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362" r:id="rId3"/>
    <p:sldId id="360" r:id="rId4"/>
    <p:sldId id="288" r:id="rId5"/>
    <p:sldId id="322" r:id="rId6"/>
    <p:sldId id="332" r:id="rId7"/>
    <p:sldId id="333" r:id="rId8"/>
    <p:sldId id="324" r:id="rId9"/>
    <p:sldId id="334" r:id="rId10"/>
    <p:sldId id="335" r:id="rId11"/>
    <p:sldId id="325" r:id="rId12"/>
    <p:sldId id="336" r:id="rId13"/>
    <p:sldId id="355" r:id="rId14"/>
    <p:sldId id="356" r:id="rId15"/>
    <p:sldId id="337" r:id="rId16"/>
    <p:sldId id="345" r:id="rId17"/>
    <p:sldId id="338" r:id="rId18"/>
    <p:sldId id="340" r:id="rId19"/>
    <p:sldId id="346" r:id="rId20"/>
    <p:sldId id="347" r:id="rId21"/>
    <p:sldId id="348" r:id="rId22"/>
    <p:sldId id="339" r:id="rId23"/>
    <p:sldId id="341" r:id="rId24"/>
    <p:sldId id="349" r:id="rId25"/>
    <p:sldId id="326" r:id="rId26"/>
    <p:sldId id="350" r:id="rId27"/>
    <p:sldId id="351" r:id="rId28"/>
    <p:sldId id="357" r:id="rId29"/>
    <p:sldId id="358" r:id="rId30"/>
    <p:sldId id="361" r:id="rId31"/>
    <p:sldId id="363" r:id="rId32"/>
    <p:sldId id="359" r:id="rId33"/>
    <p:sldId id="364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lcolm Hayward" initials="MH" lastIdx="5" clrIdx="0">
    <p:extLst>
      <p:ext uri="{19B8F6BF-5375-455C-9EA6-DF929625EA0E}">
        <p15:presenceInfo xmlns:p15="http://schemas.microsoft.com/office/powerpoint/2012/main" userId="S::ID36IH53@ubalt.edu::fd045f5c-b77a-4191-aa2e-0c5f24668c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DB5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8D7EEC-4950-46F3-AF2B-2CD84286E022}" v="15" dt="2021-06-24T02:22:26.54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88973" autoAdjust="0"/>
  </p:normalViewPr>
  <p:slideViewPr>
    <p:cSldViewPr snapToGrid="0">
      <p:cViewPr varScale="1">
        <p:scale>
          <a:sx n="56" d="100"/>
          <a:sy n="56" d="100"/>
        </p:scale>
        <p:origin x="37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lcolm Hayward" userId="fd045f5c-b77a-4191-aa2e-0c5f24668c72" providerId="ADAL" clId="{ED4CB4D6-3325-44B3-AB58-76CE8A4C7F45}"/>
    <pc:docChg chg="undo custSel addSld delSld modSld sldOrd">
      <pc:chgData name="Malcolm Hayward" userId="fd045f5c-b77a-4191-aa2e-0c5f24668c72" providerId="ADAL" clId="{ED4CB4D6-3325-44B3-AB58-76CE8A4C7F45}" dt="2021-05-01T20:38:47.337" v="17803" actId="2696"/>
      <pc:docMkLst>
        <pc:docMk/>
      </pc:docMkLst>
      <pc:sldChg chg="ord">
        <pc:chgData name="Malcolm Hayward" userId="fd045f5c-b77a-4191-aa2e-0c5f24668c72" providerId="ADAL" clId="{ED4CB4D6-3325-44B3-AB58-76CE8A4C7F45}" dt="2021-04-30T23:06:14.022" v="16443"/>
        <pc:sldMkLst>
          <pc:docMk/>
          <pc:sldMk cId="1734229363" sldId="256"/>
        </pc:sldMkLst>
      </pc:sldChg>
      <pc:sldChg chg="modSp del mod">
        <pc:chgData name="Malcolm Hayward" userId="fd045f5c-b77a-4191-aa2e-0c5f24668c72" providerId="ADAL" clId="{ED4CB4D6-3325-44B3-AB58-76CE8A4C7F45}" dt="2021-04-17T07:45:56.633" v="7382" actId="2696"/>
        <pc:sldMkLst>
          <pc:docMk/>
          <pc:sldMk cId="4215140856" sldId="257"/>
        </pc:sldMkLst>
        <pc:spChg chg="mod">
          <ac:chgData name="Malcolm Hayward" userId="fd045f5c-b77a-4191-aa2e-0c5f24668c72" providerId="ADAL" clId="{ED4CB4D6-3325-44B3-AB58-76CE8A4C7F45}" dt="2021-04-17T07:42:47.241" v="7170" actId="20577"/>
          <ac:spMkLst>
            <pc:docMk/>
            <pc:sldMk cId="4215140856" sldId="257"/>
            <ac:spMk id="3" creationId="{08D2B3F3-319C-4179-A15C-058D7687CD4B}"/>
          </ac:spMkLst>
        </pc:spChg>
      </pc:sldChg>
      <pc:sldChg chg="modSp del mod">
        <pc:chgData name="Malcolm Hayward" userId="fd045f5c-b77a-4191-aa2e-0c5f24668c72" providerId="ADAL" clId="{ED4CB4D6-3325-44B3-AB58-76CE8A4C7F45}" dt="2021-04-18T08:05:44.953" v="7800" actId="2696"/>
        <pc:sldMkLst>
          <pc:docMk/>
          <pc:sldMk cId="2482191815" sldId="263"/>
        </pc:sldMkLst>
        <pc:spChg chg="mod">
          <ac:chgData name="Malcolm Hayward" userId="fd045f5c-b77a-4191-aa2e-0c5f24668c72" providerId="ADAL" clId="{ED4CB4D6-3325-44B3-AB58-76CE8A4C7F45}" dt="2021-04-12T05:03:13.778" v="903" actId="20577"/>
          <ac:spMkLst>
            <pc:docMk/>
            <pc:sldMk cId="2482191815" sldId="263"/>
            <ac:spMk id="2" creationId="{F6BF044B-DDBD-49B3-B09C-EC958F77F9DF}"/>
          </ac:spMkLst>
        </pc:spChg>
        <pc:spChg chg="mod">
          <ac:chgData name="Malcolm Hayward" userId="fd045f5c-b77a-4191-aa2e-0c5f24668c72" providerId="ADAL" clId="{ED4CB4D6-3325-44B3-AB58-76CE8A4C7F45}" dt="2021-04-12T08:34:58.209" v="5824" actId="20577"/>
          <ac:spMkLst>
            <pc:docMk/>
            <pc:sldMk cId="2482191815" sldId="263"/>
            <ac:spMk id="3" creationId="{0F2926B3-74A5-45F7-B85A-1F05674765A7}"/>
          </ac:spMkLst>
        </pc:spChg>
      </pc:sldChg>
      <pc:sldChg chg="modSp del mod">
        <pc:chgData name="Malcolm Hayward" userId="fd045f5c-b77a-4191-aa2e-0c5f24668c72" providerId="ADAL" clId="{ED4CB4D6-3325-44B3-AB58-76CE8A4C7F45}" dt="2021-04-18T08:05:44.953" v="7800" actId="2696"/>
        <pc:sldMkLst>
          <pc:docMk/>
          <pc:sldMk cId="907389008" sldId="264"/>
        </pc:sldMkLst>
        <pc:spChg chg="mod">
          <ac:chgData name="Malcolm Hayward" userId="fd045f5c-b77a-4191-aa2e-0c5f24668c72" providerId="ADAL" clId="{ED4CB4D6-3325-44B3-AB58-76CE8A4C7F45}" dt="2021-04-12T05:03:19.021" v="905" actId="20577"/>
          <ac:spMkLst>
            <pc:docMk/>
            <pc:sldMk cId="907389008" sldId="264"/>
            <ac:spMk id="2" creationId="{9E7E6BF4-DE20-49E2-9457-E4F27FD61D56}"/>
          </ac:spMkLst>
        </pc:spChg>
        <pc:spChg chg="mod">
          <ac:chgData name="Malcolm Hayward" userId="fd045f5c-b77a-4191-aa2e-0c5f24668c72" providerId="ADAL" clId="{ED4CB4D6-3325-44B3-AB58-76CE8A4C7F45}" dt="2021-04-12T08:35:09.057" v="5830" actId="20577"/>
          <ac:spMkLst>
            <pc:docMk/>
            <pc:sldMk cId="907389008" sldId="264"/>
            <ac:spMk id="3" creationId="{D77741A5-5401-48C4-8698-B7C3FB129C0E}"/>
          </ac:spMkLst>
        </pc:spChg>
      </pc:sldChg>
      <pc:sldChg chg="modSp del mod">
        <pc:chgData name="Malcolm Hayward" userId="fd045f5c-b77a-4191-aa2e-0c5f24668c72" providerId="ADAL" clId="{ED4CB4D6-3325-44B3-AB58-76CE8A4C7F45}" dt="2021-04-18T08:05:44.953" v="7800" actId="2696"/>
        <pc:sldMkLst>
          <pc:docMk/>
          <pc:sldMk cId="2240665974" sldId="265"/>
        </pc:sldMkLst>
        <pc:spChg chg="mod">
          <ac:chgData name="Malcolm Hayward" userId="fd045f5c-b77a-4191-aa2e-0c5f24668c72" providerId="ADAL" clId="{ED4CB4D6-3325-44B3-AB58-76CE8A4C7F45}" dt="2021-04-12T05:03:25.780" v="907" actId="20577"/>
          <ac:spMkLst>
            <pc:docMk/>
            <pc:sldMk cId="2240665974" sldId="265"/>
            <ac:spMk id="2" creationId="{B3C0BD4A-3B86-445A-8688-7B99BA887C4E}"/>
          </ac:spMkLst>
        </pc:spChg>
      </pc:sldChg>
      <pc:sldChg chg="modSp del mod">
        <pc:chgData name="Malcolm Hayward" userId="fd045f5c-b77a-4191-aa2e-0c5f24668c72" providerId="ADAL" clId="{ED4CB4D6-3325-44B3-AB58-76CE8A4C7F45}" dt="2021-04-18T08:05:44.953" v="7800" actId="2696"/>
        <pc:sldMkLst>
          <pc:docMk/>
          <pc:sldMk cId="2528190763" sldId="266"/>
        </pc:sldMkLst>
        <pc:spChg chg="mod">
          <ac:chgData name="Malcolm Hayward" userId="fd045f5c-b77a-4191-aa2e-0c5f24668c72" providerId="ADAL" clId="{ED4CB4D6-3325-44B3-AB58-76CE8A4C7F45}" dt="2021-04-12T05:03:31.388" v="910" actId="20577"/>
          <ac:spMkLst>
            <pc:docMk/>
            <pc:sldMk cId="2528190763" sldId="266"/>
            <ac:spMk id="2" creationId="{FFFA87A5-99D5-4A38-A399-CB3D8C311C94}"/>
          </ac:spMkLst>
        </pc:spChg>
        <pc:spChg chg="mod">
          <ac:chgData name="Malcolm Hayward" userId="fd045f5c-b77a-4191-aa2e-0c5f24668c72" providerId="ADAL" clId="{ED4CB4D6-3325-44B3-AB58-76CE8A4C7F45}" dt="2021-04-12T08:35:26.275" v="5834" actId="20577"/>
          <ac:spMkLst>
            <pc:docMk/>
            <pc:sldMk cId="2528190763" sldId="266"/>
            <ac:spMk id="3" creationId="{69F5FDAC-68CE-4D35-B80F-12A721E1F9FD}"/>
          </ac:spMkLst>
        </pc:spChg>
      </pc:sldChg>
      <pc:sldChg chg="modSp del mod">
        <pc:chgData name="Malcolm Hayward" userId="fd045f5c-b77a-4191-aa2e-0c5f24668c72" providerId="ADAL" clId="{ED4CB4D6-3325-44B3-AB58-76CE8A4C7F45}" dt="2021-04-18T08:05:44.953" v="7800" actId="2696"/>
        <pc:sldMkLst>
          <pc:docMk/>
          <pc:sldMk cId="2516420012" sldId="267"/>
        </pc:sldMkLst>
        <pc:spChg chg="mod">
          <ac:chgData name="Malcolm Hayward" userId="fd045f5c-b77a-4191-aa2e-0c5f24668c72" providerId="ADAL" clId="{ED4CB4D6-3325-44B3-AB58-76CE8A4C7F45}" dt="2021-04-12T05:03:37.923" v="912" actId="20577"/>
          <ac:spMkLst>
            <pc:docMk/>
            <pc:sldMk cId="2516420012" sldId="267"/>
            <ac:spMk id="2" creationId="{0225768A-AC4F-4637-9968-D6433FE19D92}"/>
          </ac:spMkLst>
        </pc:spChg>
        <pc:spChg chg="mod">
          <ac:chgData name="Malcolm Hayward" userId="fd045f5c-b77a-4191-aa2e-0c5f24668c72" providerId="ADAL" clId="{ED4CB4D6-3325-44B3-AB58-76CE8A4C7F45}" dt="2021-04-12T10:13:40.323" v="6553" actId="20577"/>
          <ac:spMkLst>
            <pc:docMk/>
            <pc:sldMk cId="2516420012" sldId="267"/>
            <ac:spMk id="3" creationId="{9FB25ADD-550A-4970-B695-B4D40824DCC6}"/>
          </ac:spMkLst>
        </pc:spChg>
      </pc:sldChg>
      <pc:sldChg chg="modSp del mod">
        <pc:chgData name="Malcolm Hayward" userId="fd045f5c-b77a-4191-aa2e-0c5f24668c72" providerId="ADAL" clId="{ED4CB4D6-3325-44B3-AB58-76CE8A4C7F45}" dt="2021-04-12T08:19:53.196" v="5686" actId="2696"/>
        <pc:sldMkLst>
          <pc:docMk/>
          <pc:sldMk cId="2923710306" sldId="268"/>
        </pc:sldMkLst>
        <pc:spChg chg="mod">
          <ac:chgData name="Malcolm Hayward" userId="fd045f5c-b77a-4191-aa2e-0c5f24668c72" providerId="ADAL" clId="{ED4CB4D6-3325-44B3-AB58-76CE8A4C7F45}" dt="2021-04-12T05:03:43.612" v="914" actId="20577"/>
          <ac:spMkLst>
            <pc:docMk/>
            <pc:sldMk cId="2923710306" sldId="268"/>
            <ac:spMk id="2" creationId="{C3848E70-A625-4E93-8ED5-9AB3B763CF68}"/>
          </ac:spMkLst>
        </pc:spChg>
      </pc:sldChg>
      <pc:sldChg chg="modSp del mod">
        <pc:chgData name="Malcolm Hayward" userId="fd045f5c-b77a-4191-aa2e-0c5f24668c72" providerId="ADAL" clId="{ED4CB4D6-3325-44B3-AB58-76CE8A4C7F45}" dt="2021-04-18T08:05:44.953" v="7800" actId="2696"/>
        <pc:sldMkLst>
          <pc:docMk/>
          <pc:sldMk cId="2760871073" sldId="269"/>
        </pc:sldMkLst>
        <pc:spChg chg="mod">
          <ac:chgData name="Malcolm Hayward" userId="fd045f5c-b77a-4191-aa2e-0c5f24668c72" providerId="ADAL" clId="{ED4CB4D6-3325-44B3-AB58-76CE8A4C7F45}" dt="2021-04-12T08:22:13.821" v="5782" actId="20577"/>
          <ac:spMkLst>
            <pc:docMk/>
            <pc:sldMk cId="2760871073" sldId="269"/>
            <ac:spMk id="2" creationId="{24D1821D-F5FB-474E-8397-870128A1CABB}"/>
          </ac:spMkLst>
        </pc:spChg>
        <pc:spChg chg="mod">
          <ac:chgData name="Malcolm Hayward" userId="fd045f5c-b77a-4191-aa2e-0c5f24668c72" providerId="ADAL" clId="{ED4CB4D6-3325-44B3-AB58-76CE8A4C7F45}" dt="2021-04-12T08:36:06.854" v="5849" actId="20577"/>
          <ac:spMkLst>
            <pc:docMk/>
            <pc:sldMk cId="2760871073" sldId="269"/>
            <ac:spMk id="3" creationId="{39095DCE-9838-4C32-BFD2-81A736441D5A}"/>
          </ac:spMkLst>
        </pc:spChg>
      </pc:sldChg>
      <pc:sldChg chg="del">
        <pc:chgData name="Malcolm Hayward" userId="fd045f5c-b77a-4191-aa2e-0c5f24668c72" providerId="ADAL" clId="{ED4CB4D6-3325-44B3-AB58-76CE8A4C7F45}" dt="2021-04-18T08:05:44.953" v="7800" actId="2696"/>
        <pc:sldMkLst>
          <pc:docMk/>
          <pc:sldMk cId="1738795143" sldId="271"/>
        </pc:sldMkLst>
      </pc:sldChg>
      <pc:sldChg chg="modSp del mod">
        <pc:chgData name="Malcolm Hayward" userId="fd045f5c-b77a-4191-aa2e-0c5f24668c72" providerId="ADAL" clId="{ED4CB4D6-3325-44B3-AB58-76CE8A4C7F45}" dt="2021-04-18T08:05:44.953" v="7800" actId="2696"/>
        <pc:sldMkLst>
          <pc:docMk/>
          <pc:sldMk cId="3207372688" sldId="272"/>
        </pc:sldMkLst>
        <pc:spChg chg="mod">
          <ac:chgData name="Malcolm Hayward" userId="fd045f5c-b77a-4191-aa2e-0c5f24668c72" providerId="ADAL" clId="{ED4CB4D6-3325-44B3-AB58-76CE8A4C7F45}" dt="2021-04-12T14:58:57.286" v="7079" actId="20577"/>
          <ac:spMkLst>
            <pc:docMk/>
            <pc:sldMk cId="3207372688" sldId="272"/>
            <ac:spMk id="3" creationId="{D6D3A773-CBC7-4B66-B263-97DA1FBA1535}"/>
          </ac:spMkLst>
        </pc:spChg>
      </pc:sldChg>
      <pc:sldChg chg="addSp delSp modSp del mod">
        <pc:chgData name="Malcolm Hayward" userId="fd045f5c-b77a-4191-aa2e-0c5f24668c72" providerId="ADAL" clId="{ED4CB4D6-3325-44B3-AB58-76CE8A4C7F45}" dt="2021-04-18T08:05:44.953" v="7800" actId="2696"/>
        <pc:sldMkLst>
          <pc:docMk/>
          <pc:sldMk cId="2022790302" sldId="273"/>
        </pc:sldMkLst>
        <pc:spChg chg="mod">
          <ac:chgData name="Malcolm Hayward" userId="fd045f5c-b77a-4191-aa2e-0c5f24668c72" providerId="ADAL" clId="{ED4CB4D6-3325-44B3-AB58-76CE8A4C7F45}" dt="2021-04-12T05:39:25.592" v="2320" actId="20577"/>
          <ac:spMkLst>
            <pc:docMk/>
            <pc:sldMk cId="2022790302" sldId="273"/>
            <ac:spMk id="3" creationId="{D6D3A773-CBC7-4B66-B263-97DA1FBA1535}"/>
          </ac:spMkLst>
        </pc:spChg>
        <pc:picChg chg="add del">
          <ac:chgData name="Malcolm Hayward" userId="fd045f5c-b77a-4191-aa2e-0c5f24668c72" providerId="ADAL" clId="{ED4CB4D6-3325-44B3-AB58-76CE8A4C7F45}" dt="2021-04-12T05:14:36.365" v="1774" actId="22"/>
          <ac:picMkLst>
            <pc:docMk/>
            <pc:sldMk cId="2022790302" sldId="273"/>
            <ac:picMk id="5" creationId="{68CBBC31-567C-4CE4-A4C4-E8C9C672E2AC}"/>
          </ac:picMkLst>
        </pc:picChg>
      </pc:sldChg>
      <pc:sldChg chg="modSp del mod">
        <pc:chgData name="Malcolm Hayward" userId="fd045f5c-b77a-4191-aa2e-0c5f24668c72" providerId="ADAL" clId="{ED4CB4D6-3325-44B3-AB58-76CE8A4C7F45}" dt="2021-04-18T08:05:44.953" v="7800" actId="2696"/>
        <pc:sldMkLst>
          <pc:docMk/>
          <pc:sldMk cId="4156891859" sldId="274"/>
        </pc:sldMkLst>
        <pc:spChg chg="mod">
          <ac:chgData name="Malcolm Hayward" userId="fd045f5c-b77a-4191-aa2e-0c5f24668c72" providerId="ADAL" clId="{ED4CB4D6-3325-44B3-AB58-76CE8A4C7F45}" dt="2021-04-12T07:22:23.659" v="3446" actId="20577"/>
          <ac:spMkLst>
            <pc:docMk/>
            <pc:sldMk cId="4156891859" sldId="274"/>
            <ac:spMk id="3" creationId="{D6D3A773-CBC7-4B66-B263-97DA1FBA1535}"/>
          </ac:spMkLst>
        </pc:spChg>
      </pc:sldChg>
      <pc:sldChg chg="modSp del mod">
        <pc:chgData name="Malcolm Hayward" userId="fd045f5c-b77a-4191-aa2e-0c5f24668c72" providerId="ADAL" clId="{ED4CB4D6-3325-44B3-AB58-76CE8A4C7F45}" dt="2021-04-18T08:05:44.953" v="7800" actId="2696"/>
        <pc:sldMkLst>
          <pc:docMk/>
          <pc:sldMk cId="1286276268" sldId="275"/>
        </pc:sldMkLst>
        <pc:spChg chg="mod">
          <ac:chgData name="Malcolm Hayward" userId="fd045f5c-b77a-4191-aa2e-0c5f24668c72" providerId="ADAL" clId="{ED4CB4D6-3325-44B3-AB58-76CE8A4C7F45}" dt="2021-04-12T07:56:01.416" v="5417" actId="400"/>
          <ac:spMkLst>
            <pc:docMk/>
            <pc:sldMk cId="1286276268" sldId="275"/>
            <ac:spMk id="3" creationId="{D6D3A773-CBC7-4B66-B263-97DA1FBA1535}"/>
          </ac:spMkLst>
        </pc:spChg>
      </pc:sldChg>
      <pc:sldChg chg="del">
        <pc:chgData name="Malcolm Hayward" userId="fd045f5c-b77a-4191-aa2e-0c5f24668c72" providerId="ADAL" clId="{ED4CB4D6-3325-44B3-AB58-76CE8A4C7F45}" dt="2021-04-18T08:05:44.953" v="7800" actId="2696"/>
        <pc:sldMkLst>
          <pc:docMk/>
          <pc:sldMk cId="2322280484" sldId="276"/>
        </pc:sldMkLst>
      </pc:sldChg>
      <pc:sldChg chg="del">
        <pc:chgData name="Malcolm Hayward" userId="fd045f5c-b77a-4191-aa2e-0c5f24668c72" providerId="ADAL" clId="{ED4CB4D6-3325-44B3-AB58-76CE8A4C7F45}" dt="2021-04-12T08:19:56.279" v="5687" actId="2696"/>
        <pc:sldMkLst>
          <pc:docMk/>
          <pc:sldMk cId="744420747" sldId="277"/>
        </pc:sldMkLst>
      </pc:sldChg>
      <pc:sldChg chg="del">
        <pc:chgData name="Malcolm Hayward" userId="fd045f5c-b77a-4191-aa2e-0c5f24668c72" providerId="ADAL" clId="{ED4CB4D6-3325-44B3-AB58-76CE8A4C7F45}" dt="2021-04-18T08:05:44.953" v="7800" actId="2696"/>
        <pc:sldMkLst>
          <pc:docMk/>
          <pc:sldMk cId="430561638" sldId="278"/>
        </pc:sldMkLst>
      </pc:sldChg>
      <pc:sldChg chg="modSp del mod">
        <pc:chgData name="Malcolm Hayward" userId="fd045f5c-b77a-4191-aa2e-0c5f24668c72" providerId="ADAL" clId="{ED4CB4D6-3325-44B3-AB58-76CE8A4C7F45}" dt="2021-04-18T08:05:44.953" v="7800" actId="2696"/>
        <pc:sldMkLst>
          <pc:docMk/>
          <pc:sldMk cId="3415122059" sldId="279"/>
        </pc:sldMkLst>
        <pc:spChg chg="mod">
          <ac:chgData name="Malcolm Hayward" userId="fd045f5c-b77a-4191-aa2e-0c5f24668c72" providerId="ADAL" clId="{ED4CB4D6-3325-44B3-AB58-76CE8A4C7F45}" dt="2021-04-12T05:09:04.828" v="1505" actId="20577"/>
          <ac:spMkLst>
            <pc:docMk/>
            <pc:sldMk cId="3415122059" sldId="279"/>
            <ac:spMk id="3" creationId="{931FDB36-9888-4AC3-AA44-934D9FA49912}"/>
          </ac:spMkLst>
        </pc:spChg>
      </pc:sldChg>
      <pc:sldChg chg="modSp del mod">
        <pc:chgData name="Malcolm Hayward" userId="fd045f5c-b77a-4191-aa2e-0c5f24668c72" providerId="ADAL" clId="{ED4CB4D6-3325-44B3-AB58-76CE8A4C7F45}" dt="2021-04-18T08:05:44.953" v="7800" actId="2696"/>
        <pc:sldMkLst>
          <pc:docMk/>
          <pc:sldMk cId="3549038655" sldId="280"/>
        </pc:sldMkLst>
        <pc:spChg chg="mod">
          <ac:chgData name="Malcolm Hayward" userId="fd045f5c-b77a-4191-aa2e-0c5f24668c72" providerId="ADAL" clId="{ED4CB4D6-3325-44B3-AB58-76CE8A4C7F45}" dt="2021-04-12T05:42:14.724" v="2598" actId="20577"/>
          <ac:spMkLst>
            <pc:docMk/>
            <pc:sldMk cId="3549038655" sldId="280"/>
            <ac:spMk id="3" creationId="{931FDB36-9888-4AC3-AA44-934D9FA49912}"/>
          </ac:spMkLst>
        </pc:spChg>
      </pc:sldChg>
      <pc:sldChg chg="del">
        <pc:chgData name="Malcolm Hayward" userId="fd045f5c-b77a-4191-aa2e-0c5f24668c72" providerId="ADAL" clId="{ED4CB4D6-3325-44B3-AB58-76CE8A4C7F45}" dt="2021-04-12T07:39:40.314" v="4610" actId="2696"/>
        <pc:sldMkLst>
          <pc:docMk/>
          <pc:sldMk cId="1913690255" sldId="281"/>
        </pc:sldMkLst>
      </pc:sldChg>
      <pc:sldChg chg="modSp del mod">
        <pc:chgData name="Malcolm Hayward" userId="fd045f5c-b77a-4191-aa2e-0c5f24668c72" providerId="ADAL" clId="{ED4CB4D6-3325-44B3-AB58-76CE8A4C7F45}" dt="2021-04-18T08:05:44.953" v="7800" actId="2696"/>
        <pc:sldMkLst>
          <pc:docMk/>
          <pc:sldMk cId="183986481" sldId="282"/>
        </pc:sldMkLst>
        <pc:spChg chg="mod">
          <ac:chgData name="Malcolm Hayward" userId="fd045f5c-b77a-4191-aa2e-0c5f24668c72" providerId="ADAL" clId="{ED4CB4D6-3325-44B3-AB58-76CE8A4C7F45}" dt="2021-04-12T07:57:07.770" v="5619" actId="20577"/>
          <ac:spMkLst>
            <pc:docMk/>
            <pc:sldMk cId="183986481" sldId="282"/>
            <ac:spMk id="3" creationId="{931FDB36-9888-4AC3-AA44-934D9FA49912}"/>
          </ac:spMkLst>
        </pc:spChg>
      </pc:sldChg>
      <pc:sldChg chg="del">
        <pc:chgData name="Malcolm Hayward" userId="fd045f5c-b77a-4191-aa2e-0c5f24668c72" providerId="ADAL" clId="{ED4CB4D6-3325-44B3-AB58-76CE8A4C7F45}" dt="2021-04-18T08:05:44.953" v="7800" actId="2696"/>
        <pc:sldMkLst>
          <pc:docMk/>
          <pc:sldMk cId="2918777838" sldId="283"/>
        </pc:sldMkLst>
      </pc:sldChg>
      <pc:sldChg chg="del">
        <pc:chgData name="Malcolm Hayward" userId="fd045f5c-b77a-4191-aa2e-0c5f24668c72" providerId="ADAL" clId="{ED4CB4D6-3325-44B3-AB58-76CE8A4C7F45}" dt="2021-04-12T08:19:59.476" v="5688" actId="2696"/>
        <pc:sldMkLst>
          <pc:docMk/>
          <pc:sldMk cId="2922312266" sldId="284"/>
        </pc:sldMkLst>
      </pc:sldChg>
      <pc:sldChg chg="modSp del mod">
        <pc:chgData name="Malcolm Hayward" userId="fd045f5c-b77a-4191-aa2e-0c5f24668c72" providerId="ADAL" clId="{ED4CB4D6-3325-44B3-AB58-76CE8A4C7F45}" dt="2021-04-18T08:05:44.953" v="7800" actId="2696"/>
        <pc:sldMkLst>
          <pc:docMk/>
          <pc:sldMk cId="987690244" sldId="285"/>
        </pc:sldMkLst>
        <pc:spChg chg="mod">
          <ac:chgData name="Malcolm Hayward" userId="fd045f5c-b77a-4191-aa2e-0c5f24668c72" providerId="ADAL" clId="{ED4CB4D6-3325-44B3-AB58-76CE8A4C7F45}" dt="2021-04-12T07:40:32.118" v="4614" actId="27636"/>
          <ac:spMkLst>
            <pc:docMk/>
            <pc:sldMk cId="987690244" sldId="285"/>
            <ac:spMk id="3" creationId="{931FDB36-9888-4AC3-AA44-934D9FA49912}"/>
          </ac:spMkLst>
        </pc:spChg>
      </pc:sldChg>
      <pc:sldChg chg="del">
        <pc:chgData name="Malcolm Hayward" userId="fd045f5c-b77a-4191-aa2e-0c5f24668c72" providerId="ADAL" clId="{ED4CB4D6-3325-44B3-AB58-76CE8A4C7F45}" dt="2021-04-18T08:05:44.953" v="7800" actId="2696"/>
        <pc:sldMkLst>
          <pc:docMk/>
          <pc:sldMk cId="1253795073" sldId="286"/>
        </pc:sldMkLst>
      </pc:sldChg>
      <pc:sldChg chg="addSp delSp modSp del mod">
        <pc:chgData name="Malcolm Hayward" userId="fd045f5c-b77a-4191-aa2e-0c5f24668c72" providerId="ADAL" clId="{ED4CB4D6-3325-44B3-AB58-76CE8A4C7F45}" dt="2021-04-18T08:05:44.953" v="7800" actId="2696"/>
        <pc:sldMkLst>
          <pc:docMk/>
          <pc:sldMk cId="2368783708" sldId="287"/>
        </pc:sldMkLst>
        <pc:spChg chg="mod">
          <ac:chgData name="Malcolm Hayward" userId="fd045f5c-b77a-4191-aa2e-0c5f24668c72" providerId="ADAL" clId="{ED4CB4D6-3325-44B3-AB58-76CE8A4C7F45}" dt="2021-04-12T04:55:45.317" v="285" actId="20577"/>
          <ac:spMkLst>
            <pc:docMk/>
            <pc:sldMk cId="2368783708" sldId="287"/>
            <ac:spMk id="2" creationId="{F2A0C413-9B37-44E4-A247-909B0FD16BB5}"/>
          </ac:spMkLst>
        </pc:spChg>
        <pc:spChg chg="del">
          <ac:chgData name="Malcolm Hayward" userId="fd045f5c-b77a-4191-aa2e-0c5f24668c72" providerId="ADAL" clId="{ED4CB4D6-3325-44B3-AB58-76CE8A4C7F45}" dt="2021-04-12T04:50:56.378" v="258" actId="22"/>
          <ac:spMkLst>
            <pc:docMk/>
            <pc:sldMk cId="2368783708" sldId="287"/>
            <ac:spMk id="3" creationId="{028928F9-45CD-488F-9D5E-83AFDB2862E8}"/>
          </ac:spMkLst>
        </pc:spChg>
        <pc:picChg chg="add mod ord">
          <ac:chgData name="Malcolm Hayward" userId="fd045f5c-b77a-4191-aa2e-0c5f24668c72" providerId="ADAL" clId="{ED4CB4D6-3325-44B3-AB58-76CE8A4C7F45}" dt="2021-04-12T04:51:01.876" v="260"/>
          <ac:picMkLst>
            <pc:docMk/>
            <pc:sldMk cId="2368783708" sldId="287"/>
            <ac:picMk id="5" creationId="{920DADC5-07D5-44D6-AF67-B18C49382424}"/>
          </ac:picMkLst>
        </pc:picChg>
      </pc:sldChg>
      <pc:sldChg chg="modSp new mod">
        <pc:chgData name="Malcolm Hayward" userId="fd045f5c-b77a-4191-aa2e-0c5f24668c72" providerId="ADAL" clId="{ED4CB4D6-3325-44B3-AB58-76CE8A4C7F45}" dt="2021-04-25T21:10:16.798" v="10116" actId="20577"/>
        <pc:sldMkLst>
          <pc:docMk/>
          <pc:sldMk cId="3707681567" sldId="288"/>
        </pc:sldMkLst>
        <pc:spChg chg="mod">
          <ac:chgData name="Malcolm Hayward" userId="fd045f5c-b77a-4191-aa2e-0c5f24668c72" providerId="ADAL" clId="{ED4CB4D6-3325-44B3-AB58-76CE8A4C7F45}" dt="2021-04-25T21:10:16.798" v="10116" actId="20577"/>
          <ac:spMkLst>
            <pc:docMk/>
            <pc:sldMk cId="3707681567" sldId="288"/>
            <ac:spMk id="2" creationId="{CAC565AF-6097-4E0D-BC5F-F5F48366AE92}"/>
          </ac:spMkLst>
        </pc:spChg>
        <pc:spChg chg="mod">
          <ac:chgData name="Malcolm Hayward" userId="fd045f5c-b77a-4191-aa2e-0c5f24668c72" providerId="ADAL" clId="{ED4CB4D6-3325-44B3-AB58-76CE8A4C7F45}" dt="2021-04-25T14:37:29.549" v="9318" actId="20577"/>
          <ac:spMkLst>
            <pc:docMk/>
            <pc:sldMk cId="3707681567" sldId="288"/>
            <ac:spMk id="3" creationId="{7C02B0AB-D752-4CBA-AD30-CAF3FFA1BC30}"/>
          </ac:spMkLst>
        </pc:spChg>
      </pc:sldChg>
      <pc:sldChg chg="addSp delSp modSp new del mod">
        <pc:chgData name="Malcolm Hayward" userId="fd045f5c-b77a-4191-aa2e-0c5f24668c72" providerId="ADAL" clId="{ED4CB4D6-3325-44B3-AB58-76CE8A4C7F45}" dt="2021-04-18T08:05:44.953" v="7800" actId="2696"/>
        <pc:sldMkLst>
          <pc:docMk/>
          <pc:sldMk cId="3505618667" sldId="289"/>
        </pc:sldMkLst>
        <pc:spChg chg="mod">
          <ac:chgData name="Malcolm Hayward" userId="fd045f5c-b77a-4191-aa2e-0c5f24668c72" providerId="ADAL" clId="{ED4CB4D6-3325-44B3-AB58-76CE8A4C7F45}" dt="2021-04-12T04:56:23.943" v="368" actId="313"/>
          <ac:spMkLst>
            <pc:docMk/>
            <pc:sldMk cId="3505618667" sldId="289"/>
            <ac:spMk id="2" creationId="{8116366B-0A5C-4C95-BF1A-0DD1F95066B2}"/>
          </ac:spMkLst>
        </pc:spChg>
        <pc:spChg chg="del">
          <ac:chgData name="Malcolm Hayward" userId="fd045f5c-b77a-4191-aa2e-0c5f24668c72" providerId="ADAL" clId="{ED4CB4D6-3325-44B3-AB58-76CE8A4C7F45}" dt="2021-04-12T04:56:31.248" v="369" actId="22"/>
          <ac:spMkLst>
            <pc:docMk/>
            <pc:sldMk cId="3505618667" sldId="289"/>
            <ac:spMk id="3" creationId="{3BD02B3E-747B-482C-A7A6-DED8A430AA31}"/>
          </ac:spMkLst>
        </pc:spChg>
        <pc:spChg chg="add mod">
          <ac:chgData name="Malcolm Hayward" userId="fd045f5c-b77a-4191-aa2e-0c5f24668c72" providerId="ADAL" clId="{ED4CB4D6-3325-44B3-AB58-76CE8A4C7F45}" dt="2021-04-12T05:00:04.153" v="631" actId="20577"/>
          <ac:spMkLst>
            <pc:docMk/>
            <pc:sldMk cId="3505618667" sldId="289"/>
            <ac:spMk id="6" creationId="{D059693C-623E-4EA4-A80C-DFD20E2A6E2C}"/>
          </ac:spMkLst>
        </pc:spChg>
        <pc:picChg chg="add mod ord">
          <ac:chgData name="Malcolm Hayward" userId="fd045f5c-b77a-4191-aa2e-0c5f24668c72" providerId="ADAL" clId="{ED4CB4D6-3325-44B3-AB58-76CE8A4C7F45}" dt="2021-04-12T04:59:23.114" v="625" actId="1076"/>
          <ac:picMkLst>
            <pc:docMk/>
            <pc:sldMk cId="3505618667" sldId="289"/>
            <ac:picMk id="5" creationId="{3F2FAE73-3312-446B-ABB3-DD91E9E38CAF}"/>
          </ac:picMkLst>
        </pc:picChg>
      </pc:sldChg>
      <pc:sldChg chg="addSp delSp modSp new del mod">
        <pc:chgData name="Malcolm Hayward" userId="fd045f5c-b77a-4191-aa2e-0c5f24668c72" providerId="ADAL" clId="{ED4CB4D6-3325-44B3-AB58-76CE8A4C7F45}" dt="2021-04-18T08:05:44.953" v="7800" actId="2696"/>
        <pc:sldMkLst>
          <pc:docMk/>
          <pc:sldMk cId="1041621450" sldId="290"/>
        </pc:sldMkLst>
        <pc:spChg chg="mod">
          <ac:chgData name="Malcolm Hayward" userId="fd045f5c-b77a-4191-aa2e-0c5f24668c72" providerId="ADAL" clId="{ED4CB4D6-3325-44B3-AB58-76CE8A4C7F45}" dt="2021-04-12T05:11:55.883" v="1571" actId="20577"/>
          <ac:spMkLst>
            <pc:docMk/>
            <pc:sldMk cId="1041621450" sldId="290"/>
            <ac:spMk id="2" creationId="{5FC4523F-B786-4BB9-A8C2-A180B1483194}"/>
          </ac:spMkLst>
        </pc:spChg>
        <pc:spChg chg="del">
          <ac:chgData name="Malcolm Hayward" userId="fd045f5c-b77a-4191-aa2e-0c5f24668c72" providerId="ADAL" clId="{ED4CB4D6-3325-44B3-AB58-76CE8A4C7F45}" dt="2021-04-12T05:13:20.042" v="1572" actId="22"/>
          <ac:spMkLst>
            <pc:docMk/>
            <pc:sldMk cId="1041621450" sldId="290"/>
            <ac:spMk id="3" creationId="{AF3B36E5-8061-4750-9F7A-0EC152948DF3}"/>
          </ac:spMkLst>
        </pc:spChg>
        <pc:picChg chg="add mod ord">
          <ac:chgData name="Malcolm Hayward" userId="fd045f5c-b77a-4191-aa2e-0c5f24668c72" providerId="ADAL" clId="{ED4CB4D6-3325-44B3-AB58-76CE8A4C7F45}" dt="2021-04-12T05:13:27.763" v="1576"/>
          <ac:picMkLst>
            <pc:docMk/>
            <pc:sldMk cId="1041621450" sldId="290"/>
            <ac:picMk id="5" creationId="{B639EE68-0CF4-4BE3-B3C1-D07642A980B5}"/>
          </ac:picMkLst>
        </pc:picChg>
      </pc:sldChg>
      <pc:sldChg chg="addSp delSp modSp new del mod">
        <pc:chgData name="Malcolm Hayward" userId="fd045f5c-b77a-4191-aa2e-0c5f24668c72" providerId="ADAL" clId="{ED4CB4D6-3325-44B3-AB58-76CE8A4C7F45}" dt="2021-04-18T08:05:44.953" v="7800" actId="2696"/>
        <pc:sldMkLst>
          <pc:docMk/>
          <pc:sldMk cId="2863024127" sldId="291"/>
        </pc:sldMkLst>
        <pc:spChg chg="mod">
          <ac:chgData name="Malcolm Hayward" userId="fd045f5c-b77a-4191-aa2e-0c5f24668c72" providerId="ADAL" clId="{ED4CB4D6-3325-44B3-AB58-76CE8A4C7F45}" dt="2021-04-12T05:27:20.259" v="1839" actId="20577"/>
          <ac:spMkLst>
            <pc:docMk/>
            <pc:sldMk cId="2863024127" sldId="291"/>
            <ac:spMk id="2" creationId="{24435A87-D462-48ED-87B3-EF653F657D06}"/>
          </ac:spMkLst>
        </pc:spChg>
        <pc:spChg chg="del">
          <ac:chgData name="Malcolm Hayward" userId="fd045f5c-b77a-4191-aa2e-0c5f24668c72" providerId="ADAL" clId="{ED4CB4D6-3325-44B3-AB58-76CE8A4C7F45}" dt="2021-04-12T07:10:43.344" v="2599" actId="22"/>
          <ac:spMkLst>
            <pc:docMk/>
            <pc:sldMk cId="2863024127" sldId="291"/>
            <ac:spMk id="3" creationId="{D8D1B438-0264-4B28-BCF0-15434ADDE86B}"/>
          </ac:spMkLst>
        </pc:spChg>
        <pc:picChg chg="add mod ord">
          <ac:chgData name="Malcolm Hayward" userId="fd045f5c-b77a-4191-aa2e-0c5f24668c72" providerId="ADAL" clId="{ED4CB4D6-3325-44B3-AB58-76CE8A4C7F45}" dt="2021-04-12T07:10:48.405" v="2601"/>
          <ac:picMkLst>
            <pc:docMk/>
            <pc:sldMk cId="2863024127" sldId="291"/>
            <ac:picMk id="5" creationId="{1CD092AB-83AE-4975-882D-FBE65F934DA4}"/>
          </ac:picMkLst>
        </pc:picChg>
      </pc:sldChg>
      <pc:sldChg chg="addSp delSp modSp new del mod">
        <pc:chgData name="Malcolm Hayward" userId="fd045f5c-b77a-4191-aa2e-0c5f24668c72" providerId="ADAL" clId="{ED4CB4D6-3325-44B3-AB58-76CE8A4C7F45}" dt="2021-04-18T08:05:44.953" v="7800" actId="2696"/>
        <pc:sldMkLst>
          <pc:docMk/>
          <pc:sldMk cId="2712550028" sldId="292"/>
        </pc:sldMkLst>
        <pc:spChg chg="mod">
          <ac:chgData name="Malcolm Hayward" userId="fd045f5c-b77a-4191-aa2e-0c5f24668c72" providerId="ADAL" clId="{ED4CB4D6-3325-44B3-AB58-76CE8A4C7F45}" dt="2021-04-12T07:11:05.104" v="2646" actId="20577"/>
          <ac:spMkLst>
            <pc:docMk/>
            <pc:sldMk cId="2712550028" sldId="292"/>
            <ac:spMk id="2" creationId="{AFA9F07D-4AD4-40D6-B18B-33AB405808C5}"/>
          </ac:spMkLst>
        </pc:spChg>
        <pc:spChg chg="del">
          <ac:chgData name="Malcolm Hayward" userId="fd045f5c-b77a-4191-aa2e-0c5f24668c72" providerId="ADAL" clId="{ED4CB4D6-3325-44B3-AB58-76CE8A4C7F45}" dt="2021-04-12T07:15:51.354" v="2647" actId="22"/>
          <ac:spMkLst>
            <pc:docMk/>
            <pc:sldMk cId="2712550028" sldId="292"/>
            <ac:spMk id="3" creationId="{622993A5-ACF8-4249-B719-E653A38831C5}"/>
          </ac:spMkLst>
        </pc:spChg>
        <pc:picChg chg="add mod ord">
          <ac:chgData name="Malcolm Hayward" userId="fd045f5c-b77a-4191-aa2e-0c5f24668c72" providerId="ADAL" clId="{ED4CB4D6-3325-44B3-AB58-76CE8A4C7F45}" dt="2021-04-12T07:15:58.168" v="2651"/>
          <ac:picMkLst>
            <pc:docMk/>
            <pc:sldMk cId="2712550028" sldId="292"/>
            <ac:picMk id="5" creationId="{B7D16A7D-BF7C-41BB-A822-11EEC9EB8D02}"/>
          </ac:picMkLst>
        </pc:picChg>
      </pc:sldChg>
      <pc:sldChg chg="addSp delSp modSp new del mod">
        <pc:chgData name="Malcolm Hayward" userId="fd045f5c-b77a-4191-aa2e-0c5f24668c72" providerId="ADAL" clId="{ED4CB4D6-3325-44B3-AB58-76CE8A4C7F45}" dt="2021-04-18T08:05:44.953" v="7800" actId="2696"/>
        <pc:sldMkLst>
          <pc:docMk/>
          <pc:sldMk cId="1782044228" sldId="293"/>
        </pc:sldMkLst>
        <pc:spChg chg="mod">
          <ac:chgData name="Malcolm Hayward" userId="fd045f5c-b77a-4191-aa2e-0c5f24668c72" providerId="ADAL" clId="{ED4CB4D6-3325-44B3-AB58-76CE8A4C7F45}" dt="2021-04-12T07:17:31.520" v="2740" actId="20577"/>
          <ac:spMkLst>
            <pc:docMk/>
            <pc:sldMk cId="1782044228" sldId="293"/>
            <ac:spMk id="2" creationId="{FC3AFFAD-227E-4B73-83DA-B5E83F0582FC}"/>
          </ac:spMkLst>
        </pc:spChg>
        <pc:spChg chg="del">
          <ac:chgData name="Malcolm Hayward" userId="fd045f5c-b77a-4191-aa2e-0c5f24668c72" providerId="ADAL" clId="{ED4CB4D6-3325-44B3-AB58-76CE8A4C7F45}" dt="2021-04-12T07:19:14.424" v="2741" actId="22"/>
          <ac:spMkLst>
            <pc:docMk/>
            <pc:sldMk cId="1782044228" sldId="293"/>
            <ac:spMk id="3" creationId="{A7CE7AA7-A257-41C7-83BC-4EBE783A3FD9}"/>
          </ac:spMkLst>
        </pc:spChg>
        <pc:picChg chg="add mod ord">
          <ac:chgData name="Malcolm Hayward" userId="fd045f5c-b77a-4191-aa2e-0c5f24668c72" providerId="ADAL" clId="{ED4CB4D6-3325-44B3-AB58-76CE8A4C7F45}" dt="2021-04-12T07:19:23.555" v="2743"/>
          <ac:picMkLst>
            <pc:docMk/>
            <pc:sldMk cId="1782044228" sldId="293"/>
            <ac:picMk id="5" creationId="{11C0A317-3FD4-4D8C-BC4E-859805064E22}"/>
          </ac:picMkLst>
        </pc:picChg>
      </pc:sldChg>
      <pc:sldChg chg="add del">
        <pc:chgData name="Malcolm Hayward" userId="fd045f5c-b77a-4191-aa2e-0c5f24668c72" providerId="ADAL" clId="{ED4CB4D6-3325-44B3-AB58-76CE8A4C7F45}" dt="2021-04-12T07:32:02.400" v="3756" actId="2696"/>
        <pc:sldMkLst>
          <pc:docMk/>
          <pc:sldMk cId="486498030" sldId="294"/>
        </pc:sldMkLst>
      </pc:sldChg>
      <pc:sldChg chg="addSp delSp modSp new del mod">
        <pc:chgData name="Malcolm Hayward" userId="fd045f5c-b77a-4191-aa2e-0c5f24668c72" providerId="ADAL" clId="{ED4CB4D6-3325-44B3-AB58-76CE8A4C7F45}" dt="2021-04-18T08:05:44.953" v="7800" actId="2696"/>
        <pc:sldMkLst>
          <pc:docMk/>
          <pc:sldMk cId="1849293825" sldId="295"/>
        </pc:sldMkLst>
        <pc:spChg chg="mod">
          <ac:chgData name="Malcolm Hayward" userId="fd045f5c-b77a-4191-aa2e-0c5f24668c72" providerId="ADAL" clId="{ED4CB4D6-3325-44B3-AB58-76CE8A4C7F45}" dt="2021-04-12T07:22:58.890" v="3541" actId="20577"/>
          <ac:spMkLst>
            <pc:docMk/>
            <pc:sldMk cId="1849293825" sldId="295"/>
            <ac:spMk id="2" creationId="{1E28D5A6-D3F0-4ED4-BDAB-8E33D5BB980A}"/>
          </ac:spMkLst>
        </pc:spChg>
        <pc:spChg chg="del">
          <ac:chgData name="Malcolm Hayward" userId="fd045f5c-b77a-4191-aa2e-0c5f24668c72" providerId="ADAL" clId="{ED4CB4D6-3325-44B3-AB58-76CE8A4C7F45}" dt="2021-04-12T07:26:25.304" v="3543" actId="22"/>
          <ac:spMkLst>
            <pc:docMk/>
            <pc:sldMk cId="1849293825" sldId="295"/>
            <ac:spMk id="3" creationId="{C025735E-3052-4350-8835-DE7B959A3A39}"/>
          </ac:spMkLst>
        </pc:spChg>
        <pc:picChg chg="add mod ord">
          <ac:chgData name="Malcolm Hayward" userId="fd045f5c-b77a-4191-aa2e-0c5f24668c72" providerId="ADAL" clId="{ED4CB4D6-3325-44B3-AB58-76CE8A4C7F45}" dt="2021-04-12T07:26:31.312" v="3545"/>
          <ac:picMkLst>
            <pc:docMk/>
            <pc:sldMk cId="1849293825" sldId="295"/>
            <ac:picMk id="5" creationId="{06E80EE6-5C73-4640-83DC-CC3E18052D28}"/>
          </ac:picMkLst>
        </pc:picChg>
      </pc:sldChg>
      <pc:sldChg chg="modSp add del mod">
        <pc:chgData name="Malcolm Hayward" userId="fd045f5c-b77a-4191-aa2e-0c5f24668c72" providerId="ADAL" clId="{ED4CB4D6-3325-44B3-AB58-76CE8A4C7F45}" dt="2021-04-18T08:05:44.953" v="7800" actId="2696"/>
        <pc:sldMkLst>
          <pc:docMk/>
          <pc:sldMk cId="2061455923" sldId="296"/>
        </pc:sldMkLst>
        <pc:spChg chg="mod">
          <ac:chgData name="Malcolm Hayward" userId="fd045f5c-b77a-4191-aa2e-0c5f24668c72" providerId="ADAL" clId="{ED4CB4D6-3325-44B3-AB58-76CE8A4C7F45}" dt="2021-04-12T07:42:43.952" v="4730" actId="20577"/>
          <ac:spMkLst>
            <pc:docMk/>
            <pc:sldMk cId="2061455923" sldId="296"/>
            <ac:spMk id="3" creationId="{D6D3A773-CBC7-4B66-B263-97DA1FBA1535}"/>
          </ac:spMkLst>
        </pc:spChg>
      </pc:sldChg>
      <pc:sldChg chg="addSp delSp modSp new del mod">
        <pc:chgData name="Malcolm Hayward" userId="fd045f5c-b77a-4191-aa2e-0c5f24668c72" providerId="ADAL" clId="{ED4CB4D6-3325-44B3-AB58-76CE8A4C7F45}" dt="2021-04-18T08:05:44.953" v="7800" actId="2696"/>
        <pc:sldMkLst>
          <pc:docMk/>
          <pc:sldMk cId="1705779656" sldId="297"/>
        </pc:sldMkLst>
        <pc:spChg chg="mod">
          <ac:chgData name="Malcolm Hayward" userId="fd045f5c-b77a-4191-aa2e-0c5f24668c72" providerId="ADAL" clId="{ED4CB4D6-3325-44B3-AB58-76CE8A4C7F45}" dt="2021-04-12T07:26:45.473" v="3567" actId="20577"/>
          <ac:spMkLst>
            <pc:docMk/>
            <pc:sldMk cId="1705779656" sldId="297"/>
            <ac:spMk id="2" creationId="{F37B85CB-CBBF-4388-9A45-E4531B738A88}"/>
          </ac:spMkLst>
        </pc:spChg>
        <pc:spChg chg="del">
          <ac:chgData name="Malcolm Hayward" userId="fd045f5c-b77a-4191-aa2e-0c5f24668c72" providerId="ADAL" clId="{ED4CB4D6-3325-44B3-AB58-76CE8A4C7F45}" dt="2021-04-12T07:28:40.326" v="3568" actId="22"/>
          <ac:spMkLst>
            <pc:docMk/>
            <pc:sldMk cId="1705779656" sldId="297"/>
            <ac:spMk id="3" creationId="{3D27389C-D988-4F4B-954D-EDAB5AF33AEC}"/>
          </ac:spMkLst>
        </pc:spChg>
        <pc:spChg chg="add mod">
          <ac:chgData name="Malcolm Hayward" userId="fd045f5c-b77a-4191-aa2e-0c5f24668c72" providerId="ADAL" clId="{ED4CB4D6-3325-44B3-AB58-76CE8A4C7F45}" dt="2021-04-12T07:35:21.816" v="3890" actId="20577"/>
          <ac:spMkLst>
            <pc:docMk/>
            <pc:sldMk cId="1705779656" sldId="297"/>
            <ac:spMk id="6" creationId="{75976747-B926-4D46-B99D-D5988F43662C}"/>
          </ac:spMkLst>
        </pc:spChg>
        <pc:picChg chg="add mod ord">
          <ac:chgData name="Malcolm Hayward" userId="fd045f5c-b77a-4191-aa2e-0c5f24668c72" providerId="ADAL" clId="{ED4CB4D6-3325-44B3-AB58-76CE8A4C7F45}" dt="2021-04-12T07:28:46.331" v="3570"/>
          <ac:picMkLst>
            <pc:docMk/>
            <pc:sldMk cId="1705779656" sldId="297"/>
            <ac:picMk id="5" creationId="{4F3AED67-794C-422C-8565-3CBD7BBCF605}"/>
          </ac:picMkLst>
        </pc:picChg>
      </pc:sldChg>
      <pc:sldChg chg="addSp delSp modSp new del mod">
        <pc:chgData name="Malcolm Hayward" userId="fd045f5c-b77a-4191-aa2e-0c5f24668c72" providerId="ADAL" clId="{ED4CB4D6-3325-44B3-AB58-76CE8A4C7F45}" dt="2021-04-18T08:05:44.953" v="7800" actId="2696"/>
        <pc:sldMkLst>
          <pc:docMk/>
          <pc:sldMk cId="4270238373" sldId="298"/>
        </pc:sldMkLst>
        <pc:spChg chg="mod">
          <ac:chgData name="Malcolm Hayward" userId="fd045f5c-b77a-4191-aa2e-0c5f24668c72" providerId="ADAL" clId="{ED4CB4D6-3325-44B3-AB58-76CE8A4C7F45}" dt="2021-04-12T07:32:16.002" v="3758"/>
          <ac:spMkLst>
            <pc:docMk/>
            <pc:sldMk cId="4270238373" sldId="298"/>
            <ac:spMk id="2" creationId="{BA2BB992-FEE4-4CA4-B42F-2D16E2CEDEBD}"/>
          </ac:spMkLst>
        </pc:spChg>
        <pc:spChg chg="del">
          <ac:chgData name="Malcolm Hayward" userId="fd045f5c-b77a-4191-aa2e-0c5f24668c72" providerId="ADAL" clId="{ED4CB4D6-3325-44B3-AB58-76CE8A4C7F45}" dt="2021-04-12T07:32:35.590" v="3759" actId="22"/>
          <ac:spMkLst>
            <pc:docMk/>
            <pc:sldMk cId="4270238373" sldId="298"/>
            <ac:spMk id="3" creationId="{9772AD46-E9ED-406C-951C-4AE52437930C}"/>
          </ac:spMkLst>
        </pc:spChg>
        <pc:picChg chg="add mod ord">
          <ac:chgData name="Malcolm Hayward" userId="fd045f5c-b77a-4191-aa2e-0c5f24668c72" providerId="ADAL" clId="{ED4CB4D6-3325-44B3-AB58-76CE8A4C7F45}" dt="2021-04-12T07:32:42.390" v="3761"/>
          <ac:picMkLst>
            <pc:docMk/>
            <pc:sldMk cId="4270238373" sldId="298"/>
            <ac:picMk id="5" creationId="{AF77A786-E1BD-4CA7-9707-7E9FF41A5E41}"/>
          </ac:picMkLst>
        </pc:picChg>
      </pc:sldChg>
      <pc:sldChg chg="addSp delSp modSp new del mod">
        <pc:chgData name="Malcolm Hayward" userId="fd045f5c-b77a-4191-aa2e-0c5f24668c72" providerId="ADAL" clId="{ED4CB4D6-3325-44B3-AB58-76CE8A4C7F45}" dt="2021-04-18T08:05:44.953" v="7800" actId="2696"/>
        <pc:sldMkLst>
          <pc:docMk/>
          <pc:sldMk cId="3348888250" sldId="299"/>
        </pc:sldMkLst>
        <pc:spChg chg="mod">
          <ac:chgData name="Malcolm Hayward" userId="fd045f5c-b77a-4191-aa2e-0c5f24668c72" providerId="ADAL" clId="{ED4CB4D6-3325-44B3-AB58-76CE8A4C7F45}" dt="2021-04-12T07:32:51.980" v="3783" actId="20577"/>
          <ac:spMkLst>
            <pc:docMk/>
            <pc:sldMk cId="3348888250" sldId="299"/>
            <ac:spMk id="2" creationId="{D4CB4092-88EF-49D3-B998-F88C869BA9EA}"/>
          </ac:spMkLst>
        </pc:spChg>
        <pc:spChg chg="del">
          <ac:chgData name="Malcolm Hayward" userId="fd045f5c-b77a-4191-aa2e-0c5f24668c72" providerId="ADAL" clId="{ED4CB4D6-3325-44B3-AB58-76CE8A4C7F45}" dt="2021-04-12T07:34:30.049" v="3784" actId="22"/>
          <ac:spMkLst>
            <pc:docMk/>
            <pc:sldMk cId="3348888250" sldId="299"/>
            <ac:spMk id="3" creationId="{9BC9582E-0C23-41FA-AAAB-237FF0241BBF}"/>
          </ac:spMkLst>
        </pc:spChg>
        <pc:spChg chg="add mod">
          <ac:chgData name="Malcolm Hayward" userId="fd045f5c-b77a-4191-aa2e-0c5f24668c72" providerId="ADAL" clId="{ED4CB4D6-3325-44B3-AB58-76CE8A4C7F45}" dt="2021-04-12T07:36:46.732" v="4015" actId="113"/>
          <ac:spMkLst>
            <pc:docMk/>
            <pc:sldMk cId="3348888250" sldId="299"/>
            <ac:spMk id="6" creationId="{099E73F3-1DB6-4376-AC22-675230F1DF20}"/>
          </ac:spMkLst>
        </pc:spChg>
        <pc:picChg chg="add mod ord">
          <ac:chgData name="Malcolm Hayward" userId="fd045f5c-b77a-4191-aa2e-0c5f24668c72" providerId="ADAL" clId="{ED4CB4D6-3325-44B3-AB58-76CE8A4C7F45}" dt="2021-04-12T07:34:33.997" v="3786"/>
          <ac:picMkLst>
            <pc:docMk/>
            <pc:sldMk cId="3348888250" sldId="299"/>
            <ac:picMk id="5" creationId="{95C757A4-1BAF-48D0-868F-B9F9FA8BACC3}"/>
          </ac:picMkLst>
        </pc:picChg>
      </pc:sldChg>
      <pc:sldChg chg="addSp delSp modSp new del mod">
        <pc:chgData name="Malcolm Hayward" userId="fd045f5c-b77a-4191-aa2e-0c5f24668c72" providerId="ADAL" clId="{ED4CB4D6-3325-44B3-AB58-76CE8A4C7F45}" dt="2021-04-18T08:05:44.953" v="7800" actId="2696"/>
        <pc:sldMkLst>
          <pc:docMk/>
          <pc:sldMk cId="4162624328" sldId="300"/>
        </pc:sldMkLst>
        <pc:spChg chg="mod">
          <ac:chgData name="Malcolm Hayward" userId="fd045f5c-b77a-4191-aa2e-0c5f24668c72" providerId="ADAL" clId="{ED4CB4D6-3325-44B3-AB58-76CE8A4C7F45}" dt="2021-04-12T07:48:44.949" v="4875" actId="20577"/>
          <ac:spMkLst>
            <pc:docMk/>
            <pc:sldMk cId="4162624328" sldId="300"/>
            <ac:spMk id="2" creationId="{2A4E9F96-14D5-475C-BB9F-B6B46195C6D8}"/>
          </ac:spMkLst>
        </pc:spChg>
        <pc:spChg chg="del">
          <ac:chgData name="Malcolm Hayward" userId="fd045f5c-b77a-4191-aa2e-0c5f24668c72" providerId="ADAL" clId="{ED4CB4D6-3325-44B3-AB58-76CE8A4C7F45}" dt="2021-04-12T07:48:29.967" v="4827" actId="22"/>
          <ac:spMkLst>
            <pc:docMk/>
            <pc:sldMk cId="4162624328" sldId="300"/>
            <ac:spMk id="3" creationId="{5275BB63-8CBD-4F1C-8A3F-CC02EA4231AD}"/>
          </ac:spMkLst>
        </pc:spChg>
        <pc:spChg chg="add del mod">
          <ac:chgData name="Malcolm Hayward" userId="fd045f5c-b77a-4191-aa2e-0c5f24668c72" providerId="ADAL" clId="{ED4CB4D6-3325-44B3-AB58-76CE8A4C7F45}" dt="2021-04-12T08:00:12.672" v="5621" actId="22"/>
          <ac:spMkLst>
            <pc:docMk/>
            <pc:sldMk cId="4162624328" sldId="300"/>
            <ac:spMk id="7" creationId="{8BEB296E-E641-4E31-9D90-F03042CCE8F0}"/>
          </ac:spMkLst>
        </pc:spChg>
        <pc:picChg chg="add del mod ord">
          <ac:chgData name="Malcolm Hayward" userId="fd045f5c-b77a-4191-aa2e-0c5f24668c72" providerId="ADAL" clId="{ED4CB4D6-3325-44B3-AB58-76CE8A4C7F45}" dt="2021-04-12T08:00:10.640" v="5620" actId="478"/>
          <ac:picMkLst>
            <pc:docMk/>
            <pc:sldMk cId="4162624328" sldId="300"/>
            <ac:picMk id="5" creationId="{842416D7-7D0D-4EB0-8B4E-023800FF89AD}"/>
          </ac:picMkLst>
        </pc:picChg>
        <pc:picChg chg="add mod ord">
          <ac:chgData name="Malcolm Hayward" userId="fd045f5c-b77a-4191-aa2e-0c5f24668c72" providerId="ADAL" clId="{ED4CB4D6-3325-44B3-AB58-76CE8A4C7F45}" dt="2021-04-12T08:00:16.322" v="5623"/>
          <ac:picMkLst>
            <pc:docMk/>
            <pc:sldMk cId="4162624328" sldId="300"/>
            <ac:picMk id="9" creationId="{EC6DD8E4-BA39-464C-A91F-2F9D1E2BE24E}"/>
          </ac:picMkLst>
        </pc:picChg>
      </pc:sldChg>
      <pc:sldChg chg="addSp delSp modSp new del mod">
        <pc:chgData name="Malcolm Hayward" userId="fd045f5c-b77a-4191-aa2e-0c5f24668c72" providerId="ADAL" clId="{ED4CB4D6-3325-44B3-AB58-76CE8A4C7F45}" dt="2021-04-18T08:05:44.953" v="7800" actId="2696"/>
        <pc:sldMkLst>
          <pc:docMk/>
          <pc:sldMk cId="1681965742" sldId="301"/>
        </pc:sldMkLst>
        <pc:spChg chg="mod">
          <ac:chgData name="Malcolm Hayward" userId="fd045f5c-b77a-4191-aa2e-0c5f24668c72" providerId="ADAL" clId="{ED4CB4D6-3325-44B3-AB58-76CE8A4C7F45}" dt="2021-04-12T08:53:43.076" v="5908" actId="20577"/>
          <ac:spMkLst>
            <pc:docMk/>
            <pc:sldMk cId="1681965742" sldId="301"/>
            <ac:spMk id="2" creationId="{9393A658-4D2A-4AA0-B17B-7AE4735885CC}"/>
          </ac:spMkLst>
        </pc:spChg>
        <pc:spChg chg="del">
          <ac:chgData name="Malcolm Hayward" userId="fd045f5c-b77a-4191-aa2e-0c5f24668c72" providerId="ADAL" clId="{ED4CB4D6-3325-44B3-AB58-76CE8A4C7F45}" dt="2021-04-12T08:55:58.845" v="5909" actId="22"/>
          <ac:spMkLst>
            <pc:docMk/>
            <pc:sldMk cId="1681965742" sldId="301"/>
            <ac:spMk id="3" creationId="{8D7A6F36-6BF9-4749-B0F7-48508EEDE8E8}"/>
          </ac:spMkLst>
        </pc:spChg>
        <pc:picChg chg="add mod ord">
          <ac:chgData name="Malcolm Hayward" userId="fd045f5c-b77a-4191-aa2e-0c5f24668c72" providerId="ADAL" clId="{ED4CB4D6-3325-44B3-AB58-76CE8A4C7F45}" dt="2021-04-12T08:56:05.515" v="5911"/>
          <ac:picMkLst>
            <pc:docMk/>
            <pc:sldMk cId="1681965742" sldId="301"/>
            <ac:picMk id="5" creationId="{3830A721-B677-4415-B277-0196522E0C54}"/>
          </ac:picMkLst>
        </pc:picChg>
      </pc:sldChg>
      <pc:sldChg chg="addSp delSp modSp new del mod">
        <pc:chgData name="Malcolm Hayward" userId="fd045f5c-b77a-4191-aa2e-0c5f24668c72" providerId="ADAL" clId="{ED4CB4D6-3325-44B3-AB58-76CE8A4C7F45}" dt="2021-04-18T08:05:44.953" v="7800" actId="2696"/>
        <pc:sldMkLst>
          <pc:docMk/>
          <pc:sldMk cId="3541109048" sldId="302"/>
        </pc:sldMkLst>
        <pc:spChg chg="mod">
          <ac:chgData name="Malcolm Hayward" userId="fd045f5c-b77a-4191-aa2e-0c5f24668c72" providerId="ADAL" clId="{ED4CB4D6-3325-44B3-AB58-76CE8A4C7F45}" dt="2021-04-12T08:58:24.434" v="5948" actId="20577"/>
          <ac:spMkLst>
            <pc:docMk/>
            <pc:sldMk cId="3541109048" sldId="302"/>
            <ac:spMk id="2" creationId="{D35F62FC-18A6-4991-907C-2EE72ABFB664}"/>
          </ac:spMkLst>
        </pc:spChg>
        <pc:spChg chg="del">
          <ac:chgData name="Malcolm Hayward" userId="fd045f5c-b77a-4191-aa2e-0c5f24668c72" providerId="ADAL" clId="{ED4CB4D6-3325-44B3-AB58-76CE8A4C7F45}" dt="2021-04-12T08:59:39.855" v="5949" actId="22"/>
          <ac:spMkLst>
            <pc:docMk/>
            <pc:sldMk cId="3541109048" sldId="302"/>
            <ac:spMk id="3" creationId="{420339DC-5BF7-4407-A73D-3F8D1EA990D8}"/>
          </ac:spMkLst>
        </pc:spChg>
        <pc:picChg chg="add mod ord">
          <ac:chgData name="Malcolm Hayward" userId="fd045f5c-b77a-4191-aa2e-0c5f24668c72" providerId="ADAL" clId="{ED4CB4D6-3325-44B3-AB58-76CE8A4C7F45}" dt="2021-04-12T08:59:44.026" v="5951"/>
          <ac:picMkLst>
            <pc:docMk/>
            <pc:sldMk cId="3541109048" sldId="302"/>
            <ac:picMk id="5" creationId="{D666809E-950E-4789-82DF-00D70DABFFBF}"/>
          </ac:picMkLst>
        </pc:picChg>
      </pc:sldChg>
      <pc:sldChg chg="addSp delSp modSp new del mod">
        <pc:chgData name="Malcolm Hayward" userId="fd045f5c-b77a-4191-aa2e-0c5f24668c72" providerId="ADAL" clId="{ED4CB4D6-3325-44B3-AB58-76CE8A4C7F45}" dt="2021-04-18T08:05:44.953" v="7800" actId="2696"/>
        <pc:sldMkLst>
          <pc:docMk/>
          <pc:sldMk cId="1700559625" sldId="303"/>
        </pc:sldMkLst>
        <pc:spChg chg="mod">
          <ac:chgData name="Malcolm Hayward" userId="fd045f5c-b77a-4191-aa2e-0c5f24668c72" providerId="ADAL" clId="{ED4CB4D6-3325-44B3-AB58-76CE8A4C7F45}" dt="2021-04-12T09:03:12.447" v="6022" actId="20577"/>
          <ac:spMkLst>
            <pc:docMk/>
            <pc:sldMk cId="1700559625" sldId="303"/>
            <ac:spMk id="2" creationId="{C45DF43E-2295-4E6B-8A33-B01FDE4FB747}"/>
          </ac:spMkLst>
        </pc:spChg>
        <pc:spChg chg="del">
          <ac:chgData name="Malcolm Hayward" userId="fd045f5c-b77a-4191-aa2e-0c5f24668c72" providerId="ADAL" clId="{ED4CB4D6-3325-44B3-AB58-76CE8A4C7F45}" dt="2021-04-12T09:02:22.207" v="5958" actId="22"/>
          <ac:spMkLst>
            <pc:docMk/>
            <pc:sldMk cId="1700559625" sldId="303"/>
            <ac:spMk id="3" creationId="{A3539507-1474-46B5-9833-812CF65F7EFD}"/>
          </ac:spMkLst>
        </pc:spChg>
        <pc:picChg chg="add mod ord">
          <ac:chgData name="Malcolm Hayward" userId="fd045f5c-b77a-4191-aa2e-0c5f24668c72" providerId="ADAL" clId="{ED4CB4D6-3325-44B3-AB58-76CE8A4C7F45}" dt="2021-04-12T09:03:20.025" v="6025" actId="1076"/>
          <ac:picMkLst>
            <pc:docMk/>
            <pc:sldMk cId="1700559625" sldId="303"/>
            <ac:picMk id="5" creationId="{52297942-9772-47A0-86C2-4149360EAC25}"/>
          </ac:picMkLst>
        </pc:picChg>
      </pc:sldChg>
      <pc:sldChg chg="addSp delSp modSp new del mod">
        <pc:chgData name="Malcolm Hayward" userId="fd045f5c-b77a-4191-aa2e-0c5f24668c72" providerId="ADAL" clId="{ED4CB4D6-3325-44B3-AB58-76CE8A4C7F45}" dt="2021-04-18T08:05:44.953" v="7800" actId="2696"/>
        <pc:sldMkLst>
          <pc:docMk/>
          <pc:sldMk cId="557397297" sldId="304"/>
        </pc:sldMkLst>
        <pc:spChg chg="mod">
          <ac:chgData name="Malcolm Hayward" userId="fd045f5c-b77a-4191-aa2e-0c5f24668c72" providerId="ADAL" clId="{ED4CB4D6-3325-44B3-AB58-76CE8A4C7F45}" dt="2021-04-12T09:22:20.667" v="6086" actId="20577"/>
          <ac:spMkLst>
            <pc:docMk/>
            <pc:sldMk cId="557397297" sldId="304"/>
            <ac:spMk id="2" creationId="{D291F702-3195-4865-B633-F7365D7E4EFB}"/>
          </ac:spMkLst>
        </pc:spChg>
        <pc:spChg chg="del">
          <ac:chgData name="Malcolm Hayward" userId="fd045f5c-b77a-4191-aa2e-0c5f24668c72" providerId="ADAL" clId="{ED4CB4D6-3325-44B3-AB58-76CE8A4C7F45}" dt="2021-04-12T09:07:16.173" v="6027" actId="22"/>
          <ac:spMkLst>
            <pc:docMk/>
            <pc:sldMk cId="557397297" sldId="304"/>
            <ac:spMk id="3" creationId="{972FB519-6756-4826-BE6A-0011AFD2F27B}"/>
          </ac:spMkLst>
        </pc:spChg>
        <pc:picChg chg="add mod ord">
          <ac:chgData name="Malcolm Hayward" userId="fd045f5c-b77a-4191-aa2e-0c5f24668c72" providerId="ADAL" clId="{ED4CB4D6-3325-44B3-AB58-76CE8A4C7F45}" dt="2021-04-12T10:10:32.194" v="6417"/>
          <ac:picMkLst>
            <pc:docMk/>
            <pc:sldMk cId="557397297" sldId="304"/>
            <ac:picMk id="5" creationId="{D9FA1889-2B03-4421-93DB-04F6C15DFAC8}"/>
          </ac:picMkLst>
        </pc:picChg>
        <pc:picChg chg="add mod">
          <ac:chgData name="Malcolm Hayward" userId="fd045f5c-b77a-4191-aa2e-0c5f24668c72" providerId="ADAL" clId="{ED4CB4D6-3325-44B3-AB58-76CE8A4C7F45}" dt="2021-04-12T10:10:30.156" v="6416"/>
          <ac:picMkLst>
            <pc:docMk/>
            <pc:sldMk cId="557397297" sldId="304"/>
            <ac:picMk id="7" creationId="{CDD43159-B875-42A0-A333-4195F93842EF}"/>
          </ac:picMkLst>
        </pc:picChg>
      </pc:sldChg>
      <pc:sldChg chg="addSp delSp modSp new del mod">
        <pc:chgData name="Malcolm Hayward" userId="fd045f5c-b77a-4191-aa2e-0c5f24668c72" providerId="ADAL" clId="{ED4CB4D6-3325-44B3-AB58-76CE8A4C7F45}" dt="2021-04-18T08:05:44.953" v="7800" actId="2696"/>
        <pc:sldMkLst>
          <pc:docMk/>
          <pc:sldMk cId="2756134908" sldId="305"/>
        </pc:sldMkLst>
        <pc:spChg chg="mod">
          <ac:chgData name="Malcolm Hayward" userId="fd045f5c-b77a-4191-aa2e-0c5f24668c72" providerId="ADAL" clId="{ED4CB4D6-3325-44B3-AB58-76CE8A4C7F45}" dt="2021-04-12T09:50:01.921" v="6168" actId="20577"/>
          <ac:spMkLst>
            <pc:docMk/>
            <pc:sldMk cId="2756134908" sldId="305"/>
            <ac:spMk id="2" creationId="{687C4885-795A-42BC-964B-8D751888E77B}"/>
          </ac:spMkLst>
        </pc:spChg>
        <pc:spChg chg="del">
          <ac:chgData name="Malcolm Hayward" userId="fd045f5c-b77a-4191-aa2e-0c5f24668c72" providerId="ADAL" clId="{ED4CB4D6-3325-44B3-AB58-76CE8A4C7F45}" dt="2021-04-12T09:45:27.973" v="6149" actId="22"/>
          <ac:spMkLst>
            <pc:docMk/>
            <pc:sldMk cId="2756134908" sldId="305"/>
            <ac:spMk id="3" creationId="{B126114B-E45E-43EB-86D7-A4CEED2A230E}"/>
          </ac:spMkLst>
        </pc:spChg>
        <pc:picChg chg="add mod ord">
          <ac:chgData name="Malcolm Hayward" userId="fd045f5c-b77a-4191-aa2e-0c5f24668c72" providerId="ADAL" clId="{ED4CB4D6-3325-44B3-AB58-76CE8A4C7F45}" dt="2021-04-12T10:09:11.300" v="6410" actId="1076"/>
          <ac:picMkLst>
            <pc:docMk/>
            <pc:sldMk cId="2756134908" sldId="305"/>
            <ac:picMk id="5" creationId="{EAAEF593-6418-4BF0-A479-F841FA8B6DAD}"/>
          </ac:picMkLst>
        </pc:picChg>
        <pc:picChg chg="add mod">
          <ac:chgData name="Malcolm Hayward" userId="fd045f5c-b77a-4191-aa2e-0c5f24668c72" providerId="ADAL" clId="{ED4CB4D6-3325-44B3-AB58-76CE8A4C7F45}" dt="2021-04-12T10:09:18.676" v="6412" actId="14100"/>
          <ac:picMkLst>
            <pc:docMk/>
            <pc:sldMk cId="2756134908" sldId="305"/>
            <ac:picMk id="7" creationId="{5703D221-9B06-44E2-BC0C-46AADE671FA9}"/>
          </ac:picMkLst>
        </pc:picChg>
      </pc:sldChg>
      <pc:sldChg chg="addSp delSp modSp new del mod">
        <pc:chgData name="Malcolm Hayward" userId="fd045f5c-b77a-4191-aa2e-0c5f24668c72" providerId="ADAL" clId="{ED4CB4D6-3325-44B3-AB58-76CE8A4C7F45}" dt="2021-04-18T08:05:44.953" v="7800" actId="2696"/>
        <pc:sldMkLst>
          <pc:docMk/>
          <pc:sldMk cId="568845025" sldId="306"/>
        </pc:sldMkLst>
        <pc:spChg chg="mod">
          <ac:chgData name="Malcolm Hayward" userId="fd045f5c-b77a-4191-aa2e-0c5f24668c72" providerId="ADAL" clId="{ED4CB4D6-3325-44B3-AB58-76CE8A4C7F45}" dt="2021-04-12T09:52:30.504" v="6223" actId="20577"/>
          <ac:spMkLst>
            <pc:docMk/>
            <pc:sldMk cId="568845025" sldId="306"/>
            <ac:spMk id="2" creationId="{E172DB51-65F0-4EC2-A8E2-ACE95291AC02}"/>
          </ac:spMkLst>
        </pc:spChg>
        <pc:spChg chg="del">
          <ac:chgData name="Malcolm Hayward" userId="fd045f5c-b77a-4191-aa2e-0c5f24668c72" providerId="ADAL" clId="{ED4CB4D6-3325-44B3-AB58-76CE8A4C7F45}" dt="2021-04-12T09:49:44.190" v="6153" actId="22"/>
          <ac:spMkLst>
            <pc:docMk/>
            <pc:sldMk cId="568845025" sldId="306"/>
            <ac:spMk id="3" creationId="{86C37B1C-E36D-496C-BA72-342243CB966A}"/>
          </ac:spMkLst>
        </pc:spChg>
        <pc:picChg chg="add mod ord">
          <ac:chgData name="Malcolm Hayward" userId="fd045f5c-b77a-4191-aa2e-0c5f24668c72" providerId="ADAL" clId="{ED4CB4D6-3325-44B3-AB58-76CE8A4C7F45}" dt="2021-04-12T09:52:33.407" v="6224" actId="1076"/>
          <ac:picMkLst>
            <pc:docMk/>
            <pc:sldMk cId="568845025" sldId="306"/>
            <ac:picMk id="5" creationId="{BF201BBA-8C2D-4F8B-8E5D-4FDAE5BCD799}"/>
          </ac:picMkLst>
        </pc:picChg>
      </pc:sldChg>
      <pc:sldChg chg="addSp delSp modSp new del mod">
        <pc:chgData name="Malcolm Hayward" userId="fd045f5c-b77a-4191-aa2e-0c5f24668c72" providerId="ADAL" clId="{ED4CB4D6-3325-44B3-AB58-76CE8A4C7F45}" dt="2021-04-18T08:05:44.953" v="7800" actId="2696"/>
        <pc:sldMkLst>
          <pc:docMk/>
          <pc:sldMk cId="119840490" sldId="307"/>
        </pc:sldMkLst>
        <pc:spChg chg="mod">
          <ac:chgData name="Malcolm Hayward" userId="fd045f5c-b77a-4191-aa2e-0c5f24668c72" providerId="ADAL" clId="{ED4CB4D6-3325-44B3-AB58-76CE8A4C7F45}" dt="2021-04-12T09:52:42.132" v="6265" actId="20577"/>
          <ac:spMkLst>
            <pc:docMk/>
            <pc:sldMk cId="119840490" sldId="307"/>
            <ac:spMk id="2" creationId="{D8CEC813-5530-49DF-A1E2-11A9063D11D2}"/>
          </ac:spMkLst>
        </pc:spChg>
        <pc:spChg chg="del">
          <ac:chgData name="Malcolm Hayward" userId="fd045f5c-b77a-4191-aa2e-0c5f24668c72" providerId="ADAL" clId="{ED4CB4D6-3325-44B3-AB58-76CE8A4C7F45}" dt="2021-04-12T10:01:17.137" v="6266" actId="22"/>
          <ac:spMkLst>
            <pc:docMk/>
            <pc:sldMk cId="119840490" sldId="307"/>
            <ac:spMk id="3" creationId="{50847EB3-924F-488B-9136-264746BB8931}"/>
          </ac:spMkLst>
        </pc:spChg>
        <pc:spChg chg="add mod">
          <ac:chgData name="Malcolm Hayward" userId="fd045f5c-b77a-4191-aa2e-0c5f24668c72" providerId="ADAL" clId="{ED4CB4D6-3325-44B3-AB58-76CE8A4C7F45}" dt="2021-04-12T10:03:54.037" v="6408" actId="1076"/>
          <ac:spMkLst>
            <pc:docMk/>
            <pc:sldMk cId="119840490" sldId="307"/>
            <ac:spMk id="8" creationId="{9BE18CEE-F290-41DD-97C8-A74A64FE61A8}"/>
          </ac:spMkLst>
        </pc:spChg>
        <pc:picChg chg="add mod ord">
          <ac:chgData name="Malcolm Hayward" userId="fd045f5c-b77a-4191-aa2e-0c5f24668c72" providerId="ADAL" clId="{ED4CB4D6-3325-44B3-AB58-76CE8A4C7F45}" dt="2021-04-12T10:01:24.565" v="6269"/>
          <ac:picMkLst>
            <pc:docMk/>
            <pc:sldMk cId="119840490" sldId="307"/>
            <ac:picMk id="5" creationId="{F3857520-0245-4437-8BC5-A9C42F33CDD6}"/>
          </ac:picMkLst>
        </pc:picChg>
        <pc:picChg chg="add mod">
          <ac:chgData name="Malcolm Hayward" userId="fd045f5c-b77a-4191-aa2e-0c5f24668c72" providerId="ADAL" clId="{ED4CB4D6-3325-44B3-AB58-76CE8A4C7F45}" dt="2021-04-12T10:02:41.314" v="6272"/>
          <ac:picMkLst>
            <pc:docMk/>
            <pc:sldMk cId="119840490" sldId="307"/>
            <ac:picMk id="7" creationId="{A26E9D0E-63DA-4CEA-8BDB-4270874B2DCB}"/>
          </ac:picMkLst>
        </pc:picChg>
      </pc:sldChg>
      <pc:sldChg chg="addSp delSp modSp new del mod">
        <pc:chgData name="Malcolm Hayward" userId="fd045f5c-b77a-4191-aa2e-0c5f24668c72" providerId="ADAL" clId="{ED4CB4D6-3325-44B3-AB58-76CE8A4C7F45}" dt="2021-04-18T08:05:44.953" v="7800" actId="2696"/>
        <pc:sldMkLst>
          <pc:docMk/>
          <pc:sldMk cId="2760202305" sldId="308"/>
        </pc:sldMkLst>
        <pc:spChg chg="mod">
          <ac:chgData name="Malcolm Hayward" userId="fd045f5c-b77a-4191-aa2e-0c5f24668c72" providerId="ADAL" clId="{ED4CB4D6-3325-44B3-AB58-76CE8A4C7F45}" dt="2021-04-12T10:31:35.723" v="6572" actId="20577"/>
          <ac:spMkLst>
            <pc:docMk/>
            <pc:sldMk cId="2760202305" sldId="308"/>
            <ac:spMk id="2" creationId="{EA2A5A7E-FB3D-4445-956B-AFD4B178DD27}"/>
          </ac:spMkLst>
        </pc:spChg>
        <pc:spChg chg="del">
          <ac:chgData name="Malcolm Hayward" userId="fd045f5c-b77a-4191-aa2e-0c5f24668c72" providerId="ADAL" clId="{ED4CB4D6-3325-44B3-AB58-76CE8A4C7F45}" dt="2021-04-12T10:31:28.788" v="6555" actId="22"/>
          <ac:spMkLst>
            <pc:docMk/>
            <pc:sldMk cId="2760202305" sldId="308"/>
            <ac:spMk id="3" creationId="{319B8F2C-2439-43C8-8FB0-3DAC2D347B6C}"/>
          </ac:spMkLst>
        </pc:spChg>
        <pc:spChg chg="add del mod">
          <ac:chgData name="Malcolm Hayward" userId="fd045f5c-b77a-4191-aa2e-0c5f24668c72" providerId="ADAL" clId="{ED4CB4D6-3325-44B3-AB58-76CE8A4C7F45}" dt="2021-04-12T10:41:04.683" v="6575" actId="22"/>
          <ac:spMkLst>
            <pc:docMk/>
            <pc:sldMk cId="2760202305" sldId="308"/>
            <ac:spMk id="7" creationId="{4C54B7E0-B2B2-4929-92BA-40B037B8C47F}"/>
          </ac:spMkLst>
        </pc:spChg>
        <pc:picChg chg="add del mod ord">
          <ac:chgData name="Malcolm Hayward" userId="fd045f5c-b77a-4191-aa2e-0c5f24668c72" providerId="ADAL" clId="{ED4CB4D6-3325-44B3-AB58-76CE8A4C7F45}" dt="2021-04-12T10:41:02.726" v="6574" actId="478"/>
          <ac:picMkLst>
            <pc:docMk/>
            <pc:sldMk cId="2760202305" sldId="308"/>
            <ac:picMk id="5" creationId="{A7517EEF-264C-4DE2-96D0-A1545A200BB3}"/>
          </ac:picMkLst>
        </pc:picChg>
        <pc:picChg chg="add mod ord">
          <ac:chgData name="Malcolm Hayward" userId="fd045f5c-b77a-4191-aa2e-0c5f24668c72" providerId="ADAL" clId="{ED4CB4D6-3325-44B3-AB58-76CE8A4C7F45}" dt="2021-04-12T10:54:58.541" v="6628" actId="1076"/>
          <ac:picMkLst>
            <pc:docMk/>
            <pc:sldMk cId="2760202305" sldId="308"/>
            <ac:picMk id="9" creationId="{CE36F7E8-5C20-49C7-90EC-FB6CA5DA94A7}"/>
          </ac:picMkLst>
        </pc:picChg>
      </pc:sldChg>
      <pc:sldChg chg="addSp delSp modSp new del mod">
        <pc:chgData name="Malcolm Hayward" userId="fd045f5c-b77a-4191-aa2e-0c5f24668c72" providerId="ADAL" clId="{ED4CB4D6-3325-44B3-AB58-76CE8A4C7F45}" dt="2021-04-18T08:05:44.953" v="7800" actId="2696"/>
        <pc:sldMkLst>
          <pc:docMk/>
          <pc:sldMk cId="2777207316" sldId="309"/>
        </pc:sldMkLst>
        <pc:spChg chg="mod">
          <ac:chgData name="Malcolm Hayward" userId="fd045f5c-b77a-4191-aa2e-0c5f24668c72" providerId="ADAL" clId="{ED4CB4D6-3325-44B3-AB58-76CE8A4C7F45}" dt="2021-04-12T11:05:35.005" v="6680" actId="20577"/>
          <ac:spMkLst>
            <pc:docMk/>
            <pc:sldMk cId="2777207316" sldId="309"/>
            <ac:spMk id="2" creationId="{9B5D6C02-224B-4FAA-88ED-AD89B0DA8614}"/>
          </ac:spMkLst>
        </pc:spChg>
        <pc:spChg chg="del">
          <ac:chgData name="Malcolm Hayward" userId="fd045f5c-b77a-4191-aa2e-0c5f24668c72" providerId="ADAL" clId="{ED4CB4D6-3325-44B3-AB58-76CE8A4C7F45}" dt="2021-04-12T11:05:23.420" v="6629" actId="22"/>
          <ac:spMkLst>
            <pc:docMk/>
            <pc:sldMk cId="2777207316" sldId="309"/>
            <ac:spMk id="3" creationId="{BF169805-92AF-4610-931E-683779E0EE7A}"/>
          </ac:spMkLst>
        </pc:spChg>
        <pc:spChg chg="add mod">
          <ac:chgData name="Malcolm Hayward" userId="fd045f5c-b77a-4191-aa2e-0c5f24668c72" providerId="ADAL" clId="{ED4CB4D6-3325-44B3-AB58-76CE8A4C7F45}" dt="2021-04-12T11:15:23.856" v="6977" actId="20577"/>
          <ac:spMkLst>
            <pc:docMk/>
            <pc:sldMk cId="2777207316" sldId="309"/>
            <ac:spMk id="6" creationId="{3780BE59-66A6-41E7-BEC4-7CCA638F8E75}"/>
          </ac:spMkLst>
        </pc:spChg>
        <pc:picChg chg="add mod ord">
          <ac:chgData name="Malcolm Hayward" userId="fd045f5c-b77a-4191-aa2e-0c5f24668c72" providerId="ADAL" clId="{ED4CB4D6-3325-44B3-AB58-76CE8A4C7F45}" dt="2021-04-12T11:06:08.718" v="6682"/>
          <ac:picMkLst>
            <pc:docMk/>
            <pc:sldMk cId="2777207316" sldId="309"/>
            <ac:picMk id="5" creationId="{6FD45787-8D79-4E1D-B4A5-0BCF7FFEC80C}"/>
          </ac:picMkLst>
        </pc:picChg>
      </pc:sldChg>
      <pc:sldChg chg="addSp delSp modSp new del mod">
        <pc:chgData name="Malcolm Hayward" userId="fd045f5c-b77a-4191-aa2e-0c5f24668c72" providerId="ADAL" clId="{ED4CB4D6-3325-44B3-AB58-76CE8A4C7F45}" dt="2021-04-18T08:05:44.953" v="7800" actId="2696"/>
        <pc:sldMkLst>
          <pc:docMk/>
          <pc:sldMk cId="1396866593" sldId="310"/>
        </pc:sldMkLst>
        <pc:spChg chg="mod">
          <ac:chgData name="Malcolm Hayward" userId="fd045f5c-b77a-4191-aa2e-0c5f24668c72" providerId="ADAL" clId="{ED4CB4D6-3325-44B3-AB58-76CE8A4C7F45}" dt="2021-04-12T11:13:50.599" v="6790" actId="20577"/>
          <ac:spMkLst>
            <pc:docMk/>
            <pc:sldMk cId="1396866593" sldId="310"/>
            <ac:spMk id="2" creationId="{351ACF95-B3CE-49AA-AF3C-FF50EA778C1A}"/>
          </ac:spMkLst>
        </pc:spChg>
        <pc:spChg chg="del">
          <ac:chgData name="Malcolm Hayward" userId="fd045f5c-b77a-4191-aa2e-0c5f24668c72" providerId="ADAL" clId="{ED4CB4D6-3325-44B3-AB58-76CE8A4C7F45}" dt="2021-04-12T11:13:27.421" v="6733" actId="22"/>
          <ac:spMkLst>
            <pc:docMk/>
            <pc:sldMk cId="1396866593" sldId="310"/>
            <ac:spMk id="3" creationId="{ADD7300A-1A77-4DFE-A858-E8E45F7A06E8}"/>
          </ac:spMkLst>
        </pc:spChg>
        <pc:picChg chg="add mod ord">
          <ac:chgData name="Malcolm Hayward" userId="fd045f5c-b77a-4191-aa2e-0c5f24668c72" providerId="ADAL" clId="{ED4CB4D6-3325-44B3-AB58-76CE8A4C7F45}" dt="2021-04-12T11:13:31.605" v="6735"/>
          <ac:picMkLst>
            <pc:docMk/>
            <pc:sldMk cId="1396866593" sldId="310"/>
            <ac:picMk id="5" creationId="{7085656C-5849-47B0-9C51-6F9D5727DFC3}"/>
          </ac:picMkLst>
        </pc:picChg>
      </pc:sldChg>
      <pc:sldChg chg="addSp delSp modSp new del mod">
        <pc:chgData name="Malcolm Hayward" userId="fd045f5c-b77a-4191-aa2e-0c5f24668c72" providerId="ADAL" clId="{ED4CB4D6-3325-44B3-AB58-76CE8A4C7F45}" dt="2021-04-18T08:05:44.953" v="7800" actId="2696"/>
        <pc:sldMkLst>
          <pc:docMk/>
          <pc:sldMk cId="1168817445" sldId="311"/>
        </pc:sldMkLst>
        <pc:spChg chg="mod">
          <ac:chgData name="Malcolm Hayward" userId="fd045f5c-b77a-4191-aa2e-0c5f24668c72" providerId="ADAL" clId="{ED4CB4D6-3325-44B3-AB58-76CE8A4C7F45}" dt="2021-04-12T11:28:07.669" v="7057" actId="20577"/>
          <ac:spMkLst>
            <pc:docMk/>
            <pc:sldMk cId="1168817445" sldId="311"/>
            <ac:spMk id="2" creationId="{B78F726D-09D1-4130-B99A-4A961B453F4B}"/>
          </ac:spMkLst>
        </pc:spChg>
        <pc:spChg chg="del">
          <ac:chgData name="Malcolm Hayward" userId="fd045f5c-b77a-4191-aa2e-0c5f24668c72" providerId="ADAL" clId="{ED4CB4D6-3325-44B3-AB58-76CE8A4C7F45}" dt="2021-04-12T11:17:19.299" v="7041" actId="22"/>
          <ac:spMkLst>
            <pc:docMk/>
            <pc:sldMk cId="1168817445" sldId="311"/>
            <ac:spMk id="3" creationId="{A927F463-D440-4651-B198-4BE9C5400588}"/>
          </ac:spMkLst>
        </pc:spChg>
        <pc:picChg chg="add mod ord">
          <ac:chgData name="Malcolm Hayward" userId="fd045f5c-b77a-4191-aa2e-0c5f24668c72" providerId="ADAL" clId="{ED4CB4D6-3325-44B3-AB58-76CE8A4C7F45}" dt="2021-04-12T11:17:24.735" v="7043"/>
          <ac:picMkLst>
            <pc:docMk/>
            <pc:sldMk cId="1168817445" sldId="311"/>
            <ac:picMk id="5" creationId="{80BCBB48-1CD9-4324-9D22-27D2B83CB70B}"/>
          </ac:picMkLst>
        </pc:picChg>
      </pc:sldChg>
      <pc:sldChg chg="addSp delSp modSp new del mod">
        <pc:chgData name="Malcolm Hayward" userId="fd045f5c-b77a-4191-aa2e-0c5f24668c72" providerId="ADAL" clId="{ED4CB4D6-3325-44B3-AB58-76CE8A4C7F45}" dt="2021-04-18T08:05:44.953" v="7800" actId="2696"/>
        <pc:sldMkLst>
          <pc:docMk/>
          <pc:sldMk cId="4228075296" sldId="312"/>
        </pc:sldMkLst>
        <pc:spChg chg="del">
          <ac:chgData name="Malcolm Hayward" userId="fd045f5c-b77a-4191-aa2e-0c5f24668c72" providerId="ADAL" clId="{ED4CB4D6-3325-44B3-AB58-76CE8A4C7F45}" dt="2021-04-12T14:27:21.588" v="7059" actId="22"/>
          <ac:spMkLst>
            <pc:docMk/>
            <pc:sldMk cId="4228075296" sldId="312"/>
            <ac:spMk id="3" creationId="{85E4551A-A28E-454B-AE8A-6A321CA0F216}"/>
          </ac:spMkLst>
        </pc:spChg>
        <pc:picChg chg="add mod ord">
          <ac:chgData name="Malcolm Hayward" userId="fd045f5c-b77a-4191-aa2e-0c5f24668c72" providerId="ADAL" clId="{ED4CB4D6-3325-44B3-AB58-76CE8A4C7F45}" dt="2021-04-12T14:36:51.831" v="7061" actId="1076"/>
          <ac:picMkLst>
            <pc:docMk/>
            <pc:sldMk cId="4228075296" sldId="312"/>
            <ac:picMk id="5" creationId="{03D1ECA4-FA84-46DB-B905-22A0BB4B73C8}"/>
          </ac:picMkLst>
        </pc:picChg>
      </pc:sldChg>
      <pc:sldChg chg="modSp new del mod">
        <pc:chgData name="Malcolm Hayward" userId="fd045f5c-b77a-4191-aa2e-0c5f24668c72" providerId="ADAL" clId="{ED4CB4D6-3325-44B3-AB58-76CE8A4C7F45}" dt="2021-04-18T08:05:44.953" v="7800" actId="2696"/>
        <pc:sldMkLst>
          <pc:docMk/>
          <pc:sldMk cId="934420463" sldId="313"/>
        </pc:sldMkLst>
        <pc:spChg chg="mod">
          <ac:chgData name="Malcolm Hayward" userId="fd045f5c-b77a-4191-aa2e-0c5f24668c72" providerId="ADAL" clId="{ED4CB4D6-3325-44B3-AB58-76CE8A4C7F45}" dt="2021-04-12T14:58:42.361" v="7076" actId="20577"/>
          <ac:spMkLst>
            <pc:docMk/>
            <pc:sldMk cId="934420463" sldId="313"/>
            <ac:spMk id="2" creationId="{F8165041-562D-4C09-B2BF-569691793B22}"/>
          </ac:spMkLst>
        </pc:spChg>
      </pc:sldChg>
      <pc:sldChg chg="modSp new del mod">
        <pc:chgData name="Malcolm Hayward" userId="fd045f5c-b77a-4191-aa2e-0c5f24668c72" providerId="ADAL" clId="{ED4CB4D6-3325-44B3-AB58-76CE8A4C7F45}" dt="2021-04-18T08:05:44.953" v="7800" actId="2696"/>
        <pc:sldMkLst>
          <pc:docMk/>
          <pc:sldMk cId="4009025361" sldId="314"/>
        </pc:sldMkLst>
        <pc:spChg chg="mod">
          <ac:chgData name="Malcolm Hayward" userId="fd045f5c-b77a-4191-aa2e-0c5f24668c72" providerId="ADAL" clId="{ED4CB4D6-3325-44B3-AB58-76CE8A4C7F45}" dt="2021-04-12T14:59:07.877" v="7094" actId="20577"/>
          <ac:spMkLst>
            <pc:docMk/>
            <pc:sldMk cId="4009025361" sldId="314"/>
            <ac:spMk id="2" creationId="{F6058EF1-76B4-470C-8B7F-80D09485BE63}"/>
          </ac:spMkLst>
        </pc:spChg>
      </pc:sldChg>
      <pc:sldChg chg="modSp new del mod">
        <pc:chgData name="Malcolm Hayward" userId="fd045f5c-b77a-4191-aa2e-0c5f24668c72" providerId="ADAL" clId="{ED4CB4D6-3325-44B3-AB58-76CE8A4C7F45}" dt="2021-05-01T20:38:47.337" v="17803" actId="2696"/>
        <pc:sldMkLst>
          <pc:docMk/>
          <pc:sldMk cId="802310347" sldId="315"/>
        </pc:sldMkLst>
        <pc:spChg chg="mod">
          <ac:chgData name="Malcolm Hayward" userId="fd045f5c-b77a-4191-aa2e-0c5f24668c72" providerId="ADAL" clId="{ED4CB4D6-3325-44B3-AB58-76CE8A4C7F45}" dt="2021-04-12T15:04:20.678" v="7111" actId="20577"/>
          <ac:spMkLst>
            <pc:docMk/>
            <pc:sldMk cId="802310347" sldId="315"/>
            <ac:spMk id="2" creationId="{0FB226B2-D2AE-4F1E-894F-0D08160A56DC}"/>
          </ac:spMkLst>
        </pc:spChg>
      </pc:sldChg>
      <pc:sldChg chg="modSp new del mod">
        <pc:chgData name="Malcolm Hayward" userId="fd045f5c-b77a-4191-aa2e-0c5f24668c72" providerId="ADAL" clId="{ED4CB4D6-3325-44B3-AB58-76CE8A4C7F45}" dt="2021-05-01T20:38:47.337" v="17803" actId="2696"/>
        <pc:sldMkLst>
          <pc:docMk/>
          <pc:sldMk cId="3858071444" sldId="316"/>
        </pc:sldMkLst>
        <pc:spChg chg="mod">
          <ac:chgData name="Malcolm Hayward" userId="fd045f5c-b77a-4191-aa2e-0c5f24668c72" providerId="ADAL" clId="{ED4CB4D6-3325-44B3-AB58-76CE8A4C7F45}" dt="2021-04-12T15:04:29.476" v="7112"/>
          <ac:spMkLst>
            <pc:docMk/>
            <pc:sldMk cId="3858071444" sldId="316"/>
            <ac:spMk id="2" creationId="{3EC84F4E-0461-46BE-895D-FE418CC3FCAF}"/>
          </ac:spMkLst>
        </pc:spChg>
      </pc:sldChg>
      <pc:sldChg chg="modSp new del mod">
        <pc:chgData name="Malcolm Hayward" userId="fd045f5c-b77a-4191-aa2e-0c5f24668c72" providerId="ADAL" clId="{ED4CB4D6-3325-44B3-AB58-76CE8A4C7F45}" dt="2021-04-18T08:05:44.953" v="7800" actId="2696"/>
        <pc:sldMkLst>
          <pc:docMk/>
          <pc:sldMk cId="1552145192" sldId="317"/>
        </pc:sldMkLst>
        <pc:spChg chg="mod">
          <ac:chgData name="Malcolm Hayward" userId="fd045f5c-b77a-4191-aa2e-0c5f24668c72" providerId="ADAL" clId="{ED4CB4D6-3325-44B3-AB58-76CE8A4C7F45}" dt="2021-04-12T15:10:28.734" v="7128" actId="20577"/>
          <ac:spMkLst>
            <pc:docMk/>
            <pc:sldMk cId="1552145192" sldId="317"/>
            <ac:spMk id="2" creationId="{829ABF72-887E-4BB2-80C8-42F78FAF70B0}"/>
          </ac:spMkLst>
        </pc:spChg>
      </pc:sldChg>
      <pc:sldChg chg="del">
        <pc:chgData name="Malcolm Hayward" userId="fd045f5c-b77a-4191-aa2e-0c5f24668c72" providerId="ADAL" clId="{ED4CB4D6-3325-44B3-AB58-76CE8A4C7F45}" dt="2021-04-18T08:05:44.953" v="7800" actId="2696"/>
        <pc:sldMkLst>
          <pc:docMk/>
          <pc:sldMk cId="586885045" sldId="318"/>
        </pc:sldMkLst>
      </pc:sldChg>
      <pc:sldChg chg="del">
        <pc:chgData name="Malcolm Hayward" userId="fd045f5c-b77a-4191-aa2e-0c5f24668c72" providerId="ADAL" clId="{ED4CB4D6-3325-44B3-AB58-76CE8A4C7F45}" dt="2021-04-18T08:05:44.953" v="7800" actId="2696"/>
        <pc:sldMkLst>
          <pc:docMk/>
          <pc:sldMk cId="2550052696" sldId="319"/>
        </pc:sldMkLst>
      </pc:sldChg>
      <pc:sldChg chg="modSp new mod">
        <pc:chgData name="Malcolm Hayward" userId="fd045f5c-b77a-4191-aa2e-0c5f24668c72" providerId="ADAL" clId="{ED4CB4D6-3325-44B3-AB58-76CE8A4C7F45}" dt="2021-04-18T08:04:22.496" v="7799" actId="20577"/>
        <pc:sldMkLst>
          <pc:docMk/>
          <pc:sldMk cId="1737119426" sldId="320"/>
        </pc:sldMkLst>
        <pc:spChg chg="mod">
          <ac:chgData name="Malcolm Hayward" userId="fd045f5c-b77a-4191-aa2e-0c5f24668c72" providerId="ADAL" clId="{ED4CB4D6-3325-44B3-AB58-76CE8A4C7F45}" dt="2021-04-17T07:45:30.606" v="7381" actId="20577"/>
          <ac:spMkLst>
            <pc:docMk/>
            <pc:sldMk cId="1737119426" sldId="320"/>
            <ac:spMk id="2" creationId="{3768E85F-EA15-4E00-92A4-4EE0AB54CF90}"/>
          </ac:spMkLst>
        </pc:spChg>
        <pc:spChg chg="mod">
          <ac:chgData name="Malcolm Hayward" userId="fd045f5c-b77a-4191-aa2e-0c5f24668c72" providerId="ADAL" clId="{ED4CB4D6-3325-44B3-AB58-76CE8A4C7F45}" dt="2021-04-18T08:04:22.496" v="7799" actId="20577"/>
          <ac:spMkLst>
            <pc:docMk/>
            <pc:sldMk cId="1737119426" sldId="320"/>
            <ac:spMk id="3" creationId="{BD594857-5B0F-44BA-B7E5-8FA5C55DF99D}"/>
          </ac:spMkLst>
        </pc:spChg>
      </pc:sldChg>
      <pc:sldChg chg="modSp new mod">
        <pc:chgData name="Malcolm Hayward" userId="fd045f5c-b77a-4191-aa2e-0c5f24668c72" providerId="ADAL" clId="{ED4CB4D6-3325-44B3-AB58-76CE8A4C7F45}" dt="2021-04-25T23:59:45.149" v="13538" actId="27636"/>
        <pc:sldMkLst>
          <pc:docMk/>
          <pc:sldMk cId="3314869782" sldId="321"/>
        </pc:sldMkLst>
        <pc:spChg chg="mod">
          <ac:chgData name="Malcolm Hayward" userId="fd045f5c-b77a-4191-aa2e-0c5f24668c72" providerId="ADAL" clId="{ED4CB4D6-3325-44B3-AB58-76CE8A4C7F45}" dt="2021-04-24T20:10:46.389" v="8773" actId="20577"/>
          <ac:spMkLst>
            <pc:docMk/>
            <pc:sldMk cId="3314869782" sldId="321"/>
            <ac:spMk id="2" creationId="{515B9303-E3B4-4B5E-91BF-AE5C3904EC34}"/>
          </ac:spMkLst>
        </pc:spChg>
        <pc:spChg chg="mod">
          <ac:chgData name="Malcolm Hayward" userId="fd045f5c-b77a-4191-aa2e-0c5f24668c72" providerId="ADAL" clId="{ED4CB4D6-3325-44B3-AB58-76CE8A4C7F45}" dt="2021-04-25T23:59:45.149" v="13538" actId="27636"/>
          <ac:spMkLst>
            <pc:docMk/>
            <pc:sldMk cId="3314869782" sldId="321"/>
            <ac:spMk id="3" creationId="{A978E918-D9DE-48E1-83EC-ACA56FEE11B0}"/>
          </ac:spMkLst>
        </pc:spChg>
      </pc:sldChg>
      <pc:sldChg chg="modSp new mod">
        <pc:chgData name="Malcolm Hayward" userId="fd045f5c-b77a-4191-aa2e-0c5f24668c72" providerId="ADAL" clId="{ED4CB4D6-3325-44B3-AB58-76CE8A4C7F45}" dt="2021-04-26T00:29:05.515" v="13859" actId="20577"/>
        <pc:sldMkLst>
          <pc:docMk/>
          <pc:sldMk cId="1983714077" sldId="322"/>
        </pc:sldMkLst>
        <pc:spChg chg="mod">
          <ac:chgData name="Malcolm Hayward" userId="fd045f5c-b77a-4191-aa2e-0c5f24668c72" providerId="ADAL" clId="{ED4CB4D6-3325-44B3-AB58-76CE8A4C7F45}" dt="2021-04-25T21:11:32.257" v="10124" actId="20577"/>
          <ac:spMkLst>
            <pc:docMk/>
            <pc:sldMk cId="1983714077" sldId="322"/>
            <ac:spMk id="2" creationId="{1D84AD94-D792-4D7D-B935-614CCAAB43ED}"/>
          </ac:spMkLst>
        </pc:spChg>
        <pc:spChg chg="mod">
          <ac:chgData name="Malcolm Hayward" userId="fd045f5c-b77a-4191-aa2e-0c5f24668c72" providerId="ADAL" clId="{ED4CB4D6-3325-44B3-AB58-76CE8A4C7F45}" dt="2021-04-26T00:29:05.515" v="13859" actId="20577"/>
          <ac:spMkLst>
            <pc:docMk/>
            <pc:sldMk cId="1983714077" sldId="322"/>
            <ac:spMk id="3" creationId="{C5C4E291-94CB-44A7-8A08-E203460F894A}"/>
          </ac:spMkLst>
        </pc:spChg>
      </pc:sldChg>
      <pc:sldChg chg="modSp new del mod">
        <pc:chgData name="Malcolm Hayward" userId="fd045f5c-b77a-4191-aa2e-0c5f24668c72" providerId="ADAL" clId="{ED4CB4D6-3325-44B3-AB58-76CE8A4C7F45}" dt="2021-05-01T20:38:47.337" v="17803" actId="2696"/>
        <pc:sldMkLst>
          <pc:docMk/>
          <pc:sldMk cId="87653967" sldId="323"/>
        </pc:sldMkLst>
        <pc:spChg chg="mod">
          <ac:chgData name="Malcolm Hayward" userId="fd045f5c-b77a-4191-aa2e-0c5f24668c72" providerId="ADAL" clId="{ED4CB4D6-3325-44B3-AB58-76CE8A4C7F45}" dt="2021-04-18T08:16:22.103" v="8022" actId="20577"/>
          <ac:spMkLst>
            <pc:docMk/>
            <pc:sldMk cId="87653967" sldId="323"/>
            <ac:spMk id="2" creationId="{E1FBBD7F-C8CA-4C73-B228-0AE28A3805EF}"/>
          </ac:spMkLst>
        </pc:spChg>
      </pc:sldChg>
      <pc:sldChg chg="addSp delSp modSp new mod">
        <pc:chgData name="Malcolm Hayward" userId="fd045f5c-b77a-4191-aa2e-0c5f24668c72" providerId="ADAL" clId="{ED4CB4D6-3325-44B3-AB58-76CE8A4C7F45}" dt="2021-04-26T11:26:46.292" v="14402" actId="14100"/>
        <pc:sldMkLst>
          <pc:docMk/>
          <pc:sldMk cId="1872955147" sldId="324"/>
        </pc:sldMkLst>
        <pc:spChg chg="mod">
          <ac:chgData name="Malcolm Hayward" userId="fd045f5c-b77a-4191-aa2e-0c5f24668c72" providerId="ADAL" clId="{ED4CB4D6-3325-44B3-AB58-76CE8A4C7F45}" dt="2021-04-18T08:16:42.317" v="8065" actId="20577"/>
          <ac:spMkLst>
            <pc:docMk/>
            <pc:sldMk cId="1872955147" sldId="324"/>
            <ac:spMk id="2" creationId="{A3B07278-6D0C-4C2E-9CC7-9D37ED38C608}"/>
          </ac:spMkLst>
        </pc:spChg>
        <pc:spChg chg="del">
          <ac:chgData name="Malcolm Hayward" userId="fd045f5c-b77a-4191-aa2e-0c5f24668c72" providerId="ADAL" clId="{ED4CB4D6-3325-44B3-AB58-76CE8A4C7F45}" dt="2021-04-24T20:33:08.287" v="8856" actId="22"/>
          <ac:spMkLst>
            <pc:docMk/>
            <pc:sldMk cId="1872955147" sldId="324"/>
            <ac:spMk id="3" creationId="{6ACCF38D-015E-40D4-B369-6D0D9023B555}"/>
          </ac:spMkLst>
        </pc:spChg>
        <pc:picChg chg="add mod ord">
          <ac:chgData name="Malcolm Hayward" userId="fd045f5c-b77a-4191-aa2e-0c5f24668c72" providerId="ADAL" clId="{ED4CB4D6-3325-44B3-AB58-76CE8A4C7F45}" dt="2021-04-26T11:26:46.292" v="14402" actId="14100"/>
          <ac:picMkLst>
            <pc:docMk/>
            <pc:sldMk cId="1872955147" sldId="324"/>
            <ac:picMk id="5" creationId="{6D7B6623-5DD4-446D-B71F-9AC28496183E}"/>
          </ac:picMkLst>
        </pc:picChg>
      </pc:sldChg>
      <pc:sldChg chg="addSp delSp modSp new mod">
        <pc:chgData name="Malcolm Hayward" userId="fd045f5c-b77a-4191-aa2e-0c5f24668c72" providerId="ADAL" clId="{ED4CB4D6-3325-44B3-AB58-76CE8A4C7F45}" dt="2021-04-24T21:49:41.396" v="9045" actId="14100"/>
        <pc:sldMkLst>
          <pc:docMk/>
          <pc:sldMk cId="2953653844" sldId="325"/>
        </pc:sldMkLst>
        <pc:spChg chg="mod">
          <ac:chgData name="Malcolm Hayward" userId="fd045f5c-b77a-4191-aa2e-0c5f24668c72" providerId="ADAL" clId="{ED4CB4D6-3325-44B3-AB58-76CE8A4C7F45}" dt="2021-04-18T08:16:53.929" v="8099" actId="20577"/>
          <ac:spMkLst>
            <pc:docMk/>
            <pc:sldMk cId="2953653844" sldId="325"/>
            <ac:spMk id="2" creationId="{5F78B95D-69D4-4021-A4A9-49BCAE36116F}"/>
          </ac:spMkLst>
        </pc:spChg>
        <pc:spChg chg="del">
          <ac:chgData name="Malcolm Hayward" userId="fd045f5c-b77a-4191-aa2e-0c5f24668c72" providerId="ADAL" clId="{ED4CB4D6-3325-44B3-AB58-76CE8A4C7F45}" dt="2021-04-24T21:49:05.062" v="9031" actId="22"/>
          <ac:spMkLst>
            <pc:docMk/>
            <pc:sldMk cId="2953653844" sldId="325"/>
            <ac:spMk id="3" creationId="{2B5D03B6-219C-46BA-B4B2-B661A08331E8}"/>
          </ac:spMkLst>
        </pc:spChg>
        <pc:picChg chg="add mod ord">
          <ac:chgData name="Malcolm Hayward" userId="fd045f5c-b77a-4191-aa2e-0c5f24668c72" providerId="ADAL" clId="{ED4CB4D6-3325-44B3-AB58-76CE8A4C7F45}" dt="2021-04-24T21:49:41.396" v="9045" actId="14100"/>
          <ac:picMkLst>
            <pc:docMk/>
            <pc:sldMk cId="2953653844" sldId="325"/>
            <ac:picMk id="5" creationId="{B19DDD46-CF6C-42E9-883C-BDE51A13DA0A}"/>
          </ac:picMkLst>
        </pc:picChg>
      </pc:sldChg>
      <pc:sldChg chg="addSp delSp modSp new mod">
        <pc:chgData name="Malcolm Hayward" userId="fd045f5c-b77a-4191-aa2e-0c5f24668c72" providerId="ADAL" clId="{ED4CB4D6-3325-44B3-AB58-76CE8A4C7F45}" dt="2021-04-30T23:10:38.494" v="16451" actId="14100"/>
        <pc:sldMkLst>
          <pc:docMk/>
          <pc:sldMk cId="4238562680" sldId="326"/>
        </pc:sldMkLst>
        <pc:spChg chg="mod">
          <ac:chgData name="Malcolm Hayward" userId="fd045f5c-b77a-4191-aa2e-0c5f24668c72" providerId="ADAL" clId="{ED4CB4D6-3325-44B3-AB58-76CE8A4C7F45}" dt="2021-04-24T16:28:44.783" v="8180" actId="20577"/>
          <ac:spMkLst>
            <pc:docMk/>
            <pc:sldMk cId="4238562680" sldId="326"/>
            <ac:spMk id="2" creationId="{D6DC2311-2B05-4B80-B2E1-29610236004B}"/>
          </ac:spMkLst>
        </pc:spChg>
        <pc:spChg chg="del">
          <ac:chgData name="Malcolm Hayward" userId="fd045f5c-b77a-4191-aa2e-0c5f24668c72" providerId="ADAL" clId="{ED4CB4D6-3325-44B3-AB58-76CE8A4C7F45}" dt="2021-04-26T12:44:59.699" v="16135" actId="22"/>
          <ac:spMkLst>
            <pc:docMk/>
            <pc:sldMk cId="4238562680" sldId="326"/>
            <ac:spMk id="3" creationId="{C5F0FDC5-CBA4-4AF0-ACB7-3072446ACCB5}"/>
          </ac:spMkLst>
        </pc:spChg>
        <pc:spChg chg="add del mod">
          <ac:chgData name="Malcolm Hayward" userId="fd045f5c-b77a-4191-aa2e-0c5f24668c72" providerId="ADAL" clId="{ED4CB4D6-3325-44B3-AB58-76CE8A4C7F45}" dt="2021-04-26T12:50:27.655" v="16148" actId="22"/>
          <ac:spMkLst>
            <pc:docMk/>
            <pc:sldMk cId="4238562680" sldId="326"/>
            <ac:spMk id="7" creationId="{C86D5A9C-A710-4CE8-9484-D48E50494CA5}"/>
          </ac:spMkLst>
        </pc:spChg>
        <pc:picChg chg="add del mod ord">
          <ac:chgData name="Malcolm Hayward" userId="fd045f5c-b77a-4191-aa2e-0c5f24668c72" providerId="ADAL" clId="{ED4CB4D6-3325-44B3-AB58-76CE8A4C7F45}" dt="2021-04-26T12:49:49.635" v="16147" actId="478"/>
          <ac:picMkLst>
            <pc:docMk/>
            <pc:sldMk cId="4238562680" sldId="326"/>
            <ac:picMk id="5" creationId="{9F30454B-83F8-4577-92D2-5F7DBA757D53}"/>
          </ac:picMkLst>
        </pc:picChg>
        <pc:picChg chg="add mod ord">
          <ac:chgData name="Malcolm Hayward" userId="fd045f5c-b77a-4191-aa2e-0c5f24668c72" providerId="ADAL" clId="{ED4CB4D6-3325-44B3-AB58-76CE8A4C7F45}" dt="2021-04-30T23:10:38.494" v="16451" actId="14100"/>
          <ac:picMkLst>
            <pc:docMk/>
            <pc:sldMk cId="4238562680" sldId="326"/>
            <ac:picMk id="9" creationId="{CB972368-8030-4EC9-A5D8-8A8866E2DFBD}"/>
          </ac:picMkLst>
        </pc:picChg>
      </pc:sldChg>
      <pc:sldChg chg="addSp delSp modSp new del mod">
        <pc:chgData name="Malcolm Hayward" userId="fd045f5c-b77a-4191-aa2e-0c5f24668c72" providerId="ADAL" clId="{ED4CB4D6-3325-44B3-AB58-76CE8A4C7F45}" dt="2021-05-01T20:38:47.337" v="17803" actId="2696"/>
        <pc:sldMkLst>
          <pc:docMk/>
          <pc:sldMk cId="3120538967" sldId="327"/>
        </pc:sldMkLst>
        <pc:spChg chg="mod">
          <ac:chgData name="Malcolm Hayward" userId="fd045f5c-b77a-4191-aa2e-0c5f24668c72" providerId="ADAL" clId="{ED4CB4D6-3325-44B3-AB58-76CE8A4C7F45}" dt="2021-04-24T16:45:25.820" v="8623" actId="20577"/>
          <ac:spMkLst>
            <pc:docMk/>
            <pc:sldMk cId="3120538967" sldId="327"/>
            <ac:spMk id="2" creationId="{F8E3DA71-E118-4C94-81CD-23C565A41BE9}"/>
          </ac:spMkLst>
        </pc:spChg>
        <pc:spChg chg="del">
          <ac:chgData name="Malcolm Hayward" userId="fd045f5c-b77a-4191-aa2e-0c5f24668c72" providerId="ADAL" clId="{ED4CB4D6-3325-44B3-AB58-76CE8A4C7F45}" dt="2021-04-26T00:56:44.809" v="13860" actId="22"/>
          <ac:spMkLst>
            <pc:docMk/>
            <pc:sldMk cId="3120538967" sldId="327"/>
            <ac:spMk id="3" creationId="{C775DAA5-45A7-4129-ABD1-F09688F30B52}"/>
          </ac:spMkLst>
        </pc:spChg>
        <pc:picChg chg="add mod ord">
          <ac:chgData name="Malcolm Hayward" userId="fd045f5c-b77a-4191-aa2e-0c5f24668c72" providerId="ADAL" clId="{ED4CB4D6-3325-44B3-AB58-76CE8A4C7F45}" dt="2021-04-30T17:35:14.575" v="16248" actId="14100"/>
          <ac:picMkLst>
            <pc:docMk/>
            <pc:sldMk cId="3120538967" sldId="327"/>
            <ac:picMk id="5" creationId="{597331E5-1E51-4741-B791-285FD4455116}"/>
          </ac:picMkLst>
        </pc:picChg>
      </pc:sldChg>
      <pc:sldChg chg="addSp delSp modSp new del mod">
        <pc:chgData name="Malcolm Hayward" userId="fd045f5c-b77a-4191-aa2e-0c5f24668c72" providerId="ADAL" clId="{ED4CB4D6-3325-44B3-AB58-76CE8A4C7F45}" dt="2021-05-01T20:38:47.337" v="17803" actId="2696"/>
        <pc:sldMkLst>
          <pc:docMk/>
          <pc:sldMk cId="978508925" sldId="328"/>
        </pc:sldMkLst>
        <pc:spChg chg="mod">
          <ac:chgData name="Malcolm Hayward" userId="fd045f5c-b77a-4191-aa2e-0c5f24668c72" providerId="ADAL" clId="{ED4CB4D6-3325-44B3-AB58-76CE8A4C7F45}" dt="2021-04-24T16:45:42.759" v="8681" actId="20577"/>
          <ac:spMkLst>
            <pc:docMk/>
            <pc:sldMk cId="978508925" sldId="328"/>
            <ac:spMk id="2" creationId="{E2D2E7F5-8467-40A8-9367-EB45FE9E1B61}"/>
          </ac:spMkLst>
        </pc:spChg>
        <pc:spChg chg="del">
          <ac:chgData name="Malcolm Hayward" userId="fd045f5c-b77a-4191-aa2e-0c5f24668c72" providerId="ADAL" clId="{ED4CB4D6-3325-44B3-AB58-76CE8A4C7F45}" dt="2021-04-30T17:44:54.328" v="16251" actId="22"/>
          <ac:spMkLst>
            <pc:docMk/>
            <pc:sldMk cId="978508925" sldId="328"/>
            <ac:spMk id="3" creationId="{BBFB8284-BD49-42A9-9458-2575BDE220A0}"/>
          </ac:spMkLst>
        </pc:spChg>
        <pc:picChg chg="add mod ord">
          <ac:chgData name="Malcolm Hayward" userId="fd045f5c-b77a-4191-aa2e-0c5f24668c72" providerId="ADAL" clId="{ED4CB4D6-3325-44B3-AB58-76CE8A4C7F45}" dt="2021-04-30T17:45:11.572" v="16257" actId="14100"/>
          <ac:picMkLst>
            <pc:docMk/>
            <pc:sldMk cId="978508925" sldId="328"/>
            <ac:picMk id="5" creationId="{CC054A5F-C1F4-457C-B8B1-B3D8B768AF95}"/>
          </ac:picMkLst>
        </pc:picChg>
      </pc:sldChg>
      <pc:sldChg chg="addSp delSp modSp new del mod">
        <pc:chgData name="Malcolm Hayward" userId="fd045f5c-b77a-4191-aa2e-0c5f24668c72" providerId="ADAL" clId="{ED4CB4D6-3325-44B3-AB58-76CE8A4C7F45}" dt="2021-05-01T20:38:47.337" v="17803" actId="2696"/>
        <pc:sldMkLst>
          <pc:docMk/>
          <pc:sldMk cId="36287201" sldId="329"/>
        </pc:sldMkLst>
        <pc:spChg chg="mod">
          <ac:chgData name="Malcolm Hayward" userId="fd045f5c-b77a-4191-aa2e-0c5f24668c72" providerId="ADAL" clId="{ED4CB4D6-3325-44B3-AB58-76CE8A4C7F45}" dt="2021-04-24T16:33:08.188" v="8529" actId="20577"/>
          <ac:spMkLst>
            <pc:docMk/>
            <pc:sldMk cId="36287201" sldId="329"/>
            <ac:spMk id="2" creationId="{C35F40BC-F6F2-411B-AF33-7A5C71258449}"/>
          </ac:spMkLst>
        </pc:spChg>
        <pc:spChg chg="del">
          <ac:chgData name="Malcolm Hayward" userId="fd045f5c-b77a-4191-aa2e-0c5f24668c72" providerId="ADAL" clId="{ED4CB4D6-3325-44B3-AB58-76CE8A4C7F45}" dt="2021-04-30T23:12:19.865" v="16452" actId="22"/>
          <ac:spMkLst>
            <pc:docMk/>
            <pc:sldMk cId="36287201" sldId="329"/>
            <ac:spMk id="3" creationId="{29E0CF31-04B3-44E1-BFF8-1324621B56BA}"/>
          </ac:spMkLst>
        </pc:spChg>
        <pc:picChg chg="add mod ord">
          <ac:chgData name="Malcolm Hayward" userId="fd045f5c-b77a-4191-aa2e-0c5f24668c72" providerId="ADAL" clId="{ED4CB4D6-3325-44B3-AB58-76CE8A4C7F45}" dt="2021-04-30T23:13:39.610" v="16503" actId="1076"/>
          <ac:picMkLst>
            <pc:docMk/>
            <pc:sldMk cId="36287201" sldId="329"/>
            <ac:picMk id="5" creationId="{2A501101-0527-416A-84DC-1C0868DF18EC}"/>
          </ac:picMkLst>
        </pc:picChg>
      </pc:sldChg>
      <pc:sldChg chg="modSp new del mod">
        <pc:chgData name="Malcolm Hayward" userId="fd045f5c-b77a-4191-aa2e-0c5f24668c72" providerId="ADAL" clId="{ED4CB4D6-3325-44B3-AB58-76CE8A4C7F45}" dt="2021-05-01T00:00:52.952" v="16508" actId="2696"/>
        <pc:sldMkLst>
          <pc:docMk/>
          <pc:sldMk cId="2843247735" sldId="330"/>
        </pc:sldMkLst>
        <pc:spChg chg="mod">
          <ac:chgData name="Malcolm Hayward" userId="fd045f5c-b77a-4191-aa2e-0c5f24668c72" providerId="ADAL" clId="{ED4CB4D6-3325-44B3-AB58-76CE8A4C7F45}" dt="2021-04-24T16:31:10.410" v="8525" actId="20577"/>
          <ac:spMkLst>
            <pc:docMk/>
            <pc:sldMk cId="2843247735" sldId="330"/>
            <ac:spMk id="2" creationId="{B7EAD611-640E-479B-9BEC-8E7948585C94}"/>
          </ac:spMkLst>
        </pc:spChg>
      </pc:sldChg>
      <pc:sldChg chg="modSp new del mod">
        <pc:chgData name="Malcolm Hayward" userId="fd045f5c-b77a-4191-aa2e-0c5f24668c72" providerId="ADAL" clId="{ED4CB4D6-3325-44B3-AB58-76CE8A4C7F45}" dt="2021-05-01T00:00:52.952" v="16508" actId="2696"/>
        <pc:sldMkLst>
          <pc:docMk/>
          <pc:sldMk cId="1878102497" sldId="331"/>
        </pc:sldMkLst>
        <pc:spChg chg="mod">
          <ac:chgData name="Malcolm Hayward" userId="fd045f5c-b77a-4191-aa2e-0c5f24668c72" providerId="ADAL" clId="{ED4CB4D6-3325-44B3-AB58-76CE8A4C7F45}" dt="2021-04-24T16:30:51.152" v="8510" actId="20577"/>
          <ac:spMkLst>
            <pc:docMk/>
            <pc:sldMk cId="1878102497" sldId="331"/>
            <ac:spMk id="2" creationId="{7713BED0-5F3F-4ED7-807B-F9EE82C4C4CE}"/>
          </ac:spMkLst>
        </pc:spChg>
      </pc:sldChg>
      <pc:sldChg chg="modSp new mod">
        <pc:chgData name="Malcolm Hayward" userId="fd045f5c-b77a-4191-aa2e-0c5f24668c72" providerId="ADAL" clId="{ED4CB4D6-3325-44B3-AB58-76CE8A4C7F45}" dt="2021-04-26T00:27:12.646" v="13540" actId="20577"/>
        <pc:sldMkLst>
          <pc:docMk/>
          <pc:sldMk cId="510320687" sldId="332"/>
        </pc:sldMkLst>
        <pc:spChg chg="mod">
          <ac:chgData name="Malcolm Hayward" userId="fd045f5c-b77a-4191-aa2e-0c5f24668c72" providerId="ADAL" clId="{ED4CB4D6-3325-44B3-AB58-76CE8A4C7F45}" dt="2021-04-24T20:54:11.547" v="8910" actId="20577"/>
          <ac:spMkLst>
            <pc:docMk/>
            <pc:sldMk cId="510320687" sldId="332"/>
            <ac:spMk id="2" creationId="{BE384664-4125-470E-B478-9DB2219F8D60}"/>
          </ac:spMkLst>
        </pc:spChg>
        <pc:spChg chg="mod">
          <ac:chgData name="Malcolm Hayward" userId="fd045f5c-b77a-4191-aa2e-0c5f24668c72" providerId="ADAL" clId="{ED4CB4D6-3325-44B3-AB58-76CE8A4C7F45}" dt="2021-04-26T00:27:12.646" v="13540" actId="20577"/>
          <ac:spMkLst>
            <pc:docMk/>
            <pc:sldMk cId="510320687" sldId="332"/>
            <ac:spMk id="3" creationId="{61B30B09-07A0-4327-BD01-F487A918364B}"/>
          </ac:spMkLst>
        </pc:spChg>
      </pc:sldChg>
      <pc:sldChg chg="addSp delSp modSp new mod">
        <pc:chgData name="Malcolm Hayward" userId="fd045f5c-b77a-4191-aa2e-0c5f24668c72" providerId="ADAL" clId="{ED4CB4D6-3325-44B3-AB58-76CE8A4C7F45}" dt="2021-04-24T20:56:18.882" v="8954" actId="14100"/>
        <pc:sldMkLst>
          <pc:docMk/>
          <pc:sldMk cId="249524528" sldId="333"/>
        </pc:sldMkLst>
        <pc:spChg chg="mod">
          <ac:chgData name="Malcolm Hayward" userId="fd045f5c-b77a-4191-aa2e-0c5f24668c72" providerId="ADAL" clId="{ED4CB4D6-3325-44B3-AB58-76CE8A4C7F45}" dt="2021-04-24T20:54:34.018" v="8940" actId="20577"/>
          <ac:spMkLst>
            <pc:docMk/>
            <pc:sldMk cId="249524528" sldId="333"/>
            <ac:spMk id="2" creationId="{2E9F4462-1697-481B-B95F-15AE8C48D9E3}"/>
          </ac:spMkLst>
        </pc:spChg>
        <pc:spChg chg="del">
          <ac:chgData name="Malcolm Hayward" userId="fd045f5c-b77a-4191-aa2e-0c5f24668c72" providerId="ADAL" clId="{ED4CB4D6-3325-44B3-AB58-76CE8A4C7F45}" dt="2021-04-24T20:55:44.768" v="8941" actId="22"/>
          <ac:spMkLst>
            <pc:docMk/>
            <pc:sldMk cId="249524528" sldId="333"/>
            <ac:spMk id="3" creationId="{C644C7A9-1A61-47A0-8561-CC22AC6B2515}"/>
          </ac:spMkLst>
        </pc:spChg>
        <pc:picChg chg="add mod ord">
          <ac:chgData name="Malcolm Hayward" userId="fd045f5c-b77a-4191-aa2e-0c5f24668c72" providerId="ADAL" clId="{ED4CB4D6-3325-44B3-AB58-76CE8A4C7F45}" dt="2021-04-24T20:56:18.882" v="8954" actId="14100"/>
          <ac:picMkLst>
            <pc:docMk/>
            <pc:sldMk cId="249524528" sldId="333"/>
            <ac:picMk id="5" creationId="{EEE99FB4-D4D6-4C23-80B9-ECA0E26A9F87}"/>
          </ac:picMkLst>
        </pc:picChg>
      </pc:sldChg>
      <pc:sldChg chg="modSp new mod">
        <pc:chgData name="Malcolm Hayward" userId="fd045f5c-b77a-4191-aa2e-0c5f24668c72" providerId="ADAL" clId="{ED4CB4D6-3325-44B3-AB58-76CE8A4C7F45}" dt="2021-04-25T23:18:31.923" v="12295" actId="20577"/>
        <pc:sldMkLst>
          <pc:docMk/>
          <pc:sldMk cId="3870945562" sldId="334"/>
        </pc:sldMkLst>
        <pc:spChg chg="mod">
          <ac:chgData name="Malcolm Hayward" userId="fd045f5c-b77a-4191-aa2e-0c5f24668c72" providerId="ADAL" clId="{ED4CB4D6-3325-44B3-AB58-76CE8A4C7F45}" dt="2021-04-24T21:13:33.282" v="8984" actId="20577"/>
          <ac:spMkLst>
            <pc:docMk/>
            <pc:sldMk cId="3870945562" sldId="334"/>
            <ac:spMk id="2" creationId="{09B66B67-252A-48F4-9DAA-4243A7BB426A}"/>
          </ac:spMkLst>
        </pc:spChg>
        <pc:spChg chg="mod">
          <ac:chgData name="Malcolm Hayward" userId="fd045f5c-b77a-4191-aa2e-0c5f24668c72" providerId="ADAL" clId="{ED4CB4D6-3325-44B3-AB58-76CE8A4C7F45}" dt="2021-04-25T23:18:31.923" v="12295" actId="20577"/>
          <ac:spMkLst>
            <pc:docMk/>
            <pc:sldMk cId="3870945562" sldId="334"/>
            <ac:spMk id="3" creationId="{B4711566-692A-4DD8-B71D-786003780AEF}"/>
          </ac:spMkLst>
        </pc:spChg>
      </pc:sldChg>
      <pc:sldChg chg="addSp delSp modSp new mod">
        <pc:chgData name="Malcolm Hayward" userId="fd045f5c-b77a-4191-aa2e-0c5f24668c72" providerId="ADAL" clId="{ED4CB4D6-3325-44B3-AB58-76CE8A4C7F45}" dt="2021-04-24T21:14:14.560" v="9030" actId="14100"/>
        <pc:sldMkLst>
          <pc:docMk/>
          <pc:sldMk cId="1679169439" sldId="335"/>
        </pc:sldMkLst>
        <pc:spChg chg="mod">
          <ac:chgData name="Malcolm Hayward" userId="fd045f5c-b77a-4191-aa2e-0c5f24668c72" providerId="ADAL" clId="{ED4CB4D6-3325-44B3-AB58-76CE8A4C7F45}" dt="2021-04-24T21:13:42.418" v="9019" actId="20577"/>
          <ac:spMkLst>
            <pc:docMk/>
            <pc:sldMk cId="1679169439" sldId="335"/>
            <ac:spMk id="2" creationId="{9C3ADC7B-30AE-4F61-9188-857702D54BAD}"/>
          </ac:spMkLst>
        </pc:spChg>
        <pc:spChg chg="del">
          <ac:chgData name="Malcolm Hayward" userId="fd045f5c-b77a-4191-aa2e-0c5f24668c72" providerId="ADAL" clId="{ED4CB4D6-3325-44B3-AB58-76CE8A4C7F45}" dt="2021-04-24T21:13:43.930" v="9020" actId="22"/>
          <ac:spMkLst>
            <pc:docMk/>
            <pc:sldMk cId="1679169439" sldId="335"/>
            <ac:spMk id="3" creationId="{FF90A268-95BA-4CBD-8CAF-386B2F06EEC4}"/>
          </ac:spMkLst>
        </pc:spChg>
        <pc:picChg chg="add mod ord">
          <ac:chgData name="Malcolm Hayward" userId="fd045f5c-b77a-4191-aa2e-0c5f24668c72" providerId="ADAL" clId="{ED4CB4D6-3325-44B3-AB58-76CE8A4C7F45}" dt="2021-04-24T21:14:14.560" v="9030" actId="14100"/>
          <ac:picMkLst>
            <pc:docMk/>
            <pc:sldMk cId="1679169439" sldId="335"/>
            <ac:picMk id="5" creationId="{0BA4C16C-3718-4683-B188-82BA45AC9BA2}"/>
          </ac:picMkLst>
        </pc:picChg>
      </pc:sldChg>
      <pc:sldChg chg="addSp delSp modSp new mod">
        <pc:chgData name="Malcolm Hayward" userId="fd045f5c-b77a-4191-aa2e-0c5f24668c72" providerId="ADAL" clId="{ED4CB4D6-3325-44B3-AB58-76CE8A4C7F45}" dt="2021-05-01T19:53:23.471" v="16664" actId="1076"/>
        <pc:sldMkLst>
          <pc:docMk/>
          <pc:sldMk cId="2507526600" sldId="336"/>
        </pc:sldMkLst>
        <pc:spChg chg="mod">
          <ac:chgData name="Malcolm Hayward" userId="fd045f5c-b77a-4191-aa2e-0c5f24668c72" providerId="ADAL" clId="{ED4CB4D6-3325-44B3-AB58-76CE8A4C7F45}" dt="2021-04-25T14:09:35.880" v="9079" actId="20577"/>
          <ac:spMkLst>
            <pc:docMk/>
            <pc:sldMk cId="2507526600" sldId="336"/>
            <ac:spMk id="2" creationId="{ADE18A3C-E461-4AAC-8A75-A65B2F85274D}"/>
          </ac:spMkLst>
        </pc:spChg>
        <pc:spChg chg="del">
          <ac:chgData name="Malcolm Hayward" userId="fd045f5c-b77a-4191-aa2e-0c5f24668c72" providerId="ADAL" clId="{ED4CB4D6-3325-44B3-AB58-76CE8A4C7F45}" dt="2021-04-25T14:09:37.616" v="9080" actId="22"/>
          <ac:spMkLst>
            <pc:docMk/>
            <pc:sldMk cId="2507526600" sldId="336"/>
            <ac:spMk id="3" creationId="{AE37C0B8-3271-4551-8505-3CE22372825B}"/>
          </ac:spMkLst>
        </pc:spChg>
        <pc:picChg chg="add del mod">
          <ac:chgData name="Malcolm Hayward" userId="fd045f5c-b77a-4191-aa2e-0c5f24668c72" providerId="ADAL" clId="{ED4CB4D6-3325-44B3-AB58-76CE8A4C7F45}" dt="2021-05-01T19:53:15.019" v="16658" actId="478"/>
          <ac:picMkLst>
            <pc:docMk/>
            <pc:sldMk cId="2507526600" sldId="336"/>
            <ac:picMk id="4" creationId="{4D70224D-00C5-437B-863A-CF5CDBBAA742}"/>
          </ac:picMkLst>
        </pc:picChg>
        <pc:picChg chg="add mod ord">
          <ac:chgData name="Malcolm Hayward" userId="fd045f5c-b77a-4191-aa2e-0c5f24668c72" providerId="ADAL" clId="{ED4CB4D6-3325-44B3-AB58-76CE8A4C7F45}" dt="2021-05-01T19:53:23.471" v="16664" actId="1076"/>
          <ac:picMkLst>
            <pc:docMk/>
            <pc:sldMk cId="2507526600" sldId="336"/>
            <ac:picMk id="5" creationId="{EA5B8867-0E4E-40CF-B1FB-EE21147CEAB4}"/>
          </ac:picMkLst>
        </pc:picChg>
        <pc:picChg chg="add del mod">
          <ac:chgData name="Malcolm Hayward" userId="fd045f5c-b77a-4191-aa2e-0c5f24668c72" providerId="ADAL" clId="{ED4CB4D6-3325-44B3-AB58-76CE8A4C7F45}" dt="2021-05-01T19:52:40.306" v="16648" actId="478"/>
          <ac:picMkLst>
            <pc:docMk/>
            <pc:sldMk cId="2507526600" sldId="336"/>
            <ac:picMk id="7" creationId="{E971B4BB-A5EE-4960-8F23-B461970DFDF4}"/>
          </ac:picMkLst>
        </pc:picChg>
        <pc:picChg chg="add del mod">
          <ac:chgData name="Malcolm Hayward" userId="fd045f5c-b77a-4191-aa2e-0c5f24668c72" providerId="ADAL" clId="{ED4CB4D6-3325-44B3-AB58-76CE8A4C7F45}" dt="2021-05-01T19:53:15.259" v="16659" actId="478"/>
          <ac:picMkLst>
            <pc:docMk/>
            <pc:sldMk cId="2507526600" sldId="336"/>
            <ac:picMk id="8" creationId="{69AF8E52-8C21-42A5-A08C-F5BF05178AE1}"/>
          </ac:picMkLst>
        </pc:picChg>
      </pc:sldChg>
      <pc:sldChg chg="modSp new mod ord addCm delCm modCm">
        <pc:chgData name="Malcolm Hayward" userId="fd045f5c-b77a-4191-aa2e-0c5f24668c72" providerId="ADAL" clId="{ED4CB4D6-3325-44B3-AB58-76CE8A4C7F45}" dt="2021-05-01T19:51:06.474" v="16647"/>
        <pc:sldMkLst>
          <pc:docMk/>
          <pc:sldMk cId="3264376133" sldId="337"/>
        </pc:sldMkLst>
        <pc:spChg chg="mod">
          <ac:chgData name="Malcolm Hayward" userId="fd045f5c-b77a-4191-aa2e-0c5f24668c72" providerId="ADAL" clId="{ED4CB4D6-3325-44B3-AB58-76CE8A4C7F45}" dt="2021-04-25T21:28:04.463" v="10125" actId="20577"/>
          <ac:spMkLst>
            <pc:docMk/>
            <pc:sldMk cId="3264376133" sldId="337"/>
            <ac:spMk id="2" creationId="{525A8176-2327-4FDC-A26B-3FAC15C83636}"/>
          </ac:spMkLst>
        </pc:spChg>
        <pc:spChg chg="mod">
          <ac:chgData name="Malcolm Hayward" userId="fd045f5c-b77a-4191-aa2e-0c5f24668c72" providerId="ADAL" clId="{ED4CB4D6-3325-44B3-AB58-76CE8A4C7F45}" dt="2021-04-30T17:49:35.689" v="16368" actId="20577"/>
          <ac:spMkLst>
            <pc:docMk/>
            <pc:sldMk cId="3264376133" sldId="337"/>
            <ac:spMk id="3" creationId="{D700736B-D327-43A3-8C2D-E4B21207E555}"/>
          </ac:spMkLst>
        </pc:spChg>
      </pc:sldChg>
      <pc:sldChg chg="addSp delSp modSp new mod">
        <pc:chgData name="Malcolm Hayward" userId="fd045f5c-b77a-4191-aa2e-0c5f24668c72" providerId="ADAL" clId="{ED4CB4D6-3325-44B3-AB58-76CE8A4C7F45}" dt="2021-04-26T11:27:52.703" v="14406"/>
        <pc:sldMkLst>
          <pc:docMk/>
          <pc:sldMk cId="1308013432" sldId="338"/>
        </pc:sldMkLst>
        <pc:spChg chg="mod">
          <ac:chgData name="Malcolm Hayward" userId="fd045f5c-b77a-4191-aa2e-0c5f24668c72" providerId="ADAL" clId="{ED4CB4D6-3325-44B3-AB58-76CE8A4C7F45}" dt="2021-04-25T23:54:51.014" v="13019" actId="20577"/>
          <ac:spMkLst>
            <pc:docMk/>
            <pc:sldMk cId="1308013432" sldId="338"/>
            <ac:spMk id="2" creationId="{AA0C92C1-8B74-4594-9DA7-D0A29352DB42}"/>
          </ac:spMkLst>
        </pc:spChg>
        <pc:spChg chg="mod">
          <ac:chgData name="Malcolm Hayward" userId="fd045f5c-b77a-4191-aa2e-0c5f24668c72" providerId="ADAL" clId="{ED4CB4D6-3325-44B3-AB58-76CE8A4C7F45}" dt="2021-04-25T23:54:54.353" v="13022" actId="20577"/>
          <ac:spMkLst>
            <pc:docMk/>
            <pc:sldMk cId="1308013432" sldId="338"/>
            <ac:spMk id="3" creationId="{F1A4A9DC-38AC-4FA7-AC31-81F3ECD906F6}"/>
          </ac:spMkLst>
        </pc:spChg>
        <pc:spChg chg="add mod">
          <ac:chgData name="Malcolm Hayward" userId="fd045f5c-b77a-4191-aa2e-0c5f24668c72" providerId="ADAL" clId="{ED4CB4D6-3325-44B3-AB58-76CE8A4C7F45}" dt="2021-04-25T23:54:58.816" v="13025" actId="20577"/>
          <ac:spMkLst>
            <pc:docMk/>
            <pc:sldMk cId="1308013432" sldId="338"/>
            <ac:spMk id="8" creationId="{3D9CA8C7-BE13-4156-AD29-6804B58EE668}"/>
          </ac:spMkLst>
        </pc:spChg>
        <pc:picChg chg="add del mod">
          <ac:chgData name="Malcolm Hayward" userId="fd045f5c-b77a-4191-aa2e-0c5f24668c72" providerId="ADAL" clId="{ED4CB4D6-3325-44B3-AB58-76CE8A4C7F45}" dt="2021-04-25T23:47:51.581" v="12560" actId="22"/>
          <ac:picMkLst>
            <pc:docMk/>
            <pc:sldMk cId="1308013432" sldId="338"/>
            <ac:picMk id="5" creationId="{BE077EBF-F6E7-4602-B2C6-A1EBA230AA21}"/>
          </ac:picMkLst>
        </pc:picChg>
        <pc:picChg chg="add del mod">
          <ac:chgData name="Malcolm Hayward" userId="fd045f5c-b77a-4191-aa2e-0c5f24668c72" providerId="ADAL" clId="{ED4CB4D6-3325-44B3-AB58-76CE8A4C7F45}" dt="2021-04-26T11:27:03.302" v="14403" actId="478"/>
          <ac:picMkLst>
            <pc:docMk/>
            <pc:sldMk cId="1308013432" sldId="338"/>
            <ac:picMk id="7" creationId="{473CD94E-E56D-4410-97CD-79827CF65DB5}"/>
          </ac:picMkLst>
        </pc:picChg>
        <pc:picChg chg="add mod">
          <ac:chgData name="Malcolm Hayward" userId="fd045f5c-b77a-4191-aa2e-0c5f24668c72" providerId="ADAL" clId="{ED4CB4D6-3325-44B3-AB58-76CE8A4C7F45}" dt="2021-04-26T11:27:52.703" v="14406"/>
          <ac:picMkLst>
            <pc:docMk/>
            <pc:sldMk cId="1308013432" sldId="338"/>
            <ac:picMk id="10" creationId="{4E36BFF2-1FF2-4C12-B732-7E1A045EE8CD}"/>
          </ac:picMkLst>
        </pc:picChg>
      </pc:sldChg>
      <pc:sldChg chg="modSp new mod">
        <pc:chgData name="Malcolm Hayward" userId="fd045f5c-b77a-4191-aa2e-0c5f24668c72" providerId="ADAL" clId="{ED4CB4D6-3325-44B3-AB58-76CE8A4C7F45}" dt="2021-04-26T11:45:21.043" v="15440" actId="20577"/>
        <pc:sldMkLst>
          <pc:docMk/>
          <pc:sldMk cId="2623116994" sldId="339"/>
        </pc:sldMkLst>
        <pc:spChg chg="mod">
          <ac:chgData name="Malcolm Hayward" userId="fd045f5c-b77a-4191-aa2e-0c5f24668c72" providerId="ADAL" clId="{ED4CB4D6-3325-44B3-AB58-76CE8A4C7F45}" dt="2021-04-26T11:21:46.463" v="13885" actId="20577"/>
          <ac:spMkLst>
            <pc:docMk/>
            <pc:sldMk cId="2623116994" sldId="339"/>
            <ac:spMk id="2" creationId="{FEC2864A-2336-47C5-A8E6-69D5F93E6DB9}"/>
          </ac:spMkLst>
        </pc:spChg>
        <pc:spChg chg="mod">
          <ac:chgData name="Malcolm Hayward" userId="fd045f5c-b77a-4191-aa2e-0c5f24668c72" providerId="ADAL" clId="{ED4CB4D6-3325-44B3-AB58-76CE8A4C7F45}" dt="2021-04-26T11:45:21.043" v="15440" actId="20577"/>
          <ac:spMkLst>
            <pc:docMk/>
            <pc:sldMk cId="2623116994" sldId="339"/>
            <ac:spMk id="3" creationId="{415A3C9C-1E65-4236-9F3B-E83260EE2CCA}"/>
          </ac:spMkLst>
        </pc:spChg>
      </pc:sldChg>
      <pc:sldChg chg="modSp new mod">
        <pc:chgData name="Malcolm Hayward" userId="fd045f5c-b77a-4191-aa2e-0c5f24668c72" providerId="ADAL" clId="{ED4CB4D6-3325-44B3-AB58-76CE8A4C7F45}" dt="2021-04-30T17:56:12.085" v="16425" actId="20577"/>
        <pc:sldMkLst>
          <pc:docMk/>
          <pc:sldMk cId="320427498" sldId="340"/>
        </pc:sldMkLst>
        <pc:spChg chg="mod">
          <ac:chgData name="Malcolm Hayward" userId="fd045f5c-b77a-4191-aa2e-0c5f24668c72" providerId="ADAL" clId="{ED4CB4D6-3325-44B3-AB58-76CE8A4C7F45}" dt="2021-04-25T23:55:04.437" v="13028" actId="20577"/>
          <ac:spMkLst>
            <pc:docMk/>
            <pc:sldMk cId="320427498" sldId="340"/>
            <ac:spMk id="2" creationId="{7517DBC4-9B5B-4701-9626-566CA30D2BBE}"/>
          </ac:spMkLst>
        </pc:spChg>
        <pc:spChg chg="mod">
          <ac:chgData name="Malcolm Hayward" userId="fd045f5c-b77a-4191-aa2e-0c5f24668c72" providerId="ADAL" clId="{ED4CB4D6-3325-44B3-AB58-76CE8A4C7F45}" dt="2021-04-30T17:56:12.085" v="16425" actId="20577"/>
          <ac:spMkLst>
            <pc:docMk/>
            <pc:sldMk cId="320427498" sldId="340"/>
            <ac:spMk id="3" creationId="{233582CA-E31D-4857-8290-FA16B3F488B9}"/>
          </ac:spMkLst>
        </pc:spChg>
      </pc:sldChg>
      <pc:sldChg chg="addSp delSp modSp new mod">
        <pc:chgData name="Malcolm Hayward" userId="fd045f5c-b77a-4191-aa2e-0c5f24668c72" providerId="ADAL" clId="{ED4CB4D6-3325-44B3-AB58-76CE8A4C7F45}" dt="2021-04-26T11:57:27.708" v="15459" actId="14100"/>
        <pc:sldMkLst>
          <pc:docMk/>
          <pc:sldMk cId="2665923033" sldId="341"/>
        </pc:sldMkLst>
        <pc:spChg chg="mod">
          <ac:chgData name="Malcolm Hayward" userId="fd045f5c-b77a-4191-aa2e-0c5f24668c72" providerId="ADAL" clId="{ED4CB4D6-3325-44B3-AB58-76CE8A4C7F45}" dt="2021-04-26T11:21:52.642" v="13916" actId="20577"/>
          <ac:spMkLst>
            <pc:docMk/>
            <pc:sldMk cId="2665923033" sldId="341"/>
            <ac:spMk id="2" creationId="{F5363E1B-4DBA-4DE2-A7A8-9F3512392699}"/>
          </ac:spMkLst>
        </pc:spChg>
        <pc:spChg chg="del">
          <ac:chgData name="Malcolm Hayward" userId="fd045f5c-b77a-4191-aa2e-0c5f24668c72" providerId="ADAL" clId="{ED4CB4D6-3325-44B3-AB58-76CE8A4C7F45}" dt="2021-04-26T11:39:30.236" v="14749" actId="22"/>
          <ac:spMkLst>
            <pc:docMk/>
            <pc:sldMk cId="2665923033" sldId="341"/>
            <ac:spMk id="3" creationId="{C285E44A-4784-4186-A1ED-F5E95A2093BD}"/>
          </ac:spMkLst>
        </pc:spChg>
        <pc:spChg chg="add del mod">
          <ac:chgData name="Malcolm Hayward" userId="fd045f5c-b77a-4191-aa2e-0c5f24668c72" providerId="ADAL" clId="{ED4CB4D6-3325-44B3-AB58-76CE8A4C7F45}" dt="2021-04-26T11:57:14.355" v="15452" actId="22"/>
          <ac:spMkLst>
            <pc:docMk/>
            <pc:sldMk cId="2665923033" sldId="341"/>
            <ac:spMk id="7" creationId="{7359965E-689F-4990-B19C-2225AEF7E85B}"/>
          </ac:spMkLst>
        </pc:spChg>
        <pc:picChg chg="add del mod ord">
          <ac:chgData name="Malcolm Hayward" userId="fd045f5c-b77a-4191-aa2e-0c5f24668c72" providerId="ADAL" clId="{ED4CB4D6-3325-44B3-AB58-76CE8A4C7F45}" dt="2021-04-26T11:57:13.105" v="15451" actId="478"/>
          <ac:picMkLst>
            <pc:docMk/>
            <pc:sldMk cId="2665923033" sldId="341"/>
            <ac:picMk id="5" creationId="{86C0E7DC-46F6-4FB9-9586-F8A002F8692D}"/>
          </ac:picMkLst>
        </pc:picChg>
        <pc:picChg chg="add mod ord">
          <ac:chgData name="Malcolm Hayward" userId="fd045f5c-b77a-4191-aa2e-0c5f24668c72" providerId="ADAL" clId="{ED4CB4D6-3325-44B3-AB58-76CE8A4C7F45}" dt="2021-04-26T11:57:27.708" v="15459" actId="14100"/>
          <ac:picMkLst>
            <pc:docMk/>
            <pc:sldMk cId="2665923033" sldId="341"/>
            <ac:picMk id="9" creationId="{63BC6105-1B74-4427-B4D3-49BCCEEFC9CD}"/>
          </ac:picMkLst>
        </pc:picChg>
      </pc:sldChg>
      <pc:sldChg chg="addSp delSp modSp new add del mod">
        <pc:chgData name="Malcolm Hayward" userId="fd045f5c-b77a-4191-aa2e-0c5f24668c72" providerId="ADAL" clId="{ED4CB4D6-3325-44B3-AB58-76CE8A4C7F45}" dt="2021-05-01T20:38:47.337" v="17803" actId="2696"/>
        <pc:sldMkLst>
          <pc:docMk/>
          <pc:sldMk cId="3055546088" sldId="342"/>
        </pc:sldMkLst>
        <pc:spChg chg="mod">
          <ac:chgData name="Malcolm Hayward" userId="fd045f5c-b77a-4191-aa2e-0c5f24668c72" providerId="ADAL" clId="{ED4CB4D6-3325-44B3-AB58-76CE8A4C7F45}" dt="2021-04-26T11:22:31.141" v="13967" actId="20577"/>
          <ac:spMkLst>
            <pc:docMk/>
            <pc:sldMk cId="3055546088" sldId="342"/>
            <ac:spMk id="2" creationId="{A793CE7A-DD7D-4EF2-BD49-D72C4233665C}"/>
          </ac:spMkLst>
        </pc:spChg>
        <pc:spChg chg="del">
          <ac:chgData name="Malcolm Hayward" userId="fd045f5c-b77a-4191-aa2e-0c5f24668c72" providerId="ADAL" clId="{ED4CB4D6-3325-44B3-AB58-76CE8A4C7F45}" dt="2021-04-26T11:22:01.979" v="13918" actId="22"/>
          <ac:spMkLst>
            <pc:docMk/>
            <pc:sldMk cId="3055546088" sldId="342"/>
            <ac:spMk id="3" creationId="{9BEEBE45-AED8-4ED4-B074-7694EED4B908}"/>
          </ac:spMkLst>
        </pc:spChg>
        <pc:spChg chg="add del mod">
          <ac:chgData name="Malcolm Hayward" userId="fd045f5c-b77a-4191-aa2e-0c5f24668c72" providerId="ADAL" clId="{ED4CB4D6-3325-44B3-AB58-76CE8A4C7F45}" dt="2021-04-30T17:34:04.658" v="16225" actId="22"/>
          <ac:spMkLst>
            <pc:docMk/>
            <pc:sldMk cId="3055546088" sldId="342"/>
            <ac:spMk id="7" creationId="{AF0F97C2-3149-425F-9CC4-A02B12145612}"/>
          </ac:spMkLst>
        </pc:spChg>
        <pc:picChg chg="add del mod ord">
          <ac:chgData name="Malcolm Hayward" userId="fd045f5c-b77a-4191-aa2e-0c5f24668c72" providerId="ADAL" clId="{ED4CB4D6-3325-44B3-AB58-76CE8A4C7F45}" dt="2021-04-30T17:34:03.212" v="16224" actId="478"/>
          <ac:picMkLst>
            <pc:docMk/>
            <pc:sldMk cId="3055546088" sldId="342"/>
            <ac:picMk id="5" creationId="{EA7E93C6-9332-4B12-8981-8BF99F517B84}"/>
          </ac:picMkLst>
        </pc:picChg>
        <pc:picChg chg="add mod ord">
          <ac:chgData name="Malcolm Hayward" userId="fd045f5c-b77a-4191-aa2e-0c5f24668c72" providerId="ADAL" clId="{ED4CB4D6-3325-44B3-AB58-76CE8A4C7F45}" dt="2021-04-30T17:34:38.345" v="16240" actId="14100"/>
          <ac:picMkLst>
            <pc:docMk/>
            <pc:sldMk cId="3055546088" sldId="342"/>
            <ac:picMk id="9" creationId="{94D9F8D2-E592-49E7-8056-2E4094CDB7F3}"/>
          </ac:picMkLst>
        </pc:picChg>
      </pc:sldChg>
      <pc:sldChg chg="modSp new del mod">
        <pc:chgData name="Malcolm Hayward" userId="fd045f5c-b77a-4191-aa2e-0c5f24668c72" providerId="ADAL" clId="{ED4CB4D6-3325-44B3-AB58-76CE8A4C7F45}" dt="2021-05-01T20:38:47.337" v="17803" actId="2696"/>
        <pc:sldMkLst>
          <pc:docMk/>
          <pc:sldMk cId="2587752826" sldId="343"/>
        </pc:sldMkLst>
        <pc:spChg chg="mod">
          <ac:chgData name="Malcolm Hayward" userId="fd045f5c-b77a-4191-aa2e-0c5f24668c72" providerId="ADAL" clId="{ED4CB4D6-3325-44B3-AB58-76CE8A4C7F45}" dt="2021-04-26T11:22:40.610" v="13997" actId="20577"/>
          <ac:spMkLst>
            <pc:docMk/>
            <pc:sldMk cId="2587752826" sldId="343"/>
            <ac:spMk id="2" creationId="{DF2C145C-C5A8-40F1-BE18-1AC388C19853}"/>
          </ac:spMkLst>
        </pc:spChg>
        <pc:spChg chg="mod">
          <ac:chgData name="Malcolm Hayward" userId="fd045f5c-b77a-4191-aa2e-0c5f24668c72" providerId="ADAL" clId="{ED4CB4D6-3325-44B3-AB58-76CE8A4C7F45}" dt="2021-04-26T11:25:39.881" v="14397" actId="20577"/>
          <ac:spMkLst>
            <pc:docMk/>
            <pc:sldMk cId="2587752826" sldId="343"/>
            <ac:spMk id="3" creationId="{D52D93C5-B5C1-4F3E-8E20-27F054B1A243}"/>
          </ac:spMkLst>
        </pc:spChg>
      </pc:sldChg>
      <pc:sldChg chg="addSp delSp modSp new del mod">
        <pc:chgData name="Malcolm Hayward" userId="fd045f5c-b77a-4191-aa2e-0c5f24668c72" providerId="ADAL" clId="{ED4CB4D6-3325-44B3-AB58-76CE8A4C7F45}" dt="2021-05-01T20:38:47.337" v="17803" actId="2696"/>
        <pc:sldMkLst>
          <pc:docMk/>
          <pc:sldMk cId="514895778" sldId="344"/>
        </pc:sldMkLst>
        <pc:spChg chg="mod">
          <ac:chgData name="Malcolm Hayward" userId="fd045f5c-b77a-4191-aa2e-0c5f24668c72" providerId="ADAL" clId="{ED4CB4D6-3325-44B3-AB58-76CE8A4C7F45}" dt="2021-04-26T11:22:47.770" v="14036" actId="20577"/>
          <ac:spMkLst>
            <pc:docMk/>
            <pc:sldMk cId="514895778" sldId="344"/>
            <ac:spMk id="2" creationId="{718BFB2C-E095-4BD7-85B4-2EF381343180}"/>
          </ac:spMkLst>
        </pc:spChg>
        <pc:spChg chg="del">
          <ac:chgData name="Malcolm Hayward" userId="fd045f5c-b77a-4191-aa2e-0c5f24668c72" providerId="ADAL" clId="{ED4CB4D6-3325-44B3-AB58-76CE8A4C7F45}" dt="2021-04-26T11:23:20.039" v="14037" actId="22"/>
          <ac:spMkLst>
            <pc:docMk/>
            <pc:sldMk cId="514895778" sldId="344"/>
            <ac:spMk id="3" creationId="{8833C74D-3AB5-4FA8-A89C-33230B9174ED}"/>
          </ac:spMkLst>
        </pc:spChg>
        <pc:picChg chg="add mod ord">
          <ac:chgData name="Malcolm Hayward" userId="fd045f5c-b77a-4191-aa2e-0c5f24668c72" providerId="ADAL" clId="{ED4CB4D6-3325-44B3-AB58-76CE8A4C7F45}" dt="2021-04-26T11:23:35.724" v="14044" actId="14100"/>
          <ac:picMkLst>
            <pc:docMk/>
            <pc:sldMk cId="514895778" sldId="344"/>
            <ac:picMk id="5" creationId="{86179CD2-9806-4922-8B90-C896D623852C}"/>
          </ac:picMkLst>
        </pc:picChg>
      </pc:sldChg>
      <pc:sldChg chg="addSp delSp modSp new mod">
        <pc:chgData name="Malcolm Hayward" userId="fd045f5c-b77a-4191-aa2e-0c5f24668c72" providerId="ADAL" clId="{ED4CB4D6-3325-44B3-AB58-76CE8A4C7F45}" dt="2021-05-01T20:01:15.660" v="16699" actId="14100"/>
        <pc:sldMkLst>
          <pc:docMk/>
          <pc:sldMk cId="2410316269" sldId="345"/>
        </pc:sldMkLst>
        <pc:spChg chg="mod">
          <ac:chgData name="Malcolm Hayward" userId="fd045f5c-b77a-4191-aa2e-0c5f24668c72" providerId="ADAL" clId="{ED4CB4D6-3325-44B3-AB58-76CE8A4C7F45}" dt="2021-04-26T11:29:54.306" v="14521" actId="20577"/>
          <ac:spMkLst>
            <pc:docMk/>
            <pc:sldMk cId="2410316269" sldId="345"/>
            <ac:spMk id="2" creationId="{822C13EA-8448-43BC-AABC-8FDBD45FBA44}"/>
          </ac:spMkLst>
        </pc:spChg>
        <pc:spChg chg="del">
          <ac:chgData name="Malcolm Hayward" userId="fd045f5c-b77a-4191-aa2e-0c5f24668c72" providerId="ADAL" clId="{ED4CB4D6-3325-44B3-AB58-76CE8A4C7F45}" dt="2021-04-26T11:33:10.155" v="14522" actId="22"/>
          <ac:spMkLst>
            <pc:docMk/>
            <pc:sldMk cId="2410316269" sldId="345"/>
            <ac:spMk id="3" creationId="{E5E2973A-2735-4BC0-A250-2D12CD1100FF}"/>
          </ac:spMkLst>
        </pc:spChg>
        <pc:spChg chg="add del mod">
          <ac:chgData name="Malcolm Hayward" userId="fd045f5c-b77a-4191-aa2e-0c5f24668c72" providerId="ADAL" clId="{ED4CB4D6-3325-44B3-AB58-76CE8A4C7F45}" dt="2021-05-01T20:01:03.224" v="16694" actId="22"/>
          <ac:spMkLst>
            <pc:docMk/>
            <pc:sldMk cId="2410316269" sldId="345"/>
            <ac:spMk id="4" creationId="{99E6E436-799F-4EDE-A0B1-7DF7496096D5}"/>
          </ac:spMkLst>
        </pc:spChg>
        <pc:spChg chg="add del mod">
          <ac:chgData name="Malcolm Hayward" userId="fd045f5c-b77a-4191-aa2e-0c5f24668c72" providerId="ADAL" clId="{ED4CB4D6-3325-44B3-AB58-76CE8A4C7F45}" dt="2021-04-26T11:33:37.761" v="14533"/>
          <ac:spMkLst>
            <pc:docMk/>
            <pc:sldMk cId="2410316269" sldId="345"/>
            <ac:spMk id="6" creationId="{D0093725-4467-496B-ADAF-BA694617C30E}"/>
          </ac:spMkLst>
        </pc:spChg>
        <pc:spChg chg="add mod">
          <ac:chgData name="Malcolm Hayward" userId="fd045f5c-b77a-4191-aa2e-0c5f24668c72" providerId="ADAL" clId="{ED4CB4D6-3325-44B3-AB58-76CE8A4C7F45}" dt="2021-04-26T11:45:53.475" v="15450" actId="20577"/>
          <ac:spMkLst>
            <pc:docMk/>
            <pc:sldMk cId="2410316269" sldId="345"/>
            <ac:spMk id="7" creationId="{4AAE329B-4641-4778-BD41-C88F6F47E0D2}"/>
          </ac:spMkLst>
        </pc:spChg>
        <pc:picChg chg="add del mod ord">
          <ac:chgData name="Malcolm Hayward" userId="fd045f5c-b77a-4191-aa2e-0c5f24668c72" providerId="ADAL" clId="{ED4CB4D6-3325-44B3-AB58-76CE8A4C7F45}" dt="2021-05-01T20:01:01.351" v="16693" actId="478"/>
          <ac:picMkLst>
            <pc:docMk/>
            <pc:sldMk cId="2410316269" sldId="345"/>
            <ac:picMk id="5" creationId="{E8289933-1B86-42E2-91A3-2AB40BBE9FBA}"/>
          </ac:picMkLst>
        </pc:picChg>
        <pc:picChg chg="add mod ord">
          <ac:chgData name="Malcolm Hayward" userId="fd045f5c-b77a-4191-aa2e-0c5f24668c72" providerId="ADAL" clId="{ED4CB4D6-3325-44B3-AB58-76CE8A4C7F45}" dt="2021-05-01T20:01:15.660" v="16699" actId="14100"/>
          <ac:picMkLst>
            <pc:docMk/>
            <pc:sldMk cId="2410316269" sldId="345"/>
            <ac:picMk id="8" creationId="{71DCC4AF-3B5C-43F5-AE62-5868A9366F00}"/>
          </ac:picMkLst>
        </pc:picChg>
      </pc:sldChg>
      <pc:sldChg chg="addSp delSp modSp new mod">
        <pc:chgData name="Malcolm Hayward" userId="fd045f5c-b77a-4191-aa2e-0c5f24668c72" providerId="ADAL" clId="{ED4CB4D6-3325-44B3-AB58-76CE8A4C7F45}" dt="2021-05-01T20:05:51.493" v="16856" actId="20577"/>
        <pc:sldMkLst>
          <pc:docMk/>
          <pc:sldMk cId="3519564447" sldId="346"/>
        </pc:sldMkLst>
        <pc:spChg chg="mod">
          <ac:chgData name="Malcolm Hayward" userId="fd045f5c-b77a-4191-aa2e-0c5f24668c72" providerId="ADAL" clId="{ED4CB4D6-3325-44B3-AB58-76CE8A4C7F45}" dt="2021-04-26T12:09:47.825" v="15551" actId="20577"/>
          <ac:spMkLst>
            <pc:docMk/>
            <pc:sldMk cId="3519564447" sldId="346"/>
            <ac:spMk id="2" creationId="{FD93CEAB-4D75-4D4B-A182-42D4650DD31E}"/>
          </ac:spMkLst>
        </pc:spChg>
        <pc:spChg chg="del">
          <ac:chgData name="Malcolm Hayward" userId="fd045f5c-b77a-4191-aa2e-0c5f24668c72" providerId="ADAL" clId="{ED4CB4D6-3325-44B3-AB58-76CE8A4C7F45}" dt="2021-04-26T12:18:48.300" v="15552" actId="22"/>
          <ac:spMkLst>
            <pc:docMk/>
            <pc:sldMk cId="3519564447" sldId="346"/>
            <ac:spMk id="3" creationId="{2EDEF8A0-7427-4237-A2DC-63FB1A2E562C}"/>
          </ac:spMkLst>
        </pc:spChg>
        <pc:spChg chg="add del mod">
          <ac:chgData name="Malcolm Hayward" userId="fd045f5c-b77a-4191-aa2e-0c5f24668c72" providerId="ADAL" clId="{ED4CB4D6-3325-44B3-AB58-76CE8A4C7F45}" dt="2021-05-01T20:04:26.976" v="16701" actId="22"/>
          <ac:spMkLst>
            <pc:docMk/>
            <pc:sldMk cId="3519564447" sldId="346"/>
            <ac:spMk id="4" creationId="{10B328EC-1E3A-4BB5-A0B5-FF0D31657B23}"/>
          </ac:spMkLst>
        </pc:spChg>
        <pc:spChg chg="add mod">
          <ac:chgData name="Malcolm Hayward" userId="fd045f5c-b77a-4191-aa2e-0c5f24668c72" providerId="ADAL" clId="{ED4CB4D6-3325-44B3-AB58-76CE8A4C7F45}" dt="2021-05-01T20:05:51.493" v="16856" actId="20577"/>
          <ac:spMkLst>
            <pc:docMk/>
            <pc:sldMk cId="3519564447" sldId="346"/>
            <ac:spMk id="8" creationId="{559AB951-24C1-4605-9FE7-5A82C0804204}"/>
          </ac:spMkLst>
        </pc:spChg>
        <pc:picChg chg="add del mod ord">
          <ac:chgData name="Malcolm Hayward" userId="fd045f5c-b77a-4191-aa2e-0c5f24668c72" providerId="ADAL" clId="{ED4CB4D6-3325-44B3-AB58-76CE8A4C7F45}" dt="2021-05-01T20:04:25.314" v="16700" actId="478"/>
          <ac:picMkLst>
            <pc:docMk/>
            <pc:sldMk cId="3519564447" sldId="346"/>
            <ac:picMk id="5" creationId="{4B3DED9E-1BD8-4E94-9ABC-EDD040498EF9}"/>
          </ac:picMkLst>
        </pc:picChg>
        <pc:picChg chg="add mod ord">
          <ac:chgData name="Malcolm Hayward" userId="fd045f5c-b77a-4191-aa2e-0c5f24668c72" providerId="ADAL" clId="{ED4CB4D6-3325-44B3-AB58-76CE8A4C7F45}" dt="2021-05-01T20:04:39.871" v="16706" actId="14100"/>
          <ac:picMkLst>
            <pc:docMk/>
            <pc:sldMk cId="3519564447" sldId="346"/>
            <ac:picMk id="7" creationId="{EE49136C-5BD7-4450-96DC-8F71120F7C6E}"/>
          </ac:picMkLst>
        </pc:picChg>
      </pc:sldChg>
      <pc:sldChg chg="addSp delSp modSp new mod">
        <pc:chgData name="Malcolm Hayward" userId="fd045f5c-b77a-4191-aa2e-0c5f24668c72" providerId="ADAL" clId="{ED4CB4D6-3325-44B3-AB58-76CE8A4C7F45}" dt="2021-05-01T20:10:00.395" v="17182" actId="1076"/>
        <pc:sldMkLst>
          <pc:docMk/>
          <pc:sldMk cId="3127045161" sldId="347"/>
        </pc:sldMkLst>
        <pc:spChg chg="mod">
          <ac:chgData name="Malcolm Hayward" userId="fd045f5c-b77a-4191-aa2e-0c5f24668c72" providerId="ADAL" clId="{ED4CB4D6-3325-44B3-AB58-76CE8A4C7F45}" dt="2021-04-26T12:19:05.448" v="15560"/>
          <ac:spMkLst>
            <pc:docMk/>
            <pc:sldMk cId="3127045161" sldId="347"/>
            <ac:spMk id="2" creationId="{B733A8D2-AD2F-4FD6-A94F-9E1EB7B3078A}"/>
          </ac:spMkLst>
        </pc:spChg>
        <pc:spChg chg="del">
          <ac:chgData name="Malcolm Hayward" userId="fd045f5c-b77a-4191-aa2e-0c5f24668c72" providerId="ADAL" clId="{ED4CB4D6-3325-44B3-AB58-76CE8A4C7F45}" dt="2021-04-26T12:20:11.270" v="15561" actId="22"/>
          <ac:spMkLst>
            <pc:docMk/>
            <pc:sldMk cId="3127045161" sldId="347"/>
            <ac:spMk id="3" creationId="{AA353AC2-D3C3-4BEB-A96E-A9ED1C1A8BEE}"/>
          </ac:spMkLst>
        </pc:spChg>
        <pc:spChg chg="add del mod">
          <ac:chgData name="Malcolm Hayward" userId="fd045f5c-b77a-4191-aa2e-0c5f24668c72" providerId="ADAL" clId="{ED4CB4D6-3325-44B3-AB58-76CE8A4C7F45}" dt="2021-05-01T19:41:27.980" v="16623" actId="22"/>
          <ac:spMkLst>
            <pc:docMk/>
            <pc:sldMk cId="3127045161" sldId="347"/>
            <ac:spMk id="4" creationId="{BD99860A-532A-41F9-B192-AD294DEFB459}"/>
          </ac:spMkLst>
        </pc:spChg>
        <pc:spChg chg="add del mod">
          <ac:chgData name="Malcolm Hayward" userId="fd045f5c-b77a-4191-aa2e-0c5f24668c72" providerId="ADAL" clId="{ED4CB4D6-3325-44B3-AB58-76CE8A4C7F45}" dt="2021-05-01T19:57:42.183" v="16680" actId="22"/>
          <ac:spMkLst>
            <pc:docMk/>
            <pc:sldMk cId="3127045161" sldId="347"/>
            <ac:spMk id="9" creationId="{8BE62AFD-025B-4F96-A51A-217E058D6D91}"/>
          </ac:spMkLst>
        </pc:spChg>
        <pc:spChg chg="add mod">
          <ac:chgData name="Malcolm Hayward" userId="fd045f5c-b77a-4191-aa2e-0c5f24668c72" providerId="ADAL" clId="{ED4CB4D6-3325-44B3-AB58-76CE8A4C7F45}" dt="2021-05-01T20:10:00.395" v="17182" actId="1076"/>
          <ac:spMkLst>
            <pc:docMk/>
            <pc:sldMk cId="3127045161" sldId="347"/>
            <ac:spMk id="12" creationId="{E1F815B2-A665-44FA-B9E7-DB77048FFC7E}"/>
          </ac:spMkLst>
        </pc:spChg>
        <pc:picChg chg="add del mod ord">
          <ac:chgData name="Malcolm Hayward" userId="fd045f5c-b77a-4191-aa2e-0c5f24668c72" providerId="ADAL" clId="{ED4CB4D6-3325-44B3-AB58-76CE8A4C7F45}" dt="2021-05-01T19:41:26.606" v="16622" actId="478"/>
          <ac:picMkLst>
            <pc:docMk/>
            <pc:sldMk cId="3127045161" sldId="347"/>
            <ac:picMk id="5" creationId="{7208BE51-4B45-4574-B1BB-9A19EDA21018}"/>
          </ac:picMkLst>
        </pc:picChg>
        <pc:picChg chg="add del mod ord">
          <ac:chgData name="Malcolm Hayward" userId="fd045f5c-b77a-4191-aa2e-0c5f24668c72" providerId="ADAL" clId="{ED4CB4D6-3325-44B3-AB58-76CE8A4C7F45}" dt="2021-05-01T19:57:40.693" v="16679" actId="478"/>
          <ac:picMkLst>
            <pc:docMk/>
            <pc:sldMk cId="3127045161" sldId="347"/>
            <ac:picMk id="7" creationId="{04B9E3AB-C7FF-4209-9C3A-0A4C3DEE075D}"/>
          </ac:picMkLst>
        </pc:picChg>
        <pc:picChg chg="add mod ord">
          <ac:chgData name="Malcolm Hayward" userId="fd045f5c-b77a-4191-aa2e-0c5f24668c72" providerId="ADAL" clId="{ED4CB4D6-3325-44B3-AB58-76CE8A4C7F45}" dt="2021-05-01T20:09:57.638" v="17181" actId="1076"/>
          <ac:picMkLst>
            <pc:docMk/>
            <pc:sldMk cId="3127045161" sldId="347"/>
            <ac:picMk id="11" creationId="{F9702FD0-7869-4ED6-B9E8-BAD75A7A45A6}"/>
          </ac:picMkLst>
        </pc:picChg>
      </pc:sldChg>
      <pc:sldChg chg="modSp new mod">
        <pc:chgData name="Malcolm Hayward" userId="fd045f5c-b77a-4191-aa2e-0c5f24668c72" providerId="ADAL" clId="{ED4CB4D6-3325-44B3-AB58-76CE8A4C7F45}" dt="2021-05-01T19:32:26.085" v="16621" actId="20577"/>
        <pc:sldMkLst>
          <pc:docMk/>
          <pc:sldMk cId="3075287206" sldId="348"/>
        </pc:sldMkLst>
        <pc:spChg chg="mod">
          <ac:chgData name="Malcolm Hayward" userId="fd045f5c-b77a-4191-aa2e-0c5f24668c72" providerId="ADAL" clId="{ED4CB4D6-3325-44B3-AB58-76CE8A4C7F45}" dt="2021-04-26T12:21:25.168" v="15582" actId="20577"/>
          <ac:spMkLst>
            <pc:docMk/>
            <pc:sldMk cId="3075287206" sldId="348"/>
            <ac:spMk id="2" creationId="{BA24F4FD-AEFA-4882-A8E5-03D757C78451}"/>
          </ac:spMkLst>
        </pc:spChg>
        <pc:spChg chg="mod">
          <ac:chgData name="Malcolm Hayward" userId="fd045f5c-b77a-4191-aa2e-0c5f24668c72" providerId="ADAL" clId="{ED4CB4D6-3325-44B3-AB58-76CE8A4C7F45}" dt="2021-05-01T19:32:26.085" v="16621" actId="20577"/>
          <ac:spMkLst>
            <pc:docMk/>
            <pc:sldMk cId="3075287206" sldId="348"/>
            <ac:spMk id="3" creationId="{C782CE37-C965-49F5-9658-EB6B6EC5465E}"/>
          </ac:spMkLst>
        </pc:spChg>
      </pc:sldChg>
      <pc:sldChg chg="addSp delSp modSp new mod">
        <pc:chgData name="Malcolm Hayward" userId="fd045f5c-b77a-4191-aa2e-0c5f24668c72" providerId="ADAL" clId="{ED4CB4D6-3325-44B3-AB58-76CE8A4C7F45}" dt="2021-04-26T12:42:04.202" v="16134" actId="14100"/>
        <pc:sldMkLst>
          <pc:docMk/>
          <pc:sldMk cId="1945075983" sldId="349"/>
        </pc:sldMkLst>
        <pc:spChg chg="mod">
          <ac:chgData name="Malcolm Hayward" userId="fd045f5c-b77a-4191-aa2e-0c5f24668c72" providerId="ADAL" clId="{ED4CB4D6-3325-44B3-AB58-76CE8A4C7F45}" dt="2021-04-26T12:27:22.089" v="16124" actId="20577"/>
          <ac:spMkLst>
            <pc:docMk/>
            <pc:sldMk cId="1945075983" sldId="349"/>
            <ac:spMk id="2" creationId="{75C98F7C-6B4A-478E-9564-9A66CE78443E}"/>
          </ac:spMkLst>
        </pc:spChg>
        <pc:spChg chg="del">
          <ac:chgData name="Malcolm Hayward" userId="fd045f5c-b77a-4191-aa2e-0c5f24668c72" providerId="ADAL" clId="{ED4CB4D6-3325-44B3-AB58-76CE8A4C7F45}" dt="2021-04-26T12:41:47.205" v="16125" actId="22"/>
          <ac:spMkLst>
            <pc:docMk/>
            <pc:sldMk cId="1945075983" sldId="349"/>
            <ac:spMk id="3" creationId="{E7AFC93D-8C59-43A2-88C0-FB7E751C5AAC}"/>
          </ac:spMkLst>
        </pc:spChg>
        <pc:picChg chg="add mod ord">
          <ac:chgData name="Malcolm Hayward" userId="fd045f5c-b77a-4191-aa2e-0c5f24668c72" providerId="ADAL" clId="{ED4CB4D6-3325-44B3-AB58-76CE8A4C7F45}" dt="2021-04-26T12:42:04.202" v="16134" actId="14100"/>
          <ac:picMkLst>
            <pc:docMk/>
            <pc:sldMk cId="1945075983" sldId="349"/>
            <ac:picMk id="5" creationId="{EE8D7065-189D-406A-88BF-3BA50F083219}"/>
          </ac:picMkLst>
        </pc:picChg>
      </pc:sldChg>
      <pc:sldChg chg="addSp delSp modSp new mod">
        <pc:chgData name="Malcolm Hayward" userId="fd045f5c-b77a-4191-aa2e-0c5f24668c72" providerId="ADAL" clId="{ED4CB4D6-3325-44B3-AB58-76CE8A4C7F45}" dt="2021-04-30T17:58:27.783" v="16438" actId="14100"/>
        <pc:sldMkLst>
          <pc:docMk/>
          <pc:sldMk cId="3344398096" sldId="350"/>
        </pc:sldMkLst>
        <pc:spChg chg="mod">
          <ac:chgData name="Malcolm Hayward" userId="fd045f5c-b77a-4191-aa2e-0c5f24668c72" providerId="ADAL" clId="{ED4CB4D6-3325-44B3-AB58-76CE8A4C7F45}" dt="2021-04-26T12:51:01.850" v="16200" actId="20577"/>
          <ac:spMkLst>
            <pc:docMk/>
            <pc:sldMk cId="3344398096" sldId="350"/>
            <ac:spMk id="2" creationId="{57747416-9A4E-4246-81AF-35DBCAF5E38E}"/>
          </ac:spMkLst>
        </pc:spChg>
        <pc:spChg chg="del">
          <ac:chgData name="Malcolm Hayward" userId="fd045f5c-b77a-4191-aa2e-0c5f24668c72" providerId="ADAL" clId="{ED4CB4D6-3325-44B3-AB58-76CE8A4C7F45}" dt="2021-04-26T12:56:11.906" v="16201" actId="22"/>
          <ac:spMkLst>
            <pc:docMk/>
            <pc:sldMk cId="3344398096" sldId="350"/>
            <ac:spMk id="3" creationId="{54DF35FB-E616-41CB-AB54-3A3F33A221BD}"/>
          </ac:spMkLst>
        </pc:spChg>
        <pc:picChg chg="add mod ord">
          <ac:chgData name="Malcolm Hayward" userId="fd045f5c-b77a-4191-aa2e-0c5f24668c72" providerId="ADAL" clId="{ED4CB4D6-3325-44B3-AB58-76CE8A4C7F45}" dt="2021-04-30T17:58:27.783" v="16438" actId="14100"/>
          <ac:picMkLst>
            <pc:docMk/>
            <pc:sldMk cId="3344398096" sldId="350"/>
            <ac:picMk id="5" creationId="{22A0AD02-321F-444F-8FEC-0984C9E95474}"/>
          </ac:picMkLst>
        </pc:picChg>
      </pc:sldChg>
      <pc:sldChg chg="addSp delSp modSp new mod addCm delCm modCm">
        <pc:chgData name="Malcolm Hayward" userId="fd045f5c-b77a-4191-aa2e-0c5f24668c72" providerId="ADAL" clId="{ED4CB4D6-3325-44B3-AB58-76CE8A4C7F45}" dt="2021-05-01T20:27:40.868" v="17662"/>
        <pc:sldMkLst>
          <pc:docMk/>
          <pc:sldMk cId="2202234512" sldId="351"/>
        </pc:sldMkLst>
        <pc:spChg chg="mod">
          <ac:chgData name="Malcolm Hayward" userId="fd045f5c-b77a-4191-aa2e-0c5f24668c72" providerId="ADAL" clId="{ED4CB4D6-3325-44B3-AB58-76CE8A4C7F45}" dt="2021-05-01T20:12:28.093" v="17253" actId="20577"/>
          <ac:spMkLst>
            <pc:docMk/>
            <pc:sldMk cId="2202234512" sldId="351"/>
            <ac:spMk id="2" creationId="{992A0B73-B38F-4913-84E5-F761345C2CFE}"/>
          </ac:spMkLst>
        </pc:spChg>
        <pc:spChg chg="del">
          <ac:chgData name="Malcolm Hayward" userId="fd045f5c-b77a-4191-aa2e-0c5f24668c72" providerId="ADAL" clId="{ED4CB4D6-3325-44B3-AB58-76CE8A4C7F45}" dt="2021-04-26T12:57:32.368" v="16209" actId="22"/>
          <ac:spMkLst>
            <pc:docMk/>
            <pc:sldMk cId="2202234512" sldId="351"/>
            <ac:spMk id="3" creationId="{5371D423-987B-4BE6-B761-60A604A0A402}"/>
          </ac:spMkLst>
        </pc:spChg>
        <pc:spChg chg="add del mod">
          <ac:chgData name="Malcolm Hayward" userId="fd045f5c-b77a-4191-aa2e-0c5f24668c72" providerId="ADAL" clId="{ED4CB4D6-3325-44B3-AB58-76CE8A4C7F45}" dt="2021-05-01T20:18:40.147" v="17468"/>
          <ac:spMkLst>
            <pc:docMk/>
            <pc:sldMk cId="2202234512" sldId="351"/>
            <ac:spMk id="3" creationId="{D402EB7A-0B78-4CE3-B2C4-97FE8A059F5B}"/>
          </ac:spMkLst>
        </pc:spChg>
        <pc:spChg chg="add mod">
          <ac:chgData name="Malcolm Hayward" userId="fd045f5c-b77a-4191-aa2e-0c5f24668c72" providerId="ADAL" clId="{ED4CB4D6-3325-44B3-AB58-76CE8A4C7F45}" dt="2021-05-01T20:27:10.687" v="17660" actId="20577"/>
          <ac:spMkLst>
            <pc:docMk/>
            <pc:sldMk cId="2202234512" sldId="351"/>
            <ac:spMk id="4" creationId="{0383F74A-B9B2-4262-9047-D14EE9C6A285}"/>
          </ac:spMkLst>
        </pc:spChg>
        <pc:picChg chg="add mod ord">
          <ac:chgData name="Malcolm Hayward" userId="fd045f5c-b77a-4191-aa2e-0c5f24668c72" providerId="ADAL" clId="{ED4CB4D6-3325-44B3-AB58-76CE8A4C7F45}" dt="2021-05-01T20:16:11.762" v="17310" actId="1076"/>
          <ac:picMkLst>
            <pc:docMk/>
            <pc:sldMk cId="2202234512" sldId="351"/>
            <ac:picMk id="5" creationId="{8EB22B04-FC3F-4DC5-B6C2-A4FCF65C1DEE}"/>
          </ac:picMkLst>
        </pc:picChg>
      </pc:sldChg>
      <pc:sldChg chg="addSp delSp modSp new del mod">
        <pc:chgData name="Malcolm Hayward" userId="fd045f5c-b77a-4191-aa2e-0c5f24668c72" providerId="ADAL" clId="{ED4CB4D6-3325-44B3-AB58-76CE8A4C7F45}" dt="2021-05-01T20:38:47.337" v="17803" actId="2696"/>
        <pc:sldMkLst>
          <pc:docMk/>
          <pc:sldMk cId="612042177" sldId="352"/>
        </pc:sldMkLst>
        <pc:spChg chg="mod">
          <ac:chgData name="Malcolm Hayward" userId="fd045f5c-b77a-4191-aa2e-0c5f24668c72" providerId="ADAL" clId="{ED4CB4D6-3325-44B3-AB58-76CE8A4C7F45}" dt="2021-04-30T17:45:54.499" v="16299" actId="20577"/>
          <ac:spMkLst>
            <pc:docMk/>
            <pc:sldMk cId="612042177" sldId="352"/>
            <ac:spMk id="2" creationId="{4E7913CA-9DA6-40D9-99CE-A52371E23507}"/>
          </ac:spMkLst>
        </pc:spChg>
        <pc:spChg chg="del">
          <ac:chgData name="Malcolm Hayward" userId="fd045f5c-b77a-4191-aa2e-0c5f24668c72" providerId="ADAL" clId="{ED4CB4D6-3325-44B3-AB58-76CE8A4C7F45}" dt="2021-04-30T17:50:39.501" v="16369" actId="22"/>
          <ac:spMkLst>
            <pc:docMk/>
            <pc:sldMk cId="612042177" sldId="352"/>
            <ac:spMk id="3" creationId="{7204DC07-A457-4636-91FC-83ACE5605FB3}"/>
          </ac:spMkLst>
        </pc:spChg>
        <pc:picChg chg="add mod ord">
          <ac:chgData name="Malcolm Hayward" userId="fd045f5c-b77a-4191-aa2e-0c5f24668c72" providerId="ADAL" clId="{ED4CB4D6-3325-44B3-AB58-76CE8A4C7F45}" dt="2021-04-30T17:50:52.959" v="16374" actId="1076"/>
          <ac:picMkLst>
            <pc:docMk/>
            <pc:sldMk cId="612042177" sldId="352"/>
            <ac:picMk id="5" creationId="{09A772D7-A67D-431E-ADA2-F5697BB73168}"/>
          </ac:picMkLst>
        </pc:picChg>
      </pc:sldChg>
      <pc:sldChg chg="modSp new del mod">
        <pc:chgData name="Malcolm Hayward" userId="fd045f5c-b77a-4191-aa2e-0c5f24668c72" providerId="ADAL" clId="{ED4CB4D6-3325-44B3-AB58-76CE8A4C7F45}" dt="2021-05-01T20:38:47.337" v="17803" actId="2696"/>
        <pc:sldMkLst>
          <pc:docMk/>
          <pc:sldMk cId="413800349" sldId="353"/>
        </pc:sldMkLst>
        <pc:spChg chg="mod">
          <ac:chgData name="Malcolm Hayward" userId="fd045f5c-b77a-4191-aa2e-0c5f24668c72" providerId="ADAL" clId="{ED4CB4D6-3325-44B3-AB58-76CE8A4C7F45}" dt="2021-04-30T17:46:59.721" v="16336" actId="20577"/>
          <ac:spMkLst>
            <pc:docMk/>
            <pc:sldMk cId="413800349" sldId="353"/>
            <ac:spMk id="2" creationId="{5FC6BF15-EB7F-4628-9AE4-6C5E0974429C}"/>
          </ac:spMkLst>
        </pc:spChg>
        <pc:spChg chg="mod">
          <ac:chgData name="Malcolm Hayward" userId="fd045f5c-b77a-4191-aa2e-0c5f24668c72" providerId="ADAL" clId="{ED4CB4D6-3325-44B3-AB58-76CE8A4C7F45}" dt="2021-04-30T17:53:31.470" v="16422" actId="5793"/>
          <ac:spMkLst>
            <pc:docMk/>
            <pc:sldMk cId="413800349" sldId="353"/>
            <ac:spMk id="3" creationId="{1511CACF-A27D-409B-B34B-6C5656A91828}"/>
          </ac:spMkLst>
        </pc:spChg>
      </pc:sldChg>
      <pc:sldChg chg="addSp delSp modSp new del mod">
        <pc:chgData name="Malcolm Hayward" userId="fd045f5c-b77a-4191-aa2e-0c5f24668c72" providerId="ADAL" clId="{ED4CB4D6-3325-44B3-AB58-76CE8A4C7F45}" dt="2021-05-01T20:38:47.337" v="17803" actId="2696"/>
        <pc:sldMkLst>
          <pc:docMk/>
          <pc:sldMk cId="1488881841" sldId="354"/>
        </pc:sldMkLst>
        <pc:spChg chg="mod">
          <ac:chgData name="Malcolm Hayward" userId="fd045f5c-b77a-4191-aa2e-0c5f24668c72" providerId="ADAL" clId="{ED4CB4D6-3325-44B3-AB58-76CE8A4C7F45}" dt="2021-04-30T23:12:57.032" v="16485" actId="20577"/>
          <ac:spMkLst>
            <pc:docMk/>
            <pc:sldMk cId="1488881841" sldId="354"/>
            <ac:spMk id="2" creationId="{D288D56A-1201-4E7E-98BC-9D216E3D9195}"/>
          </ac:spMkLst>
        </pc:spChg>
        <pc:spChg chg="del">
          <ac:chgData name="Malcolm Hayward" userId="fd045f5c-b77a-4191-aa2e-0c5f24668c72" providerId="ADAL" clId="{ED4CB4D6-3325-44B3-AB58-76CE8A4C7F45}" dt="2021-04-30T23:10:18.127" v="16445" actId="22"/>
          <ac:spMkLst>
            <pc:docMk/>
            <pc:sldMk cId="1488881841" sldId="354"/>
            <ac:spMk id="3" creationId="{C8DF83C0-D8D8-4AC1-B43E-C36CC33043F6}"/>
          </ac:spMkLst>
        </pc:spChg>
        <pc:picChg chg="add mod ord">
          <ac:chgData name="Malcolm Hayward" userId="fd045f5c-b77a-4191-aa2e-0c5f24668c72" providerId="ADAL" clId="{ED4CB4D6-3325-44B3-AB58-76CE8A4C7F45}" dt="2021-04-30T23:13:48.399" v="16507" actId="14100"/>
          <ac:picMkLst>
            <pc:docMk/>
            <pc:sldMk cId="1488881841" sldId="354"/>
            <ac:picMk id="5" creationId="{FEA631D2-8C1C-4197-9259-61410E783B6E}"/>
          </ac:picMkLst>
        </pc:picChg>
      </pc:sldChg>
      <pc:sldChg chg="addSp delSp modSp new mod">
        <pc:chgData name="Malcolm Hayward" userId="fd045f5c-b77a-4191-aa2e-0c5f24668c72" providerId="ADAL" clId="{ED4CB4D6-3325-44B3-AB58-76CE8A4C7F45}" dt="2021-05-01T19:53:46.954" v="16672" actId="14100"/>
        <pc:sldMkLst>
          <pc:docMk/>
          <pc:sldMk cId="3245366791" sldId="355"/>
        </pc:sldMkLst>
        <pc:spChg chg="mod">
          <ac:chgData name="Malcolm Hayward" userId="fd045f5c-b77a-4191-aa2e-0c5f24668c72" providerId="ADAL" clId="{ED4CB4D6-3325-44B3-AB58-76CE8A4C7F45}" dt="2021-05-01T19:53:00.271" v="16654"/>
          <ac:spMkLst>
            <pc:docMk/>
            <pc:sldMk cId="3245366791" sldId="355"/>
            <ac:spMk id="2" creationId="{2E4280E8-2AC0-43F2-9FCE-863515A864BA}"/>
          </ac:spMkLst>
        </pc:spChg>
        <pc:spChg chg="del">
          <ac:chgData name="Malcolm Hayward" userId="fd045f5c-b77a-4191-aa2e-0c5f24668c72" providerId="ADAL" clId="{ED4CB4D6-3325-44B3-AB58-76CE8A4C7F45}" dt="2021-05-01T19:53:07.077" v="16656"/>
          <ac:spMkLst>
            <pc:docMk/>
            <pc:sldMk cId="3245366791" sldId="355"/>
            <ac:spMk id="3" creationId="{D79077D0-8716-4806-B269-3F896BA778CD}"/>
          </ac:spMkLst>
        </pc:spChg>
        <pc:picChg chg="add mod">
          <ac:chgData name="Malcolm Hayward" userId="fd045f5c-b77a-4191-aa2e-0c5f24668c72" providerId="ADAL" clId="{ED4CB4D6-3325-44B3-AB58-76CE8A4C7F45}" dt="2021-05-01T19:53:46.954" v="16672" actId="14100"/>
          <ac:picMkLst>
            <pc:docMk/>
            <pc:sldMk cId="3245366791" sldId="355"/>
            <ac:picMk id="4" creationId="{537BE589-4553-4061-8557-C6B57D671812}"/>
          </ac:picMkLst>
        </pc:picChg>
      </pc:sldChg>
      <pc:sldChg chg="addSp delSp modSp add mod">
        <pc:chgData name="Malcolm Hayward" userId="fd045f5c-b77a-4191-aa2e-0c5f24668c72" providerId="ADAL" clId="{ED4CB4D6-3325-44B3-AB58-76CE8A4C7F45}" dt="2021-05-01T19:54:02.343" v="16678" actId="1076"/>
        <pc:sldMkLst>
          <pc:docMk/>
          <pc:sldMk cId="226362634" sldId="356"/>
        </pc:sldMkLst>
        <pc:spChg chg="del">
          <ac:chgData name="Malcolm Hayward" userId="fd045f5c-b77a-4191-aa2e-0c5f24668c72" providerId="ADAL" clId="{ED4CB4D6-3325-44B3-AB58-76CE8A4C7F45}" dt="2021-05-01T19:53:12.007" v="16657"/>
          <ac:spMkLst>
            <pc:docMk/>
            <pc:sldMk cId="226362634" sldId="356"/>
            <ac:spMk id="3" creationId="{D79077D0-8716-4806-B269-3F896BA778CD}"/>
          </ac:spMkLst>
        </pc:spChg>
        <pc:picChg chg="add mod">
          <ac:chgData name="Malcolm Hayward" userId="fd045f5c-b77a-4191-aa2e-0c5f24668c72" providerId="ADAL" clId="{ED4CB4D6-3325-44B3-AB58-76CE8A4C7F45}" dt="2021-05-01T19:54:02.343" v="16678" actId="1076"/>
          <ac:picMkLst>
            <pc:docMk/>
            <pc:sldMk cId="226362634" sldId="356"/>
            <ac:picMk id="4" creationId="{AA152820-43F3-4EC3-9382-E7C9C282D174}"/>
          </ac:picMkLst>
        </pc:picChg>
      </pc:sldChg>
      <pc:sldChg chg="addSp delSp modSp new mod">
        <pc:chgData name="Malcolm Hayward" userId="fd045f5c-b77a-4191-aa2e-0c5f24668c72" providerId="ADAL" clId="{ED4CB4D6-3325-44B3-AB58-76CE8A4C7F45}" dt="2021-05-01T20:34:38.519" v="17790" actId="14100"/>
        <pc:sldMkLst>
          <pc:docMk/>
          <pc:sldMk cId="3704635679" sldId="357"/>
        </pc:sldMkLst>
        <pc:spChg chg="mod">
          <ac:chgData name="Malcolm Hayward" userId="fd045f5c-b77a-4191-aa2e-0c5f24668c72" providerId="ADAL" clId="{ED4CB4D6-3325-44B3-AB58-76CE8A4C7F45}" dt="2021-05-01T20:12:52.669" v="17296" actId="20577"/>
          <ac:spMkLst>
            <pc:docMk/>
            <pc:sldMk cId="3704635679" sldId="357"/>
            <ac:spMk id="2" creationId="{904F5F4C-FFCD-43D3-A574-2889B6EDB33F}"/>
          </ac:spMkLst>
        </pc:spChg>
        <pc:spChg chg="del">
          <ac:chgData name="Malcolm Hayward" userId="fd045f5c-b77a-4191-aa2e-0c5f24668c72" providerId="ADAL" clId="{ED4CB4D6-3325-44B3-AB58-76CE8A4C7F45}" dt="2021-05-01T20:14:44.044" v="17298" actId="22"/>
          <ac:spMkLst>
            <pc:docMk/>
            <pc:sldMk cId="3704635679" sldId="357"/>
            <ac:spMk id="3" creationId="{6AA965AA-6CB2-47B0-AC58-8F7689A248C4}"/>
          </ac:spMkLst>
        </pc:spChg>
        <pc:spChg chg="add mod">
          <ac:chgData name="Malcolm Hayward" userId="fd045f5c-b77a-4191-aa2e-0c5f24668c72" providerId="ADAL" clId="{ED4CB4D6-3325-44B3-AB58-76CE8A4C7F45}" dt="2021-05-01T20:34:38.519" v="17790" actId="14100"/>
          <ac:spMkLst>
            <pc:docMk/>
            <pc:sldMk cId="3704635679" sldId="357"/>
            <ac:spMk id="6" creationId="{C058FD50-67DE-4D36-BC3F-1953A8AC8613}"/>
          </ac:spMkLst>
        </pc:spChg>
        <pc:picChg chg="add mod ord">
          <ac:chgData name="Malcolm Hayward" userId="fd045f5c-b77a-4191-aa2e-0c5f24668c72" providerId="ADAL" clId="{ED4CB4D6-3325-44B3-AB58-76CE8A4C7F45}" dt="2021-05-01T20:16:08.961" v="17309" actId="1076"/>
          <ac:picMkLst>
            <pc:docMk/>
            <pc:sldMk cId="3704635679" sldId="357"/>
            <ac:picMk id="5" creationId="{A816929F-F5D2-4F13-A2EA-778A1A2D0A23}"/>
          </ac:picMkLst>
        </pc:picChg>
      </pc:sldChg>
      <pc:sldChg chg="modSp new mod">
        <pc:chgData name="Malcolm Hayward" userId="fd045f5c-b77a-4191-aa2e-0c5f24668c72" providerId="ADAL" clId="{ED4CB4D6-3325-44B3-AB58-76CE8A4C7F45}" dt="2021-05-01T20:35:33.611" v="17802" actId="20577"/>
        <pc:sldMkLst>
          <pc:docMk/>
          <pc:sldMk cId="2712278353" sldId="358"/>
        </pc:sldMkLst>
        <pc:spChg chg="mod">
          <ac:chgData name="Malcolm Hayward" userId="fd045f5c-b77a-4191-aa2e-0c5f24668c72" providerId="ADAL" clId="{ED4CB4D6-3325-44B3-AB58-76CE8A4C7F45}" dt="2021-05-01T20:35:33.611" v="17802" actId="20577"/>
          <ac:spMkLst>
            <pc:docMk/>
            <pc:sldMk cId="2712278353" sldId="358"/>
            <ac:spMk id="2" creationId="{20615E58-375A-42A7-9E7B-4A76C09FDCA9}"/>
          </ac:spMkLst>
        </pc:spChg>
      </pc:sldChg>
    </pc:docChg>
  </pc:docChgLst>
  <pc:docChgLst>
    <pc:chgData name="Weifeng Xu" userId="e7aed605-a3dd-4d5a-a692-a87037af107b" providerId="ADAL" clId="{2A8D7EEC-4950-46F3-AF2B-2CD84286E022}"/>
    <pc:docChg chg="custSel modSld">
      <pc:chgData name="Weifeng Xu" userId="e7aed605-a3dd-4d5a-a692-a87037af107b" providerId="ADAL" clId="{2A8D7EEC-4950-46F3-AF2B-2CD84286E022}" dt="2021-06-24T02:24:22.980" v="287" actId="20577"/>
      <pc:docMkLst>
        <pc:docMk/>
      </pc:docMkLst>
      <pc:sldChg chg="modSp mod">
        <pc:chgData name="Weifeng Xu" userId="e7aed605-a3dd-4d5a-a692-a87037af107b" providerId="ADAL" clId="{2A8D7EEC-4950-46F3-AF2B-2CD84286E022}" dt="2021-06-24T02:24:22.980" v="287" actId="20577"/>
        <pc:sldMkLst>
          <pc:docMk/>
          <pc:sldMk cId="1734229363" sldId="256"/>
        </pc:sldMkLst>
        <pc:spChg chg="mod">
          <ac:chgData name="Weifeng Xu" userId="e7aed605-a3dd-4d5a-a692-a87037af107b" providerId="ADAL" clId="{2A8D7EEC-4950-46F3-AF2B-2CD84286E022}" dt="2021-06-24T02:24:22.980" v="287" actId="20577"/>
          <ac:spMkLst>
            <pc:docMk/>
            <pc:sldMk cId="1734229363" sldId="256"/>
            <ac:spMk id="2" creationId="{ABE998E7-D42B-4F89-98CB-92B2D0392882}"/>
          </ac:spMkLst>
        </pc:spChg>
      </pc:sldChg>
      <pc:sldChg chg="modSp mod">
        <pc:chgData name="Weifeng Xu" userId="e7aed605-a3dd-4d5a-a692-a87037af107b" providerId="ADAL" clId="{2A8D7EEC-4950-46F3-AF2B-2CD84286E022}" dt="2021-06-23T23:54:11.631" v="8" actId="108"/>
        <pc:sldMkLst>
          <pc:docMk/>
          <pc:sldMk cId="1983714077" sldId="322"/>
        </pc:sldMkLst>
        <pc:spChg chg="mod">
          <ac:chgData name="Weifeng Xu" userId="e7aed605-a3dd-4d5a-a692-a87037af107b" providerId="ADAL" clId="{2A8D7EEC-4950-46F3-AF2B-2CD84286E022}" dt="2021-06-23T23:54:11.631" v="8" actId="108"/>
          <ac:spMkLst>
            <pc:docMk/>
            <pc:sldMk cId="1983714077" sldId="322"/>
            <ac:spMk id="3" creationId="{C5C4E291-94CB-44A7-8A08-E203460F894A}"/>
          </ac:spMkLst>
        </pc:spChg>
      </pc:sldChg>
      <pc:sldChg chg="modSp mod">
        <pc:chgData name="Weifeng Xu" userId="e7aed605-a3dd-4d5a-a692-a87037af107b" providerId="ADAL" clId="{2A8D7EEC-4950-46F3-AF2B-2CD84286E022}" dt="2021-06-24T00:00:43.653" v="34" actId="114"/>
        <pc:sldMkLst>
          <pc:docMk/>
          <pc:sldMk cId="1872955147" sldId="324"/>
        </pc:sldMkLst>
        <pc:spChg chg="mod">
          <ac:chgData name="Weifeng Xu" userId="e7aed605-a3dd-4d5a-a692-a87037af107b" providerId="ADAL" clId="{2A8D7EEC-4950-46F3-AF2B-2CD84286E022}" dt="2021-06-24T00:00:43.653" v="34" actId="114"/>
          <ac:spMkLst>
            <pc:docMk/>
            <pc:sldMk cId="1872955147" sldId="324"/>
            <ac:spMk id="2" creationId="{A3B07278-6D0C-4C2E-9CC7-9D37ED38C608}"/>
          </ac:spMkLst>
        </pc:spChg>
      </pc:sldChg>
      <pc:sldChg chg="modSp mod">
        <pc:chgData name="Weifeng Xu" userId="e7aed605-a3dd-4d5a-a692-a87037af107b" providerId="ADAL" clId="{2A8D7EEC-4950-46F3-AF2B-2CD84286E022}" dt="2021-06-24T02:07:11.988" v="217" actId="114"/>
        <pc:sldMkLst>
          <pc:docMk/>
          <pc:sldMk cId="4238562680" sldId="326"/>
        </pc:sldMkLst>
        <pc:spChg chg="mod">
          <ac:chgData name="Weifeng Xu" userId="e7aed605-a3dd-4d5a-a692-a87037af107b" providerId="ADAL" clId="{2A8D7EEC-4950-46F3-AF2B-2CD84286E022}" dt="2021-06-24T02:07:11.988" v="217" actId="114"/>
          <ac:spMkLst>
            <pc:docMk/>
            <pc:sldMk cId="4238562680" sldId="326"/>
            <ac:spMk id="2" creationId="{D6DC2311-2B05-4B80-B2E1-29610236004B}"/>
          </ac:spMkLst>
        </pc:spChg>
      </pc:sldChg>
      <pc:sldChg chg="modSp mod">
        <pc:chgData name="Weifeng Xu" userId="e7aed605-a3dd-4d5a-a692-a87037af107b" providerId="ADAL" clId="{2A8D7EEC-4950-46F3-AF2B-2CD84286E022}" dt="2021-06-23T23:59:20.248" v="28" actId="6549"/>
        <pc:sldMkLst>
          <pc:docMk/>
          <pc:sldMk cId="510320687" sldId="332"/>
        </pc:sldMkLst>
        <pc:spChg chg="mod">
          <ac:chgData name="Weifeng Xu" userId="e7aed605-a3dd-4d5a-a692-a87037af107b" providerId="ADAL" clId="{2A8D7EEC-4950-46F3-AF2B-2CD84286E022}" dt="2021-06-23T23:59:20.248" v="28" actId="6549"/>
          <ac:spMkLst>
            <pc:docMk/>
            <pc:sldMk cId="510320687" sldId="332"/>
            <ac:spMk id="2" creationId="{BE384664-4125-470E-B478-9DB2219F8D60}"/>
          </ac:spMkLst>
        </pc:spChg>
        <pc:spChg chg="mod">
          <ac:chgData name="Weifeng Xu" userId="e7aed605-a3dd-4d5a-a692-a87037af107b" providerId="ADAL" clId="{2A8D7EEC-4950-46F3-AF2B-2CD84286E022}" dt="2021-06-23T23:59:10.363" v="26" actId="114"/>
          <ac:spMkLst>
            <pc:docMk/>
            <pc:sldMk cId="510320687" sldId="332"/>
            <ac:spMk id="3" creationId="{61B30B09-07A0-4327-BD01-F487A918364B}"/>
          </ac:spMkLst>
        </pc:spChg>
      </pc:sldChg>
      <pc:sldChg chg="modSp mod">
        <pc:chgData name="Weifeng Xu" userId="e7aed605-a3dd-4d5a-a692-a87037af107b" providerId="ADAL" clId="{2A8D7EEC-4950-46F3-AF2B-2CD84286E022}" dt="2021-06-23T23:59:36.053" v="32" actId="114"/>
        <pc:sldMkLst>
          <pc:docMk/>
          <pc:sldMk cId="249524528" sldId="333"/>
        </pc:sldMkLst>
        <pc:spChg chg="mod">
          <ac:chgData name="Weifeng Xu" userId="e7aed605-a3dd-4d5a-a692-a87037af107b" providerId="ADAL" clId="{2A8D7EEC-4950-46F3-AF2B-2CD84286E022}" dt="2021-06-23T23:59:36.053" v="32" actId="114"/>
          <ac:spMkLst>
            <pc:docMk/>
            <pc:sldMk cId="249524528" sldId="333"/>
            <ac:spMk id="2" creationId="{2E9F4462-1697-481B-B95F-15AE8C48D9E3}"/>
          </ac:spMkLst>
        </pc:spChg>
      </pc:sldChg>
      <pc:sldChg chg="modSp mod">
        <pc:chgData name="Weifeng Xu" userId="e7aed605-a3dd-4d5a-a692-a87037af107b" providerId="ADAL" clId="{2A8D7EEC-4950-46F3-AF2B-2CD84286E022}" dt="2021-06-24T00:02:26.638" v="40" actId="114"/>
        <pc:sldMkLst>
          <pc:docMk/>
          <pc:sldMk cId="3870945562" sldId="334"/>
        </pc:sldMkLst>
        <pc:spChg chg="mod">
          <ac:chgData name="Weifeng Xu" userId="e7aed605-a3dd-4d5a-a692-a87037af107b" providerId="ADAL" clId="{2A8D7EEC-4950-46F3-AF2B-2CD84286E022}" dt="2021-06-24T00:02:26.638" v="40" actId="114"/>
          <ac:spMkLst>
            <pc:docMk/>
            <pc:sldMk cId="3870945562" sldId="334"/>
            <ac:spMk id="3" creationId="{B4711566-692A-4DD8-B71D-786003780AEF}"/>
          </ac:spMkLst>
        </pc:spChg>
      </pc:sldChg>
      <pc:sldChg chg="addSp modSp mod">
        <pc:chgData name="Weifeng Xu" userId="e7aed605-a3dd-4d5a-a692-a87037af107b" providerId="ADAL" clId="{2A8D7EEC-4950-46F3-AF2B-2CD84286E022}" dt="2021-06-24T01:55:18.503" v="215" actId="20577"/>
        <pc:sldMkLst>
          <pc:docMk/>
          <pc:sldMk cId="1679169439" sldId="335"/>
        </pc:sldMkLst>
        <pc:spChg chg="add mod">
          <ac:chgData name="Weifeng Xu" userId="e7aed605-a3dd-4d5a-a692-a87037af107b" providerId="ADAL" clId="{2A8D7EEC-4950-46F3-AF2B-2CD84286E022}" dt="2021-06-24T01:55:18.503" v="215" actId="20577"/>
          <ac:spMkLst>
            <pc:docMk/>
            <pc:sldMk cId="1679169439" sldId="335"/>
            <ac:spMk id="6" creationId="{7A28C3E8-1620-4E7E-BD21-69D8F5D12760}"/>
          </ac:spMkLst>
        </pc:spChg>
        <pc:cxnChg chg="add">
          <ac:chgData name="Weifeng Xu" userId="e7aed605-a3dd-4d5a-a692-a87037af107b" providerId="ADAL" clId="{2A8D7EEC-4950-46F3-AF2B-2CD84286E022}" dt="2021-06-24T01:54:29.147" v="154" actId="11529"/>
          <ac:cxnSpMkLst>
            <pc:docMk/>
            <pc:sldMk cId="1679169439" sldId="335"/>
            <ac:cxnSpMk id="4" creationId="{01C60C97-32D3-4CB5-BE0D-F44BE7DC70A6}"/>
          </ac:cxnSpMkLst>
        </pc:cxnChg>
      </pc:sldChg>
      <pc:sldChg chg="modSp mod">
        <pc:chgData name="Weifeng Xu" userId="e7aed605-a3dd-4d5a-a692-a87037af107b" providerId="ADAL" clId="{2A8D7EEC-4950-46F3-AF2B-2CD84286E022}" dt="2021-06-24T01:04:49.495" v="56" actId="6549"/>
        <pc:sldMkLst>
          <pc:docMk/>
          <pc:sldMk cId="3264376133" sldId="337"/>
        </pc:sldMkLst>
        <pc:spChg chg="mod">
          <ac:chgData name="Weifeng Xu" userId="e7aed605-a3dd-4d5a-a692-a87037af107b" providerId="ADAL" clId="{2A8D7EEC-4950-46F3-AF2B-2CD84286E022}" dt="2021-06-24T01:04:49.495" v="56" actId="6549"/>
          <ac:spMkLst>
            <pc:docMk/>
            <pc:sldMk cId="3264376133" sldId="337"/>
            <ac:spMk id="3" creationId="{D700736B-D327-43A3-8C2D-E4B21207E555}"/>
          </ac:spMkLst>
        </pc:spChg>
      </pc:sldChg>
      <pc:sldChg chg="modSp mod">
        <pc:chgData name="Weifeng Xu" userId="e7aed605-a3dd-4d5a-a692-a87037af107b" providerId="ADAL" clId="{2A8D7EEC-4950-46F3-AF2B-2CD84286E022}" dt="2021-06-24T01:12:25.662" v="87" actId="20577"/>
        <pc:sldMkLst>
          <pc:docMk/>
          <pc:sldMk cId="1308013432" sldId="338"/>
        </pc:sldMkLst>
        <pc:spChg chg="mod">
          <ac:chgData name="Weifeng Xu" userId="e7aed605-a3dd-4d5a-a692-a87037af107b" providerId="ADAL" clId="{2A8D7EEC-4950-46F3-AF2B-2CD84286E022}" dt="2021-06-24T01:09:46.178" v="61" actId="108"/>
          <ac:spMkLst>
            <pc:docMk/>
            <pc:sldMk cId="1308013432" sldId="338"/>
            <ac:spMk id="2" creationId="{AA0C92C1-8B74-4594-9DA7-D0A29352DB42}"/>
          </ac:spMkLst>
        </pc:spChg>
        <pc:spChg chg="mod">
          <ac:chgData name="Weifeng Xu" userId="e7aed605-a3dd-4d5a-a692-a87037af107b" providerId="ADAL" clId="{2A8D7EEC-4950-46F3-AF2B-2CD84286E022}" dt="2021-06-24T01:10:00.558" v="64" actId="108"/>
          <ac:spMkLst>
            <pc:docMk/>
            <pc:sldMk cId="1308013432" sldId="338"/>
            <ac:spMk id="3" creationId="{F1A4A9DC-38AC-4FA7-AC31-81F3ECD906F6}"/>
          </ac:spMkLst>
        </pc:spChg>
        <pc:spChg chg="mod">
          <ac:chgData name="Weifeng Xu" userId="e7aed605-a3dd-4d5a-a692-a87037af107b" providerId="ADAL" clId="{2A8D7EEC-4950-46F3-AF2B-2CD84286E022}" dt="2021-06-24T01:12:25.662" v="87" actId="20577"/>
          <ac:spMkLst>
            <pc:docMk/>
            <pc:sldMk cId="1308013432" sldId="338"/>
            <ac:spMk id="8" creationId="{3D9CA8C7-BE13-4156-AD29-6804B58EE668}"/>
          </ac:spMkLst>
        </pc:spChg>
        <pc:picChg chg="mod">
          <ac:chgData name="Weifeng Xu" userId="e7aed605-a3dd-4d5a-a692-a87037af107b" providerId="ADAL" clId="{2A8D7EEC-4950-46F3-AF2B-2CD84286E022}" dt="2021-06-24T01:11:50.029" v="67" actId="1076"/>
          <ac:picMkLst>
            <pc:docMk/>
            <pc:sldMk cId="1308013432" sldId="338"/>
            <ac:picMk id="10" creationId="{4E36BFF2-1FF2-4C12-B732-7E1A045EE8CD}"/>
          </ac:picMkLst>
        </pc:picChg>
      </pc:sldChg>
      <pc:sldChg chg="modSp mod">
        <pc:chgData name="Weifeng Xu" userId="e7aed605-a3dd-4d5a-a692-a87037af107b" providerId="ADAL" clId="{2A8D7EEC-4950-46F3-AF2B-2CD84286E022}" dt="2021-06-24T01:46:15.550" v="153" actId="114"/>
        <pc:sldMkLst>
          <pc:docMk/>
          <pc:sldMk cId="2623116994" sldId="339"/>
        </pc:sldMkLst>
        <pc:spChg chg="mod">
          <ac:chgData name="Weifeng Xu" userId="e7aed605-a3dd-4d5a-a692-a87037af107b" providerId="ADAL" clId="{2A8D7EEC-4950-46F3-AF2B-2CD84286E022}" dt="2021-06-24T01:44:29.926" v="143" actId="114"/>
          <ac:spMkLst>
            <pc:docMk/>
            <pc:sldMk cId="2623116994" sldId="339"/>
            <ac:spMk id="2" creationId="{FEC2864A-2336-47C5-A8E6-69D5F93E6DB9}"/>
          </ac:spMkLst>
        </pc:spChg>
        <pc:spChg chg="mod">
          <ac:chgData name="Weifeng Xu" userId="e7aed605-a3dd-4d5a-a692-a87037af107b" providerId="ADAL" clId="{2A8D7EEC-4950-46F3-AF2B-2CD84286E022}" dt="2021-06-24T01:46:15.550" v="153" actId="114"/>
          <ac:spMkLst>
            <pc:docMk/>
            <pc:sldMk cId="2623116994" sldId="339"/>
            <ac:spMk id="3" creationId="{415A3C9C-1E65-4236-9F3B-E83260EE2CCA}"/>
          </ac:spMkLst>
        </pc:spChg>
      </pc:sldChg>
      <pc:sldChg chg="modSp mod">
        <pc:chgData name="Weifeng Xu" userId="e7aed605-a3dd-4d5a-a692-a87037af107b" providerId="ADAL" clId="{2A8D7EEC-4950-46F3-AF2B-2CD84286E022}" dt="2021-06-24T01:15:05.224" v="121" actId="114"/>
        <pc:sldMkLst>
          <pc:docMk/>
          <pc:sldMk cId="320427498" sldId="340"/>
        </pc:sldMkLst>
        <pc:spChg chg="mod">
          <ac:chgData name="Weifeng Xu" userId="e7aed605-a3dd-4d5a-a692-a87037af107b" providerId="ADAL" clId="{2A8D7EEC-4950-46F3-AF2B-2CD84286E022}" dt="2021-06-24T01:13:08.425" v="92" actId="114"/>
          <ac:spMkLst>
            <pc:docMk/>
            <pc:sldMk cId="320427498" sldId="340"/>
            <ac:spMk id="2" creationId="{7517DBC4-9B5B-4701-9626-566CA30D2BBE}"/>
          </ac:spMkLst>
        </pc:spChg>
        <pc:spChg chg="mod">
          <ac:chgData name="Weifeng Xu" userId="e7aed605-a3dd-4d5a-a692-a87037af107b" providerId="ADAL" clId="{2A8D7EEC-4950-46F3-AF2B-2CD84286E022}" dt="2021-06-24T01:15:05.224" v="121" actId="114"/>
          <ac:spMkLst>
            <pc:docMk/>
            <pc:sldMk cId="320427498" sldId="340"/>
            <ac:spMk id="3" creationId="{233582CA-E31D-4857-8290-FA16B3F488B9}"/>
          </ac:spMkLst>
        </pc:spChg>
      </pc:sldChg>
      <pc:sldChg chg="modSp mod">
        <pc:chgData name="Weifeng Xu" userId="e7aed605-a3dd-4d5a-a692-a87037af107b" providerId="ADAL" clId="{2A8D7EEC-4950-46F3-AF2B-2CD84286E022}" dt="2021-06-24T01:08:29.686" v="58" actId="114"/>
        <pc:sldMkLst>
          <pc:docMk/>
          <pc:sldMk cId="2410316269" sldId="345"/>
        </pc:sldMkLst>
        <pc:spChg chg="mod">
          <ac:chgData name="Weifeng Xu" userId="e7aed605-a3dd-4d5a-a692-a87037af107b" providerId="ADAL" clId="{2A8D7EEC-4950-46F3-AF2B-2CD84286E022}" dt="2021-06-24T01:00:34.535" v="42" actId="114"/>
          <ac:spMkLst>
            <pc:docMk/>
            <pc:sldMk cId="2410316269" sldId="345"/>
            <ac:spMk id="2" creationId="{822C13EA-8448-43BC-AABC-8FDBD45FBA44}"/>
          </ac:spMkLst>
        </pc:spChg>
        <pc:spChg chg="mod">
          <ac:chgData name="Weifeng Xu" userId="e7aed605-a3dd-4d5a-a692-a87037af107b" providerId="ADAL" clId="{2A8D7EEC-4950-46F3-AF2B-2CD84286E022}" dt="2021-06-24T01:08:29.686" v="58" actId="114"/>
          <ac:spMkLst>
            <pc:docMk/>
            <pc:sldMk cId="2410316269" sldId="345"/>
            <ac:spMk id="7" creationId="{4AAE329B-4641-4778-BD41-C88F6F47E0D2}"/>
          </ac:spMkLst>
        </pc:spChg>
      </pc:sldChg>
      <pc:sldChg chg="addSp modSp mod">
        <pc:chgData name="Weifeng Xu" userId="e7aed605-a3dd-4d5a-a692-a87037af107b" providerId="ADAL" clId="{2A8D7EEC-4950-46F3-AF2B-2CD84286E022}" dt="2021-06-24T01:28:55.271" v="132" actId="14100"/>
        <pc:sldMkLst>
          <pc:docMk/>
          <pc:sldMk cId="3519564447" sldId="346"/>
        </pc:sldMkLst>
        <pc:spChg chg="add mod">
          <ac:chgData name="Weifeng Xu" userId="e7aed605-a3dd-4d5a-a692-a87037af107b" providerId="ADAL" clId="{2A8D7EEC-4950-46F3-AF2B-2CD84286E022}" dt="2021-06-24T01:28:55.271" v="132" actId="14100"/>
          <ac:spMkLst>
            <pc:docMk/>
            <pc:sldMk cId="3519564447" sldId="346"/>
            <ac:spMk id="6" creationId="{1A637AF6-CB92-4DB4-87D9-EB83545ABAE4}"/>
          </ac:spMkLst>
        </pc:spChg>
        <pc:spChg chg="mod">
          <ac:chgData name="Weifeng Xu" userId="e7aed605-a3dd-4d5a-a692-a87037af107b" providerId="ADAL" clId="{2A8D7EEC-4950-46F3-AF2B-2CD84286E022}" dt="2021-06-24T01:21:17.142" v="123" actId="114"/>
          <ac:spMkLst>
            <pc:docMk/>
            <pc:sldMk cId="3519564447" sldId="346"/>
            <ac:spMk id="8" creationId="{559AB951-24C1-4605-9FE7-5A82C0804204}"/>
          </ac:spMkLst>
        </pc:spChg>
      </pc:sldChg>
      <pc:sldChg chg="modSp mod modNotesTx">
        <pc:chgData name="Weifeng Xu" userId="e7aed605-a3dd-4d5a-a692-a87037af107b" providerId="ADAL" clId="{2A8D7EEC-4950-46F3-AF2B-2CD84286E022}" dt="2021-06-24T01:43:53.991" v="141" actId="114"/>
        <pc:sldMkLst>
          <pc:docMk/>
          <pc:sldMk cId="3075287206" sldId="348"/>
        </pc:sldMkLst>
        <pc:spChg chg="mod">
          <ac:chgData name="Weifeng Xu" userId="e7aed605-a3dd-4d5a-a692-a87037af107b" providerId="ADAL" clId="{2A8D7EEC-4950-46F3-AF2B-2CD84286E022}" dt="2021-06-24T01:43:53.991" v="141" actId="114"/>
          <ac:spMkLst>
            <pc:docMk/>
            <pc:sldMk cId="3075287206" sldId="348"/>
            <ac:spMk id="3" creationId="{C782CE37-C965-49F5-9658-EB6B6EC5465E}"/>
          </ac:spMkLst>
        </pc:spChg>
      </pc:sldChg>
      <pc:sldChg chg="addSp modSp mod">
        <pc:chgData name="Weifeng Xu" userId="e7aed605-a3dd-4d5a-a692-a87037af107b" providerId="ADAL" clId="{2A8D7EEC-4950-46F3-AF2B-2CD84286E022}" dt="2021-06-24T02:09:48.087" v="255" actId="20577"/>
        <pc:sldMkLst>
          <pc:docMk/>
          <pc:sldMk cId="3344398096" sldId="350"/>
        </pc:sldMkLst>
        <pc:spChg chg="add mod">
          <ac:chgData name="Weifeng Xu" userId="e7aed605-a3dd-4d5a-a692-a87037af107b" providerId="ADAL" clId="{2A8D7EEC-4950-46F3-AF2B-2CD84286E022}" dt="2021-06-24T02:09:48.087" v="255" actId="20577"/>
          <ac:spMkLst>
            <pc:docMk/>
            <pc:sldMk cId="3344398096" sldId="350"/>
            <ac:spMk id="3" creationId="{CD13FB45-5B32-400C-831E-E1D1D858A553}"/>
          </ac:spMkLst>
        </pc:spChg>
      </pc:sldChg>
      <pc:sldChg chg="modSp mod">
        <pc:chgData name="Weifeng Xu" userId="e7aed605-a3dd-4d5a-a692-a87037af107b" providerId="ADAL" clId="{2A8D7EEC-4950-46F3-AF2B-2CD84286E022}" dt="2021-06-24T02:18:50.562" v="265" actId="114"/>
        <pc:sldMkLst>
          <pc:docMk/>
          <pc:sldMk cId="2712278353" sldId="358"/>
        </pc:sldMkLst>
        <pc:spChg chg="mod">
          <ac:chgData name="Weifeng Xu" userId="e7aed605-a3dd-4d5a-a692-a87037af107b" providerId="ADAL" clId="{2A8D7EEC-4950-46F3-AF2B-2CD84286E022}" dt="2021-06-24T02:18:50.562" v="265" actId="114"/>
          <ac:spMkLst>
            <pc:docMk/>
            <pc:sldMk cId="2712278353" sldId="358"/>
            <ac:spMk id="3" creationId="{19512CFA-AEE7-4BE0-9C30-B8064CF0474B}"/>
          </ac:spMkLst>
        </pc:spChg>
      </pc:sldChg>
      <pc:sldChg chg="modSp mod">
        <pc:chgData name="Weifeng Xu" userId="e7aed605-a3dd-4d5a-a692-a87037af107b" providerId="ADAL" clId="{2A8D7EEC-4950-46F3-AF2B-2CD84286E022}" dt="2021-06-24T02:21:34.331" v="283" actId="114"/>
        <pc:sldMkLst>
          <pc:docMk/>
          <pc:sldMk cId="673295416" sldId="359"/>
        </pc:sldMkLst>
        <pc:spChg chg="mod">
          <ac:chgData name="Weifeng Xu" userId="e7aed605-a3dd-4d5a-a692-a87037af107b" providerId="ADAL" clId="{2A8D7EEC-4950-46F3-AF2B-2CD84286E022}" dt="2021-06-24T02:21:34.331" v="283" actId="114"/>
          <ac:spMkLst>
            <pc:docMk/>
            <pc:sldMk cId="673295416" sldId="359"/>
            <ac:spMk id="3" creationId="{EC30F6D1-49AF-49A9-8AEC-8D2E5CD0DCCF}"/>
          </ac:spMkLst>
        </pc:spChg>
      </pc:sldChg>
      <pc:sldChg chg="modSp mod">
        <pc:chgData name="Weifeng Xu" userId="e7aed605-a3dd-4d5a-a692-a87037af107b" providerId="ADAL" clId="{2A8D7EEC-4950-46F3-AF2B-2CD84286E022}" dt="2021-06-23T19:53:18.324" v="4" actId="3626"/>
        <pc:sldMkLst>
          <pc:docMk/>
          <pc:sldMk cId="592884748" sldId="362"/>
        </pc:sldMkLst>
        <pc:spChg chg="mod">
          <ac:chgData name="Weifeng Xu" userId="e7aed605-a3dd-4d5a-a692-a87037af107b" providerId="ADAL" clId="{2A8D7EEC-4950-46F3-AF2B-2CD84286E022}" dt="2021-06-23T19:53:18.324" v="4" actId="3626"/>
          <ac:spMkLst>
            <pc:docMk/>
            <pc:sldMk cId="592884748" sldId="362"/>
            <ac:spMk id="3" creationId="{89BD5538-8EF2-4F3B-86BB-4FF867A44E0F}"/>
          </ac:spMkLst>
        </pc:spChg>
      </pc:sldChg>
    </pc:docChg>
  </pc:docChgLst>
  <pc:docChgLst>
    <pc:chgData name="Malcolm Hayward" userId="fd045f5c-b77a-4191-aa2e-0c5f24668c72" providerId="ADAL" clId="{BD0E6480-7CF8-4167-8A86-B4DF884F39EC}"/>
    <pc:docChg chg="undo custSel addSld delSld modSld sldOrd">
      <pc:chgData name="Malcolm Hayward" userId="fd045f5c-b77a-4191-aa2e-0c5f24668c72" providerId="ADAL" clId="{BD0E6480-7CF8-4167-8A86-B4DF884F39EC}" dt="2021-05-14T12:49:09.095" v="5378" actId="20577"/>
      <pc:docMkLst>
        <pc:docMk/>
      </pc:docMkLst>
      <pc:sldChg chg="modSp mod addCm delCm modCm">
        <pc:chgData name="Malcolm Hayward" userId="fd045f5c-b77a-4191-aa2e-0c5f24668c72" providerId="ADAL" clId="{BD0E6480-7CF8-4167-8A86-B4DF884F39EC}" dt="2021-05-12T08:10:04.596" v="3696" actId="1076"/>
        <pc:sldMkLst>
          <pc:docMk/>
          <pc:sldMk cId="1734229363" sldId="256"/>
        </pc:sldMkLst>
        <pc:spChg chg="mod">
          <ac:chgData name="Malcolm Hayward" userId="fd045f5c-b77a-4191-aa2e-0c5f24668c72" providerId="ADAL" clId="{BD0E6480-7CF8-4167-8A86-B4DF884F39EC}" dt="2021-05-12T08:10:01.546" v="3695" actId="20577"/>
          <ac:spMkLst>
            <pc:docMk/>
            <pc:sldMk cId="1734229363" sldId="256"/>
            <ac:spMk id="2" creationId="{ABE998E7-D42B-4F89-98CB-92B2D0392882}"/>
          </ac:spMkLst>
        </pc:spChg>
        <pc:spChg chg="mod">
          <ac:chgData name="Malcolm Hayward" userId="fd045f5c-b77a-4191-aa2e-0c5f24668c72" providerId="ADAL" clId="{BD0E6480-7CF8-4167-8A86-B4DF884F39EC}" dt="2021-05-12T08:10:04.596" v="3696" actId="1076"/>
          <ac:spMkLst>
            <pc:docMk/>
            <pc:sldMk cId="1734229363" sldId="256"/>
            <ac:spMk id="3" creationId="{4F6A2723-A6E9-48DB-B408-0352E1957E51}"/>
          </ac:spMkLst>
        </pc:spChg>
      </pc:sldChg>
      <pc:sldChg chg="modSp mod">
        <pc:chgData name="Malcolm Hayward" userId="fd045f5c-b77a-4191-aa2e-0c5f24668c72" providerId="ADAL" clId="{BD0E6480-7CF8-4167-8A86-B4DF884F39EC}" dt="2021-05-14T11:54:44.485" v="5306" actId="20577"/>
        <pc:sldMkLst>
          <pc:docMk/>
          <pc:sldMk cId="3707681567" sldId="288"/>
        </pc:sldMkLst>
        <pc:spChg chg="mod">
          <ac:chgData name="Malcolm Hayward" userId="fd045f5c-b77a-4191-aa2e-0c5f24668c72" providerId="ADAL" clId="{BD0E6480-7CF8-4167-8A86-B4DF884F39EC}" dt="2021-05-14T11:54:44.485" v="5306" actId="20577"/>
          <ac:spMkLst>
            <pc:docMk/>
            <pc:sldMk cId="3707681567" sldId="288"/>
            <ac:spMk id="3" creationId="{7C02B0AB-D752-4CBA-AD30-CAF3FFA1BC30}"/>
          </ac:spMkLst>
        </pc:spChg>
      </pc:sldChg>
      <pc:sldChg chg="modSp del mod">
        <pc:chgData name="Malcolm Hayward" userId="fd045f5c-b77a-4191-aa2e-0c5f24668c72" providerId="ADAL" clId="{BD0E6480-7CF8-4167-8A86-B4DF884F39EC}" dt="2021-05-05T07:20:46.276" v="1165" actId="2696"/>
        <pc:sldMkLst>
          <pc:docMk/>
          <pc:sldMk cId="1737119426" sldId="320"/>
        </pc:sldMkLst>
        <pc:spChg chg="mod">
          <ac:chgData name="Malcolm Hayward" userId="fd045f5c-b77a-4191-aa2e-0c5f24668c72" providerId="ADAL" clId="{BD0E6480-7CF8-4167-8A86-B4DF884F39EC}" dt="2021-05-05T06:54:43.459" v="1164" actId="20577"/>
          <ac:spMkLst>
            <pc:docMk/>
            <pc:sldMk cId="1737119426" sldId="320"/>
            <ac:spMk id="3" creationId="{BD594857-5B0F-44BA-B7E5-8FA5C55DF99D}"/>
          </ac:spMkLst>
        </pc:spChg>
      </pc:sldChg>
      <pc:sldChg chg="del">
        <pc:chgData name="Malcolm Hayward" userId="fd045f5c-b77a-4191-aa2e-0c5f24668c72" providerId="ADAL" clId="{BD0E6480-7CF8-4167-8A86-B4DF884F39EC}" dt="2021-05-05T05:23:52.472" v="1087" actId="2696"/>
        <pc:sldMkLst>
          <pc:docMk/>
          <pc:sldMk cId="3314869782" sldId="321"/>
        </pc:sldMkLst>
      </pc:sldChg>
      <pc:sldChg chg="ord">
        <pc:chgData name="Malcolm Hayward" userId="fd045f5c-b77a-4191-aa2e-0c5f24668c72" providerId="ADAL" clId="{BD0E6480-7CF8-4167-8A86-B4DF884F39EC}" dt="2021-05-14T11:57:12.678" v="5315"/>
        <pc:sldMkLst>
          <pc:docMk/>
          <pc:sldMk cId="3264376133" sldId="337"/>
        </pc:sldMkLst>
      </pc:sldChg>
      <pc:sldChg chg="modSp mod">
        <pc:chgData name="Malcolm Hayward" userId="fd045f5c-b77a-4191-aa2e-0c5f24668c72" providerId="ADAL" clId="{BD0E6480-7CF8-4167-8A86-B4DF884F39EC}" dt="2021-05-12T12:29:40.383" v="5304" actId="20577"/>
        <pc:sldMkLst>
          <pc:docMk/>
          <pc:sldMk cId="3127045161" sldId="347"/>
        </pc:sldMkLst>
        <pc:spChg chg="mod">
          <ac:chgData name="Malcolm Hayward" userId="fd045f5c-b77a-4191-aa2e-0c5f24668c72" providerId="ADAL" clId="{BD0E6480-7CF8-4167-8A86-B4DF884F39EC}" dt="2021-05-12T12:29:40.383" v="5304" actId="20577"/>
          <ac:spMkLst>
            <pc:docMk/>
            <pc:sldMk cId="3127045161" sldId="347"/>
            <ac:spMk id="12" creationId="{E1F815B2-A665-44FA-B9E7-DB77048FFC7E}"/>
          </ac:spMkLst>
        </pc:spChg>
      </pc:sldChg>
      <pc:sldChg chg="modSp">
        <pc:chgData name="Malcolm Hayward" userId="fd045f5c-b77a-4191-aa2e-0c5f24668c72" providerId="ADAL" clId="{BD0E6480-7CF8-4167-8A86-B4DF884F39EC}" dt="2021-05-13T13:59:46.484" v="5305"/>
        <pc:sldMkLst>
          <pc:docMk/>
          <pc:sldMk cId="3075287206" sldId="348"/>
        </pc:sldMkLst>
        <pc:spChg chg="mod">
          <ac:chgData name="Malcolm Hayward" userId="fd045f5c-b77a-4191-aa2e-0c5f24668c72" providerId="ADAL" clId="{BD0E6480-7CF8-4167-8A86-B4DF884F39EC}" dt="2021-05-13T13:59:46.484" v="5305"/>
          <ac:spMkLst>
            <pc:docMk/>
            <pc:sldMk cId="3075287206" sldId="348"/>
            <ac:spMk id="3" creationId="{C782CE37-C965-49F5-9658-EB6B6EC5465E}"/>
          </ac:spMkLst>
        </pc:spChg>
      </pc:sldChg>
      <pc:sldChg chg="modSp mod delCm">
        <pc:chgData name="Malcolm Hayward" userId="fd045f5c-b77a-4191-aa2e-0c5f24668c72" providerId="ADAL" clId="{BD0E6480-7CF8-4167-8A86-B4DF884F39EC}" dt="2021-05-06T08:53:34.979" v="2222" actId="1592"/>
        <pc:sldMkLst>
          <pc:docMk/>
          <pc:sldMk cId="2202234512" sldId="351"/>
        </pc:sldMkLst>
        <pc:spChg chg="mod">
          <ac:chgData name="Malcolm Hayward" userId="fd045f5c-b77a-4191-aa2e-0c5f24668c72" providerId="ADAL" clId="{BD0E6480-7CF8-4167-8A86-B4DF884F39EC}" dt="2021-05-06T08:53:32.320" v="2221" actId="20577"/>
          <ac:spMkLst>
            <pc:docMk/>
            <pc:sldMk cId="2202234512" sldId="351"/>
            <ac:spMk id="4" creationId="{0383F74A-B9B2-4262-9047-D14EE9C6A285}"/>
          </ac:spMkLst>
        </pc:spChg>
      </pc:sldChg>
      <pc:sldChg chg="addSp delSp modSp mod">
        <pc:chgData name="Malcolm Hayward" userId="fd045f5c-b77a-4191-aa2e-0c5f24668c72" providerId="ADAL" clId="{BD0E6480-7CF8-4167-8A86-B4DF884F39EC}" dt="2021-05-14T12:48:13.095" v="5339" actId="14100"/>
        <pc:sldMkLst>
          <pc:docMk/>
          <pc:sldMk cId="3704635679" sldId="357"/>
        </pc:sldMkLst>
        <pc:spChg chg="add del mod">
          <ac:chgData name="Malcolm Hayward" userId="fd045f5c-b77a-4191-aa2e-0c5f24668c72" providerId="ADAL" clId="{BD0E6480-7CF8-4167-8A86-B4DF884F39EC}" dt="2021-05-14T12:46:12.955" v="5317" actId="22"/>
          <ac:spMkLst>
            <pc:docMk/>
            <pc:sldMk cId="3704635679" sldId="357"/>
            <ac:spMk id="4" creationId="{CF30BCDC-9714-4C5E-94B5-C117DA8BEA65}"/>
          </ac:spMkLst>
        </pc:spChg>
        <pc:spChg chg="mod">
          <ac:chgData name="Malcolm Hayward" userId="fd045f5c-b77a-4191-aa2e-0c5f24668c72" providerId="ADAL" clId="{BD0E6480-7CF8-4167-8A86-B4DF884F39EC}" dt="2021-05-14T12:48:13.095" v="5339" actId="14100"/>
          <ac:spMkLst>
            <pc:docMk/>
            <pc:sldMk cId="3704635679" sldId="357"/>
            <ac:spMk id="6" creationId="{C058FD50-67DE-4D36-BC3F-1953A8AC8613}"/>
          </ac:spMkLst>
        </pc:spChg>
        <pc:picChg chg="del">
          <ac:chgData name="Malcolm Hayward" userId="fd045f5c-b77a-4191-aa2e-0c5f24668c72" providerId="ADAL" clId="{BD0E6480-7CF8-4167-8A86-B4DF884F39EC}" dt="2021-05-14T12:46:11.490" v="5316" actId="478"/>
          <ac:picMkLst>
            <pc:docMk/>
            <pc:sldMk cId="3704635679" sldId="357"/>
            <ac:picMk id="5" creationId="{A816929F-F5D2-4F13-A2EA-778A1A2D0A23}"/>
          </ac:picMkLst>
        </pc:picChg>
        <pc:picChg chg="add mod ord">
          <ac:chgData name="Malcolm Hayward" userId="fd045f5c-b77a-4191-aa2e-0c5f24668c72" providerId="ADAL" clId="{BD0E6480-7CF8-4167-8A86-B4DF884F39EC}" dt="2021-05-14T12:48:09.335" v="5337" actId="1076"/>
          <ac:picMkLst>
            <pc:docMk/>
            <pc:sldMk cId="3704635679" sldId="357"/>
            <ac:picMk id="8" creationId="{1D7EDF22-799B-4326-BD3F-7125414A6621}"/>
          </ac:picMkLst>
        </pc:picChg>
      </pc:sldChg>
      <pc:sldChg chg="modSp mod addCm delCm modCm">
        <pc:chgData name="Malcolm Hayward" userId="fd045f5c-b77a-4191-aa2e-0c5f24668c72" providerId="ADAL" clId="{BD0E6480-7CF8-4167-8A86-B4DF884F39EC}" dt="2021-05-05T05:21:42.881" v="998" actId="1592"/>
        <pc:sldMkLst>
          <pc:docMk/>
          <pc:sldMk cId="2712278353" sldId="358"/>
        </pc:sldMkLst>
        <pc:spChg chg="mod">
          <ac:chgData name="Malcolm Hayward" userId="fd045f5c-b77a-4191-aa2e-0c5f24668c72" providerId="ADAL" clId="{BD0E6480-7CF8-4167-8A86-B4DF884F39EC}" dt="2021-05-01T20:56:33.539" v="734" actId="20577"/>
          <ac:spMkLst>
            <pc:docMk/>
            <pc:sldMk cId="2712278353" sldId="358"/>
            <ac:spMk id="3" creationId="{19512CFA-AEE7-4BE0-9C30-B8064CF0474B}"/>
          </ac:spMkLst>
        </pc:spChg>
      </pc:sldChg>
      <pc:sldChg chg="modSp new mod">
        <pc:chgData name="Malcolm Hayward" userId="fd045f5c-b77a-4191-aa2e-0c5f24668c72" providerId="ADAL" clId="{BD0E6480-7CF8-4167-8A86-B4DF884F39EC}" dt="2021-05-12T11:46:44.662" v="5246" actId="20577"/>
        <pc:sldMkLst>
          <pc:docMk/>
          <pc:sldMk cId="673295416" sldId="359"/>
        </pc:sldMkLst>
        <pc:spChg chg="mod">
          <ac:chgData name="Malcolm Hayward" userId="fd045f5c-b77a-4191-aa2e-0c5f24668c72" providerId="ADAL" clId="{BD0E6480-7CF8-4167-8A86-B4DF884F39EC}" dt="2021-05-02T04:07:21.739" v="781" actId="20577"/>
          <ac:spMkLst>
            <pc:docMk/>
            <pc:sldMk cId="673295416" sldId="359"/>
            <ac:spMk id="2" creationId="{3ED71F33-1308-4FBB-A161-51310CE88EEE}"/>
          </ac:spMkLst>
        </pc:spChg>
        <pc:spChg chg="mod">
          <ac:chgData name="Malcolm Hayward" userId="fd045f5c-b77a-4191-aa2e-0c5f24668c72" providerId="ADAL" clId="{BD0E6480-7CF8-4167-8A86-B4DF884F39EC}" dt="2021-05-12T11:46:44.662" v="5246" actId="20577"/>
          <ac:spMkLst>
            <pc:docMk/>
            <pc:sldMk cId="673295416" sldId="359"/>
            <ac:spMk id="3" creationId="{EC30F6D1-49AF-49A9-8AEC-8D2E5CD0DCCF}"/>
          </ac:spMkLst>
        </pc:spChg>
      </pc:sldChg>
      <pc:sldChg chg="modSp new mod">
        <pc:chgData name="Malcolm Hayward" userId="fd045f5c-b77a-4191-aa2e-0c5f24668c72" providerId="ADAL" clId="{BD0E6480-7CF8-4167-8A86-B4DF884F39EC}" dt="2021-05-14T11:54:52.618" v="5313" actId="20577"/>
        <pc:sldMkLst>
          <pc:docMk/>
          <pc:sldMk cId="1891808389" sldId="360"/>
        </pc:sldMkLst>
        <pc:spChg chg="mod">
          <ac:chgData name="Malcolm Hayward" userId="fd045f5c-b77a-4191-aa2e-0c5f24668c72" providerId="ADAL" clId="{BD0E6480-7CF8-4167-8A86-B4DF884F39EC}" dt="2021-05-05T05:18:22.232" v="795" actId="20577"/>
          <ac:spMkLst>
            <pc:docMk/>
            <pc:sldMk cId="1891808389" sldId="360"/>
            <ac:spMk id="2" creationId="{3BEB8D1F-E64C-4ADC-88EC-A89E5D1A444C}"/>
          </ac:spMkLst>
        </pc:spChg>
        <pc:spChg chg="mod">
          <ac:chgData name="Malcolm Hayward" userId="fd045f5c-b77a-4191-aa2e-0c5f24668c72" providerId="ADAL" clId="{BD0E6480-7CF8-4167-8A86-B4DF884F39EC}" dt="2021-05-14T11:54:52.618" v="5313" actId="20577"/>
          <ac:spMkLst>
            <pc:docMk/>
            <pc:sldMk cId="1891808389" sldId="360"/>
            <ac:spMk id="3" creationId="{B9E3B367-8E86-4367-BF81-0DB912F59E70}"/>
          </ac:spMkLst>
        </pc:spChg>
      </pc:sldChg>
      <pc:sldChg chg="addSp delSp modSp new mod">
        <pc:chgData name="Malcolm Hayward" userId="fd045f5c-b77a-4191-aa2e-0c5f24668c72" providerId="ADAL" clId="{BD0E6480-7CF8-4167-8A86-B4DF884F39EC}" dt="2021-05-10T05:58:52.177" v="3676" actId="207"/>
        <pc:sldMkLst>
          <pc:docMk/>
          <pc:sldMk cId="2374511300" sldId="361"/>
        </pc:sldMkLst>
        <pc:spChg chg="mod">
          <ac:chgData name="Malcolm Hayward" userId="fd045f5c-b77a-4191-aa2e-0c5f24668c72" providerId="ADAL" clId="{BD0E6480-7CF8-4167-8A86-B4DF884F39EC}" dt="2021-05-06T08:59:15.267" v="2496" actId="20577"/>
          <ac:spMkLst>
            <pc:docMk/>
            <pc:sldMk cId="2374511300" sldId="361"/>
            <ac:spMk id="2" creationId="{1DC7E295-D42A-4E63-8C4B-071CDCFDAA0F}"/>
          </ac:spMkLst>
        </pc:spChg>
        <pc:spChg chg="del">
          <ac:chgData name="Malcolm Hayward" userId="fd045f5c-b77a-4191-aa2e-0c5f24668c72" providerId="ADAL" clId="{BD0E6480-7CF8-4167-8A86-B4DF884F39EC}" dt="2021-05-06T07:30:00.770" v="1254" actId="3680"/>
          <ac:spMkLst>
            <pc:docMk/>
            <pc:sldMk cId="2374511300" sldId="361"/>
            <ac:spMk id="3" creationId="{70CB8038-96B0-4B9D-A24E-6F70E0A8CB06}"/>
          </ac:spMkLst>
        </pc:spChg>
        <pc:spChg chg="add mod">
          <ac:chgData name="Malcolm Hayward" userId="fd045f5c-b77a-4191-aa2e-0c5f24668c72" providerId="ADAL" clId="{BD0E6480-7CF8-4167-8A86-B4DF884F39EC}" dt="2021-05-10T05:58:52.177" v="3676" actId="207"/>
          <ac:spMkLst>
            <pc:docMk/>
            <pc:sldMk cId="2374511300" sldId="361"/>
            <ac:spMk id="5" creationId="{130A5CE3-FB28-4627-9500-8503E090EAB5}"/>
          </ac:spMkLst>
        </pc:spChg>
        <pc:graphicFrameChg chg="add mod ord modGraphic">
          <ac:chgData name="Malcolm Hayward" userId="fd045f5c-b77a-4191-aa2e-0c5f24668c72" providerId="ADAL" clId="{BD0E6480-7CF8-4167-8A86-B4DF884F39EC}" dt="2021-05-06T09:40:43.788" v="3611" actId="14100"/>
          <ac:graphicFrameMkLst>
            <pc:docMk/>
            <pc:sldMk cId="2374511300" sldId="361"/>
            <ac:graphicFrameMk id="4" creationId="{D9DAB5BF-907D-4815-87A9-B3E2C0C0407D}"/>
          </ac:graphicFrameMkLst>
        </pc:graphicFrameChg>
      </pc:sldChg>
      <pc:sldChg chg="modSp new mod">
        <pc:chgData name="Malcolm Hayward" userId="fd045f5c-b77a-4191-aa2e-0c5f24668c72" providerId="ADAL" clId="{BD0E6480-7CF8-4167-8A86-B4DF884F39EC}" dt="2021-05-12T08:14:55.874" v="3711" actId="20577"/>
        <pc:sldMkLst>
          <pc:docMk/>
          <pc:sldMk cId="592884748" sldId="362"/>
        </pc:sldMkLst>
        <pc:spChg chg="mod">
          <ac:chgData name="Malcolm Hayward" userId="fd045f5c-b77a-4191-aa2e-0c5f24668c72" providerId="ADAL" clId="{BD0E6480-7CF8-4167-8A86-B4DF884F39EC}" dt="2021-05-05T07:20:50.908" v="1188" actId="20577"/>
          <ac:spMkLst>
            <pc:docMk/>
            <pc:sldMk cId="592884748" sldId="362"/>
            <ac:spMk id="2" creationId="{821D58B1-1295-485B-932D-A259CA278A55}"/>
          </ac:spMkLst>
        </pc:spChg>
        <pc:spChg chg="mod">
          <ac:chgData name="Malcolm Hayward" userId="fd045f5c-b77a-4191-aa2e-0c5f24668c72" providerId="ADAL" clId="{BD0E6480-7CF8-4167-8A86-B4DF884F39EC}" dt="2021-05-12T08:14:55.874" v="3711" actId="20577"/>
          <ac:spMkLst>
            <pc:docMk/>
            <pc:sldMk cId="592884748" sldId="362"/>
            <ac:spMk id="3" creationId="{89BD5538-8EF2-4F3B-86BB-4FF867A44E0F}"/>
          </ac:spMkLst>
        </pc:spChg>
      </pc:sldChg>
      <pc:sldChg chg="modSp new mod">
        <pc:chgData name="Malcolm Hayward" userId="fd045f5c-b77a-4191-aa2e-0c5f24668c72" providerId="ADAL" clId="{BD0E6480-7CF8-4167-8A86-B4DF884F39EC}" dt="2021-05-13T13:59:46.484" v="5305"/>
        <pc:sldMkLst>
          <pc:docMk/>
          <pc:sldMk cId="461521205" sldId="363"/>
        </pc:sldMkLst>
        <pc:spChg chg="mod">
          <ac:chgData name="Malcolm Hayward" userId="fd045f5c-b77a-4191-aa2e-0c5f24668c72" providerId="ADAL" clId="{BD0E6480-7CF8-4167-8A86-B4DF884F39EC}" dt="2021-05-12T11:36:47.738" v="3846" actId="20577"/>
          <ac:spMkLst>
            <pc:docMk/>
            <pc:sldMk cId="461521205" sldId="363"/>
            <ac:spMk id="2" creationId="{AEC12678-47B8-4D67-950A-9BD2983AA853}"/>
          </ac:spMkLst>
        </pc:spChg>
        <pc:spChg chg="mod">
          <ac:chgData name="Malcolm Hayward" userId="fd045f5c-b77a-4191-aa2e-0c5f24668c72" providerId="ADAL" clId="{BD0E6480-7CF8-4167-8A86-B4DF884F39EC}" dt="2021-05-13T13:59:46.484" v="5305"/>
          <ac:spMkLst>
            <pc:docMk/>
            <pc:sldMk cId="461521205" sldId="363"/>
            <ac:spMk id="3" creationId="{22C74412-1633-4E98-B2BD-5A58E72D31C8}"/>
          </ac:spMkLst>
        </pc:spChg>
      </pc:sldChg>
      <pc:sldChg chg="modSp new mod">
        <pc:chgData name="Malcolm Hayward" userId="fd045f5c-b77a-4191-aa2e-0c5f24668c72" providerId="ADAL" clId="{BD0E6480-7CF8-4167-8A86-B4DF884F39EC}" dt="2021-05-14T12:49:09.095" v="5378" actId="20577"/>
        <pc:sldMkLst>
          <pc:docMk/>
          <pc:sldMk cId="81339395" sldId="364"/>
        </pc:sldMkLst>
        <pc:spChg chg="mod">
          <ac:chgData name="Malcolm Hayward" userId="fd045f5c-b77a-4191-aa2e-0c5f24668c72" providerId="ADAL" clId="{BD0E6480-7CF8-4167-8A86-B4DF884F39EC}" dt="2021-05-14T12:48:42.587" v="5358" actId="20577"/>
          <ac:spMkLst>
            <pc:docMk/>
            <pc:sldMk cId="81339395" sldId="364"/>
            <ac:spMk id="2" creationId="{89178EDB-35A4-4B6D-B8DF-83A53C3DCBB6}"/>
          </ac:spMkLst>
        </pc:spChg>
        <pc:spChg chg="mod">
          <ac:chgData name="Malcolm Hayward" userId="fd045f5c-b77a-4191-aa2e-0c5f24668c72" providerId="ADAL" clId="{BD0E6480-7CF8-4167-8A86-B4DF884F39EC}" dt="2021-05-14T12:49:09.095" v="5378" actId="20577"/>
          <ac:spMkLst>
            <pc:docMk/>
            <pc:sldMk cId="81339395" sldId="364"/>
            <ac:spMk id="3" creationId="{FB39AF0A-DFBD-4BC5-BD61-C2D7C433574B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D02_Registry_and_File_Directory.pptx" TargetMode="External"/><Relationship Id="rId7" Type="http://schemas.openxmlformats.org/officeDocument/2006/relationships/image" Target="../media/image5.svg"/><Relationship Id="rId2" Type="http://schemas.openxmlformats.org/officeDocument/2006/relationships/hyperlink" Target="ID01_Disk_Image_and_Partitions.pptx" TargetMode="External"/><Relationship Id="rId1" Type="http://schemas.openxmlformats.org/officeDocument/2006/relationships/hyperlink" Target="ID00_Lab_Setup.pptx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hyperlink" Target="ID00_Lab_Setup.pptx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hyperlink" Target="ID01_Disk_Image_and_Partitions.pptx" TargetMode="External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hyperlink" Target="D02_Registry_and_File_Directory.pptx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FA0C15-8564-4E3F-B604-85B26752E7B4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47111D6-B955-45F2-8CBB-CA897AA27981}">
      <dgm:prSet/>
      <dgm:spPr/>
      <dgm:t>
        <a:bodyPr/>
        <a:lstStyle/>
        <a:p>
          <a:r>
            <a:rPr lang="en-US">
              <a:hlinkClick xmlns:r="http://schemas.openxmlformats.org/officeDocument/2006/relationships" r:id="rId1"/>
            </a:rPr>
            <a:t>0. Lab Setup</a:t>
          </a:r>
          <a:endParaRPr lang="en-US"/>
        </a:p>
      </dgm:t>
    </dgm:pt>
    <dgm:pt modelId="{74C20A26-4083-44E7-B8B2-6CC97FB0532C}" type="parTrans" cxnId="{BEDC4156-7D5C-4CA7-8784-9EA9770EDC2C}">
      <dgm:prSet/>
      <dgm:spPr/>
      <dgm:t>
        <a:bodyPr/>
        <a:lstStyle/>
        <a:p>
          <a:endParaRPr lang="en-US"/>
        </a:p>
      </dgm:t>
    </dgm:pt>
    <dgm:pt modelId="{3D53063A-B853-43EE-B9C7-D39291E1CE4B}" type="sibTrans" cxnId="{BEDC4156-7D5C-4CA7-8784-9EA9770EDC2C}">
      <dgm:prSet/>
      <dgm:spPr/>
      <dgm:t>
        <a:bodyPr/>
        <a:lstStyle/>
        <a:p>
          <a:endParaRPr lang="en-US"/>
        </a:p>
      </dgm:t>
    </dgm:pt>
    <dgm:pt modelId="{0CDF52F1-EA0C-4AB0-A75A-440A2805E4AD}">
      <dgm:prSet/>
      <dgm:spPr/>
      <dgm:t>
        <a:bodyPr/>
        <a:lstStyle/>
        <a:p>
          <a:r>
            <a:rPr lang="en-US">
              <a:hlinkClick xmlns:r="http://schemas.openxmlformats.org/officeDocument/2006/relationships" r:id="rId2"/>
            </a:rPr>
            <a:t>1. Disk Image and Partitions</a:t>
          </a:r>
          <a:endParaRPr lang="en-US"/>
        </a:p>
      </dgm:t>
    </dgm:pt>
    <dgm:pt modelId="{00A49BC1-B6ED-458B-A401-4872E85400E9}" type="parTrans" cxnId="{5E2220D6-2620-4FB7-93F1-5EF5FF553722}">
      <dgm:prSet/>
      <dgm:spPr/>
      <dgm:t>
        <a:bodyPr/>
        <a:lstStyle/>
        <a:p>
          <a:endParaRPr lang="en-US"/>
        </a:p>
      </dgm:t>
    </dgm:pt>
    <dgm:pt modelId="{652C4534-033C-427E-981F-CC00DF48D2A8}" type="sibTrans" cxnId="{5E2220D6-2620-4FB7-93F1-5EF5FF553722}">
      <dgm:prSet/>
      <dgm:spPr/>
      <dgm:t>
        <a:bodyPr/>
        <a:lstStyle/>
        <a:p>
          <a:endParaRPr lang="en-US"/>
        </a:p>
      </dgm:t>
    </dgm:pt>
    <dgm:pt modelId="{2AFB1AC8-4FDE-4BA5-877E-36BD31B24CC6}">
      <dgm:prSet/>
      <dgm:spPr/>
      <dgm:t>
        <a:bodyPr/>
        <a:lstStyle/>
        <a:p>
          <a:r>
            <a:rPr lang="en-US">
              <a:hlinkClick xmlns:r="http://schemas.openxmlformats.org/officeDocument/2006/relationships" r:id="rId3"/>
            </a:rPr>
            <a:t>2. Registry and File Directory</a:t>
          </a:r>
          <a:endParaRPr lang="en-US"/>
        </a:p>
      </dgm:t>
    </dgm:pt>
    <dgm:pt modelId="{AF3AC37A-87DA-42A4-9CEB-2BEA0899888F}" type="parTrans" cxnId="{B2034206-454A-461B-80CD-31C72123C9A5}">
      <dgm:prSet/>
      <dgm:spPr/>
      <dgm:t>
        <a:bodyPr/>
        <a:lstStyle/>
        <a:p>
          <a:endParaRPr lang="en-US"/>
        </a:p>
      </dgm:t>
    </dgm:pt>
    <dgm:pt modelId="{40B698E7-B1E7-40A2-9FCE-12743B9DD85D}" type="sibTrans" cxnId="{B2034206-454A-461B-80CD-31C72123C9A5}">
      <dgm:prSet/>
      <dgm:spPr/>
      <dgm:t>
        <a:bodyPr/>
        <a:lstStyle/>
        <a:p>
          <a:endParaRPr lang="en-US"/>
        </a:p>
      </dgm:t>
    </dgm:pt>
    <dgm:pt modelId="{C6151033-6F88-4215-9B6E-3B87929C2D1A}" type="pres">
      <dgm:prSet presAssocID="{44FA0C15-8564-4E3F-B604-85B26752E7B4}" presName="root" presStyleCnt="0">
        <dgm:presLayoutVars>
          <dgm:dir/>
          <dgm:resizeHandles val="exact"/>
        </dgm:presLayoutVars>
      </dgm:prSet>
      <dgm:spPr/>
    </dgm:pt>
    <dgm:pt modelId="{DE154962-076C-4207-9B0B-78665C85DCAF}" type="pres">
      <dgm:prSet presAssocID="{147111D6-B955-45F2-8CBB-CA897AA27981}" presName="compNode" presStyleCnt="0"/>
      <dgm:spPr/>
    </dgm:pt>
    <dgm:pt modelId="{DD42CCCE-F550-455C-9EB5-5B8BAB60093D}" type="pres">
      <dgm:prSet presAssocID="{147111D6-B955-45F2-8CBB-CA897AA27981}" presName="iconRect" presStyleLbl="node1" presStyleIdx="0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ask"/>
        </a:ext>
      </dgm:extLst>
    </dgm:pt>
    <dgm:pt modelId="{40269AAB-F2CF-432D-AF75-ACAB0D44008D}" type="pres">
      <dgm:prSet presAssocID="{147111D6-B955-45F2-8CBB-CA897AA27981}" presName="spaceRect" presStyleCnt="0"/>
      <dgm:spPr/>
    </dgm:pt>
    <dgm:pt modelId="{034105D6-8B31-4F92-8D3A-81743F29D13E}" type="pres">
      <dgm:prSet presAssocID="{147111D6-B955-45F2-8CBB-CA897AA27981}" presName="textRect" presStyleLbl="revTx" presStyleIdx="0" presStyleCnt="3">
        <dgm:presLayoutVars>
          <dgm:chMax val="1"/>
          <dgm:chPref val="1"/>
        </dgm:presLayoutVars>
      </dgm:prSet>
      <dgm:spPr/>
    </dgm:pt>
    <dgm:pt modelId="{748AD451-A8BB-4279-8025-F608F2BED9B9}" type="pres">
      <dgm:prSet presAssocID="{3D53063A-B853-43EE-B9C7-D39291E1CE4B}" presName="sibTrans" presStyleCnt="0"/>
      <dgm:spPr/>
    </dgm:pt>
    <dgm:pt modelId="{2F712EAA-1AF0-477E-ACC3-7D6C2C9609E1}" type="pres">
      <dgm:prSet presAssocID="{0CDF52F1-EA0C-4AB0-A75A-440A2805E4AD}" presName="compNode" presStyleCnt="0"/>
      <dgm:spPr/>
    </dgm:pt>
    <dgm:pt modelId="{CE55CED4-DD21-4295-A216-668B6F53A5C5}" type="pres">
      <dgm:prSet presAssocID="{0CDF52F1-EA0C-4AB0-A75A-440A2805E4AD}" presName="iconRect" presStyleLbl="node1" presStyleIdx="1" presStyleCnt="3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A3F6AC2D-632A-4A82-8D5B-16ACB9CD2DBB}" type="pres">
      <dgm:prSet presAssocID="{0CDF52F1-EA0C-4AB0-A75A-440A2805E4AD}" presName="spaceRect" presStyleCnt="0"/>
      <dgm:spPr/>
    </dgm:pt>
    <dgm:pt modelId="{5A9DE75B-FC29-4184-B24A-F338C295664E}" type="pres">
      <dgm:prSet presAssocID="{0CDF52F1-EA0C-4AB0-A75A-440A2805E4AD}" presName="textRect" presStyleLbl="revTx" presStyleIdx="1" presStyleCnt="3">
        <dgm:presLayoutVars>
          <dgm:chMax val="1"/>
          <dgm:chPref val="1"/>
        </dgm:presLayoutVars>
      </dgm:prSet>
      <dgm:spPr/>
    </dgm:pt>
    <dgm:pt modelId="{0F1E0D93-D652-4A73-8011-5CEE30A4FB33}" type="pres">
      <dgm:prSet presAssocID="{652C4534-033C-427E-981F-CC00DF48D2A8}" presName="sibTrans" presStyleCnt="0"/>
      <dgm:spPr/>
    </dgm:pt>
    <dgm:pt modelId="{2C1946FD-EA67-4EF9-8587-CE2DFAC35BCB}" type="pres">
      <dgm:prSet presAssocID="{2AFB1AC8-4FDE-4BA5-877E-36BD31B24CC6}" presName="compNode" presStyleCnt="0"/>
      <dgm:spPr/>
    </dgm:pt>
    <dgm:pt modelId="{319A51A0-0455-4296-8C6B-E11AB32FDEE7}" type="pres">
      <dgm:prSet presAssocID="{2AFB1AC8-4FDE-4BA5-877E-36BD31B24CC6}" presName="iconRect" presStyleLbl="node1" presStyleIdx="2" presStyleCnt="3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Folder"/>
        </a:ext>
      </dgm:extLst>
    </dgm:pt>
    <dgm:pt modelId="{EF14D00C-92AB-4DF5-B70A-4A44796E2AAC}" type="pres">
      <dgm:prSet presAssocID="{2AFB1AC8-4FDE-4BA5-877E-36BD31B24CC6}" presName="spaceRect" presStyleCnt="0"/>
      <dgm:spPr/>
    </dgm:pt>
    <dgm:pt modelId="{7C879C09-3BF7-4829-941D-578DD2459C10}" type="pres">
      <dgm:prSet presAssocID="{2AFB1AC8-4FDE-4BA5-877E-36BD31B24CC6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B2034206-454A-461B-80CD-31C72123C9A5}" srcId="{44FA0C15-8564-4E3F-B604-85B26752E7B4}" destId="{2AFB1AC8-4FDE-4BA5-877E-36BD31B24CC6}" srcOrd="2" destOrd="0" parTransId="{AF3AC37A-87DA-42A4-9CEB-2BEA0899888F}" sibTransId="{40B698E7-B1E7-40A2-9FCE-12743B9DD85D}"/>
    <dgm:cxn modelId="{F49BA12B-03B3-4915-936A-6E6B7F58DA1A}" type="presOf" srcId="{147111D6-B955-45F2-8CBB-CA897AA27981}" destId="{034105D6-8B31-4F92-8D3A-81743F29D13E}" srcOrd="0" destOrd="0" presId="urn:microsoft.com/office/officeart/2018/2/layout/IconLabelList"/>
    <dgm:cxn modelId="{1F34E130-027A-4837-8EA9-A95522CCB181}" type="presOf" srcId="{2AFB1AC8-4FDE-4BA5-877E-36BD31B24CC6}" destId="{7C879C09-3BF7-4829-941D-578DD2459C10}" srcOrd="0" destOrd="0" presId="urn:microsoft.com/office/officeart/2018/2/layout/IconLabelList"/>
    <dgm:cxn modelId="{BEDC4156-7D5C-4CA7-8784-9EA9770EDC2C}" srcId="{44FA0C15-8564-4E3F-B604-85B26752E7B4}" destId="{147111D6-B955-45F2-8CBB-CA897AA27981}" srcOrd="0" destOrd="0" parTransId="{74C20A26-4083-44E7-B8B2-6CC97FB0532C}" sibTransId="{3D53063A-B853-43EE-B9C7-D39291E1CE4B}"/>
    <dgm:cxn modelId="{3F0F02B1-318F-437E-825C-B2065B654991}" type="presOf" srcId="{0CDF52F1-EA0C-4AB0-A75A-440A2805E4AD}" destId="{5A9DE75B-FC29-4184-B24A-F338C295664E}" srcOrd="0" destOrd="0" presId="urn:microsoft.com/office/officeart/2018/2/layout/IconLabelList"/>
    <dgm:cxn modelId="{5E2220D6-2620-4FB7-93F1-5EF5FF553722}" srcId="{44FA0C15-8564-4E3F-B604-85B26752E7B4}" destId="{0CDF52F1-EA0C-4AB0-A75A-440A2805E4AD}" srcOrd="1" destOrd="0" parTransId="{00A49BC1-B6ED-458B-A401-4872E85400E9}" sibTransId="{652C4534-033C-427E-981F-CC00DF48D2A8}"/>
    <dgm:cxn modelId="{8E6BAAF9-AF4D-4D73-BD55-7CC91B645A1B}" type="presOf" srcId="{44FA0C15-8564-4E3F-B604-85B26752E7B4}" destId="{C6151033-6F88-4215-9B6E-3B87929C2D1A}" srcOrd="0" destOrd="0" presId="urn:microsoft.com/office/officeart/2018/2/layout/IconLabelList"/>
    <dgm:cxn modelId="{04286E00-B338-4C1C-BE22-142A506BF8E6}" type="presParOf" srcId="{C6151033-6F88-4215-9B6E-3B87929C2D1A}" destId="{DE154962-076C-4207-9B0B-78665C85DCAF}" srcOrd="0" destOrd="0" presId="urn:microsoft.com/office/officeart/2018/2/layout/IconLabelList"/>
    <dgm:cxn modelId="{E858DC33-9644-4D58-9A93-9B04DDDA34F5}" type="presParOf" srcId="{DE154962-076C-4207-9B0B-78665C85DCAF}" destId="{DD42CCCE-F550-455C-9EB5-5B8BAB60093D}" srcOrd="0" destOrd="0" presId="urn:microsoft.com/office/officeart/2018/2/layout/IconLabelList"/>
    <dgm:cxn modelId="{97B58D2A-B97E-4EEA-97B8-6899AE823304}" type="presParOf" srcId="{DE154962-076C-4207-9B0B-78665C85DCAF}" destId="{40269AAB-F2CF-432D-AF75-ACAB0D44008D}" srcOrd="1" destOrd="0" presId="urn:microsoft.com/office/officeart/2018/2/layout/IconLabelList"/>
    <dgm:cxn modelId="{3BE1DC76-96B6-4075-9235-F377FB934E66}" type="presParOf" srcId="{DE154962-076C-4207-9B0B-78665C85DCAF}" destId="{034105D6-8B31-4F92-8D3A-81743F29D13E}" srcOrd="2" destOrd="0" presId="urn:microsoft.com/office/officeart/2018/2/layout/IconLabelList"/>
    <dgm:cxn modelId="{8A31A78E-8E8B-479C-A393-0336887CB888}" type="presParOf" srcId="{C6151033-6F88-4215-9B6E-3B87929C2D1A}" destId="{748AD451-A8BB-4279-8025-F608F2BED9B9}" srcOrd="1" destOrd="0" presId="urn:microsoft.com/office/officeart/2018/2/layout/IconLabelList"/>
    <dgm:cxn modelId="{F4E7C369-FADF-47EC-BD18-5CBB5E1D5115}" type="presParOf" srcId="{C6151033-6F88-4215-9B6E-3B87929C2D1A}" destId="{2F712EAA-1AF0-477E-ACC3-7D6C2C9609E1}" srcOrd="2" destOrd="0" presId="urn:microsoft.com/office/officeart/2018/2/layout/IconLabelList"/>
    <dgm:cxn modelId="{AE72F04F-D32B-460F-972F-16CBFDDC96E4}" type="presParOf" srcId="{2F712EAA-1AF0-477E-ACC3-7D6C2C9609E1}" destId="{CE55CED4-DD21-4295-A216-668B6F53A5C5}" srcOrd="0" destOrd="0" presId="urn:microsoft.com/office/officeart/2018/2/layout/IconLabelList"/>
    <dgm:cxn modelId="{5C5F5EA3-A7ED-4248-9D79-34B2D0F1D44F}" type="presParOf" srcId="{2F712EAA-1AF0-477E-ACC3-7D6C2C9609E1}" destId="{A3F6AC2D-632A-4A82-8D5B-16ACB9CD2DBB}" srcOrd="1" destOrd="0" presId="urn:microsoft.com/office/officeart/2018/2/layout/IconLabelList"/>
    <dgm:cxn modelId="{220FC806-1B3F-4533-9F57-2907392404D0}" type="presParOf" srcId="{2F712EAA-1AF0-477E-ACC3-7D6C2C9609E1}" destId="{5A9DE75B-FC29-4184-B24A-F338C295664E}" srcOrd="2" destOrd="0" presId="urn:microsoft.com/office/officeart/2018/2/layout/IconLabelList"/>
    <dgm:cxn modelId="{EE0FCC49-83B3-44E7-B9A1-8622A0DD5ADF}" type="presParOf" srcId="{C6151033-6F88-4215-9B6E-3B87929C2D1A}" destId="{0F1E0D93-D652-4A73-8011-5CEE30A4FB33}" srcOrd="3" destOrd="0" presId="urn:microsoft.com/office/officeart/2018/2/layout/IconLabelList"/>
    <dgm:cxn modelId="{409D6623-B1AF-4B06-B2B1-12B1D7BC6E8A}" type="presParOf" srcId="{C6151033-6F88-4215-9B6E-3B87929C2D1A}" destId="{2C1946FD-EA67-4EF9-8587-CE2DFAC35BCB}" srcOrd="4" destOrd="0" presId="urn:microsoft.com/office/officeart/2018/2/layout/IconLabelList"/>
    <dgm:cxn modelId="{9091C954-3B1C-4D24-BF61-FD6B3A9016AB}" type="presParOf" srcId="{2C1946FD-EA67-4EF9-8587-CE2DFAC35BCB}" destId="{319A51A0-0455-4296-8C6B-E11AB32FDEE7}" srcOrd="0" destOrd="0" presId="urn:microsoft.com/office/officeart/2018/2/layout/IconLabelList"/>
    <dgm:cxn modelId="{5A1D3FF9-F664-40A0-A9FD-4252DC7EACCC}" type="presParOf" srcId="{2C1946FD-EA67-4EF9-8587-CE2DFAC35BCB}" destId="{EF14D00C-92AB-4DF5-B70A-4A44796E2AAC}" srcOrd="1" destOrd="0" presId="urn:microsoft.com/office/officeart/2018/2/layout/IconLabelList"/>
    <dgm:cxn modelId="{AC996E0F-01E9-4CC1-AA0B-D96FE567ABBE}" type="presParOf" srcId="{2C1946FD-EA67-4EF9-8587-CE2DFAC35BCB}" destId="{7C879C09-3BF7-4829-941D-578DD2459C10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2AE717-E9D1-461D-B1F0-0C942359A0E2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10590A8-E9EB-4473-9201-A10473C40564}">
      <dgm:prSet/>
      <dgm:spPr/>
      <dgm:t>
        <a:bodyPr/>
        <a:lstStyle/>
        <a:p>
          <a:r>
            <a:rPr lang="en-US"/>
            <a:t>Learn about</a:t>
          </a:r>
        </a:p>
      </dgm:t>
    </dgm:pt>
    <dgm:pt modelId="{1DF9AC4E-6E62-4C7A-AE98-8125C55DABCD}" type="parTrans" cxnId="{CB830856-70E8-4391-BDAD-0C49AA3475A0}">
      <dgm:prSet/>
      <dgm:spPr/>
      <dgm:t>
        <a:bodyPr/>
        <a:lstStyle/>
        <a:p>
          <a:endParaRPr lang="en-US"/>
        </a:p>
      </dgm:t>
    </dgm:pt>
    <dgm:pt modelId="{6457ED77-C6DE-40E5-87D4-753572545627}" type="sibTrans" cxnId="{CB830856-70E8-4391-BDAD-0C49AA3475A0}">
      <dgm:prSet/>
      <dgm:spPr/>
      <dgm:t>
        <a:bodyPr/>
        <a:lstStyle/>
        <a:p>
          <a:endParaRPr lang="en-US"/>
        </a:p>
      </dgm:t>
    </dgm:pt>
    <dgm:pt modelId="{0AD7E701-9F0B-483F-9678-335C07B6E7AA}">
      <dgm:prSet/>
      <dgm:spPr/>
      <dgm:t>
        <a:bodyPr/>
        <a:lstStyle/>
        <a:p>
          <a:r>
            <a:rPr lang="en-US"/>
            <a:t>Learn about the Master File Table (MFT)</a:t>
          </a:r>
        </a:p>
      </dgm:t>
    </dgm:pt>
    <dgm:pt modelId="{D444D4AF-9614-4D81-A612-2C6CB5EEE307}" type="parTrans" cxnId="{46C45E69-B8AE-4BCA-A301-4A5A6D380AB7}">
      <dgm:prSet/>
      <dgm:spPr/>
      <dgm:t>
        <a:bodyPr/>
        <a:lstStyle/>
        <a:p>
          <a:endParaRPr lang="en-US"/>
        </a:p>
      </dgm:t>
    </dgm:pt>
    <dgm:pt modelId="{6B388FC4-5668-454F-9764-4D92806C6D84}" type="sibTrans" cxnId="{46C45E69-B8AE-4BCA-A301-4A5A6D380AB7}">
      <dgm:prSet/>
      <dgm:spPr/>
      <dgm:t>
        <a:bodyPr/>
        <a:lstStyle/>
        <a:p>
          <a:endParaRPr lang="en-US"/>
        </a:p>
      </dgm:t>
    </dgm:pt>
    <dgm:pt modelId="{FEFD04D2-3E17-4502-922A-DAE3DDE65F7B}">
      <dgm:prSet/>
      <dgm:spPr/>
      <dgm:t>
        <a:bodyPr/>
        <a:lstStyle/>
        <a:p>
          <a:r>
            <a:rPr lang="en-US"/>
            <a:t>Extract</a:t>
          </a:r>
        </a:p>
      </dgm:t>
    </dgm:pt>
    <dgm:pt modelId="{32794DC9-C4B5-4B04-8FD9-C379E15FDD3D}" type="parTrans" cxnId="{9EA3187A-7933-4924-BE54-E2D506B6B5DF}">
      <dgm:prSet/>
      <dgm:spPr/>
      <dgm:t>
        <a:bodyPr/>
        <a:lstStyle/>
        <a:p>
          <a:endParaRPr lang="en-US"/>
        </a:p>
      </dgm:t>
    </dgm:pt>
    <dgm:pt modelId="{C37B8C48-F3B7-4B0D-AD42-AE8E26E30F47}" type="sibTrans" cxnId="{9EA3187A-7933-4924-BE54-E2D506B6B5DF}">
      <dgm:prSet/>
      <dgm:spPr/>
      <dgm:t>
        <a:bodyPr/>
        <a:lstStyle/>
        <a:p>
          <a:endParaRPr lang="en-US"/>
        </a:p>
      </dgm:t>
    </dgm:pt>
    <dgm:pt modelId="{33DDB65D-63AB-4DE8-BBAF-32F0F23C1864}">
      <dgm:prSet/>
      <dgm:spPr/>
      <dgm:t>
        <a:bodyPr/>
        <a:lstStyle/>
        <a:p>
          <a:r>
            <a:rPr lang="en-US"/>
            <a:t>Extract the contents of the MFT.</a:t>
          </a:r>
        </a:p>
      </dgm:t>
    </dgm:pt>
    <dgm:pt modelId="{2DF55A7B-2DE4-4FFD-B843-9FF76D403CC8}" type="parTrans" cxnId="{1ADBD96A-B091-4FF7-9976-531FF580E086}">
      <dgm:prSet/>
      <dgm:spPr/>
      <dgm:t>
        <a:bodyPr/>
        <a:lstStyle/>
        <a:p>
          <a:endParaRPr lang="en-US"/>
        </a:p>
      </dgm:t>
    </dgm:pt>
    <dgm:pt modelId="{B7DB8F0D-7571-41E7-882B-BE92CEF9BACA}" type="sibTrans" cxnId="{1ADBD96A-B091-4FF7-9976-531FF580E086}">
      <dgm:prSet/>
      <dgm:spPr/>
      <dgm:t>
        <a:bodyPr/>
        <a:lstStyle/>
        <a:p>
          <a:endParaRPr lang="en-US"/>
        </a:p>
      </dgm:t>
    </dgm:pt>
    <dgm:pt modelId="{58D06523-1797-4A1B-91E7-D954C65C150D}">
      <dgm:prSet/>
      <dgm:spPr/>
      <dgm:t>
        <a:bodyPr/>
        <a:lstStyle/>
        <a:p>
          <a:r>
            <a:rPr lang="en-US"/>
            <a:t>Create</a:t>
          </a:r>
        </a:p>
      </dgm:t>
    </dgm:pt>
    <dgm:pt modelId="{4F9EDC81-CD35-42E0-964D-43D0A3582E6D}" type="parTrans" cxnId="{181D9154-347D-483D-B1DD-15A059B470FA}">
      <dgm:prSet/>
      <dgm:spPr/>
      <dgm:t>
        <a:bodyPr/>
        <a:lstStyle/>
        <a:p>
          <a:endParaRPr lang="en-US"/>
        </a:p>
      </dgm:t>
    </dgm:pt>
    <dgm:pt modelId="{C062EA86-46CD-4700-A45E-3D3AAF19FEE8}" type="sibTrans" cxnId="{181D9154-347D-483D-B1DD-15A059B470FA}">
      <dgm:prSet/>
      <dgm:spPr/>
      <dgm:t>
        <a:bodyPr/>
        <a:lstStyle/>
        <a:p>
          <a:endParaRPr lang="en-US"/>
        </a:p>
      </dgm:t>
    </dgm:pt>
    <dgm:pt modelId="{60318435-B3F1-41D6-9FC6-E4BA9D0D4992}">
      <dgm:prSet/>
      <dgm:spPr/>
      <dgm:t>
        <a:bodyPr/>
        <a:lstStyle/>
        <a:p>
          <a:r>
            <a:rPr lang="en-US"/>
            <a:t>Create a timeline out of the MFT’s entries.</a:t>
          </a:r>
        </a:p>
      </dgm:t>
    </dgm:pt>
    <dgm:pt modelId="{7AD9EAD1-7246-43D6-83B8-252EBCCAE00F}" type="parTrans" cxnId="{36EB05AD-9818-4CD3-AE48-BBA56F30D955}">
      <dgm:prSet/>
      <dgm:spPr/>
      <dgm:t>
        <a:bodyPr/>
        <a:lstStyle/>
        <a:p>
          <a:endParaRPr lang="en-US"/>
        </a:p>
      </dgm:t>
    </dgm:pt>
    <dgm:pt modelId="{658CC1D2-53E4-451A-9D5C-0F9E37500DBA}" type="sibTrans" cxnId="{36EB05AD-9818-4CD3-AE48-BBA56F30D955}">
      <dgm:prSet/>
      <dgm:spPr/>
      <dgm:t>
        <a:bodyPr/>
        <a:lstStyle/>
        <a:p>
          <a:endParaRPr lang="en-US"/>
        </a:p>
      </dgm:t>
    </dgm:pt>
    <dgm:pt modelId="{E0B837D8-927C-4146-8922-08476DECC82D}">
      <dgm:prSet/>
      <dgm:spPr/>
      <dgm:t>
        <a:bodyPr/>
        <a:lstStyle/>
        <a:p>
          <a:r>
            <a:rPr lang="en-US"/>
            <a:t>Learn</a:t>
          </a:r>
        </a:p>
      </dgm:t>
    </dgm:pt>
    <dgm:pt modelId="{A1C27AB9-284E-4750-9C67-0E93B367D1E9}" type="parTrans" cxnId="{B118D72D-1216-4668-948D-9BAD7E84E8CC}">
      <dgm:prSet/>
      <dgm:spPr/>
      <dgm:t>
        <a:bodyPr/>
        <a:lstStyle/>
        <a:p>
          <a:endParaRPr lang="en-US"/>
        </a:p>
      </dgm:t>
    </dgm:pt>
    <dgm:pt modelId="{794CDC05-0F27-40BD-AD3A-CF0455DCAD31}" type="sibTrans" cxnId="{B118D72D-1216-4668-948D-9BAD7E84E8CC}">
      <dgm:prSet/>
      <dgm:spPr/>
      <dgm:t>
        <a:bodyPr/>
        <a:lstStyle/>
        <a:p>
          <a:endParaRPr lang="en-US"/>
        </a:p>
      </dgm:t>
    </dgm:pt>
    <dgm:pt modelId="{FE3442BB-F102-481C-9972-A8FD7A8F7C6E}">
      <dgm:prSet/>
      <dgm:spPr/>
      <dgm:t>
        <a:bodyPr/>
        <a:lstStyle/>
        <a:p>
          <a:r>
            <a:rPr lang="en-US"/>
            <a:t>Learn how to filter the timeline for specific entries and/or periods of time.</a:t>
          </a:r>
        </a:p>
      </dgm:t>
    </dgm:pt>
    <dgm:pt modelId="{326C50B0-36C1-4931-A5A6-58AE622A65A9}" type="parTrans" cxnId="{DFAF5AEB-AEF4-46D5-941E-AE9069B8037D}">
      <dgm:prSet/>
      <dgm:spPr/>
      <dgm:t>
        <a:bodyPr/>
        <a:lstStyle/>
        <a:p>
          <a:endParaRPr lang="en-US"/>
        </a:p>
      </dgm:t>
    </dgm:pt>
    <dgm:pt modelId="{2695D43E-0796-4839-AF51-E61EC564F6F4}" type="sibTrans" cxnId="{DFAF5AEB-AEF4-46D5-941E-AE9069B8037D}">
      <dgm:prSet/>
      <dgm:spPr/>
      <dgm:t>
        <a:bodyPr/>
        <a:lstStyle/>
        <a:p>
          <a:endParaRPr lang="en-US"/>
        </a:p>
      </dgm:t>
    </dgm:pt>
    <dgm:pt modelId="{C8B52863-2BAD-48E1-8D88-FA5280A1F7DD}">
      <dgm:prSet/>
      <dgm:spPr/>
      <dgm:t>
        <a:bodyPr/>
        <a:lstStyle/>
        <a:p>
          <a:r>
            <a:rPr lang="en-US"/>
            <a:t>Be</a:t>
          </a:r>
        </a:p>
      </dgm:t>
    </dgm:pt>
    <dgm:pt modelId="{009CA18A-5740-4DE4-B5BE-88744EA1CBDD}" type="parTrans" cxnId="{475EA339-B294-476E-AF3D-100D4F4ABFF6}">
      <dgm:prSet/>
      <dgm:spPr/>
      <dgm:t>
        <a:bodyPr/>
        <a:lstStyle/>
        <a:p>
          <a:endParaRPr lang="en-US"/>
        </a:p>
      </dgm:t>
    </dgm:pt>
    <dgm:pt modelId="{576950D4-1840-4BDA-B63A-DF4FF7F78B84}" type="sibTrans" cxnId="{475EA339-B294-476E-AF3D-100D4F4ABFF6}">
      <dgm:prSet/>
      <dgm:spPr/>
      <dgm:t>
        <a:bodyPr/>
        <a:lstStyle/>
        <a:p>
          <a:endParaRPr lang="en-US"/>
        </a:p>
      </dgm:t>
    </dgm:pt>
    <dgm:pt modelId="{0D72369B-BED9-41B6-9F9B-3B8481C0EE20}">
      <dgm:prSet/>
      <dgm:spPr/>
      <dgm:t>
        <a:bodyPr/>
        <a:lstStyle/>
        <a:p>
          <a:r>
            <a:rPr lang="en-US"/>
            <a:t>All timestamps will be in the UTC format. </a:t>
          </a:r>
        </a:p>
      </dgm:t>
    </dgm:pt>
    <dgm:pt modelId="{3850C74F-AA11-4575-808C-A33EDC34E9F1}" type="parTrans" cxnId="{EFFD929A-1360-456B-B0C4-69D1A14AE0BA}">
      <dgm:prSet/>
      <dgm:spPr/>
      <dgm:t>
        <a:bodyPr/>
        <a:lstStyle/>
        <a:p>
          <a:endParaRPr lang="en-US"/>
        </a:p>
      </dgm:t>
    </dgm:pt>
    <dgm:pt modelId="{6A9CCE94-18C5-499A-91E7-D673BD358166}" type="sibTrans" cxnId="{EFFD929A-1360-456B-B0C4-69D1A14AE0BA}">
      <dgm:prSet/>
      <dgm:spPr/>
      <dgm:t>
        <a:bodyPr/>
        <a:lstStyle/>
        <a:p>
          <a:endParaRPr lang="en-US"/>
        </a:p>
      </dgm:t>
    </dgm:pt>
    <dgm:pt modelId="{62C83D36-854D-41A1-B39C-032450F88362}" type="pres">
      <dgm:prSet presAssocID="{882AE717-E9D1-461D-B1F0-0C942359A0E2}" presName="Name0" presStyleCnt="0">
        <dgm:presLayoutVars>
          <dgm:dir/>
          <dgm:animLvl val="lvl"/>
          <dgm:resizeHandles val="exact"/>
        </dgm:presLayoutVars>
      </dgm:prSet>
      <dgm:spPr/>
    </dgm:pt>
    <dgm:pt modelId="{4C9AE880-2A8C-4BE1-BFB5-C3451D2D9827}" type="pres">
      <dgm:prSet presAssocID="{C8B52863-2BAD-48E1-8D88-FA5280A1F7DD}" presName="boxAndChildren" presStyleCnt="0"/>
      <dgm:spPr/>
    </dgm:pt>
    <dgm:pt modelId="{81227CF1-BE50-498F-9BEC-670B1151A04E}" type="pres">
      <dgm:prSet presAssocID="{C8B52863-2BAD-48E1-8D88-FA5280A1F7DD}" presName="parentTextBox" presStyleLbl="alignNode1" presStyleIdx="0" presStyleCnt="5"/>
      <dgm:spPr/>
    </dgm:pt>
    <dgm:pt modelId="{538DC32A-3E50-4307-B364-1A77D3B5CC30}" type="pres">
      <dgm:prSet presAssocID="{C8B52863-2BAD-48E1-8D88-FA5280A1F7DD}" presName="descendantBox" presStyleLbl="bgAccFollowNode1" presStyleIdx="0" presStyleCnt="5"/>
      <dgm:spPr/>
    </dgm:pt>
    <dgm:pt modelId="{C908486A-3AB3-42D2-8558-ED751CC9F766}" type="pres">
      <dgm:prSet presAssocID="{794CDC05-0F27-40BD-AD3A-CF0455DCAD31}" presName="sp" presStyleCnt="0"/>
      <dgm:spPr/>
    </dgm:pt>
    <dgm:pt modelId="{F1DDD41F-092B-4AD5-9E2B-A6C3F171F038}" type="pres">
      <dgm:prSet presAssocID="{E0B837D8-927C-4146-8922-08476DECC82D}" presName="arrowAndChildren" presStyleCnt="0"/>
      <dgm:spPr/>
    </dgm:pt>
    <dgm:pt modelId="{660F7881-D73E-4C0C-94E1-E0410B627FB4}" type="pres">
      <dgm:prSet presAssocID="{E0B837D8-927C-4146-8922-08476DECC82D}" presName="parentTextArrow" presStyleLbl="node1" presStyleIdx="0" presStyleCnt="0"/>
      <dgm:spPr/>
    </dgm:pt>
    <dgm:pt modelId="{80A1F924-0961-4385-BBE8-A67F36E8FCAB}" type="pres">
      <dgm:prSet presAssocID="{E0B837D8-927C-4146-8922-08476DECC82D}" presName="arrow" presStyleLbl="alignNode1" presStyleIdx="1" presStyleCnt="5"/>
      <dgm:spPr/>
    </dgm:pt>
    <dgm:pt modelId="{23F8C15B-4E9C-4F1B-8E38-F3ABEBF20A59}" type="pres">
      <dgm:prSet presAssocID="{E0B837D8-927C-4146-8922-08476DECC82D}" presName="descendantArrow" presStyleLbl="bgAccFollowNode1" presStyleIdx="1" presStyleCnt="5"/>
      <dgm:spPr/>
    </dgm:pt>
    <dgm:pt modelId="{E8F74E02-3778-42B5-8E6F-FF659CDA0608}" type="pres">
      <dgm:prSet presAssocID="{C062EA86-46CD-4700-A45E-3D3AAF19FEE8}" presName="sp" presStyleCnt="0"/>
      <dgm:spPr/>
    </dgm:pt>
    <dgm:pt modelId="{1A68D91F-856A-4614-9B70-BCB002CAFD49}" type="pres">
      <dgm:prSet presAssocID="{58D06523-1797-4A1B-91E7-D954C65C150D}" presName="arrowAndChildren" presStyleCnt="0"/>
      <dgm:spPr/>
    </dgm:pt>
    <dgm:pt modelId="{1BE62639-CDB5-4DF4-AF31-2E83BC9B9934}" type="pres">
      <dgm:prSet presAssocID="{58D06523-1797-4A1B-91E7-D954C65C150D}" presName="parentTextArrow" presStyleLbl="node1" presStyleIdx="0" presStyleCnt="0"/>
      <dgm:spPr/>
    </dgm:pt>
    <dgm:pt modelId="{353FF7E6-F55C-44B2-BA5F-B94013F31D51}" type="pres">
      <dgm:prSet presAssocID="{58D06523-1797-4A1B-91E7-D954C65C150D}" presName="arrow" presStyleLbl="alignNode1" presStyleIdx="2" presStyleCnt="5"/>
      <dgm:spPr/>
    </dgm:pt>
    <dgm:pt modelId="{543B6F76-6C8E-4FE1-A7FE-FC1850DDF2C9}" type="pres">
      <dgm:prSet presAssocID="{58D06523-1797-4A1B-91E7-D954C65C150D}" presName="descendantArrow" presStyleLbl="bgAccFollowNode1" presStyleIdx="2" presStyleCnt="5"/>
      <dgm:spPr/>
    </dgm:pt>
    <dgm:pt modelId="{D3DC7761-FA74-45CB-92A1-73048600EA07}" type="pres">
      <dgm:prSet presAssocID="{C37B8C48-F3B7-4B0D-AD42-AE8E26E30F47}" presName="sp" presStyleCnt="0"/>
      <dgm:spPr/>
    </dgm:pt>
    <dgm:pt modelId="{ADEB85E4-0F99-49D8-BEB1-044F94901F44}" type="pres">
      <dgm:prSet presAssocID="{FEFD04D2-3E17-4502-922A-DAE3DDE65F7B}" presName="arrowAndChildren" presStyleCnt="0"/>
      <dgm:spPr/>
    </dgm:pt>
    <dgm:pt modelId="{25446229-E0EC-4311-8B7E-8A9A7FA229A8}" type="pres">
      <dgm:prSet presAssocID="{FEFD04D2-3E17-4502-922A-DAE3DDE65F7B}" presName="parentTextArrow" presStyleLbl="node1" presStyleIdx="0" presStyleCnt="0"/>
      <dgm:spPr/>
    </dgm:pt>
    <dgm:pt modelId="{CF1721D2-1D3B-4F49-A18C-B015554ADAD8}" type="pres">
      <dgm:prSet presAssocID="{FEFD04D2-3E17-4502-922A-DAE3DDE65F7B}" presName="arrow" presStyleLbl="alignNode1" presStyleIdx="3" presStyleCnt="5"/>
      <dgm:spPr/>
    </dgm:pt>
    <dgm:pt modelId="{2C60386C-A64D-4A2E-9E4A-505C30704608}" type="pres">
      <dgm:prSet presAssocID="{FEFD04D2-3E17-4502-922A-DAE3DDE65F7B}" presName="descendantArrow" presStyleLbl="bgAccFollowNode1" presStyleIdx="3" presStyleCnt="5"/>
      <dgm:spPr/>
    </dgm:pt>
    <dgm:pt modelId="{75EC36E2-94DF-45B8-BA6F-75B38DAA0621}" type="pres">
      <dgm:prSet presAssocID="{6457ED77-C6DE-40E5-87D4-753572545627}" presName="sp" presStyleCnt="0"/>
      <dgm:spPr/>
    </dgm:pt>
    <dgm:pt modelId="{1B4B9696-1043-489E-9620-A8AF5C56958F}" type="pres">
      <dgm:prSet presAssocID="{A10590A8-E9EB-4473-9201-A10473C40564}" presName="arrowAndChildren" presStyleCnt="0"/>
      <dgm:spPr/>
    </dgm:pt>
    <dgm:pt modelId="{03E6FC10-5F0A-431E-B06F-A3381949BA79}" type="pres">
      <dgm:prSet presAssocID="{A10590A8-E9EB-4473-9201-A10473C40564}" presName="parentTextArrow" presStyleLbl="node1" presStyleIdx="0" presStyleCnt="0"/>
      <dgm:spPr/>
    </dgm:pt>
    <dgm:pt modelId="{B0519FDD-FE5D-4AC8-A65A-77BC95D60298}" type="pres">
      <dgm:prSet presAssocID="{A10590A8-E9EB-4473-9201-A10473C40564}" presName="arrow" presStyleLbl="alignNode1" presStyleIdx="4" presStyleCnt="5"/>
      <dgm:spPr/>
    </dgm:pt>
    <dgm:pt modelId="{5A78B8A7-1B84-4DF4-B690-218B728116EA}" type="pres">
      <dgm:prSet presAssocID="{A10590A8-E9EB-4473-9201-A10473C40564}" presName="descendantArrow" presStyleLbl="bgAccFollowNode1" presStyleIdx="4" presStyleCnt="5"/>
      <dgm:spPr/>
    </dgm:pt>
  </dgm:ptLst>
  <dgm:cxnLst>
    <dgm:cxn modelId="{AC13CA12-FF74-45A8-BCA2-9B399A20AF10}" type="presOf" srcId="{FEFD04D2-3E17-4502-922A-DAE3DDE65F7B}" destId="{CF1721D2-1D3B-4F49-A18C-B015554ADAD8}" srcOrd="1" destOrd="0" presId="urn:microsoft.com/office/officeart/2016/7/layout/VerticalDownArrowProcess"/>
    <dgm:cxn modelId="{50178F16-4C56-4847-9C74-D3704C3F75D1}" type="presOf" srcId="{FEFD04D2-3E17-4502-922A-DAE3DDE65F7B}" destId="{25446229-E0EC-4311-8B7E-8A9A7FA229A8}" srcOrd="0" destOrd="0" presId="urn:microsoft.com/office/officeart/2016/7/layout/VerticalDownArrowProcess"/>
    <dgm:cxn modelId="{6B9C961B-5700-44D7-A7DE-A8AC34DC8D81}" type="presOf" srcId="{58D06523-1797-4A1B-91E7-D954C65C150D}" destId="{353FF7E6-F55C-44B2-BA5F-B94013F31D51}" srcOrd="1" destOrd="0" presId="urn:microsoft.com/office/officeart/2016/7/layout/VerticalDownArrowProcess"/>
    <dgm:cxn modelId="{B118D72D-1216-4668-948D-9BAD7E84E8CC}" srcId="{882AE717-E9D1-461D-B1F0-0C942359A0E2}" destId="{E0B837D8-927C-4146-8922-08476DECC82D}" srcOrd="3" destOrd="0" parTransId="{A1C27AB9-284E-4750-9C67-0E93B367D1E9}" sibTransId="{794CDC05-0F27-40BD-AD3A-CF0455DCAD31}"/>
    <dgm:cxn modelId="{475EA339-B294-476E-AF3D-100D4F4ABFF6}" srcId="{882AE717-E9D1-461D-B1F0-0C942359A0E2}" destId="{C8B52863-2BAD-48E1-8D88-FA5280A1F7DD}" srcOrd="4" destOrd="0" parTransId="{009CA18A-5740-4DE4-B5BE-88744EA1CBDD}" sibTransId="{576950D4-1840-4BDA-B63A-DF4FF7F78B84}"/>
    <dgm:cxn modelId="{46C45E69-B8AE-4BCA-A301-4A5A6D380AB7}" srcId="{A10590A8-E9EB-4473-9201-A10473C40564}" destId="{0AD7E701-9F0B-483F-9678-335C07B6E7AA}" srcOrd="0" destOrd="0" parTransId="{D444D4AF-9614-4D81-A612-2C6CB5EEE307}" sibTransId="{6B388FC4-5668-454F-9764-4D92806C6D84}"/>
    <dgm:cxn modelId="{1ADBD96A-B091-4FF7-9976-531FF580E086}" srcId="{FEFD04D2-3E17-4502-922A-DAE3DDE65F7B}" destId="{33DDB65D-63AB-4DE8-BBAF-32F0F23C1864}" srcOrd="0" destOrd="0" parTransId="{2DF55A7B-2DE4-4FFD-B843-9FF76D403CC8}" sibTransId="{B7DB8F0D-7571-41E7-882B-BE92CEF9BACA}"/>
    <dgm:cxn modelId="{2583576C-5846-476E-AF5E-FB03F38AD988}" type="presOf" srcId="{0D72369B-BED9-41B6-9F9B-3B8481C0EE20}" destId="{538DC32A-3E50-4307-B364-1A77D3B5CC30}" srcOrd="0" destOrd="0" presId="urn:microsoft.com/office/officeart/2016/7/layout/VerticalDownArrowProcess"/>
    <dgm:cxn modelId="{82E63251-7721-4EB4-87F5-F96E01A575BA}" type="presOf" srcId="{60318435-B3F1-41D6-9FC6-E4BA9D0D4992}" destId="{543B6F76-6C8E-4FE1-A7FE-FC1850DDF2C9}" srcOrd="0" destOrd="0" presId="urn:microsoft.com/office/officeart/2016/7/layout/VerticalDownArrowProcess"/>
    <dgm:cxn modelId="{181D9154-347D-483D-B1DD-15A059B470FA}" srcId="{882AE717-E9D1-461D-B1F0-0C942359A0E2}" destId="{58D06523-1797-4A1B-91E7-D954C65C150D}" srcOrd="2" destOrd="0" parTransId="{4F9EDC81-CD35-42E0-964D-43D0A3582E6D}" sibTransId="{C062EA86-46CD-4700-A45E-3D3AAF19FEE8}"/>
    <dgm:cxn modelId="{CB830856-70E8-4391-BDAD-0C49AA3475A0}" srcId="{882AE717-E9D1-461D-B1F0-0C942359A0E2}" destId="{A10590A8-E9EB-4473-9201-A10473C40564}" srcOrd="0" destOrd="0" parTransId="{1DF9AC4E-6E62-4C7A-AE98-8125C55DABCD}" sibTransId="{6457ED77-C6DE-40E5-87D4-753572545627}"/>
    <dgm:cxn modelId="{F1301476-1F1F-41CF-9E25-663732C08F2B}" type="presOf" srcId="{FE3442BB-F102-481C-9972-A8FD7A8F7C6E}" destId="{23F8C15B-4E9C-4F1B-8E38-F3ABEBF20A59}" srcOrd="0" destOrd="0" presId="urn:microsoft.com/office/officeart/2016/7/layout/VerticalDownArrowProcess"/>
    <dgm:cxn modelId="{7E27AD79-CB2B-4318-B3C8-28C0C2082D16}" type="presOf" srcId="{0AD7E701-9F0B-483F-9678-335C07B6E7AA}" destId="{5A78B8A7-1B84-4DF4-B690-218B728116EA}" srcOrd="0" destOrd="0" presId="urn:microsoft.com/office/officeart/2016/7/layout/VerticalDownArrowProcess"/>
    <dgm:cxn modelId="{9EA3187A-7933-4924-BE54-E2D506B6B5DF}" srcId="{882AE717-E9D1-461D-B1F0-0C942359A0E2}" destId="{FEFD04D2-3E17-4502-922A-DAE3DDE65F7B}" srcOrd="1" destOrd="0" parTransId="{32794DC9-C4B5-4B04-8FD9-C379E15FDD3D}" sibTransId="{C37B8C48-F3B7-4B0D-AD42-AE8E26E30F47}"/>
    <dgm:cxn modelId="{E47F7B7D-E9C8-4E87-834D-3963D06FC890}" type="presOf" srcId="{A10590A8-E9EB-4473-9201-A10473C40564}" destId="{B0519FDD-FE5D-4AC8-A65A-77BC95D60298}" srcOrd="1" destOrd="0" presId="urn:microsoft.com/office/officeart/2016/7/layout/VerticalDownArrowProcess"/>
    <dgm:cxn modelId="{ED885D88-F5F9-4790-94FE-F8E9348ECA81}" type="presOf" srcId="{C8B52863-2BAD-48E1-8D88-FA5280A1F7DD}" destId="{81227CF1-BE50-498F-9BEC-670B1151A04E}" srcOrd="0" destOrd="0" presId="urn:microsoft.com/office/officeart/2016/7/layout/VerticalDownArrowProcess"/>
    <dgm:cxn modelId="{EFFD929A-1360-456B-B0C4-69D1A14AE0BA}" srcId="{C8B52863-2BAD-48E1-8D88-FA5280A1F7DD}" destId="{0D72369B-BED9-41B6-9F9B-3B8481C0EE20}" srcOrd="0" destOrd="0" parTransId="{3850C74F-AA11-4575-808C-A33EDC34E9F1}" sibTransId="{6A9CCE94-18C5-499A-91E7-D673BD358166}"/>
    <dgm:cxn modelId="{36EB05AD-9818-4CD3-AE48-BBA56F30D955}" srcId="{58D06523-1797-4A1B-91E7-D954C65C150D}" destId="{60318435-B3F1-41D6-9FC6-E4BA9D0D4992}" srcOrd="0" destOrd="0" parTransId="{7AD9EAD1-7246-43D6-83B8-252EBCCAE00F}" sibTransId="{658CC1D2-53E4-451A-9D5C-0F9E37500DBA}"/>
    <dgm:cxn modelId="{BE17DBC3-E2D9-4947-AA71-43F7E8DE4A1A}" type="presOf" srcId="{58D06523-1797-4A1B-91E7-D954C65C150D}" destId="{1BE62639-CDB5-4DF4-AF31-2E83BC9B9934}" srcOrd="0" destOrd="0" presId="urn:microsoft.com/office/officeart/2016/7/layout/VerticalDownArrowProcess"/>
    <dgm:cxn modelId="{5CD80DC6-9DAE-4840-9C70-493B6667893D}" type="presOf" srcId="{33DDB65D-63AB-4DE8-BBAF-32F0F23C1864}" destId="{2C60386C-A64D-4A2E-9E4A-505C30704608}" srcOrd="0" destOrd="0" presId="urn:microsoft.com/office/officeart/2016/7/layout/VerticalDownArrowProcess"/>
    <dgm:cxn modelId="{F46086CF-855E-42D3-858E-BB4069E57693}" type="presOf" srcId="{A10590A8-E9EB-4473-9201-A10473C40564}" destId="{03E6FC10-5F0A-431E-B06F-A3381949BA79}" srcOrd="0" destOrd="0" presId="urn:microsoft.com/office/officeart/2016/7/layout/VerticalDownArrowProcess"/>
    <dgm:cxn modelId="{B651C9D4-8442-4EA7-85C0-7601157B3AF8}" type="presOf" srcId="{E0B837D8-927C-4146-8922-08476DECC82D}" destId="{80A1F924-0961-4385-BBE8-A67F36E8FCAB}" srcOrd="1" destOrd="0" presId="urn:microsoft.com/office/officeart/2016/7/layout/VerticalDownArrowProcess"/>
    <dgm:cxn modelId="{DFAF5AEB-AEF4-46D5-941E-AE9069B8037D}" srcId="{E0B837D8-927C-4146-8922-08476DECC82D}" destId="{FE3442BB-F102-481C-9972-A8FD7A8F7C6E}" srcOrd="0" destOrd="0" parTransId="{326C50B0-36C1-4931-A5A6-58AE622A65A9}" sibTransId="{2695D43E-0796-4839-AF51-E61EC564F6F4}"/>
    <dgm:cxn modelId="{CA290BF1-2893-4831-8623-48001AA25CF2}" type="presOf" srcId="{882AE717-E9D1-461D-B1F0-0C942359A0E2}" destId="{62C83D36-854D-41A1-B39C-032450F88362}" srcOrd="0" destOrd="0" presId="urn:microsoft.com/office/officeart/2016/7/layout/VerticalDownArrowProcess"/>
    <dgm:cxn modelId="{2BE7A3F7-ABD9-459B-A3EF-8722813C3FE6}" type="presOf" srcId="{E0B837D8-927C-4146-8922-08476DECC82D}" destId="{660F7881-D73E-4C0C-94E1-E0410B627FB4}" srcOrd="0" destOrd="0" presId="urn:microsoft.com/office/officeart/2016/7/layout/VerticalDownArrowProcess"/>
    <dgm:cxn modelId="{AC8850F8-30A5-4398-A66D-2F45E14A65D8}" type="presParOf" srcId="{62C83D36-854D-41A1-B39C-032450F88362}" destId="{4C9AE880-2A8C-4BE1-BFB5-C3451D2D9827}" srcOrd="0" destOrd="0" presId="urn:microsoft.com/office/officeart/2016/7/layout/VerticalDownArrowProcess"/>
    <dgm:cxn modelId="{00645DB2-0725-45BD-8A1B-80F6F5ED57B5}" type="presParOf" srcId="{4C9AE880-2A8C-4BE1-BFB5-C3451D2D9827}" destId="{81227CF1-BE50-498F-9BEC-670B1151A04E}" srcOrd="0" destOrd="0" presId="urn:microsoft.com/office/officeart/2016/7/layout/VerticalDownArrowProcess"/>
    <dgm:cxn modelId="{64F7A9BC-C4A1-4545-955E-D77B119136E5}" type="presParOf" srcId="{4C9AE880-2A8C-4BE1-BFB5-C3451D2D9827}" destId="{538DC32A-3E50-4307-B364-1A77D3B5CC30}" srcOrd="1" destOrd="0" presId="urn:microsoft.com/office/officeart/2016/7/layout/VerticalDownArrowProcess"/>
    <dgm:cxn modelId="{465D39B6-E492-4A13-9E52-32F2284A3552}" type="presParOf" srcId="{62C83D36-854D-41A1-B39C-032450F88362}" destId="{C908486A-3AB3-42D2-8558-ED751CC9F766}" srcOrd="1" destOrd="0" presId="urn:microsoft.com/office/officeart/2016/7/layout/VerticalDownArrowProcess"/>
    <dgm:cxn modelId="{02D8A1CA-6B34-4D0C-85A5-F74889A14157}" type="presParOf" srcId="{62C83D36-854D-41A1-B39C-032450F88362}" destId="{F1DDD41F-092B-4AD5-9E2B-A6C3F171F038}" srcOrd="2" destOrd="0" presId="urn:microsoft.com/office/officeart/2016/7/layout/VerticalDownArrowProcess"/>
    <dgm:cxn modelId="{E68948D8-F909-4870-9E5F-A68A4ACF3AEE}" type="presParOf" srcId="{F1DDD41F-092B-4AD5-9E2B-A6C3F171F038}" destId="{660F7881-D73E-4C0C-94E1-E0410B627FB4}" srcOrd="0" destOrd="0" presId="urn:microsoft.com/office/officeart/2016/7/layout/VerticalDownArrowProcess"/>
    <dgm:cxn modelId="{605C008A-19F1-4493-9F59-96BD9F7A4E5E}" type="presParOf" srcId="{F1DDD41F-092B-4AD5-9E2B-A6C3F171F038}" destId="{80A1F924-0961-4385-BBE8-A67F36E8FCAB}" srcOrd="1" destOrd="0" presId="urn:microsoft.com/office/officeart/2016/7/layout/VerticalDownArrowProcess"/>
    <dgm:cxn modelId="{30881D74-DAB5-4383-85C9-3D4D164F0A96}" type="presParOf" srcId="{F1DDD41F-092B-4AD5-9E2B-A6C3F171F038}" destId="{23F8C15B-4E9C-4F1B-8E38-F3ABEBF20A59}" srcOrd="2" destOrd="0" presId="urn:microsoft.com/office/officeart/2016/7/layout/VerticalDownArrowProcess"/>
    <dgm:cxn modelId="{1124AF12-486E-410F-A9E3-6895D5343A03}" type="presParOf" srcId="{62C83D36-854D-41A1-B39C-032450F88362}" destId="{E8F74E02-3778-42B5-8E6F-FF659CDA0608}" srcOrd="3" destOrd="0" presId="urn:microsoft.com/office/officeart/2016/7/layout/VerticalDownArrowProcess"/>
    <dgm:cxn modelId="{56536B54-EB5E-478B-BF5D-4D14C32840A0}" type="presParOf" srcId="{62C83D36-854D-41A1-B39C-032450F88362}" destId="{1A68D91F-856A-4614-9B70-BCB002CAFD49}" srcOrd="4" destOrd="0" presId="urn:microsoft.com/office/officeart/2016/7/layout/VerticalDownArrowProcess"/>
    <dgm:cxn modelId="{B0F8FCE9-D95B-4C6F-974A-1FD82D5EA871}" type="presParOf" srcId="{1A68D91F-856A-4614-9B70-BCB002CAFD49}" destId="{1BE62639-CDB5-4DF4-AF31-2E83BC9B9934}" srcOrd="0" destOrd="0" presId="urn:microsoft.com/office/officeart/2016/7/layout/VerticalDownArrowProcess"/>
    <dgm:cxn modelId="{D32D7008-5024-412E-9B22-E5770DDBCF3D}" type="presParOf" srcId="{1A68D91F-856A-4614-9B70-BCB002CAFD49}" destId="{353FF7E6-F55C-44B2-BA5F-B94013F31D51}" srcOrd="1" destOrd="0" presId="urn:microsoft.com/office/officeart/2016/7/layout/VerticalDownArrowProcess"/>
    <dgm:cxn modelId="{BDABB361-9CB1-4049-BB48-7C29BF350BCC}" type="presParOf" srcId="{1A68D91F-856A-4614-9B70-BCB002CAFD49}" destId="{543B6F76-6C8E-4FE1-A7FE-FC1850DDF2C9}" srcOrd="2" destOrd="0" presId="urn:microsoft.com/office/officeart/2016/7/layout/VerticalDownArrowProcess"/>
    <dgm:cxn modelId="{54F040B9-925A-423F-9A34-8ABA3A4B4FCF}" type="presParOf" srcId="{62C83D36-854D-41A1-B39C-032450F88362}" destId="{D3DC7761-FA74-45CB-92A1-73048600EA07}" srcOrd="5" destOrd="0" presId="urn:microsoft.com/office/officeart/2016/7/layout/VerticalDownArrowProcess"/>
    <dgm:cxn modelId="{1C790092-C5F8-4F37-B2BC-5E9790956FF5}" type="presParOf" srcId="{62C83D36-854D-41A1-B39C-032450F88362}" destId="{ADEB85E4-0F99-49D8-BEB1-044F94901F44}" srcOrd="6" destOrd="0" presId="urn:microsoft.com/office/officeart/2016/7/layout/VerticalDownArrowProcess"/>
    <dgm:cxn modelId="{F1B33D8A-CA4D-4395-9FEB-4C98E9AE3F9D}" type="presParOf" srcId="{ADEB85E4-0F99-49D8-BEB1-044F94901F44}" destId="{25446229-E0EC-4311-8B7E-8A9A7FA229A8}" srcOrd="0" destOrd="0" presId="urn:microsoft.com/office/officeart/2016/7/layout/VerticalDownArrowProcess"/>
    <dgm:cxn modelId="{26CD06CD-47E2-4523-90E7-578A9E579C46}" type="presParOf" srcId="{ADEB85E4-0F99-49D8-BEB1-044F94901F44}" destId="{CF1721D2-1D3B-4F49-A18C-B015554ADAD8}" srcOrd="1" destOrd="0" presId="urn:microsoft.com/office/officeart/2016/7/layout/VerticalDownArrowProcess"/>
    <dgm:cxn modelId="{45CF87BC-3653-40F9-936B-ED2185B496E8}" type="presParOf" srcId="{ADEB85E4-0F99-49D8-BEB1-044F94901F44}" destId="{2C60386C-A64D-4A2E-9E4A-505C30704608}" srcOrd="2" destOrd="0" presId="urn:microsoft.com/office/officeart/2016/7/layout/VerticalDownArrowProcess"/>
    <dgm:cxn modelId="{131E8CA8-DC6C-4801-9AE4-1E754A965370}" type="presParOf" srcId="{62C83D36-854D-41A1-B39C-032450F88362}" destId="{75EC36E2-94DF-45B8-BA6F-75B38DAA0621}" srcOrd="7" destOrd="0" presId="urn:microsoft.com/office/officeart/2016/7/layout/VerticalDownArrowProcess"/>
    <dgm:cxn modelId="{BF800BD3-4FD2-423A-B3FF-B63F59A651F2}" type="presParOf" srcId="{62C83D36-854D-41A1-B39C-032450F88362}" destId="{1B4B9696-1043-489E-9620-A8AF5C56958F}" srcOrd="8" destOrd="0" presId="urn:microsoft.com/office/officeart/2016/7/layout/VerticalDownArrowProcess"/>
    <dgm:cxn modelId="{D3F3DA03-BA70-4F6A-BAF6-A5D2EE22FBF0}" type="presParOf" srcId="{1B4B9696-1043-489E-9620-A8AF5C56958F}" destId="{03E6FC10-5F0A-431E-B06F-A3381949BA79}" srcOrd="0" destOrd="0" presId="urn:microsoft.com/office/officeart/2016/7/layout/VerticalDownArrowProcess"/>
    <dgm:cxn modelId="{FBC4F960-CC08-4EE3-A1F6-B4A1E8518E46}" type="presParOf" srcId="{1B4B9696-1043-489E-9620-A8AF5C56958F}" destId="{B0519FDD-FE5D-4AC8-A65A-77BC95D60298}" srcOrd="1" destOrd="0" presId="urn:microsoft.com/office/officeart/2016/7/layout/VerticalDownArrowProcess"/>
    <dgm:cxn modelId="{358C31A3-DD34-4F32-B1EB-09AF00B94A65}" type="presParOf" srcId="{1B4B9696-1043-489E-9620-A8AF5C56958F}" destId="{5A78B8A7-1B84-4DF4-B690-218B728116EA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95C9FA-FC53-421C-8F3F-C1FD12D245B8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A94496D-8021-4055-8951-C03CB982FF79}">
      <dgm:prSet/>
      <dgm:spPr/>
      <dgm:t>
        <a:bodyPr/>
        <a:lstStyle/>
        <a:p>
          <a:r>
            <a:rPr lang="en-US" i="1"/>
            <a:t>icat</a:t>
          </a:r>
          <a:r>
            <a:rPr lang="en-US"/>
            <a:t> is like cat, but with a couple of differences:</a:t>
          </a:r>
        </a:p>
      </dgm:t>
    </dgm:pt>
    <dgm:pt modelId="{776FA41F-6FB5-46FD-A738-B6371E4DC75D}" type="parTrans" cxnId="{BF916ACA-9D38-4F73-8552-CF8307648FD7}">
      <dgm:prSet/>
      <dgm:spPr/>
      <dgm:t>
        <a:bodyPr/>
        <a:lstStyle/>
        <a:p>
          <a:endParaRPr lang="en-US"/>
        </a:p>
      </dgm:t>
    </dgm:pt>
    <dgm:pt modelId="{22C3B38B-5885-47B9-BC17-10B77601BE2D}" type="sibTrans" cxnId="{BF916ACA-9D38-4F73-8552-CF8307648FD7}">
      <dgm:prSet/>
      <dgm:spPr/>
      <dgm:t>
        <a:bodyPr/>
        <a:lstStyle/>
        <a:p>
          <a:endParaRPr lang="en-US"/>
        </a:p>
      </dgm:t>
    </dgm:pt>
    <dgm:pt modelId="{738CBC6E-D73A-4E2D-B3F8-2E5068737E6F}">
      <dgm:prSet/>
      <dgm:spPr/>
      <dgm:t>
        <a:bodyPr/>
        <a:lstStyle/>
        <a:p>
          <a:r>
            <a:rPr lang="en-US"/>
            <a:t>The input is an inode number instead of a file name.</a:t>
          </a:r>
        </a:p>
      </dgm:t>
    </dgm:pt>
    <dgm:pt modelId="{10737538-B1FD-4EEB-A71B-CC6F74CED9A4}" type="parTrans" cxnId="{AD55625B-8833-472F-BAA0-6C576594CD04}">
      <dgm:prSet/>
      <dgm:spPr/>
      <dgm:t>
        <a:bodyPr/>
        <a:lstStyle/>
        <a:p>
          <a:endParaRPr lang="en-US"/>
        </a:p>
      </dgm:t>
    </dgm:pt>
    <dgm:pt modelId="{62FDA967-4326-41FD-983D-E769CE14CD4E}" type="sibTrans" cxnId="{AD55625B-8833-472F-BAA0-6C576594CD04}">
      <dgm:prSet/>
      <dgm:spPr/>
      <dgm:t>
        <a:bodyPr/>
        <a:lstStyle/>
        <a:p>
          <a:endParaRPr lang="en-US"/>
        </a:p>
      </dgm:t>
    </dgm:pt>
    <dgm:pt modelId="{C8C7DD4A-A6A9-4F9B-9B61-13FE65129BBE}">
      <dgm:prSet/>
      <dgm:spPr/>
      <dgm:t>
        <a:bodyPr/>
        <a:lstStyle/>
        <a:p>
          <a:r>
            <a:rPr lang="en-US"/>
            <a:t>The offset number (in sectors) of the disk image must be given.</a:t>
          </a:r>
        </a:p>
      </dgm:t>
    </dgm:pt>
    <dgm:pt modelId="{57C52B69-BA52-4C18-A8A0-605ACE9B0178}" type="parTrans" cxnId="{45BC1479-AD0F-4B15-A46F-EE4254D752E3}">
      <dgm:prSet/>
      <dgm:spPr/>
      <dgm:t>
        <a:bodyPr/>
        <a:lstStyle/>
        <a:p>
          <a:endParaRPr lang="en-US"/>
        </a:p>
      </dgm:t>
    </dgm:pt>
    <dgm:pt modelId="{E3088D12-C566-46E0-94CA-450A21A1CEA5}" type="sibTrans" cxnId="{45BC1479-AD0F-4B15-A46F-EE4254D752E3}">
      <dgm:prSet/>
      <dgm:spPr/>
      <dgm:t>
        <a:bodyPr/>
        <a:lstStyle/>
        <a:p>
          <a:endParaRPr lang="en-US"/>
        </a:p>
      </dgm:t>
    </dgm:pt>
    <dgm:pt modelId="{BE66CF8D-23D2-4604-A38E-FE8359BCA146}">
      <dgm:prSet/>
      <dgm:spPr/>
      <dgm:t>
        <a:bodyPr/>
        <a:lstStyle/>
        <a:p>
          <a:r>
            <a:rPr lang="en-US"/>
            <a:t>If this is excluded, </a:t>
          </a:r>
          <a:r>
            <a:rPr lang="en-US" i="1"/>
            <a:t>icat</a:t>
          </a:r>
          <a:r>
            <a:rPr lang="en-US"/>
            <a:t> will not know which partition to look in, and it will not work.</a:t>
          </a:r>
        </a:p>
      </dgm:t>
    </dgm:pt>
    <dgm:pt modelId="{B7360381-DA20-484B-887A-49F43B7B529A}" type="parTrans" cxnId="{A0DA51F6-DAD3-4C90-9F97-3C6DA89F9AB8}">
      <dgm:prSet/>
      <dgm:spPr/>
      <dgm:t>
        <a:bodyPr/>
        <a:lstStyle/>
        <a:p>
          <a:endParaRPr lang="en-US"/>
        </a:p>
      </dgm:t>
    </dgm:pt>
    <dgm:pt modelId="{AEEA4453-2D0F-411E-976E-6BEF8258DE73}" type="sibTrans" cxnId="{A0DA51F6-DAD3-4C90-9F97-3C6DA89F9AB8}">
      <dgm:prSet/>
      <dgm:spPr/>
      <dgm:t>
        <a:bodyPr/>
        <a:lstStyle/>
        <a:p>
          <a:endParaRPr lang="en-US"/>
        </a:p>
      </dgm:t>
    </dgm:pt>
    <dgm:pt modelId="{ECAC6C86-43BF-4892-B3DC-BE7FE73CA79C}">
      <dgm:prSet/>
      <dgm:spPr/>
      <dgm:t>
        <a:bodyPr/>
        <a:lstStyle/>
        <a:p>
          <a:r>
            <a:rPr lang="en-US"/>
            <a:t>Deleted files can be recovered.</a:t>
          </a:r>
        </a:p>
      </dgm:t>
    </dgm:pt>
    <dgm:pt modelId="{87C90896-60AE-4517-832C-85BF9B81C587}" type="parTrans" cxnId="{DFDED572-9567-4AF0-BBCE-75AE75A50FC9}">
      <dgm:prSet/>
      <dgm:spPr/>
      <dgm:t>
        <a:bodyPr/>
        <a:lstStyle/>
        <a:p>
          <a:endParaRPr lang="en-US"/>
        </a:p>
      </dgm:t>
    </dgm:pt>
    <dgm:pt modelId="{1BA18254-FA6D-4734-8626-5FCA364F3685}" type="sibTrans" cxnId="{DFDED572-9567-4AF0-BBCE-75AE75A50FC9}">
      <dgm:prSet/>
      <dgm:spPr/>
      <dgm:t>
        <a:bodyPr/>
        <a:lstStyle/>
        <a:p>
          <a:endParaRPr lang="en-US"/>
        </a:p>
      </dgm:t>
    </dgm:pt>
    <dgm:pt modelId="{A3DEF0AC-36BB-4FF7-9590-99AC9317147A}">
      <dgm:prSet/>
      <dgm:spPr/>
      <dgm:t>
        <a:bodyPr/>
        <a:lstStyle/>
        <a:p>
          <a:r>
            <a:rPr lang="en-US"/>
            <a:t>The command:</a:t>
          </a:r>
        </a:p>
      </dgm:t>
    </dgm:pt>
    <dgm:pt modelId="{170F2A39-0A4E-4A77-8586-9C08B20F3DF8}" type="parTrans" cxnId="{54AD159D-DE36-480E-B695-B008A62D13CA}">
      <dgm:prSet/>
      <dgm:spPr/>
      <dgm:t>
        <a:bodyPr/>
        <a:lstStyle/>
        <a:p>
          <a:endParaRPr lang="en-US"/>
        </a:p>
      </dgm:t>
    </dgm:pt>
    <dgm:pt modelId="{559D604C-1C70-4905-86CC-D7AAA4C4D09A}" type="sibTrans" cxnId="{54AD159D-DE36-480E-B695-B008A62D13CA}">
      <dgm:prSet/>
      <dgm:spPr/>
      <dgm:t>
        <a:bodyPr/>
        <a:lstStyle/>
        <a:p>
          <a:endParaRPr lang="en-US"/>
        </a:p>
      </dgm:t>
    </dgm:pt>
    <dgm:pt modelId="{9C63B593-AC42-4157-8D9B-BA9395BF9CE5}">
      <dgm:prSet/>
      <dgm:spPr/>
      <dgm:t>
        <a:bodyPr/>
        <a:lstStyle/>
        <a:p>
          <a:r>
            <a:rPr lang="en-US" i="1"/>
            <a:t>icat –o &lt;offset in sectors&gt; &lt;disk image&gt; &lt;inode of file&gt; </a:t>
          </a:r>
          <a:endParaRPr lang="en-US"/>
        </a:p>
      </dgm:t>
    </dgm:pt>
    <dgm:pt modelId="{479A7C87-51CD-4B87-A8B3-7893224B2B9F}" type="parTrans" cxnId="{9B2EABAC-4638-4C2B-B7DA-BFAF6B0C8E2F}">
      <dgm:prSet/>
      <dgm:spPr/>
      <dgm:t>
        <a:bodyPr/>
        <a:lstStyle/>
        <a:p>
          <a:endParaRPr lang="en-US"/>
        </a:p>
      </dgm:t>
    </dgm:pt>
    <dgm:pt modelId="{48C6A242-C9E9-4440-AD52-53F11082D38B}" type="sibTrans" cxnId="{9B2EABAC-4638-4C2B-B7DA-BFAF6B0C8E2F}">
      <dgm:prSet/>
      <dgm:spPr/>
      <dgm:t>
        <a:bodyPr/>
        <a:lstStyle/>
        <a:p>
          <a:endParaRPr lang="en-US"/>
        </a:p>
      </dgm:t>
    </dgm:pt>
    <dgm:pt modelId="{070CE9C4-408C-4821-86FA-837D6423343F}">
      <dgm:prSet/>
      <dgm:spPr/>
      <dgm:t>
        <a:bodyPr/>
        <a:lstStyle/>
        <a:p>
          <a:r>
            <a:rPr lang="en-US"/>
            <a:t>The inode of a file can be seen in the output of </a:t>
          </a:r>
          <a:r>
            <a:rPr lang="en-US" i="1"/>
            <a:t>fls</a:t>
          </a:r>
          <a:r>
            <a:rPr lang="en-US"/>
            <a:t>. </a:t>
          </a:r>
        </a:p>
      </dgm:t>
    </dgm:pt>
    <dgm:pt modelId="{14A5B00F-8A50-4C20-B93A-0084D05367BD}" type="parTrans" cxnId="{E8A9983B-444B-4A47-A2A7-48D51A81278D}">
      <dgm:prSet/>
      <dgm:spPr/>
      <dgm:t>
        <a:bodyPr/>
        <a:lstStyle/>
        <a:p>
          <a:endParaRPr lang="en-US"/>
        </a:p>
      </dgm:t>
    </dgm:pt>
    <dgm:pt modelId="{A0479047-1053-4D36-8250-473945AAA083}" type="sibTrans" cxnId="{E8A9983B-444B-4A47-A2A7-48D51A81278D}">
      <dgm:prSet/>
      <dgm:spPr/>
      <dgm:t>
        <a:bodyPr/>
        <a:lstStyle/>
        <a:p>
          <a:endParaRPr lang="en-US"/>
        </a:p>
      </dgm:t>
    </dgm:pt>
    <dgm:pt modelId="{3B547B10-9905-4918-8020-1D5649A4D0DC}">
      <dgm:prSet/>
      <dgm:spPr/>
      <dgm:t>
        <a:bodyPr/>
        <a:lstStyle/>
        <a:p>
          <a:r>
            <a:rPr lang="en-US"/>
            <a:t>Since we can identify files by their inode, we should be able to find $MFT and extract it using </a:t>
          </a:r>
          <a:r>
            <a:rPr lang="en-US" i="1"/>
            <a:t>icat</a:t>
          </a:r>
          <a:r>
            <a:rPr lang="en-US"/>
            <a:t>. </a:t>
          </a:r>
        </a:p>
      </dgm:t>
    </dgm:pt>
    <dgm:pt modelId="{AC489F6E-5474-47DB-A17B-A7A13445ADCA}" type="parTrans" cxnId="{90DC9665-0B28-4854-8BB7-A0545154D182}">
      <dgm:prSet/>
      <dgm:spPr/>
      <dgm:t>
        <a:bodyPr/>
        <a:lstStyle/>
        <a:p>
          <a:endParaRPr lang="en-US"/>
        </a:p>
      </dgm:t>
    </dgm:pt>
    <dgm:pt modelId="{1726AAA9-C325-45ED-BCA7-A9931760040C}" type="sibTrans" cxnId="{90DC9665-0B28-4854-8BB7-A0545154D182}">
      <dgm:prSet/>
      <dgm:spPr/>
      <dgm:t>
        <a:bodyPr/>
        <a:lstStyle/>
        <a:p>
          <a:endParaRPr lang="en-US"/>
        </a:p>
      </dgm:t>
    </dgm:pt>
    <dgm:pt modelId="{3BF4C072-13D3-4F44-B754-BFE92F813C9A}" type="pres">
      <dgm:prSet presAssocID="{F795C9FA-FC53-421C-8F3F-C1FD12D245B8}" presName="linear" presStyleCnt="0">
        <dgm:presLayoutVars>
          <dgm:dir/>
          <dgm:animLvl val="lvl"/>
          <dgm:resizeHandles val="exact"/>
        </dgm:presLayoutVars>
      </dgm:prSet>
      <dgm:spPr/>
    </dgm:pt>
    <dgm:pt modelId="{6EDD195E-219B-4CFC-8CC2-E6AAA8202730}" type="pres">
      <dgm:prSet presAssocID="{5A94496D-8021-4055-8951-C03CB982FF79}" presName="parentLin" presStyleCnt="0"/>
      <dgm:spPr/>
    </dgm:pt>
    <dgm:pt modelId="{06BAC7D9-B6DE-4252-9A3D-82A44B6AADD0}" type="pres">
      <dgm:prSet presAssocID="{5A94496D-8021-4055-8951-C03CB982FF79}" presName="parentLeftMargin" presStyleLbl="node1" presStyleIdx="0" presStyleCnt="3"/>
      <dgm:spPr/>
    </dgm:pt>
    <dgm:pt modelId="{21F168D6-FDB7-42A5-BC79-476E9E753D9E}" type="pres">
      <dgm:prSet presAssocID="{5A94496D-8021-4055-8951-C03CB982FF7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C15CEAF-FD3A-4D3E-A5A4-6552A2889817}" type="pres">
      <dgm:prSet presAssocID="{5A94496D-8021-4055-8951-C03CB982FF79}" presName="negativeSpace" presStyleCnt="0"/>
      <dgm:spPr/>
    </dgm:pt>
    <dgm:pt modelId="{1B324576-8191-49A8-9295-2B6922F3073A}" type="pres">
      <dgm:prSet presAssocID="{5A94496D-8021-4055-8951-C03CB982FF79}" presName="childText" presStyleLbl="conFgAcc1" presStyleIdx="0" presStyleCnt="3">
        <dgm:presLayoutVars>
          <dgm:bulletEnabled val="1"/>
        </dgm:presLayoutVars>
      </dgm:prSet>
      <dgm:spPr/>
    </dgm:pt>
    <dgm:pt modelId="{379D72CB-17D1-474C-A097-23F78EA06E2F}" type="pres">
      <dgm:prSet presAssocID="{22C3B38B-5885-47B9-BC17-10B77601BE2D}" presName="spaceBetweenRectangles" presStyleCnt="0"/>
      <dgm:spPr/>
    </dgm:pt>
    <dgm:pt modelId="{A446A8BB-95E7-4809-9A6D-2CF0FE1EE015}" type="pres">
      <dgm:prSet presAssocID="{A3DEF0AC-36BB-4FF7-9590-99AC9317147A}" presName="parentLin" presStyleCnt="0"/>
      <dgm:spPr/>
    </dgm:pt>
    <dgm:pt modelId="{0B121A38-4686-40A9-8E3B-9808D9B82167}" type="pres">
      <dgm:prSet presAssocID="{A3DEF0AC-36BB-4FF7-9590-99AC9317147A}" presName="parentLeftMargin" presStyleLbl="node1" presStyleIdx="0" presStyleCnt="3"/>
      <dgm:spPr/>
    </dgm:pt>
    <dgm:pt modelId="{6FAB18DD-4540-4885-8D1E-31370EE81123}" type="pres">
      <dgm:prSet presAssocID="{A3DEF0AC-36BB-4FF7-9590-99AC9317147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53FE4A9-E468-4BC8-8B09-ED6DF125A722}" type="pres">
      <dgm:prSet presAssocID="{A3DEF0AC-36BB-4FF7-9590-99AC9317147A}" presName="negativeSpace" presStyleCnt="0"/>
      <dgm:spPr/>
    </dgm:pt>
    <dgm:pt modelId="{024E41E3-E99B-41A0-B4FA-DED9D87C0A5C}" type="pres">
      <dgm:prSet presAssocID="{A3DEF0AC-36BB-4FF7-9590-99AC9317147A}" presName="childText" presStyleLbl="conFgAcc1" presStyleIdx="1" presStyleCnt="3">
        <dgm:presLayoutVars>
          <dgm:bulletEnabled val="1"/>
        </dgm:presLayoutVars>
      </dgm:prSet>
      <dgm:spPr/>
    </dgm:pt>
    <dgm:pt modelId="{8321D00C-E6D2-4769-9972-8C354E71C528}" type="pres">
      <dgm:prSet presAssocID="{559D604C-1C70-4905-86CC-D7AAA4C4D09A}" presName="spaceBetweenRectangles" presStyleCnt="0"/>
      <dgm:spPr/>
    </dgm:pt>
    <dgm:pt modelId="{9D4CB6EF-27FC-423E-B7F8-14261A94218B}" type="pres">
      <dgm:prSet presAssocID="{070CE9C4-408C-4821-86FA-837D6423343F}" presName="parentLin" presStyleCnt="0"/>
      <dgm:spPr/>
    </dgm:pt>
    <dgm:pt modelId="{81949EA8-BD8A-40CD-AD87-BEE0DDC25157}" type="pres">
      <dgm:prSet presAssocID="{070CE9C4-408C-4821-86FA-837D6423343F}" presName="parentLeftMargin" presStyleLbl="node1" presStyleIdx="1" presStyleCnt="3"/>
      <dgm:spPr/>
    </dgm:pt>
    <dgm:pt modelId="{4EC9A842-CB93-46BE-AB96-B44350E112EA}" type="pres">
      <dgm:prSet presAssocID="{070CE9C4-408C-4821-86FA-837D6423343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5EBB31B9-754F-4B12-B1E3-5F92FFB60BE2}" type="pres">
      <dgm:prSet presAssocID="{070CE9C4-408C-4821-86FA-837D6423343F}" presName="negativeSpace" presStyleCnt="0"/>
      <dgm:spPr/>
    </dgm:pt>
    <dgm:pt modelId="{7F4787CA-85D7-4C9F-B9D6-332C07286CA0}" type="pres">
      <dgm:prSet presAssocID="{070CE9C4-408C-4821-86FA-837D6423343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66CCE08-842A-45C7-B2C8-EDAD6345E82F}" type="presOf" srcId="{A3DEF0AC-36BB-4FF7-9590-99AC9317147A}" destId="{0B121A38-4686-40A9-8E3B-9808D9B82167}" srcOrd="0" destOrd="0" presId="urn:microsoft.com/office/officeart/2005/8/layout/list1"/>
    <dgm:cxn modelId="{46842F0A-7E00-4997-9A26-C8122FF568A6}" type="presOf" srcId="{F795C9FA-FC53-421C-8F3F-C1FD12D245B8}" destId="{3BF4C072-13D3-4F44-B754-BFE92F813C9A}" srcOrd="0" destOrd="0" presId="urn:microsoft.com/office/officeart/2005/8/layout/list1"/>
    <dgm:cxn modelId="{B8A9AF0C-2015-4652-B7D9-0C70DE4A589D}" type="presOf" srcId="{5A94496D-8021-4055-8951-C03CB982FF79}" destId="{06BAC7D9-B6DE-4252-9A3D-82A44B6AADD0}" srcOrd="0" destOrd="0" presId="urn:microsoft.com/office/officeart/2005/8/layout/list1"/>
    <dgm:cxn modelId="{E8A9983B-444B-4A47-A2A7-48D51A81278D}" srcId="{F795C9FA-FC53-421C-8F3F-C1FD12D245B8}" destId="{070CE9C4-408C-4821-86FA-837D6423343F}" srcOrd="2" destOrd="0" parTransId="{14A5B00F-8A50-4C20-B93A-0084D05367BD}" sibTransId="{A0479047-1053-4D36-8250-473945AAA083}"/>
    <dgm:cxn modelId="{56ACB340-F71A-419D-90A0-B96F5BE74BE6}" type="presOf" srcId="{738CBC6E-D73A-4E2D-B3F8-2E5068737E6F}" destId="{1B324576-8191-49A8-9295-2B6922F3073A}" srcOrd="0" destOrd="0" presId="urn:microsoft.com/office/officeart/2005/8/layout/list1"/>
    <dgm:cxn modelId="{AD55625B-8833-472F-BAA0-6C576594CD04}" srcId="{5A94496D-8021-4055-8951-C03CB982FF79}" destId="{738CBC6E-D73A-4E2D-B3F8-2E5068737E6F}" srcOrd="0" destOrd="0" parTransId="{10737538-B1FD-4EEB-A71B-CC6F74CED9A4}" sibTransId="{62FDA967-4326-41FD-983D-E769CE14CD4E}"/>
    <dgm:cxn modelId="{90DC9665-0B28-4854-8BB7-A0545154D182}" srcId="{070CE9C4-408C-4821-86FA-837D6423343F}" destId="{3B547B10-9905-4918-8020-1D5649A4D0DC}" srcOrd="0" destOrd="0" parTransId="{AC489F6E-5474-47DB-A17B-A7A13445ADCA}" sibTransId="{1726AAA9-C325-45ED-BCA7-A9931760040C}"/>
    <dgm:cxn modelId="{8ABF1367-E5DC-4ADB-9C76-9C8C7579DAC1}" type="presOf" srcId="{3B547B10-9905-4918-8020-1D5649A4D0DC}" destId="{7F4787CA-85D7-4C9F-B9D6-332C07286CA0}" srcOrd="0" destOrd="0" presId="urn:microsoft.com/office/officeart/2005/8/layout/list1"/>
    <dgm:cxn modelId="{DD005071-B482-4686-A8A0-44DDEA249DAF}" type="presOf" srcId="{070CE9C4-408C-4821-86FA-837D6423343F}" destId="{4EC9A842-CB93-46BE-AB96-B44350E112EA}" srcOrd="1" destOrd="0" presId="urn:microsoft.com/office/officeart/2005/8/layout/list1"/>
    <dgm:cxn modelId="{DFDED572-9567-4AF0-BBCE-75AE75A50FC9}" srcId="{5A94496D-8021-4055-8951-C03CB982FF79}" destId="{ECAC6C86-43BF-4892-B3DC-BE7FE73CA79C}" srcOrd="2" destOrd="0" parTransId="{87C90896-60AE-4517-832C-85BF9B81C587}" sibTransId="{1BA18254-FA6D-4734-8626-5FCA364F3685}"/>
    <dgm:cxn modelId="{398E7A77-4CA2-4B6F-AD00-4F46D957B561}" type="presOf" srcId="{9C63B593-AC42-4157-8D9B-BA9395BF9CE5}" destId="{024E41E3-E99B-41A0-B4FA-DED9D87C0A5C}" srcOrd="0" destOrd="0" presId="urn:microsoft.com/office/officeart/2005/8/layout/list1"/>
    <dgm:cxn modelId="{45BC1479-AD0F-4B15-A46F-EE4254D752E3}" srcId="{5A94496D-8021-4055-8951-C03CB982FF79}" destId="{C8C7DD4A-A6A9-4F9B-9B61-13FE65129BBE}" srcOrd="1" destOrd="0" parTransId="{57C52B69-BA52-4C18-A8A0-605ACE9B0178}" sibTransId="{E3088D12-C566-46E0-94CA-450A21A1CEA5}"/>
    <dgm:cxn modelId="{69FC6A8D-D137-49EA-A65F-F9C22B9EE92C}" type="presOf" srcId="{C8C7DD4A-A6A9-4F9B-9B61-13FE65129BBE}" destId="{1B324576-8191-49A8-9295-2B6922F3073A}" srcOrd="0" destOrd="1" presId="urn:microsoft.com/office/officeart/2005/8/layout/list1"/>
    <dgm:cxn modelId="{54AD159D-DE36-480E-B695-B008A62D13CA}" srcId="{F795C9FA-FC53-421C-8F3F-C1FD12D245B8}" destId="{A3DEF0AC-36BB-4FF7-9590-99AC9317147A}" srcOrd="1" destOrd="0" parTransId="{170F2A39-0A4E-4A77-8586-9C08B20F3DF8}" sibTransId="{559D604C-1C70-4905-86CC-D7AAA4C4D09A}"/>
    <dgm:cxn modelId="{9B2EABAC-4638-4C2B-B7DA-BFAF6B0C8E2F}" srcId="{A3DEF0AC-36BB-4FF7-9590-99AC9317147A}" destId="{9C63B593-AC42-4157-8D9B-BA9395BF9CE5}" srcOrd="0" destOrd="0" parTransId="{479A7C87-51CD-4B87-A8B3-7893224B2B9F}" sibTransId="{48C6A242-C9E9-4440-AD52-53F11082D38B}"/>
    <dgm:cxn modelId="{F3D0F7AF-305A-4CB6-B584-E23D40E88425}" type="presOf" srcId="{A3DEF0AC-36BB-4FF7-9590-99AC9317147A}" destId="{6FAB18DD-4540-4885-8D1E-31370EE81123}" srcOrd="1" destOrd="0" presId="urn:microsoft.com/office/officeart/2005/8/layout/list1"/>
    <dgm:cxn modelId="{DD0810C3-BA13-4028-9BAE-1EDE6AAF76BE}" type="presOf" srcId="{070CE9C4-408C-4821-86FA-837D6423343F}" destId="{81949EA8-BD8A-40CD-AD87-BEE0DDC25157}" srcOrd="0" destOrd="0" presId="urn:microsoft.com/office/officeart/2005/8/layout/list1"/>
    <dgm:cxn modelId="{BF916ACA-9D38-4F73-8552-CF8307648FD7}" srcId="{F795C9FA-FC53-421C-8F3F-C1FD12D245B8}" destId="{5A94496D-8021-4055-8951-C03CB982FF79}" srcOrd="0" destOrd="0" parTransId="{776FA41F-6FB5-46FD-A738-B6371E4DC75D}" sibTransId="{22C3B38B-5885-47B9-BC17-10B77601BE2D}"/>
    <dgm:cxn modelId="{F1DFA5D3-F938-4460-8694-422DEF449FFA}" type="presOf" srcId="{ECAC6C86-43BF-4892-B3DC-BE7FE73CA79C}" destId="{1B324576-8191-49A8-9295-2B6922F3073A}" srcOrd="0" destOrd="3" presId="urn:microsoft.com/office/officeart/2005/8/layout/list1"/>
    <dgm:cxn modelId="{3570B0D5-C981-4150-9D9A-B90092663BAB}" type="presOf" srcId="{5A94496D-8021-4055-8951-C03CB982FF79}" destId="{21F168D6-FDB7-42A5-BC79-476E9E753D9E}" srcOrd="1" destOrd="0" presId="urn:microsoft.com/office/officeart/2005/8/layout/list1"/>
    <dgm:cxn modelId="{4A67FDF4-EB07-4462-9174-C20B0D8B2109}" type="presOf" srcId="{BE66CF8D-23D2-4604-A38E-FE8359BCA146}" destId="{1B324576-8191-49A8-9295-2B6922F3073A}" srcOrd="0" destOrd="2" presId="urn:microsoft.com/office/officeart/2005/8/layout/list1"/>
    <dgm:cxn modelId="{A0DA51F6-DAD3-4C90-9F97-3C6DA89F9AB8}" srcId="{C8C7DD4A-A6A9-4F9B-9B61-13FE65129BBE}" destId="{BE66CF8D-23D2-4604-A38E-FE8359BCA146}" srcOrd="0" destOrd="0" parTransId="{B7360381-DA20-484B-887A-49F43B7B529A}" sibTransId="{AEEA4453-2D0F-411E-976E-6BEF8258DE73}"/>
    <dgm:cxn modelId="{83251E7A-2B04-4316-B5F4-55560F49D29C}" type="presParOf" srcId="{3BF4C072-13D3-4F44-B754-BFE92F813C9A}" destId="{6EDD195E-219B-4CFC-8CC2-E6AAA8202730}" srcOrd="0" destOrd="0" presId="urn:microsoft.com/office/officeart/2005/8/layout/list1"/>
    <dgm:cxn modelId="{FE75B396-311B-4C36-92FC-52498823D9BC}" type="presParOf" srcId="{6EDD195E-219B-4CFC-8CC2-E6AAA8202730}" destId="{06BAC7D9-B6DE-4252-9A3D-82A44B6AADD0}" srcOrd="0" destOrd="0" presId="urn:microsoft.com/office/officeart/2005/8/layout/list1"/>
    <dgm:cxn modelId="{1708E03D-D552-48D3-93B0-A5908AB4E8EB}" type="presParOf" srcId="{6EDD195E-219B-4CFC-8CC2-E6AAA8202730}" destId="{21F168D6-FDB7-42A5-BC79-476E9E753D9E}" srcOrd="1" destOrd="0" presId="urn:microsoft.com/office/officeart/2005/8/layout/list1"/>
    <dgm:cxn modelId="{6CAD612D-B42D-4583-855A-81E8BDA89C7F}" type="presParOf" srcId="{3BF4C072-13D3-4F44-B754-BFE92F813C9A}" destId="{7C15CEAF-FD3A-4D3E-A5A4-6552A2889817}" srcOrd="1" destOrd="0" presId="urn:microsoft.com/office/officeart/2005/8/layout/list1"/>
    <dgm:cxn modelId="{0F89FDD1-4EA5-4319-BF46-8664A704BACD}" type="presParOf" srcId="{3BF4C072-13D3-4F44-B754-BFE92F813C9A}" destId="{1B324576-8191-49A8-9295-2B6922F3073A}" srcOrd="2" destOrd="0" presId="urn:microsoft.com/office/officeart/2005/8/layout/list1"/>
    <dgm:cxn modelId="{85B785F7-04FC-4F68-B2B8-05ADC3538EC8}" type="presParOf" srcId="{3BF4C072-13D3-4F44-B754-BFE92F813C9A}" destId="{379D72CB-17D1-474C-A097-23F78EA06E2F}" srcOrd="3" destOrd="0" presId="urn:microsoft.com/office/officeart/2005/8/layout/list1"/>
    <dgm:cxn modelId="{784F0B6A-3B52-4883-98C8-6889D9C82B93}" type="presParOf" srcId="{3BF4C072-13D3-4F44-B754-BFE92F813C9A}" destId="{A446A8BB-95E7-4809-9A6D-2CF0FE1EE015}" srcOrd="4" destOrd="0" presId="urn:microsoft.com/office/officeart/2005/8/layout/list1"/>
    <dgm:cxn modelId="{61360007-74B1-4973-9538-7EDFBD893C12}" type="presParOf" srcId="{A446A8BB-95E7-4809-9A6D-2CF0FE1EE015}" destId="{0B121A38-4686-40A9-8E3B-9808D9B82167}" srcOrd="0" destOrd="0" presId="urn:microsoft.com/office/officeart/2005/8/layout/list1"/>
    <dgm:cxn modelId="{ED6AF1C0-74E7-4C4B-8485-BCC74215CA3F}" type="presParOf" srcId="{A446A8BB-95E7-4809-9A6D-2CF0FE1EE015}" destId="{6FAB18DD-4540-4885-8D1E-31370EE81123}" srcOrd="1" destOrd="0" presId="urn:microsoft.com/office/officeart/2005/8/layout/list1"/>
    <dgm:cxn modelId="{42130B01-250A-48E0-A919-407F6C914D64}" type="presParOf" srcId="{3BF4C072-13D3-4F44-B754-BFE92F813C9A}" destId="{453FE4A9-E468-4BC8-8B09-ED6DF125A722}" srcOrd="5" destOrd="0" presId="urn:microsoft.com/office/officeart/2005/8/layout/list1"/>
    <dgm:cxn modelId="{9D836815-16E7-4838-BAA4-1849B1A677D4}" type="presParOf" srcId="{3BF4C072-13D3-4F44-B754-BFE92F813C9A}" destId="{024E41E3-E99B-41A0-B4FA-DED9D87C0A5C}" srcOrd="6" destOrd="0" presId="urn:microsoft.com/office/officeart/2005/8/layout/list1"/>
    <dgm:cxn modelId="{F1873DB9-8EC0-4671-8619-489A4AE27F4B}" type="presParOf" srcId="{3BF4C072-13D3-4F44-B754-BFE92F813C9A}" destId="{8321D00C-E6D2-4769-9972-8C354E71C528}" srcOrd="7" destOrd="0" presId="urn:microsoft.com/office/officeart/2005/8/layout/list1"/>
    <dgm:cxn modelId="{EF230803-81DD-48CF-9A87-7DEFBBA6D2E4}" type="presParOf" srcId="{3BF4C072-13D3-4F44-B754-BFE92F813C9A}" destId="{9D4CB6EF-27FC-423E-B7F8-14261A94218B}" srcOrd="8" destOrd="0" presId="urn:microsoft.com/office/officeart/2005/8/layout/list1"/>
    <dgm:cxn modelId="{CBC31EEE-87E4-488C-A34F-D58B7EB86E9F}" type="presParOf" srcId="{9D4CB6EF-27FC-423E-B7F8-14261A94218B}" destId="{81949EA8-BD8A-40CD-AD87-BEE0DDC25157}" srcOrd="0" destOrd="0" presId="urn:microsoft.com/office/officeart/2005/8/layout/list1"/>
    <dgm:cxn modelId="{594A9118-947E-423B-B47E-B55DB34656C2}" type="presParOf" srcId="{9D4CB6EF-27FC-423E-B7F8-14261A94218B}" destId="{4EC9A842-CB93-46BE-AB96-B44350E112EA}" srcOrd="1" destOrd="0" presId="urn:microsoft.com/office/officeart/2005/8/layout/list1"/>
    <dgm:cxn modelId="{55102EF6-7030-4672-B4EE-A1567AFE4047}" type="presParOf" srcId="{3BF4C072-13D3-4F44-B754-BFE92F813C9A}" destId="{5EBB31B9-754F-4B12-B1E3-5F92FFB60BE2}" srcOrd="9" destOrd="0" presId="urn:microsoft.com/office/officeart/2005/8/layout/list1"/>
    <dgm:cxn modelId="{87D52A1F-C1D9-47AC-AEE9-BD64234185EB}" type="presParOf" srcId="{3BF4C072-13D3-4F44-B754-BFE92F813C9A}" destId="{7F4787CA-85D7-4C9F-B9D6-332C07286CA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774AE70-B05A-4531-887C-9235D5633BA0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81E05B4-1D28-4BC8-A60E-C2626660E1DB}">
      <dgm:prSet/>
      <dgm:spPr/>
      <dgm:t>
        <a:bodyPr/>
        <a:lstStyle/>
        <a:p>
          <a:r>
            <a:rPr lang="en-US" i="1"/>
            <a:t>AnalyzeMFT</a:t>
          </a:r>
          <a:r>
            <a:rPr lang="en-US"/>
            <a:t> is a python script that parses $MFT and displays its contents in a file.</a:t>
          </a:r>
        </a:p>
      </dgm:t>
    </dgm:pt>
    <dgm:pt modelId="{9DC8D232-1541-4230-9D70-9CBE2417383B}" type="parTrans" cxnId="{406D8E5B-72D5-4ED2-9382-2B622CF7E9A3}">
      <dgm:prSet/>
      <dgm:spPr/>
      <dgm:t>
        <a:bodyPr/>
        <a:lstStyle/>
        <a:p>
          <a:endParaRPr lang="en-US"/>
        </a:p>
      </dgm:t>
    </dgm:pt>
    <dgm:pt modelId="{C4BBF405-ADBF-4BF7-9A17-1ECE3E599A3E}" type="sibTrans" cxnId="{406D8E5B-72D5-4ED2-9382-2B622CF7E9A3}">
      <dgm:prSet/>
      <dgm:spPr/>
      <dgm:t>
        <a:bodyPr/>
        <a:lstStyle/>
        <a:p>
          <a:endParaRPr lang="en-US"/>
        </a:p>
      </dgm:t>
    </dgm:pt>
    <dgm:pt modelId="{6DA2AEA6-F04A-4C16-BDF0-E83F3B1ACDE8}">
      <dgm:prSet/>
      <dgm:spPr/>
      <dgm:t>
        <a:bodyPr/>
        <a:lstStyle/>
        <a:p>
          <a:r>
            <a:rPr lang="en-US"/>
            <a:t>The tool requires that you point it to where the extracted $MFT is.</a:t>
          </a:r>
        </a:p>
      </dgm:t>
    </dgm:pt>
    <dgm:pt modelId="{4C30EBC7-76A1-463F-9E21-F9C6B3046496}" type="parTrans" cxnId="{AD1BEE49-D66D-4AD8-950F-22AFC79EA92C}">
      <dgm:prSet/>
      <dgm:spPr/>
      <dgm:t>
        <a:bodyPr/>
        <a:lstStyle/>
        <a:p>
          <a:endParaRPr lang="en-US"/>
        </a:p>
      </dgm:t>
    </dgm:pt>
    <dgm:pt modelId="{5644E8F8-0632-459B-8BC2-D444745C05CF}" type="sibTrans" cxnId="{AD1BEE49-D66D-4AD8-950F-22AFC79EA92C}">
      <dgm:prSet/>
      <dgm:spPr/>
      <dgm:t>
        <a:bodyPr/>
        <a:lstStyle/>
        <a:p>
          <a:endParaRPr lang="en-US"/>
        </a:p>
      </dgm:t>
    </dgm:pt>
    <dgm:pt modelId="{2A388B8F-D0F0-4FC4-9781-22594BB4630E}">
      <dgm:prSet/>
      <dgm:spPr/>
      <dgm:t>
        <a:bodyPr/>
        <a:lstStyle/>
        <a:p>
          <a:r>
            <a:rPr lang="en-US"/>
            <a:t>Specify the ‘</a:t>
          </a:r>
          <a:r>
            <a:rPr lang="en-US" i="1"/>
            <a:t>-o</a:t>
          </a:r>
          <a:r>
            <a:rPr lang="en-US"/>
            <a:t>’ argument so the output is directed to an output file.  </a:t>
          </a:r>
        </a:p>
      </dgm:t>
    </dgm:pt>
    <dgm:pt modelId="{55A5DCCB-EE3D-4508-87B9-0EC449F87A97}" type="parTrans" cxnId="{A75803AE-CA85-444F-A8D6-6CEF08A4FA2B}">
      <dgm:prSet/>
      <dgm:spPr/>
      <dgm:t>
        <a:bodyPr/>
        <a:lstStyle/>
        <a:p>
          <a:endParaRPr lang="en-US"/>
        </a:p>
      </dgm:t>
    </dgm:pt>
    <dgm:pt modelId="{5E1F4496-1BE1-4FAC-94BD-C1F68BAD85D2}" type="sibTrans" cxnId="{A75803AE-CA85-444F-A8D6-6CEF08A4FA2B}">
      <dgm:prSet/>
      <dgm:spPr/>
      <dgm:t>
        <a:bodyPr/>
        <a:lstStyle/>
        <a:p>
          <a:endParaRPr lang="en-US"/>
        </a:p>
      </dgm:t>
    </dgm:pt>
    <dgm:pt modelId="{49E1F588-C49B-43A7-B432-F84E5A88AB35}">
      <dgm:prSet/>
      <dgm:spPr/>
      <dgm:t>
        <a:bodyPr/>
        <a:lstStyle/>
        <a:p>
          <a:r>
            <a:rPr lang="en-US"/>
            <a:t>Command – </a:t>
          </a:r>
        </a:p>
      </dgm:t>
    </dgm:pt>
    <dgm:pt modelId="{A17A50F4-691C-4EEF-9330-8C47E4792AF3}" type="parTrans" cxnId="{B77D1EA2-DE85-4FA3-98DE-0A40F15E8F99}">
      <dgm:prSet/>
      <dgm:spPr/>
      <dgm:t>
        <a:bodyPr/>
        <a:lstStyle/>
        <a:p>
          <a:endParaRPr lang="en-US"/>
        </a:p>
      </dgm:t>
    </dgm:pt>
    <dgm:pt modelId="{C8B2CB14-FCC7-48D8-9F47-26E3490DCE41}" type="sibTrans" cxnId="{B77D1EA2-DE85-4FA3-98DE-0A40F15E8F99}">
      <dgm:prSet/>
      <dgm:spPr/>
      <dgm:t>
        <a:bodyPr/>
        <a:lstStyle/>
        <a:p>
          <a:endParaRPr lang="en-US"/>
        </a:p>
      </dgm:t>
    </dgm:pt>
    <dgm:pt modelId="{F7D1CA49-FB2B-48F5-AD76-443D388ED9EB}">
      <dgm:prSet/>
      <dgm:spPr/>
      <dgm:t>
        <a:bodyPr/>
        <a:lstStyle/>
        <a:p>
          <a:r>
            <a:rPr lang="en-US" i="1"/>
            <a:t>analyzeMFT.py –f &lt;MFT&gt; -o &lt;output file&gt; </a:t>
          </a:r>
          <a:endParaRPr lang="en-US"/>
        </a:p>
      </dgm:t>
    </dgm:pt>
    <dgm:pt modelId="{F81A0473-14EC-4836-AC2E-F8F2D8C44C75}" type="parTrans" cxnId="{F9EE2DB4-C76B-4D59-B6BE-9791C58F1F98}">
      <dgm:prSet/>
      <dgm:spPr/>
      <dgm:t>
        <a:bodyPr/>
        <a:lstStyle/>
        <a:p>
          <a:endParaRPr lang="en-US"/>
        </a:p>
      </dgm:t>
    </dgm:pt>
    <dgm:pt modelId="{6297E694-4B41-4BE2-8A92-07A27604435C}" type="sibTrans" cxnId="{F9EE2DB4-C76B-4D59-B6BE-9791C58F1F98}">
      <dgm:prSet/>
      <dgm:spPr/>
      <dgm:t>
        <a:bodyPr/>
        <a:lstStyle/>
        <a:p>
          <a:endParaRPr lang="en-US"/>
        </a:p>
      </dgm:t>
    </dgm:pt>
    <dgm:pt modelId="{B55D55CB-1967-4EC4-8C09-CEA70A629060}" type="pres">
      <dgm:prSet presAssocID="{7774AE70-B05A-4531-887C-9235D5633BA0}" presName="outerComposite" presStyleCnt="0">
        <dgm:presLayoutVars>
          <dgm:chMax val="5"/>
          <dgm:dir/>
          <dgm:resizeHandles val="exact"/>
        </dgm:presLayoutVars>
      </dgm:prSet>
      <dgm:spPr/>
    </dgm:pt>
    <dgm:pt modelId="{58F6C363-5E40-4B71-B951-773A62D591BB}" type="pres">
      <dgm:prSet presAssocID="{7774AE70-B05A-4531-887C-9235D5633BA0}" presName="dummyMaxCanvas" presStyleCnt="0">
        <dgm:presLayoutVars/>
      </dgm:prSet>
      <dgm:spPr/>
    </dgm:pt>
    <dgm:pt modelId="{730B49DD-1F0F-4677-96CB-D5C3ED84ADCC}" type="pres">
      <dgm:prSet presAssocID="{7774AE70-B05A-4531-887C-9235D5633BA0}" presName="FourNodes_1" presStyleLbl="node1" presStyleIdx="0" presStyleCnt="4">
        <dgm:presLayoutVars>
          <dgm:bulletEnabled val="1"/>
        </dgm:presLayoutVars>
      </dgm:prSet>
      <dgm:spPr/>
    </dgm:pt>
    <dgm:pt modelId="{7722170F-CE7D-4B9C-BA2E-54095FA66104}" type="pres">
      <dgm:prSet presAssocID="{7774AE70-B05A-4531-887C-9235D5633BA0}" presName="FourNodes_2" presStyleLbl="node1" presStyleIdx="1" presStyleCnt="4">
        <dgm:presLayoutVars>
          <dgm:bulletEnabled val="1"/>
        </dgm:presLayoutVars>
      </dgm:prSet>
      <dgm:spPr/>
    </dgm:pt>
    <dgm:pt modelId="{351B91BA-5936-4097-864A-31337BACFB29}" type="pres">
      <dgm:prSet presAssocID="{7774AE70-B05A-4531-887C-9235D5633BA0}" presName="FourNodes_3" presStyleLbl="node1" presStyleIdx="2" presStyleCnt="4">
        <dgm:presLayoutVars>
          <dgm:bulletEnabled val="1"/>
        </dgm:presLayoutVars>
      </dgm:prSet>
      <dgm:spPr/>
    </dgm:pt>
    <dgm:pt modelId="{ECD72025-F1A0-4133-9136-FECBD2115354}" type="pres">
      <dgm:prSet presAssocID="{7774AE70-B05A-4531-887C-9235D5633BA0}" presName="FourNodes_4" presStyleLbl="node1" presStyleIdx="3" presStyleCnt="4">
        <dgm:presLayoutVars>
          <dgm:bulletEnabled val="1"/>
        </dgm:presLayoutVars>
      </dgm:prSet>
      <dgm:spPr/>
    </dgm:pt>
    <dgm:pt modelId="{46557E35-4F94-44ED-9BDA-D5121765EE82}" type="pres">
      <dgm:prSet presAssocID="{7774AE70-B05A-4531-887C-9235D5633BA0}" presName="FourConn_1-2" presStyleLbl="fgAccFollowNode1" presStyleIdx="0" presStyleCnt="3">
        <dgm:presLayoutVars>
          <dgm:bulletEnabled val="1"/>
        </dgm:presLayoutVars>
      </dgm:prSet>
      <dgm:spPr/>
    </dgm:pt>
    <dgm:pt modelId="{E0CE4A79-1A70-4EC7-86C8-ED115C73986F}" type="pres">
      <dgm:prSet presAssocID="{7774AE70-B05A-4531-887C-9235D5633BA0}" presName="FourConn_2-3" presStyleLbl="fgAccFollowNode1" presStyleIdx="1" presStyleCnt="3">
        <dgm:presLayoutVars>
          <dgm:bulletEnabled val="1"/>
        </dgm:presLayoutVars>
      </dgm:prSet>
      <dgm:spPr/>
    </dgm:pt>
    <dgm:pt modelId="{2A3F5A2C-70D0-4866-9993-69DA9161909D}" type="pres">
      <dgm:prSet presAssocID="{7774AE70-B05A-4531-887C-9235D5633BA0}" presName="FourConn_3-4" presStyleLbl="fgAccFollowNode1" presStyleIdx="2" presStyleCnt="3">
        <dgm:presLayoutVars>
          <dgm:bulletEnabled val="1"/>
        </dgm:presLayoutVars>
      </dgm:prSet>
      <dgm:spPr/>
    </dgm:pt>
    <dgm:pt modelId="{8698D554-BB44-4D91-8BDF-89D003AC5C5D}" type="pres">
      <dgm:prSet presAssocID="{7774AE70-B05A-4531-887C-9235D5633BA0}" presName="FourNodes_1_text" presStyleLbl="node1" presStyleIdx="3" presStyleCnt="4">
        <dgm:presLayoutVars>
          <dgm:bulletEnabled val="1"/>
        </dgm:presLayoutVars>
      </dgm:prSet>
      <dgm:spPr/>
    </dgm:pt>
    <dgm:pt modelId="{7A994AC7-3F6C-4A40-A361-E9239957897E}" type="pres">
      <dgm:prSet presAssocID="{7774AE70-B05A-4531-887C-9235D5633BA0}" presName="FourNodes_2_text" presStyleLbl="node1" presStyleIdx="3" presStyleCnt="4">
        <dgm:presLayoutVars>
          <dgm:bulletEnabled val="1"/>
        </dgm:presLayoutVars>
      </dgm:prSet>
      <dgm:spPr/>
    </dgm:pt>
    <dgm:pt modelId="{1AD1F437-6974-44ED-9181-878B0BDC7FFC}" type="pres">
      <dgm:prSet presAssocID="{7774AE70-B05A-4531-887C-9235D5633BA0}" presName="FourNodes_3_text" presStyleLbl="node1" presStyleIdx="3" presStyleCnt="4">
        <dgm:presLayoutVars>
          <dgm:bulletEnabled val="1"/>
        </dgm:presLayoutVars>
      </dgm:prSet>
      <dgm:spPr/>
    </dgm:pt>
    <dgm:pt modelId="{9309E37A-817E-4362-AD07-AA974257E47E}" type="pres">
      <dgm:prSet presAssocID="{7774AE70-B05A-4531-887C-9235D5633BA0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EFBD6B12-B0F6-45E9-8B60-7E1202E5DB59}" type="presOf" srcId="{5644E8F8-0632-459B-8BC2-D444745C05CF}" destId="{E0CE4A79-1A70-4EC7-86C8-ED115C73986F}" srcOrd="0" destOrd="0" presId="urn:microsoft.com/office/officeart/2005/8/layout/vProcess5"/>
    <dgm:cxn modelId="{E5175213-8F90-44AE-A37B-164886435157}" type="presOf" srcId="{49E1F588-C49B-43A7-B432-F84E5A88AB35}" destId="{9309E37A-817E-4362-AD07-AA974257E47E}" srcOrd="1" destOrd="0" presId="urn:microsoft.com/office/officeart/2005/8/layout/vProcess5"/>
    <dgm:cxn modelId="{AFEE012D-2A1E-4663-B8D9-2CDB0C9B0B50}" type="presOf" srcId="{49E1F588-C49B-43A7-B432-F84E5A88AB35}" destId="{ECD72025-F1A0-4133-9136-FECBD2115354}" srcOrd="0" destOrd="0" presId="urn:microsoft.com/office/officeart/2005/8/layout/vProcess5"/>
    <dgm:cxn modelId="{406D8E5B-72D5-4ED2-9382-2B622CF7E9A3}" srcId="{7774AE70-B05A-4531-887C-9235D5633BA0}" destId="{A81E05B4-1D28-4BC8-A60E-C2626660E1DB}" srcOrd="0" destOrd="0" parTransId="{9DC8D232-1541-4230-9D70-9CBE2417383B}" sibTransId="{C4BBF405-ADBF-4BF7-9A17-1ECE3E599A3E}"/>
    <dgm:cxn modelId="{AD1BEE49-D66D-4AD8-950F-22AFC79EA92C}" srcId="{7774AE70-B05A-4531-887C-9235D5633BA0}" destId="{6DA2AEA6-F04A-4C16-BDF0-E83F3B1ACDE8}" srcOrd="1" destOrd="0" parTransId="{4C30EBC7-76A1-463F-9E21-F9C6B3046496}" sibTransId="{5644E8F8-0632-459B-8BC2-D444745C05CF}"/>
    <dgm:cxn modelId="{2457C776-AE17-465D-AA42-5072C484BF1C}" type="presOf" srcId="{F7D1CA49-FB2B-48F5-AD76-443D388ED9EB}" destId="{9309E37A-817E-4362-AD07-AA974257E47E}" srcOrd="1" destOrd="1" presId="urn:microsoft.com/office/officeart/2005/8/layout/vProcess5"/>
    <dgm:cxn modelId="{5C9CF176-0D99-48E1-9D68-59028D335A77}" type="presOf" srcId="{5E1F4496-1BE1-4FAC-94BD-C1F68BAD85D2}" destId="{2A3F5A2C-70D0-4866-9993-69DA9161909D}" srcOrd="0" destOrd="0" presId="urn:microsoft.com/office/officeart/2005/8/layout/vProcess5"/>
    <dgm:cxn modelId="{CB442777-2839-4054-A1B6-45CB2D77DF8F}" type="presOf" srcId="{C4BBF405-ADBF-4BF7-9A17-1ECE3E599A3E}" destId="{46557E35-4F94-44ED-9BDA-D5121765EE82}" srcOrd="0" destOrd="0" presId="urn:microsoft.com/office/officeart/2005/8/layout/vProcess5"/>
    <dgm:cxn modelId="{B77D1EA2-DE85-4FA3-98DE-0A40F15E8F99}" srcId="{7774AE70-B05A-4531-887C-9235D5633BA0}" destId="{49E1F588-C49B-43A7-B432-F84E5A88AB35}" srcOrd="3" destOrd="0" parTransId="{A17A50F4-691C-4EEF-9330-8C47E4792AF3}" sibTransId="{C8B2CB14-FCC7-48D8-9F47-26E3490DCE41}"/>
    <dgm:cxn modelId="{4B801FA2-FF03-4E98-A106-0867E9340461}" type="presOf" srcId="{A81E05B4-1D28-4BC8-A60E-C2626660E1DB}" destId="{8698D554-BB44-4D91-8BDF-89D003AC5C5D}" srcOrd="1" destOrd="0" presId="urn:microsoft.com/office/officeart/2005/8/layout/vProcess5"/>
    <dgm:cxn modelId="{070234A8-211B-481C-85F2-F798B2DE910A}" type="presOf" srcId="{7774AE70-B05A-4531-887C-9235D5633BA0}" destId="{B55D55CB-1967-4EC4-8C09-CEA70A629060}" srcOrd="0" destOrd="0" presId="urn:microsoft.com/office/officeart/2005/8/layout/vProcess5"/>
    <dgm:cxn modelId="{1D2567AB-E38C-421E-B777-559F1D16EDC2}" type="presOf" srcId="{2A388B8F-D0F0-4FC4-9781-22594BB4630E}" destId="{1AD1F437-6974-44ED-9181-878B0BDC7FFC}" srcOrd="1" destOrd="0" presId="urn:microsoft.com/office/officeart/2005/8/layout/vProcess5"/>
    <dgm:cxn modelId="{A75803AE-CA85-444F-A8D6-6CEF08A4FA2B}" srcId="{7774AE70-B05A-4531-887C-9235D5633BA0}" destId="{2A388B8F-D0F0-4FC4-9781-22594BB4630E}" srcOrd="2" destOrd="0" parTransId="{55A5DCCB-EE3D-4508-87B9-0EC449F87A97}" sibTransId="{5E1F4496-1BE1-4FAC-94BD-C1F68BAD85D2}"/>
    <dgm:cxn modelId="{C5070CAF-9C87-4C73-BF76-B0BEB2B15033}" type="presOf" srcId="{2A388B8F-D0F0-4FC4-9781-22594BB4630E}" destId="{351B91BA-5936-4097-864A-31337BACFB29}" srcOrd="0" destOrd="0" presId="urn:microsoft.com/office/officeart/2005/8/layout/vProcess5"/>
    <dgm:cxn modelId="{F9EE2DB4-C76B-4D59-B6BE-9791C58F1F98}" srcId="{49E1F588-C49B-43A7-B432-F84E5A88AB35}" destId="{F7D1CA49-FB2B-48F5-AD76-443D388ED9EB}" srcOrd="0" destOrd="0" parTransId="{F81A0473-14EC-4836-AC2E-F8F2D8C44C75}" sibTransId="{6297E694-4B41-4BE2-8A92-07A27604435C}"/>
    <dgm:cxn modelId="{3E08A8BD-4F89-4EF0-83EC-F40CDD70218D}" type="presOf" srcId="{6DA2AEA6-F04A-4C16-BDF0-E83F3B1ACDE8}" destId="{7A994AC7-3F6C-4A40-A361-E9239957897E}" srcOrd="1" destOrd="0" presId="urn:microsoft.com/office/officeart/2005/8/layout/vProcess5"/>
    <dgm:cxn modelId="{CDDBBFC7-4733-45BE-B240-7FB0567BEDF1}" type="presOf" srcId="{A81E05B4-1D28-4BC8-A60E-C2626660E1DB}" destId="{730B49DD-1F0F-4677-96CB-D5C3ED84ADCC}" srcOrd="0" destOrd="0" presId="urn:microsoft.com/office/officeart/2005/8/layout/vProcess5"/>
    <dgm:cxn modelId="{CFF97DE1-0E8E-49DD-9C8A-DD3E86DB25AD}" type="presOf" srcId="{F7D1CA49-FB2B-48F5-AD76-443D388ED9EB}" destId="{ECD72025-F1A0-4133-9136-FECBD2115354}" srcOrd="0" destOrd="1" presId="urn:microsoft.com/office/officeart/2005/8/layout/vProcess5"/>
    <dgm:cxn modelId="{647944E4-A709-47CA-B575-42543EF9CBAC}" type="presOf" srcId="{6DA2AEA6-F04A-4C16-BDF0-E83F3B1ACDE8}" destId="{7722170F-CE7D-4B9C-BA2E-54095FA66104}" srcOrd="0" destOrd="0" presId="urn:microsoft.com/office/officeart/2005/8/layout/vProcess5"/>
    <dgm:cxn modelId="{3ABB6AAE-8380-4636-AC98-9186121983DC}" type="presParOf" srcId="{B55D55CB-1967-4EC4-8C09-CEA70A629060}" destId="{58F6C363-5E40-4B71-B951-773A62D591BB}" srcOrd="0" destOrd="0" presId="urn:microsoft.com/office/officeart/2005/8/layout/vProcess5"/>
    <dgm:cxn modelId="{7F203B82-CD9B-45A2-9A8D-8041EE99ADF3}" type="presParOf" srcId="{B55D55CB-1967-4EC4-8C09-CEA70A629060}" destId="{730B49DD-1F0F-4677-96CB-D5C3ED84ADCC}" srcOrd="1" destOrd="0" presId="urn:microsoft.com/office/officeart/2005/8/layout/vProcess5"/>
    <dgm:cxn modelId="{8EF7CB9E-1474-4D0C-828F-EC8AC36ABCBD}" type="presParOf" srcId="{B55D55CB-1967-4EC4-8C09-CEA70A629060}" destId="{7722170F-CE7D-4B9C-BA2E-54095FA66104}" srcOrd="2" destOrd="0" presId="urn:microsoft.com/office/officeart/2005/8/layout/vProcess5"/>
    <dgm:cxn modelId="{6BE082C2-1905-44AE-AB41-E6427B4C6176}" type="presParOf" srcId="{B55D55CB-1967-4EC4-8C09-CEA70A629060}" destId="{351B91BA-5936-4097-864A-31337BACFB29}" srcOrd="3" destOrd="0" presId="urn:microsoft.com/office/officeart/2005/8/layout/vProcess5"/>
    <dgm:cxn modelId="{EEDCC016-453F-4C9E-8F06-C749EF40C496}" type="presParOf" srcId="{B55D55CB-1967-4EC4-8C09-CEA70A629060}" destId="{ECD72025-F1A0-4133-9136-FECBD2115354}" srcOrd="4" destOrd="0" presId="urn:microsoft.com/office/officeart/2005/8/layout/vProcess5"/>
    <dgm:cxn modelId="{5D058D84-4468-43E9-AF8F-9738ED43C1B6}" type="presParOf" srcId="{B55D55CB-1967-4EC4-8C09-CEA70A629060}" destId="{46557E35-4F94-44ED-9BDA-D5121765EE82}" srcOrd="5" destOrd="0" presId="urn:microsoft.com/office/officeart/2005/8/layout/vProcess5"/>
    <dgm:cxn modelId="{66D081EE-272F-4C3C-B5C7-DF790EB60E2C}" type="presParOf" srcId="{B55D55CB-1967-4EC4-8C09-CEA70A629060}" destId="{E0CE4A79-1A70-4EC7-86C8-ED115C73986F}" srcOrd="6" destOrd="0" presId="urn:microsoft.com/office/officeart/2005/8/layout/vProcess5"/>
    <dgm:cxn modelId="{65141346-C6A0-4FF2-8C59-5502AF16E146}" type="presParOf" srcId="{B55D55CB-1967-4EC4-8C09-CEA70A629060}" destId="{2A3F5A2C-70D0-4866-9993-69DA9161909D}" srcOrd="7" destOrd="0" presId="urn:microsoft.com/office/officeart/2005/8/layout/vProcess5"/>
    <dgm:cxn modelId="{E4E7C965-29E4-4DFE-B43E-144EF249F2DC}" type="presParOf" srcId="{B55D55CB-1967-4EC4-8C09-CEA70A629060}" destId="{8698D554-BB44-4D91-8BDF-89D003AC5C5D}" srcOrd="8" destOrd="0" presId="urn:microsoft.com/office/officeart/2005/8/layout/vProcess5"/>
    <dgm:cxn modelId="{F282F3AA-A854-414E-A89A-29BF46FD67DA}" type="presParOf" srcId="{B55D55CB-1967-4EC4-8C09-CEA70A629060}" destId="{7A994AC7-3F6C-4A40-A361-E9239957897E}" srcOrd="9" destOrd="0" presId="urn:microsoft.com/office/officeart/2005/8/layout/vProcess5"/>
    <dgm:cxn modelId="{198EB786-4EAD-4D86-9609-F9D95D117548}" type="presParOf" srcId="{B55D55CB-1967-4EC4-8C09-CEA70A629060}" destId="{1AD1F437-6974-44ED-9181-878B0BDC7FFC}" srcOrd="10" destOrd="0" presId="urn:microsoft.com/office/officeart/2005/8/layout/vProcess5"/>
    <dgm:cxn modelId="{2E7C9435-E016-4223-9FF9-75BAB967A61D}" type="presParOf" srcId="{B55D55CB-1967-4EC4-8C09-CEA70A629060}" destId="{9309E37A-817E-4362-AD07-AA974257E47E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8A6561D-BC6B-4B2D-A030-A46E33F635B5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35247E0-6B48-4937-8DF6-7D632629AA48}">
      <dgm:prSet/>
      <dgm:spPr/>
      <dgm:t>
        <a:bodyPr/>
        <a:lstStyle/>
        <a:p>
          <a:r>
            <a:rPr lang="en-US"/>
            <a:t>By looking at this timeline, you can see the file activity on the volume.</a:t>
          </a:r>
        </a:p>
      </dgm:t>
    </dgm:pt>
    <dgm:pt modelId="{F528689A-F825-4F15-9072-28049D6E7A6F}" type="parTrans" cxnId="{D7C5526A-2B60-4AF1-ADA5-44FA36589C68}">
      <dgm:prSet/>
      <dgm:spPr/>
      <dgm:t>
        <a:bodyPr/>
        <a:lstStyle/>
        <a:p>
          <a:endParaRPr lang="en-US"/>
        </a:p>
      </dgm:t>
    </dgm:pt>
    <dgm:pt modelId="{462DEE5F-F387-47C4-9EE8-846D5B606433}" type="sibTrans" cxnId="{D7C5526A-2B60-4AF1-ADA5-44FA36589C68}">
      <dgm:prSet/>
      <dgm:spPr/>
      <dgm:t>
        <a:bodyPr/>
        <a:lstStyle/>
        <a:p>
          <a:endParaRPr lang="en-US"/>
        </a:p>
      </dgm:t>
    </dgm:pt>
    <dgm:pt modelId="{7A408C9E-D537-4295-9B2D-32AC9445983E}">
      <dgm:prSet/>
      <dgm:spPr/>
      <dgm:t>
        <a:bodyPr/>
        <a:lstStyle/>
        <a:p>
          <a:r>
            <a:rPr lang="en-US"/>
            <a:t>For example, if you grep for Contraband, you can see every instance of </a:t>
          </a:r>
          <a:r>
            <a:rPr lang="en-US" i="1"/>
            <a:t>Contraband.mp3 </a:t>
          </a:r>
          <a:r>
            <a:rPr lang="en-US"/>
            <a:t>and </a:t>
          </a:r>
          <a:r>
            <a:rPr lang="en-US" i="1"/>
            <a:t>Contraband.mp3.torrent</a:t>
          </a:r>
          <a:r>
            <a:rPr lang="en-US"/>
            <a:t> appearing on the file system. </a:t>
          </a:r>
        </a:p>
      </dgm:t>
    </dgm:pt>
    <dgm:pt modelId="{33AE319A-255F-4A4D-8B7F-DA2069F1105F}" type="parTrans" cxnId="{FAE468D4-5F79-434B-8E46-E5F4984760CA}">
      <dgm:prSet/>
      <dgm:spPr/>
      <dgm:t>
        <a:bodyPr/>
        <a:lstStyle/>
        <a:p>
          <a:endParaRPr lang="en-US"/>
        </a:p>
      </dgm:t>
    </dgm:pt>
    <dgm:pt modelId="{2243B0EE-B2FF-445D-95A0-D6E03450A8E5}" type="sibTrans" cxnId="{FAE468D4-5F79-434B-8E46-E5F4984760CA}">
      <dgm:prSet/>
      <dgm:spPr/>
      <dgm:t>
        <a:bodyPr/>
        <a:lstStyle/>
        <a:p>
          <a:endParaRPr lang="en-US"/>
        </a:p>
      </dgm:t>
    </dgm:pt>
    <dgm:pt modelId="{F511E932-DC57-4EB2-B7E7-AE11A4D2440F}">
      <dgm:prSet/>
      <dgm:spPr/>
      <dgm:t>
        <a:bodyPr/>
        <a:lstStyle/>
        <a:p>
          <a:r>
            <a:rPr lang="en-US"/>
            <a:t>For every file that catches your interest in the investigation, you can reference this timeline and see when it appeared and where it is located.</a:t>
          </a:r>
        </a:p>
      </dgm:t>
    </dgm:pt>
    <dgm:pt modelId="{2EAF7183-9127-44AE-A39B-AC5E8E0F762F}" type="parTrans" cxnId="{FE87C51D-B41D-4133-B776-49194C75C639}">
      <dgm:prSet/>
      <dgm:spPr/>
      <dgm:t>
        <a:bodyPr/>
        <a:lstStyle/>
        <a:p>
          <a:endParaRPr lang="en-US"/>
        </a:p>
      </dgm:t>
    </dgm:pt>
    <dgm:pt modelId="{2667088F-9C94-42AF-BEE7-4067DA356824}" type="sibTrans" cxnId="{FE87C51D-B41D-4133-B776-49194C75C639}">
      <dgm:prSet/>
      <dgm:spPr/>
      <dgm:t>
        <a:bodyPr/>
        <a:lstStyle/>
        <a:p>
          <a:endParaRPr lang="en-US"/>
        </a:p>
      </dgm:t>
    </dgm:pt>
    <dgm:pt modelId="{9555BDA1-0C1E-4C96-A79C-EAEA6426E533}">
      <dgm:prSet/>
      <dgm:spPr/>
      <dgm:t>
        <a:bodyPr/>
        <a:lstStyle/>
        <a:p>
          <a:r>
            <a:rPr lang="en-US"/>
            <a:t>Also, by extracting the MFT, you have each file’s inode/record number. You can use </a:t>
          </a:r>
          <a:r>
            <a:rPr lang="en-US" i="1"/>
            <a:t>istat</a:t>
          </a:r>
          <a:r>
            <a:rPr lang="en-US"/>
            <a:t> to retrieve timestamps and </a:t>
          </a:r>
          <a:r>
            <a:rPr lang="en-US" i="1"/>
            <a:t>icat</a:t>
          </a:r>
          <a:r>
            <a:rPr lang="en-US"/>
            <a:t> to extract a file to analyze it further.</a:t>
          </a:r>
        </a:p>
      </dgm:t>
    </dgm:pt>
    <dgm:pt modelId="{F785FCF5-DF8F-46BF-8B26-82A72AE202B0}" type="parTrans" cxnId="{2B48E141-1ADB-4151-AB55-1816EAB5599B}">
      <dgm:prSet/>
      <dgm:spPr/>
      <dgm:t>
        <a:bodyPr/>
        <a:lstStyle/>
        <a:p>
          <a:endParaRPr lang="en-US"/>
        </a:p>
      </dgm:t>
    </dgm:pt>
    <dgm:pt modelId="{6909DF8D-57B5-430D-BF50-FC7B71C552B5}" type="sibTrans" cxnId="{2B48E141-1ADB-4151-AB55-1816EAB5599B}">
      <dgm:prSet/>
      <dgm:spPr/>
      <dgm:t>
        <a:bodyPr/>
        <a:lstStyle/>
        <a:p>
          <a:endParaRPr lang="en-US"/>
        </a:p>
      </dgm:t>
    </dgm:pt>
    <dgm:pt modelId="{5B56E86E-D409-4218-88B5-256A86A8685A}" type="pres">
      <dgm:prSet presAssocID="{28A6561D-BC6B-4B2D-A030-A46E33F635B5}" presName="outerComposite" presStyleCnt="0">
        <dgm:presLayoutVars>
          <dgm:chMax val="5"/>
          <dgm:dir/>
          <dgm:resizeHandles val="exact"/>
        </dgm:presLayoutVars>
      </dgm:prSet>
      <dgm:spPr/>
    </dgm:pt>
    <dgm:pt modelId="{717624E6-FBA9-40C8-B47E-B6844B649D61}" type="pres">
      <dgm:prSet presAssocID="{28A6561D-BC6B-4B2D-A030-A46E33F635B5}" presName="dummyMaxCanvas" presStyleCnt="0">
        <dgm:presLayoutVars/>
      </dgm:prSet>
      <dgm:spPr/>
    </dgm:pt>
    <dgm:pt modelId="{009CE268-10F8-4A57-990C-34F9284C861B}" type="pres">
      <dgm:prSet presAssocID="{28A6561D-BC6B-4B2D-A030-A46E33F635B5}" presName="ThreeNodes_1" presStyleLbl="node1" presStyleIdx="0" presStyleCnt="3">
        <dgm:presLayoutVars>
          <dgm:bulletEnabled val="1"/>
        </dgm:presLayoutVars>
      </dgm:prSet>
      <dgm:spPr/>
    </dgm:pt>
    <dgm:pt modelId="{73E2FB5C-3E8D-4119-9564-53D65EED4CDB}" type="pres">
      <dgm:prSet presAssocID="{28A6561D-BC6B-4B2D-A030-A46E33F635B5}" presName="ThreeNodes_2" presStyleLbl="node1" presStyleIdx="1" presStyleCnt="3">
        <dgm:presLayoutVars>
          <dgm:bulletEnabled val="1"/>
        </dgm:presLayoutVars>
      </dgm:prSet>
      <dgm:spPr/>
    </dgm:pt>
    <dgm:pt modelId="{7E8F035E-1638-469B-88B5-6A4DF1F5D3B2}" type="pres">
      <dgm:prSet presAssocID="{28A6561D-BC6B-4B2D-A030-A46E33F635B5}" presName="ThreeNodes_3" presStyleLbl="node1" presStyleIdx="2" presStyleCnt="3">
        <dgm:presLayoutVars>
          <dgm:bulletEnabled val="1"/>
        </dgm:presLayoutVars>
      </dgm:prSet>
      <dgm:spPr/>
    </dgm:pt>
    <dgm:pt modelId="{3B01C7D7-D24A-461A-9C63-E60DA0D83CC1}" type="pres">
      <dgm:prSet presAssocID="{28A6561D-BC6B-4B2D-A030-A46E33F635B5}" presName="ThreeConn_1-2" presStyleLbl="fgAccFollowNode1" presStyleIdx="0" presStyleCnt="2">
        <dgm:presLayoutVars>
          <dgm:bulletEnabled val="1"/>
        </dgm:presLayoutVars>
      </dgm:prSet>
      <dgm:spPr/>
    </dgm:pt>
    <dgm:pt modelId="{A6A69B87-660C-460C-9A9D-C67064D91567}" type="pres">
      <dgm:prSet presAssocID="{28A6561D-BC6B-4B2D-A030-A46E33F635B5}" presName="ThreeConn_2-3" presStyleLbl="fgAccFollowNode1" presStyleIdx="1" presStyleCnt="2">
        <dgm:presLayoutVars>
          <dgm:bulletEnabled val="1"/>
        </dgm:presLayoutVars>
      </dgm:prSet>
      <dgm:spPr/>
    </dgm:pt>
    <dgm:pt modelId="{D4A99423-37E3-4DC8-AE2E-348EC290CB8A}" type="pres">
      <dgm:prSet presAssocID="{28A6561D-BC6B-4B2D-A030-A46E33F635B5}" presName="ThreeNodes_1_text" presStyleLbl="node1" presStyleIdx="2" presStyleCnt="3">
        <dgm:presLayoutVars>
          <dgm:bulletEnabled val="1"/>
        </dgm:presLayoutVars>
      </dgm:prSet>
      <dgm:spPr/>
    </dgm:pt>
    <dgm:pt modelId="{C1641B57-D7E6-4A9C-97E0-F218CA494C14}" type="pres">
      <dgm:prSet presAssocID="{28A6561D-BC6B-4B2D-A030-A46E33F635B5}" presName="ThreeNodes_2_text" presStyleLbl="node1" presStyleIdx="2" presStyleCnt="3">
        <dgm:presLayoutVars>
          <dgm:bulletEnabled val="1"/>
        </dgm:presLayoutVars>
      </dgm:prSet>
      <dgm:spPr/>
    </dgm:pt>
    <dgm:pt modelId="{6E7D1D1A-9314-4781-905F-51BA131FA1B7}" type="pres">
      <dgm:prSet presAssocID="{28A6561D-BC6B-4B2D-A030-A46E33F635B5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B268B112-D5FF-4B10-AB38-FCDA76499A9D}" type="presOf" srcId="{9555BDA1-0C1E-4C96-A79C-EAEA6426E533}" destId="{7E8F035E-1638-469B-88B5-6A4DF1F5D3B2}" srcOrd="0" destOrd="1" presId="urn:microsoft.com/office/officeart/2005/8/layout/vProcess5"/>
    <dgm:cxn modelId="{FE87C51D-B41D-4133-B776-49194C75C639}" srcId="{28A6561D-BC6B-4B2D-A030-A46E33F635B5}" destId="{F511E932-DC57-4EB2-B7E7-AE11A4D2440F}" srcOrd="2" destOrd="0" parTransId="{2EAF7183-9127-44AE-A39B-AC5E8E0F762F}" sibTransId="{2667088F-9C94-42AF-BEE7-4067DA356824}"/>
    <dgm:cxn modelId="{8907943E-DD8F-419E-A677-20D8F1734BB8}" type="presOf" srcId="{9555BDA1-0C1E-4C96-A79C-EAEA6426E533}" destId="{6E7D1D1A-9314-4781-905F-51BA131FA1B7}" srcOrd="1" destOrd="1" presId="urn:microsoft.com/office/officeart/2005/8/layout/vProcess5"/>
    <dgm:cxn modelId="{D347DE5C-3888-405E-8E2B-368B778C50A6}" type="presOf" srcId="{7A408C9E-D537-4295-9B2D-32AC9445983E}" destId="{C1641B57-D7E6-4A9C-97E0-F218CA494C14}" srcOrd="1" destOrd="0" presId="urn:microsoft.com/office/officeart/2005/8/layout/vProcess5"/>
    <dgm:cxn modelId="{2B48E141-1ADB-4151-AB55-1816EAB5599B}" srcId="{F511E932-DC57-4EB2-B7E7-AE11A4D2440F}" destId="{9555BDA1-0C1E-4C96-A79C-EAEA6426E533}" srcOrd="0" destOrd="0" parTransId="{F785FCF5-DF8F-46BF-8B26-82A72AE202B0}" sibTransId="{6909DF8D-57B5-430D-BF50-FC7B71C552B5}"/>
    <dgm:cxn modelId="{D7C5526A-2B60-4AF1-ADA5-44FA36589C68}" srcId="{28A6561D-BC6B-4B2D-A030-A46E33F635B5}" destId="{535247E0-6B48-4937-8DF6-7D632629AA48}" srcOrd="0" destOrd="0" parTransId="{F528689A-F825-4F15-9072-28049D6E7A6F}" sibTransId="{462DEE5F-F387-47C4-9EE8-846D5B606433}"/>
    <dgm:cxn modelId="{D1FA354D-184D-4AB7-8095-94105E08428D}" type="presOf" srcId="{28A6561D-BC6B-4B2D-A030-A46E33F635B5}" destId="{5B56E86E-D409-4218-88B5-256A86A8685A}" srcOrd="0" destOrd="0" presId="urn:microsoft.com/office/officeart/2005/8/layout/vProcess5"/>
    <dgm:cxn modelId="{98D87C55-5F73-4DF5-A902-5258D4749199}" type="presOf" srcId="{7A408C9E-D537-4295-9B2D-32AC9445983E}" destId="{73E2FB5C-3E8D-4119-9564-53D65EED4CDB}" srcOrd="0" destOrd="0" presId="urn:microsoft.com/office/officeart/2005/8/layout/vProcess5"/>
    <dgm:cxn modelId="{B91B1C58-A0EB-4098-88BD-B91709BFFD18}" type="presOf" srcId="{F511E932-DC57-4EB2-B7E7-AE11A4D2440F}" destId="{7E8F035E-1638-469B-88B5-6A4DF1F5D3B2}" srcOrd="0" destOrd="0" presId="urn:microsoft.com/office/officeart/2005/8/layout/vProcess5"/>
    <dgm:cxn modelId="{EADABF78-47F8-40ED-9091-745F52E7C5BF}" type="presOf" srcId="{535247E0-6B48-4937-8DF6-7D632629AA48}" destId="{009CE268-10F8-4A57-990C-34F9284C861B}" srcOrd="0" destOrd="0" presId="urn:microsoft.com/office/officeart/2005/8/layout/vProcess5"/>
    <dgm:cxn modelId="{A1D7928B-8C7D-4199-9EDB-A8EC93A78E88}" type="presOf" srcId="{F511E932-DC57-4EB2-B7E7-AE11A4D2440F}" destId="{6E7D1D1A-9314-4781-905F-51BA131FA1B7}" srcOrd="1" destOrd="0" presId="urn:microsoft.com/office/officeart/2005/8/layout/vProcess5"/>
    <dgm:cxn modelId="{6CEA44A4-8E92-4FA1-8A32-3D96187E7689}" type="presOf" srcId="{462DEE5F-F387-47C4-9EE8-846D5B606433}" destId="{3B01C7D7-D24A-461A-9C63-E60DA0D83CC1}" srcOrd="0" destOrd="0" presId="urn:microsoft.com/office/officeart/2005/8/layout/vProcess5"/>
    <dgm:cxn modelId="{FAE468D4-5F79-434B-8E46-E5F4984760CA}" srcId="{28A6561D-BC6B-4B2D-A030-A46E33F635B5}" destId="{7A408C9E-D537-4295-9B2D-32AC9445983E}" srcOrd="1" destOrd="0" parTransId="{33AE319A-255F-4A4D-8B7F-DA2069F1105F}" sibTransId="{2243B0EE-B2FF-445D-95A0-D6E03450A8E5}"/>
    <dgm:cxn modelId="{54C141DA-1E26-4160-8682-D9ED2A6657B2}" type="presOf" srcId="{535247E0-6B48-4937-8DF6-7D632629AA48}" destId="{D4A99423-37E3-4DC8-AE2E-348EC290CB8A}" srcOrd="1" destOrd="0" presId="urn:microsoft.com/office/officeart/2005/8/layout/vProcess5"/>
    <dgm:cxn modelId="{8A96BAF5-C475-49EF-BF6D-DB74692D344A}" type="presOf" srcId="{2243B0EE-B2FF-445D-95A0-D6E03450A8E5}" destId="{A6A69B87-660C-460C-9A9D-C67064D91567}" srcOrd="0" destOrd="0" presId="urn:microsoft.com/office/officeart/2005/8/layout/vProcess5"/>
    <dgm:cxn modelId="{182EB22B-10C6-46FE-BDA9-D0645A53A75E}" type="presParOf" srcId="{5B56E86E-D409-4218-88B5-256A86A8685A}" destId="{717624E6-FBA9-40C8-B47E-B6844B649D61}" srcOrd="0" destOrd="0" presId="urn:microsoft.com/office/officeart/2005/8/layout/vProcess5"/>
    <dgm:cxn modelId="{6B5B804D-5F95-452A-8EC4-11A190595244}" type="presParOf" srcId="{5B56E86E-D409-4218-88B5-256A86A8685A}" destId="{009CE268-10F8-4A57-990C-34F9284C861B}" srcOrd="1" destOrd="0" presId="urn:microsoft.com/office/officeart/2005/8/layout/vProcess5"/>
    <dgm:cxn modelId="{25327C6C-1290-4E11-959F-5B5DB7BC0A69}" type="presParOf" srcId="{5B56E86E-D409-4218-88B5-256A86A8685A}" destId="{73E2FB5C-3E8D-4119-9564-53D65EED4CDB}" srcOrd="2" destOrd="0" presId="urn:microsoft.com/office/officeart/2005/8/layout/vProcess5"/>
    <dgm:cxn modelId="{75D878A9-2418-4A85-9BEE-9C8B04E3E9AC}" type="presParOf" srcId="{5B56E86E-D409-4218-88B5-256A86A8685A}" destId="{7E8F035E-1638-469B-88B5-6A4DF1F5D3B2}" srcOrd="3" destOrd="0" presId="urn:microsoft.com/office/officeart/2005/8/layout/vProcess5"/>
    <dgm:cxn modelId="{2F5F9B66-6F8B-4A4E-A6AF-524EC17D08DD}" type="presParOf" srcId="{5B56E86E-D409-4218-88B5-256A86A8685A}" destId="{3B01C7D7-D24A-461A-9C63-E60DA0D83CC1}" srcOrd="4" destOrd="0" presId="urn:microsoft.com/office/officeart/2005/8/layout/vProcess5"/>
    <dgm:cxn modelId="{B766C7B7-D84F-4945-BC38-1DFC02299D98}" type="presParOf" srcId="{5B56E86E-D409-4218-88B5-256A86A8685A}" destId="{A6A69B87-660C-460C-9A9D-C67064D91567}" srcOrd="5" destOrd="0" presId="urn:microsoft.com/office/officeart/2005/8/layout/vProcess5"/>
    <dgm:cxn modelId="{95964589-D753-4785-943F-0EC71D91DD22}" type="presParOf" srcId="{5B56E86E-D409-4218-88B5-256A86A8685A}" destId="{D4A99423-37E3-4DC8-AE2E-348EC290CB8A}" srcOrd="6" destOrd="0" presId="urn:microsoft.com/office/officeart/2005/8/layout/vProcess5"/>
    <dgm:cxn modelId="{6D49AFAF-535E-4101-9B4C-93C9B020A8AE}" type="presParOf" srcId="{5B56E86E-D409-4218-88B5-256A86A8685A}" destId="{C1641B57-D7E6-4A9C-97E0-F218CA494C14}" srcOrd="7" destOrd="0" presId="urn:microsoft.com/office/officeart/2005/8/layout/vProcess5"/>
    <dgm:cxn modelId="{B70A5F49-4A0A-4043-B389-10736B25A84B}" type="presParOf" srcId="{5B56E86E-D409-4218-88B5-256A86A8685A}" destId="{6E7D1D1A-9314-4781-905F-51BA131FA1B7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42CCCE-F550-455C-9EB5-5B8BAB60093D}">
      <dsp:nvSpPr>
        <dsp:cNvPr id="0" name=""/>
        <dsp:cNvSpPr/>
      </dsp:nvSpPr>
      <dsp:spPr>
        <a:xfrm>
          <a:off x="920893" y="887962"/>
          <a:ext cx="1249769" cy="124976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4105D6-8B31-4F92-8D3A-81743F29D13E}">
      <dsp:nvSpPr>
        <dsp:cNvPr id="0" name=""/>
        <dsp:cNvSpPr/>
      </dsp:nvSpPr>
      <dsp:spPr>
        <a:xfrm>
          <a:off x="157144" y="2485519"/>
          <a:ext cx="277726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>
              <a:hlinkClick xmlns:r="http://schemas.openxmlformats.org/officeDocument/2006/relationships" r:id="rId3"/>
            </a:rPr>
            <a:t>0. Lab Setup</a:t>
          </a:r>
          <a:endParaRPr lang="en-US" sz="2700" kern="1200"/>
        </a:p>
      </dsp:txBody>
      <dsp:txXfrm>
        <a:off x="157144" y="2485519"/>
        <a:ext cx="2777266" cy="720000"/>
      </dsp:txXfrm>
    </dsp:sp>
    <dsp:sp modelId="{CE55CED4-DD21-4295-A216-668B6F53A5C5}">
      <dsp:nvSpPr>
        <dsp:cNvPr id="0" name=""/>
        <dsp:cNvSpPr/>
      </dsp:nvSpPr>
      <dsp:spPr>
        <a:xfrm>
          <a:off x="4184181" y="887962"/>
          <a:ext cx="1249769" cy="1249769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9DE75B-FC29-4184-B24A-F338C295664E}">
      <dsp:nvSpPr>
        <dsp:cNvPr id="0" name=""/>
        <dsp:cNvSpPr/>
      </dsp:nvSpPr>
      <dsp:spPr>
        <a:xfrm>
          <a:off x="3420433" y="2485519"/>
          <a:ext cx="277726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>
              <a:hlinkClick xmlns:r="http://schemas.openxmlformats.org/officeDocument/2006/relationships" r:id="rId6"/>
            </a:rPr>
            <a:t>1. Disk Image and Partitions</a:t>
          </a:r>
          <a:endParaRPr lang="en-US" sz="2700" kern="1200"/>
        </a:p>
      </dsp:txBody>
      <dsp:txXfrm>
        <a:off x="3420433" y="2485519"/>
        <a:ext cx="2777266" cy="720000"/>
      </dsp:txXfrm>
    </dsp:sp>
    <dsp:sp modelId="{319A51A0-0455-4296-8C6B-E11AB32FDEE7}">
      <dsp:nvSpPr>
        <dsp:cNvPr id="0" name=""/>
        <dsp:cNvSpPr/>
      </dsp:nvSpPr>
      <dsp:spPr>
        <a:xfrm>
          <a:off x="7447469" y="887962"/>
          <a:ext cx="1249769" cy="124976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879C09-3BF7-4829-941D-578DD2459C10}">
      <dsp:nvSpPr>
        <dsp:cNvPr id="0" name=""/>
        <dsp:cNvSpPr/>
      </dsp:nvSpPr>
      <dsp:spPr>
        <a:xfrm>
          <a:off x="6683721" y="2485519"/>
          <a:ext cx="277726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>
              <a:hlinkClick xmlns:r="http://schemas.openxmlformats.org/officeDocument/2006/relationships" r:id="rId9"/>
            </a:rPr>
            <a:t>2. Registry and File Directory</a:t>
          </a:r>
          <a:endParaRPr lang="en-US" sz="2700" kern="1200"/>
        </a:p>
      </dsp:txBody>
      <dsp:txXfrm>
        <a:off x="6683721" y="2485519"/>
        <a:ext cx="2777266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227CF1-BE50-498F-9BEC-670B1151A04E}">
      <dsp:nvSpPr>
        <dsp:cNvPr id="0" name=""/>
        <dsp:cNvSpPr/>
      </dsp:nvSpPr>
      <dsp:spPr>
        <a:xfrm>
          <a:off x="0" y="3514879"/>
          <a:ext cx="2404533" cy="57664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010" tIns="142240" rIns="17101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Be</a:t>
          </a:r>
        </a:p>
      </dsp:txBody>
      <dsp:txXfrm>
        <a:off x="0" y="3514879"/>
        <a:ext cx="2404533" cy="576645"/>
      </dsp:txXfrm>
    </dsp:sp>
    <dsp:sp modelId="{538DC32A-3E50-4307-B364-1A77D3B5CC30}">
      <dsp:nvSpPr>
        <dsp:cNvPr id="0" name=""/>
        <dsp:cNvSpPr/>
      </dsp:nvSpPr>
      <dsp:spPr>
        <a:xfrm>
          <a:off x="2404533" y="3514879"/>
          <a:ext cx="7213599" cy="57664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326" tIns="177800" rIns="146326" bIns="17780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All timestamps will be in the UTC format. </a:t>
          </a:r>
        </a:p>
      </dsp:txBody>
      <dsp:txXfrm>
        <a:off x="2404533" y="3514879"/>
        <a:ext cx="7213599" cy="576645"/>
      </dsp:txXfrm>
    </dsp:sp>
    <dsp:sp modelId="{80A1F924-0961-4385-BBE8-A67F36E8FCAB}">
      <dsp:nvSpPr>
        <dsp:cNvPr id="0" name=""/>
        <dsp:cNvSpPr/>
      </dsp:nvSpPr>
      <dsp:spPr>
        <a:xfrm rot="10800000">
          <a:off x="0" y="2636649"/>
          <a:ext cx="2404533" cy="886880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239517"/>
            <a:satOff val="-1369"/>
            <a:lumOff val="1324"/>
            <a:alphaOff val="0"/>
          </a:schemeClr>
        </a:solidFill>
        <a:ln w="19050" cap="rnd" cmpd="sng" algn="ctr">
          <a:solidFill>
            <a:schemeClr val="accent2">
              <a:hueOff val="239517"/>
              <a:satOff val="-1369"/>
              <a:lumOff val="13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010" tIns="142240" rIns="17101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Learn</a:t>
          </a:r>
        </a:p>
      </dsp:txBody>
      <dsp:txXfrm rot="-10800000">
        <a:off x="0" y="2636649"/>
        <a:ext cx="2404533" cy="576472"/>
      </dsp:txXfrm>
    </dsp:sp>
    <dsp:sp modelId="{23F8C15B-4E9C-4F1B-8E38-F3ABEBF20A59}">
      <dsp:nvSpPr>
        <dsp:cNvPr id="0" name=""/>
        <dsp:cNvSpPr/>
      </dsp:nvSpPr>
      <dsp:spPr>
        <a:xfrm>
          <a:off x="2404533" y="2636649"/>
          <a:ext cx="7213599" cy="576472"/>
        </a:xfrm>
        <a:prstGeom prst="rect">
          <a:avLst/>
        </a:prstGeom>
        <a:solidFill>
          <a:schemeClr val="accent2">
            <a:tint val="40000"/>
            <a:alpha val="90000"/>
            <a:hueOff val="252783"/>
            <a:satOff val="2492"/>
            <a:lumOff val="238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252783"/>
              <a:satOff val="2492"/>
              <a:lumOff val="2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326" tIns="177800" rIns="146326" bIns="17780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Learn how to filter the timeline for specific entries and/or periods of time.</a:t>
          </a:r>
        </a:p>
      </dsp:txBody>
      <dsp:txXfrm>
        <a:off x="2404533" y="2636649"/>
        <a:ext cx="7213599" cy="576472"/>
      </dsp:txXfrm>
    </dsp:sp>
    <dsp:sp modelId="{353FF7E6-F55C-44B2-BA5F-B94013F31D51}">
      <dsp:nvSpPr>
        <dsp:cNvPr id="0" name=""/>
        <dsp:cNvSpPr/>
      </dsp:nvSpPr>
      <dsp:spPr>
        <a:xfrm rot="10800000">
          <a:off x="0" y="1758418"/>
          <a:ext cx="2404533" cy="886880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479033"/>
            <a:satOff val="-2738"/>
            <a:lumOff val="2647"/>
            <a:alphaOff val="0"/>
          </a:schemeClr>
        </a:solidFill>
        <a:ln w="19050" cap="rnd" cmpd="sng" algn="ctr">
          <a:solidFill>
            <a:schemeClr val="accent2">
              <a:hueOff val="479033"/>
              <a:satOff val="-2738"/>
              <a:lumOff val="26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010" tIns="142240" rIns="17101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Create</a:t>
          </a:r>
        </a:p>
      </dsp:txBody>
      <dsp:txXfrm rot="-10800000">
        <a:off x="0" y="1758418"/>
        <a:ext cx="2404533" cy="576472"/>
      </dsp:txXfrm>
    </dsp:sp>
    <dsp:sp modelId="{543B6F76-6C8E-4FE1-A7FE-FC1850DDF2C9}">
      <dsp:nvSpPr>
        <dsp:cNvPr id="0" name=""/>
        <dsp:cNvSpPr/>
      </dsp:nvSpPr>
      <dsp:spPr>
        <a:xfrm>
          <a:off x="2404533" y="1758418"/>
          <a:ext cx="7213599" cy="576472"/>
        </a:xfrm>
        <a:prstGeom prst="rect">
          <a:avLst/>
        </a:prstGeom>
        <a:solidFill>
          <a:schemeClr val="accent2">
            <a:tint val="40000"/>
            <a:alpha val="90000"/>
            <a:hueOff val="505565"/>
            <a:satOff val="4983"/>
            <a:lumOff val="475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505565"/>
              <a:satOff val="4983"/>
              <a:lumOff val="4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326" tIns="177800" rIns="146326" bIns="17780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Create a timeline out of the MFT’s entries.</a:t>
          </a:r>
        </a:p>
      </dsp:txBody>
      <dsp:txXfrm>
        <a:off x="2404533" y="1758418"/>
        <a:ext cx="7213599" cy="576472"/>
      </dsp:txXfrm>
    </dsp:sp>
    <dsp:sp modelId="{CF1721D2-1D3B-4F49-A18C-B015554ADAD8}">
      <dsp:nvSpPr>
        <dsp:cNvPr id="0" name=""/>
        <dsp:cNvSpPr/>
      </dsp:nvSpPr>
      <dsp:spPr>
        <a:xfrm rot="10800000">
          <a:off x="0" y="880187"/>
          <a:ext cx="2404533" cy="886880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718550"/>
            <a:satOff val="-4106"/>
            <a:lumOff val="3971"/>
            <a:alphaOff val="0"/>
          </a:schemeClr>
        </a:solidFill>
        <a:ln w="19050" cap="rnd" cmpd="sng" algn="ctr">
          <a:solidFill>
            <a:schemeClr val="accent2">
              <a:hueOff val="718550"/>
              <a:satOff val="-4106"/>
              <a:lumOff val="39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010" tIns="142240" rIns="17101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Extract</a:t>
          </a:r>
        </a:p>
      </dsp:txBody>
      <dsp:txXfrm rot="-10800000">
        <a:off x="0" y="880187"/>
        <a:ext cx="2404533" cy="576472"/>
      </dsp:txXfrm>
    </dsp:sp>
    <dsp:sp modelId="{2C60386C-A64D-4A2E-9E4A-505C30704608}">
      <dsp:nvSpPr>
        <dsp:cNvPr id="0" name=""/>
        <dsp:cNvSpPr/>
      </dsp:nvSpPr>
      <dsp:spPr>
        <a:xfrm>
          <a:off x="2404533" y="880187"/>
          <a:ext cx="7213599" cy="576472"/>
        </a:xfrm>
        <a:prstGeom prst="rect">
          <a:avLst/>
        </a:prstGeom>
        <a:solidFill>
          <a:schemeClr val="accent2">
            <a:tint val="40000"/>
            <a:alpha val="90000"/>
            <a:hueOff val="758348"/>
            <a:satOff val="7475"/>
            <a:lumOff val="713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758348"/>
              <a:satOff val="7475"/>
              <a:lumOff val="7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326" tIns="177800" rIns="146326" bIns="17780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Extract the contents of the MFT.</a:t>
          </a:r>
        </a:p>
      </dsp:txBody>
      <dsp:txXfrm>
        <a:off x="2404533" y="880187"/>
        <a:ext cx="7213599" cy="576472"/>
      </dsp:txXfrm>
    </dsp:sp>
    <dsp:sp modelId="{B0519FDD-FE5D-4AC8-A65A-77BC95D60298}">
      <dsp:nvSpPr>
        <dsp:cNvPr id="0" name=""/>
        <dsp:cNvSpPr/>
      </dsp:nvSpPr>
      <dsp:spPr>
        <a:xfrm rot="10800000">
          <a:off x="0" y="1956"/>
          <a:ext cx="2404533" cy="886880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958067"/>
            <a:satOff val="-5475"/>
            <a:lumOff val="5295"/>
            <a:alphaOff val="0"/>
          </a:schemeClr>
        </a:solidFill>
        <a:ln w="19050" cap="rnd" cmpd="sng" algn="ctr">
          <a:solidFill>
            <a:schemeClr val="accent2">
              <a:hueOff val="958067"/>
              <a:satOff val="-5475"/>
              <a:lumOff val="52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010" tIns="142240" rIns="17101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Learn about</a:t>
          </a:r>
        </a:p>
      </dsp:txBody>
      <dsp:txXfrm rot="-10800000">
        <a:off x="0" y="1956"/>
        <a:ext cx="2404533" cy="576472"/>
      </dsp:txXfrm>
    </dsp:sp>
    <dsp:sp modelId="{5A78B8A7-1B84-4DF4-B690-218B728116EA}">
      <dsp:nvSpPr>
        <dsp:cNvPr id="0" name=""/>
        <dsp:cNvSpPr/>
      </dsp:nvSpPr>
      <dsp:spPr>
        <a:xfrm>
          <a:off x="2404533" y="1956"/>
          <a:ext cx="7213599" cy="576472"/>
        </a:xfrm>
        <a:prstGeom prst="rect">
          <a:avLst/>
        </a:prstGeom>
        <a:solidFill>
          <a:schemeClr val="accent2">
            <a:tint val="40000"/>
            <a:alpha val="90000"/>
            <a:hueOff val="1011130"/>
            <a:satOff val="9966"/>
            <a:lumOff val="951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1011130"/>
              <a:satOff val="9966"/>
              <a:lumOff val="9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326" tIns="177800" rIns="146326" bIns="17780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Learn about the Master File Table (MFT)</a:t>
          </a:r>
        </a:p>
      </dsp:txBody>
      <dsp:txXfrm>
        <a:off x="2404533" y="1956"/>
        <a:ext cx="7213599" cy="5764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324576-8191-49A8-9295-2B6922F3073A}">
      <dsp:nvSpPr>
        <dsp:cNvPr id="0" name=""/>
        <dsp:cNvSpPr/>
      </dsp:nvSpPr>
      <dsp:spPr>
        <a:xfrm>
          <a:off x="0" y="361761"/>
          <a:ext cx="9618133" cy="141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474" tIns="333248" rIns="746474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The input is an inode number instead of a file name.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The offset number (in sectors) of the disk image must be given.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If this is excluded, </a:t>
          </a:r>
          <a:r>
            <a:rPr lang="en-US" sz="1600" i="1" kern="1200"/>
            <a:t>icat</a:t>
          </a:r>
          <a:r>
            <a:rPr lang="en-US" sz="1600" kern="1200"/>
            <a:t> will not know which partition to look in, and it will not work.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Deleted files can be recovered.</a:t>
          </a:r>
        </a:p>
      </dsp:txBody>
      <dsp:txXfrm>
        <a:off x="0" y="361761"/>
        <a:ext cx="9618133" cy="1411200"/>
      </dsp:txXfrm>
    </dsp:sp>
    <dsp:sp modelId="{21F168D6-FDB7-42A5-BC79-476E9E753D9E}">
      <dsp:nvSpPr>
        <dsp:cNvPr id="0" name=""/>
        <dsp:cNvSpPr/>
      </dsp:nvSpPr>
      <dsp:spPr>
        <a:xfrm>
          <a:off x="480906" y="125601"/>
          <a:ext cx="6732693" cy="472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480" tIns="0" rIns="25448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1" kern="1200"/>
            <a:t>icat</a:t>
          </a:r>
          <a:r>
            <a:rPr lang="en-US" sz="1600" kern="1200"/>
            <a:t> is like cat, but with a couple of differences:</a:t>
          </a:r>
        </a:p>
      </dsp:txBody>
      <dsp:txXfrm>
        <a:off x="503963" y="148658"/>
        <a:ext cx="6686579" cy="426206"/>
      </dsp:txXfrm>
    </dsp:sp>
    <dsp:sp modelId="{024E41E3-E99B-41A0-B4FA-DED9D87C0A5C}">
      <dsp:nvSpPr>
        <dsp:cNvPr id="0" name=""/>
        <dsp:cNvSpPr/>
      </dsp:nvSpPr>
      <dsp:spPr>
        <a:xfrm>
          <a:off x="0" y="2095521"/>
          <a:ext cx="9618133" cy="667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479033"/>
              <a:satOff val="-2738"/>
              <a:lumOff val="26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474" tIns="333248" rIns="746474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i="1" kern="1200"/>
            <a:t>icat –o &lt;offset in sectors&gt; &lt;disk image&gt; &lt;inode of file&gt; </a:t>
          </a:r>
          <a:endParaRPr lang="en-US" sz="1600" kern="1200"/>
        </a:p>
      </dsp:txBody>
      <dsp:txXfrm>
        <a:off x="0" y="2095521"/>
        <a:ext cx="9618133" cy="667800"/>
      </dsp:txXfrm>
    </dsp:sp>
    <dsp:sp modelId="{6FAB18DD-4540-4885-8D1E-31370EE81123}">
      <dsp:nvSpPr>
        <dsp:cNvPr id="0" name=""/>
        <dsp:cNvSpPr/>
      </dsp:nvSpPr>
      <dsp:spPr>
        <a:xfrm>
          <a:off x="480906" y="1859361"/>
          <a:ext cx="6732693" cy="472320"/>
        </a:xfrm>
        <a:prstGeom prst="roundRect">
          <a:avLst/>
        </a:prstGeom>
        <a:solidFill>
          <a:schemeClr val="accent2">
            <a:hueOff val="479033"/>
            <a:satOff val="-2738"/>
            <a:lumOff val="264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480" tIns="0" rIns="25448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The command:</a:t>
          </a:r>
        </a:p>
      </dsp:txBody>
      <dsp:txXfrm>
        <a:off x="503963" y="1882418"/>
        <a:ext cx="6686579" cy="426206"/>
      </dsp:txXfrm>
    </dsp:sp>
    <dsp:sp modelId="{7F4787CA-85D7-4C9F-B9D6-332C07286CA0}">
      <dsp:nvSpPr>
        <dsp:cNvPr id="0" name=""/>
        <dsp:cNvSpPr/>
      </dsp:nvSpPr>
      <dsp:spPr>
        <a:xfrm>
          <a:off x="0" y="3085881"/>
          <a:ext cx="9618133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958067"/>
              <a:satOff val="-5475"/>
              <a:lumOff val="52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474" tIns="333248" rIns="746474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Since we can identify files by their inode, we should be able to find $MFT and extract it using </a:t>
          </a:r>
          <a:r>
            <a:rPr lang="en-US" sz="1600" i="1" kern="1200"/>
            <a:t>icat</a:t>
          </a:r>
          <a:r>
            <a:rPr lang="en-US" sz="1600" kern="1200"/>
            <a:t>. </a:t>
          </a:r>
        </a:p>
      </dsp:txBody>
      <dsp:txXfrm>
        <a:off x="0" y="3085881"/>
        <a:ext cx="9618133" cy="882000"/>
      </dsp:txXfrm>
    </dsp:sp>
    <dsp:sp modelId="{4EC9A842-CB93-46BE-AB96-B44350E112EA}">
      <dsp:nvSpPr>
        <dsp:cNvPr id="0" name=""/>
        <dsp:cNvSpPr/>
      </dsp:nvSpPr>
      <dsp:spPr>
        <a:xfrm>
          <a:off x="480906" y="2849721"/>
          <a:ext cx="6732693" cy="472320"/>
        </a:xfrm>
        <a:prstGeom prst="roundRect">
          <a:avLst/>
        </a:prstGeom>
        <a:solidFill>
          <a:schemeClr val="accent2">
            <a:hueOff val="958067"/>
            <a:satOff val="-5475"/>
            <a:lumOff val="529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480" tIns="0" rIns="25448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The inode of a file can be seen in the output of </a:t>
          </a:r>
          <a:r>
            <a:rPr lang="en-US" sz="1600" i="1" kern="1200"/>
            <a:t>fls</a:t>
          </a:r>
          <a:r>
            <a:rPr lang="en-US" sz="1600" kern="1200"/>
            <a:t>. </a:t>
          </a:r>
        </a:p>
      </dsp:txBody>
      <dsp:txXfrm>
        <a:off x="503963" y="2872778"/>
        <a:ext cx="6686579" cy="4262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0B49DD-1F0F-4677-96CB-D5C3ED84ADCC}">
      <dsp:nvSpPr>
        <dsp:cNvPr id="0" name=""/>
        <dsp:cNvSpPr/>
      </dsp:nvSpPr>
      <dsp:spPr>
        <a:xfrm>
          <a:off x="0" y="0"/>
          <a:ext cx="7694506" cy="90056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i="1" kern="1200"/>
            <a:t>AnalyzeMFT</a:t>
          </a:r>
          <a:r>
            <a:rPr lang="en-US" sz="2300" kern="1200"/>
            <a:t> is a python script that parses $MFT and displays its contents in a file.</a:t>
          </a:r>
        </a:p>
      </dsp:txBody>
      <dsp:txXfrm>
        <a:off x="26377" y="26377"/>
        <a:ext cx="6646626" cy="847812"/>
      </dsp:txXfrm>
    </dsp:sp>
    <dsp:sp modelId="{7722170F-CE7D-4B9C-BA2E-54095FA66104}">
      <dsp:nvSpPr>
        <dsp:cNvPr id="0" name=""/>
        <dsp:cNvSpPr/>
      </dsp:nvSpPr>
      <dsp:spPr>
        <a:xfrm>
          <a:off x="644414" y="1064305"/>
          <a:ext cx="7694506" cy="900566"/>
        </a:xfrm>
        <a:prstGeom prst="roundRect">
          <a:avLst>
            <a:gd name="adj" fmla="val 10000"/>
          </a:avLst>
        </a:prstGeom>
        <a:solidFill>
          <a:schemeClr val="accent2">
            <a:hueOff val="319356"/>
            <a:satOff val="-1825"/>
            <a:lumOff val="176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The tool requires that you point it to where the extracted $MFT is.</a:t>
          </a:r>
        </a:p>
      </dsp:txBody>
      <dsp:txXfrm>
        <a:off x="670791" y="1090682"/>
        <a:ext cx="6411969" cy="847812"/>
      </dsp:txXfrm>
    </dsp:sp>
    <dsp:sp modelId="{351B91BA-5936-4097-864A-31337BACFB29}">
      <dsp:nvSpPr>
        <dsp:cNvPr id="0" name=""/>
        <dsp:cNvSpPr/>
      </dsp:nvSpPr>
      <dsp:spPr>
        <a:xfrm>
          <a:off x="1279211" y="2128610"/>
          <a:ext cx="7694506" cy="900566"/>
        </a:xfrm>
        <a:prstGeom prst="roundRect">
          <a:avLst>
            <a:gd name="adj" fmla="val 10000"/>
          </a:avLst>
        </a:prstGeom>
        <a:solidFill>
          <a:schemeClr val="accent2">
            <a:hueOff val="638711"/>
            <a:satOff val="-3650"/>
            <a:lumOff val="353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Specify the ‘</a:t>
          </a:r>
          <a:r>
            <a:rPr lang="en-US" sz="2300" i="1" kern="1200"/>
            <a:t>-o</a:t>
          </a:r>
          <a:r>
            <a:rPr lang="en-US" sz="2300" kern="1200"/>
            <a:t>’ argument so the output is directed to an output file.  </a:t>
          </a:r>
        </a:p>
      </dsp:txBody>
      <dsp:txXfrm>
        <a:off x="1305588" y="2154987"/>
        <a:ext cx="6421587" cy="847812"/>
      </dsp:txXfrm>
    </dsp:sp>
    <dsp:sp modelId="{ECD72025-F1A0-4133-9136-FECBD2115354}">
      <dsp:nvSpPr>
        <dsp:cNvPr id="0" name=""/>
        <dsp:cNvSpPr/>
      </dsp:nvSpPr>
      <dsp:spPr>
        <a:xfrm>
          <a:off x="1923626" y="3192915"/>
          <a:ext cx="7694506" cy="900566"/>
        </a:xfrm>
        <a:prstGeom prst="roundRect">
          <a:avLst>
            <a:gd name="adj" fmla="val 10000"/>
          </a:avLst>
        </a:prstGeom>
        <a:solidFill>
          <a:schemeClr val="accent2">
            <a:hueOff val="958067"/>
            <a:satOff val="-5475"/>
            <a:lumOff val="529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Command –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i="1" kern="1200"/>
            <a:t>analyzeMFT.py –f &lt;MFT&gt; -o &lt;output file&gt; </a:t>
          </a:r>
          <a:endParaRPr lang="en-US" sz="1800" kern="1200"/>
        </a:p>
      </dsp:txBody>
      <dsp:txXfrm>
        <a:off x="1950003" y="3219292"/>
        <a:ext cx="6411969" cy="847812"/>
      </dsp:txXfrm>
    </dsp:sp>
    <dsp:sp modelId="{46557E35-4F94-44ED-9BDA-D5121765EE82}">
      <dsp:nvSpPr>
        <dsp:cNvPr id="0" name=""/>
        <dsp:cNvSpPr/>
      </dsp:nvSpPr>
      <dsp:spPr>
        <a:xfrm>
          <a:off x="7109138" y="689751"/>
          <a:ext cx="585367" cy="58536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7240846" y="689751"/>
        <a:ext cx="321951" cy="440489"/>
      </dsp:txXfrm>
    </dsp:sp>
    <dsp:sp modelId="{E0CE4A79-1A70-4EC7-86C8-ED115C73986F}">
      <dsp:nvSpPr>
        <dsp:cNvPr id="0" name=""/>
        <dsp:cNvSpPr/>
      </dsp:nvSpPr>
      <dsp:spPr>
        <a:xfrm>
          <a:off x="7753553" y="1754057"/>
          <a:ext cx="585367" cy="58536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505565"/>
            <a:satOff val="4983"/>
            <a:lumOff val="475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505565"/>
              <a:satOff val="4983"/>
              <a:lumOff val="4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7885261" y="1754057"/>
        <a:ext cx="321951" cy="440489"/>
      </dsp:txXfrm>
    </dsp:sp>
    <dsp:sp modelId="{2A3F5A2C-70D0-4866-9993-69DA9161909D}">
      <dsp:nvSpPr>
        <dsp:cNvPr id="0" name=""/>
        <dsp:cNvSpPr/>
      </dsp:nvSpPr>
      <dsp:spPr>
        <a:xfrm>
          <a:off x="8388350" y="2818362"/>
          <a:ext cx="585367" cy="58536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1011130"/>
            <a:satOff val="9966"/>
            <a:lumOff val="951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1011130"/>
              <a:satOff val="9966"/>
              <a:lumOff val="9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8520058" y="2818362"/>
        <a:ext cx="321951" cy="44048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9CE268-10F8-4A57-990C-34F9284C861B}">
      <dsp:nvSpPr>
        <dsp:cNvPr id="0" name=""/>
        <dsp:cNvSpPr/>
      </dsp:nvSpPr>
      <dsp:spPr>
        <a:xfrm>
          <a:off x="0" y="0"/>
          <a:ext cx="8175413" cy="12280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By looking at this timeline, you can see the file activity on the volume.</a:t>
          </a:r>
        </a:p>
      </dsp:txBody>
      <dsp:txXfrm>
        <a:off x="35968" y="35968"/>
        <a:ext cx="6850257" cy="1156108"/>
      </dsp:txXfrm>
    </dsp:sp>
    <dsp:sp modelId="{73E2FB5C-3E8D-4119-9564-53D65EED4CDB}">
      <dsp:nvSpPr>
        <dsp:cNvPr id="0" name=""/>
        <dsp:cNvSpPr/>
      </dsp:nvSpPr>
      <dsp:spPr>
        <a:xfrm>
          <a:off x="721359" y="1432718"/>
          <a:ext cx="8175413" cy="1228044"/>
        </a:xfrm>
        <a:prstGeom prst="roundRect">
          <a:avLst>
            <a:gd name="adj" fmla="val 10000"/>
          </a:avLst>
        </a:prstGeom>
        <a:solidFill>
          <a:schemeClr val="accent2">
            <a:hueOff val="479033"/>
            <a:satOff val="-2738"/>
            <a:lumOff val="264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For example, if you grep for Contraband, you can see every instance of </a:t>
          </a:r>
          <a:r>
            <a:rPr lang="en-US" sz="1500" i="1" kern="1200"/>
            <a:t>Contraband.mp3 </a:t>
          </a:r>
          <a:r>
            <a:rPr lang="en-US" sz="1500" kern="1200"/>
            <a:t>and </a:t>
          </a:r>
          <a:r>
            <a:rPr lang="en-US" sz="1500" i="1" kern="1200"/>
            <a:t>Contraband.mp3.torrent</a:t>
          </a:r>
          <a:r>
            <a:rPr lang="en-US" sz="1500" kern="1200"/>
            <a:t> appearing on the file system. </a:t>
          </a:r>
        </a:p>
      </dsp:txBody>
      <dsp:txXfrm>
        <a:off x="757327" y="1468686"/>
        <a:ext cx="6583888" cy="1156108"/>
      </dsp:txXfrm>
    </dsp:sp>
    <dsp:sp modelId="{7E8F035E-1638-469B-88B5-6A4DF1F5D3B2}">
      <dsp:nvSpPr>
        <dsp:cNvPr id="0" name=""/>
        <dsp:cNvSpPr/>
      </dsp:nvSpPr>
      <dsp:spPr>
        <a:xfrm>
          <a:off x="1442719" y="2865437"/>
          <a:ext cx="8175413" cy="1228044"/>
        </a:xfrm>
        <a:prstGeom prst="roundRect">
          <a:avLst>
            <a:gd name="adj" fmla="val 10000"/>
          </a:avLst>
        </a:prstGeom>
        <a:solidFill>
          <a:schemeClr val="accent2">
            <a:hueOff val="958067"/>
            <a:satOff val="-5475"/>
            <a:lumOff val="529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For every file that catches your interest in the investigation, you can reference this timeline and see when it appeared and where it is located.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Also, by extracting the MFT, you have each file’s inode/record number. You can use </a:t>
          </a:r>
          <a:r>
            <a:rPr lang="en-US" sz="1200" i="1" kern="1200"/>
            <a:t>istat</a:t>
          </a:r>
          <a:r>
            <a:rPr lang="en-US" sz="1200" kern="1200"/>
            <a:t> to retrieve timestamps and </a:t>
          </a:r>
          <a:r>
            <a:rPr lang="en-US" sz="1200" i="1" kern="1200"/>
            <a:t>icat</a:t>
          </a:r>
          <a:r>
            <a:rPr lang="en-US" sz="1200" kern="1200"/>
            <a:t> to extract a file to analyze it further.</a:t>
          </a:r>
        </a:p>
      </dsp:txBody>
      <dsp:txXfrm>
        <a:off x="1478687" y="2901405"/>
        <a:ext cx="6583888" cy="1156108"/>
      </dsp:txXfrm>
    </dsp:sp>
    <dsp:sp modelId="{3B01C7D7-D24A-461A-9C63-E60DA0D83CC1}">
      <dsp:nvSpPr>
        <dsp:cNvPr id="0" name=""/>
        <dsp:cNvSpPr/>
      </dsp:nvSpPr>
      <dsp:spPr>
        <a:xfrm>
          <a:off x="7377184" y="931267"/>
          <a:ext cx="798228" cy="79822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7556785" y="931267"/>
        <a:ext cx="439026" cy="600667"/>
      </dsp:txXfrm>
    </dsp:sp>
    <dsp:sp modelId="{A6A69B87-660C-460C-9A9D-C67064D91567}">
      <dsp:nvSpPr>
        <dsp:cNvPr id="0" name=""/>
        <dsp:cNvSpPr/>
      </dsp:nvSpPr>
      <dsp:spPr>
        <a:xfrm>
          <a:off x="8098544" y="2355798"/>
          <a:ext cx="798228" cy="79822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1011130"/>
            <a:satOff val="9966"/>
            <a:lumOff val="951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1011130"/>
              <a:satOff val="9966"/>
              <a:lumOff val="9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278145" y="2355798"/>
        <a:ext cx="439026" cy="6006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1F6E3-57F9-402E-BDBA-5B2DE11C8530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F98C7-164A-4723-84F0-B1E4B080D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27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https://community.rsa.com/t5/rsa-netwitness-platform-blog/do-you-mft-here-s-an-mft-overview/ba-p/519885#:~:text=The%20MFT%20Entry%20Modified%20is,this%20MFT%20Entry%20Modified%20timestamp.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645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261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051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1656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479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7834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652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1550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93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18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478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712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059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26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137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700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69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3717A-E3C1-4BED-ABE0-B7069385E023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">
            <a:extLst>
              <a:ext uri="{FF2B5EF4-FFF2-40B4-BE49-F238E27FC236}">
                <a16:creationId xmlns:a16="http://schemas.microsoft.com/office/drawing/2014/main" id="{D74EABE5-563E-C65A-DBF5-1E9252CE7C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8" t="4571" r="7310" b="6141"/>
          <a:stretch/>
        </p:blipFill>
        <p:spPr>
          <a:xfrm>
            <a:off x="10465904" y="6176963"/>
            <a:ext cx="665922" cy="54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23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Kernel_(operating_system)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C:\Users\mhayward_UBALT\University%20of%20Baltimore\Weifeng%20Xu%20-%20DOJ_Team_Repository\DOJ_Case_Study\Malcolm_Deliverables\Illegal_Download_Case\Presentation\Illegal_Download_1.pptx#-1,55,Use Sleuthkit&#8217;s fls to generate a directory listing. 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mhayward_UBALT\University%20of%20Baltimore\Weifeng%20Xu%20-%20DOJ_Team_Repository\DOJ_Case_Study\Malcolm_Deliverables\Illegal_Download_Case\Presentation\ID04_USN_Journal_Timeline.pptx#-1,1,Illegal Download Case  USN Journal Timeline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ID04_USN_Journal_Timeline.pptx#1. Illegal Download Case  USN Journal Timelin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783C067-F8BF-4755-B516-8A0CD74C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66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2ED796EC-E7FF-46DB-B912-FB08BF12A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549A2DAB-B431-487D-95AD-BB0FECB49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27">
            <a:extLst>
              <a:ext uri="{FF2B5EF4-FFF2-40B4-BE49-F238E27FC236}">
                <a16:creationId xmlns:a16="http://schemas.microsoft.com/office/drawing/2014/main" id="{0819F787-32B4-46A8-BC57-C6571BCEE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5ECDEE1-7093-418F-9CF5-24EEB115C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45062AF-EB11-4651-BC4A-4DA21768D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4F6A2723-A6E9-48DB-B408-0352E1957E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>
            <a:normAutofit/>
          </a:bodyPr>
          <a:lstStyle/>
          <a:p>
            <a:r>
              <a:rPr lang="en-US" dirty="0"/>
              <a:t>Forensic Science – Cyber Investigations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E998E7-D42B-4F89-98CB-92B2D03928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1397000"/>
            <a:ext cx="7766936" cy="2653836"/>
          </a:xfrm>
        </p:spPr>
        <p:txBody>
          <a:bodyPr>
            <a:normAutofit/>
          </a:bodyPr>
          <a:lstStyle/>
          <a:p>
            <a:r>
              <a:rPr lang="en-US"/>
              <a:t>P2P Data Leakage</a:t>
            </a:r>
            <a:br>
              <a:rPr lang="en-US"/>
            </a:br>
            <a:r>
              <a:rPr lang="en-US"/>
              <a:t>(MFT Timeline)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229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ADC7B-30AE-4F61-9188-857702D54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get help for analyzeMFT.py.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BA4C16C-3718-4683-B188-82BA45AC9B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200" y="1536569"/>
            <a:ext cx="6806938" cy="4769963"/>
          </a:xfr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1C60C97-32D3-4CB5-BE0D-F44BE7DC70A6}"/>
              </a:ext>
            </a:extLst>
          </p:cNvPr>
          <p:cNvCxnSpPr/>
          <p:nvPr/>
        </p:nvCxnSpPr>
        <p:spPr>
          <a:xfrm flipV="1">
            <a:off x="5319486" y="3193143"/>
            <a:ext cx="2728685" cy="558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A28C3E8-1620-4E7E-BD21-69D8F5D12760}"/>
              </a:ext>
            </a:extLst>
          </p:cNvPr>
          <p:cNvSpPr txBox="1"/>
          <p:nvPr/>
        </p:nvSpPr>
        <p:spPr>
          <a:xfrm>
            <a:off x="8128001" y="3008477"/>
            <a:ext cx="2656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will use the </a:t>
            </a:r>
            <a:r>
              <a:rPr lang="en-US" dirty="0" err="1"/>
              <a:t>bodyfile</a:t>
            </a:r>
            <a:r>
              <a:rPr lang="en-US" dirty="0"/>
              <a:t> to generate time sequence later</a:t>
            </a:r>
          </a:p>
        </p:txBody>
      </p:sp>
    </p:spTree>
    <p:extLst>
      <p:ext uri="{BB962C8B-B14F-4D97-AF65-F5344CB8AC3E}">
        <p14:creationId xmlns:p14="http://schemas.microsoft.com/office/powerpoint/2010/main" val="1679169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8B95D-69D4-4021-A4A9-49BCAE361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</a:t>
            </a:r>
            <a:r>
              <a:rPr lang="en-US" dirty="0" err="1"/>
              <a:t>analyzeMFT</a:t>
            </a:r>
            <a:r>
              <a:rPr lang="en-US" dirty="0"/>
              <a:t> to parse the MFT.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19DDD46-CF6C-42E9-883C-BDE51A13DA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199" y="2055044"/>
            <a:ext cx="7174585" cy="3365368"/>
          </a:xfrm>
        </p:spPr>
      </p:pic>
    </p:spTree>
    <p:extLst>
      <p:ext uri="{BB962C8B-B14F-4D97-AF65-F5344CB8AC3E}">
        <p14:creationId xmlns:p14="http://schemas.microsoft.com/office/powerpoint/2010/main" val="2953653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18A3C-E461-4AAC-8A75-A65B2F852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mft.csv in LibreOffice Calc.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A5B8867-0E4E-40CF-B1FB-EE21147CE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200" y="2350891"/>
            <a:ext cx="8664019" cy="1658221"/>
          </a:xfrm>
        </p:spPr>
      </p:pic>
    </p:spTree>
    <p:extLst>
      <p:ext uri="{BB962C8B-B14F-4D97-AF65-F5344CB8AC3E}">
        <p14:creationId xmlns:p14="http://schemas.microsoft.com/office/powerpoint/2010/main" val="2507526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280E8-2AC0-43F2-9FCE-863515A86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mft.csv in LibreOffice Calc.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37BE589-4553-4061-8557-C6B57D6718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02103"/>
            <a:ext cx="8494336" cy="202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366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280E8-2AC0-43F2-9FCE-863515A86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mft.csv in LibreOffice Calc.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A152820-43F3-4EC3-9382-E7C9C282D1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815" y="1690688"/>
            <a:ext cx="11736370" cy="148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62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5A8176-2327-4FDC-A26B-3FAC15C83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/>
              <a:t>Layout of the MFT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0736B-D327-43A3-8C2D-E4B21207E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2" y="2160589"/>
            <a:ext cx="8596668" cy="3880773"/>
          </a:xfrm>
        </p:spPr>
        <p:txBody>
          <a:bodyPr>
            <a:normAutofit/>
          </a:bodyPr>
          <a:lstStyle/>
          <a:p>
            <a:r>
              <a:rPr lang="en-US" dirty="0"/>
              <a:t>The ‘record number’ column shows the </a:t>
            </a:r>
            <a:r>
              <a:rPr lang="en-US" dirty="0" err="1"/>
              <a:t>inode</a:t>
            </a:r>
            <a:r>
              <a:rPr lang="en-US" dirty="0"/>
              <a:t> number/entry ID for its respective file or folder.</a:t>
            </a:r>
          </a:p>
          <a:p>
            <a:r>
              <a:rPr lang="en-US" dirty="0"/>
              <a:t>A file or folder is considered ‘active’ if it is not deleted.</a:t>
            </a:r>
          </a:p>
          <a:p>
            <a:pPr lvl="1"/>
            <a:r>
              <a:rPr lang="en-US" dirty="0"/>
              <a:t>If you can access a file or folder on an NTFS volume, the MFT considers it to be ‘active.’</a:t>
            </a:r>
          </a:p>
          <a:p>
            <a:r>
              <a:rPr lang="en-US" dirty="0"/>
              <a:t>A file or folder is considered ‘inactive’ if it is deleted.</a:t>
            </a:r>
          </a:p>
          <a:p>
            <a:pPr lvl="1"/>
            <a:r>
              <a:rPr lang="en-US" dirty="0"/>
              <a:t>When a file or folder cannot be accessed on an NTFS volume, the MFT considers it to be ‘inactive’. </a:t>
            </a:r>
          </a:p>
          <a:p>
            <a:r>
              <a:rPr lang="en-US" dirty="0"/>
              <a:t>There are two sets timestamps for MFT entries:</a:t>
            </a:r>
          </a:p>
          <a:p>
            <a:pPr lvl="1"/>
            <a:r>
              <a:rPr lang="en-US" dirty="0"/>
              <a:t>$SI Info</a:t>
            </a:r>
          </a:p>
          <a:p>
            <a:pPr lvl="1"/>
            <a:r>
              <a:rPr lang="en-US" dirty="0"/>
              <a:t>$FN Info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64376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1DCC4AF-3B5C-43F5-AE62-5868A9366F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r="34156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2C13EA-8448-43BC-AABC-8FDBD45FB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300"/>
              <a:t>(Optional) Use </a:t>
            </a:r>
            <a:r>
              <a:rPr lang="en-US" sz="2300" i="1"/>
              <a:t>istat</a:t>
            </a:r>
            <a:r>
              <a:rPr lang="en-US" sz="2300"/>
              <a:t> to determine what file has the inode/record number ‘0’.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AE329B-4641-4778-BD41-C88F6F47E0D2}"/>
              </a:ext>
            </a:extLst>
          </p:cNvPr>
          <p:cNvSpPr txBox="1"/>
          <p:nvPr/>
        </p:nvSpPr>
        <p:spPr>
          <a:xfrm>
            <a:off x="677334" y="2160589"/>
            <a:ext cx="3851122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Notice that ‘(128-6)’ came after the 0 when we extracted the $MFT using </a:t>
            </a:r>
            <a:r>
              <a:rPr lang="en-US" i="1">
                <a:solidFill>
                  <a:schemeClr val="tx1">
                    <a:lumMod val="75000"/>
                    <a:lumOff val="25000"/>
                  </a:schemeClr>
                </a:solidFill>
              </a:rPr>
              <a:t>icat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. That is why the inode 0-128-6 refers to the $MFT. Alternatively, 0 will also refer to the $MFT.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10316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C92C1-8B74-4594-9DA7-D0A29352D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 between </a:t>
            </a:r>
            <a:r>
              <a:rPr lang="en-US" i="1" dirty="0">
                <a:solidFill>
                  <a:srgbClr val="7030A0"/>
                </a:solidFill>
              </a:rPr>
              <a:t>$SI </a:t>
            </a:r>
            <a:r>
              <a:rPr lang="en-US" dirty="0"/>
              <a:t>and </a:t>
            </a:r>
            <a:r>
              <a:rPr lang="en-US" i="1" dirty="0">
                <a:solidFill>
                  <a:srgbClr val="7030A0"/>
                </a:solidFill>
              </a:rPr>
              <a:t>$FN </a:t>
            </a:r>
            <a:r>
              <a:rPr lang="en-US" dirty="0"/>
              <a:t>Timestamps and why we care.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4A9DC-38AC-4FA7-AC31-81F3ECD906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solidFill>
                  <a:srgbClr val="7030A0"/>
                </a:solidFill>
              </a:rPr>
              <a:t>$SI</a:t>
            </a:r>
            <a:r>
              <a:rPr lang="en-US" dirty="0"/>
              <a:t>, or </a:t>
            </a:r>
            <a:r>
              <a:rPr lang="en-US" i="1" dirty="0">
                <a:solidFill>
                  <a:srgbClr val="7030A0"/>
                </a:solidFill>
              </a:rPr>
              <a:t>$</a:t>
            </a:r>
            <a:r>
              <a:rPr lang="en-US" i="1" dirty="0" err="1">
                <a:solidFill>
                  <a:srgbClr val="7030A0"/>
                </a:solidFill>
              </a:rPr>
              <a:t>Standard_Info</a:t>
            </a:r>
            <a:r>
              <a:rPr lang="en-US" dirty="0"/>
              <a:t>, are timestamps that the user sees in the file explorer. 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9CA8C7-BE13-4156-AD29-6804B58EE668}"/>
              </a:ext>
            </a:extLst>
          </p:cNvPr>
          <p:cNvSpPr txBox="1"/>
          <p:nvPr/>
        </p:nvSpPr>
        <p:spPr>
          <a:xfrm>
            <a:off x="838200" y="4509154"/>
            <a:ext cx="103734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These timestamps could be manipulated by the user.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programs can alter the timestamps of files.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When this is done, they are modifying the </a:t>
            </a:r>
            <a:r>
              <a:rPr lang="en-US" sz="2800" i="1" dirty="0">
                <a:solidFill>
                  <a:srgbClr val="7030A0"/>
                </a:solidFill>
              </a:rPr>
              <a:t>$SI </a:t>
            </a:r>
            <a:r>
              <a:rPr lang="en-US" sz="2800" dirty="0"/>
              <a:t>timestamps.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E36BFF2-1FF2-4C12-B732-7E1A045EE8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0085" y="2772115"/>
            <a:ext cx="8636444" cy="145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0134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DABDB5-884F-92A6-ED4F-8F16D6A3A7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502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17DBC4-9B5B-4701-9626-566CA30D2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500"/>
              <a:t>Difference between </a:t>
            </a:r>
            <a:r>
              <a:rPr lang="en-US" sz="2500" i="1"/>
              <a:t>$SI</a:t>
            </a:r>
            <a:r>
              <a:rPr lang="en-US" sz="2500"/>
              <a:t> and </a:t>
            </a:r>
            <a:r>
              <a:rPr lang="en-US" sz="2500" i="1"/>
              <a:t>$FN </a:t>
            </a:r>
            <a:r>
              <a:rPr lang="en-US" sz="2500"/>
              <a:t>Timestamps and why we care.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582CA-E31D-4857-8290-FA16B3F48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1500" i="1"/>
              <a:t>$FN</a:t>
            </a:r>
            <a:r>
              <a:rPr lang="en-US" sz="1500"/>
              <a:t>, or $</a:t>
            </a:r>
            <a:r>
              <a:rPr lang="en-US" sz="1500" err="1"/>
              <a:t>File_Name</a:t>
            </a:r>
            <a:r>
              <a:rPr lang="en-US" sz="1500"/>
              <a:t>, timestamps are not seen in the file explorer</a:t>
            </a:r>
          </a:p>
          <a:p>
            <a:pPr lvl="1">
              <a:lnSpc>
                <a:spcPct val="90000"/>
              </a:lnSpc>
            </a:pPr>
            <a:r>
              <a:rPr lang="en-US" sz="1500"/>
              <a:t>cannot be modified by the user.</a:t>
            </a:r>
          </a:p>
          <a:p>
            <a:pPr lvl="1">
              <a:lnSpc>
                <a:spcPct val="90000"/>
              </a:lnSpc>
            </a:pPr>
            <a:r>
              <a:rPr lang="en-US" sz="1500"/>
              <a:t>Only the </a:t>
            </a:r>
            <a:r>
              <a:rPr lang="en-US" sz="1500">
                <a:hlinkClick r:id="rId3"/>
              </a:rPr>
              <a:t>system kernel </a:t>
            </a:r>
            <a:r>
              <a:rPr lang="en-US" sz="1500"/>
              <a:t>can modify $FN timestamps.</a:t>
            </a:r>
          </a:p>
          <a:p>
            <a:pPr>
              <a:lnSpc>
                <a:spcPct val="90000"/>
              </a:lnSpc>
            </a:pPr>
            <a:r>
              <a:rPr lang="en-US" sz="1500"/>
              <a:t>Thus, we can compare the </a:t>
            </a:r>
            <a:r>
              <a:rPr lang="en-US" sz="1500" i="1"/>
              <a:t>$SI </a:t>
            </a:r>
            <a:r>
              <a:rPr lang="en-US" sz="1500"/>
              <a:t>and </a:t>
            </a:r>
            <a:r>
              <a:rPr lang="en-US" sz="1500" i="1"/>
              <a:t>$FN </a:t>
            </a:r>
            <a:r>
              <a:rPr lang="en-US" sz="1500"/>
              <a:t>timestamps to see if a user tampered with any of the timestamps. </a:t>
            </a:r>
          </a:p>
          <a:p>
            <a:pPr>
              <a:lnSpc>
                <a:spcPct val="90000"/>
              </a:lnSpc>
            </a:pPr>
            <a:r>
              <a:rPr lang="en-US" sz="1500"/>
              <a:t>This is an advantage with analyzeMFT.py over a tool like </a:t>
            </a:r>
            <a:r>
              <a:rPr lang="en-US" sz="1500" i="1" err="1"/>
              <a:t>fls</a:t>
            </a:r>
            <a:r>
              <a:rPr lang="en-US" sz="1500"/>
              <a:t>. </a:t>
            </a:r>
          </a:p>
          <a:p>
            <a:pPr lvl="1">
              <a:lnSpc>
                <a:spcPct val="90000"/>
              </a:lnSpc>
            </a:pPr>
            <a:r>
              <a:rPr lang="en-US" sz="1500"/>
              <a:t>The timestamps with </a:t>
            </a:r>
            <a:r>
              <a:rPr lang="en-US" sz="1500" i="1" err="1"/>
              <a:t>fls</a:t>
            </a:r>
            <a:r>
              <a:rPr lang="en-US" sz="1500"/>
              <a:t> are </a:t>
            </a:r>
            <a:r>
              <a:rPr lang="en-US" sz="1500" i="1"/>
              <a:t>$SI </a:t>
            </a:r>
            <a:r>
              <a:rPr lang="en-US" sz="1500"/>
              <a:t>and do not include </a:t>
            </a:r>
            <a:r>
              <a:rPr lang="en-US" sz="1500" i="1"/>
              <a:t>$FN</a:t>
            </a:r>
            <a:r>
              <a:rPr lang="en-US" sz="1500"/>
              <a:t>. </a:t>
            </a:r>
          </a:p>
          <a:p>
            <a:pPr lvl="1">
              <a:lnSpc>
                <a:spcPct val="90000"/>
              </a:lnSpc>
            </a:pPr>
            <a:r>
              <a:rPr lang="en-US" sz="1500"/>
              <a:t>Therefore, </a:t>
            </a:r>
            <a:r>
              <a:rPr lang="en-US" sz="1500">
                <a:hlinkClick r:id="rId4" action="ppaction://hlinkpres?slideindex=55&amp;slidetitle=Use Sleuthkit’s fls to generate a directory listing. "/>
              </a:rPr>
              <a:t>the file directory listing</a:t>
            </a:r>
            <a:r>
              <a:rPr lang="en-US" sz="1500"/>
              <a:t> only contains </a:t>
            </a:r>
            <a:r>
              <a:rPr lang="en-US" sz="1500" i="1"/>
              <a:t>$SI </a:t>
            </a:r>
            <a:r>
              <a:rPr lang="en-US" sz="1500"/>
              <a:t>timestamps and not </a:t>
            </a:r>
            <a:r>
              <a:rPr lang="en-US" sz="1500" i="1"/>
              <a:t>$FN </a:t>
            </a:r>
            <a:r>
              <a:rPr lang="en-US" sz="1500"/>
              <a:t>timestamps.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04274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3CEAB-4D75-4D4B-A182-42D4650DD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for files of interest in the $MFT.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E49136C-5BD7-4450-96DC-8F71120F7C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199" y="1981113"/>
            <a:ext cx="10398551" cy="1447887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9AB951-24C1-4605-9FE7-5A82C0804204}"/>
              </a:ext>
            </a:extLst>
          </p:cNvPr>
          <p:cNvSpPr txBox="1"/>
          <p:nvPr/>
        </p:nvSpPr>
        <p:spPr>
          <a:xfrm>
            <a:off x="838199" y="3723588"/>
            <a:ext cx="10515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For </a:t>
            </a:r>
            <a:r>
              <a:rPr lang="en-US" sz="2800" i="1" dirty="0">
                <a:solidFill>
                  <a:srgbClr val="7030A0"/>
                </a:solidFill>
              </a:rPr>
              <a:t>Contraband.mp3 </a:t>
            </a:r>
            <a:r>
              <a:rPr lang="en-US" sz="2800" dirty="0"/>
              <a:t>located in the Torrent-Sources folder: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It’s </a:t>
            </a:r>
            <a:r>
              <a:rPr lang="en-US" sz="2800" dirty="0" err="1"/>
              <a:t>inode</a:t>
            </a:r>
            <a:r>
              <a:rPr lang="en-US" sz="2800" dirty="0"/>
              <a:t>/record number is 52901.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It is an active file on the file system.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637AF6-CB92-4DB4-87D9-EB83545ABAE4}"/>
              </a:ext>
            </a:extLst>
          </p:cNvPr>
          <p:cNvSpPr txBox="1"/>
          <p:nvPr/>
        </p:nvSpPr>
        <p:spPr>
          <a:xfrm>
            <a:off x="6037474" y="2943163"/>
            <a:ext cx="483372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273239"/>
                </a:solidFill>
                <a:effectLst/>
                <a:latin typeface="urw-din"/>
              </a:rPr>
              <a:t>Syntax: </a:t>
            </a:r>
            <a:r>
              <a:rPr lang="en-GB" dirty="0"/>
              <a:t>cut -d "delimiter" -f (field number) file.txt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564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1D58B1-1295-485B-932D-A259CA278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 dirty="0"/>
              <a:t>Previous Presentations</a:t>
            </a:r>
          </a:p>
        </p:txBody>
      </p:sp>
      <p:sp>
        <p:nvSpPr>
          <p:cNvPr id="16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1CBAB8A8-1451-0794-51E6-6D1D9AA24F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2924781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28847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3A8D2-AD2F-4FD6-A94F-9E1EB7B30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for files of interest in the $MFT.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F9702FD0-7869-4ED6-B9E8-BAD75A7A45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974" y="1690688"/>
            <a:ext cx="11906052" cy="2073113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1F815B2-A665-44FA-B9E7-DB77048FFC7E}"/>
              </a:ext>
            </a:extLst>
          </p:cNvPr>
          <p:cNvSpPr txBox="1"/>
          <p:nvPr/>
        </p:nvSpPr>
        <p:spPr>
          <a:xfrm>
            <a:off x="142974" y="4006392"/>
            <a:ext cx="119060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For Contraband.mp3 located in the Torrent-Sources folder: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It was created on 03/27/2021 at 14:13:44.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It was modified on 03/27/2021 at 14:25:44.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It was accessed on 03/27/2021 at 14:25:43.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It was changed on 03/27/2021 at 14:25:44. (This means that the MFT entry was changed.) </a:t>
            </a:r>
          </a:p>
        </p:txBody>
      </p:sp>
    </p:spTree>
    <p:extLst>
      <p:ext uri="{BB962C8B-B14F-4D97-AF65-F5344CB8AC3E}">
        <p14:creationId xmlns:p14="http://schemas.microsoft.com/office/powerpoint/2010/main" val="31270451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4F4FD-AEFA-4882-A8E5-03D757C78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Explanation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2CE37-C965-49F5-9658-EB6B6EC546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files of interest we identified from the file directory listing are active on the system.</a:t>
            </a:r>
          </a:p>
          <a:p>
            <a:r>
              <a:rPr lang="en-US" dirty="0"/>
              <a:t>By comparing the </a:t>
            </a:r>
            <a:r>
              <a:rPr lang="en-US" i="1" dirty="0">
                <a:solidFill>
                  <a:srgbClr val="7030A0"/>
                </a:solidFill>
              </a:rPr>
              <a:t>$SI </a:t>
            </a:r>
            <a:r>
              <a:rPr lang="en-US" dirty="0"/>
              <a:t>and </a:t>
            </a:r>
            <a:r>
              <a:rPr lang="en-US" i="1" dirty="0">
                <a:solidFill>
                  <a:srgbClr val="7030A0"/>
                </a:solidFill>
              </a:rPr>
              <a:t>$FN </a:t>
            </a:r>
            <a:r>
              <a:rPr lang="en-US" dirty="0"/>
              <a:t>timestamps, we can conclude that Kamryn did not use a program to alter any of the </a:t>
            </a:r>
            <a:r>
              <a:rPr lang="en-US" i="1" dirty="0">
                <a:solidFill>
                  <a:srgbClr val="7030A0"/>
                </a:solidFill>
              </a:rPr>
              <a:t>$SI </a:t>
            </a:r>
            <a:r>
              <a:rPr lang="en-US" dirty="0"/>
              <a:t>timestamps. </a:t>
            </a:r>
          </a:p>
          <a:p>
            <a:pPr lvl="1"/>
            <a:r>
              <a:rPr lang="en-US" dirty="0"/>
              <a:t>You can check this by looking at </a:t>
            </a:r>
            <a:r>
              <a:rPr lang="en-US" dirty="0">
                <a:hlinkClick r:id="rId3" action="ppaction://hlinksldjump"/>
              </a:rPr>
              <a:t>mft.csv</a:t>
            </a:r>
            <a:r>
              <a:rPr lang="en-US" dirty="0"/>
              <a:t> or by using </a:t>
            </a:r>
            <a:r>
              <a:rPr lang="en-US" i="1" dirty="0" err="1">
                <a:solidFill>
                  <a:srgbClr val="7030A0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icat</a:t>
            </a:r>
            <a:r>
              <a:rPr lang="en-US" dirty="0"/>
              <a:t>. </a:t>
            </a:r>
          </a:p>
          <a:p>
            <a:r>
              <a:rPr lang="en-US" dirty="0"/>
              <a:t>There are a lot of timestamps dated on March 27</a:t>
            </a:r>
            <a:r>
              <a:rPr lang="en-US" baseline="30000" dirty="0"/>
              <a:t>th</a:t>
            </a:r>
            <a:r>
              <a:rPr lang="en-US" dirty="0"/>
              <a:t>. When we create a timeline, we should be looking for dates starting from March 10</a:t>
            </a:r>
            <a:r>
              <a:rPr lang="en-US" baseline="30000" dirty="0"/>
              <a:t>th</a:t>
            </a:r>
            <a:r>
              <a:rPr lang="en-US" dirty="0"/>
              <a:t> to March 27</a:t>
            </a:r>
            <a:r>
              <a:rPr lang="en-US" baseline="30000" dirty="0"/>
              <a:t>th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752872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2864A-2336-47C5-A8E6-69D5F93E6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use </a:t>
            </a:r>
            <a:r>
              <a:rPr lang="en-US" i="1" dirty="0" err="1">
                <a:solidFill>
                  <a:srgbClr val="7030A0"/>
                </a:solidFill>
              </a:rPr>
              <a:t>mactime</a:t>
            </a:r>
            <a:r>
              <a:rPr lang="en-US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A3C9C-1E65-4236-9F3B-E83260EE2C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>
                <a:solidFill>
                  <a:srgbClr val="7030A0"/>
                </a:solidFill>
              </a:rPr>
              <a:t>mactime</a:t>
            </a:r>
            <a:r>
              <a:rPr lang="en-US" dirty="0"/>
              <a:t> can create timelines from ‘body files’. </a:t>
            </a:r>
          </a:p>
          <a:p>
            <a:pPr lvl="1"/>
            <a:r>
              <a:rPr lang="en-US" dirty="0"/>
              <a:t>A tool will specify whether or not it has the option to output contents in the ‘body file format’. In the case of </a:t>
            </a:r>
            <a:r>
              <a:rPr lang="en-US" i="1" dirty="0" err="1">
                <a:solidFill>
                  <a:srgbClr val="7030A0"/>
                </a:solidFill>
              </a:rPr>
              <a:t>analyzeMFT</a:t>
            </a:r>
            <a:r>
              <a:rPr lang="en-US" dirty="0"/>
              <a:t>, we used the ‘</a:t>
            </a:r>
            <a:r>
              <a:rPr lang="en-US" i="1" dirty="0">
                <a:solidFill>
                  <a:srgbClr val="7030A0"/>
                </a:solidFill>
              </a:rPr>
              <a:t>-b</a:t>
            </a:r>
            <a:r>
              <a:rPr lang="en-US" dirty="0"/>
              <a:t>’ argument to output the $MFT’s contents to a body file.</a:t>
            </a:r>
          </a:p>
          <a:p>
            <a:r>
              <a:rPr lang="en-US" dirty="0"/>
              <a:t>You can specify the dates that you want the tool to create a timeline out of.</a:t>
            </a:r>
          </a:p>
          <a:p>
            <a:pPr lvl="1"/>
            <a:r>
              <a:rPr lang="en-US" dirty="0"/>
              <a:t>For example, if you wanted to only get information from March 10 to March 13, you have the option to do that with this tool.</a:t>
            </a:r>
          </a:p>
          <a:p>
            <a:r>
              <a:rPr lang="en-US" dirty="0"/>
              <a:t>Command – </a:t>
            </a:r>
          </a:p>
          <a:p>
            <a:pPr lvl="1"/>
            <a:r>
              <a:rPr lang="en-US" i="1" dirty="0" err="1">
                <a:solidFill>
                  <a:srgbClr val="7030A0"/>
                </a:solidFill>
              </a:rPr>
              <a:t>mactime</a:t>
            </a:r>
            <a:r>
              <a:rPr lang="en-US" i="1" dirty="0">
                <a:solidFill>
                  <a:srgbClr val="7030A0"/>
                </a:solidFill>
              </a:rPr>
              <a:t> –d –b &lt;body file&gt; -z UTC 2021-03-10..2021-03-28 </a:t>
            </a:r>
          </a:p>
        </p:txBody>
      </p:sp>
    </p:spTree>
    <p:extLst>
      <p:ext uri="{BB962C8B-B14F-4D97-AF65-F5344CB8AC3E}">
        <p14:creationId xmlns:p14="http://schemas.microsoft.com/office/powerpoint/2010/main" val="26231169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63E1B-4DBA-4DE2-A7A8-9F3512392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get help for </a:t>
            </a:r>
            <a:r>
              <a:rPr lang="en-US" dirty="0" err="1"/>
              <a:t>mactime</a:t>
            </a:r>
            <a:r>
              <a:rPr lang="en-US" dirty="0"/>
              <a:t>.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3BC6105-1B74-4427-B4D3-49BCCEEFC9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200" y="1909814"/>
            <a:ext cx="9399309" cy="3406904"/>
          </a:xfrm>
        </p:spPr>
      </p:pic>
    </p:spTree>
    <p:extLst>
      <p:ext uri="{BB962C8B-B14F-4D97-AF65-F5344CB8AC3E}">
        <p14:creationId xmlns:p14="http://schemas.microsoft.com/office/powerpoint/2010/main" val="26659230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98F7C-6B4A-478E-9564-9A66CE784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</a:t>
            </a:r>
            <a:r>
              <a:rPr lang="en-US" dirty="0" err="1"/>
              <a:t>analyzeMFT</a:t>
            </a:r>
            <a:r>
              <a:rPr lang="en-US" dirty="0"/>
              <a:t> to generate a body file.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E8D7065-189D-406A-88BF-3BA50F0832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199" y="2120866"/>
            <a:ext cx="7900447" cy="3431521"/>
          </a:xfrm>
        </p:spPr>
      </p:pic>
    </p:spTree>
    <p:extLst>
      <p:ext uri="{BB962C8B-B14F-4D97-AF65-F5344CB8AC3E}">
        <p14:creationId xmlns:p14="http://schemas.microsoft.com/office/powerpoint/2010/main" val="19450759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C2311-2B05-4B80-B2E1-296102360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</a:t>
            </a:r>
            <a:r>
              <a:rPr lang="en-US" i="1" dirty="0" err="1">
                <a:solidFill>
                  <a:srgbClr val="7030A0"/>
                </a:solidFill>
              </a:rPr>
              <a:t>mactime</a:t>
            </a:r>
            <a:r>
              <a:rPr lang="en-US" dirty="0"/>
              <a:t> to generate a timeline of the MFT entries.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B972368-8030-4EC9-A5D8-8A8866E2DF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200" y="2076254"/>
            <a:ext cx="10297160" cy="3044386"/>
          </a:xfrm>
        </p:spPr>
      </p:pic>
    </p:spTree>
    <p:extLst>
      <p:ext uri="{BB962C8B-B14F-4D97-AF65-F5344CB8AC3E}">
        <p14:creationId xmlns:p14="http://schemas.microsoft.com/office/powerpoint/2010/main" val="42385626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47416-9A4E-4246-81AF-35DBCAF5E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Analyze the timeline for files of interest.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A0AD02-321F-444F-8FEC-0984C9E954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9471" y="1772538"/>
            <a:ext cx="11906838" cy="2554365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D13FB45-5B32-400C-831E-E1D1D858A553}"/>
              </a:ext>
            </a:extLst>
          </p:cNvPr>
          <p:cNvSpPr txBox="1"/>
          <p:nvPr/>
        </p:nvSpPr>
        <p:spPr>
          <a:xfrm>
            <a:off x="5631543" y="2191657"/>
            <a:ext cx="262777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add header for readability</a:t>
            </a:r>
          </a:p>
        </p:txBody>
      </p:sp>
    </p:spTree>
    <p:extLst>
      <p:ext uri="{BB962C8B-B14F-4D97-AF65-F5344CB8AC3E}">
        <p14:creationId xmlns:p14="http://schemas.microsoft.com/office/powerpoint/2010/main" val="33443980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A0B73-B38F-4913-84E5-F761345C2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(Option 1) Analyze the timeline for files of interest in LibreOffice calc or other spreadsheet application.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EB22B04-FC3F-4DC5-B6C2-A4FCF65C1D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95364"/>
            <a:ext cx="9484151" cy="2169246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83F74A-B9B2-4262-9047-D14EE9C6A285}"/>
              </a:ext>
            </a:extLst>
          </p:cNvPr>
          <p:cNvSpPr txBox="1"/>
          <p:nvPr/>
        </p:nvSpPr>
        <p:spPr>
          <a:xfrm>
            <a:off x="838201" y="4713402"/>
            <a:ext cx="955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Note: The timeline lists the earliest dates at the top and the most recent dates at the bottom. The timestamps are for the creation dates.</a:t>
            </a:r>
          </a:p>
        </p:txBody>
      </p:sp>
    </p:spTree>
    <p:extLst>
      <p:ext uri="{BB962C8B-B14F-4D97-AF65-F5344CB8AC3E}">
        <p14:creationId xmlns:p14="http://schemas.microsoft.com/office/powerpoint/2010/main" val="22022345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F5F4C-FFCD-43D3-A574-2889B6EDB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(Option 2) Analyze the timeline for files of interest in the terminal.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D7EDF22-799B-4326-BD3F-7125414A66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198" y="1827998"/>
            <a:ext cx="10115748" cy="386048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58FD50-67DE-4D36-BC3F-1953A8AC8613}"/>
              </a:ext>
            </a:extLst>
          </p:cNvPr>
          <p:cNvSpPr txBox="1"/>
          <p:nvPr/>
        </p:nvSpPr>
        <p:spPr>
          <a:xfrm>
            <a:off x="838198" y="5688482"/>
            <a:ext cx="10115748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shows Contraband.mp3.torrent being created on 03/27/2021 at 14:10.00 (2:10:00 UTC time).</a:t>
            </a:r>
          </a:p>
        </p:txBody>
      </p:sp>
    </p:spTree>
    <p:extLst>
      <p:ext uri="{BB962C8B-B14F-4D97-AF65-F5344CB8AC3E}">
        <p14:creationId xmlns:p14="http://schemas.microsoft.com/office/powerpoint/2010/main" val="37046356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615E58-375A-42A7-9E7B-4A76C09FD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 dirty="0"/>
              <a:t>Explanation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6F14FEE-5BE5-EE2E-91E4-58A67CEE8A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3457237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2278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EB8D1F-E64C-4ADC-88EC-A89E5D1A4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 dirty="0"/>
              <a:t>Objectives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ADCC0ED-9AD0-E542-28BE-861E2890B6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8492927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18083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7E295-D42A-4E63-8C4B-071CDCFDA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964"/>
            <a:ext cx="10515600" cy="1325563"/>
          </a:xfrm>
        </p:spPr>
        <p:txBody>
          <a:bodyPr/>
          <a:lstStyle/>
          <a:p>
            <a:r>
              <a:rPr lang="en-US" dirty="0"/>
              <a:t>Brief overview for files of interest.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9DAB5BF-907D-4815-87A9-B3E2C0C040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2599813"/>
              </p:ext>
            </p:extLst>
          </p:nvPr>
        </p:nvGraphicFramePr>
        <p:xfrm>
          <a:off x="805206" y="1175137"/>
          <a:ext cx="9144786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7005">
                  <a:extLst>
                    <a:ext uri="{9D8B030D-6E8A-4147-A177-3AD203B41FA5}">
                      <a16:colId xmlns:a16="http://schemas.microsoft.com/office/drawing/2014/main" val="975294347"/>
                    </a:ext>
                  </a:extLst>
                </a:gridCol>
                <a:gridCol w="1460045">
                  <a:extLst>
                    <a:ext uri="{9D8B030D-6E8A-4147-A177-3AD203B41FA5}">
                      <a16:colId xmlns:a16="http://schemas.microsoft.com/office/drawing/2014/main" val="2399452084"/>
                    </a:ext>
                  </a:extLst>
                </a:gridCol>
                <a:gridCol w="1055933">
                  <a:extLst>
                    <a:ext uri="{9D8B030D-6E8A-4147-A177-3AD203B41FA5}">
                      <a16:colId xmlns:a16="http://schemas.microsoft.com/office/drawing/2014/main" val="3343893186"/>
                    </a:ext>
                  </a:extLst>
                </a:gridCol>
                <a:gridCol w="4381803">
                  <a:extLst>
                    <a:ext uri="{9D8B030D-6E8A-4147-A177-3AD203B41FA5}">
                      <a16:colId xmlns:a16="http://schemas.microsoft.com/office/drawing/2014/main" val="1646688506"/>
                    </a:ext>
                  </a:extLst>
                </a:gridCol>
              </a:tblGrid>
              <a:tr h="83815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File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Date/Time It Appeared on the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# of Entries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File Path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790792"/>
                  </a:ext>
                </a:extLst>
              </a:tr>
              <a:tr h="58670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uTorrent.exe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03/10/2021 @ 00:29:51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/Users/Kamryn/Desktop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454879"/>
                  </a:ext>
                </a:extLst>
              </a:tr>
              <a:tr h="58670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thunderbird.exe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03/10/2021 @ 00:33:47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/Program Files/Mozilla Thunderbird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3529144"/>
                  </a:ext>
                </a:extLst>
              </a:tr>
              <a:tr h="58670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Sample-1.mp3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03/21/2021 @ 20:40:15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/Users/Kamryn/Downloads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2482458"/>
                  </a:ext>
                </a:extLst>
              </a:tr>
              <a:tr h="58670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Sample-1.mp3.torrent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03/21/2021 @ 20:42:38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/Users/Kamryn/Downloads/Torrents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2644672"/>
                  </a:ext>
                </a:extLst>
              </a:tr>
              <a:tr h="58670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Contraband.mp3.torrent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03/27/2021 @ 14:10:00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/Users/Kamryn/Downloads/Torrents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1963069"/>
                  </a:ext>
                </a:extLst>
              </a:tr>
              <a:tr h="58670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Contraband.mp3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03/27/2021 @ 14:13:44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/Users/Kamryn/Documents/Reference/Work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309287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30A5CE3-FB28-4627-9500-8503E090EAB5}"/>
              </a:ext>
            </a:extLst>
          </p:cNvPr>
          <p:cNvSpPr txBox="1"/>
          <p:nvPr/>
        </p:nvSpPr>
        <p:spPr>
          <a:xfrm>
            <a:off x="871193" y="5911721"/>
            <a:ext cx="9144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FF0000"/>
                </a:solidFill>
              </a:rPr>
              <a:t>Note: This is not a complete timeline of the events.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5113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12678-47B8-4D67-950A-9BD2983AA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gain from this timeline?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74412-1633-4E98-B2BD-5A58E72D31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uTorrent.exe was recorded on the file system on 3/10/2021 at 00:29:51. This could mean that Kamryn installed uTorrent on this date and around this time.  </a:t>
            </a:r>
          </a:p>
          <a:p>
            <a:r>
              <a:rPr lang="en-US" dirty="0"/>
              <a:t>Similarly, by looking at the timestamps for the torrent files, we can conclude that Kamryn either created or downloaded these files at or around those times.</a:t>
            </a:r>
          </a:p>
          <a:p>
            <a:r>
              <a:rPr lang="en-US" dirty="0"/>
              <a:t>We can get more information about these files from the </a:t>
            </a:r>
            <a:r>
              <a:rPr lang="en-US" dirty="0">
                <a:hlinkClick r:id="rId2" action="ppaction://hlinkpres?slideindex=1&amp;slidetitle=Illegal Download Case  USN Journal Timeline"/>
              </a:rPr>
              <a:t>USN Journal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615212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D71F33-1308-4FBB-A161-51310CE88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/>
              <a:t>Alternate ways of answering the question.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30F6D1-49AF-49A9-8AEC-8D2E5CD0D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2" y="2160589"/>
            <a:ext cx="8596668" cy="3880773"/>
          </a:xfrm>
        </p:spPr>
        <p:txBody>
          <a:bodyPr>
            <a:normAutofit/>
          </a:bodyPr>
          <a:lstStyle/>
          <a:p>
            <a:r>
              <a:rPr lang="en-US" dirty="0"/>
              <a:t>You could use </a:t>
            </a:r>
            <a:r>
              <a:rPr lang="en-US" i="1" err="1"/>
              <a:t>fls</a:t>
            </a:r>
            <a:r>
              <a:rPr lang="en-US" i="1"/>
              <a:t> -m</a:t>
            </a:r>
            <a:r>
              <a:rPr lang="en-US" dirty="0"/>
              <a:t>. Instead of what we got when we made the file directory, you would get a body file of those entries. However, you will only get </a:t>
            </a:r>
            <a:r>
              <a:rPr lang="en-US" i="1"/>
              <a:t>$SI </a:t>
            </a:r>
            <a:r>
              <a:rPr lang="en-US" dirty="0"/>
              <a:t>timestamps.</a:t>
            </a:r>
          </a:p>
          <a:p>
            <a:r>
              <a:rPr lang="en-US" i="1" err="1"/>
              <a:t>tsk_gettimes</a:t>
            </a:r>
            <a:r>
              <a:rPr lang="en-US" i="1"/>
              <a:t> </a:t>
            </a:r>
            <a:r>
              <a:rPr lang="en-US" dirty="0"/>
              <a:t>gets the same result as </a:t>
            </a:r>
            <a:r>
              <a:rPr lang="en-US" i="1" err="1"/>
              <a:t>fls</a:t>
            </a:r>
            <a:r>
              <a:rPr lang="en-US" i="1"/>
              <a:t> –m</a:t>
            </a:r>
            <a:r>
              <a:rPr lang="en-US" dirty="0"/>
              <a:t>. The only difference is that </a:t>
            </a:r>
            <a:r>
              <a:rPr lang="en-US" i="1" err="1"/>
              <a:t>tsk_gettimes</a:t>
            </a:r>
            <a:r>
              <a:rPr lang="en-US" i="1"/>
              <a:t> </a:t>
            </a:r>
            <a:r>
              <a:rPr lang="en-US" dirty="0"/>
              <a:t>will put </a:t>
            </a:r>
            <a:r>
              <a:rPr lang="en-US" i="1"/>
              <a:t>vol3</a:t>
            </a:r>
            <a:r>
              <a:rPr lang="en-US" dirty="0"/>
              <a:t> in front of the file path (ex. vol3/Users).</a:t>
            </a:r>
          </a:p>
          <a:p>
            <a:r>
              <a:rPr lang="en-US" i="1"/>
              <a:t>Log2timeline</a:t>
            </a:r>
            <a:r>
              <a:rPr lang="en-US" dirty="0"/>
              <a:t> is a very powerful tool that can parse the MFT. However, a new user could be overwhelmed by the number of options it has.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732954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DD6BC9EB-F181-48AB-BCA2-3D1DB20D2D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66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178EDB-35A4-4B6D-B8DF-83A53C3DC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066" y="999460"/>
            <a:ext cx="5698067" cy="44798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400"/>
              <a:t>Next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9AF0A-DFBD-4BC5-BD61-C2D7C4335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1971" y="999460"/>
            <a:ext cx="3123620" cy="44798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hlinkClick r:id="rId2"/>
              </a:rPr>
              <a:t>USN Journal Timeline</a:t>
            </a:r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D33AAA80-39DC-4020-9BFF-0718F35C7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9C5D90B-7EE3-4D26-AB7D-A5A3A6E11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1639186"/>
            <a:ext cx="0" cy="3200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1177F295-741F-4EFF-B0CA-BE69295ADA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 flipV="1">
            <a:off x="11349404" y="1217756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133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565AF-6097-4E0D-BC5F-F5F48366A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562" y="609600"/>
            <a:ext cx="6424440" cy="1320800"/>
          </a:xfrm>
        </p:spPr>
        <p:txBody>
          <a:bodyPr>
            <a:normAutofit/>
          </a:bodyPr>
          <a:lstStyle/>
          <a:p>
            <a:r>
              <a:rPr lang="en-US" dirty="0"/>
              <a:t>6. Generate a timeline that shows activity on the system. </a:t>
            </a:r>
          </a:p>
        </p:txBody>
      </p:sp>
      <p:pic>
        <p:nvPicPr>
          <p:cNvPr id="5" name="Picture 4" descr="School supplies in a box">
            <a:extLst>
              <a:ext uri="{FF2B5EF4-FFF2-40B4-BE49-F238E27FC236}">
                <a16:creationId xmlns:a16="http://schemas.microsoft.com/office/drawing/2014/main" id="{DFC6A2FB-9BE1-1381-3936-132126FD62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01" r="36225" b="-2"/>
          <a:stretch/>
        </p:blipFill>
        <p:spPr>
          <a:xfrm>
            <a:off x="20" y="10"/>
            <a:ext cx="2734036" cy="6867719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EB6743CF-E74B-4A3C-A785-599069DB8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2B0AB-D752-4CBA-AD30-CAF3FFA1B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9562" y="2160589"/>
            <a:ext cx="6424440" cy="3880773"/>
          </a:xfrm>
        </p:spPr>
        <p:txBody>
          <a:bodyPr>
            <a:normAutofit/>
          </a:bodyPr>
          <a:lstStyle/>
          <a:p>
            <a:r>
              <a:rPr lang="en-US"/>
              <a:t>Tools used:</a:t>
            </a:r>
          </a:p>
          <a:p>
            <a:pPr lvl="1"/>
            <a:r>
              <a:rPr lang="en-US" err="1"/>
              <a:t>AnalyzeMFT</a:t>
            </a:r>
            <a:r>
              <a:rPr lang="en-US"/>
              <a:t> </a:t>
            </a:r>
          </a:p>
          <a:p>
            <a:pPr lvl="1"/>
            <a:r>
              <a:rPr lang="en-US" err="1"/>
              <a:t>Mactime</a:t>
            </a:r>
            <a:endParaRPr lang="en-US"/>
          </a:p>
          <a:p>
            <a:pPr lvl="1"/>
            <a:r>
              <a:rPr lang="en-US" err="1"/>
              <a:t>Libreoffice</a:t>
            </a:r>
            <a:r>
              <a:rPr lang="en-US"/>
              <a:t> Calc</a:t>
            </a:r>
          </a:p>
          <a:p>
            <a:pPr lvl="1"/>
            <a:r>
              <a:rPr lang="en-US"/>
              <a:t>USN Journal Parser</a:t>
            </a:r>
          </a:p>
          <a:p>
            <a:pPr lvl="1"/>
            <a:r>
              <a:rPr lang="en-US"/>
              <a:t>USN Record Carver</a:t>
            </a:r>
          </a:p>
          <a:p>
            <a:pPr lvl="1"/>
            <a:r>
              <a:rPr lang="en-US" err="1"/>
              <a:t>Fls</a:t>
            </a:r>
            <a:r>
              <a:rPr lang="en-US"/>
              <a:t> (optional)</a:t>
            </a:r>
          </a:p>
          <a:p>
            <a:pPr lvl="1"/>
            <a:r>
              <a:rPr lang="en-US"/>
              <a:t>Log2timeline (optional)</a:t>
            </a:r>
          </a:p>
          <a:p>
            <a:pPr lvl="1"/>
            <a:r>
              <a:rPr lang="en-US" err="1"/>
              <a:t>Tsk_gettimes</a:t>
            </a:r>
            <a:r>
              <a:rPr lang="en-US"/>
              <a:t> (optional)</a:t>
            </a:r>
          </a:p>
        </p:txBody>
      </p:sp>
    </p:spTree>
    <p:extLst>
      <p:ext uri="{BB962C8B-B14F-4D97-AF65-F5344CB8AC3E}">
        <p14:creationId xmlns:p14="http://schemas.microsoft.com/office/powerpoint/2010/main" val="3707681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84AD94-D792-4D7D-B935-614CCAAB4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/>
              <a:t>What is the Master File Table (MFT)?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4E291-94CB-44A7-8A08-E203460F8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2" y="2160589"/>
            <a:ext cx="8596668" cy="3880773"/>
          </a:xfrm>
        </p:spPr>
        <p:txBody>
          <a:bodyPr>
            <a:normAutofit/>
          </a:bodyPr>
          <a:lstStyle/>
          <a:p>
            <a:r>
              <a:rPr lang="en-US" dirty="0"/>
              <a:t>The MFT keeps records of files and folders in the volume.</a:t>
            </a:r>
          </a:p>
          <a:p>
            <a:pPr lvl="1"/>
            <a:r>
              <a:rPr lang="en-US" dirty="0"/>
              <a:t>All files and folders in a volume are referenced in the MFT. </a:t>
            </a:r>
          </a:p>
          <a:p>
            <a:r>
              <a:rPr lang="en-US" dirty="0"/>
              <a:t>The MFT is kept in a file called ‘$MFT’. This file is hidden and can only be seen by forensic tools.</a:t>
            </a:r>
          </a:p>
          <a:p>
            <a:pPr lvl="1"/>
            <a:r>
              <a:rPr lang="en-US" dirty="0"/>
              <a:t>Some tools that can see the $MFT: </a:t>
            </a:r>
            <a:r>
              <a:rPr lang="en-US" i="1" err="1"/>
              <a:t>fls</a:t>
            </a:r>
            <a:r>
              <a:rPr lang="en-US" dirty="0"/>
              <a:t>, </a:t>
            </a:r>
            <a:r>
              <a:rPr lang="en-US" i="1" err="1"/>
              <a:t>ils</a:t>
            </a:r>
            <a:r>
              <a:rPr lang="en-US" dirty="0"/>
              <a:t>, </a:t>
            </a:r>
            <a:r>
              <a:rPr lang="en-US" i="1"/>
              <a:t>hex editors  </a:t>
            </a:r>
          </a:p>
          <a:p>
            <a:pPr lvl="1"/>
            <a:r>
              <a:rPr lang="en-US" dirty="0"/>
              <a:t>The $MFT also has an entry for itself.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83714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384664-4125-470E-B478-9DB2219F8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 dirty="0"/>
              <a:t>How to use </a:t>
            </a:r>
            <a:r>
              <a:rPr lang="en-US" i="1" err="1"/>
              <a:t>icat</a:t>
            </a:r>
            <a:r>
              <a:rPr lang="en-US" i="1"/>
              <a:t>?</a:t>
            </a:r>
            <a:endParaRPr lang="en-US" dirty="0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93FB8B3-7DCC-995E-D32D-98E224C3FD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9093067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0320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F4462-1697-481B-B95F-15AE8C48D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get help for </a:t>
            </a:r>
            <a:r>
              <a:rPr lang="en-US" i="1" dirty="0" err="1">
                <a:solidFill>
                  <a:srgbClr val="7030A0"/>
                </a:solidFill>
              </a:rPr>
              <a:t>icat</a:t>
            </a:r>
            <a:r>
              <a:rPr lang="en-US" dirty="0"/>
              <a:t>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EE99FB4-D4D6-4C23-80B9-ECA0E26A9F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200" y="1801759"/>
            <a:ext cx="8277520" cy="3675214"/>
          </a:xfrm>
        </p:spPr>
      </p:pic>
    </p:spTree>
    <p:extLst>
      <p:ext uri="{BB962C8B-B14F-4D97-AF65-F5344CB8AC3E}">
        <p14:creationId xmlns:p14="http://schemas.microsoft.com/office/powerpoint/2010/main" val="249524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07278-6D0C-4C2E-9CC7-9D37ED38C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</a:t>
            </a:r>
            <a:r>
              <a:rPr lang="en-US" i="1" dirty="0" err="1">
                <a:solidFill>
                  <a:srgbClr val="7030A0"/>
                </a:solidFill>
              </a:rPr>
              <a:t>icat</a:t>
            </a:r>
            <a:r>
              <a:rPr lang="en-US" dirty="0"/>
              <a:t> to extract the MFT.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D7B6623-5DD4-446D-B71F-9AC2849618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199" y="1866507"/>
            <a:ext cx="8833702" cy="3714161"/>
          </a:xfrm>
        </p:spPr>
      </p:pic>
    </p:spTree>
    <p:extLst>
      <p:ext uri="{BB962C8B-B14F-4D97-AF65-F5344CB8AC3E}">
        <p14:creationId xmlns:p14="http://schemas.microsoft.com/office/powerpoint/2010/main" val="1872955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B66B67-252A-48F4-9DAA-4243A7BB4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 dirty="0"/>
              <a:t>How to use analyzeMFT.py.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A966C16-D4D0-38EE-FDCF-26A12A5E0F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7795647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094556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22612</TotalTime>
  <Words>1739</Words>
  <Application>Microsoft Office PowerPoint</Application>
  <PresentationFormat>Widescreen</PresentationFormat>
  <Paragraphs>160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Trebuchet MS</vt:lpstr>
      <vt:lpstr>urw-din</vt:lpstr>
      <vt:lpstr>Wingdings 3</vt:lpstr>
      <vt:lpstr>Facet</vt:lpstr>
      <vt:lpstr>P2P Data Leakage (MFT Timeline)</vt:lpstr>
      <vt:lpstr>Previous Presentations</vt:lpstr>
      <vt:lpstr>Objectives</vt:lpstr>
      <vt:lpstr>6. Generate a timeline that shows activity on the system. </vt:lpstr>
      <vt:lpstr>What is the Master File Table (MFT)?</vt:lpstr>
      <vt:lpstr>How to use icat?</vt:lpstr>
      <vt:lpstr>How to get help for icat?</vt:lpstr>
      <vt:lpstr>Use icat to extract the MFT.</vt:lpstr>
      <vt:lpstr>How to use analyzeMFT.py.</vt:lpstr>
      <vt:lpstr>How to get help for analyzeMFT.py.</vt:lpstr>
      <vt:lpstr>Use analyzeMFT to parse the MFT. </vt:lpstr>
      <vt:lpstr>Open mft.csv in LibreOffice Calc.</vt:lpstr>
      <vt:lpstr>Open mft.csv in LibreOffice Calc.</vt:lpstr>
      <vt:lpstr>Open mft.csv in LibreOffice Calc.</vt:lpstr>
      <vt:lpstr>Layout of the MFT</vt:lpstr>
      <vt:lpstr>(Optional) Use istat to determine what file has the inode/record number ‘0’.  </vt:lpstr>
      <vt:lpstr>Difference between $SI and $FN Timestamps and why we care.</vt:lpstr>
      <vt:lpstr>Difference between $SI and $FN Timestamps and why we care.</vt:lpstr>
      <vt:lpstr>Search for files of interest in the $MFT.</vt:lpstr>
      <vt:lpstr>Search for files of interest in the $MFT.</vt:lpstr>
      <vt:lpstr>Explanation</vt:lpstr>
      <vt:lpstr>How to use mactime.</vt:lpstr>
      <vt:lpstr>How to get help for mactime.</vt:lpstr>
      <vt:lpstr>Use analyzeMFT to generate a body file.</vt:lpstr>
      <vt:lpstr>Use mactime to generate a timeline of the MFT entries.</vt:lpstr>
      <vt:lpstr>Analyze the timeline for files of interest.</vt:lpstr>
      <vt:lpstr>(Option 1) Analyze the timeline for files of interest in LibreOffice calc or other spreadsheet application.</vt:lpstr>
      <vt:lpstr>(Option 2) Analyze the timeline for files of interest in the terminal.</vt:lpstr>
      <vt:lpstr>Explanation</vt:lpstr>
      <vt:lpstr>Brief overview for files of interest.</vt:lpstr>
      <vt:lpstr>What do we gain from this timeline?</vt:lpstr>
      <vt:lpstr>Alternate ways of answering the question.</vt:lpstr>
      <vt:lpstr>Next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6. What torrenting application is on the pc?</dc:title>
  <dc:creator>Sajin.Shivdas@fdf.gov.ae</dc:creator>
  <cp:lastModifiedBy>Sajin Shivdas Sivadasan Shridharan</cp:lastModifiedBy>
  <cp:revision>16</cp:revision>
  <dcterms:created xsi:type="dcterms:W3CDTF">2021-03-31T09:18:53Z</dcterms:created>
  <dcterms:modified xsi:type="dcterms:W3CDTF">2022-11-18T17:26:21Z</dcterms:modified>
</cp:coreProperties>
</file>