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41" r:id="rId3"/>
    <p:sldId id="342" r:id="rId4"/>
    <p:sldId id="269" r:id="rId5"/>
    <p:sldId id="328" r:id="rId6"/>
    <p:sldId id="329" r:id="rId7"/>
    <p:sldId id="330" r:id="rId8"/>
    <p:sldId id="331" r:id="rId9"/>
    <p:sldId id="333" r:id="rId10"/>
    <p:sldId id="332" r:id="rId11"/>
    <p:sldId id="345" r:id="rId12"/>
    <p:sldId id="344" r:id="rId13"/>
    <p:sldId id="339" r:id="rId14"/>
    <p:sldId id="340" r:id="rId15"/>
    <p:sldId id="346" r:id="rId16"/>
    <p:sldId id="343" r:id="rId17"/>
    <p:sldId id="335" r:id="rId18"/>
    <p:sldId id="336" r:id="rId19"/>
    <p:sldId id="337" r:id="rId20"/>
    <p:sldId id="338" r:id="rId21"/>
    <p:sldId id="278" r:id="rId22"/>
    <p:sldId id="28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841B1-3744-4E49-9E74-1019BE6157FA}" v="7" dt="2021-06-25T00:52:31.5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EF841B1-3744-4E49-9E74-1019BE6157FA}"/>
    <pc:docChg chg="custSel modSld">
      <pc:chgData name="Weifeng Xu" userId="e7aed605-a3dd-4d5a-a692-a87037af107b" providerId="ADAL" clId="{4EF841B1-3744-4E49-9E74-1019BE6157FA}" dt="2021-06-25T01:12:48.787" v="114" actId="12"/>
      <pc:docMkLst>
        <pc:docMk/>
      </pc:docMkLst>
      <pc:sldChg chg="modSp mod">
        <pc:chgData name="Weifeng Xu" userId="e7aed605-a3dd-4d5a-a692-a87037af107b" providerId="ADAL" clId="{4EF841B1-3744-4E49-9E74-1019BE6157FA}" dt="2021-06-25T00:00:05.367" v="3" actId="20577"/>
        <pc:sldMkLst>
          <pc:docMk/>
          <pc:sldMk cId="1734229363" sldId="256"/>
        </pc:sldMkLst>
        <pc:spChg chg="mod">
          <ac:chgData name="Weifeng Xu" userId="e7aed605-a3dd-4d5a-a692-a87037af107b" providerId="ADAL" clId="{4EF841B1-3744-4E49-9E74-1019BE6157FA}" dt="2021-06-25T00:00:05.367" v="3" actId="20577"/>
          <ac:spMkLst>
            <pc:docMk/>
            <pc:sldMk cId="1734229363" sldId="256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4EF841B1-3744-4E49-9E74-1019BE6157FA}" dt="2021-06-25T00:50:22.794" v="111" actId="207"/>
        <pc:sldMkLst>
          <pc:docMk/>
          <pc:sldMk cId="430561638" sldId="278"/>
        </pc:sldMkLst>
        <pc:spChg chg="mod">
          <ac:chgData name="Weifeng Xu" userId="e7aed605-a3dd-4d5a-a692-a87037af107b" providerId="ADAL" clId="{4EF841B1-3744-4E49-9E74-1019BE6157FA}" dt="2021-06-25T00:50:22.794" v="111" actId="207"/>
          <ac:spMkLst>
            <pc:docMk/>
            <pc:sldMk cId="430561638" sldId="278"/>
            <ac:spMk id="3" creationId="{D6D3A773-CBC7-4B66-B263-97DA1FBA1535}"/>
          </ac:spMkLst>
        </pc:spChg>
      </pc:sldChg>
      <pc:sldChg chg="modSp mod">
        <pc:chgData name="Weifeng Xu" userId="e7aed605-a3dd-4d5a-a692-a87037af107b" providerId="ADAL" clId="{4EF841B1-3744-4E49-9E74-1019BE6157FA}" dt="2021-06-25T00:52:05.715" v="113" actId="114"/>
        <pc:sldMkLst>
          <pc:docMk/>
          <pc:sldMk cId="987690244" sldId="285"/>
        </pc:sldMkLst>
        <pc:spChg chg="mod">
          <ac:chgData name="Weifeng Xu" userId="e7aed605-a3dd-4d5a-a692-a87037af107b" providerId="ADAL" clId="{4EF841B1-3744-4E49-9E74-1019BE6157FA}" dt="2021-06-25T00:52:05.715" v="113" actId="114"/>
          <ac:spMkLst>
            <pc:docMk/>
            <pc:sldMk cId="987690244" sldId="285"/>
            <ac:spMk id="3" creationId="{931FDB36-9888-4AC3-AA44-934D9FA49912}"/>
          </ac:spMkLst>
        </pc:spChg>
      </pc:sldChg>
      <pc:sldChg chg="modSp mod">
        <pc:chgData name="Weifeng Xu" userId="e7aed605-a3dd-4d5a-a692-a87037af107b" providerId="ADAL" clId="{4EF841B1-3744-4E49-9E74-1019BE6157FA}" dt="2021-06-25T00:03:32.156" v="7" actId="14100"/>
        <pc:sldMkLst>
          <pc:docMk/>
          <pc:sldMk cId="3350559525" sldId="328"/>
        </pc:sldMkLst>
        <pc:spChg chg="mod">
          <ac:chgData name="Weifeng Xu" userId="e7aed605-a3dd-4d5a-a692-a87037af107b" providerId="ADAL" clId="{4EF841B1-3744-4E49-9E74-1019BE6157FA}" dt="2021-06-25T00:03:02.638" v="5" actId="207"/>
          <ac:spMkLst>
            <pc:docMk/>
            <pc:sldMk cId="3350559525" sldId="328"/>
            <ac:spMk id="2" creationId="{5BBC4F3E-05F1-4CCF-94DB-8E1A91A9F8AA}"/>
          </ac:spMkLst>
        </pc:spChg>
        <pc:picChg chg="mod modCrop">
          <ac:chgData name="Weifeng Xu" userId="e7aed605-a3dd-4d5a-a692-a87037af107b" providerId="ADAL" clId="{4EF841B1-3744-4E49-9E74-1019BE6157FA}" dt="2021-06-25T00:03:32.156" v="7" actId="14100"/>
          <ac:picMkLst>
            <pc:docMk/>
            <pc:sldMk cId="3350559525" sldId="328"/>
            <ac:picMk id="6" creationId="{72FCFF34-D019-4676-9A6B-649953ECD660}"/>
          </ac:picMkLst>
        </pc:picChg>
      </pc:sldChg>
      <pc:sldChg chg="modSp mod">
        <pc:chgData name="Weifeng Xu" userId="e7aed605-a3dd-4d5a-a692-a87037af107b" providerId="ADAL" clId="{4EF841B1-3744-4E49-9E74-1019BE6157FA}" dt="2021-06-25T00:04:44.847" v="9" actId="114"/>
        <pc:sldMkLst>
          <pc:docMk/>
          <pc:sldMk cId="4007295927" sldId="329"/>
        </pc:sldMkLst>
        <pc:spChg chg="mod">
          <ac:chgData name="Weifeng Xu" userId="e7aed605-a3dd-4d5a-a692-a87037af107b" providerId="ADAL" clId="{4EF841B1-3744-4E49-9E74-1019BE6157FA}" dt="2021-06-25T00:04:44.847" v="9" actId="114"/>
          <ac:spMkLst>
            <pc:docMk/>
            <pc:sldMk cId="4007295927" sldId="329"/>
            <ac:spMk id="2" creationId="{29FCB42B-E733-4C2D-9645-27693A0E39D0}"/>
          </ac:spMkLst>
        </pc:spChg>
      </pc:sldChg>
      <pc:sldChg chg="modSp mod">
        <pc:chgData name="Weifeng Xu" userId="e7aed605-a3dd-4d5a-a692-a87037af107b" providerId="ADAL" clId="{4EF841B1-3744-4E49-9E74-1019BE6157FA}" dt="2021-06-25T00:40:14.326" v="106" actId="114"/>
        <pc:sldMkLst>
          <pc:docMk/>
          <pc:sldMk cId="3900575680" sldId="336"/>
        </pc:sldMkLst>
        <pc:spChg chg="mod">
          <ac:chgData name="Weifeng Xu" userId="e7aed605-a3dd-4d5a-a692-a87037af107b" providerId="ADAL" clId="{4EF841B1-3744-4E49-9E74-1019BE6157FA}" dt="2021-06-25T00:40:14.326" v="106" actId="114"/>
          <ac:spMkLst>
            <pc:docMk/>
            <pc:sldMk cId="3900575680" sldId="336"/>
            <ac:spMk id="2" creationId="{5DD22C9A-97F9-488B-B451-4F97EEA17521}"/>
          </ac:spMkLst>
        </pc:spChg>
      </pc:sldChg>
      <pc:sldChg chg="modSp mod">
        <pc:chgData name="Weifeng Xu" userId="e7aed605-a3dd-4d5a-a692-a87037af107b" providerId="ADAL" clId="{4EF841B1-3744-4E49-9E74-1019BE6157FA}" dt="2021-06-25T00:09:41.704" v="19" actId="114"/>
        <pc:sldMkLst>
          <pc:docMk/>
          <pc:sldMk cId="1284786164" sldId="339"/>
        </pc:sldMkLst>
        <pc:spChg chg="mod">
          <ac:chgData name="Weifeng Xu" userId="e7aed605-a3dd-4d5a-a692-a87037af107b" providerId="ADAL" clId="{4EF841B1-3744-4E49-9E74-1019BE6157FA}" dt="2021-06-25T00:09:41.704" v="19" actId="114"/>
          <ac:spMkLst>
            <pc:docMk/>
            <pc:sldMk cId="1284786164" sldId="339"/>
            <ac:spMk id="2" creationId="{DA3F90E0-CA50-4E1C-A2CE-397725CA419D}"/>
          </ac:spMkLst>
        </pc:spChg>
      </pc:sldChg>
      <pc:sldChg chg="addSp modSp mod modNotesTx">
        <pc:chgData name="Weifeng Xu" userId="e7aed605-a3dd-4d5a-a692-a87037af107b" providerId="ADAL" clId="{4EF841B1-3744-4E49-9E74-1019BE6157FA}" dt="2021-06-25T00:30:07.119" v="104" actId="14100"/>
        <pc:sldMkLst>
          <pc:docMk/>
          <pc:sldMk cId="2048381237" sldId="340"/>
        </pc:sldMkLst>
        <pc:spChg chg="mod">
          <ac:chgData name="Weifeng Xu" userId="e7aed605-a3dd-4d5a-a692-a87037af107b" providerId="ADAL" clId="{4EF841B1-3744-4E49-9E74-1019BE6157FA}" dt="2021-06-25T00:09:48.973" v="21" actId="114"/>
          <ac:spMkLst>
            <pc:docMk/>
            <pc:sldMk cId="2048381237" sldId="340"/>
            <ac:spMk id="2" creationId="{DA3F90E0-CA50-4E1C-A2CE-397725CA419D}"/>
          </ac:spMkLst>
        </pc:spChg>
        <pc:spChg chg="add mod">
          <ac:chgData name="Weifeng Xu" userId="e7aed605-a3dd-4d5a-a692-a87037af107b" providerId="ADAL" clId="{4EF841B1-3744-4E49-9E74-1019BE6157FA}" dt="2021-06-25T00:22:04.741" v="85" actId="1076"/>
          <ac:spMkLst>
            <pc:docMk/>
            <pc:sldMk cId="2048381237" sldId="340"/>
            <ac:spMk id="5" creationId="{410F716A-188C-4AFF-B38B-1CB39A1B501F}"/>
          </ac:spMkLst>
        </pc:spChg>
        <pc:picChg chg="mod modCrop">
          <ac:chgData name="Weifeng Xu" userId="e7aed605-a3dd-4d5a-a692-a87037af107b" providerId="ADAL" clId="{4EF841B1-3744-4E49-9E74-1019BE6157FA}" dt="2021-06-25T00:30:07.119" v="104" actId="14100"/>
          <ac:picMkLst>
            <pc:docMk/>
            <pc:sldMk cId="2048381237" sldId="340"/>
            <ac:picMk id="7" creationId="{F74C7E3B-E7FB-4FCC-A65E-060826102C4E}"/>
          </ac:picMkLst>
        </pc:picChg>
      </pc:sldChg>
      <pc:sldChg chg="modSp mod">
        <pc:chgData name="Weifeng Xu" userId="e7aed605-a3dd-4d5a-a692-a87037af107b" providerId="ADAL" clId="{4EF841B1-3744-4E49-9E74-1019BE6157FA}" dt="2021-06-25T01:12:48.787" v="114" actId="12"/>
        <pc:sldMkLst>
          <pc:docMk/>
          <pc:sldMk cId="2881624124" sldId="341"/>
        </pc:sldMkLst>
        <pc:spChg chg="mod">
          <ac:chgData name="Weifeng Xu" userId="e7aed605-a3dd-4d5a-a692-a87037af107b" providerId="ADAL" clId="{4EF841B1-3744-4E49-9E74-1019BE6157FA}" dt="2021-06-25T01:12:48.787" v="114" actId="12"/>
          <ac:spMkLst>
            <pc:docMk/>
            <pc:sldMk cId="2881624124" sldId="341"/>
            <ac:spMk id="3" creationId="{DB81E749-001A-4B5F-8842-90451B59325D}"/>
          </ac:spMkLst>
        </pc:spChg>
      </pc:sldChg>
      <pc:sldChg chg="modSp mod">
        <pc:chgData name="Weifeng Xu" userId="e7aed605-a3dd-4d5a-a692-a87037af107b" providerId="ADAL" clId="{4EF841B1-3744-4E49-9E74-1019BE6157FA}" dt="2021-06-25T00:09:03.532" v="17" actId="114"/>
        <pc:sldMkLst>
          <pc:docMk/>
          <pc:sldMk cId="449545146" sldId="344"/>
        </pc:sldMkLst>
        <pc:spChg chg="mod">
          <ac:chgData name="Weifeng Xu" userId="e7aed605-a3dd-4d5a-a692-a87037af107b" providerId="ADAL" clId="{4EF841B1-3744-4E49-9E74-1019BE6157FA}" dt="2021-06-25T00:09:03.532" v="17" actId="114"/>
          <ac:spMkLst>
            <pc:docMk/>
            <pc:sldMk cId="449545146" sldId="344"/>
            <ac:spMk id="2" creationId="{E037E5E3-B3AB-4C40-9563-3DA4500A3EAE}"/>
          </ac:spMkLst>
        </pc:spChg>
      </pc:sldChg>
      <pc:sldChg chg="modSp mod">
        <pc:chgData name="Weifeng Xu" userId="e7aed605-a3dd-4d5a-a692-a87037af107b" providerId="ADAL" clId="{4EF841B1-3744-4E49-9E74-1019BE6157FA}" dt="2021-06-25T00:08:57.338" v="15" actId="114"/>
        <pc:sldMkLst>
          <pc:docMk/>
          <pc:sldMk cId="2414934432" sldId="345"/>
        </pc:sldMkLst>
        <pc:spChg chg="mod">
          <ac:chgData name="Weifeng Xu" userId="e7aed605-a3dd-4d5a-a692-a87037af107b" providerId="ADAL" clId="{4EF841B1-3744-4E49-9E74-1019BE6157FA}" dt="2021-06-25T00:08:57.338" v="15" actId="114"/>
          <ac:spMkLst>
            <pc:docMk/>
            <pc:sldMk cId="2414934432" sldId="345"/>
            <ac:spMk id="2" creationId="{FAE997E3-B54A-455C-BC01-F66A6F82C2E9}"/>
          </ac:spMkLst>
        </pc:spChg>
        <pc:spChg chg="mod">
          <ac:chgData name="Weifeng Xu" userId="e7aed605-a3dd-4d5a-a692-a87037af107b" providerId="ADAL" clId="{4EF841B1-3744-4E49-9E74-1019BE6157FA}" dt="2021-06-25T00:08:51.673" v="13" actId="114"/>
          <ac:spMkLst>
            <pc:docMk/>
            <pc:sldMk cId="2414934432" sldId="345"/>
            <ac:spMk id="3" creationId="{7BF7F364-EB37-481E-A655-DD118B0D2F74}"/>
          </ac:spMkLst>
        </pc:spChg>
      </pc:sldChg>
      <pc:sldChg chg="modSp mod">
        <pc:chgData name="Weifeng Xu" userId="e7aed605-a3dd-4d5a-a692-a87037af107b" providerId="ADAL" clId="{4EF841B1-3744-4E49-9E74-1019BE6157FA}" dt="2021-06-25T00:28:36.276" v="102" actId="20577"/>
        <pc:sldMkLst>
          <pc:docMk/>
          <pc:sldMk cId="1088024049" sldId="346"/>
        </pc:sldMkLst>
        <pc:spChg chg="mod">
          <ac:chgData name="Weifeng Xu" userId="e7aed605-a3dd-4d5a-a692-a87037af107b" providerId="ADAL" clId="{4EF841B1-3744-4E49-9E74-1019BE6157FA}" dt="2021-06-25T00:25:52.757" v="87" actId="114"/>
          <ac:spMkLst>
            <pc:docMk/>
            <pc:sldMk cId="1088024049" sldId="346"/>
            <ac:spMk id="2" creationId="{588FA290-0371-4245-BA78-B5B435B028DC}"/>
          </ac:spMkLst>
        </pc:spChg>
        <pc:spChg chg="mod">
          <ac:chgData name="Weifeng Xu" userId="e7aed605-a3dd-4d5a-a692-a87037af107b" providerId="ADAL" clId="{4EF841B1-3744-4E49-9E74-1019BE6157FA}" dt="2021-06-25T00:28:36.276" v="102" actId="20577"/>
          <ac:spMkLst>
            <pc:docMk/>
            <pc:sldMk cId="1088024049" sldId="346"/>
            <ac:spMk id="3" creationId="{A780AE8B-F034-4411-BAE2-1DF7636E88E1}"/>
          </ac:spMkLst>
        </pc:spChg>
      </pc:sldChg>
    </pc:docChg>
  </pc:docChgLst>
  <pc:docChgLst>
    <pc:chgData name="Malcolm Hayward" userId="fd045f5c-b77a-4191-aa2e-0c5f24668c72" providerId="ADAL" clId="{33F5B097-F99A-4953-BB7F-6045602ACA85}"/>
    <pc:docChg chg="undo custSel addSld delSld modSld sldOrd">
      <pc:chgData name="Malcolm Hayward" userId="fd045f5c-b77a-4191-aa2e-0c5f24668c72" providerId="ADAL" clId="{33F5B097-F99A-4953-BB7F-6045602ACA85}" dt="2021-05-14T13:03:13.407" v="2171" actId="20577"/>
      <pc:docMkLst>
        <pc:docMk/>
      </pc:docMkLst>
      <pc:sldChg chg="modSp add mod ord">
        <pc:chgData name="Malcolm Hayward" userId="fd045f5c-b77a-4191-aa2e-0c5f24668c72" providerId="ADAL" clId="{33F5B097-F99A-4953-BB7F-6045602ACA85}" dt="2021-05-13T12:46:44.405" v="1294" actId="1076"/>
        <pc:sldMkLst>
          <pc:docMk/>
          <pc:sldMk cId="1734229363" sldId="256"/>
        </pc:sldMkLst>
        <pc:spChg chg="mod">
          <ac:chgData name="Malcolm Hayward" userId="fd045f5c-b77a-4191-aa2e-0c5f24668c72" providerId="ADAL" clId="{33F5B097-F99A-4953-BB7F-6045602ACA85}" dt="2021-05-13T12:46:40.709" v="1293" actId="20577"/>
          <ac:spMkLst>
            <pc:docMk/>
            <pc:sldMk cId="1734229363" sldId="256"/>
            <ac:spMk id="2" creationId="{ABE998E7-D42B-4F89-98CB-92B2D0392882}"/>
          </ac:spMkLst>
        </pc:spChg>
        <pc:spChg chg="mod">
          <ac:chgData name="Malcolm Hayward" userId="fd045f5c-b77a-4191-aa2e-0c5f24668c72" providerId="ADAL" clId="{33F5B097-F99A-4953-BB7F-6045602ACA85}" dt="2021-05-13T12:46:44.405" v="1294" actId="1076"/>
          <ac:spMkLst>
            <pc:docMk/>
            <pc:sldMk cId="1734229363" sldId="256"/>
            <ac:spMk id="3" creationId="{4F6A2723-A6E9-48DB-B408-0352E1957E51}"/>
          </ac:spMkLst>
        </pc:spChg>
      </pc:sldChg>
      <pc:sldChg chg="modSp mod">
        <pc:chgData name="Malcolm Hayward" userId="fd045f5c-b77a-4191-aa2e-0c5f24668c72" providerId="ADAL" clId="{33F5B097-F99A-4953-BB7F-6045602ACA85}" dt="2021-05-13T13:28:03.647" v="1355" actId="27636"/>
        <pc:sldMkLst>
          <pc:docMk/>
          <pc:sldMk cId="2760871073" sldId="269"/>
        </pc:sldMkLst>
        <pc:spChg chg="mod">
          <ac:chgData name="Malcolm Hayward" userId="fd045f5c-b77a-4191-aa2e-0c5f24668c72" providerId="ADAL" clId="{33F5B097-F99A-4953-BB7F-6045602ACA85}" dt="2021-05-13T13:28:03.647" v="1355" actId="27636"/>
          <ac:spMkLst>
            <pc:docMk/>
            <pc:sldMk cId="2760871073" sldId="269"/>
            <ac:spMk id="2" creationId="{24D1821D-F5FB-474E-8397-870128A1CABB}"/>
          </ac:spMkLst>
        </pc:spChg>
        <pc:spChg chg="mod">
          <ac:chgData name="Malcolm Hayward" userId="fd045f5c-b77a-4191-aa2e-0c5f24668c72" providerId="ADAL" clId="{33F5B097-F99A-4953-BB7F-6045602ACA85}" dt="2021-05-13T08:06:02.886" v="127" actId="20577"/>
          <ac:spMkLst>
            <pc:docMk/>
            <pc:sldMk cId="2760871073" sldId="269"/>
            <ac:spMk id="3" creationId="{39095DCE-9838-4C32-BFD2-81A736441D5A}"/>
          </ac:spMkLst>
        </pc:spChg>
      </pc:sldChg>
      <pc:sldChg chg="modSp mod">
        <pc:chgData name="Malcolm Hayward" userId="fd045f5c-b77a-4191-aa2e-0c5f24668c72" providerId="ADAL" clId="{33F5B097-F99A-4953-BB7F-6045602ACA85}" dt="2021-05-14T13:02:41.362" v="2133" actId="20577"/>
        <pc:sldMkLst>
          <pc:docMk/>
          <pc:sldMk cId="1738795143" sldId="271"/>
        </pc:sldMkLst>
        <pc:spChg chg="mod">
          <ac:chgData name="Malcolm Hayward" userId="fd045f5c-b77a-4191-aa2e-0c5f24668c72" providerId="ADAL" clId="{33F5B097-F99A-4953-BB7F-6045602ACA85}" dt="2021-05-14T13:02:33.252" v="2127" actId="20577"/>
          <ac:spMkLst>
            <pc:docMk/>
            <pc:sldMk cId="1738795143" sldId="271"/>
            <ac:spMk id="2" creationId="{3A8C29B9-6827-4F45-8DA5-74B320E154F5}"/>
          </ac:spMkLst>
        </pc:spChg>
        <pc:spChg chg="mod">
          <ac:chgData name="Malcolm Hayward" userId="fd045f5c-b77a-4191-aa2e-0c5f24668c72" providerId="ADAL" clId="{33F5B097-F99A-4953-BB7F-6045602ACA85}" dt="2021-05-14T13:02:41.362" v="2133" actId="20577"/>
          <ac:spMkLst>
            <pc:docMk/>
            <pc:sldMk cId="1738795143" sldId="271"/>
            <ac:spMk id="3" creationId="{8CDAB773-BAEF-4B66-9DE6-373E2586194A}"/>
          </ac:spMkLst>
        </pc:spChg>
      </pc:sldChg>
      <pc:sldChg chg="modSp mod">
        <pc:chgData name="Malcolm Hayward" userId="fd045f5c-b77a-4191-aa2e-0c5f24668c72" providerId="ADAL" clId="{33F5B097-F99A-4953-BB7F-6045602ACA85}" dt="2021-05-14T13:03:13.407" v="2171" actId="20577"/>
        <pc:sldMkLst>
          <pc:docMk/>
          <pc:sldMk cId="430561638" sldId="278"/>
        </pc:sldMkLst>
        <pc:spChg chg="mod">
          <ac:chgData name="Malcolm Hayward" userId="fd045f5c-b77a-4191-aa2e-0c5f24668c72" providerId="ADAL" clId="{33F5B097-F99A-4953-BB7F-6045602ACA85}" dt="2021-05-14T13:03:13.407" v="2171" actId="20577"/>
          <ac:spMkLst>
            <pc:docMk/>
            <pc:sldMk cId="430561638" sldId="278"/>
            <ac:spMk id="2" creationId="{091060AB-D05B-4B20-87B8-79EAEB906CE7}"/>
          </ac:spMkLst>
        </pc:spChg>
        <pc:spChg chg="mod">
          <ac:chgData name="Malcolm Hayward" userId="fd045f5c-b77a-4191-aa2e-0c5f24668c72" providerId="ADAL" clId="{33F5B097-F99A-4953-BB7F-6045602ACA85}" dt="2021-05-13T13:58:48.825" v="2109"/>
          <ac:spMkLst>
            <pc:docMk/>
            <pc:sldMk cId="430561638" sldId="278"/>
            <ac:spMk id="3" creationId="{D6D3A773-CBC7-4B66-B263-97DA1FBA1535}"/>
          </ac:spMkLst>
        </pc:spChg>
      </pc:sldChg>
      <pc:sldChg chg="addSp delSp modSp mod">
        <pc:chgData name="Malcolm Hayward" userId="fd045f5c-b77a-4191-aa2e-0c5f24668c72" providerId="ADAL" clId="{33F5B097-F99A-4953-BB7F-6045602ACA85}" dt="2021-05-13T08:09:21.105" v="150" actId="14100"/>
        <pc:sldMkLst>
          <pc:docMk/>
          <pc:sldMk cId="3350559525" sldId="328"/>
        </pc:sldMkLst>
        <pc:spChg chg="mod">
          <ac:chgData name="Malcolm Hayward" userId="fd045f5c-b77a-4191-aa2e-0c5f24668c72" providerId="ADAL" clId="{33F5B097-F99A-4953-BB7F-6045602ACA85}" dt="2021-05-13T08:06:13.129" v="140" actId="20577"/>
          <ac:spMkLst>
            <pc:docMk/>
            <pc:sldMk cId="3350559525" sldId="328"/>
            <ac:spMk id="2" creationId="{5BBC4F3E-05F1-4CCF-94DB-8E1A91A9F8AA}"/>
          </ac:spMkLst>
        </pc:spChg>
        <pc:spChg chg="add del mod">
          <ac:chgData name="Malcolm Hayward" userId="fd045f5c-b77a-4191-aa2e-0c5f24668c72" providerId="ADAL" clId="{33F5B097-F99A-4953-BB7F-6045602ACA85}" dt="2021-05-13T08:09:04.486" v="143" actId="22"/>
          <ac:spMkLst>
            <pc:docMk/>
            <pc:sldMk cId="3350559525" sldId="328"/>
            <ac:spMk id="4" creationId="{AB3A147C-AB30-4327-8528-E96F91026FD7}"/>
          </ac:spMkLst>
        </pc:spChg>
        <pc:picChg chg="add mod ord">
          <ac:chgData name="Malcolm Hayward" userId="fd045f5c-b77a-4191-aa2e-0c5f24668c72" providerId="ADAL" clId="{33F5B097-F99A-4953-BB7F-6045602ACA85}" dt="2021-05-13T08:09:21.105" v="150" actId="14100"/>
          <ac:picMkLst>
            <pc:docMk/>
            <pc:sldMk cId="3350559525" sldId="328"/>
            <ac:picMk id="6" creationId="{72FCFF34-D019-4676-9A6B-649953ECD660}"/>
          </ac:picMkLst>
        </pc:picChg>
        <pc:picChg chg="del mod">
          <ac:chgData name="Malcolm Hayward" userId="fd045f5c-b77a-4191-aa2e-0c5f24668c72" providerId="ADAL" clId="{33F5B097-F99A-4953-BB7F-6045602ACA85}" dt="2021-05-13T08:09:03.088" v="142" actId="478"/>
          <ac:picMkLst>
            <pc:docMk/>
            <pc:sldMk cId="3350559525" sldId="328"/>
            <ac:picMk id="9" creationId="{D9390FCA-82AB-4377-BB42-45750C87D180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33:25.172" v="159" actId="1076"/>
        <pc:sldMkLst>
          <pc:docMk/>
          <pc:sldMk cId="4007295927" sldId="329"/>
        </pc:sldMkLst>
        <pc:spChg chg="add del mod">
          <ac:chgData name="Malcolm Hayward" userId="fd045f5c-b77a-4191-aa2e-0c5f24668c72" providerId="ADAL" clId="{33F5B097-F99A-4953-BB7F-6045602ACA85}" dt="2021-05-13T08:33:10.694" v="152" actId="22"/>
          <ac:spMkLst>
            <pc:docMk/>
            <pc:sldMk cId="4007295927" sldId="329"/>
            <ac:spMk id="4" creationId="{49D5D484-DFF7-45BB-922F-AFC5FECA66AD}"/>
          </ac:spMkLst>
        </pc:spChg>
        <pc:picChg chg="del">
          <ac:chgData name="Malcolm Hayward" userId="fd045f5c-b77a-4191-aa2e-0c5f24668c72" providerId="ADAL" clId="{33F5B097-F99A-4953-BB7F-6045602ACA85}" dt="2021-05-13T08:33:08.598" v="151" actId="478"/>
          <ac:picMkLst>
            <pc:docMk/>
            <pc:sldMk cId="4007295927" sldId="329"/>
            <ac:picMk id="5" creationId="{EACF0B93-6C49-47F7-A795-98FE8217EF6A}"/>
          </ac:picMkLst>
        </pc:picChg>
        <pc:picChg chg="add mod ord">
          <ac:chgData name="Malcolm Hayward" userId="fd045f5c-b77a-4191-aa2e-0c5f24668c72" providerId="ADAL" clId="{33F5B097-F99A-4953-BB7F-6045602ACA85}" dt="2021-05-13T08:33:25.172" v="159" actId="1076"/>
          <ac:picMkLst>
            <pc:docMk/>
            <pc:sldMk cId="4007295927" sldId="329"/>
            <ac:picMk id="7" creationId="{EC6B4475-9465-45E8-A812-BEDFA32AE526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36:11.236" v="169" actId="1076"/>
        <pc:sldMkLst>
          <pc:docMk/>
          <pc:sldMk cId="412333770" sldId="330"/>
        </pc:sldMkLst>
        <pc:spChg chg="add del mod">
          <ac:chgData name="Malcolm Hayward" userId="fd045f5c-b77a-4191-aa2e-0c5f24668c72" providerId="ADAL" clId="{33F5B097-F99A-4953-BB7F-6045602ACA85}" dt="2021-05-13T08:35:53.976" v="161" actId="22"/>
          <ac:spMkLst>
            <pc:docMk/>
            <pc:sldMk cId="412333770" sldId="330"/>
            <ac:spMk id="4" creationId="{F38DEEDC-C411-40C9-922D-AE1DB3E22122}"/>
          </ac:spMkLst>
        </pc:spChg>
        <pc:spChg chg="mod">
          <ac:chgData name="Malcolm Hayward" userId="fd045f5c-b77a-4191-aa2e-0c5f24668c72" providerId="ADAL" clId="{33F5B097-F99A-4953-BB7F-6045602ACA85}" dt="2021-05-13T08:36:11.236" v="169" actId="1076"/>
          <ac:spMkLst>
            <pc:docMk/>
            <pc:sldMk cId="412333770" sldId="330"/>
            <ac:spMk id="10" creationId="{1D020C2A-C382-48B0-AA91-62CC064895E9}"/>
          </ac:spMkLst>
        </pc:spChg>
        <pc:picChg chg="add mod ord">
          <ac:chgData name="Malcolm Hayward" userId="fd045f5c-b77a-4191-aa2e-0c5f24668c72" providerId="ADAL" clId="{33F5B097-F99A-4953-BB7F-6045602ACA85}" dt="2021-05-13T08:36:08.713" v="168" actId="14100"/>
          <ac:picMkLst>
            <pc:docMk/>
            <pc:sldMk cId="412333770" sldId="330"/>
            <ac:picMk id="6" creationId="{596BE9F4-E8A7-4E42-8605-C5546DA7726B}"/>
          </ac:picMkLst>
        </pc:picChg>
        <pc:picChg chg="del">
          <ac:chgData name="Malcolm Hayward" userId="fd045f5c-b77a-4191-aa2e-0c5f24668c72" providerId="ADAL" clId="{33F5B097-F99A-4953-BB7F-6045602ACA85}" dt="2021-05-13T08:35:52.714" v="160" actId="478"/>
          <ac:picMkLst>
            <pc:docMk/>
            <pc:sldMk cId="412333770" sldId="330"/>
            <ac:picMk id="9" creationId="{7DED4C7D-8745-4F0B-8E1A-516DCFE7294A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38:35.398" v="181" actId="1076"/>
        <pc:sldMkLst>
          <pc:docMk/>
          <pc:sldMk cId="2563790288" sldId="331"/>
        </pc:sldMkLst>
        <pc:spChg chg="add del mod">
          <ac:chgData name="Malcolm Hayward" userId="fd045f5c-b77a-4191-aa2e-0c5f24668c72" providerId="ADAL" clId="{33F5B097-F99A-4953-BB7F-6045602ACA85}" dt="2021-05-13T08:38:17.450" v="171" actId="22"/>
          <ac:spMkLst>
            <pc:docMk/>
            <pc:sldMk cId="2563790288" sldId="331"/>
            <ac:spMk id="4" creationId="{9ECF2371-7646-4BEA-819D-74B03AC5C317}"/>
          </ac:spMkLst>
        </pc:spChg>
        <pc:spChg chg="mod">
          <ac:chgData name="Malcolm Hayward" userId="fd045f5c-b77a-4191-aa2e-0c5f24668c72" providerId="ADAL" clId="{33F5B097-F99A-4953-BB7F-6045602ACA85}" dt="2021-05-13T08:38:35.398" v="181" actId="1076"/>
          <ac:spMkLst>
            <pc:docMk/>
            <pc:sldMk cId="2563790288" sldId="331"/>
            <ac:spMk id="6" creationId="{677A35EB-2434-4306-B679-215B916B9C04}"/>
          </ac:spMkLst>
        </pc:spChg>
        <pc:picChg chg="del">
          <ac:chgData name="Malcolm Hayward" userId="fd045f5c-b77a-4191-aa2e-0c5f24668c72" providerId="ADAL" clId="{33F5B097-F99A-4953-BB7F-6045602ACA85}" dt="2021-05-13T08:38:16.117" v="170" actId="478"/>
          <ac:picMkLst>
            <pc:docMk/>
            <pc:sldMk cId="2563790288" sldId="331"/>
            <ac:picMk id="5" creationId="{2B6B4F63-A882-4481-8F3B-EE040ADE5EEE}"/>
          </ac:picMkLst>
        </pc:picChg>
        <pc:picChg chg="add mod ord">
          <ac:chgData name="Malcolm Hayward" userId="fd045f5c-b77a-4191-aa2e-0c5f24668c72" providerId="ADAL" clId="{33F5B097-F99A-4953-BB7F-6045602ACA85}" dt="2021-05-13T08:38:31.943" v="179" actId="14100"/>
          <ac:picMkLst>
            <pc:docMk/>
            <pc:sldMk cId="2563790288" sldId="331"/>
            <ac:picMk id="8" creationId="{CD7B450F-4337-4E20-9803-D00E19ED1D87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0:56.448" v="206" actId="1076"/>
        <pc:sldMkLst>
          <pc:docMk/>
          <pc:sldMk cId="2790764242" sldId="332"/>
        </pc:sldMkLst>
        <pc:spChg chg="add del mod">
          <ac:chgData name="Malcolm Hayward" userId="fd045f5c-b77a-4191-aa2e-0c5f24668c72" providerId="ADAL" clId="{33F5B097-F99A-4953-BB7F-6045602ACA85}" dt="2021-05-13T08:40:34.092" v="194" actId="22"/>
          <ac:spMkLst>
            <pc:docMk/>
            <pc:sldMk cId="2790764242" sldId="332"/>
            <ac:spMk id="4" creationId="{DC3B9D81-B404-467D-9451-0DF4F10C6F88}"/>
          </ac:spMkLst>
        </pc:spChg>
        <pc:spChg chg="mod">
          <ac:chgData name="Malcolm Hayward" userId="fd045f5c-b77a-4191-aa2e-0c5f24668c72" providerId="ADAL" clId="{33F5B097-F99A-4953-BB7F-6045602ACA85}" dt="2021-05-13T08:40:56.448" v="206" actId="1076"/>
          <ac:spMkLst>
            <pc:docMk/>
            <pc:sldMk cId="2790764242" sldId="332"/>
            <ac:spMk id="6" creationId="{F46FA1B1-1A68-4EA8-9B6D-F9374E492997}"/>
          </ac:spMkLst>
        </pc:spChg>
        <pc:picChg chg="del">
          <ac:chgData name="Malcolm Hayward" userId="fd045f5c-b77a-4191-aa2e-0c5f24668c72" providerId="ADAL" clId="{33F5B097-F99A-4953-BB7F-6045602ACA85}" dt="2021-05-13T08:40:32.105" v="193" actId="478"/>
          <ac:picMkLst>
            <pc:docMk/>
            <pc:sldMk cId="2790764242" sldId="332"/>
            <ac:picMk id="5" creationId="{81A483EB-E7A2-4D4F-9CFF-E1E48B79144A}"/>
          </ac:picMkLst>
        </pc:picChg>
        <pc:picChg chg="add mod ord">
          <ac:chgData name="Malcolm Hayward" userId="fd045f5c-b77a-4191-aa2e-0c5f24668c72" providerId="ADAL" clId="{33F5B097-F99A-4953-BB7F-6045602ACA85}" dt="2021-05-13T08:40:54.362" v="205" actId="14100"/>
          <ac:picMkLst>
            <pc:docMk/>
            <pc:sldMk cId="2790764242" sldId="332"/>
            <ac:picMk id="8" creationId="{03DB6281-9BF8-4680-8CD8-F6FC0AD95362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0:01.558" v="192" actId="1076"/>
        <pc:sldMkLst>
          <pc:docMk/>
          <pc:sldMk cId="3691329566" sldId="333"/>
        </pc:sldMkLst>
        <pc:spChg chg="add del mod">
          <ac:chgData name="Malcolm Hayward" userId="fd045f5c-b77a-4191-aa2e-0c5f24668c72" providerId="ADAL" clId="{33F5B097-F99A-4953-BB7F-6045602ACA85}" dt="2021-05-13T08:39:43.258" v="183" actId="22"/>
          <ac:spMkLst>
            <pc:docMk/>
            <pc:sldMk cId="3691329566" sldId="333"/>
            <ac:spMk id="4" creationId="{85A9CACC-0F86-440F-A3DF-BF965157961B}"/>
          </ac:spMkLst>
        </pc:spChg>
        <pc:spChg chg="mod">
          <ac:chgData name="Malcolm Hayward" userId="fd045f5c-b77a-4191-aa2e-0c5f24668c72" providerId="ADAL" clId="{33F5B097-F99A-4953-BB7F-6045602ACA85}" dt="2021-05-13T08:40:01.558" v="192" actId="1076"/>
          <ac:spMkLst>
            <pc:docMk/>
            <pc:sldMk cId="3691329566" sldId="333"/>
            <ac:spMk id="6" creationId="{D78CE89C-8510-4C8E-BB7A-9D2279EED691}"/>
          </ac:spMkLst>
        </pc:spChg>
        <pc:picChg chg="del">
          <ac:chgData name="Malcolm Hayward" userId="fd045f5c-b77a-4191-aa2e-0c5f24668c72" providerId="ADAL" clId="{33F5B097-F99A-4953-BB7F-6045602ACA85}" dt="2021-05-13T08:39:41.755" v="182" actId="478"/>
          <ac:picMkLst>
            <pc:docMk/>
            <pc:sldMk cId="3691329566" sldId="333"/>
            <ac:picMk id="5" creationId="{893CBFFD-61B0-4838-8D2C-3017A81EF645}"/>
          </ac:picMkLst>
        </pc:picChg>
        <pc:picChg chg="add mod ord">
          <ac:chgData name="Malcolm Hayward" userId="fd045f5c-b77a-4191-aa2e-0c5f24668c72" providerId="ADAL" clId="{33F5B097-F99A-4953-BB7F-6045602ACA85}" dt="2021-05-13T08:39:58.696" v="191" actId="14100"/>
          <ac:picMkLst>
            <pc:docMk/>
            <pc:sldMk cId="3691329566" sldId="333"/>
            <ac:picMk id="8" creationId="{C934E2E6-E639-4804-B53B-9C3C993DC35B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8:57.839" v="257" actId="1076"/>
        <pc:sldMkLst>
          <pc:docMk/>
          <pc:sldMk cId="1630133879" sldId="335"/>
        </pc:sldMkLst>
        <pc:spChg chg="add del mod">
          <ac:chgData name="Malcolm Hayward" userId="fd045f5c-b77a-4191-aa2e-0c5f24668c72" providerId="ADAL" clId="{33F5B097-F99A-4953-BB7F-6045602ACA85}" dt="2021-05-13T08:48:36.653" v="248" actId="22"/>
          <ac:spMkLst>
            <pc:docMk/>
            <pc:sldMk cId="1630133879" sldId="335"/>
            <ac:spMk id="4" creationId="{C615A4D4-C932-49C5-B15F-FD963930841D}"/>
          </ac:spMkLst>
        </pc:spChg>
        <pc:spChg chg="mod">
          <ac:chgData name="Malcolm Hayward" userId="fd045f5c-b77a-4191-aa2e-0c5f24668c72" providerId="ADAL" clId="{33F5B097-F99A-4953-BB7F-6045602ACA85}" dt="2021-05-13T08:48:57.839" v="257" actId="1076"/>
          <ac:spMkLst>
            <pc:docMk/>
            <pc:sldMk cId="1630133879" sldId="335"/>
            <ac:spMk id="6" creationId="{6994D93F-6A28-4CD8-AA47-B270E6AD824D}"/>
          </ac:spMkLst>
        </pc:spChg>
        <pc:picChg chg="del">
          <ac:chgData name="Malcolm Hayward" userId="fd045f5c-b77a-4191-aa2e-0c5f24668c72" providerId="ADAL" clId="{33F5B097-F99A-4953-BB7F-6045602ACA85}" dt="2021-05-13T08:48:35.069" v="247" actId="478"/>
          <ac:picMkLst>
            <pc:docMk/>
            <pc:sldMk cId="1630133879" sldId="335"/>
            <ac:picMk id="5" creationId="{3A570B70-88C9-4D2E-AA51-70A2E9F3D2B1}"/>
          </ac:picMkLst>
        </pc:picChg>
        <pc:picChg chg="add mod ord">
          <ac:chgData name="Malcolm Hayward" userId="fd045f5c-b77a-4191-aa2e-0c5f24668c72" providerId="ADAL" clId="{33F5B097-F99A-4953-BB7F-6045602ACA85}" dt="2021-05-13T08:48:55.358" v="256" actId="14100"/>
          <ac:picMkLst>
            <pc:docMk/>
            <pc:sldMk cId="1630133879" sldId="335"/>
            <ac:picMk id="8" creationId="{BA5A7801-3296-4C62-9B32-D0C9511AF2DA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50:40.391" v="274" actId="14100"/>
        <pc:sldMkLst>
          <pc:docMk/>
          <pc:sldMk cId="3900575680" sldId="336"/>
        </pc:sldMkLst>
        <pc:spChg chg="add del mod">
          <ac:chgData name="Malcolm Hayward" userId="fd045f5c-b77a-4191-aa2e-0c5f24668c72" providerId="ADAL" clId="{33F5B097-F99A-4953-BB7F-6045602ACA85}" dt="2021-05-13T08:49:56.904" v="259" actId="22"/>
          <ac:spMkLst>
            <pc:docMk/>
            <pc:sldMk cId="3900575680" sldId="336"/>
            <ac:spMk id="4" creationId="{8418010F-9782-4528-B8FE-C4BBCEFBFBEC}"/>
          </ac:spMkLst>
        </pc:spChg>
        <pc:picChg chg="add mod ord">
          <ac:chgData name="Malcolm Hayward" userId="fd045f5c-b77a-4191-aa2e-0c5f24668c72" providerId="ADAL" clId="{33F5B097-F99A-4953-BB7F-6045602ACA85}" dt="2021-05-13T08:50:38.330" v="273" actId="14100"/>
          <ac:picMkLst>
            <pc:docMk/>
            <pc:sldMk cId="3900575680" sldId="336"/>
            <ac:picMk id="6" creationId="{A692BD64-D95F-418C-BF9C-0BE2C0181614}"/>
          </ac:picMkLst>
        </pc:picChg>
        <pc:picChg chg="del">
          <ac:chgData name="Malcolm Hayward" userId="fd045f5c-b77a-4191-aa2e-0c5f24668c72" providerId="ADAL" clId="{33F5B097-F99A-4953-BB7F-6045602ACA85}" dt="2021-05-13T08:49:55.477" v="258" actId="478"/>
          <ac:picMkLst>
            <pc:docMk/>
            <pc:sldMk cId="3900575680" sldId="336"/>
            <ac:picMk id="7" creationId="{F0030DDC-1A67-411E-9957-E19C2239E21A}"/>
          </ac:picMkLst>
        </pc:picChg>
        <pc:picChg chg="del">
          <ac:chgData name="Malcolm Hayward" userId="fd045f5c-b77a-4191-aa2e-0c5f24668c72" providerId="ADAL" clId="{33F5B097-F99A-4953-BB7F-6045602ACA85}" dt="2021-05-13T08:50:03.041" v="262" actId="478"/>
          <ac:picMkLst>
            <pc:docMk/>
            <pc:sldMk cId="3900575680" sldId="336"/>
            <ac:picMk id="9" creationId="{2C43A5FC-FB03-41DA-8E12-176167CC5B54}"/>
          </ac:picMkLst>
        </pc:picChg>
        <pc:picChg chg="add mod">
          <ac:chgData name="Malcolm Hayward" userId="fd045f5c-b77a-4191-aa2e-0c5f24668c72" providerId="ADAL" clId="{33F5B097-F99A-4953-BB7F-6045602ACA85}" dt="2021-05-13T08:50:40.391" v="274" actId="14100"/>
          <ac:picMkLst>
            <pc:docMk/>
            <pc:sldMk cId="3900575680" sldId="336"/>
            <ac:picMk id="10" creationId="{B661E1AE-021D-4B73-94C1-CECE895C9BD5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3:17.347" v="237" actId="1076"/>
        <pc:sldMkLst>
          <pc:docMk/>
          <pc:sldMk cId="1284786164" sldId="339"/>
        </pc:sldMkLst>
        <pc:spChg chg="mod">
          <ac:chgData name="Malcolm Hayward" userId="fd045f5c-b77a-4191-aa2e-0c5f24668c72" providerId="ADAL" clId="{33F5B097-F99A-4953-BB7F-6045602ACA85}" dt="2021-05-13T08:41:20.789" v="228" actId="20577"/>
          <ac:spMkLst>
            <pc:docMk/>
            <pc:sldMk cId="1284786164" sldId="339"/>
            <ac:spMk id="2" creationId="{DA3F90E0-CA50-4E1C-A2CE-397725CA419D}"/>
          </ac:spMkLst>
        </pc:spChg>
        <pc:spChg chg="add del mod">
          <ac:chgData name="Malcolm Hayward" userId="fd045f5c-b77a-4191-aa2e-0c5f24668c72" providerId="ADAL" clId="{33F5B097-F99A-4953-BB7F-6045602ACA85}" dt="2021-05-13T08:42:44.445" v="230" actId="22"/>
          <ac:spMkLst>
            <pc:docMk/>
            <pc:sldMk cId="1284786164" sldId="339"/>
            <ac:spMk id="4" creationId="{9A175E79-C5D8-413A-934A-7E02657CF99C}"/>
          </ac:spMkLst>
        </pc:spChg>
        <pc:picChg chg="add mod ord">
          <ac:chgData name="Malcolm Hayward" userId="fd045f5c-b77a-4191-aa2e-0c5f24668c72" providerId="ADAL" clId="{33F5B097-F99A-4953-BB7F-6045602ACA85}" dt="2021-05-13T08:43:17.347" v="237" actId="1076"/>
          <ac:picMkLst>
            <pc:docMk/>
            <pc:sldMk cId="1284786164" sldId="339"/>
            <ac:picMk id="6" creationId="{7E895C04-A790-4418-8242-B744B418788A}"/>
          </ac:picMkLst>
        </pc:picChg>
        <pc:picChg chg="del">
          <ac:chgData name="Malcolm Hayward" userId="fd045f5c-b77a-4191-aa2e-0c5f24668c72" providerId="ADAL" clId="{33F5B097-F99A-4953-BB7F-6045602ACA85}" dt="2021-05-13T08:42:43.026" v="229" actId="478"/>
          <ac:picMkLst>
            <pc:docMk/>
            <pc:sldMk cId="1284786164" sldId="339"/>
            <ac:picMk id="9" creationId="{E3A52DE5-62F7-4A4F-8B15-7E2F400751B0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4:50.392" v="246" actId="14100"/>
        <pc:sldMkLst>
          <pc:docMk/>
          <pc:sldMk cId="2048381237" sldId="340"/>
        </pc:sldMkLst>
        <pc:spChg chg="add del mod">
          <ac:chgData name="Malcolm Hayward" userId="fd045f5c-b77a-4191-aa2e-0c5f24668c72" providerId="ADAL" clId="{33F5B097-F99A-4953-BB7F-6045602ACA85}" dt="2021-05-13T08:44:32.553" v="239" actId="22"/>
          <ac:spMkLst>
            <pc:docMk/>
            <pc:sldMk cId="2048381237" sldId="340"/>
            <ac:spMk id="4" creationId="{904FCA2D-AB9E-4093-9303-0D393DC2BEC0}"/>
          </ac:spMkLst>
        </pc:spChg>
        <pc:picChg chg="del">
          <ac:chgData name="Malcolm Hayward" userId="fd045f5c-b77a-4191-aa2e-0c5f24668c72" providerId="ADAL" clId="{33F5B097-F99A-4953-BB7F-6045602ACA85}" dt="2021-05-13T08:44:31.275" v="238" actId="478"/>
          <ac:picMkLst>
            <pc:docMk/>
            <pc:sldMk cId="2048381237" sldId="340"/>
            <ac:picMk id="5" creationId="{86B433F3-EC32-4DBD-9EC5-FCE255E4F657}"/>
          </ac:picMkLst>
        </pc:picChg>
        <pc:picChg chg="add mod ord">
          <ac:chgData name="Malcolm Hayward" userId="fd045f5c-b77a-4191-aa2e-0c5f24668c72" providerId="ADAL" clId="{33F5B097-F99A-4953-BB7F-6045602ACA85}" dt="2021-05-13T08:44:50.392" v="246" actId="14100"/>
          <ac:picMkLst>
            <pc:docMk/>
            <pc:sldMk cId="2048381237" sldId="340"/>
            <ac:picMk id="7" creationId="{F74C7E3B-E7FB-4FCC-A65E-060826102C4E}"/>
          </ac:picMkLst>
        </pc:picChg>
      </pc:sldChg>
      <pc:sldChg chg="modSp new mod">
        <pc:chgData name="Malcolm Hayward" userId="fd045f5c-b77a-4191-aa2e-0c5f24668c72" providerId="ADAL" clId="{33F5B097-F99A-4953-BB7F-6045602ACA85}" dt="2021-05-13T09:09:14.615" v="302" actId="20577"/>
        <pc:sldMkLst>
          <pc:docMk/>
          <pc:sldMk cId="2881624124" sldId="341"/>
        </pc:sldMkLst>
        <pc:spChg chg="mod">
          <ac:chgData name="Malcolm Hayward" userId="fd045f5c-b77a-4191-aa2e-0c5f24668c72" providerId="ADAL" clId="{33F5B097-F99A-4953-BB7F-6045602ACA85}" dt="2021-05-05T07:33:25.535" v="31" actId="20577"/>
          <ac:spMkLst>
            <pc:docMk/>
            <pc:sldMk cId="2881624124" sldId="341"/>
            <ac:spMk id="2" creationId="{ADE16099-E9EA-4B16-9568-0C098FEDF80B}"/>
          </ac:spMkLst>
        </pc:spChg>
        <pc:spChg chg="mod">
          <ac:chgData name="Malcolm Hayward" userId="fd045f5c-b77a-4191-aa2e-0c5f24668c72" providerId="ADAL" clId="{33F5B097-F99A-4953-BB7F-6045602ACA85}" dt="2021-05-13T09:09:14.615" v="302" actId="20577"/>
          <ac:spMkLst>
            <pc:docMk/>
            <pc:sldMk cId="2881624124" sldId="341"/>
            <ac:spMk id="3" creationId="{DB81E749-001A-4B5F-8842-90451B59325D}"/>
          </ac:spMkLst>
        </pc:spChg>
      </pc:sldChg>
      <pc:sldChg chg="new del ord">
        <pc:chgData name="Malcolm Hayward" userId="fd045f5c-b77a-4191-aa2e-0c5f24668c72" providerId="ADAL" clId="{33F5B097-F99A-4953-BB7F-6045602ACA85}" dt="2021-05-05T07:33:17.090" v="5" actId="2696"/>
        <pc:sldMkLst>
          <pc:docMk/>
          <pc:sldMk cId="3270507205" sldId="341"/>
        </pc:sldMkLst>
      </pc:sldChg>
      <pc:sldChg chg="add del">
        <pc:chgData name="Malcolm Hayward" userId="fd045f5c-b77a-4191-aa2e-0c5f24668c72" providerId="ADAL" clId="{33F5B097-F99A-4953-BB7F-6045602ACA85}" dt="2021-05-05T07:33:15.109" v="4" actId="2890"/>
        <pc:sldMkLst>
          <pc:docMk/>
          <pc:sldMk cId="1984273867" sldId="342"/>
        </pc:sldMkLst>
      </pc:sldChg>
      <pc:sldChg chg="modSp new mod">
        <pc:chgData name="Malcolm Hayward" userId="fd045f5c-b77a-4191-aa2e-0c5f24668c72" providerId="ADAL" clId="{33F5B097-F99A-4953-BB7F-6045602ACA85}" dt="2021-05-13T13:31:07.514" v="1750" actId="20577"/>
        <pc:sldMkLst>
          <pc:docMk/>
          <pc:sldMk cId="3761019295" sldId="342"/>
        </pc:sldMkLst>
        <pc:spChg chg="mod">
          <ac:chgData name="Malcolm Hayward" userId="fd045f5c-b77a-4191-aa2e-0c5f24668c72" providerId="ADAL" clId="{33F5B097-F99A-4953-BB7F-6045602ACA85}" dt="2021-05-05T07:33:29.384" v="42" actId="20577"/>
          <ac:spMkLst>
            <pc:docMk/>
            <pc:sldMk cId="3761019295" sldId="342"/>
            <ac:spMk id="2" creationId="{105AD5DF-9E6D-439B-BD3D-91CA6ABE82F8}"/>
          </ac:spMkLst>
        </pc:spChg>
        <pc:spChg chg="mod">
          <ac:chgData name="Malcolm Hayward" userId="fd045f5c-b77a-4191-aa2e-0c5f24668c72" providerId="ADAL" clId="{33F5B097-F99A-4953-BB7F-6045602ACA85}" dt="2021-05-13T13:31:07.514" v="1750" actId="20577"/>
          <ac:spMkLst>
            <pc:docMk/>
            <pc:sldMk cId="3761019295" sldId="342"/>
            <ac:spMk id="3" creationId="{0E18F492-E2CD-4E59-8919-1A599D3F4CDA}"/>
          </ac:spMkLst>
        </pc:spChg>
      </pc:sldChg>
      <pc:sldChg chg="addSp delSp modSp new mod">
        <pc:chgData name="Malcolm Hayward" userId="fd045f5c-b77a-4191-aa2e-0c5f24668c72" providerId="ADAL" clId="{33F5B097-F99A-4953-BB7F-6045602ACA85}" dt="2021-05-13T09:38:17.358" v="344" actId="14100"/>
        <pc:sldMkLst>
          <pc:docMk/>
          <pc:sldMk cId="870594832" sldId="343"/>
        </pc:sldMkLst>
        <pc:spChg chg="mod">
          <ac:chgData name="Malcolm Hayward" userId="fd045f5c-b77a-4191-aa2e-0c5f24668c72" providerId="ADAL" clId="{33F5B097-F99A-4953-BB7F-6045602ACA85}" dt="2021-05-13T09:38:01.611" v="337" actId="20577"/>
          <ac:spMkLst>
            <pc:docMk/>
            <pc:sldMk cId="870594832" sldId="343"/>
            <ac:spMk id="2" creationId="{13A4F098-672F-443B-8A6A-740C2EDD0AC0}"/>
          </ac:spMkLst>
        </pc:spChg>
        <pc:spChg chg="del">
          <ac:chgData name="Malcolm Hayward" userId="fd045f5c-b77a-4191-aa2e-0c5f24668c72" providerId="ADAL" clId="{33F5B097-F99A-4953-BB7F-6045602ACA85}" dt="2021-05-13T09:38:03.380" v="338" actId="22"/>
          <ac:spMkLst>
            <pc:docMk/>
            <pc:sldMk cId="870594832" sldId="343"/>
            <ac:spMk id="3" creationId="{477EF676-DE4A-405B-9757-A89F1B647A4F}"/>
          </ac:spMkLst>
        </pc:spChg>
        <pc:picChg chg="add mod ord">
          <ac:chgData name="Malcolm Hayward" userId="fd045f5c-b77a-4191-aa2e-0c5f24668c72" providerId="ADAL" clId="{33F5B097-F99A-4953-BB7F-6045602ACA85}" dt="2021-05-13T09:38:17.358" v="344" actId="14100"/>
          <ac:picMkLst>
            <pc:docMk/>
            <pc:sldMk cId="870594832" sldId="343"/>
            <ac:picMk id="5" creationId="{9EDEF1A5-9D8B-4E1D-A85E-8661EE2FCEF7}"/>
          </ac:picMkLst>
        </pc:picChg>
      </pc:sldChg>
      <pc:sldChg chg="addSp delSp modSp new mod">
        <pc:chgData name="Malcolm Hayward" userId="fd045f5c-b77a-4191-aa2e-0c5f24668c72" providerId="ADAL" clId="{33F5B097-F99A-4953-BB7F-6045602ACA85}" dt="2021-05-13T09:40:41.433" v="396" actId="14100"/>
        <pc:sldMkLst>
          <pc:docMk/>
          <pc:sldMk cId="449545146" sldId="344"/>
        </pc:sldMkLst>
        <pc:spChg chg="mod">
          <ac:chgData name="Malcolm Hayward" userId="fd045f5c-b77a-4191-aa2e-0c5f24668c72" providerId="ADAL" clId="{33F5B097-F99A-4953-BB7F-6045602ACA85}" dt="2021-05-13T09:39:40.836" v="385" actId="20577"/>
          <ac:spMkLst>
            <pc:docMk/>
            <pc:sldMk cId="449545146" sldId="344"/>
            <ac:spMk id="2" creationId="{E037E5E3-B3AB-4C40-9563-3DA4500A3EAE}"/>
          </ac:spMkLst>
        </pc:spChg>
        <pc:spChg chg="del">
          <ac:chgData name="Malcolm Hayward" userId="fd045f5c-b77a-4191-aa2e-0c5f24668c72" providerId="ADAL" clId="{33F5B097-F99A-4953-BB7F-6045602ACA85}" dt="2021-05-13T09:39:42.306" v="386" actId="22"/>
          <ac:spMkLst>
            <pc:docMk/>
            <pc:sldMk cId="449545146" sldId="344"/>
            <ac:spMk id="3" creationId="{40988081-5F5C-49BD-83BE-A9DF60DF5A6E}"/>
          </ac:spMkLst>
        </pc:spChg>
        <pc:picChg chg="add mod ord">
          <ac:chgData name="Malcolm Hayward" userId="fd045f5c-b77a-4191-aa2e-0c5f24668c72" providerId="ADAL" clId="{33F5B097-F99A-4953-BB7F-6045602ACA85}" dt="2021-05-13T09:40:41.433" v="396" actId="14100"/>
          <ac:picMkLst>
            <pc:docMk/>
            <pc:sldMk cId="449545146" sldId="344"/>
            <ac:picMk id="5" creationId="{F0318DEF-4892-4104-AD32-4E734D83C158}"/>
          </ac:picMkLst>
        </pc:picChg>
      </pc:sldChg>
      <pc:sldChg chg="modSp new mod">
        <pc:chgData name="Malcolm Hayward" userId="fd045f5c-b77a-4191-aa2e-0c5f24668c72" providerId="ADAL" clId="{33F5B097-F99A-4953-BB7F-6045602ACA85}" dt="2021-05-13T09:46:57.834" v="633" actId="20577"/>
        <pc:sldMkLst>
          <pc:docMk/>
          <pc:sldMk cId="2414934432" sldId="345"/>
        </pc:sldMkLst>
        <pc:spChg chg="mod">
          <ac:chgData name="Malcolm Hayward" userId="fd045f5c-b77a-4191-aa2e-0c5f24668c72" providerId="ADAL" clId="{33F5B097-F99A-4953-BB7F-6045602ACA85}" dt="2021-05-13T09:44:03.035" v="418" actId="20577"/>
          <ac:spMkLst>
            <pc:docMk/>
            <pc:sldMk cId="2414934432" sldId="345"/>
            <ac:spMk id="2" creationId="{FAE997E3-B54A-455C-BC01-F66A6F82C2E9}"/>
          </ac:spMkLst>
        </pc:spChg>
        <pc:spChg chg="mod">
          <ac:chgData name="Malcolm Hayward" userId="fd045f5c-b77a-4191-aa2e-0c5f24668c72" providerId="ADAL" clId="{33F5B097-F99A-4953-BB7F-6045602ACA85}" dt="2021-05-13T09:46:57.834" v="633" actId="20577"/>
          <ac:spMkLst>
            <pc:docMk/>
            <pc:sldMk cId="2414934432" sldId="345"/>
            <ac:spMk id="3" creationId="{7BF7F364-EB37-481E-A655-DD118B0D2F74}"/>
          </ac:spMkLst>
        </pc:spChg>
      </pc:sldChg>
      <pc:sldChg chg="modSp new mod">
        <pc:chgData name="Malcolm Hayward" userId="fd045f5c-b77a-4191-aa2e-0c5f24668c72" providerId="ADAL" clId="{33F5B097-F99A-4953-BB7F-6045602ACA85}" dt="2021-05-13T09:56:46.935" v="1275" actId="20577"/>
        <pc:sldMkLst>
          <pc:docMk/>
          <pc:sldMk cId="1088024049" sldId="346"/>
        </pc:sldMkLst>
        <pc:spChg chg="mod">
          <ac:chgData name="Malcolm Hayward" userId="fd045f5c-b77a-4191-aa2e-0c5f24668c72" providerId="ADAL" clId="{33F5B097-F99A-4953-BB7F-6045602ACA85}" dt="2021-05-13T09:47:12.577" v="653" actId="20577"/>
          <ac:spMkLst>
            <pc:docMk/>
            <pc:sldMk cId="1088024049" sldId="346"/>
            <ac:spMk id="2" creationId="{588FA290-0371-4245-BA78-B5B435B028DC}"/>
          </ac:spMkLst>
        </pc:spChg>
        <pc:spChg chg="mod">
          <ac:chgData name="Malcolm Hayward" userId="fd045f5c-b77a-4191-aa2e-0c5f24668c72" providerId="ADAL" clId="{33F5B097-F99A-4953-BB7F-6045602ACA85}" dt="2021-05-13T09:56:46.935" v="1275" actId="20577"/>
          <ac:spMkLst>
            <pc:docMk/>
            <pc:sldMk cId="1088024049" sldId="346"/>
            <ac:spMk id="3" creationId="{A780AE8B-F034-4411-BAE2-1DF7636E88E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AEC2C-7FB4-4F6F-A12E-F1FEB59707F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97DCE26-E774-4ACF-A625-F80204B1E5F8}">
      <dgm:prSet/>
      <dgm:spPr/>
      <dgm:t>
        <a:bodyPr/>
        <a:lstStyle/>
        <a:p>
          <a:r>
            <a:rPr lang="en-US"/>
            <a:t>Locate the .mp3 files on the system.</a:t>
          </a:r>
        </a:p>
      </dgm:t>
    </dgm:pt>
    <dgm:pt modelId="{E0C3D232-53E9-4EDD-955B-D65D3152A859}" type="parTrans" cxnId="{AAF24172-8C0F-4430-8DD9-CD95C82EE6A8}">
      <dgm:prSet/>
      <dgm:spPr/>
      <dgm:t>
        <a:bodyPr/>
        <a:lstStyle/>
        <a:p>
          <a:endParaRPr lang="en-US"/>
        </a:p>
      </dgm:t>
    </dgm:pt>
    <dgm:pt modelId="{BAA00E5D-4C6E-4EE8-96B1-43022C79EBEA}" type="sibTrans" cxnId="{AAF24172-8C0F-4430-8DD9-CD95C82EE6A8}">
      <dgm:prSet/>
      <dgm:spPr/>
      <dgm:t>
        <a:bodyPr/>
        <a:lstStyle/>
        <a:p>
          <a:endParaRPr lang="en-US"/>
        </a:p>
      </dgm:t>
    </dgm:pt>
    <dgm:pt modelId="{0E69B935-912B-4E1B-A7C9-1288A0B14AF9}">
      <dgm:prSet/>
      <dgm:spPr/>
      <dgm:t>
        <a:bodyPr/>
        <a:lstStyle/>
        <a:p>
          <a:r>
            <a:rPr lang="en-US"/>
            <a:t>Verify if the .mp3 files are the same as the ones the company owns.</a:t>
          </a:r>
        </a:p>
      </dgm:t>
    </dgm:pt>
    <dgm:pt modelId="{95DACD31-B471-4925-87E9-D13399287716}" type="parTrans" cxnId="{0A90156C-868B-4389-8F49-1709F8204464}">
      <dgm:prSet/>
      <dgm:spPr/>
      <dgm:t>
        <a:bodyPr/>
        <a:lstStyle/>
        <a:p>
          <a:endParaRPr lang="en-US"/>
        </a:p>
      </dgm:t>
    </dgm:pt>
    <dgm:pt modelId="{54C4D006-3044-481A-BA1F-4ED500825B1B}" type="sibTrans" cxnId="{0A90156C-868B-4389-8F49-1709F8204464}">
      <dgm:prSet/>
      <dgm:spPr/>
      <dgm:t>
        <a:bodyPr/>
        <a:lstStyle/>
        <a:p>
          <a:endParaRPr lang="en-US"/>
        </a:p>
      </dgm:t>
    </dgm:pt>
    <dgm:pt modelId="{FB9BA885-E656-4B9D-8D9C-00914DB0348A}">
      <dgm:prSet/>
      <dgm:spPr/>
      <dgm:t>
        <a:bodyPr/>
        <a:lstStyle/>
        <a:p>
          <a:r>
            <a:rPr lang="en-US"/>
            <a:t>Check both files to verify the company’s claim of one file having a binary signature.</a:t>
          </a:r>
        </a:p>
      </dgm:t>
    </dgm:pt>
    <dgm:pt modelId="{A1F178F6-5B79-4391-866C-85941C0B1439}" type="parTrans" cxnId="{DDAE66B2-7558-42DE-8571-99C53BA571B7}">
      <dgm:prSet/>
      <dgm:spPr/>
      <dgm:t>
        <a:bodyPr/>
        <a:lstStyle/>
        <a:p>
          <a:endParaRPr lang="en-US"/>
        </a:p>
      </dgm:t>
    </dgm:pt>
    <dgm:pt modelId="{9EE82236-8E75-43FD-B166-C1CA9B64155D}" type="sibTrans" cxnId="{DDAE66B2-7558-42DE-8571-99C53BA571B7}">
      <dgm:prSet/>
      <dgm:spPr/>
      <dgm:t>
        <a:bodyPr/>
        <a:lstStyle/>
        <a:p>
          <a:endParaRPr lang="en-US"/>
        </a:p>
      </dgm:t>
    </dgm:pt>
    <dgm:pt modelId="{6CD8DD4A-60F6-43D0-AE5E-2006FFF7B804}" type="pres">
      <dgm:prSet presAssocID="{8ADAEC2C-7FB4-4F6F-A12E-F1FEB59707F0}" presName="root" presStyleCnt="0">
        <dgm:presLayoutVars>
          <dgm:dir/>
          <dgm:resizeHandles val="exact"/>
        </dgm:presLayoutVars>
      </dgm:prSet>
      <dgm:spPr/>
    </dgm:pt>
    <dgm:pt modelId="{CE8009A5-41EC-488B-A632-559BA502D574}" type="pres">
      <dgm:prSet presAssocID="{8ADAEC2C-7FB4-4F6F-A12E-F1FEB59707F0}" presName="container" presStyleCnt="0">
        <dgm:presLayoutVars>
          <dgm:dir/>
          <dgm:resizeHandles val="exact"/>
        </dgm:presLayoutVars>
      </dgm:prSet>
      <dgm:spPr/>
    </dgm:pt>
    <dgm:pt modelId="{24C53966-F2A9-4297-BDD9-D2FE93C1E216}" type="pres">
      <dgm:prSet presAssocID="{197DCE26-E774-4ACF-A625-F80204B1E5F8}" presName="compNode" presStyleCnt="0"/>
      <dgm:spPr/>
    </dgm:pt>
    <dgm:pt modelId="{A110647E-33D8-4CAA-8B43-B15CFFBD95F6}" type="pres">
      <dgm:prSet presAssocID="{197DCE26-E774-4ACF-A625-F80204B1E5F8}" presName="iconBgRect" presStyleLbl="bgShp" presStyleIdx="0" presStyleCnt="3"/>
      <dgm:spPr/>
    </dgm:pt>
    <dgm:pt modelId="{F02D216D-2E12-4987-B9DE-31BA5CEAB4DF}" type="pres">
      <dgm:prSet presAssocID="{197DCE26-E774-4ACF-A625-F80204B1E5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1842D670-99D2-4361-88AC-8A1EDD6B9AAD}" type="pres">
      <dgm:prSet presAssocID="{197DCE26-E774-4ACF-A625-F80204B1E5F8}" presName="spaceRect" presStyleCnt="0"/>
      <dgm:spPr/>
    </dgm:pt>
    <dgm:pt modelId="{925FFE83-E96D-4CE1-888F-A6569BAFA17F}" type="pres">
      <dgm:prSet presAssocID="{197DCE26-E774-4ACF-A625-F80204B1E5F8}" presName="textRect" presStyleLbl="revTx" presStyleIdx="0" presStyleCnt="3">
        <dgm:presLayoutVars>
          <dgm:chMax val="1"/>
          <dgm:chPref val="1"/>
        </dgm:presLayoutVars>
      </dgm:prSet>
      <dgm:spPr/>
    </dgm:pt>
    <dgm:pt modelId="{B7FCF11A-F858-47DD-ADB9-6047BCCA731E}" type="pres">
      <dgm:prSet presAssocID="{BAA00E5D-4C6E-4EE8-96B1-43022C79EBEA}" presName="sibTrans" presStyleLbl="sibTrans2D1" presStyleIdx="0" presStyleCnt="0"/>
      <dgm:spPr/>
    </dgm:pt>
    <dgm:pt modelId="{4893E4B4-842C-495F-842A-B62396AAB970}" type="pres">
      <dgm:prSet presAssocID="{0E69B935-912B-4E1B-A7C9-1288A0B14AF9}" presName="compNode" presStyleCnt="0"/>
      <dgm:spPr/>
    </dgm:pt>
    <dgm:pt modelId="{E0C072EA-0110-47FD-8DFA-351D3E5F9DAE}" type="pres">
      <dgm:prSet presAssocID="{0E69B935-912B-4E1B-A7C9-1288A0B14AF9}" presName="iconBgRect" presStyleLbl="bgShp" presStyleIdx="1" presStyleCnt="3"/>
      <dgm:spPr/>
    </dgm:pt>
    <dgm:pt modelId="{0C16C00A-C9FD-496C-8F1E-502A2E76D2D6}" type="pres">
      <dgm:prSet presAssocID="{0E69B935-912B-4E1B-A7C9-1288A0B14A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ord"/>
        </a:ext>
      </dgm:extLst>
    </dgm:pt>
    <dgm:pt modelId="{28B703BC-2429-4B3C-A5B8-9DD046349AFC}" type="pres">
      <dgm:prSet presAssocID="{0E69B935-912B-4E1B-A7C9-1288A0B14AF9}" presName="spaceRect" presStyleCnt="0"/>
      <dgm:spPr/>
    </dgm:pt>
    <dgm:pt modelId="{41F10ACC-2A11-441A-9291-5CC8D976F79B}" type="pres">
      <dgm:prSet presAssocID="{0E69B935-912B-4E1B-A7C9-1288A0B14AF9}" presName="textRect" presStyleLbl="revTx" presStyleIdx="1" presStyleCnt="3">
        <dgm:presLayoutVars>
          <dgm:chMax val="1"/>
          <dgm:chPref val="1"/>
        </dgm:presLayoutVars>
      </dgm:prSet>
      <dgm:spPr/>
    </dgm:pt>
    <dgm:pt modelId="{3172F82E-ADF9-4C63-ADB6-C340B77739D0}" type="pres">
      <dgm:prSet presAssocID="{54C4D006-3044-481A-BA1F-4ED500825B1B}" presName="sibTrans" presStyleLbl="sibTrans2D1" presStyleIdx="0" presStyleCnt="0"/>
      <dgm:spPr/>
    </dgm:pt>
    <dgm:pt modelId="{1032932C-002F-4EE6-BA4A-AF663774A77E}" type="pres">
      <dgm:prSet presAssocID="{FB9BA885-E656-4B9D-8D9C-00914DB0348A}" presName="compNode" presStyleCnt="0"/>
      <dgm:spPr/>
    </dgm:pt>
    <dgm:pt modelId="{1BF51969-7DF8-4139-8E56-43D23814CEAB}" type="pres">
      <dgm:prSet presAssocID="{FB9BA885-E656-4B9D-8D9C-00914DB0348A}" presName="iconBgRect" presStyleLbl="bgShp" presStyleIdx="2" presStyleCnt="3"/>
      <dgm:spPr/>
    </dgm:pt>
    <dgm:pt modelId="{DD159017-209F-4D5B-A39F-1842C6286626}" type="pres">
      <dgm:prSet presAssocID="{FB9BA885-E656-4B9D-8D9C-00914DB034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6E6C6619-7597-4E44-9E90-FA83A5A2CA4D}" type="pres">
      <dgm:prSet presAssocID="{FB9BA885-E656-4B9D-8D9C-00914DB0348A}" presName="spaceRect" presStyleCnt="0"/>
      <dgm:spPr/>
    </dgm:pt>
    <dgm:pt modelId="{23E00E9D-5B5B-47DC-99B9-2E6E9A149865}" type="pres">
      <dgm:prSet presAssocID="{FB9BA885-E656-4B9D-8D9C-00914DB034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7BF2D01-2C1D-43D4-9225-82C1FA576E49}" type="presOf" srcId="{BAA00E5D-4C6E-4EE8-96B1-43022C79EBEA}" destId="{B7FCF11A-F858-47DD-ADB9-6047BCCA731E}" srcOrd="0" destOrd="0" presId="urn:microsoft.com/office/officeart/2018/2/layout/IconCircleList"/>
    <dgm:cxn modelId="{0A90156C-868B-4389-8F49-1709F8204464}" srcId="{8ADAEC2C-7FB4-4F6F-A12E-F1FEB59707F0}" destId="{0E69B935-912B-4E1B-A7C9-1288A0B14AF9}" srcOrd="1" destOrd="0" parTransId="{95DACD31-B471-4925-87E9-D13399287716}" sibTransId="{54C4D006-3044-481A-BA1F-4ED500825B1B}"/>
    <dgm:cxn modelId="{8426196C-B8B1-4DF4-95C5-6368506743B6}" type="presOf" srcId="{8ADAEC2C-7FB4-4F6F-A12E-F1FEB59707F0}" destId="{6CD8DD4A-60F6-43D0-AE5E-2006FFF7B804}" srcOrd="0" destOrd="0" presId="urn:microsoft.com/office/officeart/2018/2/layout/IconCircleList"/>
    <dgm:cxn modelId="{AAF24172-8C0F-4430-8DD9-CD95C82EE6A8}" srcId="{8ADAEC2C-7FB4-4F6F-A12E-F1FEB59707F0}" destId="{197DCE26-E774-4ACF-A625-F80204B1E5F8}" srcOrd="0" destOrd="0" parTransId="{E0C3D232-53E9-4EDD-955B-D65D3152A859}" sibTransId="{BAA00E5D-4C6E-4EE8-96B1-43022C79EBEA}"/>
    <dgm:cxn modelId="{CF48CA7C-6676-4C3B-90E8-277E3B8E86B1}" type="presOf" srcId="{0E69B935-912B-4E1B-A7C9-1288A0B14AF9}" destId="{41F10ACC-2A11-441A-9291-5CC8D976F79B}" srcOrd="0" destOrd="0" presId="urn:microsoft.com/office/officeart/2018/2/layout/IconCircleList"/>
    <dgm:cxn modelId="{DDAE66B2-7558-42DE-8571-99C53BA571B7}" srcId="{8ADAEC2C-7FB4-4F6F-A12E-F1FEB59707F0}" destId="{FB9BA885-E656-4B9D-8D9C-00914DB0348A}" srcOrd="2" destOrd="0" parTransId="{A1F178F6-5B79-4391-866C-85941C0B1439}" sibTransId="{9EE82236-8E75-43FD-B166-C1CA9B64155D}"/>
    <dgm:cxn modelId="{1916A4CD-ECE0-429E-BB02-1BC432F8E7E2}" type="presOf" srcId="{54C4D006-3044-481A-BA1F-4ED500825B1B}" destId="{3172F82E-ADF9-4C63-ADB6-C340B77739D0}" srcOrd="0" destOrd="0" presId="urn:microsoft.com/office/officeart/2018/2/layout/IconCircleList"/>
    <dgm:cxn modelId="{AD3B0DCE-0309-44E6-A208-89F99BA51B24}" type="presOf" srcId="{FB9BA885-E656-4B9D-8D9C-00914DB0348A}" destId="{23E00E9D-5B5B-47DC-99B9-2E6E9A149865}" srcOrd="0" destOrd="0" presId="urn:microsoft.com/office/officeart/2018/2/layout/IconCircleList"/>
    <dgm:cxn modelId="{2FF216F2-156D-4B19-919D-2B6B07725AC1}" type="presOf" srcId="{197DCE26-E774-4ACF-A625-F80204B1E5F8}" destId="{925FFE83-E96D-4CE1-888F-A6569BAFA17F}" srcOrd="0" destOrd="0" presId="urn:microsoft.com/office/officeart/2018/2/layout/IconCircleList"/>
    <dgm:cxn modelId="{6E61337F-D0CA-4BCB-9636-2C4E247B0E19}" type="presParOf" srcId="{6CD8DD4A-60F6-43D0-AE5E-2006FFF7B804}" destId="{CE8009A5-41EC-488B-A632-559BA502D574}" srcOrd="0" destOrd="0" presId="urn:microsoft.com/office/officeart/2018/2/layout/IconCircleList"/>
    <dgm:cxn modelId="{AD95A604-092A-4EA1-A55B-64B026FD07D1}" type="presParOf" srcId="{CE8009A5-41EC-488B-A632-559BA502D574}" destId="{24C53966-F2A9-4297-BDD9-D2FE93C1E216}" srcOrd="0" destOrd="0" presId="urn:microsoft.com/office/officeart/2018/2/layout/IconCircleList"/>
    <dgm:cxn modelId="{40985B78-3B3E-404B-8834-49D8B90455C9}" type="presParOf" srcId="{24C53966-F2A9-4297-BDD9-D2FE93C1E216}" destId="{A110647E-33D8-4CAA-8B43-B15CFFBD95F6}" srcOrd="0" destOrd="0" presId="urn:microsoft.com/office/officeart/2018/2/layout/IconCircleList"/>
    <dgm:cxn modelId="{938056A0-32C6-4F90-9E47-B33313BA6BA2}" type="presParOf" srcId="{24C53966-F2A9-4297-BDD9-D2FE93C1E216}" destId="{F02D216D-2E12-4987-B9DE-31BA5CEAB4DF}" srcOrd="1" destOrd="0" presId="urn:microsoft.com/office/officeart/2018/2/layout/IconCircleList"/>
    <dgm:cxn modelId="{2B7CDA9C-0543-467D-AF24-4C1981D67F37}" type="presParOf" srcId="{24C53966-F2A9-4297-BDD9-D2FE93C1E216}" destId="{1842D670-99D2-4361-88AC-8A1EDD6B9AAD}" srcOrd="2" destOrd="0" presId="urn:microsoft.com/office/officeart/2018/2/layout/IconCircleList"/>
    <dgm:cxn modelId="{8917D414-B819-4822-9912-824F129D41FC}" type="presParOf" srcId="{24C53966-F2A9-4297-BDD9-D2FE93C1E216}" destId="{925FFE83-E96D-4CE1-888F-A6569BAFA17F}" srcOrd="3" destOrd="0" presId="urn:microsoft.com/office/officeart/2018/2/layout/IconCircleList"/>
    <dgm:cxn modelId="{1A3A78FC-6181-42E8-AF71-E26FF1DC16C9}" type="presParOf" srcId="{CE8009A5-41EC-488B-A632-559BA502D574}" destId="{B7FCF11A-F858-47DD-ADB9-6047BCCA731E}" srcOrd="1" destOrd="0" presId="urn:microsoft.com/office/officeart/2018/2/layout/IconCircleList"/>
    <dgm:cxn modelId="{97E539B8-246A-4EB3-98CA-C55ACFAEF0FA}" type="presParOf" srcId="{CE8009A5-41EC-488B-A632-559BA502D574}" destId="{4893E4B4-842C-495F-842A-B62396AAB970}" srcOrd="2" destOrd="0" presId="urn:microsoft.com/office/officeart/2018/2/layout/IconCircleList"/>
    <dgm:cxn modelId="{D59B7393-14A3-43C6-91DC-5D9EC96FAE83}" type="presParOf" srcId="{4893E4B4-842C-495F-842A-B62396AAB970}" destId="{E0C072EA-0110-47FD-8DFA-351D3E5F9DAE}" srcOrd="0" destOrd="0" presId="urn:microsoft.com/office/officeart/2018/2/layout/IconCircleList"/>
    <dgm:cxn modelId="{FE883908-0E9C-4318-90F1-A45C23FED323}" type="presParOf" srcId="{4893E4B4-842C-495F-842A-B62396AAB970}" destId="{0C16C00A-C9FD-496C-8F1E-502A2E76D2D6}" srcOrd="1" destOrd="0" presId="urn:microsoft.com/office/officeart/2018/2/layout/IconCircleList"/>
    <dgm:cxn modelId="{777484E6-D1A2-4106-B8B4-3EA0C9ABCF12}" type="presParOf" srcId="{4893E4B4-842C-495F-842A-B62396AAB970}" destId="{28B703BC-2429-4B3C-A5B8-9DD046349AFC}" srcOrd="2" destOrd="0" presId="urn:microsoft.com/office/officeart/2018/2/layout/IconCircleList"/>
    <dgm:cxn modelId="{19B2DDBA-BA5B-44AF-B0A8-5D91A025B8BF}" type="presParOf" srcId="{4893E4B4-842C-495F-842A-B62396AAB970}" destId="{41F10ACC-2A11-441A-9291-5CC8D976F79B}" srcOrd="3" destOrd="0" presId="urn:microsoft.com/office/officeart/2018/2/layout/IconCircleList"/>
    <dgm:cxn modelId="{CA560C01-1383-445E-A52C-17F39AD5D178}" type="presParOf" srcId="{CE8009A5-41EC-488B-A632-559BA502D574}" destId="{3172F82E-ADF9-4C63-ADB6-C340B77739D0}" srcOrd="3" destOrd="0" presId="urn:microsoft.com/office/officeart/2018/2/layout/IconCircleList"/>
    <dgm:cxn modelId="{7BA00F4D-AC16-4392-83CD-4746D0DA9745}" type="presParOf" srcId="{CE8009A5-41EC-488B-A632-559BA502D574}" destId="{1032932C-002F-4EE6-BA4A-AF663774A77E}" srcOrd="4" destOrd="0" presId="urn:microsoft.com/office/officeart/2018/2/layout/IconCircleList"/>
    <dgm:cxn modelId="{3F2F0939-4513-4E2A-AE27-246B7BCA9F3D}" type="presParOf" srcId="{1032932C-002F-4EE6-BA4A-AF663774A77E}" destId="{1BF51969-7DF8-4139-8E56-43D23814CEAB}" srcOrd="0" destOrd="0" presId="urn:microsoft.com/office/officeart/2018/2/layout/IconCircleList"/>
    <dgm:cxn modelId="{51DB835F-452C-4A64-91FE-D77824EFCD33}" type="presParOf" srcId="{1032932C-002F-4EE6-BA4A-AF663774A77E}" destId="{DD159017-209F-4D5B-A39F-1842C6286626}" srcOrd="1" destOrd="0" presId="urn:microsoft.com/office/officeart/2018/2/layout/IconCircleList"/>
    <dgm:cxn modelId="{E8EA9556-97C8-4B25-AC02-76F432B77AE0}" type="presParOf" srcId="{1032932C-002F-4EE6-BA4A-AF663774A77E}" destId="{6E6C6619-7597-4E44-9E90-FA83A5A2CA4D}" srcOrd="2" destOrd="0" presId="urn:microsoft.com/office/officeart/2018/2/layout/IconCircleList"/>
    <dgm:cxn modelId="{2203D19E-742E-4CDB-8214-A87322A8F019}" type="presParOf" srcId="{1032932C-002F-4EE6-BA4A-AF663774A77E}" destId="{23E00E9D-5B5B-47DC-99B9-2E6E9A14986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A3917-204D-4706-AE7F-8DB45728BF6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AA40D-39B2-4CB2-9F23-1F5B0303AF51}">
      <dgm:prSet/>
      <dgm:spPr/>
      <dgm:t>
        <a:bodyPr/>
        <a:lstStyle/>
        <a:p>
          <a:pPr>
            <a:defRPr b="1"/>
          </a:pPr>
          <a:r>
            <a:rPr lang="en-US" i="1"/>
            <a:t>Exiftool</a:t>
          </a:r>
          <a:r>
            <a:rPr lang="en-US"/>
            <a:t> allows you to read the metadata of files.</a:t>
          </a:r>
        </a:p>
      </dgm:t>
    </dgm:pt>
    <dgm:pt modelId="{150EE0B6-E991-4903-A945-46CA8E610AA3}" type="parTrans" cxnId="{1BEFAC38-9514-4DC1-AAA2-8F032628141B}">
      <dgm:prSet/>
      <dgm:spPr/>
      <dgm:t>
        <a:bodyPr/>
        <a:lstStyle/>
        <a:p>
          <a:endParaRPr lang="en-US"/>
        </a:p>
      </dgm:t>
    </dgm:pt>
    <dgm:pt modelId="{317FCC45-B298-4EEA-B642-DE74B88C0C66}" type="sibTrans" cxnId="{1BEFAC38-9514-4DC1-AAA2-8F032628141B}">
      <dgm:prSet/>
      <dgm:spPr/>
      <dgm:t>
        <a:bodyPr/>
        <a:lstStyle/>
        <a:p>
          <a:endParaRPr lang="en-US"/>
        </a:p>
      </dgm:t>
    </dgm:pt>
    <dgm:pt modelId="{45E84FBC-81AA-4970-BE56-ACA4AA2DB3C9}">
      <dgm:prSet/>
      <dgm:spPr/>
      <dgm:t>
        <a:bodyPr/>
        <a:lstStyle/>
        <a:p>
          <a:pPr>
            <a:defRPr b="1"/>
          </a:pPr>
          <a:r>
            <a:rPr lang="en-US"/>
            <a:t>The command – </a:t>
          </a:r>
        </a:p>
      </dgm:t>
    </dgm:pt>
    <dgm:pt modelId="{71D9CE26-9339-4423-93DB-60EC8165344C}" type="parTrans" cxnId="{36685015-9FC1-40F4-A94F-FDF2F9F7C785}">
      <dgm:prSet/>
      <dgm:spPr/>
      <dgm:t>
        <a:bodyPr/>
        <a:lstStyle/>
        <a:p>
          <a:endParaRPr lang="en-US"/>
        </a:p>
      </dgm:t>
    </dgm:pt>
    <dgm:pt modelId="{B50BB097-98FA-43B1-8D11-33278DF42E72}" type="sibTrans" cxnId="{36685015-9FC1-40F4-A94F-FDF2F9F7C785}">
      <dgm:prSet/>
      <dgm:spPr/>
      <dgm:t>
        <a:bodyPr/>
        <a:lstStyle/>
        <a:p>
          <a:endParaRPr lang="en-US"/>
        </a:p>
      </dgm:t>
    </dgm:pt>
    <dgm:pt modelId="{C92ACE28-2DD2-467D-815E-6043F544A2EB}">
      <dgm:prSet/>
      <dgm:spPr/>
      <dgm:t>
        <a:bodyPr/>
        <a:lstStyle/>
        <a:p>
          <a:r>
            <a:rPr lang="en-US" i="1"/>
            <a:t>exiftool &lt;file&gt; </a:t>
          </a:r>
          <a:endParaRPr lang="en-US"/>
        </a:p>
      </dgm:t>
    </dgm:pt>
    <dgm:pt modelId="{483DCBA5-CF43-4325-BF94-EBEBA74E234D}" type="parTrans" cxnId="{21ECDC4E-0368-4B55-A993-309F3693D99D}">
      <dgm:prSet/>
      <dgm:spPr/>
      <dgm:t>
        <a:bodyPr/>
        <a:lstStyle/>
        <a:p>
          <a:endParaRPr lang="en-US"/>
        </a:p>
      </dgm:t>
    </dgm:pt>
    <dgm:pt modelId="{3E927121-442F-4FFC-8DFC-36CAB18FBB40}" type="sibTrans" cxnId="{21ECDC4E-0368-4B55-A993-309F3693D99D}">
      <dgm:prSet/>
      <dgm:spPr/>
      <dgm:t>
        <a:bodyPr/>
        <a:lstStyle/>
        <a:p>
          <a:endParaRPr lang="en-US"/>
        </a:p>
      </dgm:t>
    </dgm:pt>
    <dgm:pt modelId="{CFF6519C-EC18-46C1-B69B-A5BD15780ABF}">
      <dgm:prSet/>
      <dgm:spPr/>
      <dgm:t>
        <a:bodyPr/>
        <a:lstStyle/>
        <a:p>
          <a:r>
            <a:rPr lang="en-US"/>
            <a:t>Replace ‘&lt;file&gt;’ with the file to be read.</a:t>
          </a:r>
        </a:p>
      </dgm:t>
    </dgm:pt>
    <dgm:pt modelId="{F143F8A5-4838-488E-9F62-86DC01F3BABF}" type="parTrans" cxnId="{B67414CB-2FFA-46DB-93D4-7FE890DB2809}">
      <dgm:prSet/>
      <dgm:spPr/>
      <dgm:t>
        <a:bodyPr/>
        <a:lstStyle/>
        <a:p>
          <a:endParaRPr lang="en-US"/>
        </a:p>
      </dgm:t>
    </dgm:pt>
    <dgm:pt modelId="{AFF0559B-306C-4564-B2FD-AC4EA728F270}" type="sibTrans" cxnId="{B67414CB-2FFA-46DB-93D4-7FE890DB2809}">
      <dgm:prSet/>
      <dgm:spPr/>
      <dgm:t>
        <a:bodyPr/>
        <a:lstStyle/>
        <a:p>
          <a:endParaRPr lang="en-US"/>
        </a:p>
      </dgm:t>
    </dgm:pt>
    <dgm:pt modelId="{BCE50E19-60C0-4F1A-9560-4E0E398C112E}" type="pres">
      <dgm:prSet presAssocID="{8D4A3917-204D-4706-AE7F-8DB45728BF6B}" presName="root" presStyleCnt="0">
        <dgm:presLayoutVars>
          <dgm:dir/>
          <dgm:resizeHandles val="exact"/>
        </dgm:presLayoutVars>
      </dgm:prSet>
      <dgm:spPr/>
    </dgm:pt>
    <dgm:pt modelId="{5419FB43-2A85-4229-8FEF-D15DACB3069B}" type="pres">
      <dgm:prSet presAssocID="{0CEAA40D-39B2-4CB2-9F23-1F5B0303AF51}" presName="compNode" presStyleCnt="0"/>
      <dgm:spPr/>
    </dgm:pt>
    <dgm:pt modelId="{CE919A4D-074E-4EC9-924D-5F0F6C15A042}" type="pres">
      <dgm:prSet presAssocID="{0CEAA40D-39B2-4CB2-9F23-1F5B0303AF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5FE66A5-B7EE-4251-A9AC-AF2989785E05}" type="pres">
      <dgm:prSet presAssocID="{0CEAA40D-39B2-4CB2-9F23-1F5B0303AF51}" presName="iconSpace" presStyleCnt="0"/>
      <dgm:spPr/>
    </dgm:pt>
    <dgm:pt modelId="{62EF4860-B420-4EBE-AFA5-BE852648298F}" type="pres">
      <dgm:prSet presAssocID="{0CEAA40D-39B2-4CB2-9F23-1F5B0303AF51}" presName="parTx" presStyleLbl="revTx" presStyleIdx="0" presStyleCnt="4">
        <dgm:presLayoutVars>
          <dgm:chMax val="0"/>
          <dgm:chPref val="0"/>
        </dgm:presLayoutVars>
      </dgm:prSet>
      <dgm:spPr/>
    </dgm:pt>
    <dgm:pt modelId="{78D6732F-DDCE-4DC3-8CF9-5DB8A5159C52}" type="pres">
      <dgm:prSet presAssocID="{0CEAA40D-39B2-4CB2-9F23-1F5B0303AF51}" presName="txSpace" presStyleCnt="0"/>
      <dgm:spPr/>
    </dgm:pt>
    <dgm:pt modelId="{BCE1273E-A072-4B45-B08F-72790DB1710E}" type="pres">
      <dgm:prSet presAssocID="{0CEAA40D-39B2-4CB2-9F23-1F5B0303AF51}" presName="desTx" presStyleLbl="revTx" presStyleIdx="1" presStyleCnt="4">
        <dgm:presLayoutVars/>
      </dgm:prSet>
      <dgm:spPr/>
    </dgm:pt>
    <dgm:pt modelId="{5509B765-928D-47BB-8C8C-995BAB1A4442}" type="pres">
      <dgm:prSet presAssocID="{317FCC45-B298-4EEA-B642-DE74B88C0C66}" presName="sibTrans" presStyleCnt="0"/>
      <dgm:spPr/>
    </dgm:pt>
    <dgm:pt modelId="{4AE806F4-D391-48CF-B321-7A9248623E40}" type="pres">
      <dgm:prSet presAssocID="{45E84FBC-81AA-4970-BE56-ACA4AA2DB3C9}" presName="compNode" presStyleCnt="0"/>
      <dgm:spPr/>
    </dgm:pt>
    <dgm:pt modelId="{55AFE119-0D2C-46C4-B7EC-DC09207F8EDD}" type="pres">
      <dgm:prSet presAssocID="{45E84FBC-81AA-4970-BE56-ACA4AA2DB3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589DDC3-D9A6-4501-8AD6-C1A79C1A7EC9}" type="pres">
      <dgm:prSet presAssocID="{45E84FBC-81AA-4970-BE56-ACA4AA2DB3C9}" presName="iconSpace" presStyleCnt="0"/>
      <dgm:spPr/>
    </dgm:pt>
    <dgm:pt modelId="{C39DC1E4-7199-4B86-A7EE-8BCC794E52D0}" type="pres">
      <dgm:prSet presAssocID="{45E84FBC-81AA-4970-BE56-ACA4AA2DB3C9}" presName="parTx" presStyleLbl="revTx" presStyleIdx="2" presStyleCnt="4">
        <dgm:presLayoutVars>
          <dgm:chMax val="0"/>
          <dgm:chPref val="0"/>
        </dgm:presLayoutVars>
      </dgm:prSet>
      <dgm:spPr/>
    </dgm:pt>
    <dgm:pt modelId="{4159728F-6301-4337-A441-91C67C8BF97E}" type="pres">
      <dgm:prSet presAssocID="{45E84FBC-81AA-4970-BE56-ACA4AA2DB3C9}" presName="txSpace" presStyleCnt="0"/>
      <dgm:spPr/>
    </dgm:pt>
    <dgm:pt modelId="{162A89BB-D1C8-44C0-9872-33A3847566F3}" type="pres">
      <dgm:prSet presAssocID="{45E84FBC-81AA-4970-BE56-ACA4AA2DB3C9}" presName="desTx" presStyleLbl="revTx" presStyleIdx="3" presStyleCnt="4">
        <dgm:presLayoutVars/>
      </dgm:prSet>
      <dgm:spPr/>
    </dgm:pt>
  </dgm:ptLst>
  <dgm:cxnLst>
    <dgm:cxn modelId="{9E961508-1D00-4957-98DC-F0B66A386F88}" type="presOf" srcId="{0CEAA40D-39B2-4CB2-9F23-1F5B0303AF51}" destId="{62EF4860-B420-4EBE-AFA5-BE852648298F}" srcOrd="0" destOrd="0" presId="urn:microsoft.com/office/officeart/2018/5/layout/CenteredIconLabelDescriptionList"/>
    <dgm:cxn modelId="{26D42212-CD3C-4CC5-8625-568AB44D04BE}" type="presOf" srcId="{CFF6519C-EC18-46C1-B69B-A5BD15780ABF}" destId="{162A89BB-D1C8-44C0-9872-33A3847566F3}" srcOrd="0" destOrd="1" presId="urn:microsoft.com/office/officeart/2018/5/layout/CenteredIconLabelDescriptionList"/>
    <dgm:cxn modelId="{36685015-9FC1-40F4-A94F-FDF2F9F7C785}" srcId="{8D4A3917-204D-4706-AE7F-8DB45728BF6B}" destId="{45E84FBC-81AA-4970-BE56-ACA4AA2DB3C9}" srcOrd="1" destOrd="0" parTransId="{71D9CE26-9339-4423-93DB-60EC8165344C}" sibTransId="{B50BB097-98FA-43B1-8D11-33278DF42E72}"/>
    <dgm:cxn modelId="{1BEFAC38-9514-4DC1-AAA2-8F032628141B}" srcId="{8D4A3917-204D-4706-AE7F-8DB45728BF6B}" destId="{0CEAA40D-39B2-4CB2-9F23-1F5B0303AF51}" srcOrd="0" destOrd="0" parTransId="{150EE0B6-E991-4903-A945-46CA8E610AA3}" sibTransId="{317FCC45-B298-4EEA-B642-DE74B88C0C66}"/>
    <dgm:cxn modelId="{5ADAE866-15F6-44E7-B64D-69738B62B601}" type="presOf" srcId="{8D4A3917-204D-4706-AE7F-8DB45728BF6B}" destId="{BCE50E19-60C0-4F1A-9560-4E0E398C112E}" srcOrd="0" destOrd="0" presId="urn:microsoft.com/office/officeart/2018/5/layout/CenteredIconLabelDescriptionList"/>
    <dgm:cxn modelId="{21ECDC4E-0368-4B55-A993-309F3693D99D}" srcId="{45E84FBC-81AA-4970-BE56-ACA4AA2DB3C9}" destId="{C92ACE28-2DD2-467D-815E-6043F544A2EB}" srcOrd="0" destOrd="0" parTransId="{483DCBA5-CF43-4325-BF94-EBEBA74E234D}" sibTransId="{3E927121-442F-4FFC-8DFC-36CAB18FBB40}"/>
    <dgm:cxn modelId="{B67414CB-2FFA-46DB-93D4-7FE890DB2809}" srcId="{C92ACE28-2DD2-467D-815E-6043F544A2EB}" destId="{CFF6519C-EC18-46C1-B69B-A5BD15780ABF}" srcOrd="0" destOrd="0" parTransId="{F143F8A5-4838-488E-9F62-86DC01F3BABF}" sibTransId="{AFF0559B-306C-4564-B2FD-AC4EA728F270}"/>
    <dgm:cxn modelId="{23C06FD0-EF6C-498A-B9AD-56599C88EE95}" type="presOf" srcId="{C92ACE28-2DD2-467D-815E-6043F544A2EB}" destId="{162A89BB-D1C8-44C0-9872-33A3847566F3}" srcOrd="0" destOrd="0" presId="urn:microsoft.com/office/officeart/2018/5/layout/CenteredIconLabelDescriptionList"/>
    <dgm:cxn modelId="{EBE1F6D1-ABB8-4DEC-B26F-298E07693669}" type="presOf" srcId="{45E84FBC-81AA-4970-BE56-ACA4AA2DB3C9}" destId="{C39DC1E4-7199-4B86-A7EE-8BCC794E52D0}" srcOrd="0" destOrd="0" presId="urn:microsoft.com/office/officeart/2018/5/layout/CenteredIconLabelDescriptionList"/>
    <dgm:cxn modelId="{3EA1D263-B12C-4298-AB7A-88BF2B96A70E}" type="presParOf" srcId="{BCE50E19-60C0-4F1A-9560-4E0E398C112E}" destId="{5419FB43-2A85-4229-8FEF-D15DACB3069B}" srcOrd="0" destOrd="0" presId="urn:microsoft.com/office/officeart/2018/5/layout/CenteredIconLabelDescriptionList"/>
    <dgm:cxn modelId="{621EF7E4-D3D9-4C38-B343-4D645BB1C0E7}" type="presParOf" srcId="{5419FB43-2A85-4229-8FEF-D15DACB3069B}" destId="{CE919A4D-074E-4EC9-924D-5F0F6C15A042}" srcOrd="0" destOrd="0" presId="urn:microsoft.com/office/officeart/2018/5/layout/CenteredIconLabelDescriptionList"/>
    <dgm:cxn modelId="{B9B7F468-3F56-4C1B-8888-AD630A2399AC}" type="presParOf" srcId="{5419FB43-2A85-4229-8FEF-D15DACB3069B}" destId="{D5FE66A5-B7EE-4251-A9AC-AF2989785E05}" srcOrd="1" destOrd="0" presId="urn:microsoft.com/office/officeart/2018/5/layout/CenteredIconLabelDescriptionList"/>
    <dgm:cxn modelId="{7B50F298-AD0A-4DD9-AE6A-DF1095AE2718}" type="presParOf" srcId="{5419FB43-2A85-4229-8FEF-D15DACB3069B}" destId="{62EF4860-B420-4EBE-AFA5-BE852648298F}" srcOrd="2" destOrd="0" presId="urn:microsoft.com/office/officeart/2018/5/layout/CenteredIconLabelDescriptionList"/>
    <dgm:cxn modelId="{8BEE745B-C5FA-4B32-8FDB-25FCDD0D1205}" type="presParOf" srcId="{5419FB43-2A85-4229-8FEF-D15DACB3069B}" destId="{78D6732F-DDCE-4DC3-8CF9-5DB8A5159C52}" srcOrd="3" destOrd="0" presId="urn:microsoft.com/office/officeart/2018/5/layout/CenteredIconLabelDescriptionList"/>
    <dgm:cxn modelId="{3FB736AC-2784-4E3D-B7E0-B10CAB755163}" type="presParOf" srcId="{5419FB43-2A85-4229-8FEF-D15DACB3069B}" destId="{BCE1273E-A072-4B45-B08F-72790DB1710E}" srcOrd="4" destOrd="0" presId="urn:microsoft.com/office/officeart/2018/5/layout/CenteredIconLabelDescriptionList"/>
    <dgm:cxn modelId="{A7E20546-2DDD-4DEF-AB74-CF2447763FA1}" type="presParOf" srcId="{BCE50E19-60C0-4F1A-9560-4E0E398C112E}" destId="{5509B765-928D-47BB-8C8C-995BAB1A4442}" srcOrd="1" destOrd="0" presId="urn:microsoft.com/office/officeart/2018/5/layout/CenteredIconLabelDescriptionList"/>
    <dgm:cxn modelId="{F969729C-8AA7-4F4E-ADB7-870D806212BD}" type="presParOf" srcId="{BCE50E19-60C0-4F1A-9560-4E0E398C112E}" destId="{4AE806F4-D391-48CF-B321-7A9248623E40}" srcOrd="2" destOrd="0" presId="urn:microsoft.com/office/officeart/2018/5/layout/CenteredIconLabelDescriptionList"/>
    <dgm:cxn modelId="{10B1D2B2-08DF-406C-A9F4-F9C62AFC5800}" type="presParOf" srcId="{4AE806F4-D391-48CF-B321-7A9248623E40}" destId="{55AFE119-0D2C-46C4-B7EC-DC09207F8EDD}" srcOrd="0" destOrd="0" presId="urn:microsoft.com/office/officeart/2018/5/layout/CenteredIconLabelDescriptionList"/>
    <dgm:cxn modelId="{05402226-643E-477D-8995-6E4F2B512352}" type="presParOf" srcId="{4AE806F4-D391-48CF-B321-7A9248623E40}" destId="{6589DDC3-D9A6-4501-8AD6-C1A79C1A7EC9}" srcOrd="1" destOrd="0" presId="urn:microsoft.com/office/officeart/2018/5/layout/CenteredIconLabelDescriptionList"/>
    <dgm:cxn modelId="{20CB026B-E878-4489-8AF2-2165B79A474C}" type="presParOf" srcId="{4AE806F4-D391-48CF-B321-7A9248623E40}" destId="{C39DC1E4-7199-4B86-A7EE-8BCC794E52D0}" srcOrd="2" destOrd="0" presId="urn:microsoft.com/office/officeart/2018/5/layout/CenteredIconLabelDescriptionList"/>
    <dgm:cxn modelId="{AB6EAD6B-491C-45C0-93DE-2B74C6B34FDF}" type="presParOf" srcId="{4AE806F4-D391-48CF-B321-7A9248623E40}" destId="{4159728F-6301-4337-A441-91C67C8BF97E}" srcOrd="3" destOrd="0" presId="urn:microsoft.com/office/officeart/2018/5/layout/CenteredIconLabelDescriptionList"/>
    <dgm:cxn modelId="{76634C5F-AFFD-42F6-A242-01D80B7CD60A}" type="presParOf" srcId="{4AE806F4-D391-48CF-B321-7A9248623E40}" destId="{162A89BB-D1C8-44C0-9872-33A3847566F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FF79D-A971-4414-BB16-6130906A3D3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56197BA-2358-44E5-9509-0ED2588BF45F}">
      <dgm:prSet/>
      <dgm:spPr/>
      <dgm:t>
        <a:bodyPr/>
        <a:lstStyle/>
        <a:p>
          <a:pPr>
            <a:defRPr b="1"/>
          </a:pPr>
          <a:r>
            <a:rPr lang="en-US"/>
            <a:t>Strings will output printable characters from a file.</a:t>
          </a:r>
        </a:p>
      </dgm:t>
    </dgm:pt>
    <dgm:pt modelId="{F5BD7F4D-AF9A-409C-9F9D-05B3356B5D48}" type="parTrans" cxnId="{34083B03-E716-4DAC-A832-5314E4E1AAB5}">
      <dgm:prSet/>
      <dgm:spPr/>
      <dgm:t>
        <a:bodyPr/>
        <a:lstStyle/>
        <a:p>
          <a:endParaRPr lang="en-US"/>
        </a:p>
      </dgm:t>
    </dgm:pt>
    <dgm:pt modelId="{45DD20A3-FE3E-4364-94A2-A49802914D4C}" type="sibTrans" cxnId="{34083B03-E716-4DAC-A832-5314E4E1AAB5}">
      <dgm:prSet/>
      <dgm:spPr/>
      <dgm:t>
        <a:bodyPr/>
        <a:lstStyle/>
        <a:p>
          <a:endParaRPr lang="en-US"/>
        </a:p>
      </dgm:t>
    </dgm:pt>
    <dgm:pt modelId="{DC72CF73-D3AB-49C2-BF29-890FEBA6EB96}">
      <dgm:prSet/>
      <dgm:spPr/>
      <dgm:t>
        <a:bodyPr/>
        <a:lstStyle/>
        <a:p>
          <a:pPr>
            <a:defRPr b="1"/>
          </a:pPr>
          <a:r>
            <a:rPr lang="en-US"/>
            <a:t>This is a very powerful tool that can be ran against any file that has printable characters in them. </a:t>
          </a:r>
        </a:p>
      </dgm:t>
    </dgm:pt>
    <dgm:pt modelId="{B9FAB5B9-5411-4380-B5C2-500DFF78801C}" type="parTrans" cxnId="{314FCDA8-EF6F-4BA9-97F8-7B5779A6A238}">
      <dgm:prSet/>
      <dgm:spPr/>
      <dgm:t>
        <a:bodyPr/>
        <a:lstStyle/>
        <a:p>
          <a:endParaRPr lang="en-US"/>
        </a:p>
      </dgm:t>
    </dgm:pt>
    <dgm:pt modelId="{22E7640F-9610-47B4-AEA3-05E28B62A217}" type="sibTrans" cxnId="{314FCDA8-EF6F-4BA9-97F8-7B5779A6A238}">
      <dgm:prSet/>
      <dgm:spPr/>
      <dgm:t>
        <a:bodyPr/>
        <a:lstStyle/>
        <a:p>
          <a:endParaRPr lang="en-US"/>
        </a:p>
      </dgm:t>
    </dgm:pt>
    <dgm:pt modelId="{5A4AD2D6-C97D-4758-A113-8A4861060155}">
      <dgm:prSet/>
      <dgm:spPr/>
      <dgm:t>
        <a:bodyPr/>
        <a:lstStyle/>
        <a:p>
          <a:pPr>
            <a:defRPr b="1"/>
          </a:pPr>
          <a:r>
            <a:rPr lang="en-US"/>
            <a:t>Command – </a:t>
          </a:r>
        </a:p>
      </dgm:t>
    </dgm:pt>
    <dgm:pt modelId="{4A4068A9-E2A7-44A0-AFBC-E795EF728E9A}" type="parTrans" cxnId="{47F14B2D-B9F1-43A9-A3B7-476F52714BB7}">
      <dgm:prSet/>
      <dgm:spPr/>
      <dgm:t>
        <a:bodyPr/>
        <a:lstStyle/>
        <a:p>
          <a:endParaRPr lang="en-US"/>
        </a:p>
      </dgm:t>
    </dgm:pt>
    <dgm:pt modelId="{B26562DC-9EA2-4978-BED7-07083D9F246A}" type="sibTrans" cxnId="{47F14B2D-B9F1-43A9-A3B7-476F52714BB7}">
      <dgm:prSet/>
      <dgm:spPr/>
      <dgm:t>
        <a:bodyPr/>
        <a:lstStyle/>
        <a:p>
          <a:endParaRPr lang="en-US"/>
        </a:p>
      </dgm:t>
    </dgm:pt>
    <dgm:pt modelId="{F949EE50-18CB-47E3-A665-4F6AC39B282B}">
      <dgm:prSet/>
      <dgm:spPr/>
      <dgm:t>
        <a:bodyPr/>
        <a:lstStyle/>
        <a:p>
          <a:r>
            <a:rPr lang="en-US" i="1"/>
            <a:t>strings -t  x  -f * </a:t>
          </a:r>
          <a:endParaRPr lang="en-US"/>
        </a:p>
      </dgm:t>
    </dgm:pt>
    <dgm:pt modelId="{78750C37-3780-4766-801C-3BB7BF14766C}" type="parTrans" cxnId="{C5FAEDED-35E7-4ED0-850E-C146103F2C1B}">
      <dgm:prSet/>
      <dgm:spPr/>
      <dgm:t>
        <a:bodyPr/>
        <a:lstStyle/>
        <a:p>
          <a:endParaRPr lang="en-US"/>
        </a:p>
      </dgm:t>
    </dgm:pt>
    <dgm:pt modelId="{87EC03F6-D647-400E-9C12-85EF7A9B9232}" type="sibTrans" cxnId="{C5FAEDED-35E7-4ED0-850E-C146103F2C1B}">
      <dgm:prSet/>
      <dgm:spPr/>
      <dgm:t>
        <a:bodyPr/>
        <a:lstStyle/>
        <a:p>
          <a:endParaRPr lang="en-US"/>
        </a:p>
      </dgm:t>
    </dgm:pt>
    <dgm:pt modelId="{E17F2719-AD52-4B5F-9499-1BEF8D3B538D}">
      <dgm:prSet/>
      <dgm:spPr/>
      <dgm:t>
        <a:bodyPr/>
        <a:lstStyle/>
        <a:p>
          <a:pPr>
            <a:defRPr b="1"/>
          </a:pPr>
          <a:r>
            <a:rPr lang="en-US"/>
            <a:t>The ‘</a:t>
          </a:r>
          <a:r>
            <a:rPr lang="en-US" i="1"/>
            <a:t>-t x</a:t>
          </a:r>
          <a:r>
            <a:rPr lang="en-US"/>
            <a:t>’ argument will print the offset in hexadecimal format. </a:t>
          </a:r>
        </a:p>
      </dgm:t>
    </dgm:pt>
    <dgm:pt modelId="{9F99A63D-A5ED-4577-8613-E3580F169A31}" type="parTrans" cxnId="{A710FD54-634E-4BAB-815C-CBE94217EB40}">
      <dgm:prSet/>
      <dgm:spPr/>
      <dgm:t>
        <a:bodyPr/>
        <a:lstStyle/>
        <a:p>
          <a:endParaRPr lang="en-US"/>
        </a:p>
      </dgm:t>
    </dgm:pt>
    <dgm:pt modelId="{9A31EF21-D5EC-4FFC-89A7-762C1B735EA3}" type="sibTrans" cxnId="{A710FD54-634E-4BAB-815C-CBE94217EB40}">
      <dgm:prSet/>
      <dgm:spPr/>
      <dgm:t>
        <a:bodyPr/>
        <a:lstStyle/>
        <a:p>
          <a:endParaRPr lang="en-US"/>
        </a:p>
      </dgm:t>
    </dgm:pt>
    <dgm:pt modelId="{BF86BEE9-A04D-454B-9760-A30877EB7AF6}">
      <dgm:prSet/>
      <dgm:spPr/>
      <dgm:t>
        <a:bodyPr/>
        <a:lstStyle/>
        <a:p>
          <a:r>
            <a:rPr lang="en-US"/>
            <a:t>The manual for strings will show you what ‘d’ and ‘o’ stand for. </a:t>
          </a:r>
        </a:p>
      </dgm:t>
    </dgm:pt>
    <dgm:pt modelId="{B48FF377-5241-4F5F-A6C7-363E023F461B}" type="parTrans" cxnId="{061E92B9-869D-42DE-9787-4EBA8F8E9F5C}">
      <dgm:prSet/>
      <dgm:spPr/>
      <dgm:t>
        <a:bodyPr/>
        <a:lstStyle/>
        <a:p>
          <a:endParaRPr lang="en-US"/>
        </a:p>
      </dgm:t>
    </dgm:pt>
    <dgm:pt modelId="{0AEDEE64-ED53-46AA-85E8-599F9F273EAA}" type="sibTrans" cxnId="{061E92B9-869D-42DE-9787-4EBA8F8E9F5C}">
      <dgm:prSet/>
      <dgm:spPr/>
      <dgm:t>
        <a:bodyPr/>
        <a:lstStyle/>
        <a:p>
          <a:endParaRPr lang="en-US"/>
        </a:p>
      </dgm:t>
    </dgm:pt>
    <dgm:pt modelId="{230FDD93-0D5C-47D3-981C-C6C076FC47BB}">
      <dgm:prSet/>
      <dgm:spPr/>
      <dgm:t>
        <a:bodyPr/>
        <a:lstStyle/>
        <a:p>
          <a:pPr>
            <a:defRPr b="1"/>
          </a:pPr>
          <a:r>
            <a:rPr lang="en-US"/>
            <a:t>The ‘</a:t>
          </a:r>
          <a:r>
            <a:rPr lang="en-US" i="1"/>
            <a:t>-f</a:t>
          </a:r>
          <a:r>
            <a:rPr lang="en-US"/>
            <a:t>’ argument will print the name of the file next to the string that is found. Since we are using it with the </a:t>
          </a:r>
          <a:r>
            <a:rPr lang="en-US" i="1"/>
            <a:t>grep</a:t>
          </a:r>
          <a:r>
            <a:rPr lang="en-US"/>
            <a:t> command, the file name will be printed next to each match. </a:t>
          </a:r>
        </a:p>
      </dgm:t>
    </dgm:pt>
    <dgm:pt modelId="{64085D72-BB49-4CD0-90A6-429B91504F57}" type="parTrans" cxnId="{A9BD5D7B-5085-41E6-8394-7ACB344A5286}">
      <dgm:prSet/>
      <dgm:spPr/>
      <dgm:t>
        <a:bodyPr/>
        <a:lstStyle/>
        <a:p>
          <a:endParaRPr lang="en-US"/>
        </a:p>
      </dgm:t>
    </dgm:pt>
    <dgm:pt modelId="{CD41013D-4DC5-4DE7-B6D8-80921EF4695E}" type="sibTrans" cxnId="{A9BD5D7B-5085-41E6-8394-7ACB344A5286}">
      <dgm:prSet/>
      <dgm:spPr/>
      <dgm:t>
        <a:bodyPr/>
        <a:lstStyle/>
        <a:p>
          <a:endParaRPr lang="en-US"/>
        </a:p>
      </dgm:t>
    </dgm:pt>
    <dgm:pt modelId="{5610D776-FF66-4037-8531-FA98E0726EDE}" type="pres">
      <dgm:prSet presAssocID="{DA8FF79D-A971-4414-BB16-6130906A3D38}" presName="root" presStyleCnt="0">
        <dgm:presLayoutVars>
          <dgm:dir/>
          <dgm:resizeHandles val="exact"/>
        </dgm:presLayoutVars>
      </dgm:prSet>
      <dgm:spPr/>
    </dgm:pt>
    <dgm:pt modelId="{18EE1B14-A367-4BEF-80CE-C7D7B830BC87}" type="pres">
      <dgm:prSet presAssocID="{256197BA-2358-44E5-9509-0ED2588BF45F}" presName="compNode" presStyleCnt="0"/>
      <dgm:spPr/>
    </dgm:pt>
    <dgm:pt modelId="{2A72070B-6389-4410-B0EE-43FC150C1891}" type="pres">
      <dgm:prSet presAssocID="{256197BA-2358-44E5-9509-0ED2588BF45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557986B-FF93-4B24-8685-29A40A6BEE9E}" type="pres">
      <dgm:prSet presAssocID="{256197BA-2358-44E5-9509-0ED2588BF45F}" presName="iconSpace" presStyleCnt="0"/>
      <dgm:spPr/>
    </dgm:pt>
    <dgm:pt modelId="{E97A7C2D-004C-4F84-BAD0-6A1A6B442369}" type="pres">
      <dgm:prSet presAssocID="{256197BA-2358-44E5-9509-0ED2588BF45F}" presName="parTx" presStyleLbl="revTx" presStyleIdx="0" presStyleCnt="10">
        <dgm:presLayoutVars>
          <dgm:chMax val="0"/>
          <dgm:chPref val="0"/>
        </dgm:presLayoutVars>
      </dgm:prSet>
      <dgm:spPr/>
    </dgm:pt>
    <dgm:pt modelId="{0917F23F-3390-4D2C-937C-91613B5DF170}" type="pres">
      <dgm:prSet presAssocID="{256197BA-2358-44E5-9509-0ED2588BF45F}" presName="txSpace" presStyleCnt="0"/>
      <dgm:spPr/>
    </dgm:pt>
    <dgm:pt modelId="{A72A02D0-3225-4B6D-A011-E7610A954EDF}" type="pres">
      <dgm:prSet presAssocID="{256197BA-2358-44E5-9509-0ED2588BF45F}" presName="desTx" presStyleLbl="revTx" presStyleIdx="1" presStyleCnt="10">
        <dgm:presLayoutVars/>
      </dgm:prSet>
      <dgm:spPr/>
    </dgm:pt>
    <dgm:pt modelId="{50FC533C-CA27-4E43-B477-273A60801735}" type="pres">
      <dgm:prSet presAssocID="{45DD20A3-FE3E-4364-94A2-A49802914D4C}" presName="sibTrans" presStyleCnt="0"/>
      <dgm:spPr/>
    </dgm:pt>
    <dgm:pt modelId="{40D08EA5-53E2-4F4E-8831-D77FD8264316}" type="pres">
      <dgm:prSet presAssocID="{DC72CF73-D3AB-49C2-BF29-890FEBA6EB96}" presName="compNode" presStyleCnt="0"/>
      <dgm:spPr/>
    </dgm:pt>
    <dgm:pt modelId="{EB42BCC4-0160-4F6D-960A-BEC451BF7058}" type="pres">
      <dgm:prSet presAssocID="{DC72CF73-D3AB-49C2-BF29-890FEBA6EB9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1932EDE8-C03D-4ADB-B9FF-4AEFC9468681}" type="pres">
      <dgm:prSet presAssocID="{DC72CF73-D3AB-49C2-BF29-890FEBA6EB96}" presName="iconSpace" presStyleCnt="0"/>
      <dgm:spPr/>
    </dgm:pt>
    <dgm:pt modelId="{7F327C65-CECC-4D5C-81E5-6DF23F0F75F6}" type="pres">
      <dgm:prSet presAssocID="{DC72CF73-D3AB-49C2-BF29-890FEBA6EB96}" presName="parTx" presStyleLbl="revTx" presStyleIdx="2" presStyleCnt="10">
        <dgm:presLayoutVars>
          <dgm:chMax val="0"/>
          <dgm:chPref val="0"/>
        </dgm:presLayoutVars>
      </dgm:prSet>
      <dgm:spPr/>
    </dgm:pt>
    <dgm:pt modelId="{86457354-0E08-44B2-B7FF-47417774F13B}" type="pres">
      <dgm:prSet presAssocID="{DC72CF73-D3AB-49C2-BF29-890FEBA6EB96}" presName="txSpace" presStyleCnt="0"/>
      <dgm:spPr/>
    </dgm:pt>
    <dgm:pt modelId="{DE3BC1FF-AADF-4D97-80AF-5AAF28D4BD8A}" type="pres">
      <dgm:prSet presAssocID="{DC72CF73-D3AB-49C2-BF29-890FEBA6EB96}" presName="desTx" presStyleLbl="revTx" presStyleIdx="3" presStyleCnt="10">
        <dgm:presLayoutVars/>
      </dgm:prSet>
      <dgm:spPr/>
    </dgm:pt>
    <dgm:pt modelId="{654E7631-9390-4D7F-B9FC-262BB0E5AF44}" type="pres">
      <dgm:prSet presAssocID="{22E7640F-9610-47B4-AEA3-05E28B62A217}" presName="sibTrans" presStyleCnt="0"/>
      <dgm:spPr/>
    </dgm:pt>
    <dgm:pt modelId="{CD794B17-2128-4F57-88C6-CBF80CB9D92E}" type="pres">
      <dgm:prSet presAssocID="{5A4AD2D6-C97D-4758-A113-8A4861060155}" presName="compNode" presStyleCnt="0"/>
      <dgm:spPr/>
    </dgm:pt>
    <dgm:pt modelId="{3C9C9B79-B801-4529-A04A-DCF3E5CB9604}" type="pres">
      <dgm:prSet presAssocID="{5A4AD2D6-C97D-4758-A113-8A48610601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1E324A73-7D45-487D-82ED-C90FF628E8B4}" type="pres">
      <dgm:prSet presAssocID="{5A4AD2D6-C97D-4758-A113-8A4861060155}" presName="iconSpace" presStyleCnt="0"/>
      <dgm:spPr/>
    </dgm:pt>
    <dgm:pt modelId="{A05AC354-7FE9-4F4E-A08F-D3FCF0E577B7}" type="pres">
      <dgm:prSet presAssocID="{5A4AD2D6-C97D-4758-A113-8A4861060155}" presName="parTx" presStyleLbl="revTx" presStyleIdx="4" presStyleCnt="10">
        <dgm:presLayoutVars>
          <dgm:chMax val="0"/>
          <dgm:chPref val="0"/>
        </dgm:presLayoutVars>
      </dgm:prSet>
      <dgm:spPr/>
    </dgm:pt>
    <dgm:pt modelId="{CDC1A6F3-78F3-4BD9-9216-BBEFB49AA0E4}" type="pres">
      <dgm:prSet presAssocID="{5A4AD2D6-C97D-4758-A113-8A4861060155}" presName="txSpace" presStyleCnt="0"/>
      <dgm:spPr/>
    </dgm:pt>
    <dgm:pt modelId="{6A43B826-7EF1-4C99-B7C7-B0D903E458E5}" type="pres">
      <dgm:prSet presAssocID="{5A4AD2D6-C97D-4758-A113-8A4861060155}" presName="desTx" presStyleLbl="revTx" presStyleIdx="5" presStyleCnt="10">
        <dgm:presLayoutVars/>
      </dgm:prSet>
      <dgm:spPr/>
    </dgm:pt>
    <dgm:pt modelId="{739F7BBB-CC66-4B8C-8D58-23020B9E8440}" type="pres">
      <dgm:prSet presAssocID="{B26562DC-9EA2-4978-BED7-07083D9F246A}" presName="sibTrans" presStyleCnt="0"/>
      <dgm:spPr/>
    </dgm:pt>
    <dgm:pt modelId="{D2FD62EC-EA93-4380-9C1E-1D3F2EA808DD}" type="pres">
      <dgm:prSet presAssocID="{E17F2719-AD52-4B5F-9499-1BEF8D3B538D}" presName="compNode" presStyleCnt="0"/>
      <dgm:spPr/>
    </dgm:pt>
    <dgm:pt modelId="{9155566A-5063-448E-A003-AF5845A73BC6}" type="pres">
      <dgm:prSet presAssocID="{E17F2719-AD52-4B5F-9499-1BEF8D3B538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5C92A842-E495-43BD-98A1-8279FFBE50FF}" type="pres">
      <dgm:prSet presAssocID="{E17F2719-AD52-4B5F-9499-1BEF8D3B538D}" presName="iconSpace" presStyleCnt="0"/>
      <dgm:spPr/>
    </dgm:pt>
    <dgm:pt modelId="{C5427EAE-291D-4BBD-B6BF-FFCC8888BB79}" type="pres">
      <dgm:prSet presAssocID="{E17F2719-AD52-4B5F-9499-1BEF8D3B538D}" presName="parTx" presStyleLbl="revTx" presStyleIdx="6" presStyleCnt="10">
        <dgm:presLayoutVars>
          <dgm:chMax val="0"/>
          <dgm:chPref val="0"/>
        </dgm:presLayoutVars>
      </dgm:prSet>
      <dgm:spPr/>
    </dgm:pt>
    <dgm:pt modelId="{B88BD664-4868-40D5-87BA-8998C87494A4}" type="pres">
      <dgm:prSet presAssocID="{E17F2719-AD52-4B5F-9499-1BEF8D3B538D}" presName="txSpace" presStyleCnt="0"/>
      <dgm:spPr/>
    </dgm:pt>
    <dgm:pt modelId="{E2858880-456D-49C2-BCA8-54FF30CF3A29}" type="pres">
      <dgm:prSet presAssocID="{E17F2719-AD52-4B5F-9499-1BEF8D3B538D}" presName="desTx" presStyleLbl="revTx" presStyleIdx="7" presStyleCnt="10">
        <dgm:presLayoutVars/>
      </dgm:prSet>
      <dgm:spPr/>
    </dgm:pt>
    <dgm:pt modelId="{AD5EE2F5-057E-4F30-9095-861C42291F07}" type="pres">
      <dgm:prSet presAssocID="{9A31EF21-D5EC-4FFC-89A7-762C1B735EA3}" presName="sibTrans" presStyleCnt="0"/>
      <dgm:spPr/>
    </dgm:pt>
    <dgm:pt modelId="{9C271887-4049-448F-AE10-82591482A43F}" type="pres">
      <dgm:prSet presAssocID="{230FDD93-0D5C-47D3-981C-C6C076FC47BB}" presName="compNode" presStyleCnt="0"/>
      <dgm:spPr/>
    </dgm:pt>
    <dgm:pt modelId="{11E24D80-A358-420F-99C2-AD9AE67CEBE1}" type="pres">
      <dgm:prSet presAssocID="{230FDD93-0D5C-47D3-981C-C6C076FC47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otocopier"/>
        </a:ext>
      </dgm:extLst>
    </dgm:pt>
    <dgm:pt modelId="{ED640C8C-2026-4023-9759-BDE130A8613E}" type="pres">
      <dgm:prSet presAssocID="{230FDD93-0D5C-47D3-981C-C6C076FC47BB}" presName="iconSpace" presStyleCnt="0"/>
      <dgm:spPr/>
    </dgm:pt>
    <dgm:pt modelId="{EAB5BC39-B7FA-4D0D-8DFD-65FA8574F03F}" type="pres">
      <dgm:prSet presAssocID="{230FDD93-0D5C-47D3-981C-C6C076FC47BB}" presName="parTx" presStyleLbl="revTx" presStyleIdx="8" presStyleCnt="10">
        <dgm:presLayoutVars>
          <dgm:chMax val="0"/>
          <dgm:chPref val="0"/>
        </dgm:presLayoutVars>
      </dgm:prSet>
      <dgm:spPr/>
    </dgm:pt>
    <dgm:pt modelId="{00582CA5-8DFA-42C8-9E9A-83C09881ECDF}" type="pres">
      <dgm:prSet presAssocID="{230FDD93-0D5C-47D3-981C-C6C076FC47BB}" presName="txSpace" presStyleCnt="0"/>
      <dgm:spPr/>
    </dgm:pt>
    <dgm:pt modelId="{726EA2C6-0B73-4558-8808-F006DD74CE73}" type="pres">
      <dgm:prSet presAssocID="{230FDD93-0D5C-47D3-981C-C6C076FC47BB}" presName="desTx" presStyleLbl="revTx" presStyleIdx="9" presStyleCnt="10">
        <dgm:presLayoutVars/>
      </dgm:prSet>
      <dgm:spPr/>
    </dgm:pt>
  </dgm:ptLst>
  <dgm:cxnLst>
    <dgm:cxn modelId="{34083B03-E716-4DAC-A832-5314E4E1AAB5}" srcId="{DA8FF79D-A971-4414-BB16-6130906A3D38}" destId="{256197BA-2358-44E5-9509-0ED2588BF45F}" srcOrd="0" destOrd="0" parTransId="{F5BD7F4D-AF9A-409C-9F9D-05B3356B5D48}" sibTransId="{45DD20A3-FE3E-4364-94A2-A49802914D4C}"/>
    <dgm:cxn modelId="{6666171E-C11A-4C1D-B828-3FBD484BCB24}" type="presOf" srcId="{DA8FF79D-A971-4414-BB16-6130906A3D38}" destId="{5610D776-FF66-4037-8531-FA98E0726EDE}" srcOrd="0" destOrd="0" presId="urn:microsoft.com/office/officeart/2018/5/layout/CenteredIconLabelDescriptionList"/>
    <dgm:cxn modelId="{47F14B2D-B9F1-43A9-A3B7-476F52714BB7}" srcId="{DA8FF79D-A971-4414-BB16-6130906A3D38}" destId="{5A4AD2D6-C97D-4758-A113-8A4861060155}" srcOrd="2" destOrd="0" parTransId="{4A4068A9-E2A7-44A0-AFBC-E795EF728E9A}" sibTransId="{B26562DC-9EA2-4978-BED7-07083D9F246A}"/>
    <dgm:cxn modelId="{CE950F30-2D7A-4D6A-BB2D-835BA889FB79}" type="presOf" srcId="{F949EE50-18CB-47E3-A665-4F6AC39B282B}" destId="{6A43B826-7EF1-4C99-B7C7-B0D903E458E5}" srcOrd="0" destOrd="0" presId="urn:microsoft.com/office/officeart/2018/5/layout/CenteredIconLabelDescriptionList"/>
    <dgm:cxn modelId="{A710FD54-634E-4BAB-815C-CBE94217EB40}" srcId="{DA8FF79D-A971-4414-BB16-6130906A3D38}" destId="{E17F2719-AD52-4B5F-9499-1BEF8D3B538D}" srcOrd="3" destOrd="0" parTransId="{9F99A63D-A5ED-4577-8613-E3580F169A31}" sibTransId="{9A31EF21-D5EC-4FFC-89A7-762C1B735EA3}"/>
    <dgm:cxn modelId="{A9BD5D7B-5085-41E6-8394-7ACB344A5286}" srcId="{DA8FF79D-A971-4414-BB16-6130906A3D38}" destId="{230FDD93-0D5C-47D3-981C-C6C076FC47BB}" srcOrd="4" destOrd="0" parTransId="{64085D72-BB49-4CD0-90A6-429B91504F57}" sibTransId="{CD41013D-4DC5-4DE7-B6D8-80921EF4695E}"/>
    <dgm:cxn modelId="{EBBD4C81-4B66-4A16-B05A-EE90A904BECC}" type="presOf" srcId="{DC72CF73-D3AB-49C2-BF29-890FEBA6EB96}" destId="{7F327C65-CECC-4D5C-81E5-6DF23F0F75F6}" srcOrd="0" destOrd="0" presId="urn:microsoft.com/office/officeart/2018/5/layout/CenteredIconLabelDescriptionList"/>
    <dgm:cxn modelId="{A88A3185-D34F-4E76-9B8C-456566642E20}" type="presOf" srcId="{230FDD93-0D5C-47D3-981C-C6C076FC47BB}" destId="{EAB5BC39-B7FA-4D0D-8DFD-65FA8574F03F}" srcOrd="0" destOrd="0" presId="urn:microsoft.com/office/officeart/2018/5/layout/CenteredIconLabelDescriptionList"/>
    <dgm:cxn modelId="{FB80449B-94A3-454D-8D0A-BAF8D9D39FE3}" type="presOf" srcId="{256197BA-2358-44E5-9509-0ED2588BF45F}" destId="{E97A7C2D-004C-4F84-BAD0-6A1A6B442369}" srcOrd="0" destOrd="0" presId="urn:microsoft.com/office/officeart/2018/5/layout/CenteredIconLabelDescriptionList"/>
    <dgm:cxn modelId="{8A2CF8A2-1D1A-434C-B2DD-7CE6534613F2}" type="presOf" srcId="{BF86BEE9-A04D-454B-9760-A30877EB7AF6}" destId="{E2858880-456D-49C2-BCA8-54FF30CF3A29}" srcOrd="0" destOrd="0" presId="urn:microsoft.com/office/officeart/2018/5/layout/CenteredIconLabelDescriptionList"/>
    <dgm:cxn modelId="{314FCDA8-EF6F-4BA9-97F8-7B5779A6A238}" srcId="{DA8FF79D-A971-4414-BB16-6130906A3D38}" destId="{DC72CF73-D3AB-49C2-BF29-890FEBA6EB96}" srcOrd="1" destOrd="0" parTransId="{B9FAB5B9-5411-4380-B5C2-500DFF78801C}" sibTransId="{22E7640F-9610-47B4-AEA3-05E28B62A217}"/>
    <dgm:cxn modelId="{836CB6B2-F965-4741-A6BA-DD93417D6C8E}" type="presOf" srcId="{E17F2719-AD52-4B5F-9499-1BEF8D3B538D}" destId="{C5427EAE-291D-4BBD-B6BF-FFCC8888BB79}" srcOrd="0" destOrd="0" presId="urn:microsoft.com/office/officeart/2018/5/layout/CenteredIconLabelDescriptionList"/>
    <dgm:cxn modelId="{061E92B9-869D-42DE-9787-4EBA8F8E9F5C}" srcId="{E17F2719-AD52-4B5F-9499-1BEF8D3B538D}" destId="{BF86BEE9-A04D-454B-9760-A30877EB7AF6}" srcOrd="0" destOrd="0" parTransId="{B48FF377-5241-4F5F-A6C7-363E023F461B}" sibTransId="{0AEDEE64-ED53-46AA-85E8-599F9F273EAA}"/>
    <dgm:cxn modelId="{458098ED-6485-4566-81BA-24DF0707DB8F}" type="presOf" srcId="{5A4AD2D6-C97D-4758-A113-8A4861060155}" destId="{A05AC354-7FE9-4F4E-A08F-D3FCF0E577B7}" srcOrd="0" destOrd="0" presId="urn:microsoft.com/office/officeart/2018/5/layout/CenteredIconLabelDescriptionList"/>
    <dgm:cxn modelId="{C5FAEDED-35E7-4ED0-850E-C146103F2C1B}" srcId="{5A4AD2D6-C97D-4758-A113-8A4861060155}" destId="{F949EE50-18CB-47E3-A665-4F6AC39B282B}" srcOrd="0" destOrd="0" parTransId="{78750C37-3780-4766-801C-3BB7BF14766C}" sibTransId="{87EC03F6-D647-400E-9C12-85EF7A9B9232}"/>
    <dgm:cxn modelId="{1AB58D1A-6F3A-48FF-AA4E-8ACCB29604A0}" type="presParOf" srcId="{5610D776-FF66-4037-8531-FA98E0726EDE}" destId="{18EE1B14-A367-4BEF-80CE-C7D7B830BC87}" srcOrd="0" destOrd="0" presId="urn:microsoft.com/office/officeart/2018/5/layout/CenteredIconLabelDescriptionList"/>
    <dgm:cxn modelId="{866FDC71-CA53-49BA-85DA-4BFF86341820}" type="presParOf" srcId="{18EE1B14-A367-4BEF-80CE-C7D7B830BC87}" destId="{2A72070B-6389-4410-B0EE-43FC150C1891}" srcOrd="0" destOrd="0" presId="urn:microsoft.com/office/officeart/2018/5/layout/CenteredIconLabelDescriptionList"/>
    <dgm:cxn modelId="{D32B1422-C9C7-494B-9E22-9E42E0950CD2}" type="presParOf" srcId="{18EE1B14-A367-4BEF-80CE-C7D7B830BC87}" destId="{D557986B-FF93-4B24-8685-29A40A6BEE9E}" srcOrd="1" destOrd="0" presId="urn:microsoft.com/office/officeart/2018/5/layout/CenteredIconLabelDescriptionList"/>
    <dgm:cxn modelId="{C219652E-3E87-4A47-B415-33740178C34B}" type="presParOf" srcId="{18EE1B14-A367-4BEF-80CE-C7D7B830BC87}" destId="{E97A7C2D-004C-4F84-BAD0-6A1A6B442369}" srcOrd="2" destOrd="0" presId="urn:microsoft.com/office/officeart/2018/5/layout/CenteredIconLabelDescriptionList"/>
    <dgm:cxn modelId="{BEBC81AE-41BE-4825-9895-C73B71EDB694}" type="presParOf" srcId="{18EE1B14-A367-4BEF-80CE-C7D7B830BC87}" destId="{0917F23F-3390-4D2C-937C-91613B5DF170}" srcOrd="3" destOrd="0" presId="urn:microsoft.com/office/officeart/2018/5/layout/CenteredIconLabelDescriptionList"/>
    <dgm:cxn modelId="{95E54469-F715-4C6D-B128-98778B828DA7}" type="presParOf" srcId="{18EE1B14-A367-4BEF-80CE-C7D7B830BC87}" destId="{A72A02D0-3225-4B6D-A011-E7610A954EDF}" srcOrd="4" destOrd="0" presId="urn:microsoft.com/office/officeart/2018/5/layout/CenteredIconLabelDescriptionList"/>
    <dgm:cxn modelId="{9AB7B7D6-B315-4670-836B-3C395743C340}" type="presParOf" srcId="{5610D776-FF66-4037-8531-FA98E0726EDE}" destId="{50FC533C-CA27-4E43-B477-273A60801735}" srcOrd="1" destOrd="0" presId="urn:microsoft.com/office/officeart/2018/5/layout/CenteredIconLabelDescriptionList"/>
    <dgm:cxn modelId="{54B21284-0728-45E6-B47E-AF8763BC935D}" type="presParOf" srcId="{5610D776-FF66-4037-8531-FA98E0726EDE}" destId="{40D08EA5-53E2-4F4E-8831-D77FD8264316}" srcOrd="2" destOrd="0" presId="urn:microsoft.com/office/officeart/2018/5/layout/CenteredIconLabelDescriptionList"/>
    <dgm:cxn modelId="{FEFCFD16-B015-4FF3-9E69-DA9B9E825789}" type="presParOf" srcId="{40D08EA5-53E2-4F4E-8831-D77FD8264316}" destId="{EB42BCC4-0160-4F6D-960A-BEC451BF7058}" srcOrd="0" destOrd="0" presId="urn:microsoft.com/office/officeart/2018/5/layout/CenteredIconLabelDescriptionList"/>
    <dgm:cxn modelId="{D33E0AD7-A855-40F4-9838-085480321C4E}" type="presParOf" srcId="{40D08EA5-53E2-4F4E-8831-D77FD8264316}" destId="{1932EDE8-C03D-4ADB-B9FF-4AEFC9468681}" srcOrd="1" destOrd="0" presId="urn:microsoft.com/office/officeart/2018/5/layout/CenteredIconLabelDescriptionList"/>
    <dgm:cxn modelId="{90BD032C-AAC4-42BE-A13B-48B8E8BDD04A}" type="presParOf" srcId="{40D08EA5-53E2-4F4E-8831-D77FD8264316}" destId="{7F327C65-CECC-4D5C-81E5-6DF23F0F75F6}" srcOrd="2" destOrd="0" presId="urn:microsoft.com/office/officeart/2018/5/layout/CenteredIconLabelDescriptionList"/>
    <dgm:cxn modelId="{91DE9A2C-BB46-4F0C-956B-675A33C8BD74}" type="presParOf" srcId="{40D08EA5-53E2-4F4E-8831-D77FD8264316}" destId="{86457354-0E08-44B2-B7FF-47417774F13B}" srcOrd="3" destOrd="0" presId="urn:microsoft.com/office/officeart/2018/5/layout/CenteredIconLabelDescriptionList"/>
    <dgm:cxn modelId="{6953605F-F58B-4316-A25B-A259F3EF4639}" type="presParOf" srcId="{40D08EA5-53E2-4F4E-8831-D77FD8264316}" destId="{DE3BC1FF-AADF-4D97-80AF-5AAF28D4BD8A}" srcOrd="4" destOrd="0" presId="urn:microsoft.com/office/officeart/2018/5/layout/CenteredIconLabelDescriptionList"/>
    <dgm:cxn modelId="{553EC030-8C57-47E9-8057-E5FCF0F43808}" type="presParOf" srcId="{5610D776-FF66-4037-8531-FA98E0726EDE}" destId="{654E7631-9390-4D7F-B9FC-262BB0E5AF44}" srcOrd="3" destOrd="0" presId="urn:microsoft.com/office/officeart/2018/5/layout/CenteredIconLabelDescriptionList"/>
    <dgm:cxn modelId="{352B3676-86A1-416A-B953-04C021F57017}" type="presParOf" srcId="{5610D776-FF66-4037-8531-FA98E0726EDE}" destId="{CD794B17-2128-4F57-88C6-CBF80CB9D92E}" srcOrd="4" destOrd="0" presId="urn:microsoft.com/office/officeart/2018/5/layout/CenteredIconLabelDescriptionList"/>
    <dgm:cxn modelId="{905ED460-EE26-46F4-B07F-B54508A9D803}" type="presParOf" srcId="{CD794B17-2128-4F57-88C6-CBF80CB9D92E}" destId="{3C9C9B79-B801-4529-A04A-DCF3E5CB9604}" srcOrd="0" destOrd="0" presId="urn:microsoft.com/office/officeart/2018/5/layout/CenteredIconLabelDescriptionList"/>
    <dgm:cxn modelId="{3753BEFF-53E0-4BC8-AC1E-6F21373A47FC}" type="presParOf" srcId="{CD794B17-2128-4F57-88C6-CBF80CB9D92E}" destId="{1E324A73-7D45-487D-82ED-C90FF628E8B4}" srcOrd="1" destOrd="0" presId="urn:microsoft.com/office/officeart/2018/5/layout/CenteredIconLabelDescriptionList"/>
    <dgm:cxn modelId="{5B49CD10-5391-45EA-B95A-942CACA5F5EE}" type="presParOf" srcId="{CD794B17-2128-4F57-88C6-CBF80CB9D92E}" destId="{A05AC354-7FE9-4F4E-A08F-D3FCF0E577B7}" srcOrd="2" destOrd="0" presId="urn:microsoft.com/office/officeart/2018/5/layout/CenteredIconLabelDescriptionList"/>
    <dgm:cxn modelId="{28F1B73B-3D7F-4080-BEF5-C0460AC5FEA9}" type="presParOf" srcId="{CD794B17-2128-4F57-88C6-CBF80CB9D92E}" destId="{CDC1A6F3-78F3-4BD9-9216-BBEFB49AA0E4}" srcOrd="3" destOrd="0" presId="urn:microsoft.com/office/officeart/2018/5/layout/CenteredIconLabelDescriptionList"/>
    <dgm:cxn modelId="{BE5AE169-532B-4728-AB58-682AB80C5E70}" type="presParOf" srcId="{CD794B17-2128-4F57-88C6-CBF80CB9D92E}" destId="{6A43B826-7EF1-4C99-B7C7-B0D903E458E5}" srcOrd="4" destOrd="0" presId="urn:microsoft.com/office/officeart/2018/5/layout/CenteredIconLabelDescriptionList"/>
    <dgm:cxn modelId="{6F934864-B158-48B7-A149-3425A3508EF3}" type="presParOf" srcId="{5610D776-FF66-4037-8531-FA98E0726EDE}" destId="{739F7BBB-CC66-4B8C-8D58-23020B9E8440}" srcOrd="5" destOrd="0" presId="urn:microsoft.com/office/officeart/2018/5/layout/CenteredIconLabelDescriptionList"/>
    <dgm:cxn modelId="{4973F3F2-D246-4E06-9BF8-CCEDB58DDE9B}" type="presParOf" srcId="{5610D776-FF66-4037-8531-FA98E0726EDE}" destId="{D2FD62EC-EA93-4380-9C1E-1D3F2EA808DD}" srcOrd="6" destOrd="0" presId="urn:microsoft.com/office/officeart/2018/5/layout/CenteredIconLabelDescriptionList"/>
    <dgm:cxn modelId="{0992031E-621E-49A7-B174-268A2BF5F608}" type="presParOf" srcId="{D2FD62EC-EA93-4380-9C1E-1D3F2EA808DD}" destId="{9155566A-5063-448E-A003-AF5845A73BC6}" srcOrd="0" destOrd="0" presId="urn:microsoft.com/office/officeart/2018/5/layout/CenteredIconLabelDescriptionList"/>
    <dgm:cxn modelId="{D12FA728-9CDD-42BA-B170-96CEE5A44693}" type="presParOf" srcId="{D2FD62EC-EA93-4380-9C1E-1D3F2EA808DD}" destId="{5C92A842-E495-43BD-98A1-8279FFBE50FF}" srcOrd="1" destOrd="0" presId="urn:microsoft.com/office/officeart/2018/5/layout/CenteredIconLabelDescriptionList"/>
    <dgm:cxn modelId="{FE599920-A8B5-43C6-BD27-A89CEFB8D911}" type="presParOf" srcId="{D2FD62EC-EA93-4380-9C1E-1D3F2EA808DD}" destId="{C5427EAE-291D-4BBD-B6BF-FFCC8888BB79}" srcOrd="2" destOrd="0" presId="urn:microsoft.com/office/officeart/2018/5/layout/CenteredIconLabelDescriptionList"/>
    <dgm:cxn modelId="{3B9436C4-6493-43E5-8114-425399F00AB2}" type="presParOf" srcId="{D2FD62EC-EA93-4380-9C1E-1D3F2EA808DD}" destId="{B88BD664-4868-40D5-87BA-8998C87494A4}" srcOrd="3" destOrd="0" presId="urn:microsoft.com/office/officeart/2018/5/layout/CenteredIconLabelDescriptionList"/>
    <dgm:cxn modelId="{99F838B3-1FCA-466D-9233-DA1288C6C725}" type="presParOf" srcId="{D2FD62EC-EA93-4380-9C1E-1D3F2EA808DD}" destId="{E2858880-456D-49C2-BCA8-54FF30CF3A29}" srcOrd="4" destOrd="0" presId="urn:microsoft.com/office/officeart/2018/5/layout/CenteredIconLabelDescriptionList"/>
    <dgm:cxn modelId="{F3BF8795-F89E-48EC-8B20-C9E9DD8CF448}" type="presParOf" srcId="{5610D776-FF66-4037-8531-FA98E0726EDE}" destId="{AD5EE2F5-057E-4F30-9095-861C42291F07}" srcOrd="7" destOrd="0" presId="urn:microsoft.com/office/officeart/2018/5/layout/CenteredIconLabelDescriptionList"/>
    <dgm:cxn modelId="{6ADCBDA7-D15E-4550-8ECD-A18AD2E99FF0}" type="presParOf" srcId="{5610D776-FF66-4037-8531-FA98E0726EDE}" destId="{9C271887-4049-448F-AE10-82591482A43F}" srcOrd="8" destOrd="0" presId="urn:microsoft.com/office/officeart/2018/5/layout/CenteredIconLabelDescriptionList"/>
    <dgm:cxn modelId="{56D6DE5E-8D2E-4DB1-80A9-E2895AD6EF9F}" type="presParOf" srcId="{9C271887-4049-448F-AE10-82591482A43F}" destId="{11E24D80-A358-420F-99C2-AD9AE67CEBE1}" srcOrd="0" destOrd="0" presId="urn:microsoft.com/office/officeart/2018/5/layout/CenteredIconLabelDescriptionList"/>
    <dgm:cxn modelId="{1321792A-6D0F-40FA-8030-B16FBCA1D2FD}" type="presParOf" srcId="{9C271887-4049-448F-AE10-82591482A43F}" destId="{ED640C8C-2026-4023-9759-BDE130A8613E}" srcOrd="1" destOrd="0" presId="urn:microsoft.com/office/officeart/2018/5/layout/CenteredIconLabelDescriptionList"/>
    <dgm:cxn modelId="{CB0122B1-C74E-4BA3-9495-6499980B96BC}" type="presParOf" srcId="{9C271887-4049-448F-AE10-82591482A43F}" destId="{EAB5BC39-B7FA-4D0D-8DFD-65FA8574F03F}" srcOrd="2" destOrd="0" presId="urn:microsoft.com/office/officeart/2018/5/layout/CenteredIconLabelDescriptionList"/>
    <dgm:cxn modelId="{C3C927C9-C64E-4179-85AE-88C4D2695E22}" type="presParOf" srcId="{9C271887-4049-448F-AE10-82591482A43F}" destId="{00582CA5-8DFA-42C8-9E9A-83C09881ECDF}" srcOrd="3" destOrd="0" presId="urn:microsoft.com/office/officeart/2018/5/layout/CenteredIconLabelDescriptionList"/>
    <dgm:cxn modelId="{3FE7CD16-AFC7-4F2A-A2E1-8253659A1318}" type="presParOf" srcId="{9C271887-4049-448F-AE10-82591482A43F}" destId="{726EA2C6-0B73-4558-8808-F006DD74CE7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0647E-33D8-4CAA-8B43-B15CFFBD95F6}">
      <dsp:nvSpPr>
        <dsp:cNvPr id="0" name=""/>
        <dsp:cNvSpPr/>
      </dsp:nvSpPr>
      <dsp:spPr>
        <a:xfrm>
          <a:off x="191458" y="1646453"/>
          <a:ext cx="800575" cy="800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D216D-2E12-4987-B9DE-31BA5CEAB4DF}">
      <dsp:nvSpPr>
        <dsp:cNvPr id="0" name=""/>
        <dsp:cNvSpPr/>
      </dsp:nvSpPr>
      <dsp:spPr>
        <a:xfrm>
          <a:off x="359579" y="1814573"/>
          <a:ext cx="464334" cy="464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FFE83-E96D-4CE1-888F-A6569BAFA17F}">
      <dsp:nvSpPr>
        <dsp:cNvPr id="0" name=""/>
        <dsp:cNvSpPr/>
      </dsp:nvSpPr>
      <dsp:spPr>
        <a:xfrm>
          <a:off x="1163586" y="1646453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Locate the .mp3 files on the system.</a:t>
          </a:r>
        </a:p>
      </dsp:txBody>
      <dsp:txXfrm>
        <a:off x="1163586" y="1646453"/>
        <a:ext cx="1887071" cy="800575"/>
      </dsp:txXfrm>
    </dsp:sp>
    <dsp:sp modelId="{E0C072EA-0110-47FD-8DFA-351D3E5F9DAE}">
      <dsp:nvSpPr>
        <dsp:cNvPr id="0" name=""/>
        <dsp:cNvSpPr/>
      </dsp:nvSpPr>
      <dsp:spPr>
        <a:xfrm>
          <a:off x="3379466" y="1646453"/>
          <a:ext cx="800575" cy="800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6C00A-C9FD-496C-8F1E-502A2E76D2D6}">
      <dsp:nvSpPr>
        <dsp:cNvPr id="0" name=""/>
        <dsp:cNvSpPr/>
      </dsp:nvSpPr>
      <dsp:spPr>
        <a:xfrm>
          <a:off x="3547587" y="1814573"/>
          <a:ext cx="464334" cy="4643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10ACC-2A11-441A-9291-5CC8D976F79B}">
      <dsp:nvSpPr>
        <dsp:cNvPr id="0" name=""/>
        <dsp:cNvSpPr/>
      </dsp:nvSpPr>
      <dsp:spPr>
        <a:xfrm>
          <a:off x="4351594" y="1646453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Verify if the .mp3 files are the same as the ones the company owns.</a:t>
          </a:r>
        </a:p>
      </dsp:txBody>
      <dsp:txXfrm>
        <a:off x="4351594" y="1646453"/>
        <a:ext cx="1887071" cy="800575"/>
      </dsp:txXfrm>
    </dsp:sp>
    <dsp:sp modelId="{1BF51969-7DF8-4139-8E56-43D23814CEAB}">
      <dsp:nvSpPr>
        <dsp:cNvPr id="0" name=""/>
        <dsp:cNvSpPr/>
      </dsp:nvSpPr>
      <dsp:spPr>
        <a:xfrm>
          <a:off x="6567474" y="1646453"/>
          <a:ext cx="800575" cy="800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59017-209F-4D5B-A39F-1842C6286626}">
      <dsp:nvSpPr>
        <dsp:cNvPr id="0" name=""/>
        <dsp:cNvSpPr/>
      </dsp:nvSpPr>
      <dsp:spPr>
        <a:xfrm>
          <a:off x="6735595" y="1814573"/>
          <a:ext cx="464334" cy="4643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00E9D-5B5B-47DC-99B9-2E6E9A149865}">
      <dsp:nvSpPr>
        <dsp:cNvPr id="0" name=""/>
        <dsp:cNvSpPr/>
      </dsp:nvSpPr>
      <dsp:spPr>
        <a:xfrm>
          <a:off x="7539602" y="1646453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both files to verify the company’s claim of one file having a binary signature.</a:t>
          </a:r>
        </a:p>
      </dsp:txBody>
      <dsp:txXfrm>
        <a:off x="7539602" y="1646453"/>
        <a:ext cx="1887071" cy="80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19A4D-074E-4EC9-924D-5F0F6C15A042}">
      <dsp:nvSpPr>
        <dsp:cNvPr id="0" name=""/>
        <dsp:cNvSpPr/>
      </dsp:nvSpPr>
      <dsp:spPr>
        <a:xfrm>
          <a:off x="1515066" y="60453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F4860-B420-4EBE-AFA5-BE852648298F}">
      <dsp:nvSpPr>
        <dsp:cNvPr id="0" name=""/>
        <dsp:cNvSpPr/>
      </dsp:nvSpPr>
      <dsp:spPr>
        <a:xfrm>
          <a:off x="111066" y="224056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i="1" kern="1200"/>
            <a:t>Exiftool</a:t>
          </a:r>
          <a:r>
            <a:rPr lang="en-US" sz="2400" kern="1200"/>
            <a:t> allows you to read the metadata of files.</a:t>
          </a:r>
        </a:p>
      </dsp:txBody>
      <dsp:txXfrm>
        <a:off x="111066" y="2240564"/>
        <a:ext cx="4320000" cy="648000"/>
      </dsp:txXfrm>
    </dsp:sp>
    <dsp:sp modelId="{BCE1273E-A072-4B45-B08F-72790DB1710E}">
      <dsp:nvSpPr>
        <dsp:cNvPr id="0" name=""/>
        <dsp:cNvSpPr/>
      </dsp:nvSpPr>
      <dsp:spPr>
        <a:xfrm>
          <a:off x="111066" y="2946253"/>
          <a:ext cx="4320000" cy="542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FE119-0D2C-46C4-B7EC-DC09207F8EDD}">
      <dsp:nvSpPr>
        <dsp:cNvPr id="0" name=""/>
        <dsp:cNvSpPr/>
      </dsp:nvSpPr>
      <dsp:spPr>
        <a:xfrm>
          <a:off x="6591066" y="60453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C1E4-7199-4B86-A7EE-8BCC794E52D0}">
      <dsp:nvSpPr>
        <dsp:cNvPr id="0" name=""/>
        <dsp:cNvSpPr/>
      </dsp:nvSpPr>
      <dsp:spPr>
        <a:xfrm>
          <a:off x="5187066" y="224056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The command – </a:t>
          </a:r>
        </a:p>
      </dsp:txBody>
      <dsp:txXfrm>
        <a:off x="5187066" y="2240564"/>
        <a:ext cx="4320000" cy="648000"/>
      </dsp:txXfrm>
    </dsp:sp>
    <dsp:sp modelId="{162A89BB-D1C8-44C0-9872-33A3847566F3}">
      <dsp:nvSpPr>
        <dsp:cNvPr id="0" name=""/>
        <dsp:cNvSpPr/>
      </dsp:nvSpPr>
      <dsp:spPr>
        <a:xfrm>
          <a:off x="5187066" y="2946253"/>
          <a:ext cx="4320000" cy="542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exiftool &lt;file&gt;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Replace ‘&lt;file&gt;’ with the file to be read.</a:t>
          </a:r>
        </a:p>
      </dsp:txBody>
      <dsp:txXfrm>
        <a:off x="5187066" y="2946253"/>
        <a:ext cx="4320000" cy="542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2070B-6389-4410-B0EE-43FC150C1891}">
      <dsp:nvSpPr>
        <dsp:cNvPr id="0" name=""/>
        <dsp:cNvSpPr/>
      </dsp:nvSpPr>
      <dsp:spPr>
        <a:xfrm>
          <a:off x="557611" y="660247"/>
          <a:ext cx="589310" cy="589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A7C2D-004C-4F84-BAD0-6A1A6B442369}">
      <dsp:nvSpPr>
        <dsp:cNvPr id="0" name=""/>
        <dsp:cNvSpPr/>
      </dsp:nvSpPr>
      <dsp:spPr>
        <a:xfrm>
          <a:off x="10394" y="1368603"/>
          <a:ext cx="1683744" cy="18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Strings will output printable characters from a file.</a:t>
          </a:r>
        </a:p>
      </dsp:txBody>
      <dsp:txXfrm>
        <a:off x="10394" y="1368603"/>
        <a:ext cx="1683744" cy="1861417"/>
      </dsp:txXfrm>
    </dsp:sp>
    <dsp:sp modelId="{A72A02D0-3225-4B6D-A011-E7610A954EDF}">
      <dsp:nvSpPr>
        <dsp:cNvPr id="0" name=""/>
        <dsp:cNvSpPr/>
      </dsp:nvSpPr>
      <dsp:spPr>
        <a:xfrm>
          <a:off x="10394" y="3285391"/>
          <a:ext cx="1683744" cy="1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2BCC4-0160-4F6D-960A-BEC451BF7058}">
      <dsp:nvSpPr>
        <dsp:cNvPr id="0" name=""/>
        <dsp:cNvSpPr/>
      </dsp:nvSpPr>
      <dsp:spPr>
        <a:xfrm>
          <a:off x="2536011" y="660247"/>
          <a:ext cx="589310" cy="589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27C65-CECC-4D5C-81E5-6DF23F0F75F6}">
      <dsp:nvSpPr>
        <dsp:cNvPr id="0" name=""/>
        <dsp:cNvSpPr/>
      </dsp:nvSpPr>
      <dsp:spPr>
        <a:xfrm>
          <a:off x="1988794" y="1368603"/>
          <a:ext cx="1683744" cy="18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This is a very powerful tool that can be ran against any file that has printable characters in them. </a:t>
          </a:r>
        </a:p>
      </dsp:txBody>
      <dsp:txXfrm>
        <a:off x="1988794" y="1368603"/>
        <a:ext cx="1683744" cy="1861417"/>
      </dsp:txXfrm>
    </dsp:sp>
    <dsp:sp modelId="{DE3BC1FF-AADF-4D97-80AF-5AAF28D4BD8A}">
      <dsp:nvSpPr>
        <dsp:cNvPr id="0" name=""/>
        <dsp:cNvSpPr/>
      </dsp:nvSpPr>
      <dsp:spPr>
        <a:xfrm>
          <a:off x="1988794" y="3285391"/>
          <a:ext cx="1683744" cy="1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9B79-B801-4529-A04A-DCF3E5CB9604}">
      <dsp:nvSpPr>
        <dsp:cNvPr id="0" name=""/>
        <dsp:cNvSpPr/>
      </dsp:nvSpPr>
      <dsp:spPr>
        <a:xfrm>
          <a:off x="4514411" y="660076"/>
          <a:ext cx="589310" cy="589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AC354-7FE9-4F4E-A08F-D3FCF0E577B7}">
      <dsp:nvSpPr>
        <dsp:cNvPr id="0" name=""/>
        <dsp:cNvSpPr/>
      </dsp:nvSpPr>
      <dsp:spPr>
        <a:xfrm>
          <a:off x="3967194" y="1368665"/>
          <a:ext cx="1683744" cy="18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Command – </a:t>
          </a:r>
        </a:p>
      </dsp:txBody>
      <dsp:txXfrm>
        <a:off x="3967194" y="1368665"/>
        <a:ext cx="1683744" cy="1861417"/>
      </dsp:txXfrm>
    </dsp:sp>
    <dsp:sp modelId="{6A43B826-7EF1-4C99-B7C7-B0D903E458E5}">
      <dsp:nvSpPr>
        <dsp:cNvPr id="0" name=""/>
        <dsp:cNvSpPr/>
      </dsp:nvSpPr>
      <dsp:spPr>
        <a:xfrm>
          <a:off x="3967194" y="3285561"/>
          <a:ext cx="1683744" cy="1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strings -t  x  -f * </a:t>
          </a:r>
          <a:endParaRPr lang="en-US" sz="1100" kern="1200"/>
        </a:p>
      </dsp:txBody>
      <dsp:txXfrm>
        <a:off x="3967194" y="3285561"/>
        <a:ext cx="1683744" cy="147843"/>
      </dsp:txXfrm>
    </dsp:sp>
    <dsp:sp modelId="{9155566A-5063-448E-A003-AF5845A73BC6}">
      <dsp:nvSpPr>
        <dsp:cNvPr id="0" name=""/>
        <dsp:cNvSpPr/>
      </dsp:nvSpPr>
      <dsp:spPr>
        <a:xfrm>
          <a:off x="6492811" y="660069"/>
          <a:ext cx="589310" cy="5893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27EAE-291D-4BBD-B6BF-FFCC8888BB79}">
      <dsp:nvSpPr>
        <dsp:cNvPr id="0" name=""/>
        <dsp:cNvSpPr/>
      </dsp:nvSpPr>
      <dsp:spPr>
        <a:xfrm>
          <a:off x="5945594" y="1368668"/>
          <a:ext cx="1683744" cy="18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 ‘</a:t>
          </a:r>
          <a:r>
            <a:rPr lang="en-US" sz="1400" i="1" kern="1200"/>
            <a:t>-t x</a:t>
          </a:r>
          <a:r>
            <a:rPr lang="en-US" sz="1400" kern="1200"/>
            <a:t>’ argument will print the offset in hexadecimal format. </a:t>
          </a:r>
        </a:p>
      </dsp:txBody>
      <dsp:txXfrm>
        <a:off x="5945594" y="1368668"/>
        <a:ext cx="1683744" cy="1861417"/>
      </dsp:txXfrm>
    </dsp:sp>
    <dsp:sp modelId="{E2858880-456D-49C2-BCA8-54FF30CF3A29}">
      <dsp:nvSpPr>
        <dsp:cNvPr id="0" name=""/>
        <dsp:cNvSpPr/>
      </dsp:nvSpPr>
      <dsp:spPr>
        <a:xfrm>
          <a:off x="5945594" y="3285568"/>
          <a:ext cx="1683744" cy="1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manual for strings will show you what ‘d’ and ‘o’ stand for. </a:t>
          </a:r>
        </a:p>
      </dsp:txBody>
      <dsp:txXfrm>
        <a:off x="5945594" y="3285568"/>
        <a:ext cx="1683744" cy="147843"/>
      </dsp:txXfrm>
    </dsp:sp>
    <dsp:sp modelId="{11E24D80-A358-420F-99C2-AD9AE67CEBE1}">
      <dsp:nvSpPr>
        <dsp:cNvPr id="0" name=""/>
        <dsp:cNvSpPr/>
      </dsp:nvSpPr>
      <dsp:spPr>
        <a:xfrm>
          <a:off x="8471211" y="660069"/>
          <a:ext cx="589310" cy="5893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5BC39-B7FA-4D0D-8DFD-65FA8574F03F}">
      <dsp:nvSpPr>
        <dsp:cNvPr id="0" name=""/>
        <dsp:cNvSpPr/>
      </dsp:nvSpPr>
      <dsp:spPr>
        <a:xfrm>
          <a:off x="7923994" y="1368668"/>
          <a:ext cx="1683744" cy="18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 ‘</a:t>
          </a:r>
          <a:r>
            <a:rPr lang="en-US" sz="1400" i="1" kern="1200"/>
            <a:t>-f</a:t>
          </a:r>
          <a:r>
            <a:rPr lang="en-US" sz="1400" kern="1200"/>
            <a:t>’ argument will print the name of the file next to the string that is found. Since we are using it with the </a:t>
          </a:r>
          <a:r>
            <a:rPr lang="en-US" sz="1400" i="1" kern="1200"/>
            <a:t>grep</a:t>
          </a:r>
          <a:r>
            <a:rPr lang="en-US" sz="1400" kern="1200"/>
            <a:t> command, the file name will be printed next to each match. </a:t>
          </a:r>
        </a:p>
      </dsp:txBody>
      <dsp:txXfrm>
        <a:off x="7923994" y="1368668"/>
        <a:ext cx="1683744" cy="1861417"/>
      </dsp:txXfrm>
    </dsp:sp>
    <dsp:sp modelId="{726EA2C6-0B73-4558-8808-F006DD74CE73}">
      <dsp:nvSpPr>
        <dsp:cNvPr id="0" name=""/>
        <dsp:cNvSpPr/>
      </dsp:nvSpPr>
      <dsp:spPr>
        <a:xfrm>
          <a:off x="7923994" y="3285568"/>
          <a:ext cx="1683744" cy="1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The field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st_atime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is changed by file accesses, for example, by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execve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mknod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pipe(2),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utime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 and read(2) (of more than zero bytes). Other routines, like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mmap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may or may not update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st_atime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The field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st_mtime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is changed by file modifications, for example, by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mknod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truncate(2),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utime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 and write(2) (of more than zero bytes). More‐ over,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st_mtime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of a directory is changed by the creation or deletion of files in that directory. The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st_mtime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field is not changed for changes in owner, group, hard link count, or mode.</a:t>
            </a:r>
          </a:p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The field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st_ctime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is changed by writing or by setting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inode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information (i.e., owner, group, link count, mode, etc.).</a:t>
            </a:r>
          </a:p>
          <a:p>
            <a:pPr algn="l" fontAlgn="base"/>
            <a:endParaRPr lang="en-GB" b="0" i="0" dirty="0">
              <a:solidFill>
                <a:srgbClr val="535A60"/>
              </a:solidFill>
              <a:effectLst/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https://unix.stackexchange.com/questions/132660/whats-the-difference-between-modification-date-and-inodes-modification-date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5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76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57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0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3A7056-A8F2-1BA8-5B6F-D5AA616BCFE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45" y="6072809"/>
            <a:ext cx="768955" cy="6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D01_Disk_Image_and_Partitions.pptx#1. Illegal Download Case  Disk Image and Partitions" TargetMode="External"/><Relationship Id="rId7" Type="http://schemas.openxmlformats.org/officeDocument/2006/relationships/hyperlink" Target="ID05_uTorrent_Log_File.pptx#1. Illegal Download Case" TargetMode="External"/><Relationship Id="rId2" Type="http://schemas.openxmlformats.org/officeDocument/2006/relationships/hyperlink" Target="ID00_Lab_Setup.pptx#1. Illegal Download   Lab Set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D04_USN_Journal_Timeline.pptx#1. Illegal Download Case  USN Journal Timeline" TargetMode="External"/><Relationship Id="rId5" Type="http://schemas.openxmlformats.org/officeDocument/2006/relationships/hyperlink" Target="ID03_MFT_Timeline.pptx#1. Illegal Download Case  MFT Timeline" TargetMode="External"/><Relationship Id="rId4" Type="http://schemas.openxmlformats.org/officeDocument/2006/relationships/hyperlink" Target="ID02_Registry_and_File_Directory.pptx#1. Illegal Download  Registry and File Direct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ID07_Emails.pptx#1. Illegal Download Case  Emai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 dirty="0"/>
              <a:t>P2P Data Leakage</a:t>
            </a:r>
            <a:br>
              <a:rPr lang="en-US" dirty="0"/>
            </a:br>
            <a:r>
              <a:rPr lang="en-US" dirty="0"/>
              <a:t>(File Signature)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510119"/>
            <a:ext cx="3602567" cy="18292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6BFB-ED5B-4CAD-9B0B-3F79C75D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MD5deep to compare the MD5 hash to the one we were given in hash_reference.txt.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DB6281-9BF8-4680-8CD8-F6FC0AD95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17424"/>
            <a:ext cx="10021478" cy="35161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FA1B1-1A68-4EA8-9B6D-F9374E492997}"/>
              </a:ext>
            </a:extLst>
          </p:cNvPr>
          <p:cNvSpPr txBox="1"/>
          <p:nvPr/>
        </p:nvSpPr>
        <p:spPr>
          <a:xfrm>
            <a:off x="838200" y="5533534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</p:spTree>
    <p:extLst>
      <p:ext uri="{BB962C8B-B14F-4D97-AF65-F5344CB8AC3E}">
        <p14:creationId xmlns:p14="http://schemas.microsoft.com/office/powerpoint/2010/main" val="27907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997E3-B54A-455C-BC01-F66A6F82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to use </a:t>
            </a:r>
            <a:r>
              <a:rPr lang="en-US" i="1" err="1"/>
              <a:t>exiftool</a:t>
            </a:r>
            <a:r>
              <a:rPr lang="en-US" dirty="0"/>
              <a:t>.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DD913B-6882-F04E-2BBC-D3286A56A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5998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93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E5E3-B3AB-4C40-9563-3DA4500A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18DEF-4892-4104-AD32-4E734D83C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92557"/>
            <a:ext cx="8447202" cy="3177028"/>
          </a:xfrm>
        </p:spPr>
      </p:pic>
    </p:spTree>
    <p:extLst>
      <p:ext uri="{BB962C8B-B14F-4D97-AF65-F5344CB8AC3E}">
        <p14:creationId xmlns:p14="http://schemas.microsoft.com/office/powerpoint/2010/main" val="44954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90E0-CA50-4E1C-A2CE-397725C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 to see the metadata of the .mp3 files.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895C04-A790-4418-8242-B744B4187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96419"/>
            <a:ext cx="7655351" cy="4719539"/>
          </a:xfrm>
        </p:spPr>
      </p:pic>
    </p:spTree>
    <p:extLst>
      <p:ext uri="{BB962C8B-B14F-4D97-AF65-F5344CB8AC3E}">
        <p14:creationId xmlns:p14="http://schemas.microsoft.com/office/powerpoint/2010/main" val="128478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90E0-CA50-4E1C-A2CE-397725C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 to see the metadata of the source files.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4C7E3B-E7FB-4FCC-A65E-060826102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9703"/>
          <a:stretch/>
        </p:blipFill>
        <p:spPr>
          <a:xfrm>
            <a:off x="838198" y="1690687"/>
            <a:ext cx="8487943" cy="47185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F716A-188C-4AFF-B38B-1CB39A1B501F}"/>
              </a:ext>
            </a:extLst>
          </p:cNvPr>
          <p:cNvSpPr txBox="1"/>
          <p:nvPr/>
        </p:nvSpPr>
        <p:spPr>
          <a:xfrm>
            <a:off x="6096000" y="3228601"/>
            <a:ext cx="387349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manipulation of the file times counts as modification of the </a:t>
            </a:r>
            <a:r>
              <a:rPr lang="en-GB" dirty="0" err="1"/>
              <a:t>inode</a:t>
            </a:r>
            <a:r>
              <a:rPr lang="en-GB" dirty="0"/>
              <a:t>, </a:t>
            </a: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which will bump the </a:t>
            </a:r>
            <a:r>
              <a:rPr lang="en-GB" b="0" i="0" dirty="0" err="1">
                <a:solidFill>
                  <a:srgbClr val="242729"/>
                </a:solidFill>
                <a:effectLst/>
                <a:latin typeface="-apple-system"/>
              </a:rPr>
              <a:t>ctime</a:t>
            </a: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 to the current clock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9"/>
                </a:solidFill>
                <a:latin typeface="-apple-system"/>
              </a:rPr>
              <a:t>because timestamps are saved in </a:t>
            </a:r>
            <a:r>
              <a:rPr lang="en-GB" dirty="0" err="1">
                <a:solidFill>
                  <a:srgbClr val="242729"/>
                </a:solidFill>
                <a:latin typeface="-apple-system"/>
              </a:rPr>
              <a:t>inode</a:t>
            </a:r>
            <a:endParaRPr lang="en-GB" dirty="0">
              <a:solidFill>
                <a:srgbClr val="2427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you can change the </a:t>
            </a:r>
            <a:r>
              <a:rPr lang="en-GB" b="0" i="0" dirty="0" err="1">
                <a:solidFill>
                  <a:srgbClr val="242729"/>
                </a:solidFill>
                <a:effectLst/>
                <a:latin typeface="-apple-system"/>
              </a:rPr>
              <a:t>inode</a:t>
            </a: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 without changing the file contents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FA290-0371-4245-BA78-B5B435B0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to use </a:t>
            </a:r>
            <a:r>
              <a:rPr lang="en-US" i="1"/>
              <a:t>strings</a:t>
            </a:r>
            <a:r>
              <a:rPr lang="en-US" dirty="0"/>
              <a:t>.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FDF945-0CCE-B678-B26C-C35098A1B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10508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02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F098-672F-443B-8A6A-740C2EDD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strings.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EF1A5-9D8B-4E1D-A85E-8661EE2FC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62812"/>
            <a:ext cx="9437016" cy="4440025"/>
          </a:xfrm>
        </p:spPr>
      </p:pic>
    </p:spTree>
    <p:extLst>
      <p:ext uri="{BB962C8B-B14F-4D97-AF65-F5344CB8AC3E}">
        <p14:creationId xmlns:p14="http://schemas.microsoft.com/office/powerpoint/2010/main" val="87059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CC94-CC24-47E4-80F3-7DDC1788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strings to find out which file has the binary signature.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5A7801-3296-4C62-9B32-D0C9511AF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042049"/>
            <a:ext cx="8230387" cy="28881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4D93F-6A28-4CD8-AA47-B270E6AD824D}"/>
              </a:ext>
            </a:extLst>
          </p:cNvPr>
          <p:cNvSpPr txBox="1"/>
          <p:nvPr/>
        </p:nvSpPr>
        <p:spPr>
          <a:xfrm>
            <a:off x="838199" y="4932349"/>
            <a:ext cx="78948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‘e0’ and ‘15’ are the offsets where these strings are located. You can verify this information by opening these files in a hex editor. </a:t>
            </a:r>
          </a:p>
        </p:txBody>
      </p:sp>
    </p:spTree>
    <p:extLst>
      <p:ext uri="{BB962C8B-B14F-4D97-AF65-F5344CB8AC3E}">
        <p14:creationId xmlns:p14="http://schemas.microsoft.com/office/powerpoint/2010/main" val="163013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2C9A-97F9-488B-B451-4F97EEA1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hexedit</a:t>
            </a:r>
            <a:r>
              <a:rPr lang="en-US" dirty="0"/>
              <a:t> to verify the output of strings.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2BD64-D95F-418C-BF9C-0BE2C0181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7202864" cy="202347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61E1AE-021D-4B73-94C1-CECE895C9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4241040"/>
            <a:ext cx="7202864" cy="21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E73A-E657-4BA8-B51B-5FAF4AA9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command line interface will open: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865D0-EB74-4290-95A5-A93052D5C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64" y="2213908"/>
            <a:ext cx="11856377" cy="2328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807F2-9196-4917-A93F-2ADD106C2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94" y="5385402"/>
            <a:ext cx="7277957" cy="419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40562E-82CA-4790-9A55-DD01487AFAFF}"/>
              </a:ext>
            </a:extLst>
          </p:cNvPr>
          <p:cNvSpPr txBox="1"/>
          <p:nvPr/>
        </p:nvSpPr>
        <p:spPr>
          <a:xfrm>
            <a:off x="838200" y="1690688"/>
            <a:ext cx="429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Contraband.mp3: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D11FC-C450-470E-B77C-76BF432E2321}"/>
              </a:ext>
            </a:extLst>
          </p:cNvPr>
          <p:cNvSpPr txBox="1"/>
          <p:nvPr/>
        </p:nvSpPr>
        <p:spPr>
          <a:xfrm>
            <a:off x="996593" y="4767209"/>
            <a:ext cx="684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bottom left corner, you should find: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ADF42-9ADD-4578-A603-0368185702FF}"/>
              </a:ext>
            </a:extLst>
          </p:cNvPr>
          <p:cNvSpPr txBox="1"/>
          <p:nvPr/>
        </p:nvSpPr>
        <p:spPr>
          <a:xfrm>
            <a:off x="335195" y="5804452"/>
            <a:ext cx="72779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strings output says this entry was to be found at offset E0. This shows that strings was correct.</a:t>
            </a:r>
          </a:p>
        </p:txBody>
      </p:sp>
    </p:spTree>
    <p:extLst>
      <p:ext uri="{BB962C8B-B14F-4D97-AF65-F5344CB8AC3E}">
        <p14:creationId xmlns:p14="http://schemas.microsoft.com/office/powerpoint/2010/main" val="126019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16099-E9EA-4B16-9568-0C098FED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Previous Presentations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E749-001A-4B5F-8842-90451B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3. MFT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4. USN Journal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5. uTorrent Log File</a:t>
            </a: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162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194B-C1FC-4E2C-A903-CA805DD2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command line interface will open: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E915C4-3383-4231-8D9F-64ED0A876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90" y="2138479"/>
            <a:ext cx="11969393" cy="21868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DD7D2-41FB-49A8-88FA-F9B5E64EE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90" y="5431095"/>
            <a:ext cx="7592602" cy="423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B84D4-8C63-4981-982F-45EC9BDA0AD7}"/>
              </a:ext>
            </a:extLst>
          </p:cNvPr>
          <p:cNvSpPr txBox="1"/>
          <p:nvPr/>
        </p:nvSpPr>
        <p:spPr>
          <a:xfrm>
            <a:off x="838200" y="1561673"/>
            <a:ext cx="670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Sample.mp3: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568BF-E517-4EC2-91A6-D1A96356C7A0}"/>
              </a:ext>
            </a:extLst>
          </p:cNvPr>
          <p:cNvSpPr txBox="1"/>
          <p:nvPr/>
        </p:nvSpPr>
        <p:spPr>
          <a:xfrm>
            <a:off x="838200" y="4719521"/>
            <a:ext cx="7592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bottom left corner, you should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72B35-C2F8-4651-8C2A-61367E89CBDD}"/>
              </a:ext>
            </a:extLst>
          </p:cNvPr>
          <p:cNvSpPr txBox="1"/>
          <p:nvPr/>
        </p:nvSpPr>
        <p:spPr>
          <a:xfrm>
            <a:off x="123290" y="5854149"/>
            <a:ext cx="75926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strings output says this entry was to be found at offset 15. This shows that strings was correct. </a:t>
            </a:r>
          </a:p>
        </p:txBody>
      </p:sp>
    </p:spTree>
    <p:extLst>
      <p:ext uri="{BB962C8B-B14F-4D97-AF65-F5344CB8AC3E}">
        <p14:creationId xmlns:p14="http://schemas.microsoft.com/office/powerpoint/2010/main" val="415713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the investigation.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files match the names and the hash code given to us by the company.</a:t>
            </a:r>
          </a:p>
          <a:p>
            <a:r>
              <a:rPr lang="en-US" i="1" dirty="0">
                <a:solidFill>
                  <a:srgbClr val="7030A0"/>
                </a:solidFill>
              </a:rPr>
              <a:t>Sample.mp3 </a:t>
            </a:r>
            <a:r>
              <a:rPr lang="en-US" dirty="0"/>
              <a:t>shows that the author is Beat Step. However, it does not have a binary signature.</a:t>
            </a:r>
          </a:p>
          <a:p>
            <a:r>
              <a:rPr lang="en-US" i="1" dirty="0">
                <a:solidFill>
                  <a:srgbClr val="7030A0"/>
                </a:solidFill>
              </a:rPr>
              <a:t>Contraband.mp3 </a:t>
            </a:r>
            <a:r>
              <a:rPr lang="en-US" dirty="0"/>
              <a:t>has a binary signature. </a:t>
            </a:r>
          </a:p>
          <a:p>
            <a:r>
              <a:rPr lang="en-US" dirty="0"/>
              <a:t>This verifies the information given to us by the company: </a:t>
            </a:r>
            <a:r>
              <a:rPr lang="en-US" dirty="0">
                <a:solidFill>
                  <a:srgbClr val="7030A0"/>
                </a:solidFill>
              </a:rPr>
              <a:t>Contraband.mp3 </a:t>
            </a:r>
            <a:r>
              <a:rPr lang="en-US" dirty="0"/>
              <a:t>is the copyrighted file that contains the binary signature. </a:t>
            </a:r>
          </a:p>
          <a:p>
            <a:r>
              <a:rPr lang="en-US" dirty="0"/>
              <a:t>We will look at the emails and web history to figure out how Kamryn acquired these files.</a:t>
            </a:r>
          </a:p>
        </p:txBody>
      </p:sp>
    </p:spTree>
    <p:extLst>
      <p:ext uri="{BB962C8B-B14F-4D97-AF65-F5344CB8AC3E}">
        <p14:creationId xmlns:p14="http://schemas.microsoft.com/office/powerpoint/2010/main" val="43056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BFB-D62F-4E83-9348-3AD97F23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B36-9888-4AC3-AA44-934D9FA4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>
                <a:solidFill>
                  <a:srgbClr val="7030A0"/>
                </a:solidFill>
              </a:rPr>
              <a:t>Hashdeep</a:t>
            </a:r>
            <a:r>
              <a:rPr lang="en-US" dirty="0"/>
              <a:t> can do what MD5/SHA1deep did; however:</a:t>
            </a:r>
          </a:p>
          <a:p>
            <a:pPr lvl="1"/>
            <a:r>
              <a:rPr lang="en-US" dirty="0"/>
              <a:t>You must generate the hashes using </a:t>
            </a:r>
            <a:r>
              <a:rPr lang="en-US" dirty="0" err="1"/>
              <a:t>hashdeep</a:t>
            </a:r>
            <a:r>
              <a:rPr lang="en-US" dirty="0"/>
              <a:t> itself before you can compare hashes. </a:t>
            </a:r>
            <a:r>
              <a:rPr lang="en-US" dirty="0" err="1"/>
              <a:t>Hashdeep</a:t>
            </a:r>
            <a:r>
              <a:rPr lang="en-US" dirty="0"/>
              <a:t> will not accept the format used by md5/sha1sum, which is the format the ‘hash_reference.txt’ uses.</a:t>
            </a:r>
          </a:p>
          <a:p>
            <a:pPr lvl="1"/>
            <a:r>
              <a:rPr lang="en-US" dirty="0"/>
              <a:t>The command input is different from MD5deep and SHA1deep and requires more input flags to get the same result; therefore, </a:t>
            </a:r>
            <a:r>
              <a:rPr lang="en-US" dirty="0" err="1"/>
              <a:t>hashdeep</a:t>
            </a:r>
            <a:r>
              <a:rPr lang="en-US" dirty="0"/>
              <a:t> is the more difficult option.</a:t>
            </a:r>
          </a:p>
          <a:p>
            <a:r>
              <a:rPr lang="en-US" dirty="0"/>
              <a:t>Both md5sum and sha1sum will generate their respective hashes, and then you would compare them to the hashes given in &lt;location of the hashes&gt;. </a:t>
            </a:r>
          </a:p>
          <a:p>
            <a:r>
              <a:rPr lang="en-US" dirty="0" err="1"/>
              <a:t>GTKhash</a:t>
            </a:r>
            <a:r>
              <a:rPr lang="en-US" dirty="0"/>
              <a:t> is a GUI program that will calculate both hashes, and then you would compare them to the hashes given in &lt;location of the hashes&gt;. </a:t>
            </a:r>
          </a:p>
          <a:p>
            <a:pPr lvl="1"/>
            <a:r>
              <a:rPr lang="en-US" dirty="0"/>
              <a:t>Think of </a:t>
            </a:r>
            <a:r>
              <a:rPr lang="en-US" dirty="0" err="1"/>
              <a:t>GTKhash</a:t>
            </a:r>
            <a:r>
              <a:rPr lang="en-US" dirty="0"/>
              <a:t> as being ‘</a:t>
            </a:r>
            <a:r>
              <a:rPr lang="en-US" dirty="0" err="1"/>
              <a:t>HashCalc</a:t>
            </a:r>
            <a:r>
              <a:rPr lang="en-US" dirty="0"/>
              <a:t>’ for Linux. </a:t>
            </a:r>
          </a:p>
          <a:p>
            <a:r>
              <a:rPr lang="en-US" dirty="0" err="1"/>
              <a:t>Ghex</a:t>
            </a:r>
            <a:r>
              <a:rPr lang="en-US" dirty="0"/>
              <a:t> and Bless are GUI hex editors you can use on Linux. Use these if you are not comfortable using a hex editor in the terminal.</a:t>
            </a:r>
          </a:p>
          <a:p>
            <a:pPr lvl="1"/>
            <a:r>
              <a:rPr lang="en-US" dirty="0"/>
              <a:t>Note: You may prefer </a:t>
            </a:r>
            <a:r>
              <a:rPr lang="en-US" dirty="0" err="1"/>
              <a:t>Ghex</a:t>
            </a:r>
            <a:r>
              <a:rPr lang="en-US" dirty="0"/>
              <a:t> since it’s more stable than Bless.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9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29B9-6827-4F45-8DA5-74B320E1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B773-BAEF-4B66-9DE6-373E2586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AD5DF-9E6D-439B-BD3D-91CA6ABE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F9AF14-BB49-784D-6F6E-372E6C8AE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88686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01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821D-F5FB-474E-8397-870128A1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12. Are the .mp3 files the same as the files the company has?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5DCE-9838-4C32-BFD2-81A736441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Tools Used: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Hexedit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Icat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MD5deep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SHA1deep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Hashdeep</a:t>
            </a:r>
            <a:r>
              <a:rPr lang="en-US" dirty="0">
                <a:solidFill>
                  <a:srgbClr val="0070C0"/>
                </a:solidFill>
              </a:rPr>
              <a:t> (alternatively)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MD5sum (optional)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SHA1sum (optional)</a:t>
            </a:r>
          </a:p>
          <a:p>
            <a:r>
              <a:rPr lang="en-US" dirty="0"/>
              <a:t>These tools will compare the MD5 and/or SHA1 hash of the disk image to the MD5 and/or SHA1 hash in the ‘hash_reference.txt’ file.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C33F6-B62B-4D51-A855-67B27E6FA0E8}"/>
              </a:ext>
            </a:extLst>
          </p:cNvPr>
          <p:cNvSpPr txBox="1"/>
          <p:nvPr/>
        </p:nvSpPr>
        <p:spPr>
          <a:xfrm>
            <a:off x="8681662" y="1992245"/>
            <a:ext cx="26721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GUI Tools to consider for hex editing: </a:t>
            </a:r>
            <a:r>
              <a:rPr lang="en-US" dirty="0" err="1"/>
              <a:t>Ghex</a:t>
            </a:r>
            <a:r>
              <a:rPr lang="en-US" dirty="0"/>
              <a:t>, Bless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19688-76C9-4967-BBF6-6668D553EE77}"/>
              </a:ext>
            </a:extLst>
          </p:cNvPr>
          <p:cNvSpPr txBox="1"/>
          <p:nvPr/>
        </p:nvSpPr>
        <p:spPr>
          <a:xfrm>
            <a:off x="8681662" y="4099074"/>
            <a:ext cx="267213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GUI Tool to consider for hashing: </a:t>
            </a:r>
            <a:r>
              <a:rPr lang="en-US" dirty="0" err="1"/>
              <a:t>GTKHash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87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4F3E-05F1-4CCF-94DB-8E1A91A9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>
                <a:solidFill>
                  <a:srgbClr val="7030A0"/>
                </a:solidFill>
              </a:rPr>
              <a:t>grep</a:t>
            </a:r>
            <a:r>
              <a:rPr lang="en-US" dirty="0"/>
              <a:t> to search for the .mp3 files.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CFF34-D019-4676-9A6B-649953ECD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0025"/>
          <a:stretch/>
        </p:blipFill>
        <p:spPr>
          <a:xfrm>
            <a:off x="838200" y="1586993"/>
            <a:ext cx="10167421" cy="4905882"/>
          </a:xfrm>
        </p:spPr>
      </p:pic>
    </p:spTree>
    <p:extLst>
      <p:ext uri="{BB962C8B-B14F-4D97-AF65-F5344CB8AC3E}">
        <p14:creationId xmlns:p14="http://schemas.microsoft.com/office/powerpoint/2010/main" val="335055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B42B-E733-4C2D-9645-27693A0E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the .mp3 files.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6B4475-9465-45E8-A812-BEDFA32AE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44411"/>
            <a:ext cx="9974344" cy="3169178"/>
          </a:xfrm>
        </p:spPr>
      </p:pic>
    </p:spTree>
    <p:extLst>
      <p:ext uri="{BB962C8B-B14F-4D97-AF65-F5344CB8AC3E}">
        <p14:creationId xmlns:p14="http://schemas.microsoft.com/office/powerpoint/2010/main" val="400729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B66F-1613-415C-9DF3-9896C345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genuine copies.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BE9F4-E8A7-4E42-8605-C5546DA7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690687"/>
            <a:ext cx="10200589" cy="353176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020C2A-C382-48B0-AA91-62CC064895E9}"/>
              </a:ext>
            </a:extLst>
          </p:cNvPr>
          <p:cNvSpPr txBox="1"/>
          <p:nvPr/>
        </p:nvSpPr>
        <p:spPr>
          <a:xfrm>
            <a:off x="838198" y="5222448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</p:spTree>
    <p:extLst>
      <p:ext uri="{BB962C8B-B14F-4D97-AF65-F5344CB8AC3E}">
        <p14:creationId xmlns:p14="http://schemas.microsoft.com/office/powerpoint/2010/main" val="41233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B896-D103-46DF-9628-011E7DF1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genuine copies.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B450F-4337-4E20-9803-D00E19ED1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46912"/>
            <a:ext cx="10228868" cy="33849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A35EB-2434-4306-B679-215B916B9C04}"/>
              </a:ext>
            </a:extLst>
          </p:cNvPr>
          <p:cNvSpPr txBox="1"/>
          <p:nvPr/>
        </p:nvSpPr>
        <p:spPr>
          <a:xfrm>
            <a:off x="838200" y="5231876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</p:spTree>
    <p:extLst>
      <p:ext uri="{BB962C8B-B14F-4D97-AF65-F5344CB8AC3E}">
        <p14:creationId xmlns:p14="http://schemas.microsoft.com/office/powerpoint/2010/main" val="256379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3B24-8B57-43A5-A236-165FBEC6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MD5deep to compare the MD5 hash to the one we were given in hash_reference.txt.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34E2E6-E639-4804-B53B-9C3C993D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119434"/>
            <a:ext cx="9069371" cy="33198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CE89C-8510-4C8E-BB7A-9D2279EED691}"/>
              </a:ext>
            </a:extLst>
          </p:cNvPr>
          <p:cNvSpPr txBox="1"/>
          <p:nvPr/>
        </p:nvSpPr>
        <p:spPr>
          <a:xfrm>
            <a:off x="838200" y="5439266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</p:spTree>
    <p:extLst>
      <p:ext uri="{BB962C8B-B14F-4D97-AF65-F5344CB8AC3E}">
        <p14:creationId xmlns:p14="http://schemas.microsoft.com/office/powerpoint/2010/main" val="36913295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1139</Words>
  <Application>Microsoft Office PowerPoint</Application>
  <PresentationFormat>Widescreen</PresentationFormat>
  <Paragraphs>91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Calibri</vt:lpstr>
      <vt:lpstr>Trebuchet MS</vt:lpstr>
      <vt:lpstr>Wingdings 3</vt:lpstr>
      <vt:lpstr>Facet</vt:lpstr>
      <vt:lpstr>P2P Data Leakage (File Signature)</vt:lpstr>
      <vt:lpstr>Previous Presentations</vt:lpstr>
      <vt:lpstr>Objectives</vt:lpstr>
      <vt:lpstr>12. Are the .mp3 files the same as the files the company has? </vt:lpstr>
      <vt:lpstr>Use grep to search for the .mp3 files.</vt:lpstr>
      <vt:lpstr>Use icat to extract the .mp3 files.</vt:lpstr>
      <vt:lpstr>Verify that you have genuine copies.</vt:lpstr>
      <vt:lpstr>Verify that you have genuine copies.</vt:lpstr>
      <vt:lpstr>Use MD5deep to compare the MD5 hash to the one we were given in hash_reference.txt.</vt:lpstr>
      <vt:lpstr>Use MD5deep to compare the MD5 hash to the one we were given in hash_reference.txt.</vt:lpstr>
      <vt:lpstr>How to use exiftool. </vt:lpstr>
      <vt:lpstr>How to get help for exiftool. </vt:lpstr>
      <vt:lpstr>Use exiftool to see the metadata of the .mp3 files.</vt:lpstr>
      <vt:lpstr>Use exiftool to see the metadata of the source files.</vt:lpstr>
      <vt:lpstr>How to use strings.</vt:lpstr>
      <vt:lpstr>How to get help for strings.</vt:lpstr>
      <vt:lpstr>Use strings to find out which file has the binary signature.</vt:lpstr>
      <vt:lpstr>Use hexedit to verify the output of strings. </vt:lpstr>
      <vt:lpstr>A command line interface will open:</vt:lpstr>
      <vt:lpstr>A command line interface will open:</vt:lpstr>
      <vt:lpstr>What this means for the investigation.</vt:lpstr>
      <vt:lpstr>Alternate Ways of Answering the Question</vt:lpstr>
      <vt:lpstr>Next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Are any of the files copyrighted?</dc:title>
  <dc:creator>Sajin.Shivdas@fdf.gov.ae</dc:creator>
  <cp:lastModifiedBy>Sajin Shivdas Sivadasan Shridharan</cp:lastModifiedBy>
  <cp:revision>3</cp:revision>
  <dcterms:created xsi:type="dcterms:W3CDTF">2021-05-02T06:18:33Z</dcterms:created>
  <dcterms:modified xsi:type="dcterms:W3CDTF">2022-11-18T17:41:16Z</dcterms:modified>
</cp:coreProperties>
</file>