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80" r:id="rId3"/>
    <p:sldId id="286" r:id="rId4"/>
    <p:sldId id="261" r:id="rId5"/>
    <p:sldId id="288" r:id="rId6"/>
    <p:sldId id="257" r:id="rId7"/>
    <p:sldId id="287" r:id="rId8"/>
    <p:sldId id="258" r:id="rId9"/>
    <p:sldId id="259" r:id="rId10"/>
    <p:sldId id="260" r:id="rId11"/>
    <p:sldId id="262" r:id="rId12"/>
    <p:sldId id="263" r:id="rId13"/>
    <p:sldId id="264" r:id="rId14"/>
    <p:sldId id="296" r:id="rId15"/>
    <p:sldId id="298" r:id="rId16"/>
    <p:sldId id="299" r:id="rId17"/>
    <p:sldId id="289" r:id="rId18"/>
    <p:sldId id="265" r:id="rId19"/>
    <p:sldId id="266" r:id="rId20"/>
    <p:sldId id="300" r:id="rId21"/>
    <p:sldId id="267" r:id="rId22"/>
    <p:sldId id="270" r:id="rId23"/>
    <p:sldId id="268" r:id="rId24"/>
    <p:sldId id="271" r:id="rId25"/>
    <p:sldId id="269" r:id="rId26"/>
    <p:sldId id="272" r:id="rId27"/>
    <p:sldId id="284" r:id="rId28"/>
    <p:sldId id="273" r:id="rId29"/>
    <p:sldId id="274" r:id="rId30"/>
    <p:sldId id="275" r:id="rId31"/>
    <p:sldId id="276" r:id="rId32"/>
    <p:sldId id="277" r:id="rId33"/>
    <p:sldId id="279" r:id="rId34"/>
    <p:sldId id="278" r:id="rId35"/>
    <p:sldId id="281" r:id="rId36"/>
    <p:sldId id="282" r:id="rId37"/>
    <p:sldId id="283" r:id="rId38"/>
    <p:sldId id="285" r:id="rId39"/>
    <p:sldId id="290" r:id="rId40"/>
    <p:sldId id="291" r:id="rId41"/>
    <p:sldId id="292" r:id="rId42"/>
    <p:sldId id="293" r:id="rId43"/>
    <p:sldId id="294" r:id="rId44"/>
    <p:sldId id="297" r:id="rId45"/>
    <p:sldId id="295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8FC"/>
    <a:srgbClr val="74CCF2"/>
    <a:srgbClr val="FFA572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47261D-A2FF-471A-80A9-BB4A487C8F58}" v="71" dt="2021-09-27T23:07:19.25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9" autoAdjust="0"/>
    <p:restoredTop sz="83304" autoAdjust="0"/>
  </p:normalViewPr>
  <p:slideViewPr>
    <p:cSldViewPr snapToGrid="0">
      <p:cViewPr varScale="1">
        <p:scale>
          <a:sx n="53" d="100"/>
          <a:sy n="53" d="100"/>
        </p:scale>
        <p:origin x="404" y="3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7247261D-A2FF-471A-80A9-BB4A487C8F58}"/>
    <pc:docChg chg="undo custSel addSld delSld modSld sldOrd">
      <pc:chgData name="Weifeng Xu" userId="e7aed605-a3dd-4d5a-a692-a87037af107b" providerId="ADAL" clId="{7247261D-A2FF-471A-80A9-BB4A487C8F58}" dt="2022-03-10T01:59:59.281" v="5492" actId="20577"/>
      <pc:docMkLst>
        <pc:docMk/>
      </pc:docMkLst>
      <pc:sldChg chg="modSp mod">
        <pc:chgData name="Weifeng Xu" userId="e7aed605-a3dd-4d5a-a692-a87037af107b" providerId="ADAL" clId="{7247261D-A2FF-471A-80A9-BB4A487C8F58}" dt="2021-09-17T15:50:15.850" v="39" actId="20577"/>
        <pc:sldMkLst>
          <pc:docMk/>
          <pc:sldMk cId="162022530" sldId="256"/>
        </pc:sldMkLst>
        <pc:spChg chg="mod">
          <ac:chgData name="Weifeng Xu" userId="e7aed605-a3dd-4d5a-a692-a87037af107b" providerId="ADAL" clId="{7247261D-A2FF-471A-80A9-BB4A487C8F58}" dt="2021-09-17T15:50:10.306" v="27" actId="20577"/>
          <ac:spMkLst>
            <pc:docMk/>
            <pc:sldMk cId="162022530" sldId="256"/>
            <ac:spMk id="2" creationId="{00000000-0000-0000-0000-000000000000}"/>
          </ac:spMkLst>
        </pc:spChg>
        <pc:spChg chg="mod">
          <ac:chgData name="Weifeng Xu" userId="e7aed605-a3dd-4d5a-a692-a87037af107b" providerId="ADAL" clId="{7247261D-A2FF-471A-80A9-BB4A487C8F58}" dt="2021-09-17T15:50:15.850" v="39" actId="20577"/>
          <ac:spMkLst>
            <pc:docMk/>
            <pc:sldMk cId="162022530" sldId="256"/>
            <ac:spMk id="3" creationId="{00000000-0000-0000-0000-000000000000}"/>
          </ac:spMkLst>
        </pc:spChg>
      </pc:sldChg>
      <pc:sldChg chg="addSp delSp modSp new mod modClrScheme chgLayout modNotesTx">
        <pc:chgData name="Weifeng Xu" userId="e7aed605-a3dd-4d5a-a692-a87037af107b" providerId="ADAL" clId="{7247261D-A2FF-471A-80A9-BB4A487C8F58}" dt="2021-09-19T03:23:45.343" v="4570" actId="1076"/>
        <pc:sldMkLst>
          <pc:docMk/>
          <pc:sldMk cId="556419341" sldId="257"/>
        </pc:sldMkLst>
        <pc:spChg chg="del mod ord">
          <ac:chgData name="Weifeng Xu" userId="e7aed605-a3dd-4d5a-a692-a87037af107b" providerId="ADAL" clId="{7247261D-A2FF-471A-80A9-BB4A487C8F58}" dt="2021-09-17T18:15:26.351" v="77" actId="700"/>
          <ac:spMkLst>
            <pc:docMk/>
            <pc:sldMk cId="556419341" sldId="257"/>
            <ac:spMk id="2" creationId="{767CEE1D-6D6B-4A48-96FF-F73A0D7774F7}"/>
          </ac:spMkLst>
        </pc:spChg>
        <pc:spChg chg="del">
          <ac:chgData name="Weifeng Xu" userId="e7aed605-a3dd-4d5a-a692-a87037af107b" providerId="ADAL" clId="{7247261D-A2FF-471A-80A9-BB4A487C8F58}" dt="2021-09-17T18:15:26.351" v="77" actId="700"/>
          <ac:spMkLst>
            <pc:docMk/>
            <pc:sldMk cId="556419341" sldId="257"/>
            <ac:spMk id="3" creationId="{36E7CBD9-91F3-4A95-B4D4-2FF9F73BE6D1}"/>
          </ac:spMkLst>
        </pc:spChg>
        <pc:spChg chg="add mod ord">
          <ac:chgData name="Weifeng Xu" userId="e7aed605-a3dd-4d5a-a692-a87037af107b" providerId="ADAL" clId="{7247261D-A2FF-471A-80A9-BB4A487C8F58}" dt="2021-09-18T14:25:23.242" v="2589" actId="6549"/>
          <ac:spMkLst>
            <pc:docMk/>
            <pc:sldMk cId="556419341" sldId="257"/>
            <ac:spMk id="4" creationId="{FEDFF94D-4189-4537-9D4F-B3701C3A04B1}"/>
          </ac:spMkLst>
        </pc:spChg>
        <pc:spChg chg="add mod">
          <ac:chgData name="Weifeng Xu" userId="e7aed605-a3dd-4d5a-a692-a87037af107b" providerId="ADAL" clId="{7247261D-A2FF-471A-80A9-BB4A487C8F58}" dt="2021-09-18T14:25:57.536" v="2625" actId="20577"/>
          <ac:spMkLst>
            <pc:docMk/>
            <pc:sldMk cId="556419341" sldId="257"/>
            <ac:spMk id="7" creationId="{7A0A25C0-6495-40A9-A328-C09642257C8E}"/>
          </ac:spMkLst>
        </pc:spChg>
        <pc:spChg chg="add mod">
          <ac:chgData name="Weifeng Xu" userId="e7aed605-a3dd-4d5a-a692-a87037af107b" providerId="ADAL" clId="{7247261D-A2FF-471A-80A9-BB4A487C8F58}" dt="2021-09-18T14:43:50.371" v="2647" actId="20577"/>
          <ac:spMkLst>
            <pc:docMk/>
            <pc:sldMk cId="556419341" sldId="257"/>
            <ac:spMk id="9" creationId="{532180DC-90D7-416F-8E71-B9B9B3F8EC20}"/>
          </ac:spMkLst>
        </pc:spChg>
        <pc:spChg chg="add mod">
          <ac:chgData name="Weifeng Xu" userId="e7aed605-a3dd-4d5a-a692-a87037af107b" providerId="ADAL" clId="{7247261D-A2FF-471A-80A9-BB4A487C8F58}" dt="2021-09-19T03:23:45.343" v="4570" actId="1076"/>
          <ac:spMkLst>
            <pc:docMk/>
            <pc:sldMk cId="556419341" sldId="257"/>
            <ac:spMk id="10" creationId="{AB26ED60-076D-4115-84A6-17C31AABBF85}"/>
          </ac:spMkLst>
        </pc:spChg>
        <pc:picChg chg="add mod">
          <ac:chgData name="Weifeng Xu" userId="e7aed605-a3dd-4d5a-a692-a87037af107b" providerId="ADAL" clId="{7247261D-A2FF-471A-80A9-BB4A487C8F58}" dt="2021-09-18T14:25:37.452" v="2590" actId="1076"/>
          <ac:picMkLst>
            <pc:docMk/>
            <pc:sldMk cId="556419341" sldId="257"/>
            <ac:picMk id="6" creationId="{67DE8633-9E0C-4408-AD9A-BDD61B9B4E3C}"/>
          </ac:picMkLst>
        </pc:picChg>
        <pc:picChg chg="add mod">
          <ac:chgData name="Weifeng Xu" userId="e7aed605-a3dd-4d5a-a692-a87037af107b" providerId="ADAL" clId="{7247261D-A2FF-471A-80A9-BB4A487C8F58}" dt="2021-09-18T14:25:37.452" v="2590" actId="1076"/>
          <ac:picMkLst>
            <pc:docMk/>
            <pc:sldMk cId="556419341" sldId="257"/>
            <ac:picMk id="8" creationId="{2F82F857-1892-4D7F-AE89-72ACEC4A15FF}"/>
          </ac:picMkLst>
        </pc:picChg>
        <pc:picChg chg="add del mod">
          <ac:chgData name="Weifeng Xu" userId="e7aed605-a3dd-4d5a-a692-a87037af107b" providerId="ADAL" clId="{7247261D-A2FF-471A-80A9-BB4A487C8F58}" dt="2021-09-17T18:33:04.169" v="95" actId="478"/>
          <ac:picMkLst>
            <pc:docMk/>
            <pc:sldMk cId="556419341" sldId="257"/>
            <ac:picMk id="10" creationId="{102FEF3F-AED7-45D9-83CB-5D152D322267}"/>
          </ac:picMkLst>
        </pc:picChg>
        <pc:picChg chg="add mod modCrop">
          <ac:chgData name="Weifeng Xu" userId="e7aed605-a3dd-4d5a-a692-a87037af107b" providerId="ADAL" clId="{7247261D-A2FF-471A-80A9-BB4A487C8F58}" dt="2021-09-18T14:25:37.452" v="2590" actId="1076"/>
          <ac:picMkLst>
            <pc:docMk/>
            <pc:sldMk cId="556419341" sldId="257"/>
            <ac:picMk id="12" creationId="{FB43ABBF-3DC3-4B09-BDD4-A83C7DF3FA3D}"/>
          </ac:picMkLst>
        </pc:picChg>
      </pc:sldChg>
      <pc:sldChg chg="del">
        <pc:chgData name="Weifeng Xu" userId="e7aed605-a3dd-4d5a-a692-a87037af107b" providerId="ADAL" clId="{7247261D-A2FF-471A-80A9-BB4A487C8F58}" dt="2021-09-17T15:50:28.603" v="51" actId="47"/>
        <pc:sldMkLst>
          <pc:docMk/>
          <pc:sldMk cId="2283653831" sldId="257"/>
        </pc:sldMkLst>
      </pc:sldChg>
      <pc:sldChg chg="del">
        <pc:chgData name="Weifeng Xu" userId="e7aed605-a3dd-4d5a-a692-a87037af107b" providerId="ADAL" clId="{7247261D-A2FF-471A-80A9-BB4A487C8F58}" dt="2021-09-17T15:50:28.533" v="49" actId="47"/>
        <pc:sldMkLst>
          <pc:docMk/>
          <pc:sldMk cId="542080552" sldId="258"/>
        </pc:sldMkLst>
      </pc:sldChg>
      <pc:sldChg chg="addSp modSp new mod modNotesTx">
        <pc:chgData name="Weifeng Xu" userId="e7aed605-a3dd-4d5a-a692-a87037af107b" providerId="ADAL" clId="{7247261D-A2FF-471A-80A9-BB4A487C8F58}" dt="2021-09-18T14:48:19.798" v="2699" actId="20577"/>
        <pc:sldMkLst>
          <pc:docMk/>
          <pc:sldMk cId="2044228250" sldId="258"/>
        </pc:sldMkLst>
        <pc:spChg chg="mod">
          <ac:chgData name="Weifeng Xu" userId="e7aed605-a3dd-4d5a-a692-a87037af107b" providerId="ADAL" clId="{7247261D-A2FF-471A-80A9-BB4A487C8F58}" dt="2021-09-18T14:48:19.798" v="2699" actId="20577"/>
          <ac:spMkLst>
            <pc:docMk/>
            <pc:sldMk cId="2044228250" sldId="258"/>
            <ac:spMk id="2" creationId="{62D575EB-CF2E-452E-AD2C-3EDBD5FA7260}"/>
          </ac:spMkLst>
        </pc:spChg>
        <pc:picChg chg="add mod">
          <ac:chgData name="Weifeng Xu" userId="e7aed605-a3dd-4d5a-a692-a87037af107b" providerId="ADAL" clId="{7247261D-A2FF-471A-80A9-BB4A487C8F58}" dt="2021-09-18T14:47:33.751" v="2648" actId="1076"/>
          <ac:picMkLst>
            <pc:docMk/>
            <pc:sldMk cId="2044228250" sldId="258"/>
            <ac:picMk id="4" creationId="{48098F16-0E41-458D-BBF0-5892B738FD27}"/>
          </ac:picMkLst>
        </pc:picChg>
      </pc:sldChg>
      <pc:sldChg chg="del">
        <pc:chgData name="Weifeng Xu" userId="e7aed605-a3dd-4d5a-a692-a87037af107b" providerId="ADAL" clId="{7247261D-A2FF-471A-80A9-BB4A487C8F58}" dt="2021-09-17T15:50:28.564" v="50" actId="47"/>
        <pc:sldMkLst>
          <pc:docMk/>
          <pc:sldMk cId="125485446" sldId="259"/>
        </pc:sldMkLst>
      </pc:sldChg>
      <pc:sldChg chg="addSp delSp modSp new mod">
        <pc:chgData name="Weifeng Xu" userId="e7aed605-a3dd-4d5a-a692-a87037af107b" providerId="ADAL" clId="{7247261D-A2FF-471A-80A9-BB4A487C8F58}" dt="2021-09-18T14:48:32.446" v="2718" actId="20577"/>
        <pc:sldMkLst>
          <pc:docMk/>
          <pc:sldMk cId="2805550077" sldId="259"/>
        </pc:sldMkLst>
        <pc:spChg chg="mod">
          <ac:chgData name="Weifeng Xu" userId="e7aed605-a3dd-4d5a-a692-a87037af107b" providerId="ADAL" clId="{7247261D-A2FF-471A-80A9-BB4A487C8F58}" dt="2021-09-18T14:48:32.446" v="2718" actId="20577"/>
          <ac:spMkLst>
            <pc:docMk/>
            <pc:sldMk cId="2805550077" sldId="259"/>
            <ac:spMk id="2" creationId="{7E53A501-D4A5-4134-9679-DED396235F48}"/>
          </ac:spMkLst>
        </pc:spChg>
        <pc:picChg chg="add del mod">
          <ac:chgData name="Weifeng Xu" userId="e7aed605-a3dd-4d5a-a692-a87037af107b" providerId="ADAL" clId="{7247261D-A2FF-471A-80A9-BB4A487C8F58}" dt="2021-09-17T18:37:15.877" v="102" actId="478"/>
          <ac:picMkLst>
            <pc:docMk/>
            <pc:sldMk cId="2805550077" sldId="259"/>
            <ac:picMk id="4" creationId="{1E176A97-3D40-46DA-9658-449B80346CF8}"/>
          </ac:picMkLst>
        </pc:picChg>
        <pc:picChg chg="add mod">
          <ac:chgData name="Weifeng Xu" userId="e7aed605-a3dd-4d5a-a692-a87037af107b" providerId="ADAL" clId="{7247261D-A2FF-471A-80A9-BB4A487C8F58}" dt="2021-09-17T18:37:35.745" v="104" actId="1076"/>
          <ac:picMkLst>
            <pc:docMk/>
            <pc:sldMk cId="2805550077" sldId="259"/>
            <ac:picMk id="6" creationId="{6ECBACE1-D1E0-48E7-A193-A005D6D199E1}"/>
          </ac:picMkLst>
        </pc:picChg>
      </pc:sldChg>
      <pc:sldChg chg="del">
        <pc:chgData name="Weifeng Xu" userId="e7aed605-a3dd-4d5a-a692-a87037af107b" providerId="ADAL" clId="{7247261D-A2FF-471A-80A9-BB4A487C8F58}" dt="2021-09-17T15:50:28.628" v="52" actId="47"/>
        <pc:sldMkLst>
          <pc:docMk/>
          <pc:sldMk cId="2795880567" sldId="260"/>
        </pc:sldMkLst>
      </pc:sldChg>
      <pc:sldChg chg="addSp modSp new mod">
        <pc:chgData name="Weifeng Xu" userId="e7aed605-a3dd-4d5a-a692-a87037af107b" providerId="ADAL" clId="{7247261D-A2FF-471A-80A9-BB4A487C8F58}" dt="2021-09-18T14:53:43.875" v="2723" actId="14100"/>
        <pc:sldMkLst>
          <pc:docMk/>
          <pc:sldMk cId="4160185529" sldId="260"/>
        </pc:sldMkLst>
        <pc:spChg chg="mod">
          <ac:chgData name="Weifeng Xu" userId="e7aed605-a3dd-4d5a-a692-a87037af107b" providerId="ADAL" clId="{7247261D-A2FF-471A-80A9-BB4A487C8F58}" dt="2021-09-17T22:35:55.982" v="273"/>
          <ac:spMkLst>
            <pc:docMk/>
            <pc:sldMk cId="4160185529" sldId="260"/>
            <ac:spMk id="2" creationId="{04840B7F-0772-489B-8C2C-1A715FC8949E}"/>
          </ac:spMkLst>
        </pc:spChg>
        <pc:spChg chg="add mod">
          <ac:chgData name="Weifeng Xu" userId="e7aed605-a3dd-4d5a-a692-a87037af107b" providerId="ADAL" clId="{7247261D-A2FF-471A-80A9-BB4A487C8F58}" dt="2021-09-18T14:53:43.875" v="2723" actId="14100"/>
          <ac:spMkLst>
            <pc:docMk/>
            <pc:sldMk cId="4160185529" sldId="260"/>
            <ac:spMk id="4" creationId="{6E8E8645-8F4E-4C75-BA8B-B7944FE788EC}"/>
          </ac:spMkLst>
        </pc:spChg>
        <pc:picChg chg="add mod">
          <ac:chgData name="Weifeng Xu" userId="e7aed605-a3dd-4d5a-a692-a87037af107b" providerId="ADAL" clId="{7247261D-A2FF-471A-80A9-BB4A487C8F58}" dt="2021-09-17T22:44:26.923" v="282" actId="1076"/>
          <ac:picMkLst>
            <pc:docMk/>
            <pc:sldMk cId="4160185529" sldId="260"/>
            <ac:picMk id="6" creationId="{C0C5A546-BD27-4812-B38B-230EF6B3CBEB}"/>
          </ac:picMkLst>
        </pc:picChg>
      </pc:sldChg>
      <pc:sldChg chg="modSp new mod">
        <pc:chgData name="Weifeng Xu" userId="e7aed605-a3dd-4d5a-a692-a87037af107b" providerId="ADAL" clId="{7247261D-A2FF-471A-80A9-BB4A487C8F58}" dt="2021-09-27T22:14:51.847" v="5428" actId="20577"/>
        <pc:sldMkLst>
          <pc:docMk/>
          <pc:sldMk cId="1399843119" sldId="261"/>
        </pc:sldMkLst>
        <pc:spChg chg="mod">
          <ac:chgData name="Weifeng Xu" userId="e7aed605-a3dd-4d5a-a692-a87037af107b" providerId="ADAL" clId="{7247261D-A2FF-471A-80A9-BB4A487C8F58}" dt="2021-09-18T14:10:17.864" v="2165"/>
          <ac:spMkLst>
            <pc:docMk/>
            <pc:sldMk cId="1399843119" sldId="261"/>
            <ac:spMk id="2" creationId="{B4AA4958-15AA-4E8C-A015-9B6682DFC83F}"/>
          </ac:spMkLst>
        </pc:spChg>
        <pc:spChg chg="mod">
          <ac:chgData name="Weifeng Xu" userId="e7aed605-a3dd-4d5a-a692-a87037af107b" providerId="ADAL" clId="{7247261D-A2FF-471A-80A9-BB4A487C8F58}" dt="2021-09-27T22:14:51.847" v="5428" actId="20577"/>
          <ac:spMkLst>
            <pc:docMk/>
            <pc:sldMk cId="1399843119" sldId="261"/>
            <ac:spMk id="3" creationId="{F822CA57-BB85-44AA-BD43-E4E8D7099BA2}"/>
          </ac:spMkLst>
        </pc:spChg>
      </pc:sldChg>
      <pc:sldChg chg="addSp delSp modSp new mod">
        <pc:chgData name="Weifeng Xu" userId="e7aed605-a3dd-4d5a-a692-a87037af107b" providerId="ADAL" clId="{7247261D-A2FF-471A-80A9-BB4A487C8F58}" dt="2021-09-18T20:29:59.179" v="3533" actId="1076"/>
        <pc:sldMkLst>
          <pc:docMk/>
          <pc:sldMk cId="1208008940" sldId="262"/>
        </pc:sldMkLst>
        <pc:spChg chg="mod">
          <ac:chgData name="Weifeng Xu" userId="e7aed605-a3dd-4d5a-a692-a87037af107b" providerId="ADAL" clId="{7247261D-A2FF-471A-80A9-BB4A487C8F58}" dt="2021-09-17T22:58:02.373" v="403"/>
          <ac:spMkLst>
            <pc:docMk/>
            <pc:sldMk cId="1208008940" sldId="262"/>
            <ac:spMk id="2" creationId="{1B05546C-AFD8-42F0-92F0-E465A7FC5A03}"/>
          </ac:spMkLst>
        </pc:spChg>
        <pc:spChg chg="add del mod">
          <ac:chgData name="Weifeng Xu" userId="e7aed605-a3dd-4d5a-a692-a87037af107b" providerId="ADAL" clId="{7247261D-A2FF-471A-80A9-BB4A487C8F58}" dt="2021-09-18T20:29:07.606" v="3493" actId="767"/>
          <ac:spMkLst>
            <pc:docMk/>
            <pc:sldMk cId="1208008940" sldId="262"/>
            <ac:spMk id="5" creationId="{89E9B794-8A0E-4E3D-B96F-2A97E68911A2}"/>
          </ac:spMkLst>
        </pc:spChg>
        <pc:spChg chg="add del mod">
          <ac:chgData name="Weifeng Xu" userId="e7aed605-a3dd-4d5a-a692-a87037af107b" providerId="ADAL" clId="{7247261D-A2FF-471A-80A9-BB4A487C8F58}" dt="2021-09-17T22:55:20.853" v="332"/>
          <ac:spMkLst>
            <pc:docMk/>
            <pc:sldMk cId="1208008940" sldId="262"/>
            <ac:spMk id="7" creationId="{618CE25A-18CB-4E55-AC3A-14E4CD3DEEA2}"/>
          </ac:spMkLst>
        </pc:spChg>
        <pc:spChg chg="add mod">
          <ac:chgData name="Weifeng Xu" userId="e7aed605-a3dd-4d5a-a692-a87037af107b" providerId="ADAL" clId="{7247261D-A2FF-471A-80A9-BB4A487C8F58}" dt="2021-09-18T20:29:56.521" v="3532" actId="207"/>
          <ac:spMkLst>
            <pc:docMk/>
            <pc:sldMk cId="1208008940" sldId="262"/>
            <ac:spMk id="8" creationId="{4201757A-6848-4CAC-9200-2CF95C905526}"/>
          </ac:spMkLst>
        </pc:spChg>
        <pc:spChg chg="add mod">
          <ac:chgData name="Weifeng Xu" userId="e7aed605-a3dd-4d5a-a692-a87037af107b" providerId="ADAL" clId="{7247261D-A2FF-471A-80A9-BB4A487C8F58}" dt="2021-09-17T22:57:54.691" v="399" actId="1076"/>
          <ac:spMkLst>
            <pc:docMk/>
            <pc:sldMk cId="1208008940" sldId="262"/>
            <ac:spMk id="9" creationId="{AD36AF35-846F-450D-9E3E-F35CA3B862DE}"/>
          </ac:spMkLst>
        </pc:spChg>
        <pc:picChg chg="add del mod">
          <ac:chgData name="Weifeng Xu" userId="e7aed605-a3dd-4d5a-a692-a87037af107b" providerId="ADAL" clId="{7247261D-A2FF-471A-80A9-BB4A487C8F58}" dt="2021-09-18T20:29:59.179" v="3533" actId="1076"/>
          <ac:picMkLst>
            <pc:docMk/>
            <pc:sldMk cId="1208008940" sldId="262"/>
            <ac:picMk id="4" creationId="{81142E6B-0229-44DF-A8C3-BE4D8304039C}"/>
          </ac:picMkLst>
        </pc:picChg>
        <pc:picChg chg="add del mod">
          <ac:chgData name="Weifeng Xu" userId="e7aed605-a3dd-4d5a-a692-a87037af107b" providerId="ADAL" clId="{7247261D-A2FF-471A-80A9-BB4A487C8F58}" dt="2021-09-17T22:50:12.125" v="286" actId="478"/>
          <ac:picMkLst>
            <pc:docMk/>
            <pc:sldMk cId="1208008940" sldId="262"/>
            <ac:picMk id="4" creationId="{CC3830A4-7DF3-403A-B46B-8DF0C6919C85}"/>
          </ac:picMkLst>
        </pc:picChg>
        <pc:picChg chg="add mod">
          <ac:chgData name="Weifeng Xu" userId="e7aed605-a3dd-4d5a-a692-a87037af107b" providerId="ADAL" clId="{7247261D-A2FF-471A-80A9-BB4A487C8F58}" dt="2021-09-17T22:51:09.594" v="311" actId="1076"/>
          <ac:picMkLst>
            <pc:docMk/>
            <pc:sldMk cId="1208008940" sldId="262"/>
            <ac:picMk id="6" creationId="{6C4C6674-710F-4461-8668-FD12EAECBABF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9T00:39:49.979" v="3993" actId="6549"/>
        <pc:sldMkLst>
          <pc:docMk/>
          <pc:sldMk cId="2786049674" sldId="263"/>
        </pc:sldMkLst>
        <pc:spChg chg="mod">
          <ac:chgData name="Weifeng Xu" userId="e7aed605-a3dd-4d5a-a692-a87037af107b" providerId="ADAL" clId="{7247261D-A2FF-471A-80A9-BB4A487C8F58}" dt="2021-09-17T23:11:12.095" v="494" actId="313"/>
          <ac:spMkLst>
            <pc:docMk/>
            <pc:sldMk cId="2786049674" sldId="263"/>
            <ac:spMk id="2" creationId="{E7595845-3DC8-4EA4-A7E6-CB70B26FE886}"/>
          </ac:spMkLst>
        </pc:spChg>
        <pc:spChg chg="add mod">
          <ac:chgData name="Weifeng Xu" userId="e7aed605-a3dd-4d5a-a692-a87037af107b" providerId="ADAL" clId="{7247261D-A2FF-471A-80A9-BB4A487C8F58}" dt="2021-09-19T00:39:49.979" v="3993" actId="6549"/>
          <ac:spMkLst>
            <pc:docMk/>
            <pc:sldMk cId="2786049674" sldId="263"/>
            <ac:spMk id="3" creationId="{74BD3442-CB10-4E1D-BC91-BA33674F22BF}"/>
          </ac:spMkLst>
        </pc:spChg>
        <pc:spChg chg="add mod">
          <ac:chgData name="Weifeng Xu" userId="e7aed605-a3dd-4d5a-a692-a87037af107b" providerId="ADAL" clId="{7247261D-A2FF-471A-80A9-BB4A487C8F58}" dt="2021-09-17T23:13:26.122" v="510" actId="14100"/>
          <ac:spMkLst>
            <pc:docMk/>
            <pc:sldMk cId="2786049674" sldId="263"/>
            <ac:spMk id="7" creationId="{DA950167-C9D8-4A47-AD0C-560031031F54}"/>
          </ac:spMkLst>
        </pc:spChg>
        <pc:spChg chg="add mod">
          <ac:chgData name="Weifeng Xu" userId="e7aed605-a3dd-4d5a-a692-a87037af107b" providerId="ADAL" clId="{7247261D-A2FF-471A-80A9-BB4A487C8F58}" dt="2021-09-17T23:13:35.166" v="513" actId="14100"/>
          <ac:spMkLst>
            <pc:docMk/>
            <pc:sldMk cId="2786049674" sldId="263"/>
            <ac:spMk id="10" creationId="{D8DFBF5A-5B7C-4763-AD6A-49824332CB14}"/>
          </ac:spMkLst>
        </pc:spChg>
        <pc:spChg chg="add mod">
          <ac:chgData name="Weifeng Xu" userId="e7aed605-a3dd-4d5a-a692-a87037af107b" providerId="ADAL" clId="{7247261D-A2FF-471A-80A9-BB4A487C8F58}" dt="2021-09-17T23:17:47.390" v="573" actId="20577"/>
          <ac:spMkLst>
            <pc:docMk/>
            <pc:sldMk cId="2786049674" sldId="263"/>
            <ac:spMk id="11" creationId="{850A39E4-F1DC-4CFA-AC1D-11C7FDAD2826}"/>
          </ac:spMkLst>
        </pc:spChg>
        <pc:spChg chg="add del mod">
          <ac:chgData name="Weifeng Xu" userId="e7aed605-a3dd-4d5a-a692-a87037af107b" providerId="ADAL" clId="{7247261D-A2FF-471A-80A9-BB4A487C8F58}" dt="2021-09-17T23:25:25.293" v="712" actId="478"/>
          <ac:spMkLst>
            <pc:docMk/>
            <pc:sldMk cId="2786049674" sldId="263"/>
            <ac:spMk id="12" creationId="{4EB02D69-F976-4DFD-A3BF-416B503A0CD6}"/>
          </ac:spMkLst>
        </pc:spChg>
        <pc:picChg chg="add mod">
          <ac:chgData name="Weifeng Xu" userId="e7aed605-a3dd-4d5a-a692-a87037af107b" providerId="ADAL" clId="{7247261D-A2FF-471A-80A9-BB4A487C8F58}" dt="2021-09-17T23:13:38.503" v="514" actId="1076"/>
          <ac:picMkLst>
            <pc:docMk/>
            <pc:sldMk cId="2786049674" sldId="263"/>
            <ac:picMk id="4" creationId="{34B43849-3AC0-486D-B512-4D90D882B603}"/>
          </ac:picMkLst>
        </pc:picChg>
        <pc:picChg chg="add mod">
          <ac:chgData name="Weifeng Xu" userId="e7aed605-a3dd-4d5a-a692-a87037af107b" providerId="ADAL" clId="{7247261D-A2FF-471A-80A9-BB4A487C8F58}" dt="2021-09-17T23:13:28.926" v="511" actId="1076"/>
          <ac:picMkLst>
            <pc:docMk/>
            <pc:sldMk cId="2786049674" sldId="263"/>
            <ac:picMk id="6" creationId="{7AA97542-20B6-401A-9927-B7F3CE8FA459}"/>
          </ac:picMkLst>
        </pc:picChg>
        <pc:picChg chg="add mod">
          <ac:chgData name="Weifeng Xu" userId="e7aed605-a3dd-4d5a-a692-a87037af107b" providerId="ADAL" clId="{7247261D-A2FF-471A-80A9-BB4A487C8F58}" dt="2021-09-17T23:13:41.465" v="515" actId="1076"/>
          <ac:picMkLst>
            <pc:docMk/>
            <pc:sldMk cId="2786049674" sldId="263"/>
            <ac:picMk id="9" creationId="{46B8DE34-8DF2-42B5-92ED-C633E7F17B16}"/>
          </ac:picMkLst>
        </pc:picChg>
      </pc:sldChg>
      <pc:sldChg chg="addSp modSp new mod">
        <pc:chgData name="Weifeng Xu" userId="e7aed605-a3dd-4d5a-a692-a87037af107b" providerId="ADAL" clId="{7247261D-A2FF-471A-80A9-BB4A487C8F58}" dt="2021-09-18T00:36:13.742" v="795" actId="20577"/>
        <pc:sldMkLst>
          <pc:docMk/>
          <pc:sldMk cId="2103918486" sldId="264"/>
        </pc:sldMkLst>
        <pc:spChg chg="mod">
          <ac:chgData name="Weifeng Xu" userId="e7aed605-a3dd-4d5a-a692-a87037af107b" providerId="ADAL" clId="{7247261D-A2FF-471A-80A9-BB4A487C8F58}" dt="2021-09-17T23:18:29.414" v="608" actId="20577"/>
          <ac:spMkLst>
            <pc:docMk/>
            <pc:sldMk cId="2103918486" sldId="264"/>
            <ac:spMk id="2" creationId="{BCCB8C3B-1E3A-43EB-8A0C-BF76B64C0295}"/>
          </ac:spMkLst>
        </pc:spChg>
        <pc:spChg chg="add mod">
          <ac:chgData name="Weifeng Xu" userId="e7aed605-a3dd-4d5a-a692-a87037af107b" providerId="ADAL" clId="{7247261D-A2FF-471A-80A9-BB4A487C8F58}" dt="2021-09-17T23:24:24.568" v="708" actId="6549"/>
          <ac:spMkLst>
            <pc:docMk/>
            <pc:sldMk cId="2103918486" sldId="264"/>
            <ac:spMk id="7" creationId="{1635F381-592C-4447-8EF4-CC33214F8980}"/>
          </ac:spMkLst>
        </pc:spChg>
        <pc:spChg chg="add mod">
          <ac:chgData name="Weifeng Xu" userId="e7aed605-a3dd-4d5a-a692-a87037af107b" providerId="ADAL" clId="{7247261D-A2FF-471A-80A9-BB4A487C8F58}" dt="2021-09-17T23:26:42.768" v="717" actId="1076"/>
          <ac:spMkLst>
            <pc:docMk/>
            <pc:sldMk cId="2103918486" sldId="264"/>
            <ac:spMk id="8" creationId="{115DC333-D188-436D-A2D4-26CD746AEFE7}"/>
          </ac:spMkLst>
        </pc:spChg>
        <pc:spChg chg="add mod">
          <ac:chgData name="Weifeng Xu" userId="e7aed605-a3dd-4d5a-a692-a87037af107b" providerId="ADAL" clId="{7247261D-A2FF-471A-80A9-BB4A487C8F58}" dt="2021-09-18T00:36:13.742" v="795" actId="20577"/>
          <ac:spMkLst>
            <pc:docMk/>
            <pc:sldMk cId="2103918486" sldId="264"/>
            <ac:spMk id="11" creationId="{A1A5B43A-2DD6-4990-AC6C-2C869291E0D3}"/>
          </ac:spMkLst>
        </pc:spChg>
        <pc:picChg chg="add mod modCrop">
          <ac:chgData name="Weifeng Xu" userId="e7aed605-a3dd-4d5a-a692-a87037af107b" providerId="ADAL" clId="{7247261D-A2FF-471A-80A9-BB4A487C8F58}" dt="2021-09-17T23:23:29.516" v="664" actId="1076"/>
          <ac:picMkLst>
            <pc:docMk/>
            <pc:sldMk cId="2103918486" sldId="264"/>
            <ac:picMk id="4" creationId="{00902606-B1BA-4827-81C3-0236B5FC3151}"/>
          </ac:picMkLst>
        </pc:picChg>
        <pc:picChg chg="add mod">
          <ac:chgData name="Weifeng Xu" userId="e7aed605-a3dd-4d5a-a692-a87037af107b" providerId="ADAL" clId="{7247261D-A2FF-471A-80A9-BB4A487C8F58}" dt="2021-09-17T23:23:31.256" v="665" actId="1076"/>
          <ac:picMkLst>
            <pc:docMk/>
            <pc:sldMk cId="2103918486" sldId="264"/>
            <ac:picMk id="6" creationId="{19BB6695-2FDB-4386-A319-D9DA914E4F00}"/>
          </ac:picMkLst>
        </pc:picChg>
        <pc:picChg chg="add mod modCrop">
          <ac:chgData name="Weifeng Xu" userId="e7aed605-a3dd-4d5a-a692-a87037af107b" providerId="ADAL" clId="{7247261D-A2FF-471A-80A9-BB4A487C8F58}" dt="2021-09-17T23:27:28.944" v="791" actId="732"/>
          <ac:picMkLst>
            <pc:docMk/>
            <pc:sldMk cId="2103918486" sldId="264"/>
            <ac:picMk id="10" creationId="{DCBF4881-E2B6-49C8-8DAC-D549B3EAE9AB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00:43:56.372" v="805" actId="1076"/>
        <pc:sldMkLst>
          <pc:docMk/>
          <pc:sldMk cId="3445579305" sldId="265"/>
        </pc:sldMkLst>
        <pc:spChg chg="del">
          <ac:chgData name="Weifeng Xu" userId="e7aed605-a3dd-4d5a-a692-a87037af107b" providerId="ADAL" clId="{7247261D-A2FF-471A-80A9-BB4A487C8F58}" dt="2021-09-18T00:43:23.877" v="799" actId="700"/>
          <ac:spMkLst>
            <pc:docMk/>
            <pc:sldMk cId="3445579305" sldId="265"/>
            <ac:spMk id="2" creationId="{3FEA21B2-9DA1-45D9-9603-75386E4F2EE6}"/>
          </ac:spMkLst>
        </pc:spChg>
        <pc:spChg chg="add del">
          <ac:chgData name="Weifeng Xu" userId="e7aed605-a3dd-4d5a-a692-a87037af107b" providerId="ADAL" clId="{7247261D-A2FF-471A-80A9-BB4A487C8F58}" dt="2021-09-18T00:43:44.987" v="802" actId="22"/>
          <ac:spMkLst>
            <pc:docMk/>
            <pc:sldMk cId="3445579305" sldId="265"/>
            <ac:spMk id="6" creationId="{289D86AF-BD16-4BF1-A4F9-D19B6666FE57}"/>
          </ac:spMkLst>
        </pc:spChg>
        <pc:spChg chg="add mod ord">
          <ac:chgData name="Weifeng Xu" userId="e7aed605-a3dd-4d5a-a692-a87037af107b" providerId="ADAL" clId="{7247261D-A2FF-471A-80A9-BB4A487C8F58}" dt="2021-09-18T00:43:50.355" v="804"/>
          <ac:spMkLst>
            <pc:docMk/>
            <pc:sldMk cId="3445579305" sldId="265"/>
            <ac:spMk id="7" creationId="{33C046B8-CAAA-4664-8DD1-B9CBD3BF422F}"/>
          </ac:spMkLst>
        </pc:spChg>
        <pc:picChg chg="add mod">
          <ac:chgData name="Weifeng Xu" userId="e7aed605-a3dd-4d5a-a692-a87037af107b" providerId="ADAL" clId="{7247261D-A2FF-471A-80A9-BB4A487C8F58}" dt="2021-09-18T00:43:56.372" v="805" actId="1076"/>
          <ac:picMkLst>
            <pc:docMk/>
            <pc:sldMk cId="3445579305" sldId="265"/>
            <ac:picMk id="4" creationId="{B66E3611-D2EE-46F5-9B48-CEF5609B261E}"/>
          </ac:picMkLst>
        </pc:picChg>
      </pc:sldChg>
      <pc:sldChg chg="addSp modSp new mod">
        <pc:chgData name="Weifeng Xu" userId="e7aed605-a3dd-4d5a-a692-a87037af107b" providerId="ADAL" clId="{7247261D-A2FF-471A-80A9-BB4A487C8F58}" dt="2021-09-18T01:01:24.905" v="914" actId="20577"/>
        <pc:sldMkLst>
          <pc:docMk/>
          <pc:sldMk cId="3385985023" sldId="266"/>
        </pc:sldMkLst>
        <pc:spChg chg="mod">
          <ac:chgData name="Weifeng Xu" userId="e7aed605-a3dd-4d5a-a692-a87037af107b" providerId="ADAL" clId="{7247261D-A2FF-471A-80A9-BB4A487C8F58}" dt="2021-09-18T00:48:41.394" v="807"/>
          <ac:spMkLst>
            <pc:docMk/>
            <pc:sldMk cId="3385985023" sldId="266"/>
            <ac:spMk id="2" creationId="{732B926A-48FF-4A7A-9DF6-EE9BAC5ED13C}"/>
          </ac:spMkLst>
        </pc:spChg>
        <pc:spChg chg="add mod">
          <ac:chgData name="Weifeng Xu" userId="e7aed605-a3dd-4d5a-a692-a87037af107b" providerId="ADAL" clId="{7247261D-A2FF-471A-80A9-BB4A487C8F58}" dt="2021-09-18T01:01:24.905" v="914" actId="20577"/>
          <ac:spMkLst>
            <pc:docMk/>
            <pc:sldMk cId="3385985023" sldId="266"/>
            <ac:spMk id="5" creationId="{09DF3B68-9D88-45FE-AEC1-B70C924D3863}"/>
          </ac:spMkLst>
        </pc:spChg>
        <pc:picChg chg="add mod">
          <ac:chgData name="Weifeng Xu" userId="e7aed605-a3dd-4d5a-a692-a87037af107b" providerId="ADAL" clId="{7247261D-A2FF-471A-80A9-BB4A487C8F58}" dt="2021-09-18T00:59:39.175" v="809" actId="1076"/>
          <ac:picMkLst>
            <pc:docMk/>
            <pc:sldMk cId="3385985023" sldId="266"/>
            <ac:picMk id="4" creationId="{D8C4EFCD-50A8-4879-BF91-81E6FE197D9D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26T15:45:43.791" v="4906" actId="1076"/>
        <pc:sldMkLst>
          <pc:docMk/>
          <pc:sldMk cId="3541695161" sldId="267"/>
        </pc:sldMkLst>
        <pc:spChg chg="del mod">
          <ac:chgData name="Weifeng Xu" userId="e7aed605-a3dd-4d5a-a692-a87037af107b" providerId="ADAL" clId="{7247261D-A2FF-471A-80A9-BB4A487C8F58}" dt="2021-09-26T15:45:37.084" v="4905" actId="700"/>
          <ac:spMkLst>
            <pc:docMk/>
            <pc:sldMk cId="3541695161" sldId="267"/>
            <ac:spMk id="2" creationId="{59D9D1CF-8407-452F-A1A8-4B07355D1FA0}"/>
          </ac:spMkLst>
        </pc:spChg>
        <pc:spChg chg="add mod">
          <ac:chgData name="Weifeng Xu" userId="e7aed605-a3dd-4d5a-a692-a87037af107b" providerId="ADAL" clId="{7247261D-A2FF-471A-80A9-BB4A487C8F58}" dt="2021-09-26T15:45:43.791" v="4906" actId="1076"/>
          <ac:spMkLst>
            <pc:docMk/>
            <pc:sldMk cId="3541695161" sldId="267"/>
            <ac:spMk id="3" creationId="{35831B59-1EF2-4AC9-B3F0-800ADC43B691}"/>
          </ac:spMkLst>
        </pc:spChg>
        <pc:spChg chg="add mod">
          <ac:chgData name="Weifeng Xu" userId="e7aed605-a3dd-4d5a-a692-a87037af107b" providerId="ADAL" clId="{7247261D-A2FF-471A-80A9-BB4A487C8F58}" dt="2021-09-26T15:45:43.791" v="4906" actId="1076"/>
          <ac:spMkLst>
            <pc:docMk/>
            <pc:sldMk cId="3541695161" sldId="267"/>
            <ac:spMk id="5" creationId="{5FB44283-C500-4A3F-ABDA-A6DB5D0453F2}"/>
          </ac:spMkLst>
        </pc:spChg>
        <pc:spChg chg="add mod">
          <ac:chgData name="Weifeng Xu" userId="e7aed605-a3dd-4d5a-a692-a87037af107b" providerId="ADAL" clId="{7247261D-A2FF-471A-80A9-BB4A487C8F58}" dt="2021-09-26T15:45:43.791" v="4906" actId="1076"/>
          <ac:spMkLst>
            <pc:docMk/>
            <pc:sldMk cId="3541695161" sldId="267"/>
            <ac:spMk id="6" creationId="{543E99D8-99A5-4416-9D12-60103BB58E12}"/>
          </ac:spMkLst>
        </pc:spChg>
        <pc:spChg chg="add mod">
          <ac:chgData name="Weifeng Xu" userId="e7aed605-a3dd-4d5a-a692-a87037af107b" providerId="ADAL" clId="{7247261D-A2FF-471A-80A9-BB4A487C8F58}" dt="2021-09-26T15:45:43.791" v="4906" actId="1076"/>
          <ac:spMkLst>
            <pc:docMk/>
            <pc:sldMk cId="3541695161" sldId="267"/>
            <ac:spMk id="7" creationId="{DD827C71-4D80-424A-BC90-64390B1D4174}"/>
          </ac:spMkLst>
        </pc:spChg>
        <pc:spChg chg="add mod">
          <ac:chgData name="Weifeng Xu" userId="e7aed605-a3dd-4d5a-a692-a87037af107b" providerId="ADAL" clId="{7247261D-A2FF-471A-80A9-BB4A487C8F58}" dt="2021-09-26T15:45:43.791" v="4906" actId="1076"/>
          <ac:spMkLst>
            <pc:docMk/>
            <pc:sldMk cId="3541695161" sldId="267"/>
            <ac:spMk id="8" creationId="{93CA426E-B15E-451F-88BA-BDE36A6A8FA5}"/>
          </ac:spMkLst>
        </pc:spChg>
        <pc:spChg chg="add del mod">
          <ac:chgData name="Weifeng Xu" userId="e7aed605-a3dd-4d5a-a692-a87037af107b" providerId="ADAL" clId="{7247261D-A2FF-471A-80A9-BB4A487C8F58}" dt="2021-09-18T01:25:04.411" v="1103"/>
          <ac:spMkLst>
            <pc:docMk/>
            <pc:sldMk cId="3541695161" sldId="267"/>
            <ac:spMk id="9" creationId="{24DD395C-F6A5-4F76-AB4D-1985452B032A}"/>
          </ac:spMkLst>
        </pc:spChg>
        <pc:spChg chg="add mod">
          <ac:chgData name="Weifeng Xu" userId="e7aed605-a3dd-4d5a-a692-a87037af107b" providerId="ADAL" clId="{7247261D-A2FF-471A-80A9-BB4A487C8F58}" dt="2021-09-26T15:45:43.791" v="4906" actId="1076"/>
          <ac:spMkLst>
            <pc:docMk/>
            <pc:sldMk cId="3541695161" sldId="267"/>
            <ac:spMk id="10" creationId="{E01E03CE-2947-4B19-99D8-068AF3FFAAD8}"/>
          </ac:spMkLst>
        </pc:spChg>
        <pc:spChg chg="add mod">
          <ac:chgData name="Weifeng Xu" userId="e7aed605-a3dd-4d5a-a692-a87037af107b" providerId="ADAL" clId="{7247261D-A2FF-471A-80A9-BB4A487C8F58}" dt="2021-09-26T15:45:43.791" v="4906" actId="1076"/>
          <ac:spMkLst>
            <pc:docMk/>
            <pc:sldMk cId="3541695161" sldId="267"/>
            <ac:spMk id="11" creationId="{20D1443B-5EF2-4C03-A4F2-29C01F74C02F}"/>
          </ac:spMkLst>
        </pc:spChg>
        <pc:picChg chg="add mod">
          <ac:chgData name="Weifeng Xu" userId="e7aed605-a3dd-4d5a-a692-a87037af107b" providerId="ADAL" clId="{7247261D-A2FF-471A-80A9-BB4A487C8F58}" dt="2021-09-26T15:45:43.791" v="4906" actId="1076"/>
          <ac:picMkLst>
            <pc:docMk/>
            <pc:sldMk cId="3541695161" sldId="267"/>
            <ac:picMk id="4" creationId="{9BAD67D6-758C-400F-A6C1-B4EF27010E18}"/>
          </ac:picMkLst>
        </pc:picChg>
        <pc:cxnChg chg="add mod">
          <ac:chgData name="Weifeng Xu" userId="e7aed605-a3dd-4d5a-a692-a87037af107b" providerId="ADAL" clId="{7247261D-A2FF-471A-80A9-BB4A487C8F58}" dt="2021-09-26T15:45:43.791" v="4906" actId="1076"/>
          <ac:cxnSpMkLst>
            <pc:docMk/>
            <pc:sldMk cId="3541695161" sldId="267"/>
            <ac:cxnSpMk id="12" creationId="{A4CD601A-C53B-4765-ABD6-2E2889E7AAE5}"/>
          </ac:cxnSpMkLst>
        </pc:cxnChg>
      </pc:sldChg>
      <pc:sldChg chg="addSp delSp modSp new mod modClrScheme chgLayout">
        <pc:chgData name="Weifeng Xu" userId="e7aed605-a3dd-4d5a-a692-a87037af107b" providerId="ADAL" clId="{7247261D-A2FF-471A-80A9-BB4A487C8F58}" dt="2021-09-18T18:45:36.617" v="2924" actId="20577"/>
        <pc:sldMkLst>
          <pc:docMk/>
          <pc:sldMk cId="3751870085" sldId="268"/>
        </pc:sldMkLst>
        <pc:spChg chg="del">
          <ac:chgData name="Weifeng Xu" userId="e7aed605-a3dd-4d5a-a692-a87037af107b" providerId="ADAL" clId="{7247261D-A2FF-471A-80A9-BB4A487C8F58}" dt="2021-09-18T01:37:39.669" v="1144" actId="700"/>
          <ac:spMkLst>
            <pc:docMk/>
            <pc:sldMk cId="3751870085" sldId="268"/>
            <ac:spMk id="2" creationId="{0B7F2BA9-5C1F-4C00-A019-08B29A35E3C1}"/>
          </ac:spMkLst>
        </pc:spChg>
        <pc:spChg chg="add mod ord">
          <ac:chgData name="Weifeng Xu" userId="e7aed605-a3dd-4d5a-a692-a87037af107b" providerId="ADAL" clId="{7247261D-A2FF-471A-80A9-BB4A487C8F58}" dt="2021-09-18T18:45:36.617" v="2924" actId="20577"/>
          <ac:spMkLst>
            <pc:docMk/>
            <pc:sldMk cId="3751870085" sldId="268"/>
            <ac:spMk id="2" creationId="{67F88200-6412-4BBA-80C9-011842493A1E}"/>
          </ac:spMkLst>
        </pc:spChg>
        <pc:spChg chg="add mod">
          <ac:chgData name="Weifeng Xu" userId="e7aed605-a3dd-4d5a-a692-a87037af107b" providerId="ADAL" clId="{7247261D-A2FF-471A-80A9-BB4A487C8F58}" dt="2021-09-18T18:45:05.568" v="2863" actId="1076"/>
          <ac:spMkLst>
            <pc:docMk/>
            <pc:sldMk cId="3751870085" sldId="268"/>
            <ac:spMk id="6" creationId="{1887B944-CD3A-431A-B3F5-728465A8F422}"/>
          </ac:spMkLst>
        </pc:spChg>
        <pc:spChg chg="add mod">
          <ac:chgData name="Weifeng Xu" userId="e7aed605-a3dd-4d5a-a692-a87037af107b" providerId="ADAL" clId="{7247261D-A2FF-471A-80A9-BB4A487C8F58}" dt="2021-09-18T18:45:05.568" v="2863" actId="1076"/>
          <ac:spMkLst>
            <pc:docMk/>
            <pc:sldMk cId="3751870085" sldId="268"/>
            <ac:spMk id="7" creationId="{6911A609-95C3-41C5-B96E-C0BE1A9E48A0}"/>
          </ac:spMkLst>
        </pc:spChg>
        <pc:spChg chg="add mod">
          <ac:chgData name="Weifeng Xu" userId="e7aed605-a3dd-4d5a-a692-a87037af107b" providerId="ADAL" clId="{7247261D-A2FF-471A-80A9-BB4A487C8F58}" dt="2021-09-18T18:45:05.568" v="2863" actId="1076"/>
          <ac:spMkLst>
            <pc:docMk/>
            <pc:sldMk cId="3751870085" sldId="268"/>
            <ac:spMk id="8" creationId="{B990185E-7FC4-4DEF-B3DA-A6901380D4D1}"/>
          </ac:spMkLst>
        </pc:spChg>
        <pc:picChg chg="add del mod">
          <ac:chgData name="Weifeng Xu" userId="e7aed605-a3dd-4d5a-a692-a87037af107b" providerId="ADAL" clId="{7247261D-A2FF-471A-80A9-BB4A487C8F58}" dt="2021-09-18T02:55:43.160" v="1518" actId="478"/>
          <ac:picMkLst>
            <pc:docMk/>
            <pc:sldMk cId="3751870085" sldId="268"/>
            <ac:picMk id="4" creationId="{1C49E6AB-42AF-4395-BBE9-F8AFEDC45A7E}"/>
          </ac:picMkLst>
        </pc:picChg>
        <pc:picChg chg="add del mod">
          <ac:chgData name="Weifeng Xu" userId="e7aed605-a3dd-4d5a-a692-a87037af107b" providerId="ADAL" clId="{7247261D-A2FF-471A-80A9-BB4A487C8F58}" dt="2021-09-18T02:55:42.376" v="1517" actId="478"/>
          <ac:picMkLst>
            <pc:docMk/>
            <pc:sldMk cId="3751870085" sldId="268"/>
            <ac:picMk id="5" creationId="{E0409D09-EC34-406B-AE79-2AA10B40368A}"/>
          </ac:picMkLst>
        </pc:picChg>
        <pc:picChg chg="add mod">
          <ac:chgData name="Weifeng Xu" userId="e7aed605-a3dd-4d5a-a692-a87037af107b" providerId="ADAL" clId="{7247261D-A2FF-471A-80A9-BB4A487C8F58}" dt="2021-09-18T18:45:05.568" v="2863" actId="1076"/>
          <ac:picMkLst>
            <pc:docMk/>
            <pc:sldMk cId="3751870085" sldId="268"/>
            <ac:picMk id="10" creationId="{64B43C4A-D962-47A2-94FA-84B62A0A1A87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8T18:49:13.926" v="2948" actId="20577"/>
        <pc:sldMkLst>
          <pc:docMk/>
          <pc:sldMk cId="3218174854" sldId="269"/>
        </pc:sldMkLst>
        <pc:spChg chg="add mod">
          <ac:chgData name="Weifeng Xu" userId="e7aed605-a3dd-4d5a-a692-a87037af107b" providerId="ADAL" clId="{7247261D-A2FF-471A-80A9-BB4A487C8F58}" dt="2021-09-18T18:49:13.926" v="2948" actId="20577"/>
          <ac:spMkLst>
            <pc:docMk/>
            <pc:sldMk cId="3218174854" sldId="269"/>
            <ac:spMk id="8" creationId="{92010671-8B26-47E5-9582-70671F87D620}"/>
          </ac:spMkLst>
        </pc:spChg>
        <pc:spChg chg="add mod">
          <ac:chgData name="Weifeng Xu" userId="e7aed605-a3dd-4d5a-a692-a87037af107b" providerId="ADAL" clId="{7247261D-A2FF-471A-80A9-BB4A487C8F58}" dt="2021-09-18T03:00:17.001" v="1552" actId="20577"/>
          <ac:spMkLst>
            <pc:docMk/>
            <pc:sldMk cId="3218174854" sldId="269"/>
            <ac:spMk id="9" creationId="{BC852948-1E29-4391-8EB1-DB2264D15574}"/>
          </ac:spMkLst>
        </pc:spChg>
        <pc:spChg chg="add del mod">
          <ac:chgData name="Weifeng Xu" userId="e7aed605-a3dd-4d5a-a692-a87037af107b" providerId="ADAL" clId="{7247261D-A2FF-471A-80A9-BB4A487C8F58}" dt="2021-09-18T02:58:08.434" v="1530" actId="21"/>
          <ac:spMkLst>
            <pc:docMk/>
            <pc:sldMk cId="3218174854" sldId="269"/>
            <ac:spMk id="10" creationId="{CF10B138-EE8A-48FD-B848-FD9534A42AB1}"/>
          </ac:spMkLst>
        </pc:spChg>
        <pc:spChg chg="add mod">
          <ac:chgData name="Weifeng Xu" userId="e7aed605-a3dd-4d5a-a692-a87037af107b" providerId="ADAL" clId="{7247261D-A2FF-471A-80A9-BB4A487C8F58}" dt="2021-09-18T04:21:02.611" v="1742" actId="1076"/>
          <ac:spMkLst>
            <pc:docMk/>
            <pc:sldMk cId="3218174854" sldId="269"/>
            <ac:spMk id="13" creationId="{C47F79F0-9994-4F1B-88FA-5AE2BCF0F678}"/>
          </ac:spMkLst>
        </pc:spChg>
        <pc:spChg chg="add mod">
          <ac:chgData name="Weifeng Xu" userId="e7aed605-a3dd-4d5a-a692-a87037af107b" providerId="ADAL" clId="{7247261D-A2FF-471A-80A9-BB4A487C8F58}" dt="2021-09-18T03:01:16.530" v="1662" actId="20577"/>
          <ac:spMkLst>
            <pc:docMk/>
            <pc:sldMk cId="3218174854" sldId="269"/>
            <ac:spMk id="14" creationId="{BE1F501A-8613-452E-AC82-12F5B89D016C}"/>
          </ac:spMkLst>
        </pc:spChg>
        <pc:picChg chg="add del mod">
          <ac:chgData name="Weifeng Xu" userId="e7aed605-a3dd-4d5a-a692-a87037af107b" providerId="ADAL" clId="{7247261D-A2FF-471A-80A9-BB4A487C8F58}" dt="2021-09-18T02:23:31.019" v="1328" actId="478"/>
          <ac:picMkLst>
            <pc:docMk/>
            <pc:sldMk cId="3218174854" sldId="269"/>
            <ac:picMk id="3" creationId="{5E691A4E-C4C1-4560-8B61-6E329C2D997B}"/>
          </ac:picMkLst>
        </pc:picChg>
        <pc:picChg chg="add del mod">
          <ac:chgData name="Weifeng Xu" userId="e7aed605-a3dd-4d5a-a692-a87037af107b" providerId="ADAL" clId="{7247261D-A2FF-471A-80A9-BB4A487C8F58}" dt="2021-09-18T02:57:56.149" v="1529" actId="478"/>
          <ac:picMkLst>
            <pc:docMk/>
            <pc:sldMk cId="3218174854" sldId="269"/>
            <ac:picMk id="5" creationId="{F8EE103D-E57F-42B0-B5CA-3FB597C316D3}"/>
          </ac:picMkLst>
        </pc:picChg>
        <pc:picChg chg="add del mod">
          <ac:chgData name="Weifeng Xu" userId="e7aed605-a3dd-4d5a-a692-a87037af107b" providerId="ADAL" clId="{7247261D-A2FF-471A-80A9-BB4A487C8F58}" dt="2021-09-18T04:20:57.074" v="1738" actId="478"/>
          <ac:picMkLst>
            <pc:docMk/>
            <pc:sldMk cId="3218174854" sldId="269"/>
            <ac:picMk id="7" creationId="{04EC0088-995B-4DCC-B64A-AEF3779B44AA}"/>
          </ac:picMkLst>
        </pc:picChg>
        <pc:picChg chg="add mod">
          <ac:chgData name="Weifeng Xu" userId="e7aed605-a3dd-4d5a-a692-a87037af107b" providerId="ADAL" clId="{7247261D-A2FF-471A-80A9-BB4A487C8F58}" dt="2021-09-18T02:59:57.714" v="1534" actId="1076"/>
          <ac:picMkLst>
            <pc:docMk/>
            <pc:sldMk cId="3218174854" sldId="269"/>
            <ac:picMk id="12" creationId="{93543EE8-A078-4FC3-ADC5-DBE81A4E038C}"/>
          </ac:picMkLst>
        </pc:picChg>
        <pc:picChg chg="add mod">
          <ac:chgData name="Weifeng Xu" userId="e7aed605-a3dd-4d5a-a692-a87037af107b" providerId="ADAL" clId="{7247261D-A2FF-471A-80A9-BB4A487C8F58}" dt="2021-09-18T04:21:00.205" v="1740" actId="1076"/>
          <ac:picMkLst>
            <pc:docMk/>
            <pc:sldMk cId="3218174854" sldId="269"/>
            <ac:picMk id="16" creationId="{0231302E-D591-478B-A470-014A921604EB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26T15:48:35.993" v="5002" actId="20577"/>
        <pc:sldMkLst>
          <pc:docMk/>
          <pc:sldMk cId="2934401551" sldId="270"/>
        </pc:sldMkLst>
        <pc:spChg chg="mod">
          <ac:chgData name="Weifeng Xu" userId="e7aed605-a3dd-4d5a-a692-a87037af107b" providerId="ADAL" clId="{7247261D-A2FF-471A-80A9-BB4A487C8F58}" dt="2021-09-26T15:48:35.993" v="5002" actId="20577"/>
          <ac:spMkLst>
            <pc:docMk/>
            <pc:sldMk cId="2934401551" sldId="270"/>
            <ac:spMk id="2" creationId="{7B6D262E-D3CE-41FB-A95E-D05E94926F08}"/>
          </ac:spMkLst>
        </pc:spChg>
        <pc:spChg chg="add mod">
          <ac:chgData name="Weifeng Xu" userId="e7aed605-a3dd-4d5a-a692-a87037af107b" providerId="ADAL" clId="{7247261D-A2FF-471A-80A9-BB4A487C8F58}" dt="2021-09-26T15:48:02.649" v="4992" actId="1076"/>
          <ac:spMkLst>
            <pc:docMk/>
            <pc:sldMk cId="2934401551" sldId="270"/>
            <ac:spMk id="8" creationId="{C7E6FAB9-87C7-45E0-9B36-660C30464E64}"/>
          </ac:spMkLst>
        </pc:spChg>
        <pc:graphicFrameChg chg="add del mod modGraphic">
          <ac:chgData name="Weifeng Xu" userId="e7aed605-a3dd-4d5a-a692-a87037af107b" providerId="ADAL" clId="{7247261D-A2FF-471A-80A9-BB4A487C8F58}" dt="2021-09-26T15:45:48.285" v="4907" actId="478"/>
          <ac:graphicFrameMkLst>
            <pc:docMk/>
            <pc:sldMk cId="2934401551" sldId="270"/>
            <ac:graphicFrameMk id="7" creationId="{7C585923-7771-4A0C-A288-2BB31EE61270}"/>
          </ac:graphicFrameMkLst>
        </pc:graphicFrameChg>
        <pc:picChg chg="add del">
          <ac:chgData name="Weifeng Xu" userId="e7aed605-a3dd-4d5a-a692-a87037af107b" providerId="ADAL" clId="{7247261D-A2FF-471A-80A9-BB4A487C8F58}" dt="2021-09-18T01:59:00.204" v="1277" actId="22"/>
          <ac:picMkLst>
            <pc:docMk/>
            <pc:sldMk cId="2934401551" sldId="270"/>
            <ac:picMk id="4" creationId="{1EFBB16E-BBEA-4407-89D5-B055815F0BD3}"/>
          </ac:picMkLst>
        </pc:picChg>
        <pc:picChg chg="add del mod">
          <ac:chgData name="Weifeng Xu" userId="e7aed605-a3dd-4d5a-a692-a87037af107b" providerId="ADAL" clId="{7247261D-A2FF-471A-80A9-BB4A487C8F58}" dt="2021-09-26T15:40:39.458" v="4878" actId="478"/>
          <ac:picMkLst>
            <pc:docMk/>
            <pc:sldMk cId="2934401551" sldId="270"/>
            <ac:picMk id="5" creationId="{E6624F72-4E43-42AF-8DC5-9BF03A9902E6}"/>
          </ac:picMkLst>
        </pc:picChg>
        <pc:picChg chg="add mod">
          <ac:chgData name="Weifeng Xu" userId="e7aed605-a3dd-4d5a-a692-a87037af107b" providerId="ADAL" clId="{7247261D-A2FF-471A-80A9-BB4A487C8F58}" dt="2021-09-26T15:46:42.209" v="4987" actId="1076"/>
          <ac:picMkLst>
            <pc:docMk/>
            <pc:sldMk cId="2934401551" sldId="270"/>
            <ac:picMk id="6" creationId="{FE6F9D61-D1F3-4E12-A9FA-EB94A8C4A006}"/>
          </ac:picMkLst>
        </pc:picChg>
        <pc:cxnChg chg="add mod">
          <ac:chgData name="Weifeng Xu" userId="e7aed605-a3dd-4d5a-a692-a87037af107b" providerId="ADAL" clId="{7247261D-A2FF-471A-80A9-BB4A487C8F58}" dt="2021-09-26T15:48:09.542" v="4994" actId="13822"/>
          <ac:cxnSpMkLst>
            <pc:docMk/>
            <pc:sldMk cId="2934401551" sldId="270"/>
            <ac:cxnSpMk id="9" creationId="{166B57E5-F2D4-4BCA-A11B-1D53B9CF6B79}"/>
          </ac:cxnSpMkLst>
        </pc:cxnChg>
      </pc:sldChg>
      <pc:sldChg chg="addSp modSp new mod">
        <pc:chgData name="Weifeng Xu" userId="e7aed605-a3dd-4d5a-a692-a87037af107b" providerId="ADAL" clId="{7247261D-A2FF-471A-80A9-BB4A487C8F58}" dt="2021-09-18T02:58:13.137" v="1532" actId="1076"/>
        <pc:sldMkLst>
          <pc:docMk/>
          <pc:sldMk cId="3273481276" sldId="271"/>
        </pc:sldMkLst>
        <pc:spChg chg="add mod">
          <ac:chgData name="Weifeng Xu" userId="e7aed605-a3dd-4d5a-a692-a87037af107b" providerId="ADAL" clId="{7247261D-A2FF-471A-80A9-BB4A487C8F58}" dt="2021-09-18T02:58:13.137" v="1532" actId="1076"/>
          <ac:spMkLst>
            <pc:docMk/>
            <pc:sldMk cId="3273481276" sldId="271"/>
            <ac:spMk id="4" creationId="{0011FF5E-F471-4610-8B47-B4E263835EF0}"/>
          </ac:spMkLst>
        </pc:spChg>
        <pc:picChg chg="add mod">
          <ac:chgData name="Weifeng Xu" userId="e7aed605-a3dd-4d5a-a692-a87037af107b" providerId="ADAL" clId="{7247261D-A2FF-471A-80A9-BB4A487C8F58}" dt="2021-09-18T02:57:47.123" v="1528" actId="14100"/>
          <ac:picMkLst>
            <pc:docMk/>
            <pc:sldMk cId="3273481276" sldId="271"/>
            <ac:picMk id="3" creationId="{D7675EBA-3967-45BF-999D-2210A689650B}"/>
          </ac:picMkLst>
        </pc:picChg>
      </pc:sldChg>
      <pc:sldChg chg="addSp modSp new mod modClrScheme chgLayout">
        <pc:chgData name="Weifeng Xu" userId="e7aed605-a3dd-4d5a-a692-a87037af107b" providerId="ADAL" clId="{7247261D-A2FF-471A-80A9-BB4A487C8F58}" dt="2021-09-18T14:00:33.271" v="2127" actId="108"/>
        <pc:sldMkLst>
          <pc:docMk/>
          <pc:sldMk cId="3525629476" sldId="272"/>
        </pc:sldMkLst>
        <pc:spChg chg="add mod ord">
          <ac:chgData name="Weifeng Xu" userId="e7aed605-a3dd-4d5a-a692-a87037af107b" providerId="ADAL" clId="{7247261D-A2FF-471A-80A9-BB4A487C8F58}" dt="2021-09-18T14:00:33.271" v="2127" actId="108"/>
          <ac:spMkLst>
            <pc:docMk/>
            <pc:sldMk cId="3525629476" sldId="272"/>
            <ac:spMk id="6" creationId="{684804B5-6F2A-4AAB-AE00-1DE55D62CB1C}"/>
          </ac:spMkLst>
        </pc:spChg>
        <pc:picChg chg="add mod">
          <ac:chgData name="Weifeng Xu" userId="e7aed605-a3dd-4d5a-a692-a87037af107b" providerId="ADAL" clId="{7247261D-A2FF-471A-80A9-BB4A487C8F58}" dt="2021-09-18T03:12:28.143" v="1674" actId="1076"/>
          <ac:picMkLst>
            <pc:docMk/>
            <pc:sldMk cId="3525629476" sldId="272"/>
            <ac:picMk id="3" creationId="{00B8415B-EFE3-471B-BDC1-4C82ABEC148C}"/>
          </ac:picMkLst>
        </pc:picChg>
        <pc:picChg chg="add mod">
          <ac:chgData name="Weifeng Xu" userId="e7aed605-a3dd-4d5a-a692-a87037af107b" providerId="ADAL" clId="{7247261D-A2FF-471A-80A9-BB4A487C8F58}" dt="2021-09-18T03:12:28.143" v="1674" actId="1076"/>
          <ac:picMkLst>
            <pc:docMk/>
            <pc:sldMk cId="3525629476" sldId="272"/>
            <ac:picMk id="5" creationId="{C51DFF33-7382-42C7-A106-B889CA981AB2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8T04:11:12.308" v="1715" actId="1076"/>
        <pc:sldMkLst>
          <pc:docMk/>
          <pc:sldMk cId="2480505061" sldId="273"/>
        </pc:sldMkLst>
        <pc:spChg chg="mod">
          <ac:chgData name="Weifeng Xu" userId="e7aed605-a3dd-4d5a-a692-a87037af107b" providerId="ADAL" clId="{7247261D-A2FF-471A-80A9-BB4A487C8F58}" dt="2021-09-18T03:33:28.829" v="1685"/>
          <ac:spMkLst>
            <pc:docMk/>
            <pc:sldMk cId="2480505061" sldId="273"/>
            <ac:spMk id="2" creationId="{D53AD073-E2D9-47F3-8C19-662777BA8938}"/>
          </ac:spMkLst>
        </pc:spChg>
        <pc:picChg chg="add del mod">
          <ac:chgData name="Weifeng Xu" userId="e7aed605-a3dd-4d5a-a692-a87037af107b" providerId="ADAL" clId="{7247261D-A2FF-471A-80A9-BB4A487C8F58}" dt="2021-09-18T03:31:20.762" v="1682" actId="478"/>
          <ac:picMkLst>
            <pc:docMk/>
            <pc:sldMk cId="2480505061" sldId="273"/>
            <ac:picMk id="4" creationId="{1347D2E1-2E61-4F90-BEE2-AA1299C8F82A}"/>
          </ac:picMkLst>
        </pc:picChg>
        <pc:picChg chg="add mod">
          <ac:chgData name="Weifeng Xu" userId="e7aed605-a3dd-4d5a-a692-a87037af107b" providerId="ADAL" clId="{7247261D-A2FF-471A-80A9-BB4A487C8F58}" dt="2021-09-18T03:33:19.368" v="1684" actId="1076"/>
          <ac:picMkLst>
            <pc:docMk/>
            <pc:sldMk cId="2480505061" sldId="273"/>
            <ac:picMk id="6" creationId="{419F00DA-AD78-4114-B0D2-BE9596AF9131}"/>
          </ac:picMkLst>
        </pc:picChg>
        <pc:picChg chg="add mod">
          <ac:chgData name="Weifeng Xu" userId="e7aed605-a3dd-4d5a-a692-a87037af107b" providerId="ADAL" clId="{7247261D-A2FF-471A-80A9-BB4A487C8F58}" dt="2021-09-18T04:11:12.308" v="1715" actId="1076"/>
          <ac:picMkLst>
            <pc:docMk/>
            <pc:sldMk cId="2480505061" sldId="273"/>
            <ac:picMk id="8" creationId="{D5B9CE57-AE82-4AF8-82FE-4D3232EDEB04}"/>
          </ac:picMkLst>
        </pc:picChg>
      </pc:sldChg>
      <pc:sldChg chg="addSp modSp new mod">
        <pc:chgData name="Weifeng Xu" userId="e7aed605-a3dd-4d5a-a692-a87037af107b" providerId="ADAL" clId="{7247261D-A2FF-471A-80A9-BB4A487C8F58}" dt="2021-09-18T03:36:49.316" v="1701" actId="20577"/>
        <pc:sldMkLst>
          <pc:docMk/>
          <pc:sldMk cId="154861010" sldId="274"/>
        </pc:sldMkLst>
        <pc:spChg chg="mod">
          <ac:chgData name="Weifeng Xu" userId="e7aed605-a3dd-4d5a-a692-a87037af107b" providerId="ADAL" clId="{7247261D-A2FF-471A-80A9-BB4A487C8F58}" dt="2021-09-18T03:36:49.316" v="1701" actId="20577"/>
          <ac:spMkLst>
            <pc:docMk/>
            <pc:sldMk cId="154861010" sldId="274"/>
            <ac:spMk id="2" creationId="{B49F6CAE-E015-44B0-9665-E4BCD4AB3FC8}"/>
          </ac:spMkLst>
        </pc:spChg>
        <pc:picChg chg="add mod">
          <ac:chgData name="Weifeng Xu" userId="e7aed605-a3dd-4d5a-a692-a87037af107b" providerId="ADAL" clId="{7247261D-A2FF-471A-80A9-BB4A487C8F58}" dt="2021-09-18T03:36:38.823" v="1688" actId="1076"/>
          <ac:picMkLst>
            <pc:docMk/>
            <pc:sldMk cId="154861010" sldId="274"/>
            <ac:picMk id="4" creationId="{01A05444-11AA-42A7-953B-583E730132DC}"/>
          </ac:picMkLst>
        </pc:picChg>
      </pc:sldChg>
      <pc:sldChg chg="addSp modSp new mod">
        <pc:chgData name="Weifeng Xu" userId="e7aed605-a3dd-4d5a-a692-a87037af107b" providerId="ADAL" clId="{7247261D-A2FF-471A-80A9-BB4A487C8F58}" dt="2021-09-18T03:40:09.336" v="1713" actId="20577"/>
        <pc:sldMkLst>
          <pc:docMk/>
          <pc:sldMk cId="942621133" sldId="275"/>
        </pc:sldMkLst>
        <pc:spChg chg="mod">
          <ac:chgData name="Weifeng Xu" userId="e7aed605-a3dd-4d5a-a692-a87037af107b" providerId="ADAL" clId="{7247261D-A2FF-471A-80A9-BB4A487C8F58}" dt="2021-09-18T03:40:09.336" v="1713" actId="20577"/>
          <ac:spMkLst>
            <pc:docMk/>
            <pc:sldMk cId="942621133" sldId="275"/>
            <ac:spMk id="2" creationId="{AE4C43A2-09BF-4FBA-9DA2-F9BCD90B7A18}"/>
          </ac:spMkLst>
        </pc:spChg>
        <pc:picChg chg="add mod">
          <ac:chgData name="Weifeng Xu" userId="e7aed605-a3dd-4d5a-a692-a87037af107b" providerId="ADAL" clId="{7247261D-A2FF-471A-80A9-BB4A487C8F58}" dt="2021-09-18T03:39:56.199" v="1704" actId="1076"/>
          <ac:picMkLst>
            <pc:docMk/>
            <pc:sldMk cId="942621133" sldId="275"/>
            <ac:picMk id="4" creationId="{5587226C-D6B0-4C83-BA36-157260D0FB61}"/>
          </ac:picMkLst>
        </pc:picChg>
      </pc:sldChg>
      <pc:sldChg chg="addSp modSp new mod">
        <pc:chgData name="Weifeng Xu" userId="e7aed605-a3dd-4d5a-a692-a87037af107b" providerId="ADAL" clId="{7247261D-A2FF-471A-80A9-BB4A487C8F58}" dt="2021-09-26T20:23:24.966" v="5335" actId="6549"/>
        <pc:sldMkLst>
          <pc:docMk/>
          <pc:sldMk cId="4219057759" sldId="276"/>
        </pc:sldMkLst>
        <pc:spChg chg="mod">
          <ac:chgData name="Weifeng Xu" userId="e7aed605-a3dd-4d5a-a692-a87037af107b" providerId="ADAL" clId="{7247261D-A2FF-471A-80A9-BB4A487C8F58}" dt="2021-09-26T20:23:24.966" v="5335" actId="6549"/>
          <ac:spMkLst>
            <pc:docMk/>
            <pc:sldMk cId="4219057759" sldId="276"/>
            <ac:spMk id="2" creationId="{B229A2B7-F188-4346-9A82-E52CA65B1356}"/>
          </ac:spMkLst>
        </pc:spChg>
        <pc:picChg chg="add mod">
          <ac:chgData name="Weifeng Xu" userId="e7aed605-a3dd-4d5a-a692-a87037af107b" providerId="ADAL" clId="{7247261D-A2FF-471A-80A9-BB4A487C8F58}" dt="2021-09-18T04:24:48.222" v="1748" actId="1076"/>
          <ac:picMkLst>
            <pc:docMk/>
            <pc:sldMk cId="4219057759" sldId="276"/>
            <ac:picMk id="4" creationId="{DDE23CC5-6420-4B36-B4BF-488071957314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13:06:50.466" v="1777" actId="1076"/>
        <pc:sldMkLst>
          <pc:docMk/>
          <pc:sldMk cId="2596814656" sldId="277"/>
        </pc:sldMkLst>
        <pc:spChg chg="del">
          <ac:chgData name="Weifeng Xu" userId="e7aed605-a3dd-4d5a-a692-a87037af107b" providerId="ADAL" clId="{7247261D-A2FF-471A-80A9-BB4A487C8F58}" dt="2021-09-18T13:00:45.340" v="1749" actId="700"/>
          <ac:spMkLst>
            <pc:docMk/>
            <pc:sldMk cId="2596814656" sldId="277"/>
            <ac:spMk id="2" creationId="{96F869E3-9278-4C6B-9B7F-4FF50AD3559E}"/>
          </ac:spMkLst>
        </pc:spChg>
        <pc:spChg chg="add mod">
          <ac:chgData name="Weifeng Xu" userId="e7aed605-a3dd-4d5a-a692-a87037af107b" providerId="ADAL" clId="{7247261D-A2FF-471A-80A9-BB4A487C8F58}" dt="2021-09-18T13:06:50.466" v="1777" actId="1076"/>
          <ac:spMkLst>
            <pc:docMk/>
            <pc:sldMk cId="2596814656" sldId="277"/>
            <ac:spMk id="5" creationId="{B8305DA0-C683-48B3-AE05-6B0C4C66179F}"/>
          </ac:spMkLst>
        </pc:spChg>
        <pc:picChg chg="add mod">
          <ac:chgData name="Weifeng Xu" userId="e7aed605-a3dd-4d5a-a692-a87037af107b" providerId="ADAL" clId="{7247261D-A2FF-471A-80A9-BB4A487C8F58}" dt="2021-09-18T13:06:50.466" v="1777" actId="1076"/>
          <ac:picMkLst>
            <pc:docMk/>
            <pc:sldMk cId="2596814656" sldId="277"/>
            <ac:picMk id="4" creationId="{3722C361-DDA8-4A97-8E57-136F80E7A1A9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26T20:24:08.621" v="5395" actId="20577"/>
        <pc:sldMkLst>
          <pc:docMk/>
          <pc:sldMk cId="2845471971" sldId="278"/>
        </pc:sldMkLst>
        <pc:spChg chg="add mod">
          <ac:chgData name="Weifeng Xu" userId="e7aed605-a3dd-4d5a-a692-a87037af107b" providerId="ADAL" clId="{7247261D-A2FF-471A-80A9-BB4A487C8F58}" dt="2021-09-26T20:24:08.621" v="5395" actId="20577"/>
          <ac:spMkLst>
            <pc:docMk/>
            <pc:sldMk cId="2845471971" sldId="278"/>
            <ac:spMk id="2" creationId="{16D9C977-E304-4CD8-B9AF-358E9787FB78}"/>
          </ac:spMkLst>
        </pc:spChg>
        <pc:picChg chg="add del mod">
          <ac:chgData name="Weifeng Xu" userId="e7aed605-a3dd-4d5a-a692-a87037af107b" providerId="ADAL" clId="{7247261D-A2FF-471A-80A9-BB4A487C8F58}" dt="2021-09-18T13:29:54.945" v="1998" actId="478"/>
          <ac:picMkLst>
            <pc:docMk/>
            <pc:sldMk cId="2845471971" sldId="278"/>
            <ac:picMk id="4" creationId="{20E93A3C-66D8-4600-B9A9-614EF64ACF4D}"/>
          </ac:picMkLst>
        </pc:picChg>
        <pc:picChg chg="add mod">
          <ac:chgData name="Weifeng Xu" userId="e7aed605-a3dd-4d5a-a692-a87037af107b" providerId="ADAL" clId="{7247261D-A2FF-471A-80A9-BB4A487C8F58}" dt="2021-09-18T13:27:49.761" v="1993" actId="1076"/>
          <ac:picMkLst>
            <pc:docMk/>
            <pc:sldMk cId="2845471971" sldId="278"/>
            <ac:picMk id="5" creationId="{007D78A8-8DAF-4860-BFFA-10793F3E9701}"/>
          </ac:picMkLst>
        </pc:picChg>
        <pc:picChg chg="add mod">
          <ac:chgData name="Weifeng Xu" userId="e7aed605-a3dd-4d5a-a692-a87037af107b" providerId="ADAL" clId="{7247261D-A2FF-471A-80A9-BB4A487C8F58}" dt="2021-09-18T13:29:59.399" v="2002" actId="1076"/>
          <ac:picMkLst>
            <pc:docMk/>
            <pc:sldMk cId="2845471971" sldId="278"/>
            <ac:picMk id="7" creationId="{0A7DFFD9-65CD-40AB-8823-ACC36E10A06B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26T20:23:32.014" v="5343" actId="20577"/>
        <pc:sldMkLst>
          <pc:docMk/>
          <pc:sldMk cId="1348067381" sldId="279"/>
        </pc:sldMkLst>
        <pc:spChg chg="add mod ord">
          <ac:chgData name="Weifeng Xu" userId="e7aed605-a3dd-4d5a-a692-a87037af107b" providerId="ADAL" clId="{7247261D-A2FF-471A-80A9-BB4A487C8F58}" dt="2021-09-26T20:23:32.014" v="5343" actId="20577"/>
          <ac:spMkLst>
            <pc:docMk/>
            <pc:sldMk cId="1348067381" sldId="279"/>
            <ac:spMk id="2" creationId="{320BEE83-314D-497F-8833-28ED0BF41F9A}"/>
          </ac:spMkLst>
        </pc:spChg>
        <pc:spChg chg="add del mod ord">
          <ac:chgData name="Weifeng Xu" userId="e7aed605-a3dd-4d5a-a692-a87037af107b" providerId="ADAL" clId="{7247261D-A2FF-471A-80A9-BB4A487C8F58}" dt="2021-09-18T13:08:24.518" v="1808" actId="700"/>
          <ac:spMkLst>
            <pc:docMk/>
            <pc:sldMk cId="1348067381" sldId="279"/>
            <ac:spMk id="3" creationId="{C460F00D-003D-467C-9C08-348E8F547D8F}"/>
          </ac:spMkLst>
        </pc:spChg>
        <pc:spChg chg="add mod">
          <ac:chgData name="Weifeng Xu" userId="e7aed605-a3dd-4d5a-a692-a87037af107b" providerId="ADAL" clId="{7247261D-A2FF-471A-80A9-BB4A487C8F58}" dt="2021-09-18T13:11:25.031" v="1860" actId="20577"/>
          <ac:spMkLst>
            <pc:docMk/>
            <pc:sldMk cId="1348067381" sldId="279"/>
            <ac:spMk id="8" creationId="{2EA1F40A-2B83-4A95-A60C-8D0F62A73C35}"/>
          </ac:spMkLst>
        </pc:spChg>
        <pc:picChg chg="add mod">
          <ac:chgData name="Weifeng Xu" userId="e7aed605-a3dd-4d5a-a692-a87037af107b" providerId="ADAL" clId="{7247261D-A2FF-471A-80A9-BB4A487C8F58}" dt="2021-09-18T13:08:31.319" v="1811" actId="14100"/>
          <ac:picMkLst>
            <pc:docMk/>
            <pc:sldMk cId="1348067381" sldId="279"/>
            <ac:picMk id="5" creationId="{DD7B8981-D950-40F8-A42D-FBD162F74D7C}"/>
          </ac:picMkLst>
        </pc:picChg>
        <pc:picChg chg="add mod">
          <ac:chgData name="Weifeng Xu" userId="e7aed605-a3dd-4d5a-a692-a87037af107b" providerId="ADAL" clId="{7247261D-A2FF-471A-80A9-BB4A487C8F58}" dt="2021-09-18T13:10:21.598" v="1814" actId="14100"/>
          <ac:picMkLst>
            <pc:docMk/>
            <pc:sldMk cId="1348067381" sldId="279"/>
            <ac:picMk id="7" creationId="{A935264A-8134-4F5A-B359-3D2FCA56154A}"/>
          </ac:picMkLst>
        </pc:picChg>
      </pc:sldChg>
      <pc:sldChg chg="modSp new mod">
        <pc:chgData name="Weifeng Xu" userId="e7aed605-a3dd-4d5a-a692-a87037af107b" providerId="ADAL" clId="{7247261D-A2FF-471A-80A9-BB4A487C8F58}" dt="2021-09-18T22:39:40.195" v="3828" actId="20577"/>
        <pc:sldMkLst>
          <pc:docMk/>
          <pc:sldMk cId="3551981258" sldId="280"/>
        </pc:sldMkLst>
        <pc:spChg chg="mod">
          <ac:chgData name="Weifeng Xu" userId="e7aed605-a3dd-4d5a-a692-a87037af107b" providerId="ADAL" clId="{7247261D-A2FF-471A-80A9-BB4A487C8F58}" dt="2021-09-18T13:18:31.199" v="1871" actId="20577"/>
          <ac:spMkLst>
            <pc:docMk/>
            <pc:sldMk cId="3551981258" sldId="280"/>
            <ac:spMk id="2" creationId="{2E589AAB-965F-49AA-82BD-1C1C6C8455A6}"/>
          </ac:spMkLst>
        </pc:spChg>
        <pc:spChg chg="mod">
          <ac:chgData name="Weifeng Xu" userId="e7aed605-a3dd-4d5a-a692-a87037af107b" providerId="ADAL" clId="{7247261D-A2FF-471A-80A9-BB4A487C8F58}" dt="2021-09-18T22:39:40.195" v="3828" actId="20577"/>
          <ac:spMkLst>
            <pc:docMk/>
            <pc:sldMk cId="3551981258" sldId="280"/>
            <ac:spMk id="3" creationId="{A3BD65FA-DBDD-46F9-B999-FD87266AA9EF}"/>
          </ac:spMkLst>
        </pc:spChg>
      </pc:sldChg>
      <pc:sldChg chg="addSp modSp new mod">
        <pc:chgData name="Weifeng Xu" userId="e7aed605-a3dd-4d5a-a692-a87037af107b" providerId="ADAL" clId="{7247261D-A2FF-471A-80A9-BB4A487C8F58}" dt="2021-09-26T20:24:04.796" v="5389" actId="20577"/>
        <pc:sldMkLst>
          <pc:docMk/>
          <pc:sldMk cId="684365809" sldId="281"/>
        </pc:sldMkLst>
        <pc:spChg chg="mod">
          <ac:chgData name="Weifeng Xu" userId="e7aed605-a3dd-4d5a-a692-a87037af107b" providerId="ADAL" clId="{7247261D-A2FF-471A-80A9-BB4A487C8F58}" dt="2021-09-26T20:24:04.796" v="5389" actId="20577"/>
          <ac:spMkLst>
            <pc:docMk/>
            <pc:sldMk cId="684365809" sldId="281"/>
            <ac:spMk id="2" creationId="{1711F097-6A34-4166-80D7-ADCEDA96FB88}"/>
          </ac:spMkLst>
        </pc:spChg>
        <pc:picChg chg="add mod">
          <ac:chgData name="Weifeng Xu" userId="e7aed605-a3dd-4d5a-a692-a87037af107b" providerId="ADAL" clId="{7247261D-A2FF-471A-80A9-BB4A487C8F58}" dt="2021-09-18T13:32:09.119" v="2017" actId="1076"/>
          <ac:picMkLst>
            <pc:docMk/>
            <pc:sldMk cId="684365809" sldId="281"/>
            <ac:picMk id="4" creationId="{6F1C0023-127C-46F6-9AEC-1403DCE864F0}"/>
          </ac:picMkLst>
        </pc:picChg>
      </pc:sldChg>
      <pc:sldChg chg="addSp delSp new mod modClrScheme chgLayout">
        <pc:chgData name="Weifeng Xu" userId="e7aed605-a3dd-4d5a-a692-a87037af107b" providerId="ADAL" clId="{7247261D-A2FF-471A-80A9-BB4A487C8F58}" dt="2021-09-18T13:38:03.094" v="2020" actId="22"/>
        <pc:sldMkLst>
          <pc:docMk/>
          <pc:sldMk cId="1302151968" sldId="282"/>
        </pc:sldMkLst>
        <pc:spChg chg="del">
          <ac:chgData name="Weifeng Xu" userId="e7aed605-a3dd-4d5a-a692-a87037af107b" providerId="ADAL" clId="{7247261D-A2FF-471A-80A9-BB4A487C8F58}" dt="2021-09-18T13:38:01.950" v="2019" actId="700"/>
          <ac:spMkLst>
            <pc:docMk/>
            <pc:sldMk cId="1302151968" sldId="282"/>
            <ac:spMk id="2" creationId="{8E258E14-A60A-4CB7-AC8C-D9852673298F}"/>
          </ac:spMkLst>
        </pc:spChg>
        <pc:picChg chg="add">
          <ac:chgData name="Weifeng Xu" userId="e7aed605-a3dd-4d5a-a692-a87037af107b" providerId="ADAL" clId="{7247261D-A2FF-471A-80A9-BB4A487C8F58}" dt="2021-09-18T13:38:03.094" v="2020" actId="22"/>
          <ac:picMkLst>
            <pc:docMk/>
            <pc:sldMk cId="1302151968" sldId="282"/>
            <ac:picMk id="4" creationId="{72F7AB5A-172A-479B-A285-2110BA8610DD}"/>
          </ac:picMkLst>
        </pc:picChg>
      </pc:sldChg>
      <pc:sldChg chg="addSp modSp new mod modClrScheme chgLayout">
        <pc:chgData name="Weifeng Xu" userId="e7aed605-a3dd-4d5a-a692-a87037af107b" providerId="ADAL" clId="{7247261D-A2FF-471A-80A9-BB4A487C8F58}" dt="2021-09-26T20:24:19.097" v="5408" actId="20577"/>
        <pc:sldMkLst>
          <pc:docMk/>
          <pc:sldMk cId="770561629" sldId="283"/>
        </pc:sldMkLst>
        <pc:spChg chg="add mod ord">
          <ac:chgData name="Weifeng Xu" userId="e7aed605-a3dd-4d5a-a692-a87037af107b" providerId="ADAL" clId="{7247261D-A2FF-471A-80A9-BB4A487C8F58}" dt="2021-09-26T20:24:19.097" v="5408" actId="20577"/>
          <ac:spMkLst>
            <pc:docMk/>
            <pc:sldMk cId="770561629" sldId="283"/>
            <ac:spMk id="4" creationId="{9C1B24A1-90D8-48D0-A2F6-5FF200F22687}"/>
          </ac:spMkLst>
        </pc:spChg>
        <pc:picChg chg="add mod">
          <ac:chgData name="Weifeng Xu" userId="e7aed605-a3dd-4d5a-a692-a87037af107b" providerId="ADAL" clId="{7247261D-A2FF-471A-80A9-BB4A487C8F58}" dt="2021-09-18T13:40:56.499" v="2061" actId="1076"/>
          <ac:picMkLst>
            <pc:docMk/>
            <pc:sldMk cId="770561629" sldId="283"/>
            <ac:picMk id="3" creationId="{CF073FE7-81F2-4274-8423-2ED3BA301EBA}"/>
          </ac:picMkLst>
        </pc:picChg>
      </pc:sldChg>
      <pc:sldChg chg="new del">
        <pc:chgData name="Weifeng Xu" userId="e7aed605-a3dd-4d5a-a692-a87037af107b" providerId="ADAL" clId="{7247261D-A2FF-471A-80A9-BB4A487C8F58}" dt="2021-09-18T13:57:53.841" v="2082" actId="47"/>
        <pc:sldMkLst>
          <pc:docMk/>
          <pc:sldMk cId="174515871" sldId="284"/>
        </pc:sldMkLst>
      </pc:sldChg>
      <pc:sldChg chg="addSp modSp new mod">
        <pc:chgData name="Weifeng Xu" userId="e7aed605-a3dd-4d5a-a692-a87037af107b" providerId="ADAL" clId="{7247261D-A2FF-471A-80A9-BB4A487C8F58}" dt="2021-09-18T13:59:59.163" v="2107" actId="404"/>
        <pc:sldMkLst>
          <pc:docMk/>
          <pc:sldMk cId="3675236377" sldId="284"/>
        </pc:sldMkLst>
        <pc:spChg chg="mod">
          <ac:chgData name="Weifeng Xu" userId="e7aed605-a3dd-4d5a-a692-a87037af107b" providerId="ADAL" clId="{7247261D-A2FF-471A-80A9-BB4A487C8F58}" dt="2021-09-18T13:59:59.163" v="2107" actId="404"/>
          <ac:spMkLst>
            <pc:docMk/>
            <pc:sldMk cId="3675236377" sldId="284"/>
            <ac:spMk id="2" creationId="{744FA421-56F2-40DC-8398-FA97F8581C97}"/>
          </ac:spMkLst>
        </pc:spChg>
        <pc:picChg chg="add mod">
          <ac:chgData name="Weifeng Xu" userId="e7aed605-a3dd-4d5a-a692-a87037af107b" providerId="ADAL" clId="{7247261D-A2FF-471A-80A9-BB4A487C8F58}" dt="2021-09-18T13:59:19.037" v="2087" actId="1076"/>
          <ac:picMkLst>
            <pc:docMk/>
            <pc:sldMk cId="3675236377" sldId="284"/>
            <ac:picMk id="4" creationId="{EA54BF69-AC45-45D8-B3BC-485572EC58AC}"/>
          </ac:picMkLst>
        </pc:picChg>
      </pc:sldChg>
      <pc:sldChg chg="addSp modSp new mod">
        <pc:chgData name="Weifeng Xu" userId="e7aed605-a3dd-4d5a-a692-a87037af107b" providerId="ADAL" clId="{7247261D-A2FF-471A-80A9-BB4A487C8F58}" dt="2021-09-18T14:08:26.910" v="2146" actId="114"/>
        <pc:sldMkLst>
          <pc:docMk/>
          <pc:sldMk cId="1592064050" sldId="285"/>
        </pc:sldMkLst>
        <pc:spChg chg="mod">
          <ac:chgData name="Weifeng Xu" userId="e7aed605-a3dd-4d5a-a692-a87037af107b" providerId="ADAL" clId="{7247261D-A2FF-471A-80A9-BB4A487C8F58}" dt="2021-09-18T14:06:25.501" v="2129"/>
          <ac:spMkLst>
            <pc:docMk/>
            <pc:sldMk cId="1592064050" sldId="285"/>
            <ac:spMk id="2" creationId="{9AC743C2-280B-4C92-8506-86088F4ED754}"/>
          </ac:spMkLst>
        </pc:spChg>
        <pc:spChg chg="add mod">
          <ac:chgData name="Weifeng Xu" userId="e7aed605-a3dd-4d5a-a692-a87037af107b" providerId="ADAL" clId="{7247261D-A2FF-471A-80A9-BB4A487C8F58}" dt="2021-09-18T14:08:26.910" v="2146" actId="114"/>
          <ac:spMkLst>
            <pc:docMk/>
            <pc:sldMk cId="1592064050" sldId="285"/>
            <ac:spMk id="6" creationId="{ECDEC5A6-B063-45D9-98D5-88343498C07E}"/>
          </ac:spMkLst>
        </pc:spChg>
        <pc:picChg chg="add mod">
          <ac:chgData name="Weifeng Xu" userId="e7aed605-a3dd-4d5a-a692-a87037af107b" providerId="ADAL" clId="{7247261D-A2FF-471A-80A9-BB4A487C8F58}" dt="2021-09-18T14:07:44.857" v="2132" actId="1076"/>
          <ac:picMkLst>
            <pc:docMk/>
            <pc:sldMk cId="1592064050" sldId="285"/>
            <ac:picMk id="4" creationId="{75152A4C-EB43-4136-900D-D9D28A762C64}"/>
          </ac:picMkLst>
        </pc:picChg>
      </pc:sldChg>
      <pc:sldChg chg="modSp new mod ord">
        <pc:chgData name="Weifeng Xu" userId="e7aed605-a3dd-4d5a-a692-a87037af107b" providerId="ADAL" clId="{7247261D-A2FF-471A-80A9-BB4A487C8F58}" dt="2021-09-27T22:13:53.348" v="5409" actId="207"/>
        <pc:sldMkLst>
          <pc:docMk/>
          <pc:sldMk cId="1490544817" sldId="286"/>
        </pc:sldMkLst>
        <pc:spChg chg="mod">
          <ac:chgData name="Weifeng Xu" userId="e7aed605-a3dd-4d5a-a692-a87037af107b" providerId="ADAL" clId="{7247261D-A2FF-471A-80A9-BB4A487C8F58}" dt="2021-09-18T14:10:22.915" v="2168" actId="20577"/>
          <ac:spMkLst>
            <pc:docMk/>
            <pc:sldMk cId="1490544817" sldId="286"/>
            <ac:spMk id="2" creationId="{4F2F805C-A978-4B13-94CB-B2502348E9ED}"/>
          </ac:spMkLst>
        </pc:spChg>
        <pc:spChg chg="mod">
          <ac:chgData name="Weifeng Xu" userId="e7aed605-a3dd-4d5a-a692-a87037af107b" providerId="ADAL" clId="{7247261D-A2FF-471A-80A9-BB4A487C8F58}" dt="2021-09-27T22:13:53.348" v="5409" actId="207"/>
          <ac:spMkLst>
            <pc:docMk/>
            <pc:sldMk cId="1490544817" sldId="286"/>
            <ac:spMk id="3" creationId="{D2612425-FBD3-4A29-86B8-EAA7A9226AC5}"/>
          </ac:spMkLst>
        </pc:spChg>
      </pc:sldChg>
      <pc:sldChg chg="addSp delSp modSp new mod modClrScheme chgLayout">
        <pc:chgData name="Weifeng Xu" userId="e7aed605-a3dd-4d5a-a692-a87037af107b" providerId="ADAL" clId="{7247261D-A2FF-471A-80A9-BB4A487C8F58}" dt="2021-09-18T18:31:39.962" v="2772" actId="20577"/>
        <pc:sldMkLst>
          <pc:docMk/>
          <pc:sldMk cId="3066874900" sldId="287"/>
        </pc:sldMkLst>
        <pc:spChg chg="del">
          <ac:chgData name="Weifeng Xu" userId="e7aed605-a3dd-4d5a-a692-a87037af107b" providerId="ADAL" clId="{7247261D-A2FF-471A-80A9-BB4A487C8F58}" dt="2021-09-18T18:31:08.070" v="2745" actId="700"/>
          <ac:spMkLst>
            <pc:docMk/>
            <pc:sldMk cId="3066874900" sldId="287"/>
            <ac:spMk id="2" creationId="{A2113491-83B6-4172-AD24-EA173C339715}"/>
          </ac:spMkLst>
        </pc:spChg>
        <pc:spChg chg="add mod">
          <ac:chgData name="Weifeng Xu" userId="e7aed605-a3dd-4d5a-a692-a87037af107b" providerId="ADAL" clId="{7247261D-A2FF-471A-80A9-BB4A487C8F58}" dt="2021-09-18T18:31:39.962" v="2772" actId="20577"/>
          <ac:spMkLst>
            <pc:docMk/>
            <pc:sldMk cId="3066874900" sldId="287"/>
            <ac:spMk id="5" creationId="{FE28A4FF-A12D-48DE-8BBE-6B89A55802D9}"/>
          </ac:spMkLst>
        </pc:spChg>
        <pc:picChg chg="add mod">
          <ac:chgData name="Weifeng Xu" userId="e7aed605-a3dd-4d5a-a692-a87037af107b" providerId="ADAL" clId="{7247261D-A2FF-471A-80A9-BB4A487C8F58}" dt="2021-09-18T18:30:48.647" v="2744" actId="1076"/>
          <ac:picMkLst>
            <pc:docMk/>
            <pc:sldMk cId="3066874900" sldId="287"/>
            <ac:picMk id="4" creationId="{A1B483BD-C9D7-4E93-A7A8-F38361FE042D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18:58:38.429" v="3124" actId="207"/>
        <pc:sldMkLst>
          <pc:docMk/>
          <pc:sldMk cId="724052522" sldId="288"/>
        </pc:sldMkLst>
        <pc:spChg chg="del mod ord">
          <ac:chgData name="Weifeng Xu" userId="e7aed605-a3dd-4d5a-a692-a87037af107b" providerId="ADAL" clId="{7247261D-A2FF-471A-80A9-BB4A487C8F58}" dt="2021-09-18T18:53:52.408" v="3003" actId="700"/>
          <ac:spMkLst>
            <pc:docMk/>
            <pc:sldMk cId="724052522" sldId="288"/>
            <ac:spMk id="2" creationId="{E7D94186-2A0B-42C2-9B3E-AF3A243D117E}"/>
          </ac:spMkLst>
        </pc:spChg>
        <pc:spChg chg="del mod ord">
          <ac:chgData name="Weifeng Xu" userId="e7aed605-a3dd-4d5a-a692-a87037af107b" providerId="ADAL" clId="{7247261D-A2FF-471A-80A9-BB4A487C8F58}" dt="2021-09-18T18:53:52.408" v="3003" actId="700"/>
          <ac:spMkLst>
            <pc:docMk/>
            <pc:sldMk cId="724052522" sldId="288"/>
            <ac:spMk id="3" creationId="{14472A7F-7396-497B-82D7-0D1FA5472606}"/>
          </ac:spMkLst>
        </pc:spChg>
        <pc:spChg chg="add del mod ord">
          <ac:chgData name="Weifeng Xu" userId="e7aed605-a3dd-4d5a-a692-a87037af107b" providerId="ADAL" clId="{7247261D-A2FF-471A-80A9-BB4A487C8F58}" dt="2021-09-18T18:53:55.348" v="3004" actId="700"/>
          <ac:spMkLst>
            <pc:docMk/>
            <pc:sldMk cId="724052522" sldId="288"/>
            <ac:spMk id="4" creationId="{6939E2F9-51BD-43D3-8C8E-4C2CBEE7053E}"/>
          </ac:spMkLst>
        </pc:spChg>
        <pc:spChg chg="add del mod ord">
          <ac:chgData name="Weifeng Xu" userId="e7aed605-a3dd-4d5a-a692-a87037af107b" providerId="ADAL" clId="{7247261D-A2FF-471A-80A9-BB4A487C8F58}" dt="2021-09-18T18:53:55.348" v="3004" actId="700"/>
          <ac:spMkLst>
            <pc:docMk/>
            <pc:sldMk cId="724052522" sldId="288"/>
            <ac:spMk id="5" creationId="{58B4AED4-70F6-4983-BB1F-F294D21D378C}"/>
          </ac:spMkLst>
        </pc:spChg>
        <pc:spChg chg="add mod ord">
          <ac:chgData name="Weifeng Xu" userId="e7aed605-a3dd-4d5a-a692-a87037af107b" providerId="ADAL" clId="{7247261D-A2FF-471A-80A9-BB4A487C8F58}" dt="2021-09-18T18:58:38.429" v="3124" actId="207"/>
          <ac:spMkLst>
            <pc:docMk/>
            <pc:sldMk cId="724052522" sldId="288"/>
            <ac:spMk id="6" creationId="{97B032DE-3372-45AC-B1ED-D6684854DE35}"/>
          </ac:spMkLst>
        </pc:spChg>
        <pc:spChg chg="add mod ord">
          <ac:chgData name="Weifeng Xu" userId="e7aed605-a3dd-4d5a-a692-a87037af107b" providerId="ADAL" clId="{7247261D-A2FF-471A-80A9-BB4A487C8F58}" dt="2021-09-18T18:58:19.186" v="3109" actId="20577"/>
          <ac:spMkLst>
            <pc:docMk/>
            <pc:sldMk cId="724052522" sldId="288"/>
            <ac:spMk id="7" creationId="{0E93F359-00A4-4754-81CD-ED3C7E12093D}"/>
          </ac:spMkLst>
        </pc:spChg>
      </pc:sldChg>
      <pc:sldChg chg="addSp delSp modSp new mod ord modClrScheme chgLayout">
        <pc:chgData name="Weifeng Xu" userId="e7aed605-a3dd-4d5a-a692-a87037af107b" providerId="ADAL" clId="{7247261D-A2FF-471A-80A9-BB4A487C8F58}" dt="2021-09-26T14:53:39.226" v="4697" actId="20577"/>
        <pc:sldMkLst>
          <pc:docMk/>
          <pc:sldMk cId="2410503509" sldId="289"/>
        </pc:sldMkLst>
        <pc:spChg chg="del mod ord">
          <ac:chgData name="Weifeng Xu" userId="e7aed605-a3dd-4d5a-a692-a87037af107b" providerId="ADAL" clId="{7247261D-A2FF-471A-80A9-BB4A487C8F58}" dt="2021-09-18T18:54:23.110" v="3024" actId="700"/>
          <ac:spMkLst>
            <pc:docMk/>
            <pc:sldMk cId="2410503509" sldId="289"/>
            <ac:spMk id="2" creationId="{F669B271-3E5E-483F-82CF-DB45E7633F60}"/>
          </ac:spMkLst>
        </pc:spChg>
        <pc:spChg chg="add mod ord">
          <ac:chgData name="Weifeng Xu" userId="e7aed605-a3dd-4d5a-a692-a87037af107b" providerId="ADAL" clId="{7247261D-A2FF-471A-80A9-BB4A487C8F58}" dt="2021-09-26T14:53:39.226" v="4697" actId="20577"/>
          <ac:spMkLst>
            <pc:docMk/>
            <pc:sldMk cId="2410503509" sldId="289"/>
            <ac:spMk id="3" creationId="{350480EA-4C29-4635-9DFD-E04A41C85D82}"/>
          </ac:spMkLst>
        </pc:spChg>
        <pc:spChg chg="add mod ord">
          <ac:chgData name="Weifeng Xu" userId="e7aed605-a3dd-4d5a-a692-a87037af107b" providerId="ADAL" clId="{7247261D-A2FF-471A-80A9-BB4A487C8F58}" dt="2021-09-18T18:58:09.731" v="3105" actId="20577"/>
          <ac:spMkLst>
            <pc:docMk/>
            <pc:sldMk cId="2410503509" sldId="289"/>
            <ac:spMk id="4" creationId="{66561D9A-0CBB-48E3-91C1-FA892F030825}"/>
          </ac:spMkLst>
        </pc:spChg>
      </pc:sldChg>
      <pc:sldChg chg="addSp delSp modSp new mod modClrScheme chgLayout modNotesTx">
        <pc:chgData name="Weifeng Xu" userId="e7aed605-a3dd-4d5a-a692-a87037af107b" providerId="ADAL" clId="{7247261D-A2FF-471A-80A9-BB4A487C8F58}" dt="2021-09-18T22:40:00.523" v="3844" actId="20577"/>
        <pc:sldMkLst>
          <pc:docMk/>
          <pc:sldMk cId="4251639506" sldId="290"/>
        </pc:sldMkLst>
        <pc:spChg chg="del mod ord">
          <ac:chgData name="Weifeng Xu" userId="e7aed605-a3dd-4d5a-a692-a87037af107b" providerId="ADAL" clId="{7247261D-A2FF-471A-80A9-BB4A487C8F58}" dt="2021-09-18T19:00:30.232" v="3134" actId="700"/>
          <ac:spMkLst>
            <pc:docMk/>
            <pc:sldMk cId="4251639506" sldId="290"/>
            <ac:spMk id="2" creationId="{57C34D46-2EBB-478E-B1FB-DED0FC2B6D39}"/>
          </ac:spMkLst>
        </pc:spChg>
        <pc:spChg chg="add mod ord">
          <ac:chgData name="Weifeng Xu" userId="e7aed605-a3dd-4d5a-a692-a87037af107b" providerId="ADAL" clId="{7247261D-A2FF-471A-80A9-BB4A487C8F58}" dt="2021-09-18T22:40:00.523" v="3844" actId="20577"/>
          <ac:spMkLst>
            <pc:docMk/>
            <pc:sldMk cId="4251639506" sldId="290"/>
            <ac:spMk id="3" creationId="{D34E68AB-18FC-49CD-B6D5-73DB55F9D15B}"/>
          </ac:spMkLst>
        </pc:spChg>
        <pc:spChg chg="add mod ord">
          <ac:chgData name="Weifeng Xu" userId="e7aed605-a3dd-4d5a-a692-a87037af107b" providerId="ADAL" clId="{7247261D-A2FF-471A-80A9-BB4A487C8F58}" dt="2021-09-18T19:00:54" v="3151" actId="20577"/>
          <ac:spMkLst>
            <pc:docMk/>
            <pc:sldMk cId="4251639506" sldId="290"/>
            <ac:spMk id="4" creationId="{5FD2D7B9-8F88-4D64-A352-6D7DF49D780D}"/>
          </ac:spMkLst>
        </pc:spChg>
      </pc:sldChg>
      <pc:sldChg chg="addSp delSp modSp new mod modClrScheme chgLayout modNotesTx">
        <pc:chgData name="Weifeng Xu" userId="e7aed605-a3dd-4d5a-a692-a87037af107b" providerId="ADAL" clId="{7247261D-A2FF-471A-80A9-BB4A487C8F58}" dt="2021-09-26T20:01:29.840" v="5306" actId="20577"/>
        <pc:sldMkLst>
          <pc:docMk/>
          <pc:sldMk cId="1061489720" sldId="291"/>
        </pc:sldMkLst>
        <pc:spChg chg="del mod ord">
          <ac:chgData name="Weifeng Xu" userId="e7aed605-a3dd-4d5a-a692-a87037af107b" providerId="ADAL" clId="{7247261D-A2FF-471A-80A9-BB4A487C8F58}" dt="2021-09-18T19:29:16.241" v="3154" actId="700"/>
          <ac:spMkLst>
            <pc:docMk/>
            <pc:sldMk cId="1061489720" sldId="291"/>
            <ac:spMk id="2" creationId="{71E3E208-6476-4780-809F-151686755169}"/>
          </ac:spMkLst>
        </pc:spChg>
        <pc:spChg chg="del">
          <ac:chgData name="Weifeng Xu" userId="e7aed605-a3dd-4d5a-a692-a87037af107b" providerId="ADAL" clId="{7247261D-A2FF-471A-80A9-BB4A487C8F58}" dt="2021-09-18T19:29:16.241" v="3154" actId="700"/>
          <ac:spMkLst>
            <pc:docMk/>
            <pc:sldMk cId="1061489720" sldId="291"/>
            <ac:spMk id="3" creationId="{46B95868-311E-4233-A469-44595FAB1272}"/>
          </ac:spMkLst>
        </pc:spChg>
        <pc:spChg chg="add mod ord">
          <ac:chgData name="Weifeng Xu" userId="e7aed605-a3dd-4d5a-a692-a87037af107b" providerId="ADAL" clId="{7247261D-A2FF-471A-80A9-BB4A487C8F58}" dt="2021-09-26T20:01:29.840" v="5306" actId="20577"/>
          <ac:spMkLst>
            <pc:docMk/>
            <pc:sldMk cId="1061489720" sldId="291"/>
            <ac:spMk id="4" creationId="{6A3408BB-7DC4-4EEB-B7AF-114FD0F28215}"/>
          </ac:spMkLst>
        </pc:spChg>
        <pc:picChg chg="add mod">
          <ac:chgData name="Weifeng Xu" userId="e7aed605-a3dd-4d5a-a692-a87037af107b" providerId="ADAL" clId="{7247261D-A2FF-471A-80A9-BB4A487C8F58}" dt="2021-09-18T19:30:59.775" v="3184" actId="1076"/>
          <ac:picMkLst>
            <pc:docMk/>
            <pc:sldMk cId="1061489720" sldId="291"/>
            <ac:picMk id="6" creationId="{894820B1-0B6D-41BA-A09A-94D507D06174}"/>
          </ac:picMkLst>
        </pc:picChg>
      </pc:sldChg>
      <pc:sldChg chg="addSp delSp modSp new mod modClrScheme chgLayout modNotesTx">
        <pc:chgData name="Weifeng Xu" userId="e7aed605-a3dd-4d5a-a692-a87037af107b" providerId="ADAL" clId="{7247261D-A2FF-471A-80A9-BB4A487C8F58}" dt="2021-09-18T22:25:00.472" v="3757" actId="14100"/>
        <pc:sldMkLst>
          <pc:docMk/>
          <pc:sldMk cId="3361499796" sldId="292"/>
        </pc:sldMkLst>
        <pc:spChg chg="del mod">
          <ac:chgData name="Weifeng Xu" userId="e7aed605-a3dd-4d5a-a692-a87037af107b" providerId="ADAL" clId="{7247261D-A2FF-471A-80A9-BB4A487C8F58}" dt="2021-09-18T22:24:48.342" v="3752" actId="700"/>
          <ac:spMkLst>
            <pc:docMk/>
            <pc:sldMk cId="3361499796" sldId="292"/>
            <ac:spMk id="2" creationId="{29B5E6B3-64AE-4594-A1D3-9A078ABD61DB}"/>
          </ac:spMkLst>
        </pc:spChg>
        <pc:spChg chg="add del">
          <ac:chgData name="Weifeng Xu" userId="e7aed605-a3dd-4d5a-a692-a87037af107b" providerId="ADAL" clId="{7247261D-A2FF-471A-80A9-BB4A487C8F58}" dt="2021-09-18T19:32:40.901" v="3229"/>
          <ac:spMkLst>
            <pc:docMk/>
            <pc:sldMk cId="3361499796" sldId="292"/>
            <ac:spMk id="5" creationId="{13DD7CC2-3A82-4054-9423-5D95225731E5}"/>
          </ac:spMkLst>
        </pc:spChg>
        <pc:spChg chg="add mod">
          <ac:chgData name="Weifeng Xu" userId="e7aed605-a3dd-4d5a-a692-a87037af107b" providerId="ADAL" clId="{7247261D-A2FF-471A-80A9-BB4A487C8F58}" dt="2021-09-18T22:25:00.472" v="3757" actId="14100"/>
          <ac:spMkLst>
            <pc:docMk/>
            <pc:sldMk cId="3361499796" sldId="292"/>
            <ac:spMk id="6" creationId="{ECE9AB0D-811A-4DF7-B0C9-A4184670AE44}"/>
          </ac:spMkLst>
        </pc:spChg>
        <pc:spChg chg="add mod">
          <ac:chgData name="Weifeng Xu" userId="e7aed605-a3dd-4d5a-a692-a87037af107b" providerId="ADAL" clId="{7247261D-A2FF-471A-80A9-BB4A487C8F58}" dt="2021-09-18T19:32:47.911" v="3233" actId="14100"/>
          <ac:spMkLst>
            <pc:docMk/>
            <pc:sldMk cId="3361499796" sldId="292"/>
            <ac:spMk id="7" creationId="{2D9F15D7-BFFF-41F7-8D69-ECAFF3129BD4}"/>
          </ac:spMkLst>
        </pc:spChg>
        <pc:picChg chg="add mod">
          <ac:chgData name="Weifeng Xu" userId="e7aed605-a3dd-4d5a-a692-a87037af107b" providerId="ADAL" clId="{7247261D-A2FF-471A-80A9-BB4A487C8F58}" dt="2021-09-18T20:10:41.796" v="3450" actId="1076"/>
          <ac:picMkLst>
            <pc:docMk/>
            <pc:sldMk cId="3361499796" sldId="292"/>
            <ac:picMk id="4" creationId="{D0142012-4855-426E-95B4-37E8A47C7E39}"/>
          </ac:picMkLst>
        </pc:picChg>
      </pc:sldChg>
      <pc:sldChg chg="addSp modSp new mod">
        <pc:chgData name="Weifeng Xu" userId="e7aed605-a3dd-4d5a-a692-a87037af107b" providerId="ADAL" clId="{7247261D-A2FF-471A-80A9-BB4A487C8F58}" dt="2021-09-26T15:50:31.678" v="5004" actId="20577"/>
        <pc:sldMkLst>
          <pc:docMk/>
          <pc:sldMk cId="1855056219" sldId="293"/>
        </pc:sldMkLst>
        <pc:spChg chg="mod">
          <ac:chgData name="Weifeng Xu" userId="e7aed605-a3dd-4d5a-a692-a87037af107b" providerId="ADAL" clId="{7247261D-A2FF-471A-80A9-BB4A487C8F58}" dt="2021-09-26T15:50:31.678" v="5004" actId="20577"/>
          <ac:spMkLst>
            <pc:docMk/>
            <pc:sldMk cId="1855056219" sldId="293"/>
            <ac:spMk id="2" creationId="{D7B6813C-666D-484E-BB4F-72D92D303A15}"/>
          </ac:spMkLst>
        </pc:spChg>
        <pc:spChg chg="add mod">
          <ac:chgData name="Weifeng Xu" userId="e7aed605-a3dd-4d5a-a692-a87037af107b" providerId="ADAL" clId="{7247261D-A2FF-471A-80A9-BB4A487C8F58}" dt="2021-09-18T20:03:36.154" v="3392" actId="14100"/>
          <ac:spMkLst>
            <pc:docMk/>
            <pc:sldMk cId="1855056219" sldId="293"/>
            <ac:spMk id="5" creationId="{F38C4FDD-1274-4E6D-923C-1B93C063497A}"/>
          </ac:spMkLst>
        </pc:spChg>
        <pc:picChg chg="add mod">
          <ac:chgData name="Weifeng Xu" userId="e7aed605-a3dd-4d5a-a692-a87037af107b" providerId="ADAL" clId="{7247261D-A2FF-471A-80A9-BB4A487C8F58}" dt="2021-09-18T20:01:30.332" v="3356" actId="1076"/>
          <ac:picMkLst>
            <pc:docMk/>
            <pc:sldMk cId="1855056219" sldId="293"/>
            <ac:picMk id="4" creationId="{D216180A-39DE-4E86-B867-DCA81EA0885A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2-03-10T01:59:05.423" v="5491" actId="14100"/>
        <pc:sldMkLst>
          <pc:docMk/>
          <pc:sldMk cId="549852275" sldId="294"/>
        </pc:sldMkLst>
        <pc:spChg chg="del">
          <ac:chgData name="Weifeng Xu" userId="e7aed605-a3dd-4d5a-a692-a87037af107b" providerId="ADAL" clId="{7247261D-A2FF-471A-80A9-BB4A487C8F58}" dt="2021-09-18T20:03:24.425" v="3391" actId="700"/>
          <ac:spMkLst>
            <pc:docMk/>
            <pc:sldMk cId="549852275" sldId="294"/>
            <ac:spMk id="2" creationId="{6C345DED-3776-4EAE-BBD5-861061A2F4F1}"/>
          </ac:spMkLst>
        </pc:spChg>
        <pc:spChg chg="add mod">
          <ac:chgData name="Weifeng Xu" userId="e7aed605-a3dd-4d5a-a692-a87037af107b" providerId="ADAL" clId="{7247261D-A2FF-471A-80A9-BB4A487C8F58}" dt="2021-09-18T20:03:16.704" v="3390" actId="1076"/>
          <ac:spMkLst>
            <pc:docMk/>
            <pc:sldMk cId="549852275" sldId="294"/>
            <ac:spMk id="6" creationId="{C6413B88-9824-4C94-ABD6-A970E8368D84}"/>
          </ac:spMkLst>
        </pc:spChg>
        <pc:spChg chg="add mod">
          <ac:chgData name="Weifeng Xu" userId="e7aed605-a3dd-4d5a-a692-a87037af107b" providerId="ADAL" clId="{7247261D-A2FF-471A-80A9-BB4A487C8F58}" dt="2022-03-10T01:59:05.423" v="5491" actId="14100"/>
          <ac:spMkLst>
            <pc:docMk/>
            <pc:sldMk cId="549852275" sldId="294"/>
            <ac:spMk id="7" creationId="{390EC80F-F7FE-4552-AFC4-9158EFEB4204}"/>
          </ac:spMkLst>
        </pc:spChg>
        <pc:spChg chg="add mod">
          <ac:chgData name="Weifeng Xu" userId="e7aed605-a3dd-4d5a-a692-a87037af107b" providerId="ADAL" clId="{7247261D-A2FF-471A-80A9-BB4A487C8F58}" dt="2022-03-10T01:59:02.659" v="5490" actId="1076"/>
          <ac:spMkLst>
            <pc:docMk/>
            <pc:sldMk cId="549852275" sldId="294"/>
            <ac:spMk id="9" creationId="{EAC8EB28-04D8-4333-B194-378685B25D96}"/>
          </ac:spMkLst>
        </pc:spChg>
        <pc:picChg chg="add mod">
          <ac:chgData name="Weifeng Xu" userId="e7aed605-a3dd-4d5a-a692-a87037af107b" providerId="ADAL" clId="{7247261D-A2FF-471A-80A9-BB4A487C8F58}" dt="2021-09-18T20:02:48.797" v="3388" actId="1076"/>
          <ac:picMkLst>
            <pc:docMk/>
            <pc:sldMk cId="549852275" sldId="294"/>
            <ac:picMk id="4" creationId="{7BC9C898-4861-4402-AD09-B54FF35D0ED2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20:20:02.361" v="3454" actId="1076"/>
        <pc:sldMkLst>
          <pc:docMk/>
          <pc:sldMk cId="64490784" sldId="295"/>
        </pc:sldMkLst>
        <pc:spChg chg="add mod ord">
          <ac:chgData name="Weifeng Xu" userId="e7aed605-a3dd-4d5a-a692-a87037af107b" providerId="ADAL" clId="{7247261D-A2FF-471A-80A9-BB4A487C8F58}" dt="2021-09-18T20:08:41.912" v="3444" actId="700"/>
          <ac:spMkLst>
            <pc:docMk/>
            <pc:sldMk cId="64490784" sldId="295"/>
            <ac:spMk id="2" creationId="{C43B3ECE-2416-433A-82E0-78E03650EBC9}"/>
          </ac:spMkLst>
        </pc:spChg>
        <pc:spChg chg="add del mod">
          <ac:chgData name="Weifeng Xu" userId="e7aed605-a3dd-4d5a-a692-a87037af107b" providerId="ADAL" clId="{7247261D-A2FF-471A-80A9-BB4A487C8F58}" dt="2021-09-18T20:08:41.912" v="3444" actId="700"/>
          <ac:spMkLst>
            <pc:docMk/>
            <pc:sldMk cId="64490784" sldId="295"/>
            <ac:spMk id="3" creationId="{BDD588DC-8712-40B4-B162-886C94945438}"/>
          </ac:spMkLst>
        </pc:spChg>
        <pc:picChg chg="add mod">
          <ac:chgData name="Weifeng Xu" userId="e7aed605-a3dd-4d5a-a692-a87037af107b" providerId="ADAL" clId="{7247261D-A2FF-471A-80A9-BB4A487C8F58}" dt="2021-09-18T20:20:02.361" v="3454" actId="1076"/>
          <ac:picMkLst>
            <pc:docMk/>
            <pc:sldMk cId="64490784" sldId="295"/>
            <ac:picMk id="4" creationId="{421D9997-92A5-41A6-91CE-E3145680350B}"/>
          </ac:picMkLst>
        </pc:picChg>
        <pc:picChg chg="add del mod">
          <ac:chgData name="Weifeng Xu" userId="e7aed605-a3dd-4d5a-a692-a87037af107b" providerId="ADAL" clId="{7247261D-A2FF-471A-80A9-BB4A487C8F58}" dt="2021-09-18T20:19:22.736" v="3451" actId="478"/>
          <ac:picMkLst>
            <pc:docMk/>
            <pc:sldMk cId="64490784" sldId="295"/>
            <ac:picMk id="5" creationId="{C631EFA3-C025-4656-B67E-369B8AC1880B}"/>
          </ac:picMkLst>
        </pc:picChg>
        <pc:picChg chg="add del mod">
          <ac:chgData name="Weifeng Xu" userId="e7aed605-a3dd-4d5a-a692-a87037af107b" providerId="ADAL" clId="{7247261D-A2FF-471A-80A9-BB4A487C8F58}" dt="2021-09-18T20:19:23.790" v="3452" actId="478"/>
          <ac:picMkLst>
            <pc:docMk/>
            <pc:sldMk cId="64490784" sldId="295"/>
            <ac:picMk id="7" creationId="{EAEF2043-4EC6-417F-B35A-7D0A177F902C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9T01:14:12.530" v="4279" actId="14100"/>
        <pc:sldMkLst>
          <pc:docMk/>
          <pc:sldMk cId="4022512922" sldId="296"/>
        </pc:sldMkLst>
        <pc:spChg chg="del">
          <ac:chgData name="Weifeng Xu" userId="e7aed605-a3dd-4d5a-a692-a87037af107b" providerId="ADAL" clId="{7247261D-A2FF-471A-80A9-BB4A487C8F58}" dt="2021-09-18T20:34:21.802" v="3535" actId="700"/>
          <ac:spMkLst>
            <pc:docMk/>
            <pc:sldMk cId="4022512922" sldId="296"/>
            <ac:spMk id="2" creationId="{4A2DEA6D-568A-4812-8454-E484E63D3101}"/>
          </ac:spMkLst>
        </pc:spChg>
        <pc:spChg chg="add mod">
          <ac:chgData name="Weifeng Xu" userId="e7aed605-a3dd-4d5a-a692-a87037af107b" providerId="ADAL" clId="{7247261D-A2FF-471A-80A9-BB4A487C8F58}" dt="2021-09-19T01:14:12.530" v="4279" actId="14100"/>
          <ac:spMkLst>
            <pc:docMk/>
            <pc:sldMk cId="4022512922" sldId="296"/>
            <ac:spMk id="5" creationId="{2FE855BB-D38F-4F8B-A691-8815A2D901C5}"/>
          </ac:spMkLst>
        </pc:spChg>
        <pc:spChg chg="add mod">
          <ac:chgData name="Weifeng Xu" userId="e7aed605-a3dd-4d5a-a692-a87037af107b" providerId="ADAL" clId="{7247261D-A2FF-471A-80A9-BB4A487C8F58}" dt="2021-09-19T01:12:37.204" v="4215" actId="1076"/>
          <ac:spMkLst>
            <pc:docMk/>
            <pc:sldMk cId="4022512922" sldId="296"/>
            <ac:spMk id="8" creationId="{6D2CAFB2-188B-4397-87AC-185EB3F74DA7}"/>
          </ac:spMkLst>
        </pc:spChg>
        <pc:spChg chg="add mod">
          <ac:chgData name="Weifeng Xu" userId="e7aed605-a3dd-4d5a-a692-a87037af107b" providerId="ADAL" clId="{7247261D-A2FF-471A-80A9-BB4A487C8F58}" dt="2021-09-19T01:07:14.618" v="4196" actId="20577"/>
          <ac:spMkLst>
            <pc:docMk/>
            <pc:sldMk cId="4022512922" sldId="296"/>
            <ac:spMk id="11" creationId="{638CC44E-0567-4041-92C9-39F037BC9BB1}"/>
          </ac:spMkLst>
        </pc:spChg>
        <pc:picChg chg="add mod">
          <ac:chgData name="Weifeng Xu" userId="e7aed605-a3dd-4d5a-a692-a87037af107b" providerId="ADAL" clId="{7247261D-A2FF-471A-80A9-BB4A487C8F58}" dt="2021-09-18T20:49:01.093" v="3666" actId="1076"/>
          <ac:picMkLst>
            <pc:docMk/>
            <pc:sldMk cId="4022512922" sldId="296"/>
            <ac:picMk id="4" creationId="{DB91CC2D-8937-42D2-9CB7-6A6A65A824FE}"/>
          </ac:picMkLst>
        </pc:picChg>
        <pc:picChg chg="add mod">
          <ac:chgData name="Weifeng Xu" userId="e7aed605-a3dd-4d5a-a692-a87037af107b" providerId="ADAL" clId="{7247261D-A2FF-471A-80A9-BB4A487C8F58}" dt="2021-09-18T20:49:08.731" v="3668" actId="1076"/>
          <ac:picMkLst>
            <pc:docMk/>
            <pc:sldMk cId="4022512922" sldId="296"/>
            <ac:picMk id="7" creationId="{2B6FF3C5-B6B1-4064-A47F-01CF20AD65BC}"/>
          </ac:picMkLst>
        </pc:picChg>
        <pc:picChg chg="add mod">
          <ac:chgData name="Weifeng Xu" userId="e7aed605-a3dd-4d5a-a692-a87037af107b" providerId="ADAL" clId="{7247261D-A2FF-471A-80A9-BB4A487C8F58}" dt="2021-09-18T20:49:18.625" v="3671" actId="1076"/>
          <ac:picMkLst>
            <pc:docMk/>
            <pc:sldMk cId="4022512922" sldId="296"/>
            <ac:picMk id="10" creationId="{99FEC712-F85B-470B-9102-C25F35AC994B}"/>
          </ac:picMkLst>
        </pc:picChg>
      </pc:sldChg>
      <pc:sldChg chg="addSp modSp new mod modClrScheme chgLayout">
        <pc:chgData name="Weifeng Xu" userId="e7aed605-a3dd-4d5a-a692-a87037af107b" providerId="ADAL" clId="{7247261D-A2FF-471A-80A9-BB4A487C8F58}" dt="2022-03-10T01:59:59.281" v="5492" actId="20577"/>
        <pc:sldMkLst>
          <pc:docMk/>
          <pc:sldMk cId="442118666" sldId="297"/>
        </pc:sldMkLst>
        <pc:spChg chg="add mod">
          <ac:chgData name="Weifeng Xu" userId="e7aed605-a3dd-4d5a-a692-a87037af107b" providerId="ADAL" clId="{7247261D-A2FF-471A-80A9-BB4A487C8F58}" dt="2021-09-26T19:16:04.950" v="5255" actId="6549"/>
          <ac:spMkLst>
            <pc:docMk/>
            <pc:sldMk cId="442118666" sldId="297"/>
            <ac:spMk id="2" creationId="{A588FDF6-1975-4A4E-AA48-00F4CA8FB5FF}"/>
          </ac:spMkLst>
        </pc:spChg>
        <pc:spChg chg="add mod">
          <ac:chgData name="Weifeng Xu" userId="e7aed605-a3dd-4d5a-a692-a87037af107b" providerId="ADAL" clId="{7247261D-A2FF-471A-80A9-BB4A487C8F58}" dt="2021-09-18T22:26:54.608" v="3772" actId="1076"/>
          <ac:spMkLst>
            <pc:docMk/>
            <pc:sldMk cId="442118666" sldId="297"/>
            <ac:spMk id="5" creationId="{9B9D1567-9ABC-4515-B8DD-5124971168E3}"/>
          </ac:spMkLst>
        </pc:spChg>
        <pc:spChg chg="add mod">
          <ac:chgData name="Weifeng Xu" userId="e7aed605-a3dd-4d5a-a692-a87037af107b" providerId="ADAL" clId="{7247261D-A2FF-471A-80A9-BB4A487C8F58}" dt="2022-03-10T01:59:59.281" v="5492" actId="20577"/>
          <ac:spMkLst>
            <pc:docMk/>
            <pc:sldMk cId="442118666" sldId="297"/>
            <ac:spMk id="6" creationId="{AE5ACC5D-1A84-48E6-B2E6-9C3C2A972C2F}"/>
          </ac:spMkLst>
        </pc:spChg>
        <pc:picChg chg="add mod">
          <ac:chgData name="Weifeng Xu" userId="e7aed605-a3dd-4d5a-a692-a87037af107b" providerId="ADAL" clId="{7247261D-A2FF-471A-80A9-BB4A487C8F58}" dt="2021-09-18T22:26:36.599" v="3769" actId="1076"/>
          <ac:picMkLst>
            <pc:docMk/>
            <pc:sldMk cId="442118666" sldId="297"/>
            <ac:picMk id="4" creationId="{AD5AC37E-4E94-4F4F-9978-4DB3691D73A6}"/>
          </ac:picMkLst>
        </pc:picChg>
      </pc:sldChg>
      <pc:sldChg chg="addSp delSp modSp new mod modClrScheme chgLayout modNotesTx">
        <pc:chgData name="Weifeng Xu" userId="e7aed605-a3dd-4d5a-a692-a87037af107b" providerId="ADAL" clId="{7247261D-A2FF-471A-80A9-BB4A487C8F58}" dt="2021-09-27T23:07:17.490" v="5429" actId="20578"/>
        <pc:sldMkLst>
          <pc:docMk/>
          <pc:sldMk cId="3585044140" sldId="298"/>
        </pc:sldMkLst>
        <pc:spChg chg="add mod">
          <ac:chgData name="Weifeng Xu" userId="e7aed605-a3dd-4d5a-a692-a87037af107b" providerId="ADAL" clId="{7247261D-A2FF-471A-80A9-BB4A487C8F58}" dt="2021-09-19T00:32:21.854" v="3909" actId="207"/>
          <ac:spMkLst>
            <pc:docMk/>
            <pc:sldMk cId="3585044140" sldId="298"/>
            <ac:spMk id="2" creationId="{64D5D1EE-F83A-4AEA-8B87-EAA4981AEA9F}"/>
          </ac:spMkLst>
        </pc:spChg>
        <pc:spChg chg="add mod">
          <ac:chgData name="Weifeng Xu" userId="e7aed605-a3dd-4d5a-a692-a87037af107b" providerId="ADAL" clId="{7247261D-A2FF-471A-80A9-BB4A487C8F58}" dt="2021-09-19T02:20:57.922" v="4422" actId="1076"/>
          <ac:spMkLst>
            <pc:docMk/>
            <pc:sldMk cId="3585044140" sldId="298"/>
            <ac:spMk id="13" creationId="{EFCC03E0-ACA1-447B-ABB3-478ADCE294E0}"/>
          </ac:spMkLst>
        </pc:spChg>
        <pc:graphicFrameChg chg="add mod modGraphic">
          <ac:chgData name="Weifeng Xu" userId="e7aed605-a3dd-4d5a-a692-a87037af107b" providerId="ADAL" clId="{7247261D-A2FF-471A-80A9-BB4A487C8F58}" dt="2021-09-27T23:07:17.490" v="5429" actId="20578"/>
          <ac:graphicFrameMkLst>
            <pc:docMk/>
            <pc:sldMk cId="3585044140" sldId="298"/>
            <ac:graphicFrameMk id="3" creationId="{5F05C5B0-1C23-4BBB-B22E-800C1FB6A8A0}"/>
          </ac:graphicFrameMkLst>
        </pc:graphicFrameChg>
        <pc:picChg chg="add del mod">
          <ac:chgData name="Weifeng Xu" userId="e7aed605-a3dd-4d5a-a692-a87037af107b" providerId="ADAL" clId="{7247261D-A2FF-471A-80A9-BB4A487C8F58}" dt="2021-09-19T02:20:50.590" v="4418" actId="478"/>
          <ac:picMkLst>
            <pc:docMk/>
            <pc:sldMk cId="3585044140" sldId="298"/>
            <ac:picMk id="4" creationId="{5C8F9F55-6816-4196-83A0-9A0D5B3E5EAE}"/>
          </ac:picMkLst>
        </pc:picChg>
        <pc:picChg chg="add mod modCrop">
          <ac:chgData name="Weifeng Xu" userId="e7aed605-a3dd-4d5a-a692-a87037af107b" providerId="ADAL" clId="{7247261D-A2FF-471A-80A9-BB4A487C8F58}" dt="2021-09-19T02:21:29.995" v="4431" actId="1076"/>
          <ac:picMkLst>
            <pc:docMk/>
            <pc:sldMk cId="3585044140" sldId="298"/>
            <ac:picMk id="6" creationId="{1C473B53-8688-4B22-8F2A-36649C423482}"/>
          </ac:picMkLst>
        </pc:picChg>
        <pc:picChg chg="add del mod">
          <ac:chgData name="Weifeng Xu" userId="e7aed605-a3dd-4d5a-a692-a87037af107b" providerId="ADAL" clId="{7247261D-A2FF-471A-80A9-BB4A487C8F58}" dt="2021-09-19T01:21:21.861" v="4300" actId="22"/>
          <ac:picMkLst>
            <pc:docMk/>
            <pc:sldMk cId="3585044140" sldId="298"/>
            <ac:picMk id="8" creationId="{A6983548-4097-4BDE-B2FC-A869739ABE0E}"/>
          </ac:picMkLst>
        </pc:picChg>
        <pc:picChg chg="add mod">
          <ac:chgData name="Weifeng Xu" userId="e7aed605-a3dd-4d5a-a692-a87037af107b" providerId="ADAL" clId="{7247261D-A2FF-471A-80A9-BB4A487C8F58}" dt="2021-09-19T02:21:10.187" v="4428" actId="1076"/>
          <ac:picMkLst>
            <pc:docMk/>
            <pc:sldMk cId="3585044140" sldId="298"/>
            <ac:picMk id="10" creationId="{0C196F5A-7926-48D7-8112-B9BE24C5E5CB}"/>
          </ac:picMkLst>
        </pc:picChg>
        <pc:picChg chg="add mod">
          <ac:chgData name="Weifeng Xu" userId="e7aed605-a3dd-4d5a-a692-a87037af107b" providerId="ADAL" clId="{7247261D-A2FF-471A-80A9-BB4A487C8F58}" dt="2021-09-19T02:21:29.013" v="4430" actId="1076"/>
          <ac:picMkLst>
            <pc:docMk/>
            <pc:sldMk cId="3585044140" sldId="298"/>
            <ac:picMk id="12" creationId="{AD8FD607-A4FB-46CC-9156-90B6186374A5}"/>
          </ac:picMkLst>
        </pc:picChg>
        <pc:picChg chg="add mod">
          <ac:chgData name="Weifeng Xu" userId="e7aed605-a3dd-4d5a-a692-a87037af107b" providerId="ADAL" clId="{7247261D-A2FF-471A-80A9-BB4A487C8F58}" dt="2021-09-19T02:21:00.216" v="4423" actId="1076"/>
          <ac:picMkLst>
            <pc:docMk/>
            <pc:sldMk cId="3585044140" sldId="298"/>
            <ac:picMk id="15" creationId="{547919C6-660C-47E0-A8E8-69F811AAE787}"/>
          </ac:picMkLst>
        </pc:picChg>
      </pc:sldChg>
      <pc:sldChg chg="addSp delSp modSp new mod modClrScheme chgLayout modNotesTx">
        <pc:chgData name="Weifeng Xu" userId="e7aed605-a3dd-4d5a-a692-a87037af107b" providerId="ADAL" clId="{7247261D-A2FF-471A-80A9-BB4A487C8F58}" dt="2022-03-10T01:16:00.823" v="5459" actId="20577"/>
        <pc:sldMkLst>
          <pc:docMk/>
          <pc:sldMk cId="1599344352" sldId="299"/>
        </pc:sldMkLst>
        <pc:spChg chg="del">
          <ac:chgData name="Weifeng Xu" userId="e7aed605-a3dd-4d5a-a692-a87037af107b" providerId="ADAL" clId="{7247261D-A2FF-471A-80A9-BB4A487C8F58}" dt="2021-09-19T02:23:58.320" v="4439" actId="700"/>
          <ac:spMkLst>
            <pc:docMk/>
            <pc:sldMk cId="1599344352" sldId="299"/>
            <ac:spMk id="2" creationId="{095D3457-6DD4-4793-9B64-EA85384C62D1}"/>
          </ac:spMkLst>
        </pc:spChg>
        <pc:spChg chg="add mod">
          <ac:chgData name="Weifeng Xu" userId="e7aed605-a3dd-4d5a-a692-a87037af107b" providerId="ADAL" clId="{7247261D-A2FF-471A-80A9-BB4A487C8F58}" dt="2022-03-10T01:16:00.823" v="5459" actId="20577"/>
          <ac:spMkLst>
            <pc:docMk/>
            <pc:sldMk cId="1599344352" sldId="299"/>
            <ac:spMk id="5" creationId="{9D6422E9-569B-4E77-B65B-48E813AA2441}"/>
          </ac:spMkLst>
        </pc:spChg>
        <pc:picChg chg="add mod">
          <ac:chgData name="Weifeng Xu" userId="e7aed605-a3dd-4d5a-a692-a87037af107b" providerId="ADAL" clId="{7247261D-A2FF-471A-80A9-BB4A487C8F58}" dt="2021-09-19T02:23:38.255" v="4437" actId="1076"/>
          <ac:picMkLst>
            <pc:docMk/>
            <pc:sldMk cId="1599344352" sldId="299"/>
            <ac:picMk id="4" creationId="{1677A682-BC07-4468-8C9A-170B04106682}"/>
          </ac:picMkLst>
        </pc:picChg>
      </pc:sldChg>
      <pc:sldChg chg="addSp modSp new mod">
        <pc:chgData name="Weifeng Xu" userId="e7aed605-a3dd-4d5a-a692-a87037af107b" providerId="ADAL" clId="{7247261D-A2FF-471A-80A9-BB4A487C8F58}" dt="2021-09-26T15:45:09.923" v="4903" actId="108"/>
        <pc:sldMkLst>
          <pc:docMk/>
          <pc:sldMk cId="754365290" sldId="300"/>
        </pc:sldMkLst>
        <pc:spChg chg="mod">
          <ac:chgData name="Weifeng Xu" userId="e7aed605-a3dd-4d5a-a692-a87037af107b" providerId="ADAL" clId="{7247261D-A2FF-471A-80A9-BB4A487C8F58}" dt="2021-09-26T15:44:13.273" v="4890" actId="1076"/>
          <ac:spMkLst>
            <pc:docMk/>
            <pc:sldMk cId="754365290" sldId="300"/>
            <ac:spMk id="2" creationId="{BCBAF175-3309-428B-958D-BAECCFB7498C}"/>
          </ac:spMkLst>
        </pc:spChg>
        <pc:spChg chg="add mod">
          <ac:chgData name="Weifeng Xu" userId="e7aed605-a3dd-4d5a-a692-a87037af107b" providerId="ADAL" clId="{7247261D-A2FF-471A-80A9-BB4A487C8F58}" dt="2021-09-26T15:44:19.096" v="4891" actId="1076"/>
          <ac:spMkLst>
            <pc:docMk/>
            <pc:sldMk cId="754365290" sldId="300"/>
            <ac:spMk id="4" creationId="{03BECB84-B4F2-433B-8EE2-1FC340DF8C29}"/>
          </ac:spMkLst>
        </pc:spChg>
        <pc:spChg chg="add mod">
          <ac:chgData name="Weifeng Xu" userId="e7aed605-a3dd-4d5a-a692-a87037af107b" providerId="ADAL" clId="{7247261D-A2FF-471A-80A9-BB4A487C8F58}" dt="2021-09-26T15:44:19.096" v="4891" actId="1076"/>
          <ac:spMkLst>
            <pc:docMk/>
            <pc:sldMk cId="754365290" sldId="300"/>
            <ac:spMk id="5" creationId="{C2AC19F7-1005-4964-A914-B5407863978E}"/>
          </ac:spMkLst>
        </pc:spChg>
        <pc:spChg chg="add mod">
          <ac:chgData name="Weifeng Xu" userId="e7aed605-a3dd-4d5a-a692-a87037af107b" providerId="ADAL" clId="{7247261D-A2FF-471A-80A9-BB4A487C8F58}" dt="2021-09-26T15:44:19.096" v="4891" actId="1076"/>
          <ac:spMkLst>
            <pc:docMk/>
            <pc:sldMk cId="754365290" sldId="300"/>
            <ac:spMk id="7" creationId="{D2FE73FE-6EE1-466B-AC5A-B297E7942F3E}"/>
          </ac:spMkLst>
        </pc:spChg>
        <pc:spChg chg="add mod">
          <ac:chgData name="Weifeng Xu" userId="e7aed605-a3dd-4d5a-a692-a87037af107b" providerId="ADAL" clId="{7247261D-A2FF-471A-80A9-BB4A487C8F58}" dt="2021-09-26T15:44:19.096" v="4891" actId="1076"/>
          <ac:spMkLst>
            <pc:docMk/>
            <pc:sldMk cId="754365290" sldId="300"/>
            <ac:spMk id="11" creationId="{2E0BA823-0D65-41F6-934E-F83277F561F5}"/>
          </ac:spMkLst>
        </pc:spChg>
        <pc:graphicFrameChg chg="add mod modGraphic">
          <ac:chgData name="Weifeng Xu" userId="e7aed605-a3dd-4d5a-a692-a87037af107b" providerId="ADAL" clId="{7247261D-A2FF-471A-80A9-BB4A487C8F58}" dt="2021-09-26T15:45:09.923" v="4903" actId="108"/>
          <ac:graphicFrameMkLst>
            <pc:docMk/>
            <pc:sldMk cId="754365290" sldId="300"/>
            <ac:graphicFrameMk id="13" creationId="{A29C4644-B223-45CF-94D4-AA6CFE861408}"/>
          </ac:graphicFrameMkLst>
        </pc:graphicFrameChg>
        <pc:picChg chg="add mod">
          <ac:chgData name="Weifeng Xu" userId="e7aed605-a3dd-4d5a-a692-a87037af107b" providerId="ADAL" clId="{7247261D-A2FF-471A-80A9-BB4A487C8F58}" dt="2021-09-26T15:44:19.096" v="4891" actId="1076"/>
          <ac:picMkLst>
            <pc:docMk/>
            <pc:sldMk cId="754365290" sldId="300"/>
            <ac:picMk id="3" creationId="{70AA632A-5D58-442D-917D-620C245B069B}"/>
          </ac:picMkLst>
        </pc:picChg>
        <pc:cxnChg chg="add mod">
          <ac:chgData name="Weifeng Xu" userId="e7aed605-a3dd-4d5a-a692-a87037af107b" providerId="ADAL" clId="{7247261D-A2FF-471A-80A9-BB4A487C8F58}" dt="2021-09-26T15:44:19.096" v="4891" actId="1076"/>
          <ac:cxnSpMkLst>
            <pc:docMk/>
            <pc:sldMk cId="754365290" sldId="300"/>
            <ac:cxnSpMk id="9" creationId="{CF6AA392-8878-4B9A-984A-D53C63223301}"/>
          </ac:cxnSpMkLst>
        </pc:cxnChg>
        <pc:cxnChg chg="add mod">
          <ac:chgData name="Weifeng Xu" userId="e7aed605-a3dd-4d5a-a692-a87037af107b" providerId="ADAL" clId="{7247261D-A2FF-471A-80A9-BB4A487C8F58}" dt="2021-09-26T15:44:19.096" v="4891" actId="1076"/>
          <ac:cxnSpMkLst>
            <pc:docMk/>
            <pc:sldMk cId="754365290" sldId="300"/>
            <ac:cxnSpMk id="12" creationId="{18087927-E885-4937-A10D-EEA0944170AF}"/>
          </ac:cxnSpMkLst>
        </pc:cxnChg>
      </pc:sldChg>
      <pc:sldChg chg="addSp delSp modSp new del mod modClrScheme chgLayout">
        <pc:chgData name="Weifeng Xu" userId="e7aed605-a3dd-4d5a-a692-a87037af107b" providerId="ADAL" clId="{7247261D-A2FF-471A-80A9-BB4A487C8F58}" dt="2021-09-26T14:28:07.240" v="4581" actId="680"/>
        <pc:sldMkLst>
          <pc:docMk/>
          <pc:sldMk cId="1200794231" sldId="300"/>
        </pc:sldMkLst>
        <pc:spChg chg="add del mod ord">
          <ac:chgData name="Weifeng Xu" userId="e7aed605-a3dd-4d5a-a692-a87037af107b" providerId="ADAL" clId="{7247261D-A2FF-471A-80A9-BB4A487C8F58}" dt="2021-09-26T14:28:05.485" v="4580" actId="700"/>
          <ac:spMkLst>
            <pc:docMk/>
            <pc:sldMk cId="1200794231" sldId="300"/>
            <ac:spMk id="2" creationId="{1ACCFE38-9548-4D4F-8E36-5FA7935EFF93}"/>
          </ac:spMkLst>
        </pc:spChg>
        <pc:spChg chg="add del mod ord">
          <ac:chgData name="Weifeng Xu" userId="e7aed605-a3dd-4d5a-a692-a87037af107b" providerId="ADAL" clId="{7247261D-A2FF-471A-80A9-BB4A487C8F58}" dt="2021-09-26T14:28:05.485" v="4580" actId="700"/>
          <ac:spMkLst>
            <pc:docMk/>
            <pc:sldMk cId="1200794231" sldId="300"/>
            <ac:spMk id="3" creationId="{120A50E3-3E53-4258-BE04-AF59AB541C59}"/>
          </ac:spMkLst>
        </pc:spChg>
        <pc:spChg chg="add del mod ord">
          <ac:chgData name="Weifeng Xu" userId="e7aed605-a3dd-4d5a-a692-a87037af107b" providerId="ADAL" clId="{7247261D-A2FF-471A-80A9-BB4A487C8F58}" dt="2021-09-26T14:28:05.485" v="4580" actId="700"/>
          <ac:spMkLst>
            <pc:docMk/>
            <pc:sldMk cId="1200794231" sldId="300"/>
            <ac:spMk id="4" creationId="{81540A23-CF71-40A1-B5D0-137A6E92CD86}"/>
          </ac:spMkLst>
        </pc:spChg>
      </pc:sldChg>
      <pc:sldChg chg="addSp modSp new mod modClrScheme chgLayout modNotesTx">
        <pc:chgData name="Weifeng Xu" userId="e7aed605-a3dd-4d5a-a692-a87037af107b" providerId="ADAL" clId="{7247261D-A2FF-471A-80A9-BB4A487C8F58}" dt="2021-09-26T19:22:53.566" v="5304" actId="20577"/>
        <pc:sldMkLst>
          <pc:docMk/>
          <pc:sldMk cId="2908707101" sldId="301"/>
        </pc:sldMkLst>
        <pc:spChg chg="mod ord">
          <ac:chgData name="Weifeng Xu" userId="e7aed605-a3dd-4d5a-a692-a87037af107b" providerId="ADAL" clId="{7247261D-A2FF-471A-80A9-BB4A487C8F58}" dt="2021-09-26T15:55:19.954" v="5056" actId="700"/>
          <ac:spMkLst>
            <pc:docMk/>
            <pc:sldMk cId="2908707101" sldId="301"/>
            <ac:spMk id="2" creationId="{8BF7CCE7-921F-456C-A4CA-0315CB7EBBF0}"/>
          </ac:spMkLst>
        </pc:spChg>
        <pc:spChg chg="add mod ord">
          <ac:chgData name="Weifeng Xu" userId="e7aed605-a3dd-4d5a-a692-a87037af107b" providerId="ADAL" clId="{7247261D-A2FF-471A-80A9-BB4A487C8F58}" dt="2021-09-26T19:22:53.566" v="5304" actId="20577"/>
          <ac:spMkLst>
            <pc:docMk/>
            <pc:sldMk cId="2908707101" sldId="301"/>
            <ac:spMk id="3" creationId="{36D85154-A468-467F-A124-4A23F3E1B6AA}"/>
          </ac:spMkLst>
        </pc:spChg>
      </pc:sldChg>
      <pc:sldChg chg="del">
        <pc:chgData name="Weifeng Xu" userId="e7aed605-a3dd-4d5a-a692-a87037af107b" providerId="ADAL" clId="{7247261D-A2FF-471A-80A9-BB4A487C8F58}" dt="2021-09-17T15:50:28.660" v="53" actId="47"/>
        <pc:sldMkLst>
          <pc:docMk/>
          <pc:sldMk cId="810567861" sldId="328"/>
        </pc:sldMkLst>
      </pc:sldChg>
      <pc:sldChg chg="del">
        <pc:chgData name="Weifeng Xu" userId="e7aed605-a3dd-4d5a-a692-a87037af107b" providerId="ADAL" clId="{7247261D-A2FF-471A-80A9-BB4A487C8F58}" dt="2021-09-17T15:50:30.097" v="59" actId="47"/>
        <pc:sldMkLst>
          <pc:docMk/>
          <pc:sldMk cId="4291280803" sldId="330"/>
        </pc:sldMkLst>
      </pc:sldChg>
      <pc:sldChg chg="del">
        <pc:chgData name="Weifeng Xu" userId="e7aed605-a3dd-4d5a-a692-a87037af107b" providerId="ADAL" clId="{7247261D-A2FF-471A-80A9-BB4A487C8F58}" dt="2021-09-17T15:50:28.695" v="54" actId="47"/>
        <pc:sldMkLst>
          <pc:docMk/>
          <pc:sldMk cId="1569068419" sldId="331"/>
        </pc:sldMkLst>
      </pc:sldChg>
      <pc:sldChg chg="del">
        <pc:chgData name="Weifeng Xu" userId="e7aed605-a3dd-4d5a-a692-a87037af107b" providerId="ADAL" clId="{7247261D-A2FF-471A-80A9-BB4A487C8F58}" dt="2021-09-17T15:50:28.723" v="55" actId="47"/>
        <pc:sldMkLst>
          <pc:docMk/>
          <pc:sldMk cId="831770719" sldId="332"/>
        </pc:sldMkLst>
      </pc:sldChg>
      <pc:sldChg chg="del">
        <pc:chgData name="Weifeng Xu" userId="e7aed605-a3dd-4d5a-a692-a87037af107b" providerId="ADAL" clId="{7247261D-A2FF-471A-80A9-BB4A487C8F58}" dt="2021-09-17T15:50:29.523" v="56" actId="47"/>
        <pc:sldMkLst>
          <pc:docMk/>
          <pc:sldMk cId="122673006" sldId="333"/>
        </pc:sldMkLst>
      </pc:sldChg>
      <pc:sldChg chg="del">
        <pc:chgData name="Weifeng Xu" userId="e7aed605-a3dd-4d5a-a692-a87037af107b" providerId="ADAL" clId="{7247261D-A2FF-471A-80A9-BB4A487C8F58}" dt="2021-09-17T15:50:30.032" v="57" actId="47"/>
        <pc:sldMkLst>
          <pc:docMk/>
          <pc:sldMk cId="1181334279" sldId="334"/>
        </pc:sldMkLst>
      </pc:sldChg>
      <pc:sldChg chg="del">
        <pc:chgData name="Weifeng Xu" userId="e7aed605-a3dd-4d5a-a692-a87037af107b" providerId="ADAL" clId="{7247261D-A2FF-471A-80A9-BB4A487C8F58}" dt="2021-09-17T15:50:30.066" v="58" actId="47"/>
        <pc:sldMkLst>
          <pc:docMk/>
          <pc:sldMk cId="644072229" sldId="335"/>
        </pc:sldMkLst>
      </pc:sldChg>
      <pc:sldChg chg="del">
        <pc:chgData name="Weifeng Xu" userId="e7aed605-a3dd-4d5a-a692-a87037af107b" providerId="ADAL" clId="{7247261D-A2FF-471A-80A9-BB4A487C8F58}" dt="2021-09-17T15:50:30.128" v="60" actId="47"/>
        <pc:sldMkLst>
          <pc:docMk/>
          <pc:sldMk cId="3442844839" sldId="336"/>
        </pc:sldMkLst>
      </pc:sldChg>
      <pc:sldChg chg="del">
        <pc:chgData name="Weifeng Xu" userId="e7aed605-a3dd-4d5a-a692-a87037af107b" providerId="ADAL" clId="{7247261D-A2FF-471A-80A9-BB4A487C8F58}" dt="2021-09-17T15:50:30.159" v="61" actId="47"/>
        <pc:sldMkLst>
          <pc:docMk/>
          <pc:sldMk cId="2242211775" sldId="337"/>
        </pc:sldMkLst>
      </pc:sldChg>
      <pc:sldChg chg="del">
        <pc:chgData name="Weifeng Xu" userId="e7aed605-a3dd-4d5a-a692-a87037af107b" providerId="ADAL" clId="{7247261D-A2FF-471A-80A9-BB4A487C8F58}" dt="2021-09-17T15:50:30.189" v="62" actId="47"/>
        <pc:sldMkLst>
          <pc:docMk/>
          <pc:sldMk cId="687037807" sldId="338"/>
        </pc:sldMkLst>
      </pc:sldChg>
      <pc:sldChg chg="del">
        <pc:chgData name="Weifeng Xu" userId="e7aed605-a3dd-4d5a-a692-a87037af107b" providerId="ADAL" clId="{7247261D-A2FF-471A-80A9-BB4A487C8F58}" dt="2021-09-17T15:50:30.222" v="63" actId="47"/>
        <pc:sldMkLst>
          <pc:docMk/>
          <pc:sldMk cId="3412405089" sldId="344"/>
        </pc:sldMkLst>
      </pc:sldChg>
      <pc:sldChg chg="del">
        <pc:chgData name="Weifeng Xu" userId="e7aed605-a3dd-4d5a-a692-a87037af107b" providerId="ADAL" clId="{7247261D-A2FF-471A-80A9-BB4A487C8F58}" dt="2021-09-17T15:50:30.802" v="64" actId="47"/>
        <pc:sldMkLst>
          <pc:docMk/>
          <pc:sldMk cId="948562771" sldId="345"/>
        </pc:sldMkLst>
      </pc:sldChg>
      <pc:sldChg chg="del">
        <pc:chgData name="Weifeng Xu" userId="e7aed605-a3dd-4d5a-a692-a87037af107b" providerId="ADAL" clId="{7247261D-A2FF-471A-80A9-BB4A487C8F58}" dt="2021-09-17T15:50:31.307" v="65" actId="47"/>
        <pc:sldMkLst>
          <pc:docMk/>
          <pc:sldMk cId="1811404570" sldId="346"/>
        </pc:sldMkLst>
      </pc:sldChg>
      <pc:sldChg chg="del">
        <pc:chgData name="Weifeng Xu" userId="e7aed605-a3dd-4d5a-a692-a87037af107b" providerId="ADAL" clId="{7247261D-A2FF-471A-80A9-BB4A487C8F58}" dt="2021-09-17T15:50:31.337" v="66" actId="47"/>
        <pc:sldMkLst>
          <pc:docMk/>
          <pc:sldMk cId="2217270677" sldId="347"/>
        </pc:sldMkLst>
      </pc:sldChg>
      <pc:sldChg chg="del">
        <pc:chgData name="Weifeng Xu" userId="e7aed605-a3dd-4d5a-a692-a87037af107b" providerId="ADAL" clId="{7247261D-A2FF-471A-80A9-BB4A487C8F58}" dt="2021-09-17T15:50:31.369" v="67" actId="47"/>
        <pc:sldMkLst>
          <pc:docMk/>
          <pc:sldMk cId="3407532157" sldId="348"/>
        </pc:sldMkLst>
      </pc:sldChg>
      <pc:sldChg chg="del">
        <pc:chgData name="Weifeng Xu" userId="e7aed605-a3dd-4d5a-a692-a87037af107b" providerId="ADAL" clId="{7247261D-A2FF-471A-80A9-BB4A487C8F58}" dt="2021-09-17T15:50:31.406" v="68" actId="47"/>
        <pc:sldMkLst>
          <pc:docMk/>
          <pc:sldMk cId="4262496046" sldId="349"/>
        </pc:sldMkLst>
      </pc:sldChg>
      <pc:sldChg chg="del">
        <pc:chgData name="Weifeng Xu" userId="e7aed605-a3dd-4d5a-a692-a87037af107b" providerId="ADAL" clId="{7247261D-A2FF-471A-80A9-BB4A487C8F58}" dt="2021-09-17T15:50:31.435" v="69" actId="47"/>
        <pc:sldMkLst>
          <pc:docMk/>
          <pc:sldMk cId="3990954786" sldId="351"/>
        </pc:sldMkLst>
      </pc:sldChg>
      <pc:sldChg chg="del">
        <pc:chgData name="Weifeng Xu" userId="e7aed605-a3dd-4d5a-a692-a87037af107b" providerId="ADAL" clId="{7247261D-A2FF-471A-80A9-BB4A487C8F58}" dt="2021-09-17T15:50:31.482" v="70" actId="47"/>
        <pc:sldMkLst>
          <pc:docMk/>
          <pc:sldMk cId="708597567" sldId="352"/>
        </pc:sldMkLst>
      </pc:sldChg>
      <pc:sldChg chg="del">
        <pc:chgData name="Weifeng Xu" userId="e7aed605-a3dd-4d5a-a692-a87037af107b" providerId="ADAL" clId="{7247261D-A2FF-471A-80A9-BB4A487C8F58}" dt="2021-09-17T15:50:31.516" v="71" actId="47"/>
        <pc:sldMkLst>
          <pc:docMk/>
          <pc:sldMk cId="3427908052" sldId="353"/>
        </pc:sldMkLst>
      </pc:sldChg>
      <pc:sldChg chg="del">
        <pc:chgData name="Weifeng Xu" userId="e7aed605-a3dd-4d5a-a692-a87037af107b" providerId="ADAL" clId="{7247261D-A2FF-471A-80A9-BB4A487C8F58}" dt="2021-09-17T15:50:31.583" v="73" actId="47"/>
        <pc:sldMkLst>
          <pc:docMk/>
          <pc:sldMk cId="1820608806" sldId="354"/>
        </pc:sldMkLst>
      </pc:sldChg>
      <pc:sldChg chg="del">
        <pc:chgData name="Weifeng Xu" userId="e7aed605-a3dd-4d5a-a692-a87037af107b" providerId="ADAL" clId="{7247261D-A2FF-471A-80A9-BB4A487C8F58}" dt="2021-09-17T15:50:31.546" v="72" actId="47"/>
        <pc:sldMkLst>
          <pc:docMk/>
          <pc:sldMk cId="59612101" sldId="355"/>
        </pc:sldMkLst>
      </pc:sldChg>
      <pc:sldChg chg="del">
        <pc:chgData name="Weifeng Xu" userId="e7aed605-a3dd-4d5a-a692-a87037af107b" providerId="ADAL" clId="{7247261D-A2FF-471A-80A9-BB4A487C8F58}" dt="2021-09-17T15:50:31.611" v="74" actId="47"/>
        <pc:sldMkLst>
          <pc:docMk/>
          <pc:sldMk cId="655236940" sldId="356"/>
        </pc:sldMkLst>
      </pc:sldChg>
      <pc:sldChg chg="del">
        <pc:chgData name="Weifeng Xu" userId="e7aed605-a3dd-4d5a-a692-a87037af107b" providerId="ADAL" clId="{7247261D-A2FF-471A-80A9-BB4A487C8F58}" dt="2021-09-17T15:50:32.481" v="75" actId="47"/>
        <pc:sldMkLst>
          <pc:docMk/>
          <pc:sldMk cId="1655981096" sldId="357"/>
        </pc:sldMkLst>
      </pc:sldChg>
      <pc:sldChg chg="del">
        <pc:chgData name="Weifeng Xu" userId="e7aed605-a3dd-4d5a-a692-a87037af107b" providerId="ADAL" clId="{7247261D-A2FF-471A-80A9-BB4A487C8F58}" dt="2021-09-17T15:50:27.901" v="44" actId="47"/>
        <pc:sldMkLst>
          <pc:docMk/>
          <pc:sldMk cId="4131676587" sldId="358"/>
        </pc:sldMkLst>
      </pc:sldChg>
      <pc:sldChg chg="new del">
        <pc:chgData name="Weifeng Xu" userId="e7aed605-a3dd-4d5a-a692-a87037af107b" providerId="ADAL" clId="{7247261D-A2FF-471A-80A9-BB4A487C8F58}" dt="2021-09-17T15:50:28.394" v="45" actId="47"/>
        <pc:sldMkLst>
          <pc:docMk/>
          <pc:sldMk cId="140683175" sldId="359"/>
        </pc:sldMkLst>
      </pc:sldChg>
      <pc:sldChg chg="new del">
        <pc:chgData name="Weifeng Xu" userId="e7aed605-a3dd-4d5a-a692-a87037af107b" providerId="ADAL" clId="{7247261D-A2FF-471A-80A9-BB4A487C8F58}" dt="2021-09-17T15:50:28.440" v="46" actId="47"/>
        <pc:sldMkLst>
          <pc:docMk/>
          <pc:sldMk cId="3259353126" sldId="360"/>
        </pc:sldMkLst>
      </pc:sldChg>
      <pc:sldChg chg="new del">
        <pc:chgData name="Weifeng Xu" userId="e7aed605-a3dd-4d5a-a692-a87037af107b" providerId="ADAL" clId="{7247261D-A2FF-471A-80A9-BB4A487C8F58}" dt="2021-09-17T15:50:28.470" v="47" actId="47"/>
        <pc:sldMkLst>
          <pc:docMk/>
          <pc:sldMk cId="1007852595" sldId="361"/>
        </pc:sldMkLst>
      </pc:sldChg>
      <pc:sldChg chg="new del">
        <pc:chgData name="Weifeng Xu" userId="e7aed605-a3dd-4d5a-a692-a87037af107b" providerId="ADAL" clId="{7247261D-A2FF-471A-80A9-BB4A487C8F58}" dt="2021-09-17T15:50:28.507" v="48" actId="47"/>
        <pc:sldMkLst>
          <pc:docMk/>
          <pc:sldMk cId="1584140609" sldId="362"/>
        </pc:sldMkLst>
      </pc:sldChg>
    </pc:docChg>
  </pc:docChgLst>
  <pc:docChgLst>
    <pc:chgData name="Weifeng Xu" userId="e7aed605-a3dd-4d5a-a692-a87037af107b" providerId="ADAL" clId="{F9E13B1A-5993-472B-AF46-2AFCED69EEE5}"/>
    <pc:docChg chg="modSld">
      <pc:chgData name="Weifeng Xu" userId="e7aed605-a3dd-4d5a-a692-a87037af107b" providerId="ADAL" clId="{F9E13B1A-5993-472B-AF46-2AFCED69EEE5}" dt="2021-02-17T20:02:30.851" v="23"/>
      <pc:docMkLst>
        <pc:docMk/>
      </pc:docMkLst>
      <pc:sldChg chg="modNotesTx">
        <pc:chgData name="Weifeng Xu" userId="e7aed605-a3dd-4d5a-a692-a87037af107b" providerId="ADAL" clId="{F9E13B1A-5993-472B-AF46-2AFCED69EEE5}" dt="2021-02-17T20:01:06.204" v="6" actId="20577"/>
        <pc:sldMkLst>
          <pc:docMk/>
          <pc:sldMk cId="1246350658" sldId="285"/>
        </pc:sldMkLst>
      </pc:sldChg>
      <pc:sldChg chg="modNotesTx">
        <pc:chgData name="Weifeng Xu" userId="e7aed605-a3dd-4d5a-a692-a87037af107b" providerId="ADAL" clId="{F9E13B1A-5993-472B-AF46-2AFCED69EEE5}" dt="2021-02-17T20:02:30.851" v="23"/>
        <pc:sldMkLst>
          <pc:docMk/>
          <pc:sldMk cId="1739446135" sldId="295"/>
        </pc:sldMkLst>
      </pc:sldChg>
    </pc:docChg>
  </pc:docChgLst>
  <pc:docChgLst>
    <pc:chgData name="Weifeng Xu" userId="e7aed605-a3dd-4d5a-a692-a87037af107b" providerId="ADAL" clId="{551C0DF7-2D2F-4CF1-BD0E-D7B671E7966B}"/>
    <pc:docChg chg="undo custSel addSld delSld modSld">
      <pc:chgData name="Weifeng Xu" userId="e7aed605-a3dd-4d5a-a692-a87037af107b" providerId="ADAL" clId="{551C0DF7-2D2F-4CF1-BD0E-D7B671E7966B}" dt="2021-07-31T16:26:22.925" v="460" actId="47"/>
      <pc:docMkLst>
        <pc:docMk/>
      </pc:docMkLst>
      <pc:sldChg chg="modSp mod">
        <pc:chgData name="Weifeng Xu" userId="e7aed605-a3dd-4d5a-a692-a87037af107b" providerId="ADAL" clId="{551C0DF7-2D2F-4CF1-BD0E-D7B671E7966B}" dt="2021-07-31T15:56:15.085" v="33" actId="6549"/>
        <pc:sldMkLst>
          <pc:docMk/>
          <pc:sldMk cId="162022530" sldId="256"/>
        </pc:sldMkLst>
        <pc:spChg chg="mod">
          <ac:chgData name="Weifeng Xu" userId="e7aed605-a3dd-4d5a-a692-a87037af107b" providerId="ADAL" clId="{551C0DF7-2D2F-4CF1-BD0E-D7B671E7966B}" dt="2021-07-31T15:56:12.473" v="32"/>
          <ac:spMkLst>
            <pc:docMk/>
            <pc:sldMk cId="162022530" sldId="256"/>
            <ac:spMk id="2" creationId="{00000000-0000-0000-0000-000000000000}"/>
          </ac:spMkLst>
        </pc:spChg>
        <pc:spChg chg="mod">
          <ac:chgData name="Weifeng Xu" userId="e7aed605-a3dd-4d5a-a692-a87037af107b" providerId="ADAL" clId="{551C0DF7-2D2F-4CF1-BD0E-D7B671E7966B}" dt="2021-07-31T15:56:15.085" v="33" actId="6549"/>
          <ac:spMkLst>
            <pc:docMk/>
            <pc:sldMk cId="162022530" sldId="256"/>
            <ac:spMk id="3" creationId="{00000000-0000-0000-0000-000000000000}"/>
          </ac:spMkLst>
        </pc:spChg>
      </pc:sldChg>
      <pc:sldChg chg="del">
        <pc:chgData name="Weifeng Xu" userId="e7aed605-a3dd-4d5a-a692-a87037af107b" providerId="ADAL" clId="{551C0DF7-2D2F-4CF1-BD0E-D7B671E7966B}" dt="2021-07-31T15:55:58.106" v="10" actId="47"/>
        <pc:sldMkLst>
          <pc:docMk/>
          <pc:sldMk cId="1719742547" sldId="257"/>
        </pc:sldMkLst>
      </pc:sldChg>
      <pc:sldChg chg="addSp delSp modSp new mod setBg modClrScheme chgLayout">
        <pc:chgData name="Weifeng Xu" userId="e7aed605-a3dd-4d5a-a692-a87037af107b" providerId="ADAL" clId="{551C0DF7-2D2F-4CF1-BD0E-D7B671E7966B}" dt="2021-07-31T16:12:53.986" v="368" actId="14100"/>
        <pc:sldMkLst>
          <pc:docMk/>
          <pc:sldMk cId="2283653831" sldId="257"/>
        </pc:sldMkLst>
        <pc:spChg chg="mod ord">
          <ac:chgData name="Weifeng Xu" userId="e7aed605-a3dd-4d5a-a692-a87037af107b" providerId="ADAL" clId="{551C0DF7-2D2F-4CF1-BD0E-D7B671E7966B}" dt="2021-07-31T16:12:15.277" v="359" actId="26606"/>
          <ac:spMkLst>
            <pc:docMk/>
            <pc:sldMk cId="2283653831" sldId="257"/>
            <ac:spMk id="2" creationId="{F0329B37-AD75-46AB-A23A-D3FFA4A3C637}"/>
          </ac:spMkLst>
        </pc:spChg>
        <pc:spChg chg="del">
          <ac:chgData name="Weifeng Xu" userId="e7aed605-a3dd-4d5a-a692-a87037af107b" providerId="ADAL" clId="{551C0DF7-2D2F-4CF1-BD0E-D7B671E7966B}" dt="2021-07-31T16:12:07.471" v="355" actId="700"/>
          <ac:spMkLst>
            <pc:docMk/>
            <pc:sldMk cId="2283653831" sldId="257"/>
            <ac:spMk id="3" creationId="{DD666C10-ADEB-42E2-AA79-200F6052BDFE}"/>
          </ac:spMkLst>
        </pc:spChg>
        <pc:spChg chg="add mod ord">
          <ac:chgData name="Weifeng Xu" userId="e7aed605-a3dd-4d5a-a692-a87037af107b" providerId="ADAL" clId="{551C0DF7-2D2F-4CF1-BD0E-D7B671E7966B}" dt="2021-07-31T16:12:53.986" v="368" actId="14100"/>
          <ac:spMkLst>
            <pc:docMk/>
            <pc:sldMk cId="2283653831" sldId="257"/>
            <ac:spMk id="5" creationId="{3BF1F1D8-9A92-42BA-87AD-36A474A98738}"/>
          </ac:spMkLst>
        </pc:spChg>
        <pc:spChg chg="add">
          <ac:chgData name="Weifeng Xu" userId="e7aed605-a3dd-4d5a-a692-a87037af107b" providerId="ADAL" clId="{551C0DF7-2D2F-4CF1-BD0E-D7B671E7966B}" dt="2021-07-31T16:12:15.277" v="359" actId="26606"/>
          <ac:spMkLst>
            <pc:docMk/>
            <pc:sldMk cId="2283653831" sldId="257"/>
            <ac:spMk id="12" creationId="{08E89D5E-1885-4160-AC77-CC471DD1D0DB}"/>
          </ac:spMkLst>
        </pc:spChg>
        <pc:picChg chg="add mod">
          <ac:chgData name="Weifeng Xu" userId="e7aed605-a3dd-4d5a-a692-a87037af107b" providerId="ADAL" clId="{551C0DF7-2D2F-4CF1-BD0E-D7B671E7966B}" dt="2021-07-31T16:12:47.682" v="366" actId="1076"/>
          <ac:picMkLst>
            <pc:docMk/>
            <pc:sldMk cId="2283653831" sldId="257"/>
            <ac:picMk id="7" creationId="{FD87366B-1983-4657-B256-4F5E57CB623D}"/>
          </ac:picMkLst>
        </pc:picChg>
        <pc:cxnChg chg="add">
          <ac:chgData name="Weifeng Xu" userId="e7aed605-a3dd-4d5a-a692-a87037af107b" providerId="ADAL" clId="{551C0DF7-2D2F-4CF1-BD0E-D7B671E7966B}" dt="2021-07-31T16:12:15.277" v="359" actId="26606"/>
          <ac:cxnSpMkLst>
            <pc:docMk/>
            <pc:sldMk cId="2283653831" sldId="257"/>
            <ac:cxnSpMk id="14" creationId="{550D2BD1-98F9-412D-905B-3A843EF4078B}"/>
          </ac:cxnSpMkLst>
        </pc:cxnChg>
      </pc:sldChg>
      <pc:sldChg chg="modSp new mod">
        <pc:chgData name="Weifeng Xu" userId="e7aed605-a3dd-4d5a-a692-a87037af107b" providerId="ADAL" clId="{551C0DF7-2D2F-4CF1-BD0E-D7B671E7966B}" dt="2021-07-31T16:05:45.673" v="332" actId="20577"/>
        <pc:sldMkLst>
          <pc:docMk/>
          <pc:sldMk cId="542080552" sldId="258"/>
        </pc:sldMkLst>
        <pc:spChg chg="mod">
          <ac:chgData name="Weifeng Xu" userId="e7aed605-a3dd-4d5a-a692-a87037af107b" providerId="ADAL" clId="{551C0DF7-2D2F-4CF1-BD0E-D7B671E7966B}" dt="2021-07-31T15:59:43.928" v="146" actId="20577"/>
          <ac:spMkLst>
            <pc:docMk/>
            <pc:sldMk cId="542080552" sldId="258"/>
            <ac:spMk id="2" creationId="{E0C68A92-D781-4B3B-A14F-9EDE8CE2C74B}"/>
          </ac:spMkLst>
        </pc:spChg>
        <pc:spChg chg="mod">
          <ac:chgData name="Weifeng Xu" userId="e7aed605-a3dd-4d5a-a692-a87037af107b" providerId="ADAL" clId="{551C0DF7-2D2F-4CF1-BD0E-D7B671E7966B}" dt="2021-07-31T16:05:45.673" v="332" actId="20577"/>
          <ac:spMkLst>
            <pc:docMk/>
            <pc:sldMk cId="542080552" sldId="258"/>
            <ac:spMk id="3" creationId="{9FEFF1C0-97E6-4D4F-A349-32811975D57B}"/>
          </ac:spMkLst>
        </pc:spChg>
      </pc:sldChg>
      <pc:sldChg chg="addSp delSp modSp new mod modClrScheme chgLayout">
        <pc:chgData name="Weifeng Xu" userId="e7aed605-a3dd-4d5a-a692-a87037af107b" providerId="ADAL" clId="{551C0DF7-2D2F-4CF1-BD0E-D7B671E7966B}" dt="2021-07-31T16:09:27.693" v="354" actId="20577"/>
        <pc:sldMkLst>
          <pc:docMk/>
          <pc:sldMk cId="125485446" sldId="259"/>
        </pc:sldMkLst>
        <pc:spChg chg="del mod ord">
          <ac:chgData name="Weifeng Xu" userId="e7aed605-a3dd-4d5a-a692-a87037af107b" providerId="ADAL" clId="{551C0DF7-2D2F-4CF1-BD0E-D7B671E7966B}" dt="2021-07-31T16:03:55.042" v="228" actId="700"/>
          <ac:spMkLst>
            <pc:docMk/>
            <pc:sldMk cId="125485446" sldId="259"/>
            <ac:spMk id="2" creationId="{CD74B1AA-88E6-47ED-9E92-9438D901C7A4}"/>
          </ac:spMkLst>
        </pc:spChg>
        <pc:spChg chg="del mod ord">
          <ac:chgData name="Weifeng Xu" userId="e7aed605-a3dd-4d5a-a692-a87037af107b" providerId="ADAL" clId="{551C0DF7-2D2F-4CF1-BD0E-D7B671E7966B}" dt="2021-07-31T16:03:55.042" v="228" actId="700"/>
          <ac:spMkLst>
            <pc:docMk/>
            <pc:sldMk cId="125485446" sldId="259"/>
            <ac:spMk id="3" creationId="{46327753-9A80-4E49-996A-D4EC2451CC21}"/>
          </ac:spMkLst>
        </pc:spChg>
        <pc:spChg chg="add mod ord">
          <ac:chgData name="Weifeng Xu" userId="e7aed605-a3dd-4d5a-a692-a87037af107b" providerId="ADAL" clId="{551C0DF7-2D2F-4CF1-BD0E-D7B671E7966B}" dt="2021-07-31T16:09:27.693" v="354" actId="20577"/>
          <ac:spMkLst>
            <pc:docMk/>
            <pc:sldMk cId="125485446" sldId="259"/>
            <ac:spMk id="4" creationId="{4CB24BF6-8129-4B15-948E-E66DB75F0552}"/>
          </ac:spMkLst>
        </pc:spChg>
        <pc:spChg chg="add mod ord">
          <ac:chgData name="Weifeng Xu" userId="e7aed605-a3dd-4d5a-a692-a87037af107b" providerId="ADAL" clId="{551C0DF7-2D2F-4CF1-BD0E-D7B671E7966B}" dt="2021-07-31T16:09:13.853" v="347" actId="20577"/>
          <ac:spMkLst>
            <pc:docMk/>
            <pc:sldMk cId="125485446" sldId="259"/>
            <ac:spMk id="5" creationId="{46CD1376-CAC7-4891-AFBC-D685B414AE17}"/>
          </ac:spMkLst>
        </pc:spChg>
      </pc:sldChg>
      <pc:sldChg chg="addSp delSp modSp new mod">
        <pc:chgData name="Weifeng Xu" userId="e7aed605-a3dd-4d5a-a692-a87037af107b" providerId="ADAL" clId="{551C0DF7-2D2F-4CF1-BD0E-D7B671E7966B}" dt="2021-07-31T16:19:30.651" v="431" actId="478"/>
        <pc:sldMkLst>
          <pc:docMk/>
          <pc:sldMk cId="2795880567" sldId="260"/>
        </pc:sldMkLst>
        <pc:spChg chg="mod">
          <ac:chgData name="Weifeng Xu" userId="e7aed605-a3dd-4d5a-a692-a87037af107b" providerId="ADAL" clId="{551C0DF7-2D2F-4CF1-BD0E-D7B671E7966B}" dt="2021-07-31T16:15:34.914" v="370"/>
          <ac:spMkLst>
            <pc:docMk/>
            <pc:sldMk cId="2795880567" sldId="260"/>
            <ac:spMk id="2" creationId="{53106CEE-E64A-4F89-852B-292FD45DA0F7}"/>
          </ac:spMkLst>
        </pc:spChg>
        <pc:spChg chg="add del mod">
          <ac:chgData name="Weifeng Xu" userId="e7aed605-a3dd-4d5a-a692-a87037af107b" providerId="ADAL" clId="{551C0DF7-2D2F-4CF1-BD0E-D7B671E7966B}" dt="2021-07-31T16:19:30.651" v="431" actId="478"/>
          <ac:spMkLst>
            <pc:docMk/>
            <pc:sldMk cId="2795880567" sldId="260"/>
            <ac:spMk id="4" creationId="{FBE8958B-5DB8-4E33-A185-988BEEF73963}"/>
          </ac:spMkLst>
        </pc:spChg>
        <pc:spChg chg="add mod">
          <ac:chgData name="Weifeng Xu" userId="e7aed605-a3dd-4d5a-a692-a87037af107b" providerId="ADAL" clId="{551C0DF7-2D2F-4CF1-BD0E-D7B671E7966B}" dt="2021-07-31T16:18:00.408" v="426" actId="14100"/>
          <ac:spMkLst>
            <pc:docMk/>
            <pc:sldMk cId="2795880567" sldId="260"/>
            <ac:spMk id="7" creationId="{93F279F2-700C-4955-B57F-9F24A91C7FB5}"/>
          </ac:spMkLst>
        </pc:spChg>
        <pc:picChg chg="add mod">
          <ac:chgData name="Weifeng Xu" userId="e7aed605-a3dd-4d5a-a692-a87037af107b" providerId="ADAL" clId="{551C0DF7-2D2F-4CF1-BD0E-D7B671E7966B}" dt="2021-07-31T16:17:53.131" v="421" actId="1076"/>
          <ac:picMkLst>
            <pc:docMk/>
            <pc:sldMk cId="2795880567" sldId="260"/>
            <ac:picMk id="3" creationId="{B0D825E8-84D8-4186-803A-BC9634B85C96}"/>
          </ac:picMkLst>
        </pc:picChg>
        <pc:cxnChg chg="add mod">
          <ac:chgData name="Weifeng Xu" userId="e7aed605-a3dd-4d5a-a692-a87037af107b" providerId="ADAL" clId="{551C0DF7-2D2F-4CF1-BD0E-D7B671E7966B}" dt="2021-07-31T16:19:30.651" v="431" actId="478"/>
          <ac:cxnSpMkLst>
            <pc:docMk/>
            <pc:sldMk cId="2795880567" sldId="260"/>
            <ac:cxnSpMk id="6" creationId="{5B35B991-A049-4CA8-8ADD-67F840FF868F}"/>
          </ac:cxnSpMkLst>
        </pc:cxnChg>
      </pc:sldChg>
      <pc:sldChg chg="new del">
        <pc:chgData name="Weifeng Xu" userId="e7aed605-a3dd-4d5a-a692-a87037af107b" providerId="ADAL" clId="{551C0DF7-2D2F-4CF1-BD0E-D7B671E7966B}" dt="2021-07-31T16:16:27.449" v="372" actId="680"/>
        <pc:sldMkLst>
          <pc:docMk/>
          <pc:sldMk cId="3788070678" sldId="261"/>
        </pc:sldMkLst>
      </pc:sldChg>
      <pc:sldChg chg="del">
        <pc:chgData name="Weifeng Xu" userId="e7aed605-a3dd-4d5a-a692-a87037af107b" providerId="ADAL" clId="{551C0DF7-2D2F-4CF1-BD0E-D7B671E7966B}" dt="2021-07-31T15:55:58.268" v="11" actId="47"/>
        <pc:sldMkLst>
          <pc:docMk/>
          <pc:sldMk cId="1246350658" sldId="285"/>
        </pc:sldMkLst>
      </pc:sldChg>
      <pc:sldChg chg="del">
        <pc:chgData name="Weifeng Xu" userId="e7aed605-a3dd-4d5a-a692-a87037af107b" providerId="ADAL" clId="{551C0DF7-2D2F-4CF1-BD0E-D7B671E7966B}" dt="2021-07-31T15:55:58.440" v="12" actId="47"/>
        <pc:sldMkLst>
          <pc:docMk/>
          <pc:sldMk cId="1026801571" sldId="286"/>
        </pc:sldMkLst>
      </pc:sldChg>
      <pc:sldChg chg="del">
        <pc:chgData name="Weifeng Xu" userId="e7aed605-a3dd-4d5a-a692-a87037af107b" providerId="ADAL" clId="{551C0DF7-2D2F-4CF1-BD0E-D7B671E7966B}" dt="2021-07-31T15:55:59.948" v="20" actId="47"/>
        <pc:sldMkLst>
          <pc:docMk/>
          <pc:sldMk cId="2900131758" sldId="287"/>
        </pc:sldMkLst>
      </pc:sldChg>
      <pc:sldChg chg="del">
        <pc:chgData name="Weifeng Xu" userId="e7aed605-a3dd-4d5a-a692-a87037af107b" providerId="ADAL" clId="{551C0DF7-2D2F-4CF1-BD0E-D7B671E7966B}" dt="2021-07-31T15:56:03.203" v="31" actId="47"/>
        <pc:sldMkLst>
          <pc:docMk/>
          <pc:sldMk cId="2959736452" sldId="288"/>
        </pc:sldMkLst>
      </pc:sldChg>
      <pc:sldChg chg="del">
        <pc:chgData name="Weifeng Xu" userId="e7aed605-a3dd-4d5a-a692-a87037af107b" providerId="ADAL" clId="{551C0DF7-2D2F-4CF1-BD0E-D7B671E7966B}" dt="2021-07-31T15:55:59.092" v="15" actId="47"/>
        <pc:sldMkLst>
          <pc:docMk/>
          <pc:sldMk cId="818351922" sldId="290"/>
        </pc:sldMkLst>
      </pc:sldChg>
      <pc:sldChg chg="del">
        <pc:chgData name="Weifeng Xu" userId="e7aed605-a3dd-4d5a-a692-a87037af107b" providerId="ADAL" clId="{551C0DF7-2D2F-4CF1-BD0E-D7B671E7966B}" dt="2021-07-31T15:55:58.604" v="13" actId="47"/>
        <pc:sldMkLst>
          <pc:docMk/>
          <pc:sldMk cId="1018944833" sldId="291"/>
        </pc:sldMkLst>
      </pc:sldChg>
      <pc:sldChg chg="del">
        <pc:chgData name="Weifeng Xu" userId="e7aed605-a3dd-4d5a-a692-a87037af107b" providerId="ADAL" clId="{551C0DF7-2D2F-4CF1-BD0E-D7B671E7966B}" dt="2021-07-31T15:55:58.839" v="14" actId="47"/>
        <pc:sldMkLst>
          <pc:docMk/>
          <pc:sldMk cId="2515406235" sldId="292"/>
        </pc:sldMkLst>
      </pc:sldChg>
      <pc:sldChg chg="del">
        <pc:chgData name="Weifeng Xu" userId="e7aed605-a3dd-4d5a-a692-a87037af107b" providerId="ADAL" clId="{551C0DF7-2D2F-4CF1-BD0E-D7B671E7966B}" dt="2021-07-31T15:55:59.277" v="16" actId="47"/>
        <pc:sldMkLst>
          <pc:docMk/>
          <pc:sldMk cId="3729421761" sldId="293"/>
        </pc:sldMkLst>
      </pc:sldChg>
      <pc:sldChg chg="del">
        <pc:chgData name="Weifeng Xu" userId="e7aed605-a3dd-4d5a-a692-a87037af107b" providerId="ADAL" clId="{551C0DF7-2D2F-4CF1-BD0E-D7B671E7966B}" dt="2021-07-31T15:55:59.764" v="19" actId="47"/>
        <pc:sldMkLst>
          <pc:docMk/>
          <pc:sldMk cId="2040512846" sldId="294"/>
        </pc:sldMkLst>
      </pc:sldChg>
      <pc:sldChg chg="del">
        <pc:chgData name="Weifeng Xu" userId="e7aed605-a3dd-4d5a-a692-a87037af107b" providerId="ADAL" clId="{551C0DF7-2D2F-4CF1-BD0E-D7B671E7966B}" dt="2021-07-31T15:56:00.116" v="21" actId="47"/>
        <pc:sldMkLst>
          <pc:docMk/>
          <pc:sldMk cId="1739446135" sldId="295"/>
        </pc:sldMkLst>
      </pc:sldChg>
      <pc:sldChg chg="del">
        <pc:chgData name="Weifeng Xu" userId="e7aed605-a3dd-4d5a-a692-a87037af107b" providerId="ADAL" clId="{551C0DF7-2D2F-4CF1-BD0E-D7B671E7966B}" dt="2021-07-31T15:56:00.283" v="22" actId="47"/>
        <pc:sldMkLst>
          <pc:docMk/>
          <pc:sldMk cId="3773393283" sldId="296"/>
        </pc:sldMkLst>
      </pc:sldChg>
      <pc:sldChg chg="del">
        <pc:chgData name="Weifeng Xu" userId="e7aed605-a3dd-4d5a-a692-a87037af107b" providerId="ADAL" clId="{551C0DF7-2D2F-4CF1-BD0E-D7B671E7966B}" dt="2021-07-31T15:56:00.918" v="25" actId="47"/>
        <pc:sldMkLst>
          <pc:docMk/>
          <pc:sldMk cId="1189094756" sldId="297"/>
        </pc:sldMkLst>
      </pc:sldChg>
      <pc:sldChg chg="del">
        <pc:chgData name="Weifeng Xu" userId="e7aed605-a3dd-4d5a-a692-a87037af107b" providerId="ADAL" clId="{551C0DF7-2D2F-4CF1-BD0E-D7B671E7966B}" dt="2021-07-31T15:56:00.460" v="23" actId="47"/>
        <pc:sldMkLst>
          <pc:docMk/>
          <pc:sldMk cId="778935196" sldId="298"/>
        </pc:sldMkLst>
      </pc:sldChg>
      <pc:sldChg chg="del">
        <pc:chgData name="Weifeng Xu" userId="e7aed605-a3dd-4d5a-a692-a87037af107b" providerId="ADAL" clId="{551C0DF7-2D2F-4CF1-BD0E-D7B671E7966B}" dt="2021-07-31T15:56:00.909" v="24" actId="47"/>
        <pc:sldMkLst>
          <pc:docMk/>
          <pc:sldMk cId="472972447" sldId="299"/>
        </pc:sldMkLst>
      </pc:sldChg>
      <pc:sldChg chg="del">
        <pc:chgData name="Weifeng Xu" userId="e7aed605-a3dd-4d5a-a692-a87037af107b" providerId="ADAL" clId="{551C0DF7-2D2F-4CF1-BD0E-D7B671E7966B}" dt="2021-07-31T15:56:02.614" v="30" actId="47"/>
        <pc:sldMkLst>
          <pc:docMk/>
          <pc:sldMk cId="1053517512" sldId="300"/>
        </pc:sldMkLst>
      </pc:sldChg>
      <pc:sldChg chg="del">
        <pc:chgData name="Weifeng Xu" userId="e7aed605-a3dd-4d5a-a692-a87037af107b" providerId="ADAL" clId="{551C0DF7-2D2F-4CF1-BD0E-D7B671E7966B}" dt="2021-07-31T15:56:01.381" v="27" actId="47"/>
        <pc:sldMkLst>
          <pc:docMk/>
          <pc:sldMk cId="2636859207" sldId="301"/>
        </pc:sldMkLst>
      </pc:sldChg>
      <pc:sldChg chg="del">
        <pc:chgData name="Weifeng Xu" userId="e7aed605-a3dd-4d5a-a692-a87037af107b" providerId="ADAL" clId="{551C0DF7-2D2F-4CF1-BD0E-D7B671E7966B}" dt="2021-07-31T15:56:01.175" v="26" actId="47"/>
        <pc:sldMkLst>
          <pc:docMk/>
          <pc:sldMk cId="3930974583" sldId="302"/>
        </pc:sldMkLst>
      </pc:sldChg>
      <pc:sldChg chg="del">
        <pc:chgData name="Weifeng Xu" userId="e7aed605-a3dd-4d5a-a692-a87037af107b" providerId="ADAL" clId="{551C0DF7-2D2F-4CF1-BD0E-D7B671E7966B}" dt="2021-07-31T15:56:01.598" v="28" actId="47"/>
        <pc:sldMkLst>
          <pc:docMk/>
          <pc:sldMk cId="3290523122" sldId="303"/>
        </pc:sldMkLst>
      </pc:sldChg>
      <pc:sldChg chg="del">
        <pc:chgData name="Weifeng Xu" userId="e7aed605-a3dd-4d5a-a692-a87037af107b" providerId="ADAL" clId="{551C0DF7-2D2F-4CF1-BD0E-D7B671E7966B}" dt="2021-07-31T15:55:55.399" v="2" actId="47"/>
        <pc:sldMkLst>
          <pc:docMk/>
          <pc:sldMk cId="2502797714" sldId="304"/>
        </pc:sldMkLst>
      </pc:sldChg>
      <pc:sldChg chg="del">
        <pc:chgData name="Weifeng Xu" userId="e7aed605-a3dd-4d5a-a692-a87037af107b" providerId="ADAL" clId="{551C0DF7-2D2F-4CF1-BD0E-D7B671E7966B}" dt="2021-07-31T15:55:54.775" v="0" actId="47"/>
        <pc:sldMkLst>
          <pc:docMk/>
          <pc:sldMk cId="2340593793" sldId="305"/>
        </pc:sldMkLst>
      </pc:sldChg>
      <pc:sldChg chg="del">
        <pc:chgData name="Weifeng Xu" userId="e7aed605-a3dd-4d5a-a692-a87037af107b" providerId="ADAL" clId="{551C0DF7-2D2F-4CF1-BD0E-D7B671E7966B}" dt="2021-07-31T15:55:59.404" v="17" actId="47"/>
        <pc:sldMkLst>
          <pc:docMk/>
          <pc:sldMk cId="3426040410" sldId="306"/>
        </pc:sldMkLst>
      </pc:sldChg>
      <pc:sldChg chg="modSp add mod">
        <pc:chgData name="Weifeng Xu" userId="e7aed605-a3dd-4d5a-a692-a87037af107b" providerId="ADAL" clId="{551C0DF7-2D2F-4CF1-BD0E-D7B671E7966B}" dt="2021-07-31T16:18:26.723" v="429" actId="1076"/>
        <pc:sldMkLst>
          <pc:docMk/>
          <pc:sldMk cId="810567861" sldId="328"/>
        </pc:sldMkLst>
        <pc:picChg chg="mod">
          <ac:chgData name="Weifeng Xu" userId="e7aed605-a3dd-4d5a-a692-a87037af107b" providerId="ADAL" clId="{551C0DF7-2D2F-4CF1-BD0E-D7B671E7966B}" dt="2021-07-31T16:18:26.723" v="429" actId="1076"/>
          <ac:picMkLst>
            <pc:docMk/>
            <pc:sldMk cId="810567861" sldId="328"/>
            <ac:picMk id="4" creationId="{00000000-0000-0000-0000-000000000000}"/>
          </ac:picMkLst>
        </pc:picChg>
      </pc:sldChg>
      <pc:sldChg chg="new del">
        <pc:chgData name="Weifeng Xu" userId="e7aed605-a3dd-4d5a-a692-a87037af107b" providerId="ADAL" clId="{551C0DF7-2D2F-4CF1-BD0E-D7B671E7966B}" dt="2021-07-31T16:22:32.945" v="435" actId="47"/>
        <pc:sldMkLst>
          <pc:docMk/>
          <pc:sldMk cId="3068365166" sldId="329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4291280803" sldId="330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1569068419" sldId="331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831770719" sldId="332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122673006" sldId="333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1181334279" sldId="334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644072229" sldId="335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3442844839" sldId="336"/>
        </pc:sldMkLst>
      </pc:sldChg>
      <pc:sldChg chg="add">
        <pc:chgData name="Weifeng Xu" userId="e7aed605-a3dd-4d5a-a692-a87037af107b" providerId="ADAL" clId="{551C0DF7-2D2F-4CF1-BD0E-D7B671E7966B}" dt="2021-07-31T16:22:30.531" v="434"/>
        <pc:sldMkLst>
          <pc:docMk/>
          <pc:sldMk cId="2242211775" sldId="337"/>
        </pc:sldMkLst>
      </pc:sldChg>
      <pc:sldChg chg="del">
        <pc:chgData name="Weifeng Xu" userId="e7aed605-a3dd-4d5a-a692-a87037af107b" providerId="ADAL" clId="{551C0DF7-2D2F-4CF1-BD0E-D7B671E7966B}" dt="2021-07-31T15:55:59.576" v="18" actId="47"/>
        <pc:sldMkLst>
          <pc:docMk/>
          <pc:sldMk cId="3362410608" sldId="337"/>
        </pc:sldMkLst>
      </pc:sldChg>
      <pc:sldChg chg="add del">
        <pc:chgData name="Weifeng Xu" userId="e7aed605-a3dd-4d5a-a692-a87037af107b" providerId="ADAL" clId="{551C0DF7-2D2F-4CF1-BD0E-D7B671E7966B}" dt="2021-07-31T16:23:05.093" v="438"/>
        <pc:sldMkLst>
          <pc:docMk/>
          <pc:sldMk cId="73368629" sldId="338"/>
        </pc:sldMkLst>
      </pc:sldChg>
      <pc:sldChg chg="modSp add mod">
        <pc:chgData name="Weifeng Xu" userId="e7aed605-a3dd-4d5a-a692-a87037af107b" providerId="ADAL" clId="{551C0DF7-2D2F-4CF1-BD0E-D7B671E7966B}" dt="2021-07-31T16:23:57.810" v="458" actId="20577"/>
        <pc:sldMkLst>
          <pc:docMk/>
          <pc:sldMk cId="687037807" sldId="338"/>
        </pc:sldMkLst>
        <pc:spChg chg="mod">
          <ac:chgData name="Weifeng Xu" userId="e7aed605-a3dd-4d5a-a692-a87037af107b" providerId="ADAL" clId="{551C0DF7-2D2F-4CF1-BD0E-D7B671E7966B}" dt="2021-07-31T16:23:57.810" v="458" actId="20577"/>
          <ac:spMkLst>
            <pc:docMk/>
            <pc:sldMk cId="687037807" sldId="338"/>
            <ac:spMk id="4" creationId="{4CB24BF6-8129-4B15-948E-E66DB75F0552}"/>
          </ac:spMkLst>
        </pc:spChg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3412405089" sldId="344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948562771" sldId="345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1811404570" sldId="346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2217270677" sldId="347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3407532157" sldId="348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4262496046" sldId="349"/>
        </pc:sldMkLst>
      </pc:sldChg>
      <pc:sldChg chg="add del">
        <pc:chgData name="Weifeng Xu" userId="e7aed605-a3dd-4d5a-a692-a87037af107b" providerId="ADAL" clId="{551C0DF7-2D2F-4CF1-BD0E-D7B671E7966B}" dt="2021-07-31T16:26:22.925" v="460" actId="47"/>
        <pc:sldMkLst>
          <pc:docMk/>
          <pc:sldMk cId="441501371" sldId="350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3990954786" sldId="351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708597567" sldId="352"/>
        </pc:sldMkLst>
      </pc:sldChg>
      <pc:sldChg chg="add del">
        <pc:chgData name="Weifeng Xu" userId="e7aed605-a3dd-4d5a-a692-a87037af107b" providerId="ADAL" clId="{551C0DF7-2D2F-4CF1-BD0E-D7B671E7966B}" dt="2021-07-31T16:22:45.657" v="436" actId="47"/>
        <pc:sldMkLst>
          <pc:docMk/>
          <pc:sldMk cId="2087770125" sldId="355"/>
        </pc:sldMkLst>
      </pc:sldChg>
      <pc:sldChg chg="del">
        <pc:chgData name="Weifeng Xu" userId="e7aed605-a3dd-4d5a-a692-a87037af107b" providerId="ADAL" clId="{551C0DF7-2D2F-4CF1-BD0E-D7B671E7966B}" dt="2021-07-31T15:55:55.556" v="3" actId="47"/>
        <pc:sldMkLst>
          <pc:docMk/>
          <pc:sldMk cId="1867446308" sldId="405"/>
        </pc:sldMkLst>
      </pc:sldChg>
      <pc:sldChg chg="del">
        <pc:chgData name="Weifeng Xu" userId="e7aed605-a3dd-4d5a-a692-a87037af107b" providerId="ADAL" clId="{551C0DF7-2D2F-4CF1-BD0E-D7B671E7966B}" dt="2021-07-31T15:55:55.844" v="4" actId="47"/>
        <pc:sldMkLst>
          <pc:docMk/>
          <pc:sldMk cId="322258649" sldId="406"/>
        </pc:sldMkLst>
      </pc:sldChg>
      <pc:sldChg chg="del">
        <pc:chgData name="Weifeng Xu" userId="e7aed605-a3dd-4d5a-a692-a87037af107b" providerId="ADAL" clId="{551C0DF7-2D2F-4CF1-BD0E-D7B671E7966B}" dt="2021-07-31T15:55:55.189" v="1" actId="47"/>
        <pc:sldMkLst>
          <pc:docMk/>
          <pc:sldMk cId="1241513933" sldId="407"/>
        </pc:sldMkLst>
      </pc:sldChg>
      <pc:sldChg chg="del">
        <pc:chgData name="Weifeng Xu" userId="e7aed605-a3dd-4d5a-a692-a87037af107b" providerId="ADAL" clId="{551C0DF7-2D2F-4CF1-BD0E-D7B671E7966B}" dt="2021-07-31T15:55:57.275" v="5" actId="47"/>
        <pc:sldMkLst>
          <pc:docMk/>
          <pc:sldMk cId="3702366307" sldId="408"/>
        </pc:sldMkLst>
      </pc:sldChg>
      <pc:sldChg chg="del">
        <pc:chgData name="Weifeng Xu" userId="e7aed605-a3dd-4d5a-a692-a87037af107b" providerId="ADAL" clId="{551C0DF7-2D2F-4CF1-BD0E-D7B671E7966B}" dt="2021-07-31T15:55:57.436" v="6" actId="47"/>
        <pc:sldMkLst>
          <pc:docMk/>
          <pc:sldMk cId="1243137751" sldId="409"/>
        </pc:sldMkLst>
      </pc:sldChg>
      <pc:sldChg chg="del">
        <pc:chgData name="Weifeng Xu" userId="e7aed605-a3dd-4d5a-a692-a87037af107b" providerId="ADAL" clId="{551C0DF7-2D2F-4CF1-BD0E-D7B671E7966B}" dt="2021-07-31T15:55:57.605" v="7" actId="47"/>
        <pc:sldMkLst>
          <pc:docMk/>
          <pc:sldMk cId="2465808858" sldId="410"/>
        </pc:sldMkLst>
      </pc:sldChg>
      <pc:sldChg chg="del">
        <pc:chgData name="Weifeng Xu" userId="e7aed605-a3dd-4d5a-a692-a87037af107b" providerId="ADAL" clId="{551C0DF7-2D2F-4CF1-BD0E-D7B671E7966B}" dt="2021-07-31T15:55:57.779" v="8" actId="47"/>
        <pc:sldMkLst>
          <pc:docMk/>
          <pc:sldMk cId="3967768232" sldId="411"/>
        </pc:sldMkLst>
      </pc:sldChg>
      <pc:sldChg chg="del">
        <pc:chgData name="Weifeng Xu" userId="e7aed605-a3dd-4d5a-a692-a87037af107b" providerId="ADAL" clId="{551C0DF7-2D2F-4CF1-BD0E-D7B671E7966B}" dt="2021-07-31T15:55:57.948" v="9" actId="47"/>
        <pc:sldMkLst>
          <pc:docMk/>
          <pc:sldMk cId="2762645445" sldId="412"/>
        </pc:sldMkLst>
      </pc:sldChg>
      <pc:sldChg chg="del">
        <pc:chgData name="Weifeng Xu" userId="e7aed605-a3dd-4d5a-a692-a87037af107b" providerId="ADAL" clId="{551C0DF7-2D2F-4CF1-BD0E-D7B671E7966B}" dt="2021-07-31T15:56:01.858" v="29" actId="47"/>
        <pc:sldMkLst>
          <pc:docMk/>
          <pc:sldMk cId="3852293970" sldId="413"/>
        </pc:sldMkLst>
      </pc:sldChg>
    </pc:docChg>
  </pc:docChgLst>
  <pc:docChgLst>
    <pc:chgData name="Weifeng Xu" userId="e7aed605-a3dd-4d5a-a692-a87037af107b" providerId="ADAL" clId="{B0DB3708-9AFC-41DA-A59D-20F5273D1420}"/>
    <pc:docChg chg="custSel addSld modSld">
      <pc:chgData name="Weifeng Xu" userId="e7aed605-a3dd-4d5a-a692-a87037af107b" providerId="ADAL" clId="{B0DB3708-9AFC-41DA-A59D-20F5273D1420}" dt="2021-04-22T18:59:14.851" v="207" actId="20577"/>
      <pc:docMkLst>
        <pc:docMk/>
      </pc:docMkLst>
      <pc:sldChg chg="addSp modSp new mod modClrScheme chgLayout">
        <pc:chgData name="Weifeng Xu" userId="e7aed605-a3dd-4d5a-a692-a87037af107b" providerId="ADAL" clId="{B0DB3708-9AFC-41DA-A59D-20F5273D1420}" dt="2021-04-22T18:59:14.851" v="207" actId="20577"/>
        <pc:sldMkLst>
          <pc:docMk/>
          <pc:sldMk cId="3852293970" sldId="413"/>
        </pc:sldMkLst>
        <pc:spChg chg="add mod">
          <ac:chgData name="Weifeng Xu" userId="e7aed605-a3dd-4d5a-a692-a87037af107b" providerId="ADAL" clId="{B0DB3708-9AFC-41DA-A59D-20F5273D1420}" dt="2021-04-22T18:57:27.959" v="2"/>
          <ac:spMkLst>
            <pc:docMk/>
            <pc:sldMk cId="3852293970" sldId="413"/>
            <ac:spMk id="2" creationId="{ED39030D-A589-4DF4-9312-2A5A2E6C669B}"/>
          </ac:spMkLst>
        </pc:spChg>
        <pc:spChg chg="add mod">
          <ac:chgData name="Weifeng Xu" userId="e7aed605-a3dd-4d5a-a692-a87037af107b" providerId="ADAL" clId="{B0DB3708-9AFC-41DA-A59D-20F5273D1420}" dt="2021-04-22T18:59:14.851" v="207" actId="20577"/>
          <ac:spMkLst>
            <pc:docMk/>
            <pc:sldMk cId="3852293970" sldId="413"/>
            <ac:spMk id="3" creationId="{188BA519-8F56-409C-9148-78FBA3F4E2B4}"/>
          </ac:spMkLst>
        </pc:spChg>
      </pc:sldChg>
    </pc:docChg>
  </pc:docChgLst>
  <pc:docChgLst>
    <pc:chgData name="Weifeng Xu" userId="e7aed605-a3dd-4d5a-a692-a87037af107b" providerId="ADAL" clId="{E1DC02F5-E919-4A93-A2D0-6D7A4E94E8EF}"/>
    <pc:docChg chg="undo custSel addSld delSld modSld">
      <pc:chgData name="Weifeng Xu" userId="e7aed605-a3dd-4d5a-a692-a87037af107b" providerId="ADAL" clId="{E1DC02F5-E919-4A93-A2D0-6D7A4E94E8EF}" dt="2021-09-13T19:32:34.684" v="514" actId="20577"/>
      <pc:docMkLst>
        <pc:docMk/>
      </pc:docMkLst>
      <pc:sldChg chg="modSp mod">
        <pc:chgData name="Weifeng Xu" userId="e7aed605-a3dd-4d5a-a692-a87037af107b" providerId="ADAL" clId="{E1DC02F5-E919-4A93-A2D0-6D7A4E94E8EF}" dt="2021-09-13T19:32:34.684" v="514" actId="20577"/>
        <pc:sldMkLst>
          <pc:docMk/>
          <pc:sldMk cId="687037807" sldId="338"/>
        </pc:sldMkLst>
        <pc:spChg chg="mod">
          <ac:chgData name="Weifeng Xu" userId="e7aed605-a3dd-4d5a-a692-a87037af107b" providerId="ADAL" clId="{E1DC02F5-E919-4A93-A2D0-6D7A4E94E8EF}" dt="2021-09-13T19:32:34.684" v="514" actId="20577"/>
          <ac:spMkLst>
            <pc:docMk/>
            <pc:sldMk cId="687037807" sldId="338"/>
            <ac:spMk id="4" creationId="{4CB24BF6-8129-4B15-948E-E66DB75F0552}"/>
          </ac:spMkLst>
        </pc:spChg>
      </pc:sldChg>
      <pc:sldChg chg="modNotesTx">
        <pc:chgData name="Weifeng Xu" userId="e7aed605-a3dd-4d5a-a692-a87037af107b" providerId="ADAL" clId="{E1DC02F5-E919-4A93-A2D0-6D7A4E94E8EF}" dt="2021-09-13T19:02:01.647" v="73" actId="20577"/>
        <pc:sldMkLst>
          <pc:docMk/>
          <pc:sldMk cId="708597567" sldId="352"/>
        </pc:sldMkLst>
      </pc:sldChg>
      <pc:sldChg chg="addSp delSp modSp new mod modClrScheme chgLayout">
        <pc:chgData name="Weifeng Xu" userId="e7aed605-a3dd-4d5a-a692-a87037af107b" providerId="ADAL" clId="{E1DC02F5-E919-4A93-A2D0-6D7A4E94E8EF}" dt="2021-09-13T19:29:04.665" v="486" actId="20577"/>
        <pc:sldMkLst>
          <pc:docMk/>
          <pc:sldMk cId="3427908052" sldId="353"/>
        </pc:sldMkLst>
        <pc:spChg chg="del mod ord">
          <ac:chgData name="Weifeng Xu" userId="e7aed605-a3dd-4d5a-a692-a87037af107b" providerId="ADAL" clId="{E1DC02F5-E919-4A93-A2D0-6D7A4E94E8EF}" dt="2021-09-13T19:13:18.863" v="75" actId="700"/>
          <ac:spMkLst>
            <pc:docMk/>
            <pc:sldMk cId="3427908052" sldId="353"/>
            <ac:spMk id="2" creationId="{5DA307FB-7BE3-4AC6-9D50-338CC18C1350}"/>
          </ac:spMkLst>
        </pc:spChg>
        <pc:spChg chg="add mod ord">
          <ac:chgData name="Weifeng Xu" userId="e7aed605-a3dd-4d5a-a692-a87037af107b" providerId="ADAL" clId="{E1DC02F5-E919-4A93-A2D0-6D7A4E94E8EF}" dt="2021-09-13T19:29:04.665" v="486" actId="20577"/>
          <ac:spMkLst>
            <pc:docMk/>
            <pc:sldMk cId="3427908052" sldId="353"/>
            <ac:spMk id="3" creationId="{ECFFC3FD-A54E-4D5B-B43E-B1F48A32F42D}"/>
          </ac:spMkLst>
        </pc:spChg>
        <pc:spChg chg="add mod ord">
          <ac:chgData name="Weifeng Xu" userId="e7aed605-a3dd-4d5a-a692-a87037af107b" providerId="ADAL" clId="{E1DC02F5-E919-4A93-A2D0-6D7A4E94E8EF}" dt="2021-09-13T19:13:18.863" v="75" actId="700"/>
          <ac:spMkLst>
            <pc:docMk/>
            <pc:sldMk cId="3427908052" sldId="353"/>
            <ac:spMk id="4" creationId="{FD7A0FC0-D5F6-403E-9688-6AA8F81E27F1}"/>
          </ac:spMkLst>
        </pc:spChg>
      </pc:sldChg>
      <pc:sldChg chg="addSp delSp modSp new mod modClrScheme chgLayout">
        <pc:chgData name="Weifeng Xu" userId="e7aed605-a3dd-4d5a-a692-a87037af107b" providerId="ADAL" clId="{E1DC02F5-E919-4A93-A2D0-6D7A4E94E8EF}" dt="2021-09-13T19:26:12.738" v="437" actId="20577"/>
        <pc:sldMkLst>
          <pc:docMk/>
          <pc:sldMk cId="1820608806" sldId="354"/>
        </pc:sldMkLst>
        <pc:spChg chg="del mod ord">
          <ac:chgData name="Weifeng Xu" userId="e7aed605-a3dd-4d5a-a692-a87037af107b" providerId="ADAL" clId="{E1DC02F5-E919-4A93-A2D0-6D7A4E94E8EF}" dt="2021-09-13T19:14:24.474" v="118" actId="700"/>
          <ac:spMkLst>
            <pc:docMk/>
            <pc:sldMk cId="1820608806" sldId="354"/>
            <ac:spMk id="2" creationId="{89C0FA42-D16D-4646-A8C4-C7B1E1E20FD9}"/>
          </ac:spMkLst>
        </pc:spChg>
        <pc:spChg chg="del">
          <ac:chgData name="Weifeng Xu" userId="e7aed605-a3dd-4d5a-a692-a87037af107b" providerId="ADAL" clId="{E1DC02F5-E919-4A93-A2D0-6D7A4E94E8EF}" dt="2021-09-13T19:14:24.474" v="118" actId="700"/>
          <ac:spMkLst>
            <pc:docMk/>
            <pc:sldMk cId="1820608806" sldId="354"/>
            <ac:spMk id="3" creationId="{0ADECA02-312B-43E2-8B5D-0DB24F536EBA}"/>
          </ac:spMkLst>
        </pc:spChg>
        <pc:spChg chg="add mod ord">
          <ac:chgData name="Weifeng Xu" userId="e7aed605-a3dd-4d5a-a692-a87037af107b" providerId="ADAL" clId="{E1DC02F5-E919-4A93-A2D0-6D7A4E94E8EF}" dt="2021-09-13T19:26:12.738" v="437" actId="20577"/>
          <ac:spMkLst>
            <pc:docMk/>
            <pc:sldMk cId="1820608806" sldId="354"/>
            <ac:spMk id="4" creationId="{DA2F8CEE-4CA4-40B5-9427-B1E86CEBDE13}"/>
          </ac:spMkLst>
        </pc:spChg>
        <pc:picChg chg="add mod">
          <ac:chgData name="Weifeng Xu" userId="e7aed605-a3dd-4d5a-a692-a87037af107b" providerId="ADAL" clId="{E1DC02F5-E919-4A93-A2D0-6D7A4E94E8EF}" dt="2021-09-13T19:18:30.223" v="348" actId="1076"/>
          <ac:picMkLst>
            <pc:docMk/>
            <pc:sldMk cId="1820608806" sldId="354"/>
            <ac:picMk id="6" creationId="{A1B2123E-21A1-4222-8DF6-6A05CD6F3838}"/>
          </ac:picMkLst>
        </pc:picChg>
      </pc:sldChg>
      <pc:sldChg chg="addSp delSp modSp new mod modClrScheme chgLayout">
        <pc:chgData name="Weifeng Xu" userId="e7aed605-a3dd-4d5a-a692-a87037af107b" providerId="ADAL" clId="{E1DC02F5-E919-4A93-A2D0-6D7A4E94E8EF}" dt="2021-09-13T19:25:52.308" v="435" actId="20577"/>
        <pc:sldMkLst>
          <pc:docMk/>
          <pc:sldMk cId="59612101" sldId="355"/>
        </pc:sldMkLst>
        <pc:spChg chg="del mod ord">
          <ac:chgData name="Weifeng Xu" userId="e7aed605-a3dd-4d5a-a692-a87037af107b" providerId="ADAL" clId="{E1DC02F5-E919-4A93-A2D0-6D7A4E94E8EF}" dt="2021-09-13T19:16:08.451" v="123" actId="700"/>
          <ac:spMkLst>
            <pc:docMk/>
            <pc:sldMk cId="59612101" sldId="355"/>
            <ac:spMk id="2" creationId="{6693E71E-821D-4C7A-8943-976921DD99A8}"/>
          </ac:spMkLst>
        </pc:spChg>
        <pc:spChg chg="del">
          <ac:chgData name="Weifeng Xu" userId="e7aed605-a3dd-4d5a-a692-a87037af107b" providerId="ADAL" clId="{E1DC02F5-E919-4A93-A2D0-6D7A4E94E8EF}" dt="2021-09-13T19:16:08.451" v="123" actId="700"/>
          <ac:spMkLst>
            <pc:docMk/>
            <pc:sldMk cId="59612101" sldId="355"/>
            <ac:spMk id="3" creationId="{6D126718-71CE-46BD-B41D-1E489E0AF150}"/>
          </ac:spMkLst>
        </pc:spChg>
        <pc:spChg chg="add mod ord">
          <ac:chgData name="Weifeng Xu" userId="e7aed605-a3dd-4d5a-a692-a87037af107b" providerId="ADAL" clId="{E1DC02F5-E919-4A93-A2D0-6D7A4E94E8EF}" dt="2021-09-13T19:25:17.836" v="424" actId="20577"/>
          <ac:spMkLst>
            <pc:docMk/>
            <pc:sldMk cId="59612101" sldId="355"/>
            <ac:spMk id="4" creationId="{7240B724-9E29-496F-AE5E-2198AFE08F2F}"/>
          </ac:spMkLst>
        </pc:spChg>
        <pc:spChg chg="add mod ord">
          <ac:chgData name="Weifeng Xu" userId="e7aed605-a3dd-4d5a-a692-a87037af107b" providerId="ADAL" clId="{E1DC02F5-E919-4A93-A2D0-6D7A4E94E8EF}" dt="2021-09-13T19:25:52.308" v="435" actId="20577"/>
          <ac:spMkLst>
            <pc:docMk/>
            <pc:sldMk cId="59612101" sldId="355"/>
            <ac:spMk id="5" creationId="{EEDB7A9B-F03A-42F0-BCA0-606BD3EB5706}"/>
          </ac:spMkLst>
        </pc:spChg>
        <pc:picChg chg="add del mod">
          <ac:chgData name="Weifeng Xu" userId="e7aed605-a3dd-4d5a-a692-a87037af107b" providerId="ADAL" clId="{E1DC02F5-E919-4A93-A2D0-6D7A4E94E8EF}" dt="2021-09-13T19:24:16.327" v="411"/>
          <ac:picMkLst>
            <pc:docMk/>
            <pc:sldMk cId="59612101" sldId="355"/>
            <ac:picMk id="6" creationId="{409A4D4E-2D51-4036-80FB-87B4D9D98870}"/>
          </ac:picMkLst>
        </pc:picChg>
        <pc:picChg chg="add mod">
          <ac:chgData name="Weifeng Xu" userId="e7aed605-a3dd-4d5a-a692-a87037af107b" providerId="ADAL" clId="{E1DC02F5-E919-4A93-A2D0-6D7A4E94E8EF}" dt="2021-09-13T19:24:31.182" v="417" actId="1076"/>
          <ac:picMkLst>
            <pc:docMk/>
            <pc:sldMk cId="59612101" sldId="355"/>
            <ac:picMk id="7" creationId="{12C20A92-53DF-4C26-B2DA-1A4AA84DA494}"/>
          </ac:picMkLst>
        </pc:picChg>
      </pc:sldChg>
      <pc:sldChg chg="addSp modSp new mod">
        <pc:chgData name="Weifeng Xu" userId="e7aed605-a3dd-4d5a-a692-a87037af107b" providerId="ADAL" clId="{E1DC02F5-E919-4A93-A2D0-6D7A4E94E8EF}" dt="2021-09-13T19:26:40.828" v="463" actId="313"/>
        <pc:sldMkLst>
          <pc:docMk/>
          <pc:sldMk cId="655236940" sldId="356"/>
        </pc:sldMkLst>
        <pc:spChg chg="mod">
          <ac:chgData name="Weifeng Xu" userId="e7aed605-a3dd-4d5a-a692-a87037af107b" providerId="ADAL" clId="{E1DC02F5-E919-4A93-A2D0-6D7A4E94E8EF}" dt="2021-09-13T19:26:40.828" v="463" actId="313"/>
          <ac:spMkLst>
            <pc:docMk/>
            <pc:sldMk cId="655236940" sldId="356"/>
            <ac:spMk id="2" creationId="{95FE026C-30BF-4536-AF9A-67B5688E215F}"/>
          </ac:spMkLst>
        </pc:spChg>
        <pc:picChg chg="add mod">
          <ac:chgData name="Weifeng Xu" userId="e7aed605-a3dd-4d5a-a692-a87037af107b" providerId="ADAL" clId="{E1DC02F5-E919-4A93-A2D0-6D7A4E94E8EF}" dt="2021-09-13T19:20:28.289" v="372" actId="1076"/>
          <ac:picMkLst>
            <pc:docMk/>
            <pc:sldMk cId="655236940" sldId="356"/>
            <ac:picMk id="4" creationId="{AD775432-1975-4E73-A29B-6B705B48844C}"/>
          </ac:picMkLst>
        </pc:picChg>
      </pc:sldChg>
      <pc:sldChg chg="addSp delSp modSp new mod">
        <pc:chgData name="Weifeng Xu" userId="e7aed605-a3dd-4d5a-a692-a87037af107b" providerId="ADAL" clId="{E1DC02F5-E919-4A93-A2D0-6D7A4E94E8EF}" dt="2021-09-13T19:27:59.511" v="470" actId="14100"/>
        <pc:sldMkLst>
          <pc:docMk/>
          <pc:sldMk cId="1655981096" sldId="357"/>
        </pc:sldMkLst>
        <pc:spChg chg="mod">
          <ac:chgData name="Weifeng Xu" userId="e7aed605-a3dd-4d5a-a692-a87037af107b" providerId="ADAL" clId="{E1DC02F5-E919-4A93-A2D0-6D7A4E94E8EF}" dt="2021-09-13T19:21:44.640" v="404" actId="20577"/>
          <ac:spMkLst>
            <pc:docMk/>
            <pc:sldMk cId="1655981096" sldId="357"/>
            <ac:spMk id="2" creationId="{6BA701DE-AE27-47C6-B424-0681D17AA407}"/>
          </ac:spMkLst>
        </pc:spChg>
        <pc:picChg chg="add del mod">
          <ac:chgData name="Weifeng Xu" userId="e7aed605-a3dd-4d5a-a692-a87037af107b" providerId="ADAL" clId="{E1DC02F5-E919-4A93-A2D0-6D7A4E94E8EF}" dt="2021-09-13T19:27:52.089" v="466" actId="478"/>
          <ac:picMkLst>
            <pc:docMk/>
            <pc:sldMk cId="1655981096" sldId="357"/>
            <ac:picMk id="4" creationId="{7F7BD63C-1BAE-4CE9-9EEC-81811F51B5F1}"/>
          </ac:picMkLst>
        </pc:picChg>
        <pc:picChg chg="add mod">
          <ac:chgData name="Weifeng Xu" userId="e7aed605-a3dd-4d5a-a692-a87037af107b" providerId="ADAL" clId="{E1DC02F5-E919-4A93-A2D0-6D7A4E94E8EF}" dt="2021-09-13T19:27:59.511" v="470" actId="14100"/>
          <ac:picMkLst>
            <pc:docMk/>
            <pc:sldMk cId="1655981096" sldId="357"/>
            <ac:picMk id="6" creationId="{41FF1E44-AF1E-4DF3-ACB2-39935F7A30CB}"/>
          </ac:picMkLst>
        </pc:picChg>
      </pc:sldChg>
      <pc:sldChg chg="addSp modSp new del mod">
        <pc:chgData name="Weifeng Xu" userId="e7aed605-a3dd-4d5a-a692-a87037af107b" providerId="ADAL" clId="{E1DC02F5-E919-4A93-A2D0-6D7A4E94E8EF}" dt="2021-09-13T19:26:23.211" v="439" actId="47"/>
        <pc:sldMkLst>
          <pc:docMk/>
          <pc:sldMk cId="3175629398" sldId="358"/>
        </pc:sldMkLst>
        <pc:picChg chg="add mod">
          <ac:chgData name="Weifeng Xu" userId="e7aed605-a3dd-4d5a-a692-a87037af107b" providerId="ADAL" clId="{E1DC02F5-E919-4A93-A2D0-6D7A4E94E8EF}" dt="2021-09-13T19:26:17.090" v="438" actId="1076"/>
          <ac:picMkLst>
            <pc:docMk/>
            <pc:sldMk cId="3175629398" sldId="358"/>
            <ac:picMk id="4" creationId="{6B31C139-6970-4A6C-B0A1-4437E4CFCB4C}"/>
          </ac:picMkLst>
        </pc:picChg>
      </pc:sldChg>
      <pc:sldChg chg="modSp new mod">
        <pc:chgData name="Weifeng Xu" userId="e7aed605-a3dd-4d5a-a692-a87037af107b" providerId="ADAL" clId="{E1DC02F5-E919-4A93-A2D0-6D7A4E94E8EF}" dt="2021-09-13T19:32:16.451" v="505" actId="20577"/>
        <pc:sldMkLst>
          <pc:docMk/>
          <pc:sldMk cId="4131676587" sldId="358"/>
        </pc:sldMkLst>
        <pc:spChg chg="mod">
          <ac:chgData name="Weifeng Xu" userId="e7aed605-a3dd-4d5a-a692-a87037af107b" providerId="ADAL" clId="{E1DC02F5-E919-4A93-A2D0-6D7A4E94E8EF}" dt="2021-09-13T19:28:34.665" v="479" actId="20577"/>
          <ac:spMkLst>
            <pc:docMk/>
            <pc:sldMk cId="4131676587" sldId="358"/>
            <ac:spMk id="2" creationId="{4CC713A4-5641-49BC-BC65-986D4CDAB154}"/>
          </ac:spMkLst>
        </pc:spChg>
        <pc:spChg chg="mod">
          <ac:chgData name="Weifeng Xu" userId="e7aed605-a3dd-4d5a-a692-a87037af107b" providerId="ADAL" clId="{E1DC02F5-E919-4A93-A2D0-6D7A4E94E8EF}" dt="2021-09-13T19:32:16.451" v="505" actId="20577"/>
          <ac:spMkLst>
            <pc:docMk/>
            <pc:sldMk cId="4131676587" sldId="358"/>
            <ac:spMk id="3" creationId="{80AF8B4B-0AED-47A5-98E8-44AA44B780B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AE210-A0E0-4861-9B0A-BDF6D8141B8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BBB0A2C-0CB6-49E7-94B9-E73C31516DFE}">
      <dgm:prSet/>
      <dgm:spPr/>
      <dgm:t>
        <a:bodyPr/>
        <a:lstStyle/>
        <a:p>
          <a:pPr>
            <a:defRPr cap="all"/>
          </a:pPr>
          <a:r>
            <a:rPr lang="en-GB"/>
            <a:t>Understand the goal of search</a:t>
          </a:r>
          <a:endParaRPr lang="en-US"/>
        </a:p>
      </dgm:t>
    </dgm:pt>
    <dgm:pt modelId="{3434CFD6-EAB1-4E6C-8508-790641F70413}" type="parTrans" cxnId="{75CBAE48-5310-4F13-8E54-4DF2BC70F4D9}">
      <dgm:prSet/>
      <dgm:spPr/>
      <dgm:t>
        <a:bodyPr/>
        <a:lstStyle/>
        <a:p>
          <a:endParaRPr lang="en-US"/>
        </a:p>
      </dgm:t>
    </dgm:pt>
    <dgm:pt modelId="{5146CB2B-1F68-48D9-B646-9FDB8B46E648}" type="sibTrans" cxnId="{75CBAE48-5310-4F13-8E54-4DF2BC70F4D9}">
      <dgm:prSet/>
      <dgm:spPr/>
      <dgm:t>
        <a:bodyPr/>
        <a:lstStyle/>
        <a:p>
          <a:endParaRPr lang="en-US"/>
        </a:p>
      </dgm:t>
    </dgm:pt>
    <dgm:pt modelId="{D0C06A67-914C-44B3-8885-2F927B437118}">
      <dgm:prSet/>
      <dgm:spPr/>
      <dgm:t>
        <a:bodyPr/>
        <a:lstStyle/>
        <a:p>
          <a:pPr>
            <a:defRPr cap="all"/>
          </a:pPr>
          <a:r>
            <a:rPr lang="en-GB"/>
            <a:t>Search for files/directories base on names</a:t>
          </a:r>
          <a:endParaRPr lang="en-US"/>
        </a:p>
      </dgm:t>
    </dgm:pt>
    <dgm:pt modelId="{B4F8F052-08ED-4634-B7E5-82CAE85C52A3}" type="parTrans" cxnId="{7396D972-4428-46DA-AA97-D09797411DB4}">
      <dgm:prSet/>
      <dgm:spPr/>
      <dgm:t>
        <a:bodyPr/>
        <a:lstStyle/>
        <a:p>
          <a:endParaRPr lang="en-US"/>
        </a:p>
      </dgm:t>
    </dgm:pt>
    <dgm:pt modelId="{FB510295-93C1-4934-9C60-97813AFB8A60}" type="sibTrans" cxnId="{7396D972-4428-46DA-AA97-D09797411DB4}">
      <dgm:prSet/>
      <dgm:spPr/>
      <dgm:t>
        <a:bodyPr/>
        <a:lstStyle/>
        <a:p>
          <a:endParaRPr lang="en-US"/>
        </a:p>
      </dgm:t>
    </dgm:pt>
    <dgm:pt modelId="{E10FC64C-A2E1-4302-BC9A-351CA0214C5C}">
      <dgm:prSet/>
      <dgm:spPr/>
      <dgm:t>
        <a:bodyPr/>
        <a:lstStyle/>
        <a:p>
          <a:pPr>
            <a:defRPr cap="all"/>
          </a:pPr>
          <a:r>
            <a:rPr lang="en-GB"/>
            <a:t>Search for files/directories base on their metadata</a:t>
          </a:r>
          <a:endParaRPr lang="en-US"/>
        </a:p>
      </dgm:t>
    </dgm:pt>
    <dgm:pt modelId="{A3E1166F-69BF-4A09-8897-E720028D0C56}" type="parTrans" cxnId="{5A12E779-15D4-49F1-8109-1EE9F0A63595}">
      <dgm:prSet/>
      <dgm:spPr/>
      <dgm:t>
        <a:bodyPr/>
        <a:lstStyle/>
        <a:p>
          <a:endParaRPr lang="en-US"/>
        </a:p>
      </dgm:t>
    </dgm:pt>
    <dgm:pt modelId="{9564267F-DDD2-49AB-B2F9-66056C24680B}" type="sibTrans" cxnId="{5A12E779-15D4-49F1-8109-1EE9F0A63595}">
      <dgm:prSet/>
      <dgm:spPr/>
      <dgm:t>
        <a:bodyPr/>
        <a:lstStyle/>
        <a:p>
          <a:endParaRPr lang="en-US"/>
        </a:p>
      </dgm:t>
    </dgm:pt>
    <dgm:pt modelId="{33F7A2FE-0B9A-42BC-B44B-C1A9A6064B4B}">
      <dgm:prSet/>
      <dgm:spPr/>
      <dgm:t>
        <a:bodyPr/>
        <a:lstStyle/>
        <a:p>
          <a:pPr>
            <a:defRPr cap="all"/>
          </a:pPr>
          <a:r>
            <a:rPr lang="en-GB"/>
            <a:t>Understand various timestamps</a:t>
          </a:r>
          <a:endParaRPr lang="en-US"/>
        </a:p>
      </dgm:t>
    </dgm:pt>
    <dgm:pt modelId="{3B3F420B-C06F-4681-B791-50A5DC030908}" type="parTrans" cxnId="{92FA2481-7BD2-4776-B5D9-33492C1227D7}">
      <dgm:prSet/>
      <dgm:spPr/>
      <dgm:t>
        <a:bodyPr/>
        <a:lstStyle/>
        <a:p>
          <a:endParaRPr lang="en-US"/>
        </a:p>
      </dgm:t>
    </dgm:pt>
    <dgm:pt modelId="{1FDCF122-B4F0-4816-B111-38E02524A9EA}" type="sibTrans" cxnId="{92FA2481-7BD2-4776-B5D9-33492C1227D7}">
      <dgm:prSet/>
      <dgm:spPr/>
      <dgm:t>
        <a:bodyPr/>
        <a:lstStyle/>
        <a:p>
          <a:endParaRPr lang="en-US"/>
        </a:p>
      </dgm:t>
    </dgm:pt>
    <dgm:pt modelId="{7CC26FD7-D6E2-466C-A8D9-218F128FEA06}">
      <dgm:prSet/>
      <dgm:spPr/>
      <dgm:t>
        <a:bodyPr/>
        <a:lstStyle/>
        <a:p>
          <a:pPr>
            <a:defRPr cap="all"/>
          </a:pPr>
          <a:r>
            <a:rPr lang="en-GB"/>
            <a:t>Why should not trust search results</a:t>
          </a:r>
          <a:endParaRPr lang="en-US"/>
        </a:p>
      </dgm:t>
    </dgm:pt>
    <dgm:pt modelId="{4442A97D-C63A-4DD5-9E4C-9E8F59AE450A}" type="parTrans" cxnId="{5E06E770-10CD-47BC-B9B3-81E1139C0E21}">
      <dgm:prSet/>
      <dgm:spPr/>
      <dgm:t>
        <a:bodyPr/>
        <a:lstStyle/>
        <a:p>
          <a:endParaRPr lang="en-US"/>
        </a:p>
      </dgm:t>
    </dgm:pt>
    <dgm:pt modelId="{EB65BF7C-3B07-4C11-A2A4-9E3885884778}" type="sibTrans" cxnId="{5E06E770-10CD-47BC-B9B3-81E1139C0E21}">
      <dgm:prSet/>
      <dgm:spPr/>
      <dgm:t>
        <a:bodyPr/>
        <a:lstStyle/>
        <a:p>
          <a:endParaRPr lang="en-US"/>
        </a:p>
      </dgm:t>
    </dgm:pt>
    <dgm:pt modelId="{28C76A37-18CA-49C1-ABD5-8CAD8E44214F}" type="pres">
      <dgm:prSet presAssocID="{4E2AE210-A0E0-4861-9B0A-BDF6D8141B81}" presName="root" presStyleCnt="0">
        <dgm:presLayoutVars>
          <dgm:dir/>
          <dgm:resizeHandles val="exact"/>
        </dgm:presLayoutVars>
      </dgm:prSet>
      <dgm:spPr/>
    </dgm:pt>
    <dgm:pt modelId="{F7187529-16DE-476A-A2E8-E974DC75CD64}" type="pres">
      <dgm:prSet presAssocID="{8BBB0A2C-0CB6-49E7-94B9-E73C31516DFE}" presName="compNode" presStyleCnt="0"/>
      <dgm:spPr/>
    </dgm:pt>
    <dgm:pt modelId="{6A6B85D1-E6FF-453D-BC46-F05CCFA1F602}" type="pres">
      <dgm:prSet presAssocID="{8BBB0A2C-0CB6-49E7-94B9-E73C31516DFE}" presName="iconBgRect" presStyleLbl="bgShp" presStyleIdx="0" presStyleCnt="5"/>
      <dgm:spPr/>
    </dgm:pt>
    <dgm:pt modelId="{BD6B7EB8-67C3-409D-8F96-2A02D7868EDB}" type="pres">
      <dgm:prSet presAssocID="{8BBB0A2C-0CB6-49E7-94B9-E73C31516DF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07C6E26-17E8-449A-8D41-1A6F283A2E6C}" type="pres">
      <dgm:prSet presAssocID="{8BBB0A2C-0CB6-49E7-94B9-E73C31516DFE}" presName="spaceRect" presStyleCnt="0"/>
      <dgm:spPr/>
    </dgm:pt>
    <dgm:pt modelId="{1DC0FCC6-AF15-4F5E-8BCB-7ED02426C8AA}" type="pres">
      <dgm:prSet presAssocID="{8BBB0A2C-0CB6-49E7-94B9-E73C31516DFE}" presName="textRect" presStyleLbl="revTx" presStyleIdx="0" presStyleCnt="5">
        <dgm:presLayoutVars>
          <dgm:chMax val="1"/>
          <dgm:chPref val="1"/>
        </dgm:presLayoutVars>
      </dgm:prSet>
      <dgm:spPr/>
    </dgm:pt>
    <dgm:pt modelId="{9CE8A262-A9EB-42CF-9109-E8FB2D449168}" type="pres">
      <dgm:prSet presAssocID="{5146CB2B-1F68-48D9-B646-9FDB8B46E648}" presName="sibTrans" presStyleCnt="0"/>
      <dgm:spPr/>
    </dgm:pt>
    <dgm:pt modelId="{6B4E3817-8AC7-4B48-B6F3-277899EB63B5}" type="pres">
      <dgm:prSet presAssocID="{D0C06A67-914C-44B3-8885-2F927B437118}" presName="compNode" presStyleCnt="0"/>
      <dgm:spPr/>
    </dgm:pt>
    <dgm:pt modelId="{7D14433B-F24C-4988-BAE4-C57AC6F9CCAD}" type="pres">
      <dgm:prSet presAssocID="{D0C06A67-914C-44B3-8885-2F927B437118}" presName="iconBgRect" presStyleLbl="bgShp" presStyleIdx="1" presStyleCnt="5"/>
      <dgm:spPr/>
    </dgm:pt>
    <dgm:pt modelId="{5397AA5F-0EE7-4A3F-A2B8-287617E82363}" type="pres">
      <dgm:prSet presAssocID="{D0C06A67-914C-44B3-8885-2F927B43711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In"/>
        </a:ext>
      </dgm:extLst>
    </dgm:pt>
    <dgm:pt modelId="{E3531E75-D11D-4A5D-8141-A14C8236E0EE}" type="pres">
      <dgm:prSet presAssocID="{D0C06A67-914C-44B3-8885-2F927B437118}" presName="spaceRect" presStyleCnt="0"/>
      <dgm:spPr/>
    </dgm:pt>
    <dgm:pt modelId="{C121D80A-8E0E-43AA-8F5C-1B9D7EA7BC48}" type="pres">
      <dgm:prSet presAssocID="{D0C06A67-914C-44B3-8885-2F927B437118}" presName="textRect" presStyleLbl="revTx" presStyleIdx="1" presStyleCnt="5">
        <dgm:presLayoutVars>
          <dgm:chMax val="1"/>
          <dgm:chPref val="1"/>
        </dgm:presLayoutVars>
      </dgm:prSet>
      <dgm:spPr/>
    </dgm:pt>
    <dgm:pt modelId="{E1AB4D3F-81E3-4BAA-B68A-1B32996F6E8F}" type="pres">
      <dgm:prSet presAssocID="{FB510295-93C1-4934-9C60-97813AFB8A60}" presName="sibTrans" presStyleCnt="0"/>
      <dgm:spPr/>
    </dgm:pt>
    <dgm:pt modelId="{1AD73D69-753C-4326-B700-AA3C8D10AC41}" type="pres">
      <dgm:prSet presAssocID="{E10FC64C-A2E1-4302-BC9A-351CA0214C5C}" presName="compNode" presStyleCnt="0"/>
      <dgm:spPr/>
    </dgm:pt>
    <dgm:pt modelId="{56104F3F-40D4-4CF9-80E3-6E3D658F0E9A}" type="pres">
      <dgm:prSet presAssocID="{E10FC64C-A2E1-4302-BC9A-351CA0214C5C}" presName="iconBgRect" presStyleLbl="bgShp" presStyleIdx="2" presStyleCnt="5"/>
      <dgm:spPr/>
    </dgm:pt>
    <dgm:pt modelId="{0740A015-B4E6-4CE5-A9BE-9883DBCE6B5B}" type="pres">
      <dgm:prSet presAssocID="{E10FC64C-A2E1-4302-BC9A-351CA0214C5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A6264522-2EC0-4870-8DA3-21032E29B336}" type="pres">
      <dgm:prSet presAssocID="{E10FC64C-A2E1-4302-BC9A-351CA0214C5C}" presName="spaceRect" presStyleCnt="0"/>
      <dgm:spPr/>
    </dgm:pt>
    <dgm:pt modelId="{F101B724-07F6-4171-9FA5-9C4570E61CE0}" type="pres">
      <dgm:prSet presAssocID="{E10FC64C-A2E1-4302-BC9A-351CA0214C5C}" presName="textRect" presStyleLbl="revTx" presStyleIdx="2" presStyleCnt="5">
        <dgm:presLayoutVars>
          <dgm:chMax val="1"/>
          <dgm:chPref val="1"/>
        </dgm:presLayoutVars>
      </dgm:prSet>
      <dgm:spPr/>
    </dgm:pt>
    <dgm:pt modelId="{8CA8A5A2-4D39-4235-9208-2D179B7BD5ED}" type="pres">
      <dgm:prSet presAssocID="{9564267F-DDD2-49AB-B2F9-66056C24680B}" presName="sibTrans" presStyleCnt="0"/>
      <dgm:spPr/>
    </dgm:pt>
    <dgm:pt modelId="{5E59F715-C1EF-485F-A04E-5FE8EB185436}" type="pres">
      <dgm:prSet presAssocID="{33F7A2FE-0B9A-42BC-B44B-C1A9A6064B4B}" presName="compNode" presStyleCnt="0"/>
      <dgm:spPr/>
    </dgm:pt>
    <dgm:pt modelId="{EC9C1801-5BDF-42B9-BA3E-2F1E0F99DFDD}" type="pres">
      <dgm:prSet presAssocID="{33F7A2FE-0B9A-42BC-B44B-C1A9A6064B4B}" presName="iconBgRect" presStyleLbl="bgShp" presStyleIdx="3" presStyleCnt="5"/>
      <dgm:spPr/>
    </dgm:pt>
    <dgm:pt modelId="{5D95F897-8973-4E4E-BC46-80BBBC28936C}" type="pres">
      <dgm:prSet presAssocID="{33F7A2FE-0B9A-42BC-B44B-C1A9A6064B4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E4B20AB-BD89-4B5D-BA06-752C96FA2146}" type="pres">
      <dgm:prSet presAssocID="{33F7A2FE-0B9A-42BC-B44B-C1A9A6064B4B}" presName="spaceRect" presStyleCnt="0"/>
      <dgm:spPr/>
    </dgm:pt>
    <dgm:pt modelId="{8C2857E7-2F1D-4781-8AC6-A34E9385AE3F}" type="pres">
      <dgm:prSet presAssocID="{33F7A2FE-0B9A-42BC-B44B-C1A9A6064B4B}" presName="textRect" presStyleLbl="revTx" presStyleIdx="3" presStyleCnt="5">
        <dgm:presLayoutVars>
          <dgm:chMax val="1"/>
          <dgm:chPref val="1"/>
        </dgm:presLayoutVars>
      </dgm:prSet>
      <dgm:spPr/>
    </dgm:pt>
    <dgm:pt modelId="{91B13A9D-882C-4D23-A496-31DD229F24CD}" type="pres">
      <dgm:prSet presAssocID="{1FDCF122-B4F0-4816-B111-38E02524A9EA}" presName="sibTrans" presStyleCnt="0"/>
      <dgm:spPr/>
    </dgm:pt>
    <dgm:pt modelId="{951B4A8E-8600-4383-8F6B-0EBF6672ABFB}" type="pres">
      <dgm:prSet presAssocID="{7CC26FD7-D6E2-466C-A8D9-218F128FEA06}" presName="compNode" presStyleCnt="0"/>
      <dgm:spPr/>
    </dgm:pt>
    <dgm:pt modelId="{73EB9D12-2647-452D-AFB4-E91C961412E4}" type="pres">
      <dgm:prSet presAssocID="{7CC26FD7-D6E2-466C-A8D9-218F128FEA06}" presName="iconBgRect" presStyleLbl="bgShp" presStyleIdx="4" presStyleCnt="5"/>
      <dgm:spPr/>
    </dgm:pt>
    <dgm:pt modelId="{F89B83D4-8985-4615-86B0-7B0951E03B16}" type="pres">
      <dgm:prSet presAssocID="{7CC26FD7-D6E2-466C-A8D9-218F128FEA0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336707B-BFEA-4300-930D-413DFAEFCAB8}" type="pres">
      <dgm:prSet presAssocID="{7CC26FD7-D6E2-466C-A8D9-218F128FEA06}" presName="spaceRect" presStyleCnt="0"/>
      <dgm:spPr/>
    </dgm:pt>
    <dgm:pt modelId="{516112A3-7F99-4051-8667-4B72B0BBAAB3}" type="pres">
      <dgm:prSet presAssocID="{7CC26FD7-D6E2-466C-A8D9-218F128FEA0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26DDD22-B690-4CCD-A9D9-39796807D9C9}" type="presOf" srcId="{E10FC64C-A2E1-4302-BC9A-351CA0214C5C}" destId="{F101B724-07F6-4171-9FA5-9C4570E61CE0}" srcOrd="0" destOrd="0" presId="urn:microsoft.com/office/officeart/2018/5/layout/IconCircleLabelList"/>
    <dgm:cxn modelId="{9C6B0A41-68D8-4032-BF98-2DE63657FC74}" type="presOf" srcId="{33F7A2FE-0B9A-42BC-B44B-C1A9A6064B4B}" destId="{8C2857E7-2F1D-4781-8AC6-A34E9385AE3F}" srcOrd="0" destOrd="0" presId="urn:microsoft.com/office/officeart/2018/5/layout/IconCircleLabelList"/>
    <dgm:cxn modelId="{75CBAE48-5310-4F13-8E54-4DF2BC70F4D9}" srcId="{4E2AE210-A0E0-4861-9B0A-BDF6D8141B81}" destId="{8BBB0A2C-0CB6-49E7-94B9-E73C31516DFE}" srcOrd="0" destOrd="0" parTransId="{3434CFD6-EAB1-4E6C-8508-790641F70413}" sibTransId="{5146CB2B-1F68-48D9-B646-9FDB8B46E648}"/>
    <dgm:cxn modelId="{5E06E770-10CD-47BC-B9B3-81E1139C0E21}" srcId="{4E2AE210-A0E0-4861-9B0A-BDF6D8141B81}" destId="{7CC26FD7-D6E2-466C-A8D9-218F128FEA06}" srcOrd="4" destOrd="0" parTransId="{4442A97D-C63A-4DD5-9E4C-9E8F59AE450A}" sibTransId="{EB65BF7C-3B07-4C11-A2A4-9E3885884778}"/>
    <dgm:cxn modelId="{7396D972-4428-46DA-AA97-D09797411DB4}" srcId="{4E2AE210-A0E0-4861-9B0A-BDF6D8141B81}" destId="{D0C06A67-914C-44B3-8885-2F927B437118}" srcOrd="1" destOrd="0" parTransId="{B4F8F052-08ED-4634-B7E5-82CAE85C52A3}" sibTransId="{FB510295-93C1-4934-9C60-97813AFB8A60}"/>
    <dgm:cxn modelId="{5A12E779-15D4-49F1-8109-1EE9F0A63595}" srcId="{4E2AE210-A0E0-4861-9B0A-BDF6D8141B81}" destId="{E10FC64C-A2E1-4302-BC9A-351CA0214C5C}" srcOrd="2" destOrd="0" parTransId="{A3E1166F-69BF-4A09-8897-E720028D0C56}" sibTransId="{9564267F-DDD2-49AB-B2F9-66056C24680B}"/>
    <dgm:cxn modelId="{92FA2481-7BD2-4776-B5D9-33492C1227D7}" srcId="{4E2AE210-A0E0-4861-9B0A-BDF6D8141B81}" destId="{33F7A2FE-0B9A-42BC-B44B-C1A9A6064B4B}" srcOrd="3" destOrd="0" parTransId="{3B3F420B-C06F-4681-B791-50A5DC030908}" sibTransId="{1FDCF122-B4F0-4816-B111-38E02524A9EA}"/>
    <dgm:cxn modelId="{7A353197-5467-4A37-9772-6F0CCEF41833}" type="presOf" srcId="{4E2AE210-A0E0-4861-9B0A-BDF6D8141B81}" destId="{28C76A37-18CA-49C1-ABD5-8CAD8E44214F}" srcOrd="0" destOrd="0" presId="urn:microsoft.com/office/officeart/2018/5/layout/IconCircleLabelList"/>
    <dgm:cxn modelId="{34191FAD-BA8D-4764-A039-C12674E0BE2B}" type="presOf" srcId="{D0C06A67-914C-44B3-8885-2F927B437118}" destId="{C121D80A-8E0E-43AA-8F5C-1B9D7EA7BC48}" srcOrd="0" destOrd="0" presId="urn:microsoft.com/office/officeart/2018/5/layout/IconCircleLabelList"/>
    <dgm:cxn modelId="{214B31DF-F020-48DE-ADBA-5D7101CA759D}" type="presOf" srcId="{8BBB0A2C-0CB6-49E7-94B9-E73C31516DFE}" destId="{1DC0FCC6-AF15-4F5E-8BCB-7ED02426C8AA}" srcOrd="0" destOrd="0" presId="urn:microsoft.com/office/officeart/2018/5/layout/IconCircleLabelList"/>
    <dgm:cxn modelId="{582C87EA-5984-4359-BE66-4F21D3679654}" type="presOf" srcId="{7CC26FD7-D6E2-466C-A8D9-218F128FEA06}" destId="{516112A3-7F99-4051-8667-4B72B0BBAAB3}" srcOrd="0" destOrd="0" presId="urn:microsoft.com/office/officeart/2018/5/layout/IconCircleLabelList"/>
    <dgm:cxn modelId="{8733A967-21F2-4B46-95AD-67B1D82120D0}" type="presParOf" srcId="{28C76A37-18CA-49C1-ABD5-8CAD8E44214F}" destId="{F7187529-16DE-476A-A2E8-E974DC75CD64}" srcOrd="0" destOrd="0" presId="urn:microsoft.com/office/officeart/2018/5/layout/IconCircleLabelList"/>
    <dgm:cxn modelId="{E6DCA9C9-EE4C-4572-A134-CD989581D651}" type="presParOf" srcId="{F7187529-16DE-476A-A2E8-E974DC75CD64}" destId="{6A6B85D1-E6FF-453D-BC46-F05CCFA1F602}" srcOrd="0" destOrd="0" presId="urn:microsoft.com/office/officeart/2018/5/layout/IconCircleLabelList"/>
    <dgm:cxn modelId="{C34EFB1F-DFA2-4640-93B2-372DF7564E0F}" type="presParOf" srcId="{F7187529-16DE-476A-A2E8-E974DC75CD64}" destId="{BD6B7EB8-67C3-409D-8F96-2A02D7868EDB}" srcOrd="1" destOrd="0" presId="urn:microsoft.com/office/officeart/2018/5/layout/IconCircleLabelList"/>
    <dgm:cxn modelId="{8F3EB44F-30B1-4F93-927F-114BCB6D32EB}" type="presParOf" srcId="{F7187529-16DE-476A-A2E8-E974DC75CD64}" destId="{907C6E26-17E8-449A-8D41-1A6F283A2E6C}" srcOrd="2" destOrd="0" presId="urn:microsoft.com/office/officeart/2018/5/layout/IconCircleLabelList"/>
    <dgm:cxn modelId="{FC612D25-6DCC-41BD-BDA0-7E8919B064D8}" type="presParOf" srcId="{F7187529-16DE-476A-A2E8-E974DC75CD64}" destId="{1DC0FCC6-AF15-4F5E-8BCB-7ED02426C8AA}" srcOrd="3" destOrd="0" presId="urn:microsoft.com/office/officeart/2018/5/layout/IconCircleLabelList"/>
    <dgm:cxn modelId="{FA375DF9-12B5-417A-A51D-21D801DE0562}" type="presParOf" srcId="{28C76A37-18CA-49C1-ABD5-8CAD8E44214F}" destId="{9CE8A262-A9EB-42CF-9109-E8FB2D449168}" srcOrd="1" destOrd="0" presId="urn:microsoft.com/office/officeart/2018/5/layout/IconCircleLabelList"/>
    <dgm:cxn modelId="{932F0E9D-1633-4A57-8354-2D0C27F06561}" type="presParOf" srcId="{28C76A37-18CA-49C1-ABD5-8CAD8E44214F}" destId="{6B4E3817-8AC7-4B48-B6F3-277899EB63B5}" srcOrd="2" destOrd="0" presId="urn:microsoft.com/office/officeart/2018/5/layout/IconCircleLabelList"/>
    <dgm:cxn modelId="{DDFF64F8-6014-4F7C-BAA8-2D29B96927CE}" type="presParOf" srcId="{6B4E3817-8AC7-4B48-B6F3-277899EB63B5}" destId="{7D14433B-F24C-4988-BAE4-C57AC6F9CCAD}" srcOrd="0" destOrd="0" presId="urn:microsoft.com/office/officeart/2018/5/layout/IconCircleLabelList"/>
    <dgm:cxn modelId="{1A7CE78E-F808-4027-9EA4-F99CA7AF4874}" type="presParOf" srcId="{6B4E3817-8AC7-4B48-B6F3-277899EB63B5}" destId="{5397AA5F-0EE7-4A3F-A2B8-287617E82363}" srcOrd="1" destOrd="0" presId="urn:microsoft.com/office/officeart/2018/5/layout/IconCircleLabelList"/>
    <dgm:cxn modelId="{C1FC5E59-B580-4E0C-A05B-AAB7EEDDFEAA}" type="presParOf" srcId="{6B4E3817-8AC7-4B48-B6F3-277899EB63B5}" destId="{E3531E75-D11D-4A5D-8141-A14C8236E0EE}" srcOrd="2" destOrd="0" presId="urn:microsoft.com/office/officeart/2018/5/layout/IconCircleLabelList"/>
    <dgm:cxn modelId="{9AD95AA3-7F74-4F36-A57C-A4696D2DA18D}" type="presParOf" srcId="{6B4E3817-8AC7-4B48-B6F3-277899EB63B5}" destId="{C121D80A-8E0E-43AA-8F5C-1B9D7EA7BC48}" srcOrd="3" destOrd="0" presId="urn:microsoft.com/office/officeart/2018/5/layout/IconCircleLabelList"/>
    <dgm:cxn modelId="{98B6654E-4040-4A4D-BA6C-6DEDE866210D}" type="presParOf" srcId="{28C76A37-18CA-49C1-ABD5-8CAD8E44214F}" destId="{E1AB4D3F-81E3-4BAA-B68A-1B32996F6E8F}" srcOrd="3" destOrd="0" presId="urn:microsoft.com/office/officeart/2018/5/layout/IconCircleLabelList"/>
    <dgm:cxn modelId="{6C87F508-0426-4859-8282-A28DEAAEE24F}" type="presParOf" srcId="{28C76A37-18CA-49C1-ABD5-8CAD8E44214F}" destId="{1AD73D69-753C-4326-B700-AA3C8D10AC41}" srcOrd="4" destOrd="0" presId="urn:microsoft.com/office/officeart/2018/5/layout/IconCircleLabelList"/>
    <dgm:cxn modelId="{A6A67F16-93B3-4A20-AA55-5A3D19753BA6}" type="presParOf" srcId="{1AD73D69-753C-4326-B700-AA3C8D10AC41}" destId="{56104F3F-40D4-4CF9-80E3-6E3D658F0E9A}" srcOrd="0" destOrd="0" presId="urn:microsoft.com/office/officeart/2018/5/layout/IconCircleLabelList"/>
    <dgm:cxn modelId="{396CE06E-BC49-4A67-B221-4B5131E80E04}" type="presParOf" srcId="{1AD73D69-753C-4326-B700-AA3C8D10AC41}" destId="{0740A015-B4E6-4CE5-A9BE-9883DBCE6B5B}" srcOrd="1" destOrd="0" presId="urn:microsoft.com/office/officeart/2018/5/layout/IconCircleLabelList"/>
    <dgm:cxn modelId="{CBAC8C53-E5C9-40AF-BC2C-189A4AE880A2}" type="presParOf" srcId="{1AD73D69-753C-4326-B700-AA3C8D10AC41}" destId="{A6264522-2EC0-4870-8DA3-21032E29B336}" srcOrd="2" destOrd="0" presId="urn:microsoft.com/office/officeart/2018/5/layout/IconCircleLabelList"/>
    <dgm:cxn modelId="{36286F28-9221-4C21-AA26-2402D5ACAD7C}" type="presParOf" srcId="{1AD73D69-753C-4326-B700-AA3C8D10AC41}" destId="{F101B724-07F6-4171-9FA5-9C4570E61CE0}" srcOrd="3" destOrd="0" presId="urn:microsoft.com/office/officeart/2018/5/layout/IconCircleLabelList"/>
    <dgm:cxn modelId="{9C9B2AC7-610C-4C6D-A038-A61D88A08A25}" type="presParOf" srcId="{28C76A37-18CA-49C1-ABD5-8CAD8E44214F}" destId="{8CA8A5A2-4D39-4235-9208-2D179B7BD5ED}" srcOrd="5" destOrd="0" presId="urn:microsoft.com/office/officeart/2018/5/layout/IconCircleLabelList"/>
    <dgm:cxn modelId="{DACD1108-FF26-4975-9966-1B9E774955A6}" type="presParOf" srcId="{28C76A37-18CA-49C1-ABD5-8CAD8E44214F}" destId="{5E59F715-C1EF-485F-A04E-5FE8EB185436}" srcOrd="6" destOrd="0" presId="urn:microsoft.com/office/officeart/2018/5/layout/IconCircleLabelList"/>
    <dgm:cxn modelId="{4888F346-BB17-4042-8724-E12DD59DB539}" type="presParOf" srcId="{5E59F715-C1EF-485F-A04E-5FE8EB185436}" destId="{EC9C1801-5BDF-42B9-BA3E-2F1E0F99DFDD}" srcOrd="0" destOrd="0" presId="urn:microsoft.com/office/officeart/2018/5/layout/IconCircleLabelList"/>
    <dgm:cxn modelId="{09B63B67-69F0-4356-8BB0-364665DAF035}" type="presParOf" srcId="{5E59F715-C1EF-485F-A04E-5FE8EB185436}" destId="{5D95F897-8973-4E4E-BC46-80BBBC28936C}" srcOrd="1" destOrd="0" presId="urn:microsoft.com/office/officeart/2018/5/layout/IconCircleLabelList"/>
    <dgm:cxn modelId="{A158C133-2C93-4167-BC63-A42FCAF88992}" type="presParOf" srcId="{5E59F715-C1EF-485F-A04E-5FE8EB185436}" destId="{3E4B20AB-BD89-4B5D-BA06-752C96FA2146}" srcOrd="2" destOrd="0" presId="urn:microsoft.com/office/officeart/2018/5/layout/IconCircleLabelList"/>
    <dgm:cxn modelId="{87AC2436-CA5E-470F-9DE5-3F1F40B1B563}" type="presParOf" srcId="{5E59F715-C1EF-485F-A04E-5FE8EB185436}" destId="{8C2857E7-2F1D-4781-8AC6-A34E9385AE3F}" srcOrd="3" destOrd="0" presId="urn:microsoft.com/office/officeart/2018/5/layout/IconCircleLabelList"/>
    <dgm:cxn modelId="{D532627B-A5C3-4014-81A5-E55DB9B64AD2}" type="presParOf" srcId="{28C76A37-18CA-49C1-ABD5-8CAD8E44214F}" destId="{91B13A9D-882C-4D23-A496-31DD229F24CD}" srcOrd="7" destOrd="0" presId="urn:microsoft.com/office/officeart/2018/5/layout/IconCircleLabelList"/>
    <dgm:cxn modelId="{E4D1C918-A1AD-496C-9F0E-7E431DB0E583}" type="presParOf" srcId="{28C76A37-18CA-49C1-ABD5-8CAD8E44214F}" destId="{951B4A8E-8600-4383-8F6B-0EBF6672ABFB}" srcOrd="8" destOrd="0" presId="urn:microsoft.com/office/officeart/2018/5/layout/IconCircleLabelList"/>
    <dgm:cxn modelId="{385E8871-A9CB-4761-8CC4-174E4C0C0D42}" type="presParOf" srcId="{951B4A8E-8600-4383-8F6B-0EBF6672ABFB}" destId="{73EB9D12-2647-452D-AFB4-E91C961412E4}" srcOrd="0" destOrd="0" presId="urn:microsoft.com/office/officeart/2018/5/layout/IconCircleLabelList"/>
    <dgm:cxn modelId="{BCC5B136-F472-4B62-80BE-58D076376CC6}" type="presParOf" srcId="{951B4A8E-8600-4383-8F6B-0EBF6672ABFB}" destId="{F89B83D4-8985-4615-86B0-7B0951E03B16}" srcOrd="1" destOrd="0" presId="urn:microsoft.com/office/officeart/2018/5/layout/IconCircleLabelList"/>
    <dgm:cxn modelId="{F13D28CF-0154-4DE4-9511-148CAF7DCE0C}" type="presParOf" srcId="{951B4A8E-8600-4383-8F6B-0EBF6672ABFB}" destId="{D336707B-BFEA-4300-930D-413DFAEFCAB8}" srcOrd="2" destOrd="0" presId="urn:microsoft.com/office/officeart/2018/5/layout/IconCircleLabelList"/>
    <dgm:cxn modelId="{560942CF-F6D2-4DB1-BE5D-6B7AED9D9A20}" type="presParOf" srcId="{951B4A8E-8600-4383-8F6B-0EBF6672ABFB}" destId="{516112A3-7F99-4051-8667-4B72B0BBAAB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6EDAD2-B743-4F06-8A69-20AE6E4D470A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41399B2-6EAB-4381-9051-CF645D157A05}">
      <dgm:prSet/>
      <dgm:spPr/>
      <dgm:t>
        <a:bodyPr/>
        <a:lstStyle/>
        <a:p>
          <a:pPr>
            <a:defRPr b="1"/>
          </a:pPr>
          <a:r>
            <a:rPr lang="en-GB"/>
            <a:t>Retrieve all evidence that is related to crime activities</a:t>
          </a:r>
          <a:endParaRPr lang="en-US"/>
        </a:p>
      </dgm:t>
    </dgm:pt>
    <dgm:pt modelId="{F6E1002D-1813-484C-B91E-A6F7EE59D03C}" type="parTrans" cxnId="{1080B1A3-F228-4DA3-BF25-D51276370FBD}">
      <dgm:prSet/>
      <dgm:spPr/>
      <dgm:t>
        <a:bodyPr/>
        <a:lstStyle/>
        <a:p>
          <a:endParaRPr lang="en-US"/>
        </a:p>
      </dgm:t>
    </dgm:pt>
    <dgm:pt modelId="{30ACADBA-BF60-47F0-B44C-E5B7C44F574C}" type="sibTrans" cxnId="{1080B1A3-F228-4DA3-BF25-D51276370FBD}">
      <dgm:prSet/>
      <dgm:spPr/>
      <dgm:t>
        <a:bodyPr/>
        <a:lstStyle/>
        <a:p>
          <a:endParaRPr lang="en-US"/>
        </a:p>
      </dgm:t>
    </dgm:pt>
    <dgm:pt modelId="{BD8F6258-1937-4373-BEAE-086D9C74D0D5}">
      <dgm:prSet/>
      <dgm:spPr/>
      <dgm:t>
        <a:bodyPr/>
        <a:lstStyle/>
        <a:p>
          <a:r>
            <a:rPr lang="en-GB"/>
            <a:t>evidence are saved in file systems</a:t>
          </a:r>
          <a:endParaRPr lang="en-US"/>
        </a:p>
      </dgm:t>
    </dgm:pt>
    <dgm:pt modelId="{9832EDF7-F978-485C-B026-2C1B13E8309F}" type="parTrans" cxnId="{176D4480-840E-4C4F-BEAD-64CE3537D81D}">
      <dgm:prSet/>
      <dgm:spPr/>
      <dgm:t>
        <a:bodyPr/>
        <a:lstStyle/>
        <a:p>
          <a:endParaRPr lang="en-US"/>
        </a:p>
      </dgm:t>
    </dgm:pt>
    <dgm:pt modelId="{D6C43975-5C9F-4ADD-AD44-68591AC9630B}" type="sibTrans" cxnId="{176D4480-840E-4C4F-BEAD-64CE3537D81D}">
      <dgm:prSet/>
      <dgm:spPr/>
      <dgm:t>
        <a:bodyPr/>
        <a:lstStyle/>
        <a:p>
          <a:endParaRPr lang="en-US"/>
        </a:p>
      </dgm:t>
    </dgm:pt>
    <dgm:pt modelId="{8F2F71C3-F15E-4C80-9A2D-94875C0F5FF6}">
      <dgm:prSet/>
      <dgm:spPr/>
      <dgm:t>
        <a:bodyPr/>
        <a:lstStyle/>
        <a:p>
          <a:pPr>
            <a:defRPr b="1"/>
          </a:pPr>
          <a:r>
            <a:rPr lang="en-US"/>
            <a:t>Answer questions</a:t>
          </a:r>
        </a:p>
      </dgm:t>
    </dgm:pt>
    <dgm:pt modelId="{5BF635CC-D027-47B5-8DC8-B91A4A8AFC18}" type="parTrans" cxnId="{3BA3435C-C49B-4425-ACC1-705738744D29}">
      <dgm:prSet/>
      <dgm:spPr/>
      <dgm:t>
        <a:bodyPr/>
        <a:lstStyle/>
        <a:p>
          <a:endParaRPr lang="en-US"/>
        </a:p>
      </dgm:t>
    </dgm:pt>
    <dgm:pt modelId="{A9958E07-91BF-4F91-BD18-AF8DBE384278}" type="sibTrans" cxnId="{3BA3435C-C49B-4425-ACC1-705738744D29}">
      <dgm:prSet/>
      <dgm:spPr/>
      <dgm:t>
        <a:bodyPr/>
        <a:lstStyle/>
        <a:p>
          <a:endParaRPr lang="en-US"/>
        </a:p>
      </dgm:t>
    </dgm:pt>
    <dgm:pt modelId="{DB1BA74A-31B5-4945-A675-88A9DFFF0596}">
      <dgm:prSet/>
      <dgm:spPr/>
      <dgm:t>
        <a:bodyPr/>
        <a:lstStyle/>
        <a:p>
          <a:r>
            <a:rPr lang="en-US"/>
            <a:t>who, when, what, how</a:t>
          </a:r>
        </a:p>
      </dgm:t>
    </dgm:pt>
    <dgm:pt modelId="{DFD2AC7E-1EF5-4157-8DBD-DA18C871CBB4}" type="parTrans" cxnId="{B071B124-49D1-46B0-BE9D-53BD77B1F84B}">
      <dgm:prSet/>
      <dgm:spPr/>
      <dgm:t>
        <a:bodyPr/>
        <a:lstStyle/>
        <a:p>
          <a:endParaRPr lang="en-US"/>
        </a:p>
      </dgm:t>
    </dgm:pt>
    <dgm:pt modelId="{1A6C313E-BA82-46E7-A786-986192FBBD08}" type="sibTrans" cxnId="{B071B124-49D1-46B0-BE9D-53BD77B1F84B}">
      <dgm:prSet/>
      <dgm:spPr/>
      <dgm:t>
        <a:bodyPr/>
        <a:lstStyle/>
        <a:p>
          <a:endParaRPr lang="en-US"/>
        </a:p>
      </dgm:t>
    </dgm:pt>
    <dgm:pt modelId="{7276C258-8EB1-45EB-9090-665D52CFD616}">
      <dgm:prSet/>
      <dgm:spPr/>
      <dgm:t>
        <a:bodyPr/>
        <a:lstStyle/>
        <a:p>
          <a:pPr>
            <a:defRPr b="1"/>
          </a:pPr>
          <a:r>
            <a:rPr lang="en-US"/>
            <a:t>Many search commands in Linux</a:t>
          </a:r>
        </a:p>
      </dgm:t>
    </dgm:pt>
    <dgm:pt modelId="{C3837A5F-8E37-4F83-BBEA-F6AB1A3BC1FD}" type="parTrans" cxnId="{7C4FD082-4FE8-48D2-8D55-9B9D126D0565}">
      <dgm:prSet/>
      <dgm:spPr/>
      <dgm:t>
        <a:bodyPr/>
        <a:lstStyle/>
        <a:p>
          <a:endParaRPr lang="en-US"/>
        </a:p>
      </dgm:t>
    </dgm:pt>
    <dgm:pt modelId="{20021EC4-2A29-4C0C-B93D-E94C7309A6B9}" type="sibTrans" cxnId="{7C4FD082-4FE8-48D2-8D55-9B9D126D0565}">
      <dgm:prSet/>
      <dgm:spPr/>
      <dgm:t>
        <a:bodyPr/>
        <a:lstStyle/>
        <a:p>
          <a:endParaRPr lang="en-US"/>
        </a:p>
      </dgm:t>
    </dgm:pt>
    <dgm:pt modelId="{A4EFAF84-3216-478B-BE0C-75079317C8E0}">
      <dgm:prSet/>
      <dgm:spPr/>
      <dgm:t>
        <a:bodyPr/>
        <a:lstStyle/>
        <a:p>
          <a:r>
            <a:rPr lang="en-US"/>
            <a:t>ls (list directory contents, simply file name search)</a:t>
          </a:r>
        </a:p>
      </dgm:t>
    </dgm:pt>
    <dgm:pt modelId="{E3EFF360-2E38-4B62-A00F-A52E4B964FC7}" type="parTrans" cxnId="{A8615B2D-8EF9-435F-B487-F34E5397CA80}">
      <dgm:prSet/>
      <dgm:spPr/>
      <dgm:t>
        <a:bodyPr/>
        <a:lstStyle/>
        <a:p>
          <a:endParaRPr lang="en-US"/>
        </a:p>
      </dgm:t>
    </dgm:pt>
    <dgm:pt modelId="{DD1C7FDB-CB09-4E1C-B899-F7EF65885FF7}" type="sibTrans" cxnId="{A8615B2D-8EF9-435F-B487-F34E5397CA80}">
      <dgm:prSet/>
      <dgm:spPr/>
      <dgm:t>
        <a:bodyPr/>
        <a:lstStyle/>
        <a:p>
          <a:endParaRPr lang="en-US"/>
        </a:p>
      </dgm:t>
    </dgm:pt>
    <dgm:pt modelId="{76113A89-DBF4-4887-A529-C2E18511BC47}">
      <dgm:prSet/>
      <dgm:spPr/>
      <dgm:t>
        <a:bodyPr/>
        <a:lstStyle/>
        <a:p>
          <a:r>
            <a:rPr lang="en-US"/>
            <a:t>grep (search for file names based on file content) </a:t>
          </a:r>
        </a:p>
      </dgm:t>
    </dgm:pt>
    <dgm:pt modelId="{C73CC612-EE20-4543-A23D-AFCFB7D60D22}" type="parTrans" cxnId="{EBFA66E7-0010-487B-A48E-E3E46B321BA0}">
      <dgm:prSet/>
      <dgm:spPr/>
      <dgm:t>
        <a:bodyPr/>
        <a:lstStyle/>
        <a:p>
          <a:endParaRPr lang="en-US"/>
        </a:p>
      </dgm:t>
    </dgm:pt>
    <dgm:pt modelId="{E872F37F-E4CE-463A-AE0C-E8F1BBF1E1C1}" type="sibTrans" cxnId="{EBFA66E7-0010-487B-A48E-E3E46B321BA0}">
      <dgm:prSet/>
      <dgm:spPr/>
      <dgm:t>
        <a:bodyPr/>
        <a:lstStyle/>
        <a:p>
          <a:endParaRPr lang="en-US"/>
        </a:p>
      </dgm:t>
    </dgm:pt>
    <dgm:pt modelId="{C75D2D05-E320-422B-B3AA-F8FAEC7BBF2D}">
      <dgm:prSet/>
      <dgm:spPr/>
      <dgm:t>
        <a:bodyPr/>
        <a:lstStyle/>
        <a:p>
          <a:r>
            <a:rPr lang="en-US" i="1"/>
            <a:t>find</a:t>
          </a:r>
          <a:r>
            <a:rPr lang="en-US"/>
            <a:t> (search for file names based on file attributes)</a:t>
          </a:r>
        </a:p>
      </dgm:t>
    </dgm:pt>
    <dgm:pt modelId="{8540A146-3D25-4307-85E2-F46B26D46432}" type="parTrans" cxnId="{AAECA2CF-CB76-4389-9ACB-44DBA68FED61}">
      <dgm:prSet/>
      <dgm:spPr/>
      <dgm:t>
        <a:bodyPr/>
        <a:lstStyle/>
        <a:p>
          <a:endParaRPr lang="en-US"/>
        </a:p>
      </dgm:t>
    </dgm:pt>
    <dgm:pt modelId="{6B0BB2D2-2D30-4C66-BF9D-63279B15FA73}" type="sibTrans" cxnId="{AAECA2CF-CB76-4389-9ACB-44DBA68FED61}">
      <dgm:prSet/>
      <dgm:spPr/>
      <dgm:t>
        <a:bodyPr/>
        <a:lstStyle/>
        <a:p>
          <a:endParaRPr lang="en-US"/>
        </a:p>
      </dgm:t>
    </dgm:pt>
    <dgm:pt modelId="{0CA75B01-E143-4BA1-8A93-FDCC218A70EB}">
      <dgm:prSet/>
      <dgm:spPr/>
      <dgm:t>
        <a:bodyPr/>
        <a:lstStyle/>
        <a:p>
          <a:r>
            <a:rPr lang="en-US"/>
            <a:t>locate, which</a:t>
          </a:r>
        </a:p>
      </dgm:t>
    </dgm:pt>
    <dgm:pt modelId="{35C85E50-9FB3-4B48-AEF8-D543C5E7BDE8}" type="parTrans" cxnId="{6DF42B52-CC82-4925-9D34-1ACCA3812168}">
      <dgm:prSet/>
      <dgm:spPr/>
      <dgm:t>
        <a:bodyPr/>
        <a:lstStyle/>
        <a:p>
          <a:endParaRPr lang="en-US"/>
        </a:p>
      </dgm:t>
    </dgm:pt>
    <dgm:pt modelId="{27BCE703-89DF-4E88-A52A-5175BE28DB6D}" type="sibTrans" cxnId="{6DF42B52-CC82-4925-9D34-1ACCA3812168}">
      <dgm:prSet/>
      <dgm:spPr/>
      <dgm:t>
        <a:bodyPr/>
        <a:lstStyle/>
        <a:p>
          <a:endParaRPr lang="en-US"/>
        </a:p>
      </dgm:t>
    </dgm:pt>
    <dgm:pt modelId="{078FB51A-5F2F-4C6C-AB9B-5CFA758FBA24}" type="pres">
      <dgm:prSet presAssocID="{916EDAD2-B743-4F06-8A69-20AE6E4D470A}" presName="root" presStyleCnt="0">
        <dgm:presLayoutVars>
          <dgm:dir/>
          <dgm:resizeHandles val="exact"/>
        </dgm:presLayoutVars>
      </dgm:prSet>
      <dgm:spPr/>
    </dgm:pt>
    <dgm:pt modelId="{F94B0F01-BDDD-4176-B0A7-C163D3D9C3E6}" type="pres">
      <dgm:prSet presAssocID="{C41399B2-6EAB-4381-9051-CF645D157A05}" presName="compNode" presStyleCnt="0"/>
      <dgm:spPr/>
    </dgm:pt>
    <dgm:pt modelId="{53EA6EC6-20D6-4FFA-8D73-EAFF3EF0025C}" type="pres">
      <dgm:prSet presAssocID="{C41399B2-6EAB-4381-9051-CF645D157A0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56802A22-3E06-4A09-9932-55078E6B4ACA}" type="pres">
      <dgm:prSet presAssocID="{C41399B2-6EAB-4381-9051-CF645D157A05}" presName="iconSpace" presStyleCnt="0"/>
      <dgm:spPr/>
    </dgm:pt>
    <dgm:pt modelId="{9CF80245-6AE1-4FAC-9F3D-869DE2D0097B}" type="pres">
      <dgm:prSet presAssocID="{C41399B2-6EAB-4381-9051-CF645D157A05}" presName="parTx" presStyleLbl="revTx" presStyleIdx="0" presStyleCnt="6">
        <dgm:presLayoutVars>
          <dgm:chMax val="0"/>
          <dgm:chPref val="0"/>
        </dgm:presLayoutVars>
      </dgm:prSet>
      <dgm:spPr/>
    </dgm:pt>
    <dgm:pt modelId="{8E05B246-6F7A-4383-8394-16B77AFEFCF4}" type="pres">
      <dgm:prSet presAssocID="{C41399B2-6EAB-4381-9051-CF645D157A05}" presName="txSpace" presStyleCnt="0"/>
      <dgm:spPr/>
    </dgm:pt>
    <dgm:pt modelId="{C63345B3-890A-4C09-B347-8ABDCE14373B}" type="pres">
      <dgm:prSet presAssocID="{C41399B2-6EAB-4381-9051-CF645D157A05}" presName="desTx" presStyleLbl="revTx" presStyleIdx="1" presStyleCnt="6">
        <dgm:presLayoutVars/>
      </dgm:prSet>
      <dgm:spPr/>
    </dgm:pt>
    <dgm:pt modelId="{9607D0AA-29B4-42AC-8A52-73BFECF18CF2}" type="pres">
      <dgm:prSet presAssocID="{30ACADBA-BF60-47F0-B44C-E5B7C44F574C}" presName="sibTrans" presStyleCnt="0"/>
      <dgm:spPr/>
    </dgm:pt>
    <dgm:pt modelId="{B4CAC252-4E52-4BCF-B3B4-E906FF14EAFE}" type="pres">
      <dgm:prSet presAssocID="{8F2F71C3-F15E-4C80-9A2D-94875C0F5FF6}" presName="compNode" presStyleCnt="0"/>
      <dgm:spPr/>
    </dgm:pt>
    <dgm:pt modelId="{92C82121-E899-490C-9D61-3B021D1C50B5}" type="pres">
      <dgm:prSet presAssocID="{8F2F71C3-F15E-4C80-9A2D-94875C0F5F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AFA60721-8FDB-43C8-9FF0-69A1083A8B2C}" type="pres">
      <dgm:prSet presAssocID="{8F2F71C3-F15E-4C80-9A2D-94875C0F5FF6}" presName="iconSpace" presStyleCnt="0"/>
      <dgm:spPr/>
    </dgm:pt>
    <dgm:pt modelId="{FFCE862A-B8B0-43AA-B7B0-852E9F15A2B7}" type="pres">
      <dgm:prSet presAssocID="{8F2F71C3-F15E-4C80-9A2D-94875C0F5FF6}" presName="parTx" presStyleLbl="revTx" presStyleIdx="2" presStyleCnt="6">
        <dgm:presLayoutVars>
          <dgm:chMax val="0"/>
          <dgm:chPref val="0"/>
        </dgm:presLayoutVars>
      </dgm:prSet>
      <dgm:spPr/>
    </dgm:pt>
    <dgm:pt modelId="{7E4AE43F-B274-4100-96DA-ECFB12131E7D}" type="pres">
      <dgm:prSet presAssocID="{8F2F71C3-F15E-4C80-9A2D-94875C0F5FF6}" presName="txSpace" presStyleCnt="0"/>
      <dgm:spPr/>
    </dgm:pt>
    <dgm:pt modelId="{089427E1-BD76-458F-8D60-382378BB1177}" type="pres">
      <dgm:prSet presAssocID="{8F2F71C3-F15E-4C80-9A2D-94875C0F5FF6}" presName="desTx" presStyleLbl="revTx" presStyleIdx="3" presStyleCnt="6">
        <dgm:presLayoutVars/>
      </dgm:prSet>
      <dgm:spPr/>
    </dgm:pt>
    <dgm:pt modelId="{142DA87A-F289-45B0-9EB9-9A97E9C9BCD0}" type="pres">
      <dgm:prSet presAssocID="{A9958E07-91BF-4F91-BD18-AF8DBE384278}" presName="sibTrans" presStyleCnt="0"/>
      <dgm:spPr/>
    </dgm:pt>
    <dgm:pt modelId="{29F974F0-A269-4F3D-91CE-E83BBE18FCF8}" type="pres">
      <dgm:prSet presAssocID="{7276C258-8EB1-45EB-9090-665D52CFD616}" presName="compNode" presStyleCnt="0"/>
      <dgm:spPr/>
    </dgm:pt>
    <dgm:pt modelId="{126E1F21-FDEF-45FF-B494-370237E5315F}" type="pres">
      <dgm:prSet presAssocID="{7276C258-8EB1-45EB-9090-665D52CFD6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E2917222-FED4-4BCB-BE92-3DF753C6AA0F}" type="pres">
      <dgm:prSet presAssocID="{7276C258-8EB1-45EB-9090-665D52CFD616}" presName="iconSpace" presStyleCnt="0"/>
      <dgm:spPr/>
    </dgm:pt>
    <dgm:pt modelId="{CCBA7A93-8099-4BA8-ABA3-A89AD9EF7D1D}" type="pres">
      <dgm:prSet presAssocID="{7276C258-8EB1-45EB-9090-665D52CFD616}" presName="parTx" presStyleLbl="revTx" presStyleIdx="4" presStyleCnt="6">
        <dgm:presLayoutVars>
          <dgm:chMax val="0"/>
          <dgm:chPref val="0"/>
        </dgm:presLayoutVars>
      </dgm:prSet>
      <dgm:spPr/>
    </dgm:pt>
    <dgm:pt modelId="{4DA898CC-AD60-4571-A088-1EA6CFE419FD}" type="pres">
      <dgm:prSet presAssocID="{7276C258-8EB1-45EB-9090-665D52CFD616}" presName="txSpace" presStyleCnt="0"/>
      <dgm:spPr/>
    </dgm:pt>
    <dgm:pt modelId="{D5192583-62CC-4E22-9AD1-1C79B36EE26B}" type="pres">
      <dgm:prSet presAssocID="{7276C258-8EB1-45EB-9090-665D52CFD616}" presName="desTx" presStyleLbl="revTx" presStyleIdx="5" presStyleCnt="6">
        <dgm:presLayoutVars/>
      </dgm:prSet>
      <dgm:spPr/>
    </dgm:pt>
  </dgm:ptLst>
  <dgm:cxnLst>
    <dgm:cxn modelId="{B071B124-49D1-46B0-BE9D-53BD77B1F84B}" srcId="{8F2F71C3-F15E-4C80-9A2D-94875C0F5FF6}" destId="{DB1BA74A-31B5-4945-A675-88A9DFFF0596}" srcOrd="0" destOrd="0" parTransId="{DFD2AC7E-1EF5-4157-8DBD-DA18C871CBB4}" sibTransId="{1A6C313E-BA82-46E7-A786-986192FBBD08}"/>
    <dgm:cxn modelId="{A8615B2D-8EF9-435F-B487-F34E5397CA80}" srcId="{7276C258-8EB1-45EB-9090-665D52CFD616}" destId="{A4EFAF84-3216-478B-BE0C-75079317C8E0}" srcOrd="0" destOrd="0" parTransId="{E3EFF360-2E38-4B62-A00F-A52E4B964FC7}" sibTransId="{DD1C7FDB-CB09-4E1C-B899-F7EF65885FF7}"/>
    <dgm:cxn modelId="{B7A8FB3A-9291-4C91-B351-0FD1B027F43B}" type="presOf" srcId="{0CA75B01-E143-4BA1-8A93-FDCC218A70EB}" destId="{D5192583-62CC-4E22-9AD1-1C79B36EE26B}" srcOrd="0" destOrd="3" presId="urn:microsoft.com/office/officeart/2018/5/layout/CenteredIconLabelDescriptionList"/>
    <dgm:cxn modelId="{1A2C213B-19D6-49FF-8EDA-0AE202145B80}" type="presOf" srcId="{DB1BA74A-31B5-4945-A675-88A9DFFF0596}" destId="{089427E1-BD76-458F-8D60-382378BB1177}" srcOrd="0" destOrd="0" presId="urn:microsoft.com/office/officeart/2018/5/layout/CenteredIconLabelDescriptionList"/>
    <dgm:cxn modelId="{3BA3435C-C49B-4425-ACC1-705738744D29}" srcId="{916EDAD2-B743-4F06-8A69-20AE6E4D470A}" destId="{8F2F71C3-F15E-4C80-9A2D-94875C0F5FF6}" srcOrd="1" destOrd="0" parTransId="{5BF635CC-D027-47B5-8DC8-B91A4A8AFC18}" sibTransId="{A9958E07-91BF-4F91-BD18-AF8DBE384278}"/>
    <dgm:cxn modelId="{65FA7E42-89EA-42AD-A3E7-766D21470271}" type="presOf" srcId="{C75D2D05-E320-422B-B3AA-F8FAEC7BBF2D}" destId="{D5192583-62CC-4E22-9AD1-1C79B36EE26B}" srcOrd="0" destOrd="2" presId="urn:microsoft.com/office/officeart/2018/5/layout/CenteredIconLabelDescriptionList"/>
    <dgm:cxn modelId="{EDC3DE69-FE81-4EE8-B1B0-6353B35F111C}" type="presOf" srcId="{76113A89-DBF4-4887-A529-C2E18511BC47}" destId="{D5192583-62CC-4E22-9AD1-1C79B36EE26B}" srcOrd="0" destOrd="1" presId="urn:microsoft.com/office/officeart/2018/5/layout/CenteredIconLabelDescriptionList"/>
    <dgm:cxn modelId="{6DF42B52-CC82-4925-9D34-1ACCA3812168}" srcId="{7276C258-8EB1-45EB-9090-665D52CFD616}" destId="{0CA75B01-E143-4BA1-8A93-FDCC218A70EB}" srcOrd="3" destOrd="0" parTransId="{35C85E50-9FB3-4B48-AEF8-D543C5E7BDE8}" sibTransId="{27BCE703-89DF-4E88-A52A-5175BE28DB6D}"/>
    <dgm:cxn modelId="{15B55672-8B4E-43FB-998D-D1B1D31E3BBD}" type="presOf" srcId="{7276C258-8EB1-45EB-9090-665D52CFD616}" destId="{CCBA7A93-8099-4BA8-ABA3-A89AD9EF7D1D}" srcOrd="0" destOrd="0" presId="urn:microsoft.com/office/officeart/2018/5/layout/CenteredIconLabelDescriptionList"/>
    <dgm:cxn modelId="{F427C154-DF58-4EE2-B913-C8FB32967FB5}" type="presOf" srcId="{8F2F71C3-F15E-4C80-9A2D-94875C0F5FF6}" destId="{FFCE862A-B8B0-43AA-B7B0-852E9F15A2B7}" srcOrd="0" destOrd="0" presId="urn:microsoft.com/office/officeart/2018/5/layout/CenteredIconLabelDescriptionList"/>
    <dgm:cxn modelId="{A03C0A7B-55A7-46DC-B0EB-3ED238D48E73}" type="presOf" srcId="{916EDAD2-B743-4F06-8A69-20AE6E4D470A}" destId="{078FB51A-5F2F-4C6C-AB9B-5CFA758FBA24}" srcOrd="0" destOrd="0" presId="urn:microsoft.com/office/officeart/2018/5/layout/CenteredIconLabelDescriptionList"/>
    <dgm:cxn modelId="{176D4480-840E-4C4F-BEAD-64CE3537D81D}" srcId="{C41399B2-6EAB-4381-9051-CF645D157A05}" destId="{BD8F6258-1937-4373-BEAE-086D9C74D0D5}" srcOrd="0" destOrd="0" parTransId="{9832EDF7-F978-485C-B026-2C1B13E8309F}" sibTransId="{D6C43975-5C9F-4ADD-AD44-68591AC9630B}"/>
    <dgm:cxn modelId="{7C24C582-B7C2-4F21-881A-3A717DCE9D5C}" type="presOf" srcId="{BD8F6258-1937-4373-BEAE-086D9C74D0D5}" destId="{C63345B3-890A-4C09-B347-8ABDCE14373B}" srcOrd="0" destOrd="0" presId="urn:microsoft.com/office/officeart/2018/5/layout/CenteredIconLabelDescriptionList"/>
    <dgm:cxn modelId="{7C4FD082-4FE8-48D2-8D55-9B9D126D0565}" srcId="{916EDAD2-B743-4F06-8A69-20AE6E4D470A}" destId="{7276C258-8EB1-45EB-9090-665D52CFD616}" srcOrd="2" destOrd="0" parTransId="{C3837A5F-8E37-4F83-BBEA-F6AB1A3BC1FD}" sibTransId="{20021EC4-2A29-4C0C-B93D-E94C7309A6B9}"/>
    <dgm:cxn modelId="{64CF2486-9E5B-4C87-83EC-0D4880E6B88D}" type="presOf" srcId="{A4EFAF84-3216-478B-BE0C-75079317C8E0}" destId="{D5192583-62CC-4E22-9AD1-1C79B36EE26B}" srcOrd="0" destOrd="0" presId="urn:microsoft.com/office/officeart/2018/5/layout/CenteredIconLabelDescriptionList"/>
    <dgm:cxn modelId="{1080B1A3-F228-4DA3-BF25-D51276370FBD}" srcId="{916EDAD2-B743-4F06-8A69-20AE6E4D470A}" destId="{C41399B2-6EAB-4381-9051-CF645D157A05}" srcOrd="0" destOrd="0" parTransId="{F6E1002D-1813-484C-B91E-A6F7EE59D03C}" sibTransId="{30ACADBA-BF60-47F0-B44C-E5B7C44F574C}"/>
    <dgm:cxn modelId="{AAECA2CF-CB76-4389-9ACB-44DBA68FED61}" srcId="{7276C258-8EB1-45EB-9090-665D52CFD616}" destId="{C75D2D05-E320-422B-B3AA-F8FAEC7BBF2D}" srcOrd="2" destOrd="0" parTransId="{8540A146-3D25-4307-85E2-F46B26D46432}" sibTransId="{6B0BB2D2-2D30-4C66-BF9D-63279B15FA73}"/>
    <dgm:cxn modelId="{2E38C5DB-4C26-44BF-A439-3266F4D8B443}" type="presOf" srcId="{C41399B2-6EAB-4381-9051-CF645D157A05}" destId="{9CF80245-6AE1-4FAC-9F3D-869DE2D0097B}" srcOrd="0" destOrd="0" presId="urn:microsoft.com/office/officeart/2018/5/layout/CenteredIconLabelDescriptionList"/>
    <dgm:cxn modelId="{EBFA66E7-0010-487B-A48E-E3E46B321BA0}" srcId="{7276C258-8EB1-45EB-9090-665D52CFD616}" destId="{76113A89-DBF4-4887-A529-C2E18511BC47}" srcOrd="1" destOrd="0" parTransId="{C73CC612-EE20-4543-A23D-AFCFB7D60D22}" sibTransId="{E872F37F-E4CE-463A-AE0C-E8F1BBF1E1C1}"/>
    <dgm:cxn modelId="{D110A81B-A773-4727-96AC-F829991FF2FD}" type="presParOf" srcId="{078FB51A-5F2F-4C6C-AB9B-5CFA758FBA24}" destId="{F94B0F01-BDDD-4176-B0A7-C163D3D9C3E6}" srcOrd="0" destOrd="0" presId="urn:microsoft.com/office/officeart/2018/5/layout/CenteredIconLabelDescriptionList"/>
    <dgm:cxn modelId="{62706966-13BF-487A-82C0-DCA647470BF0}" type="presParOf" srcId="{F94B0F01-BDDD-4176-B0A7-C163D3D9C3E6}" destId="{53EA6EC6-20D6-4FFA-8D73-EAFF3EF0025C}" srcOrd="0" destOrd="0" presId="urn:microsoft.com/office/officeart/2018/5/layout/CenteredIconLabelDescriptionList"/>
    <dgm:cxn modelId="{AA8C6E83-C1FC-4747-91C1-2B54A2262A5E}" type="presParOf" srcId="{F94B0F01-BDDD-4176-B0A7-C163D3D9C3E6}" destId="{56802A22-3E06-4A09-9932-55078E6B4ACA}" srcOrd="1" destOrd="0" presId="urn:microsoft.com/office/officeart/2018/5/layout/CenteredIconLabelDescriptionList"/>
    <dgm:cxn modelId="{331A572D-13F1-461E-AD10-EB24853BCDA6}" type="presParOf" srcId="{F94B0F01-BDDD-4176-B0A7-C163D3D9C3E6}" destId="{9CF80245-6AE1-4FAC-9F3D-869DE2D0097B}" srcOrd="2" destOrd="0" presId="urn:microsoft.com/office/officeart/2018/5/layout/CenteredIconLabelDescriptionList"/>
    <dgm:cxn modelId="{9A0E0FC4-9111-4469-BA62-DC43F2A6358A}" type="presParOf" srcId="{F94B0F01-BDDD-4176-B0A7-C163D3D9C3E6}" destId="{8E05B246-6F7A-4383-8394-16B77AFEFCF4}" srcOrd="3" destOrd="0" presId="urn:microsoft.com/office/officeart/2018/5/layout/CenteredIconLabelDescriptionList"/>
    <dgm:cxn modelId="{85BB89C2-0E7E-47CA-8E21-3950DFC37B43}" type="presParOf" srcId="{F94B0F01-BDDD-4176-B0A7-C163D3D9C3E6}" destId="{C63345B3-890A-4C09-B347-8ABDCE14373B}" srcOrd="4" destOrd="0" presId="urn:microsoft.com/office/officeart/2018/5/layout/CenteredIconLabelDescriptionList"/>
    <dgm:cxn modelId="{D67C0FC1-2527-48EA-BAF0-E1B170F0427A}" type="presParOf" srcId="{078FB51A-5F2F-4C6C-AB9B-5CFA758FBA24}" destId="{9607D0AA-29B4-42AC-8A52-73BFECF18CF2}" srcOrd="1" destOrd="0" presId="urn:microsoft.com/office/officeart/2018/5/layout/CenteredIconLabelDescriptionList"/>
    <dgm:cxn modelId="{4BD42CA5-6E19-4051-AC46-044FEFC66185}" type="presParOf" srcId="{078FB51A-5F2F-4C6C-AB9B-5CFA758FBA24}" destId="{B4CAC252-4E52-4BCF-B3B4-E906FF14EAFE}" srcOrd="2" destOrd="0" presId="urn:microsoft.com/office/officeart/2018/5/layout/CenteredIconLabelDescriptionList"/>
    <dgm:cxn modelId="{1DDF6CCF-7FF0-46A8-9407-050A9B812355}" type="presParOf" srcId="{B4CAC252-4E52-4BCF-B3B4-E906FF14EAFE}" destId="{92C82121-E899-490C-9D61-3B021D1C50B5}" srcOrd="0" destOrd="0" presId="urn:microsoft.com/office/officeart/2018/5/layout/CenteredIconLabelDescriptionList"/>
    <dgm:cxn modelId="{12813577-4907-4D06-848E-9869E6801768}" type="presParOf" srcId="{B4CAC252-4E52-4BCF-B3B4-E906FF14EAFE}" destId="{AFA60721-8FDB-43C8-9FF0-69A1083A8B2C}" srcOrd="1" destOrd="0" presId="urn:microsoft.com/office/officeart/2018/5/layout/CenteredIconLabelDescriptionList"/>
    <dgm:cxn modelId="{8EC631CE-0468-45F7-A5B4-7EE64D89F04C}" type="presParOf" srcId="{B4CAC252-4E52-4BCF-B3B4-E906FF14EAFE}" destId="{FFCE862A-B8B0-43AA-B7B0-852E9F15A2B7}" srcOrd="2" destOrd="0" presId="urn:microsoft.com/office/officeart/2018/5/layout/CenteredIconLabelDescriptionList"/>
    <dgm:cxn modelId="{16595035-709B-4210-8CEE-3EEBAD4524A9}" type="presParOf" srcId="{B4CAC252-4E52-4BCF-B3B4-E906FF14EAFE}" destId="{7E4AE43F-B274-4100-96DA-ECFB12131E7D}" srcOrd="3" destOrd="0" presId="urn:microsoft.com/office/officeart/2018/5/layout/CenteredIconLabelDescriptionList"/>
    <dgm:cxn modelId="{CA843BB7-CD7B-4867-A92D-2C93CCAB7AA2}" type="presParOf" srcId="{B4CAC252-4E52-4BCF-B3B4-E906FF14EAFE}" destId="{089427E1-BD76-458F-8D60-382378BB1177}" srcOrd="4" destOrd="0" presId="urn:microsoft.com/office/officeart/2018/5/layout/CenteredIconLabelDescriptionList"/>
    <dgm:cxn modelId="{04DF5968-CB25-4320-824F-6E9BF7D6B1D3}" type="presParOf" srcId="{078FB51A-5F2F-4C6C-AB9B-5CFA758FBA24}" destId="{142DA87A-F289-45B0-9EB9-9A97E9C9BCD0}" srcOrd="3" destOrd="0" presId="urn:microsoft.com/office/officeart/2018/5/layout/CenteredIconLabelDescriptionList"/>
    <dgm:cxn modelId="{90B1F4E5-24DA-408D-8AE7-2D743581487C}" type="presParOf" srcId="{078FB51A-5F2F-4C6C-AB9B-5CFA758FBA24}" destId="{29F974F0-A269-4F3D-91CE-E83BBE18FCF8}" srcOrd="4" destOrd="0" presId="urn:microsoft.com/office/officeart/2018/5/layout/CenteredIconLabelDescriptionList"/>
    <dgm:cxn modelId="{11E3C0C1-73C7-4279-A484-93EBD8EA352E}" type="presParOf" srcId="{29F974F0-A269-4F3D-91CE-E83BBE18FCF8}" destId="{126E1F21-FDEF-45FF-B494-370237E5315F}" srcOrd="0" destOrd="0" presId="urn:microsoft.com/office/officeart/2018/5/layout/CenteredIconLabelDescriptionList"/>
    <dgm:cxn modelId="{AFF250ED-B0CD-4F9C-898A-0F4B6C4F5409}" type="presParOf" srcId="{29F974F0-A269-4F3D-91CE-E83BBE18FCF8}" destId="{E2917222-FED4-4BCB-BE92-3DF753C6AA0F}" srcOrd="1" destOrd="0" presId="urn:microsoft.com/office/officeart/2018/5/layout/CenteredIconLabelDescriptionList"/>
    <dgm:cxn modelId="{D14FF42A-67FC-4063-81BA-A5CE8583E171}" type="presParOf" srcId="{29F974F0-A269-4F3D-91CE-E83BBE18FCF8}" destId="{CCBA7A93-8099-4BA8-ABA3-A89AD9EF7D1D}" srcOrd="2" destOrd="0" presId="urn:microsoft.com/office/officeart/2018/5/layout/CenteredIconLabelDescriptionList"/>
    <dgm:cxn modelId="{EDA3DE40-E6F4-4A15-A0A7-0E134B3506CA}" type="presParOf" srcId="{29F974F0-A269-4F3D-91CE-E83BBE18FCF8}" destId="{4DA898CC-AD60-4571-A088-1EA6CFE419FD}" srcOrd="3" destOrd="0" presId="urn:microsoft.com/office/officeart/2018/5/layout/CenteredIconLabelDescriptionList"/>
    <dgm:cxn modelId="{DADA3C4F-AF1D-4D5A-B078-D03D6439A9A8}" type="presParOf" srcId="{29F974F0-A269-4F3D-91CE-E83BBE18FCF8}" destId="{D5192583-62CC-4E22-9AD1-1C79B36EE26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63235D-A084-42C2-A995-62A04D4A6348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56C78E6-2D03-4A45-951D-4AD577B32E82}">
      <dgm:prSet/>
      <dgm:spPr/>
      <dgm:t>
        <a:bodyPr/>
        <a:lstStyle/>
        <a:p>
          <a:pPr>
            <a:defRPr b="1"/>
          </a:pPr>
          <a:r>
            <a:rPr lang="en-GB"/>
            <a:t>Search for files by </a:t>
          </a:r>
          <a:endParaRPr lang="en-US"/>
        </a:p>
      </dgm:t>
    </dgm:pt>
    <dgm:pt modelId="{379CB29A-337C-45E5-A09E-6EA4B160ED00}" type="parTrans" cxnId="{D1A430EE-685E-4821-A32E-F9E3794C4E0A}">
      <dgm:prSet/>
      <dgm:spPr/>
      <dgm:t>
        <a:bodyPr/>
        <a:lstStyle/>
        <a:p>
          <a:endParaRPr lang="en-US"/>
        </a:p>
      </dgm:t>
    </dgm:pt>
    <dgm:pt modelId="{1075F3AE-00E6-469B-9135-092F7093FD55}" type="sibTrans" cxnId="{D1A430EE-685E-4821-A32E-F9E3794C4E0A}">
      <dgm:prSet/>
      <dgm:spPr/>
      <dgm:t>
        <a:bodyPr/>
        <a:lstStyle/>
        <a:p>
          <a:endParaRPr lang="en-US"/>
        </a:p>
      </dgm:t>
    </dgm:pt>
    <dgm:pt modelId="{4018634B-01E5-47A9-9725-6E80BA71954C}">
      <dgm:prSet/>
      <dgm:spPr/>
      <dgm:t>
        <a:bodyPr/>
        <a:lstStyle/>
        <a:p>
          <a:r>
            <a:rPr lang="en-GB"/>
            <a:t>permissions, </a:t>
          </a:r>
          <a:endParaRPr lang="en-US"/>
        </a:p>
      </dgm:t>
    </dgm:pt>
    <dgm:pt modelId="{D9A58D28-C02F-4431-8CA8-6A06A3CD9741}" type="parTrans" cxnId="{8785DF23-2F95-4D79-81C1-4B02AF957E96}">
      <dgm:prSet/>
      <dgm:spPr/>
      <dgm:t>
        <a:bodyPr/>
        <a:lstStyle/>
        <a:p>
          <a:endParaRPr lang="en-US"/>
        </a:p>
      </dgm:t>
    </dgm:pt>
    <dgm:pt modelId="{8074458A-2B67-4DC6-A705-48DDD421DF54}" type="sibTrans" cxnId="{8785DF23-2F95-4D79-81C1-4B02AF957E96}">
      <dgm:prSet/>
      <dgm:spPr/>
      <dgm:t>
        <a:bodyPr/>
        <a:lstStyle/>
        <a:p>
          <a:endParaRPr lang="en-US"/>
        </a:p>
      </dgm:t>
    </dgm:pt>
    <dgm:pt modelId="{4E7CCFBF-CD3A-4194-A2A8-37C1EAF7E14B}">
      <dgm:prSet/>
      <dgm:spPr/>
      <dgm:t>
        <a:bodyPr/>
        <a:lstStyle/>
        <a:p>
          <a:r>
            <a:rPr lang="en-GB"/>
            <a:t>users, groups, </a:t>
          </a:r>
          <a:endParaRPr lang="en-US"/>
        </a:p>
      </dgm:t>
    </dgm:pt>
    <dgm:pt modelId="{BD421243-FD9A-4AE9-8E4D-A7E14C2D56E6}" type="parTrans" cxnId="{07266177-0E77-433A-9E8C-C0F4B811A471}">
      <dgm:prSet/>
      <dgm:spPr/>
      <dgm:t>
        <a:bodyPr/>
        <a:lstStyle/>
        <a:p>
          <a:endParaRPr lang="en-US"/>
        </a:p>
      </dgm:t>
    </dgm:pt>
    <dgm:pt modelId="{D61363ED-8C15-4F4C-9131-A50A18518EFE}" type="sibTrans" cxnId="{07266177-0E77-433A-9E8C-C0F4B811A471}">
      <dgm:prSet/>
      <dgm:spPr/>
      <dgm:t>
        <a:bodyPr/>
        <a:lstStyle/>
        <a:p>
          <a:endParaRPr lang="en-US"/>
        </a:p>
      </dgm:t>
    </dgm:pt>
    <dgm:pt modelId="{2FFAE3BE-CE28-4976-9A6D-4DB14BBC9114}">
      <dgm:prSet/>
      <dgm:spPr/>
      <dgm:t>
        <a:bodyPr/>
        <a:lstStyle/>
        <a:p>
          <a:r>
            <a:rPr lang="en-GB"/>
            <a:t>file types, </a:t>
          </a:r>
          <a:endParaRPr lang="en-US"/>
        </a:p>
      </dgm:t>
    </dgm:pt>
    <dgm:pt modelId="{1A8C82F9-8E66-4498-B566-033E3C745401}" type="parTrans" cxnId="{F97F3BFC-0BC8-4383-AE39-87CB19D2402F}">
      <dgm:prSet/>
      <dgm:spPr/>
      <dgm:t>
        <a:bodyPr/>
        <a:lstStyle/>
        <a:p>
          <a:endParaRPr lang="en-US"/>
        </a:p>
      </dgm:t>
    </dgm:pt>
    <dgm:pt modelId="{4C8F6A13-80B3-4870-969C-03F71205F1C8}" type="sibTrans" cxnId="{F97F3BFC-0BC8-4383-AE39-87CB19D2402F}">
      <dgm:prSet/>
      <dgm:spPr/>
      <dgm:t>
        <a:bodyPr/>
        <a:lstStyle/>
        <a:p>
          <a:endParaRPr lang="en-US"/>
        </a:p>
      </dgm:t>
    </dgm:pt>
    <dgm:pt modelId="{64304FBB-5F7C-430D-9A83-D20BE65F95FE}">
      <dgm:prSet/>
      <dgm:spPr/>
      <dgm:t>
        <a:bodyPr/>
        <a:lstStyle/>
        <a:p>
          <a:r>
            <a:rPr lang="en-GB"/>
            <a:t>file date (timestamps), </a:t>
          </a:r>
          <a:endParaRPr lang="en-US"/>
        </a:p>
      </dgm:t>
    </dgm:pt>
    <dgm:pt modelId="{E998592E-4F3B-4A9D-B226-4DBF433B2AD6}" type="parTrans" cxnId="{27DFD053-DA4C-4E6E-AED4-5B34A58A4F26}">
      <dgm:prSet/>
      <dgm:spPr/>
      <dgm:t>
        <a:bodyPr/>
        <a:lstStyle/>
        <a:p>
          <a:endParaRPr lang="en-US"/>
        </a:p>
      </dgm:t>
    </dgm:pt>
    <dgm:pt modelId="{9130B358-9E5E-499E-AEEB-D2E6950EF886}" type="sibTrans" cxnId="{27DFD053-DA4C-4E6E-AED4-5B34A58A4F26}">
      <dgm:prSet/>
      <dgm:spPr/>
      <dgm:t>
        <a:bodyPr/>
        <a:lstStyle/>
        <a:p>
          <a:endParaRPr lang="en-US"/>
        </a:p>
      </dgm:t>
    </dgm:pt>
    <dgm:pt modelId="{434C57CF-9130-4D8F-BCE2-14B306221224}">
      <dgm:prSet/>
      <dgm:spPr/>
      <dgm:t>
        <a:bodyPr/>
        <a:lstStyle/>
        <a:p>
          <a:r>
            <a:rPr lang="en-GB"/>
            <a:t>file size, and </a:t>
          </a:r>
          <a:endParaRPr lang="en-US"/>
        </a:p>
      </dgm:t>
    </dgm:pt>
    <dgm:pt modelId="{132AF565-4317-402F-8E89-A1CB7921BCAA}" type="parTrans" cxnId="{B0976DCD-F76E-4F97-91F1-BE8BACA8FB19}">
      <dgm:prSet/>
      <dgm:spPr/>
      <dgm:t>
        <a:bodyPr/>
        <a:lstStyle/>
        <a:p>
          <a:endParaRPr lang="en-US"/>
        </a:p>
      </dgm:t>
    </dgm:pt>
    <dgm:pt modelId="{88DBF8B7-2F4B-4CEA-9986-87E984A02041}" type="sibTrans" cxnId="{B0976DCD-F76E-4F97-91F1-BE8BACA8FB19}">
      <dgm:prSet/>
      <dgm:spPr/>
      <dgm:t>
        <a:bodyPr/>
        <a:lstStyle/>
        <a:p>
          <a:endParaRPr lang="en-US"/>
        </a:p>
      </dgm:t>
    </dgm:pt>
    <dgm:pt modelId="{96B95F97-91E3-461D-B473-AB279E918AF9}">
      <dgm:prSet/>
      <dgm:spPr/>
      <dgm:t>
        <a:bodyPr/>
        <a:lstStyle/>
        <a:p>
          <a:r>
            <a:rPr lang="en-GB"/>
            <a:t>other possible criteria</a:t>
          </a:r>
          <a:endParaRPr lang="en-US"/>
        </a:p>
      </dgm:t>
    </dgm:pt>
    <dgm:pt modelId="{546EA674-E773-4CDE-B242-0452D261BE26}" type="parTrans" cxnId="{2993360D-CD1C-47F4-8D3F-2A39C1A37542}">
      <dgm:prSet/>
      <dgm:spPr/>
      <dgm:t>
        <a:bodyPr/>
        <a:lstStyle/>
        <a:p>
          <a:endParaRPr lang="en-US"/>
        </a:p>
      </dgm:t>
    </dgm:pt>
    <dgm:pt modelId="{A2E7A073-615D-4374-9821-AEB5C33E5B8E}" type="sibTrans" cxnId="{2993360D-CD1C-47F4-8D3F-2A39C1A37542}">
      <dgm:prSet/>
      <dgm:spPr/>
      <dgm:t>
        <a:bodyPr/>
        <a:lstStyle/>
        <a:p>
          <a:endParaRPr lang="en-US"/>
        </a:p>
      </dgm:t>
    </dgm:pt>
    <dgm:pt modelId="{733B6D17-1AB6-44FF-A157-654032C1203A}">
      <dgm:prSet/>
      <dgm:spPr/>
      <dgm:t>
        <a:bodyPr/>
        <a:lstStyle/>
        <a:p>
          <a:pPr>
            <a:defRPr b="1"/>
          </a:pPr>
          <a:r>
            <a:rPr lang="en-GB"/>
            <a:t>One of the most important commands</a:t>
          </a:r>
          <a:endParaRPr lang="en-US"/>
        </a:p>
      </dgm:t>
    </dgm:pt>
    <dgm:pt modelId="{0B517746-DD2A-4051-AB75-F1EBF4090AC7}" type="parTrans" cxnId="{324EF648-070E-4CBD-BEA9-427FCCE40FDF}">
      <dgm:prSet/>
      <dgm:spPr/>
      <dgm:t>
        <a:bodyPr/>
        <a:lstStyle/>
        <a:p>
          <a:endParaRPr lang="en-US"/>
        </a:p>
      </dgm:t>
    </dgm:pt>
    <dgm:pt modelId="{C7E6288A-55F9-4386-9839-C448E788FB1F}" type="sibTrans" cxnId="{324EF648-070E-4CBD-BEA9-427FCCE40FDF}">
      <dgm:prSet/>
      <dgm:spPr/>
      <dgm:t>
        <a:bodyPr/>
        <a:lstStyle/>
        <a:p>
          <a:endParaRPr lang="en-US"/>
        </a:p>
      </dgm:t>
    </dgm:pt>
    <dgm:pt modelId="{1F64518A-31E5-440E-921F-AEBAEE230C0E}">
      <dgm:prSet/>
      <dgm:spPr/>
      <dgm:t>
        <a:bodyPr/>
        <a:lstStyle/>
        <a:p>
          <a:r>
            <a:rPr lang="en-GB"/>
            <a:t>in computer forensics</a:t>
          </a:r>
          <a:endParaRPr lang="en-US"/>
        </a:p>
      </dgm:t>
    </dgm:pt>
    <dgm:pt modelId="{47D94790-DCF0-40E0-841B-91E2088EE575}" type="parTrans" cxnId="{DF4157B9-8F5C-45D2-B25A-5E590BEC4B0E}">
      <dgm:prSet/>
      <dgm:spPr/>
      <dgm:t>
        <a:bodyPr/>
        <a:lstStyle/>
        <a:p>
          <a:endParaRPr lang="en-US"/>
        </a:p>
      </dgm:t>
    </dgm:pt>
    <dgm:pt modelId="{F413751D-61EB-495C-81EF-0728C8655CD0}" type="sibTrans" cxnId="{DF4157B9-8F5C-45D2-B25A-5E590BEC4B0E}">
      <dgm:prSet/>
      <dgm:spPr/>
      <dgm:t>
        <a:bodyPr/>
        <a:lstStyle/>
        <a:p>
          <a:endParaRPr lang="en-US"/>
        </a:p>
      </dgm:t>
    </dgm:pt>
    <dgm:pt modelId="{82138D0E-B0D8-4F69-BB47-21EE876C6E01}" type="pres">
      <dgm:prSet presAssocID="{C363235D-A084-42C2-A995-62A04D4A6348}" presName="root" presStyleCnt="0">
        <dgm:presLayoutVars>
          <dgm:dir/>
          <dgm:resizeHandles val="exact"/>
        </dgm:presLayoutVars>
      </dgm:prSet>
      <dgm:spPr/>
    </dgm:pt>
    <dgm:pt modelId="{E779E1AB-8513-47FF-A028-B86362A44759}" type="pres">
      <dgm:prSet presAssocID="{256C78E6-2D03-4A45-951D-4AD577B32E82}" presName="compNode" presStyleCnt="0"/>
      <dgm:spPr/>
    </dgm:pt>
    <dgm:pt modelId="{542DE577-D58F-44E1-A8D2-3866B9882612}" type="pres">
      <dgm:prSet presAssocID="{256C78E6-2D03-4A45-951D-4AD577B32E8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CCC796E1-6861-49DB-93B8-12B8A51B2D4A}" type="pres">
      <dgm:prSet presAssocID="{256C78E6-2D03-4A45-951D-4AD577B32E82}" presName="iconSpace" presStyleCnt="0"/>
      <dgm:spPr/>
    </dgm:pt>
    <dgm:pt modelId="{07D95221-1B73-4943-983E-E886E00D609B}" type="pres">
      <dgm:prSet presAssocID="{256C78E6-2D03-4A45-951D-4AD577B32E82}" presName="parTx" presStyleLbl="revTx" presStyleIdx="0" presStyleCnt="4">
        <dgm:presLayoutVars>
          <dgm:chMax val="0"/>
          <dgm:chPref val="0"/>
        </dgm:presLayoutVars>
      </dgm:prSet>
      <dgm:spPr/>
    </dgm:pt>
    <dgm:pt modelId="{40287C75-CBE7-47CB-A982-EF50F2B91C3B}" type="pres">
      <dgm:prSet presAssocID="{256C78E6-2D03-4A45-951D-4AD577B32E82}" presName="txSpace" presStyleCnt="0"/>
      <dgm:spPr/>
    </dgm:pt>
    <dgm:pt modelId="{B4DC5C21-2014-4599-A4D0-D79A3721DA2B}" type="pres">
      <dgm:prSet presAssocID="{256C78E6-2D03-4A45-951D-4AD577B32E82}" presName="desTx" presStyleLbl="revTx" presStyleIdx="1" presStyleCnt="4">
        <dgm:presLayoutVars/>
      </dgm:prSet>
      <dgm:spPr/>
    </dgm:pt>
    <dgm:pt modelId="{6FF2E8CF-0391-4007-AB9E-496C799DCADA}" type="pres">
      <dgm:prSet presAssocID="{1075F3AE-00E6-469B-9135-092F7093FD55}" presName="sibTrans" presStyleCnt="0"/>
      <dgm:spPr/>
    </dgm:pt>
    <dgm:pt modelId="{19A27F0D-C409-477A-A83B-34FDE7596B20}" type="pres">
      <dgm:prSet presAssocID="{733B6D17-1AB6-44FF-A157-654032C1203A}" presName="compNode" presStyleCnt="0"/>
      <dgm:spPr/>
    </dgm:pt>
    <dgm:pt modelId="{03FDADEE-E4A0-4BF0-9DFA-ED9829B46E23}" type="pres">
      <dgm:prSet presAssocID="{733B6D17-1AB6-44FF-A157-654032C1203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10AB6614-626F-4180-9CAE-95CCAD99F74F}" type="pres">
      <dgm:prSet presAssocID="{733B6D17-1AB6-44FF-A157-654032C1203A}" presName="iconSpace" presStyleCnt="0"/>
      <dgm:spPr/>
    </dgm:pt>
    <dgm:pt modelId="{5A4F3F32-AFE3-4564-AB28-1D15148C5588}" type="pres">
      <dgm:prSet presAssocID="{733B6D17-1AB6-44FF-A157-654032C1203A}" presName="parTx" presStyleLbl="revTx" presStyleIdx="2" presStyleCnt="4">
        <dgm:presLayoutVars>
          <dgm:chMax val="0"/>
          <dgm:chPref val="0"/>
        </dgm:presLayoutVars>
      </dgm:prSet>
      <dgm:spPr/>
    </dgm:pt>
    <dgm:pt modelId="{0C74AAF0-B546-45EC-A890-4B76B00DF9FB}" type="pres">
      <dgm:prSet presAssocID="{733B6D17-1AB6-44FF-A157-654032C1203A}" presName="txSpace" presStyleCnt="0"/>
      <dgm:spPr/>
    </dgm:pt>
    <dgm:pt modelId="{36FFA081-A4C7-4183-AF8C-1FA8E004C66A}" type="pres">
      <dgm:prSet presAssocID="{733B6D17-1AB6-44FF-A157-654032C1203A}" presName="desTx" presStyleLbl="revTx" presStyleIdx="3" presStyleCnt="4">
        <dgm:presLayoutVars/>
      </dgm:prSet>
      <dgm:spPr/>
    </dgm:pt>
  </dgm:ptLst>
  <dgm:cxnLst>
    <dgm:cxn modelId="{2993360D-CD1C-47F4-8D3F-2A39C1A37542}" srcId="{256C78E6-2D03-4A45-951D-4AD577B32E82}" destId="{96B95F97-91E3-461D-B473-AB279E918AF9}" srcOrd="5" destOrd="0" parTransId="{546EA674-E773-4CDE-B242-0452D261BE26}" sibTransId="{A2E7A073-615D-4374-9821-AEB5C33E5B8E}"/>
    <dgm:cxn modelId="{8C5E160F-7F56-4EF0-A133-F8187C732AE7}" type="presOf" srcId="{C363235D-A084-42C2-A995-62A04D4A6348}" destId="{82138D0E-B0D8-4F69-BB47-21EE876C6E01}" srcOrd="0" destOrd="0" presId="urn:microsoft.com/office/officeart/2018/5/layout/CenteredIconLabelDescriptionList"/>
    <dgm:cxn modelId="{8785DF23-2F95-4D79-81C1-4B02AF957E96}" srcId="{256C78E6-2D03-4A45-951D-4AD577B32E82}" destId="{4018634B-01E5-47A9-9725-6E80BA71954C}" srcOrd="0" destOrd="0" parTransId="{D9A58D28-C02F-4431-8CA8-6A06A3CD9741}" sibTransId="{8074458A-2B67-4DC6-A705-48DDD421DF54}"/>
    <dgm:cxn modelId="{324EF648-070E-4CBD-BEA9-427FCCE40FDF}" srcId="{C363235D-A084-42C2-A995-62A04D4A6348}" destId="{733B6D17-1AB6-44FF-A157-654032C1203A}" srcOrd="1" destOrd="0" parTransId="{0B517746-DD2A-4051-AB75-F1EBF4090AC7}" sibTransId="{C7E6288A-55F9-4386-9839-C448E788FB1F}"/>
    <dgm:cxn modelId="{48459C6E-3399-4A27-A2CE-BD1DADDFD17B}" type="presOf" srcId="{96B95F97-91E3-461D-B473-AB279E918AF9}" destId="{B4DC5C21-2014-4599-A4D0-D79A3721DA2B}" srcOrd="0" destOrd="5" presId="urn:microsoft.com/office/officeart/2018/5/layout/CenteredIconLabelDescriptionList"/>
    <dgm:cxn modelId="{75634853-9449-4B93-AD3E-16E49BF4351D}" type="presOf" srcId="{733B6D17-1AB6-44FF-A157-654032C1203A}" destId="{5A4F3F32-AFE3-4564-AB28-1D15148C5588}" srcOrd="0" destOrd="0" presId="urn:microsoft.com/office/officeart/2018/5/layout/CenteredIconLabelDescriptionList"/>
    <dgm:cxn modelId="{27DFD053-DA4C-4E6E-AED4-5B34A58A4F26}" srcId="{256C78E6-2D03-4A45-951D-4AD577B32E82}" destId="{64304FBB-5F7C-430D-9A83-D20BE65F95FE}" srcOrd="3" destOrd="0" parTransId="{E998592E-4F3B-4A9D-B226-4DBF433B2AD6}" sibTransId="{9130B358-9E5E-499E-AEEB-D2E6950EF886}"/>
    <dgm:cxn modelId="{07266177-0E77-433A-9E8C-C0F4B811A471}" srcId="{256C78E6-2D03-4A45-951D-4AD577B32E82}" destId="{4E7CCFBF-CD3A-4194-A2A8-37C1EAF7E14B}" srcOrd="1" destOrd="0" parTransId="{BD421243-FD9A-4AE9-8E4D-A7E14C2D56E6}" sibTransId="{D61363ED-8C15-4F4C-9131-A50A18518EFE}"/>
    <dgm:cxn modelId="{02468482-0092-4FEB-8813-1758F5AD9A33}" type="presOf" srcId="{4018634B-01E5-47A9-9725-6E80BA71954C}" destId="{B4DC5C21-2014-4599-A4D0-D79A3721DA2B}" srcOrd="0" destOrd="0" presId="urn:microsoft.com/office/officeart/2018/5/layout/CenteredIconLabelDescriptionList"/>
    <dgm:cxn modelId="{A02CEC88-337B-439E-AB4F-4B02F23D21F7}" type="presOf" srcId="{256C78E6-2D03-4A45-951D-4AD577B32E82}" destId="{07D95221-1B73-4943-983E-E886E00D609B}" srcOrd="0" destOrd="0" presId="urn:microsoft.com/office/officeart/2018/5/layout/CenteredIconLabelDescriptionList"/>
    <dgm:cxn modelId="{6D612E98-5C10-43BE-A4EC-77851CD9DEE7}" type="presOf" srcId="{434C57CF-9130-4D8F-BCE2-14B306221224}" destId="{B4DC5C21-2014-4599-A4D0-D79A3721DA2B}" srcOrd="0" destOrd="4" presId="urn:microsoft.com/office/officeart/2018/5/layout/CenteredIconLabelDescriptionList"/>
    <dgm:cxn modelId="{029D1AB6-0CBE-4502-BAB8-54C759CE3EA4}" type="presOf" srcId="{2FFAE3BE-CE28-4976-9A6D-4DB14BBC9114}" destId="{B4DC5C21-2014-4599-A4D0-D79A3721DA2B}" srcOrd="0" destOrd="2" presId="urn:microsoft.com/office/officeart/2018/5/layout/CenteredIconLabelDescriptionList"/>
    <dgm:cxn modelId="{DF4157B9-8F5C-45D2-B25A-5E590BEC4B0E}" srcId="{733B6D17-1AB6-44FF-A157-654032C1203A}" destId="{1F64518A-31E5-440E-921F-AEBAEE230C0E}" srcOrd="0" destOrd="0" parTransId="{47D94790-DCF0-40E0-841B-91E2088EE575}" sibTransId="{F413751D-61EB-495C-81EF-0728C8655CD0}"/>
    <dgm:cxn modelId="{6F36C1BC-C734-42F1-9132-46110888ACFA}" type="presOf" srcId="{64304FBB-5F7C-430D-9A83-D20BE65F95FE}" destId="{B4DC5C21-2014-4599-A4D0-D79A3721DA2B}" srcOrd="0" destOrd="3" presId="urn:microsoft.com/office/officeart/2018/5/layout/CenteredIconLabelDescriptionList"/>
    <dgm:cxn modelId="{B7D117C1-28BA-4641-AB0C-817033961EE9}" type="presOf" srcId="{4E7CCFBF-CD3A-4194-A2A8-37C1EAF7E14B}" destId="{B4DC5C21-2014-4599-A4D0-D79A3721DA2B}" srcOrd="0" destOrd="1" presId="urn:microsoft.com/office/officeart/2018/5/layout/CenteredIconLabelDescriptionList"/>
    <dgm:cxn modelId="{B0976DCD-F76E-4F97-91F1-BE8BACA8FB19}" srcId="{256C78E6-2D03-4A45-951D-4AD577B32E82}" destId="{434C57CF-9130-4D8F-BCE2-14B306221224}" srcOrd="4" destOrd="0" parTransId="{132AF565-4317-402F-8E89-A1CB7921BCAA}" sibTransId="{88DBF8B7-2F4B-4CEA-9986-87E984A02041}"/>
    <dgm:cxn modelId="{154CCAE3-13EE-4C8C-852F-3F0F04F5362E}" type="presOf" srcId="{1F64518A-31E5-440E-921F-AEBAEE230C0E}" destId="{36FFA081-A4C7-4183-AF8C-1FA8E004C66A}" srcOrd="0" destOrd="0" presId="urn:microsoft.com/office/officeart/2018/5/layout/CenteredIconLabelDescriptionList"/>
    <dgm:cxn modelId="{D1A430EE-685E-4821-A32E-F9E3794C4E0A}" srcId="{C363235D-A084-42C2-A995-62A04D4A6348}" destId="{256C78E6-2D03-4A45-951D-4AD577B32E82}" srcOrd="0" destOrd="0" parTransId="{379CB29A-337C-45E5-A09E-6EA4B160ED00}" sibTransId="{1075F3AE-00E6-469B-9135-092F7093FD55}"/>
    <dgm:cxn modelId="{F97F3BFC-0BC8-4383-AE39-87CB19D2402F}" srcId="{256C78E6-2D03-4A45-951D-4AD577B32E82}" destId="{2FFAE3BE-CE28-4976-9A6D-4DB14BBC9114}" srcOrd="2" destOrd="0" parTransId="{1A8C82F9-8E66-4498-B566-033E3C745401}" sibTransId="{4C8F6A13-80B3-4870-969C-03F71205F1C8}"/>
    <dgm:cxn modelId="{053321AA-E38E-4C4B-A59C-97F195546444}" type="presParOf" srcId="{82138D0E-B0D8-4F69-BB47-21EE876C6E01}" destId="{E779E1AB-8513-47FF-A028-B86362A44759}" srcOrd="0" destOrd="0" presId="urn:microsoft.com/office/officeart/2018/5/layout/CenteredIconLabelDescriptionList"/>
    <dgm:cxn modelId="{7F2B84BD-F980-47D1-BE34-90642A1C13FE}" type="presParOf" srcId="{E779E1AB-8513-47FF-A028-B86362A44759}" destId="{542DE577-D58F-44E1-A8D2-3866B9882612}" srcOrd="0" destOrd="0" presId="urn:microsoft.com/office/officeart/2018/5/layout/CenteredIconLabelDescriptionList"/>
    <dgm:cxn modelId="{A1712ECD-7C01-4454-BD7B-BD69BC46197A}" type="presParOf" srcId="{E779E1AB-8513-47FF-A028-B86362A44759}" destId="{CCC796E1-6861-49DB-93B8-12B8A51B2D4A}" srcOrd="1" destOrd="0" presId="urn:microsoft.com/office/officeart/2018/5/layout/CenteredIconLabelDescriptionList"/>
    <dgm:cxn modelId="{4EBECD8E-6EE6-4464-B406-D851881EAE52}" type="presParOf" srcId="{E779E1AB-8513-47FF-A028-B86362A44759}" destId="{07D95221-1B73-4943-983E-E886E00D609B}" srcOrd="2" destOrd="0" presId="urn:microsoft.com/office/officeart/2018/5/layout/CenteredIconLabelDescriptionList"/>
    <dgm:cxn modelId="{7055A4BD-905B-4EB5-BF46-86E1596264E8}" type="presParOf" srcId="{E779E1AB-8513-47FF-A028-B86362A44759}" destId="{40287C75-CBE7-47CB-A982-EF50F2B91C3B}" srcOrd="3" destOrd="0" presId="urn:microsoft.com/office/officeart/2018/5/layout/CenteredIconLabelDescriptionList"/>
    <dgm:cxn modelId="{51CA1DF2-3A66-436A-93AD-9E888C4EAA05}" type="presParOf" srcId="{E779E1AB-8513-47FF-A028-B86362A44759}" destId="{B4DC5C21-2014-4599-A4D0-D79A3721DA2B}" srcOrd="4" destOrd="0" presId="urn:microsoft.com/office/officeart/2018/5/layout/CenteredIconLabelDescriptionList"/>
    <dgm:cxn modelId="{93B85D61-16EA-42AB-A99A-9592A4BAEFEA}" type="presParOf" srcId="{82138D0E-B0D8-4F69-BB47-21EE876C6E01}" destId="{6FF2E8CF-0391-4007-AB9E-496C799DCADA}" srcOrd="1" destOrd="0" presId="urn:microsoft.com/office/officeart/2018/5/layout/CenteredIconLabelDescriptionList"/>
    <dgm:cxn modelId="{5871F923-40E6-48F4-B718-57EB900CDFB8}" type="presParOf" srcId="{82138D0E-B0D8-4F69-BB47-21EE876C6E01}" destId="{19A27F0D-C409-477A-A83B-34FDE7596B20}" srcOrd="2" destOrd="0" presId="urn:microsoft.com/office/officeart/2018/5/layout/CenteredIconLabelDescriptionList"/>
    <dgm:cxn modelId="{ECEBD666-62F7-46D4-B13E-5A3D85DB1835}" type="presParOf" srcId="{19A27F0D-C409-477A-A83B-34FDE7596B20}" destId="{03FDADEE-E4A0-4BF0-9DFA-ED9829B46E23}" srcOrd="0" destOrd="0" presId="urn:microsoft.com/office/officeart/2018/5/layout/CenteredIconLabelDescriptionList"/>
    <dgm:cxn modelId="{1A399FBB-1F6E-439D-A062-7F8330795298}" type="presParOf" srcId="{19A27F0D-C409-477A-A83B-34FDE7596B20}" destId="{10AB6614-626F-4180-9CAE-95CCAD99F74F}" srcOrd="1" destOrd="0" presId="urn:microsoft.com/office/officeart/2018/5/layout/CenteredIconLabelDescriptionList"/>
    <dgm:cxn modelId="{5F4DFA55-914D-4A05-9FD4-402C3AE74128}" type="presParOf" srcId="{19A27F0D-C409-477A-A83B-34FDE7596B20}" destId="{5A4F3F32-AFE3-4564-AB28-1D15148C5588}" srcOrd="2" destOrd="0" presId="urn:microsoft.com/office/officeart/2018/5/layout/CenteredIconLabelDescriptionList"/>
    <dgm:cxn modelId="{67919960-A3ED-40AC-9748-F3E33FC3DB1B}" type="presParOf" srcId="{19A27F0D-C409-477A-A83B-34FDE7596B20}" destId="{0C74AAF0-B546-45EC-A890-4B76B00DF9FB}" srcOrd="3" destOrd="0" presId="urn:microsoft.com/office/officeart/2018/5/layout/CenteredIconLabelDescriptionList"/>
    <dgm:cxn modelId="{1870CD2D-7550-4A93-BCC1-F1D7477B182A}" type="presParOf" srcId="{19A27F0D-C409-477A-A83B-34FDE7596B20}" destId="{36FFA081-A4C7-4183-AF8C-1FA8E004C66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25943F-A439-4065-9891-999B4B1A595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1649ED3-D767-4383-95D8-25A7EC8BFD3C}">
      <dgm:prSet/>
      <dgm:spPr/>
      <dgm:t>
        <a:bodyPr/>
        <a:lstStyle/>
        <a:p>
          <a:r>
            <a:rPr lang="en-US"/>
            <a:t>Assume someone faked timestamps. How can you automatically detect the fake timestamps?</a:t>
          </a:r>
        </a:p>
      </dgm:t>
    </dgm:pt>
    <dgm:pt modelId="{B14F194C-62B9-406B-BF45-B89018C707B3}" type="parTrans" cxnId="{B117CD1B-320B-4BEB-A85D-550D19622DE6}">
      <dgm:prSet/>
      <dgm:spPr/>
      <dgm:t>
        <a:bodyPr/>
        <a:lstStyle/>
        <a:p>
          <a:endParaRPr lang="en-US"/>
        </a:p>
      </dgm:t>
    </dgm:pt>
    <dgm:pt modelId="{329DCEA4-8D6D-4925-883C-DA515749B830}" type="sibTrans" cxnId="{B117CD1B-320B-4BEB-A85D-550D19622DE6}">
      <dgm:prSet/>
      <dgm:spPr/>
      <dgm:t>
        <a:bodyPr/>
        <a:lstStyle/>
        <a:p>
          <a:endParaRPr lang="en-US"/>
        </a:p>
      </dgm:t>
    </dgm:pt>
    <dgm:pt modelId="{EF348002-7879-4C61-92FD-3BC1373BFB59}">
      <dgm:prSet/>
      <dgm:spPr/>
      <dgm:t>
        <a:bodyPr/>
        <a:lstStyle/>
        <a:p>
          <a:r>
            <a:rPr lang="en-US"/>
            <a:t>Can AI approach solve the problem? </a:t>
          </a:r>
        </a:p>
      </dgm:t>
    </dgm:pt>
    <dgm:pt modelId="{244CF998-DBC1-4783-BDD7-6FB20F102DDA}" type="parTrans" cxnId="{ECC269EA-6A3A-42A0-B87A-8F622D7C97EE}">
      <dgm:prSet/>
      <dgm:spPr/>
      <dgm:t>
        <a:bodyPr/>
        <a:lstStyle/>
        <a:p>
          <a:endParaRPr lang="en-US"/>
        </a:p>
      </dgm:t>
    </dgm:pt>
    <dgm:pt modelId="{C69B2821-6621-4928-B53C-D1CA62E86A94}" type="sibTrans" cxnId="{ECC269EA-6A3A-42A0-B87A-8F622D7C97EE}">
      <dgm:prSet/>
      <dgm:spPr/>
      <dgm:t>
        <a:bodyPr/>
        <a:lstStyle/>
        <a:p>
          <a:endParaRPr lang="en-US"/>
        </a:p>
      </dgm:t>
    </dgm:pt>
    <dgm:pt modelId="{B2BE5C12-32CD-4F86-BC94-A9659B6F7923}">
      <dgm:prSet/>
      <dgm:spPr/>
      <dgm:t>
        <a:bodyPr/>
        <a:lstStyle/>
        <a:p>
          <a:r>
            <a:rPr lang="en-US"/>
            <a:t>I will hire a student to work on the project.</a:t>
          </a:r>
        </a:p>
      </dgm:t>
    </dgm:pt>
    <dgm:pt modelId="{8D829E47-C779-43E3-B4FE-95E6D0A99E93}" type="parTrans" cxnId="{276D15D1-FD15-49BE-81CD-96674B835A5E}">
      <dgm:prSet/>
      <dgm:spPr/>
      <dgm:t>
        <a:bodyPr/>
        <a:lstStyle/>
        <a:p>
          <a:endParaRPr lang="en-US"/>
        </a:p>
      </dgm:t>
    </dgm:pt>
    <dgm:pt modelId="{70897E66-9AE5-4770-ABF5-F1227403FC77}" type="sibTrans" cxnId="{276D15D1-FD15-49BE-81CD-96674B835A5E}">
      <dgm:prSet/>
      <dgm:spPr/>
      <dgm:t>
        <a:bodyPr/>
        <a:lstStyle/>
        <a:p>
          <a:endParaRPr lang="en-US"/>
        </a:p>
      </dgm:t>
    </dgm:pt>
    <dgm:pt modelId="{B75F237A-91E8-4450-B48C-80F36912E861}" type="pres">
      <dgm:prSet presAssocID="{1A25943F-A439-4065-9891-999B4B1A5950}" presName="root" presStyleCnt="0">
        <dgm:presLayoutVars>
          <dgm:dir/>
          <dgm:resizeHandles val="exact"/>
        </dgm:presLayoutVars>
      </dgm:prSet>
      <dgm:spPr/>
    </dgm:pt>
    <dgm:pt modelId="{62877E89-CB4F-4A2B-AFC3-C5A918426C99}" type="pres">
      <dgm:prSet presAssocID="{F1649ED3-D767-4383-95D8-25A7EC8BFD3C}" presName="compNode" presStyleCnt="0"/>
      <dgm:spPr/>
    </dgm:pt>
    <dgm:pt modelId="{B5B5839C-AC31-49DB-8B1A-223F14BE9062}" type="pres">
      <dgm:prSet presAssocID="{F1649ED3-D767-4383-95D8-25A7EC8BFD3C}" presName="bgRect" presStyleLbl="bgShp" presStyleIdx="0" presStyleCnt="3"/>
      <dgm:spPr/>
    </dgm:pt>
    <dgm:pt modelId="{B5C7238F-C9E5-4ECA-8FD1-6A3F647C6A26}" type="pres">
      <dgm:prSet presAssocID="{F1649ED3-D767-4383-95D8-25A7EC8BFD3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F043C59C-13D0-430E-9232-E5155281333F}" type="pres">
      <dgm:prSet presAssocID="{F1649ED3-D767-4383-95D8-25A7EC8BFD3C}" presName="spaceRect" presStyleCnt="0"/>
      <dgm:spPr/>
    </dgm:pt>
    <dgm:pt modelId="{1978ED47-7F1A-48E3-A6F4-092C9FC5CD42}" type="pres">
      <dgm:prSet presAssocID="{F1649ED3-D767-4383-95D8-25A7EC8BFD3C}" presName="parTx" presStyleLbl="revTx" presStyleIdx="0" presStyleCnt="3">
        <dgm:presLayoutVars>
          <dgm:chMax val="0"/>
          <dgm:chPref val="0"/>
        </dgm:presLayoutVars>
      </dgm:prSet>
      <dgm:spPr/>
    </dgm:pt>
    <dgm:pt modelId="{1F818FCE-BE67-4AAA-A366-45E1CC0EAA48}" type="pres">
      <dgm:prSet presAssocID="{329DCEA4-8D6D-4925-883C-DA515749B830}" presName="sibTrans" presStyleCnt="0"/>
      <dgm:spPr/>
    </dgm:pt>
    <dgm:pt modelId="{D3A2EFF5-8196-4699-B2D1-12AEBF9C3C52}" type="pres">
      <dgm:prSet presAssocID="{EF348002-7879-4C61-92FD-3BC1373BFB59}" presName="compNode" presStyleCnt="0"/>
      <dgm:spPr/>
    </dgm:pt>
    <dgm:pt modelId="{1F17FEE2-B45E-4B49-BC0B-98D0449C93EB}" type="pres">
      <dgm:prSet presAssocID="{EF348002-7879-4C61-92FD-3BC1373BFB59}" presName="bgRect" presStyleLbl="bgShp" presStyleIdx="1" presStyleCnt="3"/>
      <dgm:spPr/>
    </dgm:pt>
    <dgm:pt modelId="{1179886C-E666-47ED-B8C6-49380EA4E5AE}" type="pres">
      <dgm:prSet presAssocID="{EF348002-7879-4C61-92FD-3BC1373BFB5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29AF080-8F09-4CFD-8AD9-37537CF6D7AA}" type="pres">
      <dgm:prSet presAssocID="{EF348002-7879-4C61-92FD-3BC1373BFB59}" presName="spaceRect" presStyleCnt="0"/>
      <dgm:spPr/>
    </dgm:pt>
    <dgm:pt modelId="{7E666928-CF1C-43B7-8159-B308211D1546}" type="pres">
      <dgm:prSet presAssocID="{EF348002-7879-4C61-92FD-3BC1373BFB59}" presName="parTx" presStyleLbl="revTx" presStyleIdx="1" presStyleCnt="3">
        <dgm:presLayoutVars>
          <dgm:chMax val="0"/>
          <dgm:chPref val="0"/>
        </dgm:presLayoutVars>
      </dgm:prSet>
      <dgm:spPr/>
    </dgm:pt>
    <dgm:pt modelId="{08989C65-65EF-43B3-82AB-692BD0F45562}" type="pres">
      <dgm:prSet presAssocID="{C69B2821-6621-4928-B53C-D1CA62E86A94}" presName="sibTrans" presStyleCnt="0"/>
      <dgm:spPr/>
    </dgm:pt>
    <dgm:pt modelId="{47BA82F3-C005-4706-AF16-36B383BD777A}" type="pres">
      <dgm:prSet presAssocID="{B2BE5C12-32CD-4F86-BC94-A9659B6F7923}" presName="compNode" presStyleCnt="0"/>
      <dgm:spPr/>
    </dgm:pt>
    <dgm:pt modelId="{E103AB17-8F6F-4F65-8F04-2E9C9BA94FC5}" type="pres">
      <dgm:prSet presAssocID="{B2BE5C12-32CD-4F86-BC94-A9659B6F7923}" presName="bgRect" presStyleLbl="bgShp" presStyleIdx="2" presStyleCnt="3"/>
      <dgm:spPr/>
    </dgm:pt>
    <dgm:pt modelId="{04296FA4-D4C9-4700-9881-129A5B31BB6B}" type="pres">
      <dgm:prSet presAssocID="{B2BE5C12-32CD-4F86-BC94-A9659B6F79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694CA4FB-262B-4979-A01E-A911C66DFC96}" type="pres">
      <dgm:prSet presAssocID="{B2BE5C12-32CD-4F86-BC94-A9659B6F7923}" presName="spaceRect" presStyleCnt="0"/>
      <dgm:spPr/>
    </dgm:pt>
    <dgm:pt modelId="{9012A7A0-E2FC-4D8F-8B31-A827BDF9817D}" type="pres">
      <dgm:prSet presAssocID="{B2BE5C12-32CD-4F86-BC94-A9659B6F792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117CD1B-320B-4BEB-A85D-550D19622DE6}" srcId="{1A25943F-A439-4065-9891-999B4B1A5950}" destId="{F1649ED3-D767-4383-95D8-25A7EC8BFD3C}" srcOrd="0" destOrd="0" parTransId="{B14F194C-62B9-406B-BF45-B89018C707B3}" sibTransId="{329DCEA4-8D6D-4925-883C-DA515749B830}"/>
    <dgm:cxn modelId="{63200740-A14E-4D09-AB65-5287FCDEAAE5}" type="presOf" srcId="{F1649ED3-D767-4383-95D8-25A7EC8BFD3C}" destId="{1978ED47-7F1A-48E3-A6F4-092C9FC5CD42}" srcOrd="0" destOrd="0" presId="urn:microsoft.com/office/officeart/2018/2/layout/IconVerticalSolidList"/>
    <dgm:cxn modelId="{3297F15F-7FC2-4AEA-A98A-C13B207BED26}" type="presOf" srcId="{B2BE5C12-32CD-4F86-BC94-A9659B6F7923}" destId="{9012A7A0-E2FC-4D8F-8B31-A827BDF9817D}" srcOrd="0" destOrd="0" presId="urn:microsoft.com/office/officeart/2018/2/layout/IconVerticalSolidList"/>
    <dgm:cxn modelId="{276D15D1-FD15-49BE-81CD-96674B835A5E}" srcId="{1A25943F-A439-4065-9891-999B4B1A5950}" destId="{B2BE5C12-32CD-4F86-BC94-A9659B6F7923}" srcOrd="2" destOrd="0" parTransId="{8D829E47-C779-43E3-B4FE-95E6D0A99E93}" sibTransId="{70897E66-9AE5-4770-ABF5-F1227403FC77}"/>
    <dgm:cxn modelId="{35DC34D8-10DC-45BD-9134-27C3E42543E4}" type="presOf" srcId="{1A25943F-A439-4065-9891-999B4B1A5950}" destId="{B75F237A-91E8-4450-B48C-80F36912E861}" srcOrd="0" destOrd="0" presId="urn:microsoft.com/office/officeart/2018/2/layout/IconVerticalSolidList"/>
    <dgm:cxn modelId="{ECC269EA-6A3A-42A0-B87A-8F622D7C97EE}" srcId="{1A25943F-A439-4065-9891-999B4B1A5950}" destId="{EF348002-7879-4C61-92FD-3BC1373BFB59}" srcOrd="1" destOrd="0" parTransId="{244CF998-DBC1-4783-BDD7-6FB20F102DDA}" sibTransId="{C69B2821-6621-4928-B53C-D1CA62E86A94}"/>
    <dgm:cxn modelId="{D1411AF3-7750-4480-881D-D7C2A9928ADD}" type="presOf" srcId="{EF348002-7879-4C61-92FD-3BC1373BFB59}" destId="{7E666928-CF1C-43B7-8159-B308211D1546}" srcOrd="0" destOrd="0" presId="urn:microsoft.com/office/officeart/2018/2/layout/IconVerticalSolidList"/>
    <dgm:cxn modelId="{8DDF8A66-BF42-4317-87D8-593D5C6962E8}" type="presParOf" srcId="{B75F237A-91E8-4450-B48C-80F36912E861}" destId="{62877E89-CB4F-4A2B-AFC3-C5A918426C99}" srcOrd="0" destOrd="0" presId="urn:microsoft.com/office/officeart/2018/2/layout/IconVerticalSolidList"/>
    <dgm:cxn modelId="{23B4B2AC-E064-4336-9249-7C1FF874F71B}" type="presParOf" srcId="{62877E89-CB4F-4A2B-AFC3-C5A918426C99}" destId="{B5B5839C-AC31-49DB-8B1A-223F14BE9062}" srcOrd="0" destOrd="0" presId="urn:microsoft.com/office/officeart/2018/2/layout/IconVerticalSolidList"/>
    <dgm:cxn modelId="{B36C179D-2544-4E76-B471-5FF1B408D37C}" type="presParOf" srcId="{62877E89-CB4F-4A2B-AFC3-C5A918426C99}" destId="{B5C7238F-C9E5-4ECA-8FD1-6A3F647C6A26}" srcOrd="1" destOrd="0" presId="urn:microsoft.com/office/officeart/2018/2/layout/IconVerticalSolidList"/>
    <dgm:cxn modelId="{CCADB04C-84F0-49BE-B58B-AE42052CB390}" type="presParOf" srcId="{62877E89-CB4F-4A2B-AFC3-C5A918426C99}" destId="{F043C59C-13D0-430E-9232-E5155281333F}" srcOrd="2" destOrd="0" presId="urn:microsoft.com/office/officeart/2018/2/layout/IconVerticalSolidList"/>
    <dgm:cxn modelId="{2409A256-BF7C-444D-ACAA-BC9CBF3FC24E}" type="presParOf" srcId="{62877E89-CB4F-4A2B-AFC3-C5A918426C99}" destId="{1978ED47-7F1A-48E3-A6F4-092C9FC5CD42}" srcOrd="3" destOrd="0" presId="urn:microsoft.com/office/officeart/2018/2/layout/IconVerticalSolidList"/>
    <dgm:cxn modelId="{B3088C14-F871-49B2-9C06-18DD831F6FEC}" type="presParOf" srcId="{B75F237A-91E8-4450-B48C-80F36912E861}" destId="{1F818FCE-BE67-4AAA-A366-45E1CC0EAA48}" srcOrd="1" destOrd="0" presId="urn:microsoft.com/office/officeart/2018/2/layout/IconVerticalSolidList"/>
    <dgm:cxn modelId="{CB235FE1-30E6-43A4-B7DD-89DAFE85BA63}" type="presParOf" srcId="{B75F237A-91E8-4450-B48C-80F36912E861}" destId="{D3A2EFF5-8196-4699-B2D1-12AEBF9C3C52}" srcOrd="2" destOrd="0" presId="urn:microsoft.com/office/officeart/2018/2/layout/IconVerticalSolidList"/>
    <dgm:cxn modelId="{0AAC941C-55FB-4CBE-B11F-19D18F57CF95}" type="presParOf" srcId="{D3A2EFF5-8196-4699-B2D1-12AEBF9C3C52}" destId="{1F17FEE2-B45E-4B49-BC0B-98D0449C93EB}" srcOrd="0" destOrd="0" presId="urn:microsoft.com/office/officeart/2018/2/layout/IconVerticalSolidList"/>
    <dgm:cxn modelId="{24230469-9B7A-4E6A-85F7-2AF3560B0904}" type="presParOf" srcId="{D3A2EFF5-8196-4699-B2D1-12AEBF9C3C52}" destId="{1179886C-E666-47ED-B8C6-49380EA4E5AE}" srcOrd="1" destOrd="0" presId="urn:microsoft.com/office/officeart/2018/2/layout/IconVerticalSolidList"/>
    <dgm:cxn modelId="{48165909-C0BB-42FE-8FC4-FB85287E032D}" type="presParOf" srcId="{D3A2EFF5-8196-4699-B2D1-12AEBF9C3C52}" destId="{229AF080-8F09-4CFD-8AD9-37537CF6D7AA}" srcOrd="2" destOrd="0" presId="urn:microsoft.com/office/officeart/2018/2/layout/IconVerticalSolidList"/>
    <dgm:cxn modelId="{ADC04CC8-E172-4BE7-BD4D-80F138158970}" type="presParOf" srcId="{D3A2EFF5-8196-4699-B2D1-12AEBF9C3C52}" destId="{7E666928-CF1C-43B7-8159-B308211D1546}" srcOrd="3" destOrd="0" presId="urn:microsoft.com/office/officeart/2018/2/layout/IconVerticalSolidList"/>
    <dgm:cxn modelId="{C6B66494-5707-4554-B57D-534BA6AF8F6E}" type="presParOf" srcId="{B75F237A-91E8-4450-B48C-80F36912E861}" destId="{08989C65-65EF-43B3-82AB-692BD0F45562}" srcOrd="3" destOrd="0" presId="urn:microsoft.com/office/officeart/2018/2/layout/IconVerticalSolidList"/>
    <dgm:cxn modelId="{31046C76-C1FA-4A4D-88E1-0CE98216EBB0}" type="presParOf" srcId="{B75F237A-91E8-4450-B48C-80F36912E861}" destId="{47BA82F3-C005-4706-AF16-36B383BD777A}" srcOrd="4" destOrd="0" presId="urn:microsoft.com/office/officeart/2018/2/layout/IconVerticalSolidList"/>
    <dgm:cxn modelId="{F5E8D2CF-6949-4F82-AFF0-097FDBB2E10C}" type="presParOf" srcId="{47BA82F3-C005-4706-AF16-36B383BD777A}" destId="{E103AB17-8F6F-4F65-8F04-2E9C9BA94FC5}" srcOrd="0" destOrd="0" presId="urn:microsoft.com/office/officeart/2018/2/layout/IconVerticalSolidList"/>
    <dgm:cxn modelId="{6448C364-68B6-4B87-BA6E-4532D261885A}" type="presParOf" srcId="{47BA82F3-C005-4706-AF16-36B383BD777A}" destId="{04296FA4-D4C9-4700-9881-129A5B31BB6B}" srcOrd="1" destOrd="0" presId="urn:microsoft.com/office/officeart/2018/2/layout/IconVerticalSolidList"/>
    <dgm:cxn modelId="{9A549ED7-B78F-4732-BB03-1F9DEB311AAE}" type="presParOf" srcId="{47BA82F3-C005-4706-AF16-36B383BD777A}" destId="{694CA4FB-262B-4979-A01E-A911C66DFC96}" srcOrd="2" destOrd="0" presId="urn:microsoft.com/office/officeart/2018/2/layout/IconVerticalSolidList"/>
    <dgm:cxn modelId="{6DB0D9DF-58A8-47CA-B31C-45FF8DD56E94}" type="presParOf" srcId="{47BA82F3-C005-4706-AF16-36B383BD777A}" destId="{9012A7A0-E2FC-4D8F-8B31-A827BDF981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B85D1-E6FF-453D-BC46-F05CCFA1F602}">
      <dsp:nvSpPr>
        <dsp:cNvPr id="0" name=""/>
        <dsp:cNvSpPr/>
      </dsp:nvSpPr>
      <dsp:spPr>
        <a:xfrm>
          <a:off x="333420" y="1035295"/>
          <a:ext cx="1028302" cy="10283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B7EB8-67C3-409D-8F96-2A02D7868EDB}">
      <dsp:nvSpPr>
        <dsp:cNvPr id="0" name=""/>
        <dsp:cNvSpPr/>
      </dsp:nvSpPr>
      <dsp:spPr>
        <a:xfrm>
          <a:off x="552567" y="1254442"/>
          <a:ext cx="590009" cy="5900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0FCC6-AF15-4F5E-8BCB-7ED02426C8AA}">
      <dsp:nvSpPr>
        <dsp:cNvPr id="0" name=""/>
        <dsp:cNvSpPr/>
      </dsp:nvSpPr>
      <dsp:spPr>
        <a:xfrm>
          <a:off x="4701" y="2383889"/>
          <a:ext cx="1685742" cy="6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Understand the goal of search</a:t>
          </a:r>
          <a:endParaRPr lang="en-US" sz="1200" kern="1200"/>
        </a:p>
      </dsp:txBody>
      <dsp:txXfrm>
        <a:off x="4701" y="2383889"/>
        <a:ext cx="1685742" cy="674296"/>
      </dsp:txXfrm>
    </dsp:sp>
    <dsp:sp modelId="{7D14433B-F24C-4988-BAE4-C57AC6F9CCAD}">
      <dsp:nvSpPr>
        <dsp:cNvPr id="0" name=""/>
        <dsp:cNvSpPr/>
      </dsp:nvSpPr>
      <dsp:spPr>
        <a:xfrm>
          <a:off x="2314168" y="1035295"/>
          <a:ext cx="1028302" cy="10283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7AA5F-0EE7-4A3F-A2B8-287617E82363}">
      <dsp:nvSpPr>
        <dsp:cNvPr id="0" name=""/>
        <dsp:cNvSpPr/>
      </dsp:nvSpPr>
      <dsp:spPr>
        <a:xfrm>
          <a:off x="2533314" y="1254442"/>
          <a:ext cx="590009" cy="5900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1D80A-8E0E-43AA-8F5C-1B9D7EA7BC48}">
      <dsp:nvSpPr>
        <dsp:cNvPr id="0" name=""/>
        <dsp:cNvSpPr/>
      </dsp:nvSpPr>
      <dsp:spPr>
        <a:xfrm>
          <a:off x="1985448" y="2383889"/>
          <a:ext cx="1685742" cy="6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Search for files/directories base on names</a:t>
          </a:r>
          <a:endParaRPr lang="en-US" sz="1200" kern="1200"/>
        </a:p>
      </dsp:txBody>
      <dsp:txXfrm>
        <a:off x="1985448" y="2383889"/>
        <a:ext cx="1685742" cy="674296"/>
      </dsp:txXfrm>
    </dsp:sp>
    <dsp:sp modelId="{56104F3F-40D4-4CF9-80E3-6E3D658F0E9A}">
      <dsp:nvSpPr>
        <dsp:cNvPr id="0" name=""/>
        <dsp:cNvSpPr/>
      </dsp:nvSpPr>
      <dsp:spPr>
        <a:xfrm>
          <a:off x="4294915" y="1035295"/>
          <a:ext cx="1028302" cy="10283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0A015-B4E6-4CE5-A9BE-9883DBCE6B5B}">
      <dsp:nvSpPr>
        <dsp:cNvPr id="0" name=""/>
        <dsp:cNvSpPr/>
      </dsp:nvSpPr>
      <dsp:spPr>
        <a:xfrm>
          <a:off x="4514061" y="1254442"/>
          <a:ext cx="590009" cy="5900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1B724-07F6-4171-9FA5-9C4570E61CE0}">
      <dsp:nvSpPr>
        <dsp:cNvPr id="0" name=""/>
        <dsp:cNvSpPr/>
      </dsp:nvSpPr>
      <dsp:spPr>
        <a:xfrm>
          <a:off x="3966195" y="2383889"/>
          <a:ext cx="1685742" cy="6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Search for files/directories base on their metadata</a:t>
          </a:r>
          <a:endParaRPr lang="en-US" sz="1200" kern="1200"/>
        </a:p>
      </dsp:txBody>
      <dsp:txXfrm>
        <a:off x="3966195" y="2383889"/>
        <a:ext cx="1685742" cy="674296"/>
      </dsp:txXfrm>
    </dsp:sp>
    <dsp:sp modelId="{EC9C1801-5BDF-42B9-BA3E-2F1E0F99DFDD}">
      <dsp:nvSpPr>
        <dsp:cNvPr id="0" name=""/>
        <dsp:cNvSpPr/>
      </dsp:nvSpPr>
      <dsp:spPr>
        <a:xfrm>
          <a:off x="6275662" y="1035295"/>
          <a:ext cx="1028302" cy="10283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5F897-8973-4E4E-BC46-80BBBC28936C}">
      <dsp:nvSpPr>
        <dsp:cNvPr id="0" name=""/>
        <dsp:cNvSpPr/>
      </dsp:nvSpPr>
      <dsp:spPr>
        <a:xfrm>
          <a:off x="6494808" y="1254442"/>
          <a:ext cx="590009" cy="5900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857E7-2F1D-4781-8AC6-A34E9385AE3F}">
      <dsp:nvSpPr>
        <dsp:cNvPr id="0" name=""/>
        <dsp:cNvSpPr/>
      </dsp:nvSpPr>
      <dsp:spPr>
        <a:xfrm>
          <a:off x="5946942" y="2383889"/>
          <a:ext cx="1685742" cy="6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Understand various timestamps</a:t>
          </a:r>
          <a:endParaRPr lang="en-US" sz="1200" kern="1200"/>
        </a:p>
      </dsp:txBody>
      <dsp:txXfrm>
        <a:off x="5946942" y="2383889"/>
        <a:ext cx="1685742" cy="674296"/>
      </dsp:txXfrm>
    </dsp:sp>
    <dsp:sp modelId="{73EB9D12-2647-452D-AFB4-E91C961412E4}">
      <dsp:nvSpPr>
        <dsp:cNvPr id="0" name=""/>
        <dsp:cNvSpPr/>
      </dsp:nvSpPr>
      <dsp:spPr>
        <a:xfrm>
          <a:off x="8256409" y="1035295"/>
          <a:ext cx="1028302" cy="102830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B83D4-8985-4615-86B0-7B0951E03B16}">
      <dsp:nvSpPr>
        <dsp:cNvPr id="0" name=""/>
        <dsp:cNvSpPr/>
      </dsp:nvSpPr>
      <dsp:spPr>
        <a:xfrm>
          <a:off x="8475555" y="1254442"/>
          <a:ext cx="590009" cy="5900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112A3-7F99-4051-8667-4B72B0BBAAB3}">
      <dsp:nvSpPr>
        <dsp:cNvPr id="0" name=""/>
        <dsp:cNvSpPr/>
      </dsp:nvSpPr>
      <dsp:spPr>
        <a:xfrm>
          <a:off x="7927689" y="2383889"/>
          <a:ext cx="1685742" cy="6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Why should not trust search results</a:t>
          </a:r>
          <a:endParaRPr lang="en-US" sz="1200" kern="1200"/>
        </a:p>
      </dsp:txBody>
      <dsp:txXfrm>
        <a:off x="7927689" y="2383889"/>
        <a:ext cx="1685742" cy="674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A6EC6-20D6-4FFA-8D73-EAFF3EF0025C}">
      <dsp:nvSpPr>
        <dsp:cNvPr id="0" name=""/>
        <dsp:cNvSpPr/>
      </dsp:nvSpPr>
      <dsp:spPr>
        <a:xfrm>
          <a:off x="940036" y="577944"/>
          <a:ext cx="1003081" cy="10030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80245-6AE1-4FAC-9F3D-869DE2D0097B}">
      <dsp:nvSpPr>
        <dsp:cNvPr id="0" name=""/>
        <dsp:cNvSpPr/>
      </dsp:nvSpPr>
      <dsp:spPr>
        <a:xfrm>
          <a:off x="8602" y="1707342"/>
          <a:ext cx="2865948" cy="42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/>
            <a:t>Retrieve all evidence that is related to crime activities</a:t>
          </a:r>
          <a:endParaRPr lang="en-US" sz="1600" kern="1200"/>
        </a:p>
      </dsp:txBody>
      <dsp:txXfrm>
        <a:off x="8602" y="1707342"/>
        <a:ext cx="2865948" cy="429892"/>
      </dsp:txXfrm>
    </dsp:sp>
    <dsp:sp modelId="{C63345B3-890A-4C09-B347-8ABDCE14373B}">
      <dsp:nvSpPr>
        <dsp:cNvPr id="0" name=""/>
        <dsp:cNvSpPr/>
      </dsp:nvSpPr>
      <dsp:spPr>
        <a:xfrm>
          <a:off x="8602" y="2195987"/>
          <a:ext cx="2865948" cy="1319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evidence are saved in file systems</a:t>
          </a:r>
          <a:endParaRPr lang="en-US" sz="1200" kern="1200"/>
        </a:p>
      </dsp:txBody>
      <dsp:txXfrm>
        <a:off x="8602" y="2195987"/>
        <a:ext cx="2865948" cy="1319550"/>
      </dsp:txXfrm>
    </dsp:sp>
    <dsp:sp modelId="{92C82121-E899-490C-9D61-3B021D1C50B5}">
      <dsp:nvSpPr>
        <dsp:cNvPr id="0" name=""/>
        <dsp:cNvSpPr/>
      </dsp:nvSpPr>
      <dsp:spPr>
        <a:xfrm>
          <a:off x="4307525" y="577944"/>
          <a:ext cx="1003081" cy="10030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E862A-B8B0-43AA-B7B0-852E9F15A2B7}">
      <dsp:nvSpPr>
        <dsp:cNvPr id="0" name=""/>
        <dsp:cNvSpPr/>
      </dsp:nvSpPr>
      <dsp:spPr>
        <a:xfrm>
          <a:off x="3376092" y="1707342"/>
          <a:ext cx="2865948" cy="42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Answer questions</a:t>
          </a:r>
        </a:p>
      </dsp:txBody>
      <dsp:txXfrm>
        <a:off x="3376092" y="1707342"/>
        <a:ext cx="2865948" cy="429892"/>
      </dsp:txXfrm>
    </dsp:sp>
    <dsp:sp modelId="{089427E1-BD76-458F-8D60-382378BB1177}">
      <dsp:nvSpPr>
        <dsp:cNvPr id="0" name=""/>
        <dsp:cNvSpPr/>
      </dsp:nvSpPr>
      <dsp:spPr>
        <a:xfrm>
          <a:off x="3376092" y="2195987"/>
          <a:ext cx="2865948" cy="1319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who, when, what, how</a:t>
          </a:r>
        </a:p>
      </dsp:txBody>
      <dsp:txXfrm>
        <a:off x="3376092" y="2195987"/>
        <a:ext cx="2865948" cy="1319550"/>
      </dsp:txXfrm>
    </dsp:sp>
    <dsp:sp modelId="{126E1F21-FDEF-45FF-B494-370237E5315F}">
      <dsp:nvSpPr>
        <dsp:cNvPr id="0" name=""/>
        <dsp:cNvSpPr/>
      </dsp:nvSpPr>
      <dsp:spPr>
        <a:xfrm>
          <a:off x="7675014" y="577944"/>
          <a:ext cx="1003081" cy="10030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A7A93-8099-4BA8-ABA3-A89AD9EF7D1D}">
      <dsp:nvSpPr>
        <dsp:cNvPr id="0" name=""/>
        <dsp:cNvSpPr/>
      </dsp:nvSpPr>
      <dsp:spPr>
        <a:xfrm>
          <a:off x="6743581" y="1707342"/>
          <a:ext cx="2865948" cy="42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Many search commands in Linux</a:t>
          </a:r>
        </a:p>
      </dsp:txBody>
      <dsp:txXfrm>
        <a:off x="6743581" y="1707342"/>
        <a:ext cx="2865948" cy="429892"/>
      </dsp:txXfrm>
    </dsp:sp>
    <dsp:sp modelId="{D5192583-62CC-4E22-9AD1-1C79B36EE26B}">
      <dsp:nvSpPr>
        <dsp:cNvPr id="0" name=""/>
        <dsp:cNvSpPr/>
      </dsp:nvSpPr>
      <dsp:spPr>
        <a:xfrm>
          <a:off x="6743581" y="2195987"/>
          <a:ext cx="2865948" cy="1319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ls (list directory contents, simply file name search)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grep (search for file names based on file content)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/>
            <a:t>find</a:t>
          </a:r>
          <a:r>
            <a:rPr lang="en-US" sz="1200" kern="1200"/>
            <a:t> (search for file names based on file attributes)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locate, which</a:t>
          </a:r>
        </a:p>
      </dsp:txBody>
      <dsp:txXfrm>
        <a:off x="6743581" y="2195987"/>
        <a:ext cx="2865948" cy="1319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DE577-D58F-44E1-A8D2-3866B9882612}">
      <dsp:nvSpPr>
        <dsp:cNvPr id="0" name=""/>
        <dsp:cNvSpPr/>
      </dsp:nvSpPr>
      <dsp:spPr>
        <a:xfrm>
          <a:off x="1518283" y="0"/>
          <a:ext cx="1510523" cy="1454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95221-1B73-4943-983E-E886E00D609B}">
      <dsp:nvSpPr>
        <dsp:cNvPr id="0" name=""/>
        <dsp:cNvSpPr/>
      </dsp:nvSpPr>
      <dsp:spPr>
        <a:xfrm>
          <a:off x="115654" y="1624138"/>
          <a:ext cx="4315781" cy="623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300" kern="1200"/>
            <a:t>Search for files by </a:t>
          </a:r>
          <a:endParaRPr lang="en-US" sz="2300" kern="1200"/>
        </a:p>
      </dsp:txBody>
      <dsp:txXfrm>
        <a:off x="115654" y="1624138"/>
        <a:ext cx="4315781" cy="623413"/>
      </dsp:txXfrm>
    </dsp:sp>
    <dsp:sp modelId="{B4DC5C21-2014-4599-A4D0-D79A3721DA2B}">
      <dsp:nvSpPr>
        <dsp:cNvPr id="0" name=""/>
        <dsp:cNvSpPr/>
      </dsp:nvSpPr>
      <dsp:spPr>
        <a:xfrm>
          <a:off x="115654" y="2326392"/>
          <a:ext cx="4315781" cy="1767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permissions, 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users, groups, 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file types, 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file date (timestamps), 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file size, and 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other possible criteria</a:t>
          </a:r>
          <a:endParaRPr lang="en-US" sz="1700" kern="1200"/>
        </a:p>
      </dsp:txBody>
      <dsp:txXfrm>
        <a:off x="115654" y="2326392"/>
        <a:ext cx="4315781" cy="1767089"/>
      </dsp:txXfrm>
    </dsp:sp>
    <dsp:sp modelId="{03FDADEE-E4A0-4BF0-9DFA-ED9829B46E23}">
      <dsp:nvSpPr>
        <dsp:cNvPr id="0" name=""/>
        <dsp:cNvSpPr/>
      </dsp:nvSpPr>
      <dsp:spPr>
        <a:xfrm>
          <a:off x="6589326" y="0"/>
          <a:ext cx="1510523" cy="14546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F3F32-AFE3-4564-AB28-1D15148C5588}">
      <dsp:nvSpPr>
        <dsp:cNvPr id="0" name=""/>
        <dsp:cNvSpPr/>
      </dsp:nvSpPr>
      <dsp:spPr>
        <a:xfrm>
          <a:off x="5186697" y="1624138"/>
          <a:ext cx="4315781" cy="623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300" kern="1200"/>
            <a:t>One of the most important commands</a:t>
          </a:r>
          <a:endParaRPr lang="en-US" sz="2300" kern="1200"/>
        </a:p>
      </dsp:txBody>
      <dsp:txXfrm>
        <a:off x="5186697" y="1624138"/>
        <a:ext cx="4315781" cy="623413"/>
      </dsp:txXfrm>
    </dsp:sp>
    <dsp:sp modelId="{36FFA081-A4C7-4183-AF8C-1FA8E004C66A}">
      <dsp:nvSpPr>
        <dsp:cNvPr id="0" name=""/>
        <dsp:cNvSpPr/>
      </dsp:nvSpPr>
      <dsp:spPr>
        <a:xfrm>
          <a:off x="5186697" y="2326392"/>
          <a:ext cx="4315781" cy="1767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 computer forensics</a:t>
          </a:r>
          <a:endParaRPr lang="en-US" sz="1700" kern="1200"/>
        </a:p>
      </dsp:txBody>
      <dsp:txXfrm>
        <a:off x="5186697" y="2326392"/>
        <a:ext cx="4315781" cy="1767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5839C-AC31-49DB-8B1A-223F14BE9062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7238F-C9E5-4ECA-8FD1-6A3F647C6A26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8ED47-7F1A-48E3-A6F4-092C9FC5CD42}">
      <dsp:nvSpPr>
        <dsp:cNvPr id="0" name=""/>
        <dsp:cNvSpPr/>
      </dsp:nvSpPr>
      <dsp:spPr>
        <a:xfrm>
          <a:off x="1350519" y="499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Assume someone faked timestamps. How can you automatically detect the fake timestamps?</a:t>
          </a:r>
        </a:p>
      </dsp:txBody>
      <dsp:txXfrm>
        <a:off x="1350519" y="499"/>
        <a:ext cx="8267613" cy="1169280"/>
      </dsp:txXfrm>
    </dsp:sp>
    <dsp:sp modelId="{1F17FEE2-B45E-4B49-BC0B-98D0449C93EB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9886C-E666-47ED-B8C6-49380EA4E5AE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66928-CF1C-43B7-8159-B308211D1546}">
      <dsp:nvSpPr>
        <dsp:cNvPr id="0" name=""/>
        <dsp:cNvSpPr/>
      </dsp:nvSpPr>
      <dsp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Can AI approach solve the problem? </a:t>
          </a:r>
        </a:p>
      </dsp:txBody>
      <dsp:txXfrm>
        <a:off x="1350519" y="1462100"/>
        <a:ext cx="8267613" cy="1169280"/>
      </dsp:txXfrm>
    </dsp:sp>
    <dsp:sp modelId="{E103AB17-8F6F-4F65-8F04-2E9C9BA94FC5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96FA4-D4C9-4700-9881-129A5B31BB6B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2A7A0-E2FC-4D8F-8B31-A827BDF9817D}">
      <dsp:nvSpPr>
        <dsp:cNvPr id="0" name=""/>
        <dsp:cNvSpPr/>
      </dsp:nvSpPr>
      <dsp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 will hire a student to work on the project.</a:t>
          </a:r>
        </a:p>
      </dsp:txBody>
      <dsp:txXfrm>
        <a:off x="1350519" y="2923701"/>
        <a:ext cx="8267613" cy="116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https://www.youtube.com/watch?v=6G3qm60dfA8&amp;ab_channel=PrashantThombre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99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https://news.ycombinator.com/item?id=8820808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6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https://www.dropbox.com/s/a0lhsmzeh68wk1i/NTFS.001?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4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sudo</a:t>
            </a:r>
            <a:r>
              <a:rPr lang="en-GB" dirty="0"/>
              <a:t> </a:t>
            </a:r>
            <a:r>
              <a:rPr lang="en-GB" dirty="0" err="1"/>
              <a:t>losetup</a:t>
            </a:r>
            <a:r>
              <a:rPr lang="en-GB" dirty="0"/>
              <a:t> --</a:t>
            </a:r>
            <a:r>
              <a:rPr lang="en-GB" dirty="0" err="1"/>
              <a:t>partscan</a:t>
            </a:r>
            <a:r>
              <a:rPr lang="en-GB" dirty="0"/>
              <a:t>  --find --show  --read-only NTFS.001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39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find . -type f   -regextype egrep -regex  ".*[0-9]+\..*«</a:t>
            </a:r>
          </a:p>
          <a:p>
            <a:r>
              <a:rPr lang="en-US" sz="2000" dirty="0"/>
              <a:t>https://cheatography.com/davechild/cheat-sheets/regular-expressions/</a:t>
            </a:r>
          </a:p>
          <a:p>
            <a:endParaRPr lang="en-US" sz="2000" dirty="0"/>
          </a:p>
          <a:p>
            <a:r>
              <a:rPr lang="en-US" sz="2000" dirty="0"/>
              <a:t>https://www.gnu.org/software/grep/manual/html_node/Basic-vs-Extended.html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find . -type f   -</a:t>
            </a:r>
            <a:r>
              <a:rPr lang="en-GB" dirty="0" err="1"/>
              <a:t>regextype</a:t>
            </a:r>
            <a:r>
              <a:rPr lang="en-GB" dirty="0"/>
              <a:t> </a:t>
            </a:r>
            <a:r>
              <a:rPr lang="en-GB" dirty="0" err="1"/>
              <a:t>egrep</a:t>
            </a:r>
            <a:r>
              <a:rPr lang="en-GB" dirty="0"/>
              <a:t> -regex  ".*[A-Z]{3}.*\..*"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https://www.shellhacks.com/fake-file-access-modify-change-timestamps-linux/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3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sudo</a:t>
            </a:r>
            <a:r>
              <a:rPr lang="en-GB" dirty="0"/>
              <a:t> date --set “2023-01-01 01:01:01”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9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sudo</a:t>
            </a:r>
            <a:r>
              <a:rPr lang="en-US" dirty="0"/>
              <a:t> date -s "$(</a:t>
            </a:r>
            <a:r>
              <a:rPr lang="en-US" dirty="0" err="1"/>
              <a:t>wget</a:t>
            </a:r>
            <a:r>
              <a:rPr lang="en-US" dirty="0"/>
              <a:t> -</a:t>
            </a:r>
            <a:r>
              <a:rPr lang="en-US" dirty="0" err="1"/>
              <a:t>qSO</a:t>
            </a:r>
            <a:r>
              <a:rPr lang="en-US" dirty="0"/>
              <a:t>- --max-redirect=0 google.com 2&gt;&amp;1 | grep Date: | cut -d' ' -f5-8)Z“</a:t>
            </a:r>
          </a:p>
          <a:p>
            <a:r>
              <a:rPr lang="en-US" dirty="0"/>
              <a:t>https://askubuntu.com/questions/81293/what-is-the-command-to-update-time-and-date-from-internet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6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8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1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7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460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78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0968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5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30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6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0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1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1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2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0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9DEBA25-D63B-0475-1D64-7C723E761CA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172" y="6194771"/>
            <a:ext cx="546152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3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Evidence Search Techniques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5969" y="5650029"/>
            <a:ext cx="8288032" cy="4691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Find command</a:t>
            </a:r>
            <a:endParaRPr lang="en-US"/>
          </a:p>
        </p:txBody>
      </p:sp>
      <p:pic>
        <p:nvPicPr>
          <p:cNvPr id="7" name="Graphic 6" descr="Search">
            <a:extLst>
              <a:ext uri="{FF2B5EF4-FFF2-40B4-BE49-F238E27FC236}">
                <a16:creationId xmlns:a16="http://schemas.microsoft.com/office/drawing/2014/main" id="{688D6013-E500-CE8C-7E9A-EED5DBACB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0259" y="934222"/>
            <a:ext cx="3299450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0B7F-0772-489B-8C2C-1A715FC8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Syntax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E8645-8F4E-4C75-BA8B-B7944FE788EC}"/>
              </a:ext>
            </a:extLst>
          </p:cNvPr>
          <p:cNvSpPr txBox="1"/>
          <p:nvPr/>
        </p:nvSpPr>
        <p:spPr>
          <a:xfrm>
            <a:off x="838200" y="1690688"/>
            <a:ext cx="805434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find [where to start searching from]  [expression determines what to find]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5A546-BD27-4812-B38B-230EF6B3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9679"/>
            <a:ext cx="8329382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546C-AFD8-42F0-92F0-E465A7FC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Files/directories starts from  Current Directory (</a:t>
            </a:r>
            <a:r>
              <a:rPr lang="en-US" dirty="0">
                <a:solidFill>
                  <a:srgbClr val="FF0000"/>
                </a:solidFill>
              </a:rPr>
              <a:t>recursively</a:t>
            </a:r>
            <a:r>
              <a:rPr lang="en-GB" dirty="0"/>
              <a:t>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C6674-710F-4461-8668-FD12EAEC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881456" cy="46257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36AF35-846F-450D-9E3E-F35CA3B862DE}"/>
              </a:ext>
            </a:extLst>
          </p:cNvPr>
          <p:cNvSpPr txBox="1"/>
          <p:nvPr/>
        </p:nvSpPr>
        <p:spPr>
          <a:xfrm>
            <a:off x="2267248" y="2573774"/>
            <a:ext cx="338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include all subfolders, recursively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42E6B-0229-44DF-A8C3-BE4D8304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05" y="2758440"/>
            <a:ext cx="1303133" cy="304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1757A-6848-4CAC-9200-2CF95C905526}"/>
              </a:ext>
            </a:extLst>
          </p:cNvPr>
          <p:cNvSpPr txBox="1"/>
          <p:nvPr/>
        </p:nvSpPr>
        <p:spPr>
          <a:xfrm>
            <a:off x="8102405" y="2004060"/>
            <a:ext cx="32513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Default is current directory. The command is the same 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08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95845-3DC8-4EA4-A7E6-CB70B26F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7030A0"/>
                </a:solidFill>
              </a:rPr>
              <a:t>-name </a:t>
            </a:r>
            <a:r>
              <a:rPr lang="en-US" dirty="0"/>
              <a:t>and</a:t>
            </a:r>
            <a:r>
              <a:rPr lang="en-US" i="1" dirty="0">
                <a:solidFill>
                  <a:srgbClr val="7030A0"/>
                </a:solidFill>
              </a:rPr>
              <a:t> -</a:t>
            </a:r>
            <a:r>
              <a:rPr lang="en-US" i="1" dirty="0" err="1">
                <a:solidFill>
                  <a:srgbClr val="7030A0"/>
                </a:solidFill>
              </a:rPr>
              <a:t>iname</a:t>
            </a:r>
            <a:r>
              <a:rPr lang="en-US" dirty="0"/>
              <a:t>: find file/directory names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43849-3AC0-486D-B512-4D90D882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1721662"/>
            <a:ext cx="5776461" cy="1585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97542-20B6-401A-9927-B7F3CE8F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492" y="3627120"/>
            <a:ext cx="7292972" cy="140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950167-C9D8-4A47-AD0C-560031031F54}"/>
              </a:ext>
            </a:extLst>
          </p:cNvPr>
          <p:cNvSpPr txBox="1"/>
          <p:nvPr/>
        </p:nvSpPr>
        <p:spPr>
          <a:xfrm>
            <a:off x="838200" y="3627120"/>
            <a:ext cx="146304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find a file and ignore case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B8DE34-8DF2-42B5-92ED-C633E7F17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492" y="5455887"/>
            <a:ext cx="5814564" cy="746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DFBF5A-5B7C-4763-AD6A-49824332CB14}"/>
              </a:ext>
            </a:extLst>
          </p:cNvPr>
          <p:cNvSpPr txBox="1"/>
          <p:nvPr/>
        </p:nvSpPr>
        <p:spPr>
          <a:xfrm>
            <a:off x="838200" y="1721662"/>
            <a:ext cx="145529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find a 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A39E4-F1DC-4CFA-AC1D-11C7FDAD2826}"/>
              </a:ext>
            </a:extLst>
          </p:cNvPr>
          <p:cNvSpPr txBox="1"/>
          <p:nvPr/>
        </p:nvSpPr>
        <p:spPr>
          <a:xfrm>
            <a:off x="838200" y="5455887"/>
            <a:ext cx="1455292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find a directory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D3442-CB10-4E1D-BC91-BA33674F22BF}"/>
              </a:ext>
            </a:extLst>
          </p:cNvPr>
          <p:cNvSpPr txBox="1"/>
          <p:nvPr/>
        </p:nvSpPr>
        <p:spPr>
          <a:xfrm>
            <a:off x="8625840" y="1973580"/>
            <a:ext cx="299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note</a:t>
            </a:r>
            <a:r>
              <a:rPr lang="en-GB" dirty="0"/>
              <a:t>: only name without</a:t>
            </a:r>
            <a:r>
              <a:rPr lang="en-US" dirty="0"/>
              <a:t> path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04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B8C3B-1E3A-43EB-8A0C-BF76B64C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7030A0"/>
                </a:solidFill>
              </a:rPr>
              <a:t>-type</a:t>
            </a:r>
            <a:r>
              <a:rPr lang="en-US" dirty="0"/>
              <a:t>: specify string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02606-B1BA-4827-81C3-0236B5FC3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46" r="7483"/>
          <a:stretch/>
        </p:blipFill>
        <p:spPr>
          <a:xfrm>
            <a:off x="882932" y="2187971"/>
            <a:ext cx="6218459" cy="769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B6695-2FDB-4386-A319-D9DA914E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32" y="3725010"/>
            <a:ext cx="6218459" cy="769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5F381-592C-4447-8EF4-CC33214F8980}"/>
              </a:ext>
            </a:extLst>
          </p:cNvPr>
          <p:cNvSpPr txBox="1"/>
          <p:nvPr/>
        </p:nvSpPr>
        <p:spPr>
          <a:xfrm>
            <a:off x="882932" y="1792697"/>
            <a:ext cx="439607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Specify the search type  </a:t>
            </a:r>
            <a:r>
              <a:rPr lang="en-US" i="1" dirty="0">
                <a:solidFill>
                  <a:srgbClr val="7030A0"/>
                </a:solidFill>
              </a:rPr>
              <a:t>d: directory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DC333-D188-436D-A2D4-26CD746AEFE7}"/>
              </a:ext>
            </a:extLst>
          </p:cNvPr>
          <p:cNvSpPr txBox="1"/>
          <p:nvPr/>
        </p:nvSpPr>
        <p:spPr>
          <a:xfrm>
            <a:off x="882932" y="3365295"/>
            <a:ext cx="439607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Specify the search type  </a:t>
            </a:r>
            <a:r>
              <a:rPr lang="en-US" i="1" dirty="0">
                <a:solidFill>
                  <a:srgbClr val="7030A0"/>
                </a:solidFill>
              </a:rPr>
              <a:t>f: file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F4881-E2B6-49C8-8DAC-D549B3EAE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67"/>
          <a:stretch/>
        </p:blipFill>
        <p:spPr>
          <a:xfrm>
            <a:off x="882932" y="5059639"/>
            <a:ext cx="6218459" cy="944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A5B43A-2DD6-4990-AC6C-2C869291E0D3}"/>
              </a:ext>
            </a:extLst>
          </p:cNvPr>
          <p:cNvSpPr txBox="1"/>
          <p:nvPr/>
        </p:nvSpPr>
        <p:spPr>
          <a:xfrm>
            <a:off x="882932" y="4669746"/>
            <a:ext cx="439607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Search all files with extension </a:t>
            </a:r>
            <a:r>
              <a:rPr lang="en-US" i="1" dirty="0">
                <a:solidFill>
                  <a:srgbClr val="7030A0"/>
                </a:solidFill>
              </a:rPr>
              <a:t>.txt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94B32-E3BE-42D1-FCE9-115C92779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90" y="3927534"/>
            <a:ext cx="4076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61060A-39ED-950D-E534-6D3EB9D9FC66}"/>
              </a:ext>
            </a:extLst>
          </p:cNvPr>
          <p:cNvSpPr txBox="1"/>
          <p:nvPr/>
        </p:nvSpPr>
        <p:spPr>
          <a:xfrm>
            <a:off x="7853690" y="4804272"/>
            <a:ext cx="3829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Star or Asterisk </a:t>
            </a:r>
            <a:r>
              <a:rPr lang="en-GB" sz="2400" b="1" dirty="0">
                <a:solidFill>
                  <a:srgbClr val="FF0000"/>
                </a:solidFill>
              </a:rPr>
              <a:t>*</a:t>
            </a:r>
            <a:r>
              <a:rPr lang="en-GB" dirty="0"/>
              <a:t>: </a:t>
            </a:r>
            <a:r>
              <a:rPr lang="en-GB" sz="2400" b="1" dirty="0">
                <a:solidFill>
                  <a:schemeClr val="accent2"/>
                </a:solidFill>
              </a:rPr>
              <a:t>1+</a:t>
            </a:r>
          </a:p>
          <a:p>
            <a:r>
              <a:rPr lang="en-GB" dirty="0"/>
              <a:t>Question mark </a:t>
            </a:r>
            <a:r>
              <a:rPr lang="en-GB" sz="2400" b="1" dirty="0">
                <a:solidFill>
                  <a:srgbClr val="FF0000"/>
                </a:solidFill>
              </a:rPr>
              <a:t>?</a:t>
            </a:r>
            <a:r>
              <a:rPr lang="en-GB" dirty="0"/>
              <a:t> : </a:t>
            </a:r>
            <a:r>
              <a:rPr lang="en-GB" sz="2400" b="1" dirty="0">
                <a:solidFill>
                  <a:schemeClr val="accent2"/>
                </a:solidFill>
              </a:rPr>
              <a:t>1</a:t>
            </a:r>
          </a:p>
          <a:p>
            <a:r>
              <a:rPr lang="en-GB" dirty="0"/>
              <a:t>Square brackets </a:t>
            </a:r>
            <a:r>
              <a:rPr lang="en-GB" sz="2400" b="1" dirty="0">
                <a:solidFill>
                  <a:srgbClr val="FF0000"/>
                </a:solidFill>
              </a:rPr>
              <a:t>[]</a:t>
            </a:r>
            <a:r>
              <a:rPr lang="en-GB" dirty="0"/>
              <a:t>: </a:t>
            </a:r>
            <a:r>
              <a:rPr lang="en-GB" sz="2400" b="1" dirty="0">
                <a:solidFill>
                  <a:schemeClr val="accent2"/>
                </a:solidFill>
              </a:rPr>
              <a:t>range [a-p0-9]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2052" name="Picture 4" descr="Personal wild card. Defeating everyone with a personal wildcard stock illustration">
            <a:extLst>
              <a:ext uri="{FF2B5EF4-FFF2-40B4-BE49-F238E27FC236}">
                <a16:creationId xmlns:a16="http://schemas.microsoft.com/office/drawing/2014/main" id="{507A6DC6-8442-AD3B-2E5F-5A4E49E8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53" y="62891"/>
            <a:ext cx="2102888" cy="286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18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1CC2D-8937-42D2-9CB7-6A6A65A8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07" y="1177858"/>
            <a:ext cx="6569009" cy="1409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E855BB-D38F-4F8B-A691-8815A2D901C5}"/>
              </a:ext>
            </a:extLst>
          </p:cNvPr>
          <p:cNvSpPr txBox="1"/>
          <p:nvPr/>
        </p:nvSpPr>
        <p:spPr>
          <a:xfrm>
            <a:off x="1336906" y="808526"/>
            <a:ext cx="453049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Match all file names starts with the letter “</a:t>
            </a:r>
            <a:r>
              <a:rPr lang="en-US" i="1" dirty="0">
                <a:solidFill>
                  <a:srgbClr val="7030A0"/>
                </a:solidFill>
              </a:rPr>
              <a:t>h”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FF3C5-B6B1-4064-A47F-01CF20AD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907" y="3212578"/>
            <a:ext cx="6629975" cy="861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AFB2-188B-4397-87AC-185EB3F74DA7}"/>
              </a:ext>
            </a:extLst>
          </p:cNvPr>
          <p:cNvSpPr txBox="1"/>
          <p:nvPr/>
        </p:nvSpPr>
        <p:spPr>
          <a:xfrm>
            <a:off x="1336906" y="2843246"/>
            <a:ext cx="504520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Match all files which first and four letters are “</a:t>
            </a:r>
            <a:r>
              <a:rPr lang="en-US" i="1" dirty="0"/>
              <a:t>h</a:t>
            </a:r>
            <a:r>
              <a:rPr lang="en-US" dirty="0"/>
              <a:t>” 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FEC712-F85B-470B-9102-C25F35AC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22" y="4708736"/>
            <a:ext cx="7140559" cy="1379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8CC44E-0567-4041-92C9-39F037BC9BB1}"/>
              </a:ext>
            </a:extLst>
          </p:cNvPr>
          <p:cNvSpPr txBox="1"/>
          <p:nvPr/>
        </p:nvSpPr>
        <p:spPr>
          <a:xfrm>
            <a:off x="1306422" y="4339404"/>
            <a:ext cx="680125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Match all files contains “</a:t>
            </a:r>
            <a:r>
              <a:rPr lang="en-US" i="1" dirty="0">
                <a:solidFill>
                  <a:srgbClr val="7030A0"/>
                </a:solidFill>
              </a:rPr>
              <a:t>123</a:t>
            </a:r>
            <a:r>
              <a:rPr lang="en-US" dirty="0"/>
              <a:t>” (in the middle of the file name)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1028" name="Picture 4" descr="Personal wild card. Defeating everyone with a personal wildcard stock illustration">
            <a:extLst>
              <a:ext uri="{FF2B5EF4-FFF2-40B4-BE49-F238E27FC236}">
                <a16:creationId xmlns:a16="http://schemas.microsoft.com/office/drawing/2014/main" id="{03DCA966-997E-06C0-545C-72E38F73C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575" y="91438"/>
            <a:ext cx="1779564" cy="24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51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D1EE-F83A-4AEA-8B87-EAA4981A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Match on the </a:t>
            </a:r>
            <a:r>
              <a:rPr lang="en-GB" dirty="0">
                <a:solidFill>
                  <a:srgbClr val="FF0000"/>
                </a:solidFill>
              </a:rPr>
              <a:t>whole</a:t>
            </a:r>
            <a:r>
              <a:rPr lang="en-GB" dirty="0"/>
              <a:t> path for </a:t>
            </a:r>
            <a:r>
              <a:rPr lang="en-GB" i="1" dirty="0">
                <a:solidFill>
                  <a:srgbClr val="7030A0"/>
                </a:solidFill>
              </a:rPr>
              <a:t>-regex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73B53-8688-4B22-8F2A-36649C423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6"/>
          <a:stretch/>
        </p:blipFill>
        <p:spPr>
          <a:xfrm>
            <a:off x="4640003" y="3806558"/>
            <a:ext cx="3713074" cy="157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96F5A-7926-48D7-8112-B9BE24C5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584" y="3520151"/>
            <a:ext cx="3635055" cy="3337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8FD607-A4FB-46CC-9156-90B618637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" y="3806558"/>
            <a:ext cx="3642676" cy="1928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CC03E0-ACA1-447B-ABB3-478ADCE294E0}"/>
              </a:ext>
            </a:extLst>
          </p:cNvPr>
          <p:cNvSpPr txBox="1"/>
          <p:nvPr/>
        </p:nvSpPr>
        <p:spPr>
          <a:xfrm>
            <a:off x="838200" y="1940036"/>
            <a:ext cx="600315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Match all files which name ends with any length of digits  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7919C6-660C-47E0-A8E8-69F811AAE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" y="2309368"/>
            <a:ext cx="7658764" cy="1127858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F05C5B0-1C23-4BBB-B22E-800C1FB6A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74900"/>
              </p:ext>
            </p:extLst>
          </p:nvPr>
        </p:nvGraphicFramePr>
        <p:xfrm>
          <a:off x="8648251" y="1690688"/>
          <a:ext cx="3347720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50804">
                  <a:extLst>
                    <a:ext uri="{9D8B030D-6E8A-4147-A177-3AD203B41FA5}">
                      <a16:colId xmlns:a16="http://schemas.microsoft.com/office/drawing/2014/main" val="520472069"/>
                    </a:ext>
                  </a:extLst>
                </a:gridCol>
                <a:gridCol w="1896916">
                  <a:extLst>
                    <a:ext uri="{9D8B030D-6E8A-4147-A177-3AD203B41FA5}">
                      <a16:colId xmlns:a16="http://schemas.microsoft.com/office/drawing/2014/main" val="3309369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Regex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Meta-character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35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\</a:t>
                      </a:r>
                      <a:r>
                        <a:rPr lang="en-US" dirty="0"/>
                        <a:t>?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\</a:t>
                      </a:r>
                      <a:r>
                        <a:rPr lang="en-US" dirty="0"/>
                        <a:t>+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\</a:t>
                      </a:r>
                      <a:r>
                        <a:rPr lang="en-US" dirty="0"/>
                        <a:t>{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\</a:t>
                      </a:r>
                      <a:r>
                        <a:rPr lang="en-US" dirty="0"/>
                        <a:t>}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\</a:t>
                      </a:r>
                      <a:r>
                        <a:rPr lang="en-US" dirty="0"/>
                        <a:t>|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\</a:t>
                      </a:r>
                      <a:r>
                        <a:rPr lang="en-US" dirty="0"/>
                        <a:t>(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\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38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Extend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? + { } | (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834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Look ahead…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963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04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7A682-BC07-4468-8C9A-170B0410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69755"/>
            <a:ext cx="8489416" cy="1493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422E9-569B-4E77-B65B-48E813AA2441}"/>
              </a:ext>
            </a:extLst>
          </p:cNvPr>
          <p:cNvSpPr txBox="1"/>
          <p:nvPr/>
        </p:nvSpPr>
        <p:spPr>
          <a:xfrm>
            <a:off x="838200" y="2000423"/>
            <a:ext cx="848941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Match exact three upper case letter in the path, excluding file extension.</a:t>
            </a:r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4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Computer script on a screen">
            <a:extLst>
              <a:ext uri="{FF2B5EF4-FFF2-40B4-BE49-F238E27FC236}">
                <a16:creationId xmlns:a16="http://schemas.microsoft.com/office/drawing/2014/main" id="{2F21D07C-818B-8262-1AE9-8E0E99784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31231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0480EA-4C29-4635-9DFD-E04A41C8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file metadata and find usage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61D9A-0CBB-48E3-91C1-FA892F03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5113217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/>
              <a:t>timestamps/permissions/users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050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6E3611-D2EE-46F5-9B48-CEF5609B2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2572"/>
            <a:ext cx="7931235" cy="536542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3C046B8-CAAA-4664-8DD1-B9CBD3BF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 With 777 Permissions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579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926A-48FF-4A7A-9DF6-EE9BAC5E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 Without 777 Permissions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4EFCD-50A8-4879-BF91-81E6FE197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3969"/>
            <a:ext cx="6546147" cy="1867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F3B68-9D88-45FE-AEC1-B70C924D3863}"/>
              </a:ext>
            </a:extLst>
          </p:cNvPr>
          <p:cNvSpPr txBox="1"/>
          <p:nvPr/>
        </p:nvSpPr>
        <p:spPr>
          <a:xfrm>
            <a:off x="838200" y="4722829"/>
            <a:ext cx="919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we can’t change the permission of files here because we mounted the image as read only </a:t>
            </a:r>
          </a:p>
        </p:txBody>
      </p:sp>
    </p:spTree>
    <p:extLst>
      <p:ext uri="{BB962C8B-B14F-4D97-AF65-F5344CB8AC3E}">
        <p14:creationId xmlns:p14="http://schemas.microsoft.com/office/powerpoint/2010/main" val="338598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89AAB-965F-49AA-82BD-1C1C6C84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GB" dirty="0"/>
              <a:t>Objectives</a:t>
            </a:r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D675AE-E14C-55A1-E69A-76A957AC3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75971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1981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F175-3309-428B-958D-BAECCFB7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atime</a:t>
            </a:r>
            <a:r>
              <a:rPr lang="en-US" dirty="0"/>
              <a:t>”, “</a:t>
            </a:r>
            <a:r>
              <a:rPr lang="en-US" dirty="0" err="1"/>
              <a:t>mtime</a:t>
            </a:r>
            <a:r>
              <a:rPr lang="en-US" dirty="0"/>
              <a:t>” and “</a:t>
            </a:r>
            <a:r>
              <a:rPr lang="en-US" dirty="0" err="1"/>
              <a:t>ctime</a:t>
            </a:r>
            <a:r>
              <a:rPr lang="en-US" dirty="0"/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A632A-5D58-442D-917D-620C245B0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47" y="1690688"/>
            <a:ext cx="6499225" cy="26410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3BECB84-B4F2-433B-8EE2-1FC340DF8C29}"/>
              </a:ext>
            </a:extLst>
          </p:cNvPr>
          <p:cNvSpPr/>
          <p:nvPr/>
        </p:nvSpPr>
        <p:spPr>
          <a:xfrm>
            <a:off x="79971" y="3426770"/>
            <a:ext cx="3959257" cy="1220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AC19F7-1005-4964-A914-B5407863978E}"/>
              </a:ext>
            </a:extLst>
          </p:cNvPr>
          <p:cNvSpPr/>
          <p:nvPr/>
        </p:nvSpPr>
        <p:spPr>
          <a:xfrm>
            <a:off x="4103331" y="3426769"/>
            <a:ext cx="1802169" cy="113900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E73FE-6EE1-466B-AC5A-B297E7942F3E}"/>
              </a:ext>
            </a:extLst>
          </p:cNvPr>
          <p:cNvSpPr txBox="1"/>
          <p:nvPr/>
        </p:nvSpPr>
        <p:spPr>
          <a:xfrm>
            <a:off x="1514769" y="5351823"/>
            <a:ext cx="1281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effectLst/>
              </a:rPr>
              <a:t>ctime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6AA392-8878-4B9A-984A-D53C63223301}"/>
              </a:ext>
            </a:extLst>
          </p:cNvPr>
          <p:cNvCxnSpPr>
            <a:stCxn id="7" idx="0"/>
            <a:endCxn id="4" idx="4"/>
          </p:cNvCxnSpPr>
          <p:nvPr/>
        </p:nvCxnSpPr>
        <p:spPr>
          <a:xfrm flipH="1" flipV="1">
            <a:off x="2059600" y="4647414"/>
            <a:ext cx="96055" cy="7044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0BA823-0D65-41F6-934E-F83277F561F5}"/>
              </a:ext>
            </a:extLst>
          </p:cNvPr>
          <p:cNvSpPr txBox="1"/>
          <p:nvPr/>
        </p:nvSpPr>
        <p:spPr>
          <a:xfrm>
            <a:off x="4135284" y="5280564"/>
            <a:ext cx="2509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7030A0"/>
                </a:solidFill>
              </a:rPr>
              <a:t>atime</a:t>
            </a:r>
            <a:r>
              <a:rPr lang="en-US" sz="3200" i="1" dirty="0">
                <a:solidFill>
                  <a:srgbClr val="7030A0"/>
                </a:solidFill>
              </a:rPr>
              <a:t>, </a:t>
            </a:r>
            <a:r>
              <a:rPr lang="en-US" sz="3200" i="1" dirty="0" err="1">
                <a:solidFill>
                  <a:srgbClr val="7030A0"/>
                </a:solidFill>
              </a:rPr>
              <a:t>mtime</a:t>
            </a:r>
            <a:endParaRPr lang="en-US" sz="3200" i="1" dirty="0">
              <a:solidFill>
                <a:srgbClr val="7030A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087927-E885-4937-A10D-EEA0944170AF}"/>
              </a:ext>
            </a:extLst>
          </p:cNvPr>
          <p:cNvCxnSpPr/>
          <p:nvPr/>
        </p:nvCxnSpPr>
        <p:spPr>
          <a:xfrm flipH="1" flipV="1">
            <a:off x="5049330" y="4565778"/>
            <a:ext cx="96055" cy="70440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29C4644-B223-45CF-94D4-AA6CFE861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883844"/>
              </p:ext>
            </p:extLst>
          </p:nvPr>
        </p:nvGraphicFramePr>
        <p:xfrm>
          <a:off x="7463903" y="1820711"/>
          <a:ext cx="4367714" cy="3752240"/>
        </p:xfrm>
        <a:graphic>
          <a:graphicData uri="http://schemas.openxmlformats.org/drawingml/2006/table">
            <a:tbl>
              <a:tblPr/>
              <a:tblGrid>
                <a:gridCol w="604972">
                  <a:extLst>
                    <a:ext uri="{9D8B030D-6E8A-4147-A177-3AD203B41FA5}">
                      <a16:colId xmlns:a16="http://schemas.microsoft.com/office/drawing/2014/main" val="2351737711"/>
                    </a:ext>
                  </a:extLst>
                </a:gridCol>
                <a:gridCol w="3762742">
                  <a:extLst>
                    <a:ext uri="{9D8B030D-6E8A-4147-A177-3AD203B41FA5}">
                      <a16:colId xmlns:a16="http://schemas.microsoft.com/office/drawing/2014/main" val="943079101"/>
                    </a:ext>
                  </a:extLst>
                </a:gridCol>
              </a:tblGrid>
              <a:tr h="304594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Timestamp</a:t>
                      </a: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effectLst/>
                        </a:rPr>
                        <a:t>When it gets updated?</a:t>
                      </a: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969309"/>
                  </a:ext>
                </a:extLst>
              </a:tr>
              <a:tr h="43815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effectLst/>
                        </a:rPr>
                        <a:t>atime</a:t>
                      </a:r>
                      <a:endParaRPr lang="en-US" sz="1500" dirty="0">
                        <a:effectLst/>
                      </a:endParaRP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effectLst/>
                        </a:rPr>
                        <a:t>Access (data units) time</a:t>
                      </a:r>
                      <a:r>
                        <a:rPr lang="en-GB" sz="1500" dirty="0">
                          <a:effectLst/>
                        </a:rPr>
                        <a:t> gets updated when you open a file or when a file is used for other operations like </a:t>
                      </a:r>
                      <a:r>
                        <a:rPr lang="en-GB" sz="1500" i="1" dirty="0">
                          <a:solidFill>
                            <a:srgbClr val="7030A0"/>
                          </a:solidFill>
                          <a:effectLst/>
                        </a:rPr>
                        <a:t>grep</a:t>
                      </a:r>
                      <a:r>
                        <a:rPr lang="en-GB" sz="1500" dirty="0">
                          <a:effectLst/>
                        </a:rPr>
                        <a:t>, </a:t>
                      </a:r>
                      <a:r>
                        <a:rPr lang="en-GB" sz="15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</a:t>
                      </a:r>
                      <a:r>
                        <a:rPr lang="en-GB" sz="1500" dirty="0">
                          <a:effectLst/>
                        </a:rPr>
                        <a:t>, </a:t>
                      </a:r>
                      <a:r>
                        <a:rPr lang="en-GB" sz="15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head</a:t>
                      </a:r>
                      <a:r>
                        <a:rPr lang="en-GB" sz="1500" dirty="0">
                          <a:effectLst/>
                        </a:rPr>
                        <a:t> and so on (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not</a:t>
                      </a:r>
                      <a:r>
                        <a:rPr lang="en-GB" sz="1500" dirty="0">
                          <a:effectLst/>
                        </a:rPr>
                        <a:t> for </a:t>
                      </a:r>
                      <a:r>
                        <a:rPr lang="en-GB" sz="1500" i="1" dirty="0">
                          <a:solidFill>
                            <a:srgbClr val="7030A0"/>
                          </a:solidFill>
                          <a:effectLst/>
                        </a:rPr>
                        <a:t>stat</a:t>
                      </a:r>
                      <a:r>
                        <a:rPr lang="en-GB" sz="1500" dirty="0">
                          <a:effectLst/>
                        </a:rPr>
                        <a:t> command!).</a:t>
                      </a: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107095"/>
                  </a:ext>
                </a:extLst>
              </a:tr>
              <a:tr h="24304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effectLst/>
                        </a:rPr>
                        <a:t>mtime</a:t>
                      </a:r>
                      <a:endParaRPr lang="en-US" sz="1500" dirty="0">
                        <a:effectLst/>
                      </a:endParaRP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effectLst/>
                        </a:rPr>
                        <a:t>Modify (data units) time</a:t>
                      </a:r>
                      <a:r>
                        <a:rPr lang="en-GB" sz="1500" dirty="0">
                          <a:effectLst/>
                        </a:rPr>
                        <a:t> gets updated when you whenever update content of a file or save a file.</a:t>
                      </a: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788578"/>
                  </a:ext>
                </a:extLst>
              </a:tr>
              <a:tr h="3157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effectLst/>
                        </a:rPr>
                        <a:t>ctime</a:t>
                      </a:r>
                      <a:endParaRPr lang="en-US" sz="1500" dirty="0">
                        <a:effectLst/>
                      </a:endParaRP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effectLst/>
                        </a:rPr>
                        <a:t>Change (file names/metadata) time</a:t>
                      </a:r>
                      <a:r>
                        <a:rPr lang="en-GB" sz="1500" dirty="0">
                          <a:effectLst/>
                        </a:rPr>
                        <a:t> gets updated when the file attributes are changed, like changing the owner, changing the permission or moving it to another filesystem, but will also be updated when you modify a file.</a:t>
                      </a:r>
                    </a:p>
                  </a:txBody>
                  <a:tcPr marL="37297" marR="37297" marT="43513" marB="37297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522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365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AD67D6-758C-400F-A6C1-B4EF2701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001" y="1137113"/>
            <a:ext cx="6072515" cy="488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B44283-C500-4A3F-ABDA-A6DB5D0453F2}"/>
              </a:ext>
            </a:extLst>
          </p:cNvPr>
          <p:cNvSpPr txBox="1"/>
          <p:nvPr/>
        </p:nvSpPr>
        <p:spPr>
          <a:xfrm>
            <a:off x="967740" y="1137113"/>
            <a:ext cx="285626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Change working directory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E99D8-99A5-4416-9D12-60103BB58E12}"/>
              </a:ext>
            </a:extLst>
          </p:cNvPr>
          <p:cNvSpPr txBox="1"/>
          <p:nvPr/>
        </p:nvSpPr>
        <p:spPr>
          <a:xfrm>
            <a:off x="967739" y="1902255"/>
            <a:ext cx="285626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Create</a:t>
            </a:r>
            <a:r>
              <a:rPr lang="en-US" dirty="0"/>
              <a:t> a new file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27C71-4D80-424A-BC90-64390B1D4174}"/>
              </a:ext>
            </a:extLst>
          </p:cNvPr>
          <p:cNvSpPr txBox="1"/>
          <p:nvPr/>
        </p:nvSpPr>
        <p:spPr>
          <a:xfrm>
            <a:off x="967738" y="2543294"/>
            <a:ext cx="2856261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Review the permission and timestamps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A426E-B15E-451F-88BA-BDE36A6A8FA5}"/>
              </a:ext>
            </a:extLst>
          </p:cNvPr>
          <p:cNvSpPr txBox="1"/>
          <p:nvPr/>
        </p:nvSpPr>
        <p:spPr>
          <a:xfrm>
            <a:off x="967737" y="3580006"/>
            <a:ext cx="285626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Modified</a:t>
            </a:r>
            <a:r>
              <a:rPr lang="en-US" dirty="0"/>
              <a:t> a line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E03CE-2947-4B19-99D8-068AF3FFAAD8}"/>
              </a:ext>
            </a:extLst>
          </p:cNvPr>
          <p:cNvSpPr txBox="1"/>
          <p:nvPr/>
        </p:nvSpPr>
        <p:spPr>
          <a:xfrm>
            <a:off x="967736" y="4283097"/>
            <a:ext cx="2856261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Review the permission and timestamps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D1443B-5EF2-4C03-A4F2-29C01F74C02F}"/>
              </a:ext>
            </a:extLst>
          </p:cNvPr>
          <p:cNvSpPr txBox="1"/>
          <p:nvPr/>
        </p:nvSpPr>
        <p:spPr>
          <a:xfrm>
            <a:off x="967735" y="5264827"/>
            <a:ext cx="285626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Access</a:t>
            </a:r>
            <a:r>
              <a:rPr lang="en-US" dirty="0"/>
              <a:t> the file content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31B59-1EF2-4AC9-B3F0-800ADC43B691}"/>
              </a:ext>
            </a:extLst>
          </p:cNvPr>
          <p:cNvSpPr txBox="1"/>
          <p:nvPr/>
        </p:nvSpPr>
        <p:spPr>
          <a:xfrm>
            <a:off x="8953500" y="2110740"/>
            <a:ext cx="231454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modified time (</a:t>
            </a:r>
            <a:r>
              <a:rPr lang="en-US" i="1" dirty="0" err="1"/>
              <a:t>mtime</a:t>
            </a:r>
            <a:r>
              <a:rPr lang="en-US" dirty="0"/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CD601A-C53B-4765-ABD6-2E2889E7AAE5}"/>
              </a:ext>
            </a:extLst>
          </p:cNvPr>
          <p:cNvCxnSpPr/>
          <p:nvPr/>
        </p:nvCxnSpPr>
        <p:spPr>
          <a:xfrm flipH="1">
            <a:off x="8389620" y="2480072"/>
            <a:ext cx="1043940" cy="461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95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262E-D3CE-41FB-A95E-D05E9492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recreate the file changing history?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F9D61-D1F3-4E12-A9FA-EB94A8C4A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639"/>
            <a:ext cx="8084820" cy="233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6FAB9-87C7-45E0-9B36-660C30464E64}"/>
              </a:ext>
            </a:extLst>
          </p:cNvPr>
          <p:cNvSpPr txBox="1"/>
          <p:nvPr/>
        </p:nvSpPr>
        <p:spPr>
          <a:xfrm>
            <a:off x="2781300" y="4852154"/>
            <a:ext cx="60502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Coordinated Universal Time is 4 hours ahead of Eastern Time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6B57E5-F2D4-4BCA-A11B-1D53B9CF6B79}"/>
              </a:ext>
            </a:extLst>
          </p:cNvPr>
          <p:cNvCxnSpPr/>
          <p:nvPr/>
        </p:nvCxnSpPr>
        <p:spPr>
          <a:xfrm flipH="1" flipV="1">
            <a:off x="5242560" y="4076700"/>
            <a:ext cx="243840" cy="670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401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87B944-CD3A-431A-B3F5-728465A8F422}"/>
              </a:ext>
            </a:extLst>
          </p:cNvPr>
          <p:cNvSpPr txBox="1"/>
          <p:nvPr/>
        </p:nvSpPr>
        <p:spPr>
          <a:xfrm>
            <a:off x="529323" y="1975113"/>
            <a:ext cx="230494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Create</a:t>
            </a:r>
            <a:r>
              <a:rPr lang="en-US" dirty="0"/>
              <a:t> a new file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1A609-95C3-41C5-B96E-C0BE1A9E48A0}"/>
              </a:ext>
            </a:extLst>
          </p:cNvPr>
          <p:cNvSpPr txBox="1"/>
          <p:nvPr/>
        </p:nvSpPr>
        <p:spPr>
          <a:xfrm>
            <a:off x="497615" y="4378707"/>
            <a:ext cx="230494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Change</a:t>
            </a:r>
            <a:r>
              <a:rPr lang="en-US" dirty="0"/>
              <a:t> permission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0185E-7FC4-4DEF-B3DA-A6901380D4D1}"/>
              </a:ext>
            </a:extLst>
          </p:cNvPr>
          <p:cNvSpPr txBox="1"/>
          <p:nvPr/>
        </p:nvSpPr>
        <p:spPr>
          <a:xfrm>
            <a:off x="578752" y="5449505"/>
            <a:ext cx="2304948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Change permission doesn’t change the timestamp (content)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43C4A-D962-47A2-94FA-84B62A0A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71" y="1769012"/>
            <a:ext cx="8504657" cy="477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88200-6412-4BBA-80C9-01184249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Timestamp changes when changing permission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70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75EBA-3967-45BF-999D-2210A689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14" y="2198263"/>
            <a:ext cx="9343176" cy="2675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1FF5E-F471-4610-8B47-B4E263835EF0}"/>
              </a:ext>
            </a:extLst>
          </p:cNvPr>
          <p:cNvSpPr txBox="1"/>
          <p:nvPr/>
        </p:nvSpPr>
        <p:spPr>
          <a:xfrm>
            <a:off x="1026914" y="5141928"/>
            <a:ext cx="71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we did not modify the content of the file, so </a:t>
            </a:r>
            <a:r>
              <a:rPr lang="en-US" dirty="0">
                <a:solidFill>
                  <a:srgbClr val="FF0000"/>
                </a:solidFill>
              </a:rPr>
              <a:t>birth time=Modify time</a:t>
            </a:r>
          </a:p>
        </p:txBody>
      </p:sp>
    </p:spTree>
    <p:extLst>
      <p:ext uri="{BB962C8B-B14F-4D97-AF65-F5344CB8AC3E}">
        <p14:creationId xmlns:p14="http://schemas.microsoft.com/office/powerpoint/2010/main" val="3273481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2010671-8B26-47E5-9582-70671F87D620}"/>
              </a:ext>
            </a:extLst>
          </p:cNvPr>
          <p:cNvSpPr txBox="1"/>
          <p:nvPr/>
        </p:nvSpPr>
        <p:spPr>
          <a:xfrm>
            <a:off x="933004" y="961804"/>
            <a:ext cx="160445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View </a:t>
            </a:r>
            <a:r>
              <a:rPr lang="en-US" dirty="0"/>
              <a:t>(Access) the file with </a:t>
            </a:r>
            <a:r>
              <a:rPr lang="en-US" dirty="0" err="1"/>
              <a:t>leafpad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52948-1E29-4391-8EB1-DB2264D15574}"/>
              </a:ext>
            </a:extLst>
          </p:cNvPr>
          <p:cNvSpPr txBox="1"/>
          <p:nvPr/>
        </p:nvSpPr>
        <p:spPr>
          <a:xfrm>
            <a:off x="921263" y="3244334"/>
            <a:ext cx="1616197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Check timestamps</a:t>
            </a:r>
            <a:endParaRPr lang="en-US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543EE8-A078-4FC3-ADC5-DBE81A4E0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60" y="3244334"/>
            <a:ext cx="8596105" cy="23624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7F79F0-9994-4F1B-88FA-5AE2BCF0F678}"/>
              </a:ext>
            </a:extLst>
          </p:cNvPr>
          <p:cNvSpPr txBox="1"/>
          <p:nvPr/>
        </p:nvSpPr>
        <p:spPr>
          <a:xfrm>
            <a:off x="7845575" y="2077215"/>
            <a:ext cx="363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we did not change the content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F501A-8613-452E-AC82-12F5B89D016C}"/>
              </a:ext>
            </a:extLst>
          </p:cNvPr>
          <p:cNvSpPr txBox="1"/>
          <p:nvPr/>
        </p:nvSpPr>
        <p:spPr>
          <a:xfrm>
            <a:off x="2462377" y="5821680"/>
            <a:ext cx="472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</a:t>
            </a:r>
            <a:r>
              <a:rPr lang="en-US" dirty="0" err="1"/>
              <a:t>mtime</a:t>
            </a:r>
            <a:r>
              <a:rPr lang="en-US" dirty="0"/>
              <a:t> doesn’t change, but </a:t>
            </a:r>
            <a:r>
              <a:rPr lang="en-US" dirty="0" err="1"/>
              <a:t>atime</a:t>
            </a:r>
            <a:r>
              <a:rPr lang="en-US" dirty="0"/>
              <a:t> changed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31302E-D591-478B-A470-014A92160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613" y="961804"/>
            <a:ext cx="5258256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74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8415B-EFE3-471B-BDC1-4C82ABEC1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32" y="3752527"/>
            <a:ext cx="4747671" cy="2019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DFF33-7382-42C7-A106-B889CA98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32" y="1828202"/>
            <a:ext cx="8253175" cy="15241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84804B5-6F2A-4AAB-AE00-1DE55D62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 With </a:t>
            </a:r>
            <a:r>
              <a:rPr lang="en-GB" i="1" dirty="0">
                <a:solidFill>
                  <a:srgbClr val="7030A0"/>
                </a:solidFill>
              </a:rPr>
              <a:t>–perm=xxx </a:t>
            </a:r>
            <a:r>
              <a:rPr lang="en-GB" dirty="0"/>
              <a:t>Permissions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29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A421-56F2-40DC-8398-FA97F858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 With </a:t>
            </a:r>
            <a:r>
              <a:rPr lang="en-GB" sz="3600" i="1" dirty="0">
                <a:solidFill>
                  <a:srgbClr val="7030A0"/>
                </a:solidFill>
              </a:rPr>
              <a:t>/u=r /u=w /u=x</a:t>
            </a:r>
            <a:r>
              <a:rPr lang="en-GB" dirty="0"/>
              <a:t> Permissions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4BF69-AC45-45D8-B3BC-485572EC5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0614"/>
            <a:ext cx="7592717" cy="48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6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D073-E2D9-47F3-8C19-662777BA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Changed Files in Last 1 Hour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F00DA-AD78-4114-B0D2-BE9596AF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8555"/>
            <a:ext cx="8702794" cy="4198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9CE57-AE82-4AF8-82FE-4D3232EDE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056" y="293312"/>
            <a:ext cx="3543607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5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6CAE-E015-44B0-9665-E4BCD4AB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Modified Files in Last 1 Hour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05444-11AA-42A7-953B-583E73013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5300"/>
            <a:ext cx="8786621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1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F805C-A978-4B13-94CB-B2502348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Goal of search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8DD4C3-80C4-4D35-E4AE-BE24EC78F3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64156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0544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43A2-09BF-4FBA-9DA2-F9BCD90B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Accessed Files in Last 1 Hour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7226C-D6B0-4C83-BA36-157260D0F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2908"/>
            <a:ext cx="8710415" cy="41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21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9A2B7-F188-4346-9A82-E52CA65B1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Find files that were last  accessed less than n*24 hours ago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23CC5-6420-4B36-B4BF-48807195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02421"/>
            <a:ext cx="8420830" cy="26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57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22C361-DDA8-4A97-8E57-136F80E7A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29" y="1966054"/>
            <a:ext cx="8900931" cy="3246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05DA0-C683-48B3-AE05-6B0C4C66179F}"/>
              </a:ext>
            </a:extLst>
          </p:cNvPr>
          <p:cNvSpPr txBox="1"/>
          <p:nvPr/>
        </p:nvSpPr>
        <p:spPr>
          <a:xfrm>
            <a:off x="989029" y="1596722"/>
            <a:ext cx="706374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Verify file  was  last  accessed less than n*24 hours ago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96814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BEE83-314D-497F-8833-28ED0BF4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 that were modified/changed less than n*24 hours ago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B8981-D950-40F8-A42D-FBD162F74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68" y="2501782"/>
            <a:ext cx="4765675" cy="373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5264A-8134-4F5A-B359-3D2FCA561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68" y="3200380"/>
            <a:ext cx="4781117" cy="296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1F40A-2B83-4A95-A60C-8D0F62A73C35}"/>
              </a:ext>
            </a:extLst>
          </p:cNvPr>
          <p:cNvSpPr txBox="1"/>
          <p:nvPr/>
        </p:nvSpPr>
        <p:spPr>
          <a:xfrm>
            <a:off x="1005168" y="4421027"/>
            <a:ext cx="5344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try by yourself and verify your command!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8067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C977-E304-4CD8-B9AF-358E9787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files that size that is great than 10MB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D78A8-8DAF-4860-BFFA-10793F3E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495" y="1301980"/>
            <a:ext cx="3543607" cy="1333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DFFD9-65CD-40AB-8823-ACC36E10A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09200"/>
            <a:ext cx="8260796" cy="24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1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F097-6A34-4166-80D7-ADCEDA96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 that size between 10MB and 300MB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C0023-127C-46F6-9AEC-1403DCE8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55410"/>
            <a:ext cx="8222693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5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F7AB5A-172A-479B-A285-2110BA861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1363801"/>
            <a:ext cx="9053345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51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73FE7-81F2-4274-8423-2ED3BA30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89397"/>
            <a:ext cx="9038182" cy="267920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1B24A1-90D8-48D0-A2F6-5FF200F2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files that size between 20 – 40 bytes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61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43C2-280B-4C92-8506-86088F4E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Particular Files of User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52A4C-EB43-4136-900D-D9D28A762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911"/>
            <a:ext cx="6477561" cy="3421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EC5A6-B063-45D9-98D5-88343498C07E}"/>
              </a:ext>
            </a:extLst>
          </p:cNvPr>
          <p:cNvSpPr txBox="1"/>
          <p:nvPr/>
        </p:nvSpPr>
        <p:spPr>
          <a:xfrm>
            <a:off x="838200" y="1917579"/>
            <a:ext cx="6169842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To find all .txt files of user </a:t>
            </a:r>
            <a:r>
              <a:rPr lang="en-GB" i="1" dirty="0">
                <a:solidFill>
                  <a:srgbClr val="7030A0"/>
                </a:solidFill>
              </a:rPr>
              <a:t>student</a:t>
            </a:r>
            <a:r>
              <a:rPr lang="en-GB" dirty="0"/>
              <a:t> under /home directory.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64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Magnifying glass and question mark">
            <a:extLst>
              <a:ext uri="{FF2B5EF4-FFF2-40B4-BE49-F238E27FC236}">
                <a16:creationId xmlns:a16="http://schemas.microsoft.com/office/drawing/2014/main" id="{BCB7F2F6-6678-344E-22DC-DBD161AEA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l="25874" r="16176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4E68AB-18FC-49CD-B6D5-73DB55F9D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Why should not trust search results?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2D7B9-8F88-4D64-A352-6D7DF49D7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5113217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/>
              <a:t>anti-forensic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163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A4958-15AA-4E8C-A015-9B6682DF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i="1"/>
              <a:t>find</a:t>
            </a:r>
            <a:r>
              <a:rPr lang="en-US" dirty="0"/>
              <a:t> command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A9470B-77B0-603D-835F-D81E4CC182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39803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9843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3408BB-7DC4-4EEB-B7AF-114FD0F28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 a fake </a:t>
            </a:r>
            <a:r>
              <a:rPr lang="en-GB" sz="4000" i="1" dirty="0">
                <a:solidFill>
                  <a:srgbClr val="7030A0"/>
                </a:solidFill>
              </a:rPr>
              <a:t>[</a:t>
            </a:r>
            <a:r>
              <a:rPr lang="en-GB" sz="4000" i="1" dirty="0" err="1">
                <a:solidFill>
                  <a:srgbClr val="7030A0"/>
                </a:solidFill>
              </a:rPr>
              <a:t>amc</a:t>
            </a:r>
            <a:r>
              <a:rPr lang="en-GB" sz="4000" i="1" dirty="0">
                <a:solidFill>
                  <a:srgbClr val="7030A0"/>
                </a:solidFill>
              </a:rPr>
              <a:t>]time </a:t>
            </a:r>
            <a:r>
              <a:rPr lang="en-GB" dirty="0"/>
              <a:t>by changing system time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820B1-0B6D-41BA-A09A-94D507D0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9754445" cy="43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89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42012-4855-426E-95B4-37E8A47C7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1774291"/>
            <a:ext cx="9762066" cy="2491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F15D7-BFFF-41F7-8D69-ECAFF3129BD4}"/>
              </a:ext>
            </a:extLst>
          </p:cNvPr>
          <p:cNvSpPr txBox="1"/>
          <p:nvPr/>
        </p:nvSpPr>
        <p:spPr>
          <a:xfrm>
            <a:off x="838200" y="4827955"/>
            <a:ext cx="955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sudo</a:t>
            </a:r>
            <a:r>
              <a:rPr lang="en-US" dirty="0"/>
              <a:t> date -s "$(</a:t>
            </a:r>
            <a:r>
              <a:rPr lang="en-US" dirty="0" err="1"/>
              <a:t>wget</a:t>
            </a:r>
            <a:r>
              <a:rPr lang="en-US" dirty="0"/>
              <a:t> -</a:t>
            </a:r>
            <a:r>
              <a:rPr lang="en-US" dirty="0" err="1"/>
              <a:t>qSO</a:t>
            </a:r>
            <a:r>
              <a:rPr lang="en-US" dirty="0"/>
              <a:t>- --max-redirect=0 google.com 2&gt;&amp;1 | grep Date: | cut -d' ' -f5-8)Z"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9AB0D-811A-4DF7-B0C9-A4184670AE44}"/>
              </a:ext>
            </a:extLst>
          </p:cNvPr>
          <p:cNvSpPr txBox="1"/>
          <p:nvPr/>
        </p:nvSpPr>
        <p:spPr>
          <a:xfrm>
            <a:off x="899160" y="1395470"/>
            <a:ext cx="342138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Reset time back to correct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99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813C-666D-484E-BB4F-72D92D30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 a fake time using </a:t>
            </a:r>
            <a:r>
              <a:rPr lang="en-GB" i="1" dirty="0">
                <a:solidFill>
                  <a:srgbClr val="7030A0"/>
                </a:solidFill>
              </a:rPr>
              <a:t>touch -t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6180A-39DE-4E86-B867-DCA81EA0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5314"/>
            <a:ext cx="9685859" cy="33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C4FDD-1274-4E6D-923C-1B93C063497A}"/>
              </a:ext>
            </a:extLst>
          </p:cNvPr>
          <p:cNvSpPr txBox="1"/>
          <p:nvPr/>
        </p:nvSpPr>
        <p:spPr>
          <a:xfrm>
            <a:off x="838200" y="1895982"/>
            <a:ext cx="279654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Create a normal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56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9C898-4861-4402-AD09-B54FF35D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85642"/>
            <a:ext cx="9739204" cy="3482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413B88-9824-4C94-ABD6-A970E8368D84}"/>
              </a:ext>
            </a:extLst>
          </p:cNvPr>
          <p:cNvSpPr txBox="1"/>
          <p:nvPr/>
        </p:nvSpPr>
        <p:spPr>
          <a:xfrm>
            <a:off x="838200" y="5666551"/>
            <a:ext cx="6169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touch -a -m -t 203501231145.20 fakeTime2.txt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EC80F-F7FE-4552-AFC4-9158EFEB4204}"/>
              </a:ext>
            </a:extLst>
          </p:cNvPr>
          <p:cNvSpPr txBox="1"/>
          <p:nvPr/>
        </p:nvSpPr>
        <p:spPr>
          <a:xfrm>
            <a:off x="838200" y="1496952"/>
            <a:ext cx="51130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Create a normal file with the fake system time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8EB28-04D8-4333-B194-378685B25D96}"/>
              </a:ext>
            </a:extLst>
          </p:cNvPr>
          <p:cNvSpPr txBox="1"/>
          <p:nvPr/>
        </p:nvSpPr>
        <p:spPr>
          <a:xfrm>
            <a:off x="8023860" y="523238"/>
            <a:ext cx="3680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touch -t [[CC]YY]</a:t>
            </a:r>
            <a:r>
              <a:rPr lang="en-US" i="1" dirty="0" err="1">
                <a:solidFill>
                  <a:srgbClr val="7030A0"/>
                </a:solidFill>
              </a:rPr>
              <a:t>MMDDhhmm</a:t>
            </a:r>
            <a:r>
              <a:rPr lang="en-US" i="1" dirty="0">
                <a:solidFill>
                  <a:srgbClr val="7030A0"/>
                </a:solidFill>
              </a:rPr>
              <a:t>[.SS]</a:t>
            </a:r>
          </a:p>
        </p:txBody>
      </p:sp>
    </p:spTree>
    <p:extLst>
      <p:ext uri="{BB962C8B-B14F-4D97-AF65-F5344CB8AC3E}">
        <p14:creationId xmlns:p14="http://schemas.microsoft.com/office/powerpoint/2010/main" val="549852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8FDF6-1975-4A4E-AA48-00F4CA8F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Copy a fake timestamp </a:t>
            </a:r>
            <a:r>
              <a:rPr lang="en-GB" i="1" dirty="0">
                <a:solidFill>
                  <a:srgbClr val="7030A0"/>
                </a:solidFill>
              </a:rPr>
              <a:t>-r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AC37E-4E94-4F4F-9978-4DB3691D7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68" y="1414854"/>
            <a:ext cx="7721248" cy="5443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D1567-9ABC-4515-B8DD-5124971168E3}"/>
              </a:ext>
            </a:extLst>
          </p:cNvPr>
          <p:cNvSpPr txBox="1"/>
          <p:nvPr/>
        </p:nvSpPr>
        <p:spPr>
          <a:xfrm>
            <a:off x="838200" y="1600646"/>
            <a:ext cx="2488768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Create a normal file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ACC5D-1A84-48E6-B2E6-9C3C2A972C2F}"/>
              </a:ext>
            </a:extLst>
          </p:cNvPr>
          <p:cNvSpPr txBox="1"/>
          <p:nvPr/>
        </p:nvSpPr>
        <p:spPr>
          <a:xfrm>
            <a:off x="838200" y="4364271"/>
            <a:ext cx="2488768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Copy a timestamp </a:t>
            </a:r>
            <a:r>
              <a:rPr lang="en-GB"/>
              <a:t>from fakeTimes2.</a:t>
            </a:r>
            <a:r>
              <a:rPr lang="en-GB" dirty="0"/>
              <a:t>txt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18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B3ECE-2416-433A-82E0-78E03650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Anti-anti-forensics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D9997-92A5-41A6-91CE-E31456803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3425"/>
            <a:ext cx="9617273" cy="33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7CCE7-921F-456C-A4CA-0315CB7EB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A small research project (extra credits)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B3E50C-8E6D-6BE6-0D30-F07E5CFC4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87028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870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1333C8-3E91-A523-E7CA-1CF2721BA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509" r="30723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7B032DE-3372-45AC-B1ED-D6684854D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Basic </a:t>
            </a:r>
            <a:r>
              <a:rPr lang="en-US" sz="4800" i="1"/>
              <a:t>find</a:t>
            </a:r>
            <a:r>
              <a:rPr lang="en-US" sz="4800"/>
              <a:t> command usages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93F359-00A4-4754-81CD-ED3C7E120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5113217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/>
              <a:t>name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405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DFF94D-4189-4537-9D4F-B3701C3A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lab uses a USB image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E8633-9E0C-4408-AD9A-BDD61B9B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80" y="1690688"/>
            <a:ext cx="4366638" cy="2141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82F857-1892-4D7F-AE89-72ACEC4A1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0" y="4083284"/>
            <a:ext cx="6363251" cy="1577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43ABBF-3DC3-4B09-BDD4-A83C7DF3F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11"/>
          <a:stretch/>
        </p:blipFill>
        <p:spPr>
          <a:xfrm>
            <a:off x="3040380" y="5660761"/>
            <a:ext cx="6363251" cy="731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0A25C0-6495-40A9-A328-C09642257C8E}"/>
              </a:ext>
            </a:extLst>
          </p:cNvPr>
          <p:cNvSpPr txBox="1"/>
          <p:nvPr/>
        </p:nvSpPr>
        <p:spPr>
          <a:xfrm>
            <a:off x="838200" y="1721662"/>
            <a:ext cx="220218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Create a working folder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2180DC-90D7-416F-8E71-B9B9B3F8EC20}"/>
              </a:ext>
            </a:extLst>
          </p:cNvPr>
          <p:cNvSpPr txBox="1"/>
          <p:nvPr/>
        </p:nvSpPr>
        <p:spPr>
          <a:xfrm>
            <a:off x="838200" y="4098066"/>
            <a:ext cx="220218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Download a USB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6ED60-076D-4115-84A6-17C31AABBF85}"/>
              </a:ext>
            </a:extLst>
          </p:cNvPr>
          <p:cNvSpPr txBox="1"/>
          <p:nvPr/>
        </p:nvSpPr>
        <p:spPr>
          <a:xfrm>
            <a:off x="3040380" y="6492875"/>
            <a:ext cx="4960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https://www.dropbox.com/s/a0lhsmzeh68wk1i/NTFS.001</a:t>
            </a:r>
          </a:p>
        </p:txBody>
      </p:sp>
    </p:spTree>
    <p:extLst>
      <p:ext uri="{BB962C8B-B14F-4D97-AF65-F5344CB8AC3E}">
        <p14:creationId xmlns:p14="http://schemas.microsoft.com/office/powerpoint/2010/main" val="55641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B483BD-C9D7-4E93-A7A8-F38361FE0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26883"/>
            <a:ext cx="8862828" cy="2004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28A4FF-A12D-48DE-8BBE-6B89A55802D9}"/>
              </a:ext>
            </a:extLst>
          </p:cNvPr>
          <p:cNvSpPr txBox="1"/>
          <p:nvPr/>
        </p:nvSpPr>
        <p:spPr>
          <a:xfrm>
            <a:off x="838200" y="2057551"/>
            <a:ext cx="3724373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Show image information</a:t>
            </a:r>
          </a:p>
        </p:txBody>
      </p:sp>
    </p:spTree>
    <p:extLst>
      <p:ext uri="{BB962C8B-B14F-4D97-AF65-F5344CB8AC3E}">
        <p14:creationId xmlns:p14="http://schemas.microsoft.com/office/powerpoint/2010/main" val="306687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75EB-CF2E-452E-AD2C-3EDBD5FA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Mount the USB to Linux as a read-only loop device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98F16-0E41-458D-BBF0-5892B738F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84073"/>
            <a:ext cx="8839966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A501-D4A5-4134-9679-DED39623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View file structure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BACE1-D1E0-48E7-A193-A005D6D1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4797"/>
            <a:ext cx="5319221" cy="44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5007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22188</TotalTime>
  <Words>1169</Words>
  <Application>Microsoft Office PowerPoint</Application>
  <PresentationFormat>Widescreen</PresentationFormat>
  <Paragraphs>157</Paragraphs>
  <Slides>46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Google Sans</vt:lpstr>
      <vt:lpstr>Times New Roman</vt:lpstr>
      <vt:lpstr>Trebuchet MS</vt:lpstr>
      <vt:lpstr>Wingdings 3</vt:lpstr>
      <vt:lpstr>Facet</vt:lpstr>
      <vt:lpstr>Evidence Search Techniques</vt:lpstr>
      <vt:lpstr>Objectives</vt:lpstr>
      <vt:lpstr>Goal of search</vt:lpstr>
      <vt:lpstr>find command</vt:lpstr>
      <vt:lpstr>Basic find command usages</vt:lpstr>
      <vt:lpstr>The lab uses a USB image</vt:lpstr>
      <vt:lpstr>PowerPoint Presentation</vt:lpstr>
      <vt:lpstr>Mount the USB to Linux as a read-only loop device</vt:lpstr>
      <vt:lpstr>View file structure</vt:lpstr>
      <vt:lpstr>Syntax </vt:lpstr>
      <vt:lpstr>Find Files/directories starts from  Current Directory (recursively)</vt:lpstr>
      <vt:lpstr>-name and -iname: find file/directory names</vt:lpstr>
      <vt:lpstr>-type: specify string types</vt:lpstr>
      <vt:lpstr>PowerPoint Presentation</vt:lpstr>
      <vt:lpstr>Match on the whole path for -regex</vt:lpstr>
      <vt:lpstr>PowerPoint Presentation</vt:lpstr>
      <vt:lpstr>file metadata and find usage</vt:lpstr>
      <vt:lpstr>Find Files With 777 Permissions</vt:lpstr>
      <vt:lpstr>Find Files Without 777 Permissions</vt:lpstr>
      <vt:lpstr>“atime”, “mtime” and “ctime”</vt:lpstr>
      <vt:lpstr>PowerPoint Presentation</vt:lpstr>
      <vt:lpstr>Can you recreate the file changing history?</vt:lpstr>
      <vt:lpstr>Timestamp changes when changing permission</vt:lpstr>
      <vt:lpstr>PowerPoint Presentation</vt:lpstr>
      <vt:lpstr>PowerPoint Presentation</vt:lpstr>
      <vt:lpstr>Find Files With –perm=xxx Permissions</vt:lpstr>
      <vt:lpstr>Find Files With /u=r /u=w /u=x Permissions</vt:lpstr>
      <vt:lpstr>Find Changed Files in Last 1 Hour</vt:lpstr>
      <vt:lpstr>Find Modified Files in Last 1 Hour</vt:lpstr>
      <vt:lpstr>Find Accessed Files in Last 1 Hour</vt:lpstr>
      <vt:lpstr>Find files that were last  accessed less than n*24 hours ago</vt:lpstr>
      <vt:lpstr>PowerPoint Presentation</vt:lpstr>
      <vt:lpstr>Find files that were modified/changed less than n*24 hours ago</vt:lpstr>
      <vt:lpstr>Find files that size that is great than 10MB </vt:lpstr>
      <vt:lpstr>Find files that size between 10MB and 300MB</vt:lpstr>
      <vt:lpstr>PowerPoint Presentation</vt:lpstr>
      <vt:lpstr>Find files that size between 20 – 40 bytes</vt:lpstr>
      <vt:lpstr>Find Particular Files of User</vt:lpstr>
      <vt:lpstr>Why should not trust search results?</vt:lpstr>
      <vt:lpstr>Set a fake [amc]time by changing system time</vt:lpstr>
      <vt:lpstr>PowerPoint Presentation</vt:lpstr>
      <vt:lpstr>Set a fake time using touch -t</vt:lpstr>
      <vt:lpstr>PowerPoint Presentation</vt:lpstr>
      <vt:lpstr>Copy a fake timestamp -r</vt:lpstr>
      <vt:lpstr>Anti-anti-forensics</vt:lpstr>
      <vt:lpstr>A small research project (extra credits)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Sajin.Shivdas@fdf.gov.ae</dc:creator>
  <cp:lastModifiedBy>Sajin Shivdas Sivadasan Shridharan</cp:lastModifiedBy>
  <cp:revision>1749</cp:revision>
  <dcterms:created xsi:type="dcterms:W3CDTF">2020-09-14T14:43:27Z</dcterms:created>
  <dcterms:modified xsi:type="dcterms:W3CDTF">2022-11-23T09:29:43Z</dcterms:modified>
</cp:coreProperties>
</file>