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336" r:id="rId3"/>
    <p:sldId id="343" r:id="rId4"/>
    <p:sldId id="322" r:id="rId5"/>
    <p:sldId id="321" r:id="rId6"/>
    <p:sldId id="276" r:id="rId7"/>
    <p:sldId id="317" r:id="rId8"/>
    <p:sldId id="326" r:id="rId9"/>
    <p:sldId id="327" r:id="rId10"/>
    <p:sldId id="277" r:id="rId11"/>
    <p:sldId id="278" r:id="rId12"/>
    <p:sldId id="279" r:id="rId13"/>
    <p:sldId id="281" r:id="rId14"/>
    <p:sldId id="312" r:id="rId15"/>
    <p:sldId id="328" r:id="rId16"/>
    <p:sldId id="329" r:id="rId17"/>
    <p:sldId id="285" r:id="rId18"/>
    <p:sldId id="338" r:id="rId19"/>
    <p:sldId id="331" r:id="rId20"/>
    <p:sldId id="302" r:id="rId21"/>
    <p:sldId id="282" r:id="rId22"/>
    <p:sldId id="283" r:id="rId23"/>
    <p:sldId id="284" r:id="rId24"/>
    <p:sldId id="294" r:id="rId25"/>
    <p:sldId id="260" r:id="rId26"/>
    <p:sldId id="286" r:id="rId27"/>
    <p:sldId id="295" r:id="rId28"/>
    <p:sldId id="296" r:id="rId29"/>
    <p:sldId id="261" r:id="rId30"/>
    <p:sldId id="287" r:id="rId31"/>
    <p:sldId id="288" r:id="rId32"/>
    <p:sldId id="297" r:id="rId33"/>
    <p:sldId id="262" r:id="rId34"/>
    <p:sldId id="289" r:id="rId35"/>
    <p:sldId id="313" r:id="rId36"/>
    <p:sldId id="330" r:id="rId37"/>
    <p:sldId id="300" r:id="rId38"/>
    <p:sldId id="301" r:id="rId39"/>
    <p:sldId id="318" r:id="rId40"/>
    <p:sldId id="303" r:id="rId41"/>
    <p:sldId id="333" r:id="rId42"/>
    <p:sldId id="334" r:id="rId43"/>
    <p:sldId id="341" r:id="rId44"/>
    <p:sldId id="304" r:id="rId45"/>
    <p:sldId id="290" r:id="rId46"/>
    <p:sldId id="340" r:id="rId47"/>
    <p:sldId id="305" r:id="rId48"/>
    <p:sldId id="314" r:id="rId49"/>
    <p:sldId id="306" r:id="rId50"/>
    <p:sldId id="298" r:id="rId51"/>
    <p:sldId id="34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colm Hayward" initials="MH" lastIdx="1" clrIdx="0">
    <p:extLst>
      <p:ext uri="{19B8F6BF-5375-455C-9EA6-DF929625EA0E}">
        <p15:presenceInfo xmlns:p15="http://schemas.microsoft.com/office/powerpoint/2012/main" userId="S::ID36IH53@ubalt.edu::fd045f5c-b77a-4191-aa2e-0c5f24668c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5"/>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7E1A9-2EE3-4C1F-9417-1B381AFC9AEB}" v="2" dt="2021-06-23T19:29:13.82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83304" autoAdjust="0"/>
  </p:normalViewPr>
  <p:slideViewPr>
    <p:cSldViewPr snapToGrid="0">
      <p:cViewPr varScale="1">
        <p:scale>
          <a:sx n="63" d="100"/>
          <a:sy n="63" d="100"/>
        </p:scale>
        <p:origin x="8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Hayward" userId="fd045f5c-b77a-4191-aa2e-0c5f24668c72" providerId="ADAL" clId="{304E5DBB-90A3-4495-B1A2-A138E8348AA1}"/>
    <pc:docChg chg="undo custSel addSld delSld modSld sldOrd">
      <pc:chgData name="Malcolm Hayward" userId="fd045f5c-b77a-4191-aa2e-0c5f24668c72" providerId="ADAL" clId="{304E5DBB-90A3-4495-B1A2-A138E8348AA1}" dt="2021-05-14T11:53:21.488" v="6704" actId="20577"/>
      <pc:docMkLst>
        <pc:docMk/>
      </pc:docMkLst>
      <pc:sldChg chg="modSp mod">
        <pc:chgData name="Malcolm Hayward" userId="fd045f5c-b77a-4191-aa2e-0c5f24668c72" providerId="ADAL" clId="{304E5DBB-90A3-4495-B1A2-A138E8348AA1}" dt="2021-05-12T07:44:19.166" v="3038" actId="1076"/>
        <pc:sldMkLst>
          <pc:docMk/>
          <pc:sldMk cId="1734229363" sldId="256"/>
        </pc:sldMkLst>
        <pc:spChg chg="mod">
          <ac:chgData name="Malcolm Hayward" userId="fd045f5c-b77a-4191-aa2e-0c5f24668c72" providerId="ADAL" clId="{304E5DBB-90A3-4495-B1A2-A138E8348AA1}" dt="2021-05-12T07:44:13.836" v="3037" actId="20577"/>
          <ac:spMkLst>
            <pc:docMk/>
            <pc:sldMk cId="1734229363" sldId="256"/>
            <ac:spMk id="2" creationId="{ABE998E7-D42B-4F89-98CB-92B2D0392882}"/>
          </ac:spMkLst>
        </pc:spChg>
        <pc:spChg chg="mod">
          <ac:chgData name="Malcolm Hayward" userId="fd045f5c-b77a-4191-aa2e-0c5f24668c72" providerId="ADAL" clId="{304E5DBB-90A3-4495-B1A2-A138E8348AA1}" dt="2021-05-12T07:44:19.166" v="3038" actId="1076"/>
          <ac:spMkLst>
            <pc:docMk/>
            <pc:sldMk cId="1734229363" sldId="256"/>
            <ac:spMk id="3" creationId="{4F6A2723-A6E9-48DB-B408-0352E1957E51}"/>
          </ac:spMkLst>
        </pc:spChg>
      </pc:sldChg>
      <pc:sldChg chg="modSp mod">
        <pc:chgData name="Malcolm Hayward" userId="fd045f5c-b77a-4191-aa2e-0c5f24668c72" providerId="ADAL" clId="{304E5DBB-90A3-4495-B1A2-A138E8348AA1}" dt="2021-05-13T14:09:42.725" v="6039"/>
        <pc:sldMkLst>
          <pc:docMk/>
          <pc:sldMk cId="2357063375" sldId="262"/>
        </pc:sldMkLst>
        <pc:spChg chg="mod">
          <ac:chgData name="Malcolm Hayward" userId="fd045f5c-b77a-4191-aa2e-0c5f24668c72" providerId="ADAL" clId="{304E5DBB-90A3-4495-B1A2-A138E8348AA1}" dt="2021-05-13T14:09:42.725" v="6039"/>
          <ac:spMkLst>
            <pc:docMk/>
            <pc:sldMk cId="2357063375" sldId="262"/>
            <ac:spMk id="3" creationId="{96E611B4-91E7-431C-956C-BA55160F44D7}"/>
          </ac:spMkLst>
        </pc:spChg>
      </pc:sldChg>
      <pc:sldChg chg="modSp mod">
        <pc:chgData name="Malcolm Hayward" userId="fd045f5c-b77a-4191-aa2e-0c5f24668c72" providerId="ADAL" clId="{304E5DBB-90A3-4495-B1A2-A138E8348AA1}" dt="2021-05-14T11:28:55.384" v="6356" actId="14100"/>
        <pc:sldMkLst>
          <pc:docMk/>
          <pc:sldMk cId="1741348055" sldId="276"/>
        </pc:sldMkLst>
        <pc:spChg chg="mod">
          <ac:chgData name="Malcolm Hayward" userId="fd045f5c-b77a-4191-aa2e-0c5f24668c72" providerId="ADAL" clId="{304E5DBB-90A3-4495-B1A2-A138E8348AA1}" dt="2021-05-14T11:28:39.642" v="6351" actId="1076"/>
          <ac:spMkLst>
            <pc:docMk/>
            <pc:sldMk cId="1741348055" sldId="276"/>
            <ac:spMk id="3" creationId="{582C8961-93D2-4A00-BA2B-520BA5EAEE02}"/>
          </ac:spMkLst>
        </pc:spChg>
        <pc:picChg chg="mod">
          <ac:chgData name="Malcolm Hayward" userId="fd045f5c-b77a-4191-aa2e-0c5f24668c72" providerId="ADAL" clId="{304E5DBB-90A3-4495-B1A2-A138E8348AA1}" dt="2021-05-14T11:28:55.384" v="6356" actId="14100"/>
          <ac:picMkLst>
            <pc:docMk/>
            <pc:sldMk cId="1741348055" sldId="276"/>
            <ac:picMk id="7" creationId="{49DF4B90-BF93-48AF-839B-5C58118AEE06}"/>
          </ac:picMkLst>
        </pc:picChg>
      </pc:sldChg>
      <pc:sldChg chg="modSp">
        <pc:chgData name="Malcolm Hayward" userId="fd045f5c-b77a-4191-aa2e-0c5f24668c72" providerId="ADAL" clId="{304E5DBB-90A3-4495-B1A2-A138E8348AA1}" dt="2021-05-13T13:59:29.603" v="5935"/>
        <pc:sldMkLst>
          <pc:docMk/>
          <pc:sldMk cId="49749420" sldId="278"/>
        </pc:sldMkLst>
        <pc:spChg chg="mod">
          <ac:chgData name="Malcolm Hayward" userId="fd045f5c-b77a-4191-aa2e-0c5f24668c72" providerId="ADAL" clId="{304E5DBB-90A3-4495-B1A2-A138E8348AA1}" dt="2021-05-13T13:59:29.603" v="5935"/>
          <ac:spMkLst>
            <pc:docMk/>
            <pc:sldMk cId="49749420" sldId="278"/>
            <ac:spMk id="4" creationId="{7A57E690-D6BD-45F4-8D5A-28B832F18AF7}"/>
          </ac:spMkLst>
        </pc:spChg>
      </pc:sldChg>
      <pc:sldChg chg="modSp mod">
        <pc:chgData name="Malcolm Hayward" userId="fd045f5c-b77a-4191-aa2e-0c5f24668c72" providerId="ADAL" clId="{304E5DBB-90A3-4495-B1A2-A138E8348AA1}" dt="2021-05-14T11:49:54.483" v="6691" actId="20577"/>
        <pc:sldMkLst>
          <pc:docMk/>
          <pc:sldMk cId="2980012136" sldId="284"/>
        </pc:sldMkLst>
        <pc:graphicFrameChg chg="modGraphic">
          <ac:chgData name="Malcolm Hayward" userId="fd045f5c-b77a-4191-aa2e-0c5f24668c72" providerId="ADAL" clId="{304E5DBB-90A3-4495-B1A2-A138E8348AA1}" dt="2021-05-14T11:49:54.483" v="6691" actId="20577"/>
          <ac:graphicFrameMkLst>
            <pc:docMk/>
            <pc:sldMk cId="2980012136" sldId="284"/>
            <ac:graphicFrameMk id="4" creationId="{A62EF2A2-9172-4FB8-98E5-B85CE836CC84}"/>
          </ac:graphicFrameMkLst>
        </pc:graphicFrameChg>
      </pc:sldChg>
      <pc:sldChg chg="modSp mod">
        <pc:chgData name="Malcolm Hayward" userId="fd045f5c-b77a-4191-aa2e-0c5f24668c72" providerId="ADAL" clId="{304E5DBB-90A3-4495-B1A2-A138E8348AA1}" dt="2021-05-03T04:22:34.446" v="240" actId="14100"/>
        <pc:sldMkLst>
          <pc:docMk/>
          <pc:sldMk cId="3241717371" sldId="287"/>
        </pc:sldMkLst>
        <pc:picChg chg="mod">
          <ac:chgData name="Malcolm Hayward" userId="fd045f5c-b77a-4191-aa2e-0c5f24668c72" providerId="ADAL" clId="{304E5DBB-90A3-4495-B1A2-A138E8348AA1}" dt="2021-05-03T04:22:34.446" v="240" actId="14100"/>
          <ac:picMkLst>
            <pc:docMk/>
            <pc:sldMk cId="3241717371" sldId="287"/>
            <ac:picMk id="5" creationId="{8A7460D9-D5B5-49F0-B690-7885AC8F6EC1}"/>
          </ac:picMkLst>
        </pc:picChg>
      </pc:sldChg>
      <pc:sldChg chg="modSp mod">
        <pc:chgData name="Malcolm Hayward" userId="fd045f5c-b77a-4191-aa2e-0c5f24668c72" providerId="ADAL" clId="{304E5DBB-90A3-4495-B1A2-A138E8348AA1}" dt="2021-05-14T11:50:26.174" v="6692" actId="20577"/>
        <pc:sldMkLst>
          <pc:docMk/>
          <pc:sldMk cId="1255763721" sldId="288"/>
        </pc:sldMkLst>
        <pc:spChg chg="mod">
          <ac:chgData name="Malcolm Hayward" userId="fd045f5c-b77a-4191-aa2e-0c5f24668c72" providerId="ADAL" clId="{304E5DBB-90A3-4495-B1A2-A138E8348AA1}" dt="2021-05-14T11:50:26.174" v="6692" actId="20577"/>
          <ac:spMkLst>
            <pc:docMk/>
            <pc:sldMk cId="1255763721" sldId="288"/>
            <ac:spMk id="3" creationId="{64FAE8FB-035D-45A0-BF21-609237CA6F9C}"/>
          </ac:spMkLst>
        </pc:spChg>
      </pc:sldChg>
      <pc:sldChg chg="modSp mod ord">
        <pc:chgData name="Malcolm Hayward" userId="fd045f5c-b77a-4191-aa2e-0c5f24668c72" providerId="ADAL" clId="{304E5DBB-90A3-4495-B1A2-A138E8348AA1}" dt="2021-05-13T14:09:42.725" v="6039"/>
        <pc:sldMkLst>
          <pc:docMk/>
          <pc:sldMk cId="1277680135" sldId="290"/>
        </pc:sldMkLst>
        <pc:spChg chg="mod">
          <ac:chgData name="Malcolm Hayward" userId="fd045f5c-b77a-4191-aa2e-0c5f24668c72" providerId="ADAL" clId="{304E5DBB-90A3-4495-B1A2-A138E8348AA1}" dt="2021-05-13T14:09:42.725" v="6039"/>
          <ac:spMkLst>
            <pc:docMk/>
            <pc:sldMk cId="1277680135" sldId="290"/>
            <ac:spMk id="6" creationId="{4F81280C-B968-42D8-866D-70CAFF3AD6DB}"/>
          </ac:spMkLst>
        </pc:spChg>
      </pc:sldChg>
      <pc:sldChg chg="modSp">
        <pc:chgData name="Malcolm Hayward" userId="fd045f5c-b77a-4191-aa2e-0c5f24668c72" providerId="ADAL" clId="{304E5DBB-90A3-4495-B1A2-A138E8348AA1}" dt="2021-05-13T14:09:42.725" v="6039"/>
        <pc:sldMkLst>
          <pc:docMk/>
          <pc:sldMk cId="3960253075" sldId="294"/>
        </pc:sldMkLst>
        <pc:spChg chg="mod">
          <ac:chgData name="Malcolm Hayward" userId="fd045f5c-b77a-4191-aa2e-0c5f24668c72" providerId="ADAL" clId="{304E5DBB-90A3-4495-B1A2-A138E8348AA1}" dt="2021-05-13T14:09:42.725" v="6039"/>
          <ac:spMkLst>
            <pc:docMk/>
            <pc:sldMk cId="3960253075" sldId="294"/>
            <ac:spMk id="3" creationId="{FFA0ADD8-55F2-43EC-9886-2EEB4095D49F}"/>
          </ac:spMkLst>
        </pc:spChg>
      </pc:sldChg>
      <pc:sldChg chg="modSp mod">
        <pc:chgData name="Malcolm Hayward" userId="fd045f5c-b77a-4191-aa2e-0c5f24668c72" providerId="ADAL" clId="{304E5DBB-90A3-4495-B1A2-A138E8348AA1}" dt="2021-05-13T14:09:42.725" v="6039"/>
        <pc:sldMkLst>
          <pc:docMk/>
          <pc:sldMk cId="1805691231" sldId="298"/>
        </pc:sldMkLst>
        <pc:spChg chg="mod">
          <ac:chgData name="Malcolm Hayward" userId="fd045f5c-b77a-4191-aa2e-0c5f24668c72" providerId="ADAL" clId="{304E5DBB-90A3-4495-B1A2-A138E8348AA1}" dt="2021-05-13T14:09:42.725" v="6039"/>
          <ac:spMkLst>
            <pc:docMk/>
            <pc:sldMk cId="1805691231" sldId="298"/>
            <ac:spMk id="3" creationId="{0F8F7E99-9B83-437A-9D53-113C09D9B1C2}"/>
          </ac:spMkLst>
        </pc:spChg>
      </pc:sldChg>
      <pc:sldChg chg="del">
        <pc:chgData name="Malcolm Hayward" userId="fd045f5c-b77a-4191-aa2e-0c5f24668c72" providerId="ADAL" clId="{304E5DBB-90A3-4495-B1A2-A138E8348AA1}" dt="2021-05-03T10:16:46.520" v="338" actId="2696"/>
        <pc:sldMkLst>
          <pc:docMk/>
          <pc:sldMk cId="2862770923" sldId="299"/>
        </pc:sldMkLst>
      </pc:sldChg>
      <pc:sldChg chg="addSp delSp modSp mod">
        <pc:chgData name="Malcolm Hayward" userId="fd045f5c-b77a-4191-aa2e-0c5f24668c72" providerId="ADAL" clId="{304E5DBB-90A3-4495-B1A2-A138E8348AA1}" dt="2021-05-13T14:09:42.725" v="6039"/>
        <pc:sldMkLst>
          <pc:docMk/>
          <pc:sldMk cId="2892299056" sldId="300"/>
        </pc:sldMkLst>
        <pc:spChg chg="mod">
          <ac:chgData name="Malcolm Hayward" userId="fd045f5c-b77a-4191-aa2e-0c5f24668c72" providerId="ADAL" clId="{304E5DBB-90A3-4495-B1A2-A138E8348AA1}" dt="2021-05-13T14:09:42.725" v="6039"/>
          <ac:spMkLst>
            <pc:docMk/>
            <pc:sldMk cId="2892299056" sldId="300"/>
            <ac:spMk id="2" creationId="{2E28AB35-C9A0-4BE2-B1C7-84166C774A92}"/>
          </ac:spMkLst>
        </pc:spChg>
        <pc:spChg chg="add del mod">
          <ac:chgData name="Malcolm Hayward" userId="fd045f5c-b77a-4191-aa2e-0c5f24668c72" providerId="ADAL" clId="{304E5DBB-90A3-4495-B1A2-A138E8348AA1}" dt="2021-05-02T20:42:38.909" v="6" actId="22"/>
          <ac:spMkLst>
            <pc:docMk/>
            <pc:sldMk cId="2892299056" sldId="300"/>
            <ac:spMk id="4" creationId="{96F9C14C-1B9F-4AEB-9D64-23C8BB3D62E8}"/>
          </ac:spMkLst>
        </pc:spChg>
        <pc:picChg chg="add mod ord">
          <ac:chgData name="Malcolm Hayward" userId="fd045f5c-b77a-4191-aa2e-0c5f24668c72" providerId="ADAL" clId="{304E5DBB-90A3-4495-B1A2-A138E8348AA1}" dt="2021-05-02T20:42:49.559" v="12" actId="14100"/>
          <ac:picMkLst>
            <pc:docMk/>
            <pc:sldMk cId="2892299056" sldId="300"/>
            <ac:picMk id="6" creationId="{8B02C78F-BFD9-416C-A01A-976F46F11CC9}"/>
          </ac:picMkLst>
        </pc:picChg>
        <pc:picChg chg="del">
          <ac:chgData name="Malcolm Hayward" userId="fd045f5c-b77a-4191-aa2e-0c5f24668c72" providerId="ADAL" clId="{304E5DBB-90A3-4495-B1A2-A138E8348AA1}" dt="2021-05-02T20:42:37.085" v="5" actId="478"/>
          <ac:picMkLst>
            <pc:docMk/>
            <pc:sldMk cId="2892299056" sldId="300"/>
            <ac:picMk id="7" creationId="{05454939-4F47-462D-B18B-8011061359EB}"/>
          </ac:picMkLst>
        </pc:picChg>
      </pc:sldChg>
      <pc:sldChg chg="addSp delSp modSp mod modNotes">
        <pc:chgData name="Malcolm Hayward" userId="fd045f5c-b77a-4191-aa2e-0c5f24668c72" providerId="ADAL" clId="{304E5DBB-90A3-4495-B1A2-A138E8348AA1}" dt="2021-05-13T14:09:42.725" v="6039"/>
        <pc:sldMkLst>
          <pc:docMk/>
          <pc:sldMk cId="1641971344" sldId="301"/>
        </pc:sldMkLst>
        <pc:spChg chg="mod">
          <ac:chgData name="Malcolm Hayward" userId="fd045f5c-b77a-4191-aa2e-0c5f24668c72" providerId="ADAL" clId="{304E5DBB-90A3-4495-B1A2-A138E8348AA1}" dt="2021-05-12T09:50:16.989" v="3045" actId="20577"/>
          <ac:spMkLst>
            <pc:docMk/>
            <pc:sldMk cId="1641971344" sldId="301"/>
            <ac:spMk id="2" creationId="{1A35629C-1D8F-4266-9D48-C085CF7C39C4}"/>
          </ac:spMkLst>
        </pc:spChg>
        <pc:picChg chg="del">
          <ac:chgData name="Malcolm Hayward" userId="fd045f5c-b77a-4191-aa2e-0c5f24668c72" providerId="ADAL" clId="{304E5DBB-90A3-4495-B1A2-A138E8348AA1}" dt="2021-05-02T20:44:56.994" v="13" actId="478"/>
          <ac:picMkLst>
            <pc:docMk/>
            <pc:sldMk cId="1641971344" sldId="301"/>
            <ac:picMk id="4" creationId="{37A684FB-54CC-40B7-AD8B-AC4FBEFE462C}"/>
          </ac:picMkLst>
        </pc:picChg>
        <pc:picChg chg="add mod">
          <ac:chgData name="Malcolm Hayward" userId="fd045f5c-b77a-4191-aa2e-0c5f24668c72" providerId="ADAL" clId="{304E5DBB-90A3-4495-B1A2-A138E8348AA1}" dt="2021-05-12T09:50:36.483" v="3054" actId="1076"/>
          <ac:picMkLst>
            <pc:docMk/>
            <pc:sldMk cId="1641971344" sldId="301"/>
            <ac:picMk id="4" creationId="{B59E075F-6EF3-4554-A3F4-711DA1C42275}"/>
          </ac:picMkLst>
        </pc:picChg>
        <pc:picChg chg="add del mod">
          <ac:chgData name="Malcolm Hayward" userId="fd045f5c-b77a-4191-aa2e-0c5f24668c72" providerId="ADAL" clId="{304E5DBB-90A3-4495-B1A2-A138E8348AA1}" dt="2021-05-12T09:50:18.541" v="3046" actId="478"/>
          <ac:picMkLst>
            <pc:docMk/>
            <pc:sldMk cId="1641971344" sldId="301"/>
            <ac:picMk id="5" creationId="{0D494F91-5F6F-40D1-A8DD-1EC2E21F6333}"/>
          </ac:picMkLst>
        </pc:picChg>
      </pc:sldChg>
      <pc:sldChg chg="addSp delSp modSp mod">
        <pc:chgData name="Malcolm Hayward" userId="fd045f5c-b77a-4191-aa2e-0c5f24668c72" providerId="ADAL" clId="{304E5DBB-90A3-4495-B1A2-A138E8348AA1}" dt="2021-05-12T10:03:26.686" v="3074" actId="1076"/>
        <pc:sldMkLst>
          <pc:docMk/>
          <pc:sldMk cId="1819414843" sldId="303"/>
        </pc:sldMkLst>
        <pc:spChg chg="mod">
          <ac:chgData name="Malcolm Hayward" userId="fd045f5c-b77a-4191-aa2e-0c5f24668c72" providerId="ADAL" clId="{304E5DBB-90A3-4495-B1A2-A138E8348AA1}" dt="2021-05-12T10:03:08.968" v="3067" actId="20577"/>
          <ac:spMkLst>
            <pc:docMk/>
            <pc:sldMk cId="1819414843" sldId="303"/>
            <ac:spMk id="2" creationId="{07BAFE52-73E6-4930-8D23-18EC28EAD7B9}"/>
          </ac:spMkLst>
        </pc:spChg>
        <pc:picChg chg="del">
          <ac:chgData name="Malcolm Hayward" userId="fd045f5c-b77a-4191-aa2e-0c5f24668c72" providerId="ADAL" clId="{304E5DBB-90A3-4495-B1A2-A138E8348AA1}" dt="2021-05-02T20:51:09.877" v="42" actId="478"/>
          <ac:picMkLst>
            <pc:docMk/>
            <pc:sldMk cId="1819414843" sldId="303"/>
            <ac:picMk id="4" creationId="{063C8E34-7267-4DF2-8E24-4431CB238A21}"/>
          </ac:picMkLst>
        </pc:picChg>
        <pc:picChg chg="add mod">
          <ac:chgData name="Malcolm Hayward" userId="fd045f5c-b77a-4191-aa2e-0c5f24668c72" providerId="ADAL" clId="{304E5DBB-90A3-4495-B1A2-A138E8348AA1}" dt="2021-05-12T10:03:26.686" v="3074" actId="1076"/>
          <ac:picMkLst>
            <pc:docMk/>
            <pc:sldMk cId="1819414843" sldId="303"/>
            <ac:picMk id="4" creationId="{0B197875-57CF-45BF-911A-0D04D694DCA1}"/>
          </ac:picMkLst>
        </pc:picChg>
        <pc:picChg chg="add del mod">
          <ac:chgData name="Malcolm Hayward" userId="fd045f5c-b77a-4191-aa2e-0c5f24668c72" providerId="ADAL" clId="{304E5DBB-90A3-4495-B1A2-A138E8348AA1}" dt="2021-05-02T20:51:42.512" v="53" actId="478"/>
          <ac:picMkLst>
            <pc:docMk/>
            <pc:sldMk cId="1819414843" sldId="303"/>
            <ac:picMk id="5" creationId="{F17F7EE5-4A00-43B2-B714-C7942255BAD7}"/>
          </ac:picMkLst>
        </pc:picChg>
        <pc:picChg chg="add del mod">
          <ac:chgData name="Malcolm Hayward" userId="fd045f5c-b77a-4191-aa2e-0c5f24668c72" providerId="ADAL" clId="{304E5DBB-90A3-4495-B1A2-A138E8348AA1}" dt="2021-05-02T20:53:08.505" v="63" actId="478"/>
          <ac:picMkLst>
            <pc:docMk/>
            <pc:sldMk cId="1819414843" sldId="303"/>
            <ac:picMk id="7" creationId="{BC838038-7060-476C-B1A0-D2282A9ED649}"/>
          </ac:picMkLst>
        </pc:picChg>
        <pc:picChg chg="add del mod">
          <ac:chgData name="Malcolm Hayward" userId="fd045f5c-b77a-4191-aa2e-0c5f24668c72" providerId="ADAL" clId="{304E5DBB-90A3-4495-B1A2-A138E8348AA1}" dt="2021-05-12T10:03:03.576" v="3065" actId="478"/>
          <ac:picMkLst>
            <pc:docMk/>
            <pc:sldMk cId="1819414843" sldId="303"/>
            <ac:picMk id="9" creationId="{DF71C61C-EFA4-47A3-9CD2-3FD329B9BCA1}"/>
          </ac:picMkLst>
        </pc:picChg>
      </pc:sldChg>
      <pc:sldChg chg="modSp mod">
        <pc:chgData name="Malcolm Hayward" userId="fd045f5c-b77a-4191-aa2e-0c5f24668c72" providerId="ADAL" clId="{304E5DBB-90A3-4495-B1A2-A138E8348AA1}" dt="2021-05-12T11:33:58.912" v="5732" actId="20577"/>
        <pc:sldMkLst>
          <pc:docMk/>
          <pc:sldMk cId="2681304982" sldId="304"/>
        </pc:sldMkLst>
        <pc:spChg chg="mod">
          <ac:chgData name="Malcolm Hayward" userId="fd045f5c-b77a-4191-aa2e-0c5f24668c72" providerId="ADAL" clId="{304E5DBB-90A3-4495-B1A2-A138E8348AA1}" dt="2021-05-12T11:33:58.912" v="5732" actId="20577"/>
          <ac:spMkLst>
            <pc:docMk/>
            <pc:sldMk cId="2681304982" sldId="304"/>
            <ac:spMk id="3" creationId="{4E18260E-92F1-4F33-BACF-8274281C2B96}"/>
          </ac:spMkLst>
        </pc:spChg>
      </pc:sldChg>
      <pc:sldChg chg="modSp mod">
        <pc:chgData name="Malcolm Hayward" userId="fd045f5c-b77a-4191-aa2e-0c5f24668c72" providerId="ADAL" clId="{304E5DBB-90A3-4495-B1A2-A138E8348AA1}" dt="2021-05-13T14:09:42.897" v="6040" actId="27636"/>
        <pc:sldMkLst>
          <pc:docMk/>
          <pc:sldMk cId="4129629205" sldId="305"/>
        </pc:sldMkLst>
        <pc:spChg chg="mod">
          <ac:chgData name="Malcolm Hayward" userId="fd045f5c-b77a-4191-aa2e-0c5f24668c72" providerId="ADAL" clId="{304E5DBB-90A3-4495-B1A2-A138E8348AA1}" dt="2021-05-13T14:09:42.725" v="6039"/>
          <ac:spMkLst>
            <pc:docMk/>
            <pc:sldMk cId="4129629205" sldId="305"/>
            <ac:spMk id="2" creationId="{235EF688-2952-4D29-866C-C646D0FCBE46}"/>
          </ac:spMkLst>
        </pc:spChg>
        <pc:spChg chg="mod">
          <ac:chgData name="Malcolm Hayward" userId="fd045f5c-b77a-4191-aa2e-0c5f24668c72" providerId="ADAL" clId="{304E5DBB-90A3-4495-B1A2-A138E8348AA1}" dt="2021-05-13T14:09:42.897" v="6040" actId="27636"/>
          <ac:spMkLst>
            <pc:docMk/>
            <pc:sldMk cId="4129629205" sldId="305"/>
            <ac:spMk id="3" creationId="{E9C20653-3135-44E5-AAA4-3B80745246F6}"/>
          </ac:spMkLst>
        </pc:spChg>
      </pc:sldChg>
      <pc:sldChg chg="addSp delSp modSp mod">
        <pc:chgData name="Malcolm Hayward" userId="fd045f5c-b77a-4191-aa2e-0c5f24668c72" providerId="ADAL" clId="{304E5DBB-90A3-4495-B1A2-A138E8348AA1}" dt="2021-05-13T14:08:36.319" v="5941" actId="14100"/>
        <pc:sldMkLst>
          <pc:docMk/>
          <pc:sldMk cId="4000141226" sldId="306"/>
        </pc:sldMkLst>
        <pc:spChg chg="add del mod">
          <ac:chgData name="Malcolm Hayward" userId="fd045f5c-b77a-4191-aa2e-0c5f24668c72" providerId="ADAL" clId="{304E5DBB-90A3-4495-B1A2-A138E8348AA1}" dt="2021-05-02T21:05:05.679" v="231" actId="22"/>
          <ac:spMkLst>
            <pc:docMk/>
            <pc:sldMk cId="4000141226" sldId="306"/>
            <ac:spMk id="4" creationId="{9867F885-5800-439E-9448-76A86C5CD851}"/>
          </ac:spMkLst>
        </pc:spChg>
        <pc:picChg chg="del">
          <ac:chgData name="Malcolm Hayward" userId="fd045f5c-b77a-4191-aa2e-0c5f24668c72" providerId="ADAL" clId="{304E5DBB-90A3-4495-B1A2-A138E8348AA1}" dt="2021-05-02T21:03:57.652" v="230" actId="478"/>
          <ac:picMkLst>
            <pc:docMk/>
            <pc:sldMk cId="4000141226" sldId="306"/>
            <ac:picMk id="6" creationId="{6CBFE88D-BD74-4A71-B5AD-45EBDA90CAE5}"/>
          </ac:picMkLst>
        </pc:picChg>
        <pc:picChg chg="add mod ord">
          <ac:chgData name="Malcolm Hayward" userId="fd045f5c-b77a-4191-aa2e-0c5f24668c72" providerId="ADAL" clId="{304E5DBB-90A3-4495-B1A2-A138E8348AA1}" dt="2021-05-13T14:08:36.319" v="5941" actId="14100"/>
          <ac:picMkLst>
            <pc:docMk/>
            <pc:sldMk cId="4000141226" sldId="306"/>
            <ac:picMk id="7" creationId="{128E3DF9-A933-4C7B-98BD-3F31EA4D9554}"/>
          </ac:picMkLst>
        </pc:picChg>
      </pc:sldChg>
      <pc:sldChg chg="modSp mod">
        <pc:chgData name="Malcolm Hayward" userId="fd045f5c-b77a-4191-aa2e-0c5f24668c72" providerId="ADAL" clId="{304E5DBB-90A3-4495-B1A2-A138E8348AA1}" dt="2021-05-13T14:09:42.725" v="6039"/>
        <pc:sldMkLst>
          <pc:docMk/>
          <pc:sldMk cId="2303625863" sldId="313"/>
        </pc:sldMkLst>
        <pc:spChg chg="mod">
          <ac:chgData name="Malcolm Hayward" userId="fd045f5c-b77a-4191-aa2e-0c5f24668c72" providerId="ADAL" clId="{304E5DBB-90A3-4495-B1A2-A138E8348AA1}" dt="2021-05-13T14:09:42.725" v="6039"/>
          <ac:spMkLst>
            <pc:docMk/>
            <pc:sldMk cId="2303625863" sldId="313"/>
            <ac:spMk id="2" creationId="{15D0267F-AA23-46A7-95FD-6B0E1A63485B}"/>
          </ac:spMkLst>
        </pc:spChg>
        <pc:spChg chg="mod">
          <ac:chgData name="Malcolm Hayward" userId="fd045f5c-b77a-4191-aa2e-0c5f24668c72" providerId="ADAL" clId="{304E5DBB-90A3-4495-B1A2-A138E8348AA1}" dt="2021-05-13T14:09:42.725" v="6039"/>
          <ac:spMkLst>
            <pc:docMk/>
            <pc:sldMk cId="2303625863" sldId="313"/>
            <ac:spMk id="3" creationId="{F9B996F5-4552-4070-A4C4-3543A100E7F9}"/>
          </ac:spMkLst>
        </pc:spChg>
      </pc:sldChg>
      <pc:sldChg chg="addSp delSp modSp mod">
        <pc:chgData name="Malcolm Hayward" userId="fd045f5c-b77a-4191-aa2e-0c5f24668c72" providerId="ADAL" clId="{304E5DBB-90A3-4495-B1A2-A138E8348AA1}" dt="2021-05-02T21:03:53.625" v="229" actId="1076"/>
        <pc:sldMkLst>
          <pc:docMk/>
          <pc:sldMk cId="2319585944" sldId="314"/>
        </pc:sldMkLst>
        <pc:spChg chg="add del mod">
          <ac:chgData name="Malcolm Hayward" userId="fd045f5c-b77a-4191-aa2e-0c5f24668c72" providerId="ADAL" clId="{304E5DBB-90A3-4495-B1A2-A138E8348AA1}" dt="2021-05-02T21:03:28.203" v="219" actId="22"/>
          <ac:spMkLst>
            <pc:docMk/>
            <pc:sldMk cId="2319585944" sldId="314"/>
            <ac:spMk id="4" creationId="{4A917536-3A1B-4B8F-B08C-0504E9F1C096}"/>
          </ac:spMkLst>
        </pc:spChg>
        <pc:picChg chg="add mod ord">
          <ac:chgData name="Malcolm Hayward" userId="fd045f5c-b77a-4191-aa2e-0c5f24668c72" providerId="ADAL" clId="{304E5DBB-90A3-4495-B1A2-A138E8348AA1}" dt="2021-05-02T21:03:53.625" v="229" actId="1076"/>
          <ac:picMkLst>
            <pc:docMk/>
            <pc:sldMk cId="2319585944" sldId="314"/>
            <ac:picMk id="6" creationId="{0A19C655-6D9B-49DE-B6BC-989CD6B9E50A}"/>
          </ac:picMkLst>
        </pc:picChg>
        <pc:picChg chg="del">
          <ac:chgData name="Malcolm Hayward" userId="fd045f5c-b77a-4191-aa2e-0c5f24668c72" providerId="ADAL" clId="{304E5DBB-90A3-4495-B1A2-A138E8348AA1}" dt="2021-05-02T21:03:26.821" v="218" actId="478"/>
          <ac:picMkLst>
            <pc:docMk/>
            <pc:sldMk cId="2319585944" sldId="314"/>
            <ac:picMk id="7" creationId="{0062A14B-CF17-4C83-856B-35DCCDC9A927}"/>
          </ac:picMkLst>
        </pc:picChg>
      </pc:sldChg>
      <pc:sldChg chg="modSp mod modNotesTx">
        <pc:chgData name="Malcolm Hayward" userId="fd045f5c-b77a-4191-aa2e-0c5f24668c72" providerId="ADAL" clId="{304E5DBB-90A3-4495-B1A2-A138E8348AA1}" dt="2021-05-14T11:44:58.285" v="6576" actId="20577"/>
        <pc:sldMkLst>
          <pc:docMk/>
          <pc:sldMk cId="1370261305" sldId="317"/>
        </pc:sldMkLst>
        <pc:spChg chg="mod">
          <ac:chgData name="Malcolm Hayward" userId="fd045f5c-b77a-4191-aa2e-0c5f24668c72" providerId="ADAL" clId="{304E5DBB-90A3-4495-B1A2-A138E8348AA1}" dt="2021-05-14T11:44:11.334" v="6423" actId="20577"/>
          <ac:spMkLst>
            <pc:docMk/>
            <pc:sldMk cId="1370261305" sldId="317"/>
            <ac:spMk id="3" creationId="{748668B2-B008-445F-8EF0-B9F506161F14}"/>
          </ac:spMkLst>
        </pc:spChg>
      </pc:sldChg>
      <pc:sldChg chg="addSp delSp modSp mod">
        <pc:chgData name="Malcolm Hayward" userId="fd045f5c-b77a-4191-aa2e-0c5f24668c72" providerId="ADAL" clId="{304E5DBB-90A3-4495-B1A2-A138E8348AA1}" dt="2021-05-12T09:54:48.695" v="3064" actId="20577"/>
        <pc:sldMkLst>
          <pc:docMk/>
          <pc:sldMk cId="2338936283" sldId="318"/>
        </pc:sldMkLst>
        <pc:spChg chg="mod">
          <ac:chgData name="Malcolm Hayward" userId="fd045f5c-b77a-4191-aa2e-0c5f24668c72" providerId="ADAL" clId="{304E5DBB-90A3-4495-B1A2-A138E8348AA1}" dt="2021-05-12T09:54:48.695" v="3064" actId="20577"/>
          <ac:spMkLst>
            <pc:docMk/>
            <pc:sldMk cId="2338936283" sldId="318"/>
            <ac:spMk id="2" creationId="{AB9B85B8-6CB6-423B-B94C-6C26E57FA062}"/>
          </ac:spMkLst>
        </pc:spChg>
        <pc:spChg chg="add del mod">
          <ac:chgData name="Malcolm Hayward" userId="fd045f5c-b77a-4191-aa2e-0c5f24668c72" providerId="ADAL" clId="{304E5DBB-90A3-4495-B1A2-A138E8348AA1}" dt="2021-05-02T20:46:42.086" v="24" actId="22"/>
          <ac:spMkLst>
            <pc:docMk/>
            <pc:sldMk cId="2338936283" sldId="318"/>
            <ac:spMk id="4" creationId="{DC456161-EFC5-4581-BE2E-D8C4583500E8}"/>
          </ac:spMkLst>
        </pc:spChg>
        <pc:spChg chg="add del mod">
          <ac:chgData name="Malcolm Hayward" userId="fd045f5c-b77a-4191-aa2e-0c5f24668c72" providerId="ADAL" clId="{304E5DBB-90A3-4495-B1A2-A138E8348AA1}" dt="2021-05-12T09:53:27.654" v="3056" actId="22"/>
          <ac:spMkLst>
            <pc:docMk/>
            <pc:sldMk cId="2338936283" sldId="318"/>
            <ac:spMk id="4" creationId="{E10CCE07-EB24-44E9-A39C-65E44B765616}"/>
          </ac:spMkLst>
        </pc:spChg>
        <pc:picChg chg="add del mod ord">
          <ac:chgData name="Malcolm Hayward" userId="fd045f5c-b77a-4191-aa2e-0c5f24668c72" providerId="ADAL" clId="{304E5DBB-90A3-4495-B1A2-A138E8348AA1}" dt="2021-05-12T09:53:26.061" v="3055" actId="478"/>
          <ac:picMkLst>
            <pc:docMk/>
            <pc:sldMk cId="2338936283" sldId="318"/>
            <ac:picMk id="6" creationId="{E9C3C56D-744E-47CA-B847-7A5120F30319}"/>
          </ac:picMkLst>
        </pc:picChg>
        <pc:picChg chg="add mod ord">
          <ac:chgData name="Malcolm Hayward" userId="fd045f5c-b77a-4191-aa2e-0c5f24668c72" providerId="ADAL" clId="{304E5DBB-90A3-4495-B1A2-A138E8348AA1}" dt="2021-05-12T09:53:57.133" v="3063" actId="1076"/>
          <ac:picMkLst>
            <pc:docMk/>
            <pc:sldMk cId="2338936283" sldId="318"/>
            <ac:picMk id="7" creationId="{6A4128BF-46CC-450B-9184-926A11211472}"/>
          </ac:picMkLst>
        </pc:picChg>
        <pc:picChg chg="del">
          <ac:chgData name="Malcolm Hayward" userId="fd045f5c-b77a-4191-aa2e-0c5f24668c72" providerId="ADAL" clId="{304E5DBB-90A3-4495-B1A2-A138E8348AA1}" dt="2021-05-02T20:46:40.344" v="23" actId="478"/>
          <ac:picMkLst>
            <pc:docMk/>
            <pc:sldMk cId="2338936283" sldId="318"/>
            <ac:picMk id="7" creationId="{975D6B12-668A-400B-AFDC-6BCD7C7DC2E2}"/>
          </ac:picMkLst>
        </pc:picChg>
      </pc:sldChg>
      <pc:sldChg chg="modSp mod">
        <pc:chgData name="Malcolm Hayward" userId="fd045f5c-b77a-4191-aa2e-0c5f24668c72" providerId="ADAL" clId="{304E5DBB-90A3-4495-B1A2-A138E8348AA1}" dt="2021-05-14T11:53:21.488" v="6704" actId="20577"/>
        <pc:sldMkLst>
          <pc:docMk/>
          <pc:sldMk cId="1530790439" sldId="321"/>
        </pc:sldMkLst>
        <pc:spChg chg="mod">
          <ac:chgData name="Malcolm Hayward" userId="fd045f5c-b77a-4191-aa2e-0c5f24668c72" providerId="ADAL" clId="{304E5DBB-90A3-4495-B1A2-A138E8348AA1}" dt="2021-05-14T11:53:21.488" v="6704" actId="20577"/>
          <ac:spMkLst>
            <pc:docMk/>
            <pc:sldMk cId="1530790439" sldId="321"/>
            <ac:spMk id="3" creationId="{6954C839-9C9E-4D80-B384-2F041C914CAF}"/>
          </ac:spMkLst>
        </pc:spChg>
      </pc:sldChg>
      <pc:sldChg chg="modSp mod modNotesTx">
        <pc:chgData name="Malcolm Hayward" userId="fd045f5c-b77a-4191-aa2e-0c5f24668c72" providerId="ADAL" clId="{304E5DBB-90A3-4495-B1A2-A138E8348AA1}" dt="2021-05-13T14:21:19.479" v="6245" actId="20577"/>
        <pc:sldMkLst>
          <pc:docMk/>
          <pc:sldMk cId="3477231251" sldId="322"/>
        </pc:sldMkLst>
        <pc:spChg chg="mod">
          <ac:chgData name="Malcolm Hayward" userId="fd045f5c-b77a-4191-aa2e-0c5f24668c72" providerId="ADAL" clId="{304E5DBB-90A3-4495-B1A2-A138E8348AA1}" dt="2021-05-13T14:21:19.479" v="6245" actId="20577"/>
          <ac:spMkLst>
            <pc:docMk/>
            <pc:sldMk cId="3477231251" sldId="322"/>
            <ac:spMk id="3" creationId="{C4C0E5FF-FCD2-4DD0-9CA6-D2364F677695}"/>
          </ac:spMkLst>
        </pc:spChg>
      </pc:sldChg>
      <pc:sldChg chg="modSp mod">
        <pc:chgData name="Malcolm Hayward" userId="fd045f5c-b77a-4191-aa2e-0c5f24668c72" providerId="ADAL" clId="{304E5DBB-90A3-4495-B1A2-A138E8348AA1}" dt="2021-05-14T11:14:22.897" v="6268" actId="1076"/>
        <pc:sldMkLst>
          <pc:docMk/>
          <pc:sldMk cId="1865969485" sldId="327"/>
        </pc:sldMkLst>
        <pc:picChg chg="mod">
          <ac:chgData name="Malcolm Hayward" userId="fd045f5c-b77a-4191-aa2e-0c5f24668c72" providerId="ADAL" clId="{304E5DBB-90A3-4495-B1A2-A138E8348AA1}" dt="2021-05-14T11:14:22.897" v="6268" actId="1076"/>
          <ac:picMkLst>
            <pc:docMk/>
            <pc:sldMk cId="1865969485" sldId="327"/>
            <ac:picMk id="5" creationId="{AE4C3838-B14B-4AA5-B9FE-9DECD0B85DA0}"/>
          </ac:picMkLst>
        </pc:picChg>
        <pc:picChg chg="mod">
          <ac:chgData name="Malcolm Hayward" userId="fd045f5c-b77a-4191-aa2e-0c5f24668c72" providerId="ADAL" clId="{304E5DBB-90A3-4495-B1A2-A138E8348AA1}" dt="2021-05-14T11:14:04.401" v="6260" actId="14100"/>
          <ac:picMkLst>
            <pc:docMk/>
            <pc:sldMk cId="1865969485" sldId="327"/>
            <ac:picMk id="7" creationId="{4B80CD79-9596-4505-B313-73C212DF3290}"/>
          </ac:picMkLst>
        </pc:picChg>
      </pc:sldChg>
      <pc:sldChg chg="addSp delSp modSp mod">
        <pc:chgData name="Malcolm Hayward" userId="fd045f5c-b77a-4191-aa2e-0c5f24668c72" providerId="ADAL" clId="{304E5DBB-90A3-4495-B1A2-A138E8348AA1}" dt="2021-05-13T14:09:42.725" v="6039"/>
        <pc:sldMkLst>
          <pc:docMk/>
          <pc:sldMk cId="2364475100" sldId="330"/>
        </pc:sldMkLst>
        <pc:spChg chg="mod">
          <ac:chgData name="Malcolm Hayward" userId="fd045f5c-b77a-4191-aa2e-0c5f24668c72" providerId="ADAL" clId="{304E5DBB-90A3-4495-B1A2-A138E8348AA1}" dt="2021-05-13T14:09:42.725" v="6039"/>
          <ac:spMkLst>
            <pc:docMk/>
            <pc:sldMk cId="2364475100" sldId="330"/>
            <ac:spMk id="2" creationId="{329F0914-6C3D-437E-A623-EFC16FF789DD}"/>
          </ac:spMkLst>
        </pc:spChg>
        <pc:spChg chg="add del mod">
          <ac:chgData name="Malcolm Hayward" userId="fd045f5c-b77a-4191-aa2e-0c5f24668c72" providerId="ADAL" clId="{304E5DBB-90A3-4495-B1A2-A138E8348AA1}" dt="2021-05-02T20:36:51.098" v="1" actId="22"/>
          <ac:spMkLst>
            <pc:docMk/>
            <pc:sldMk cId="2364475100" sldId="330"/>
            <ac:spMk id="4" creationId="{30172E26-E43B-4D7C-BEC7-73FC74BA14F5}"/>
          </ac:spMkLst>
        </pc:spChg>
        <pc:picChg chg="add mod ord">
          <ac:chgData name="Malcolm Hayward" userId="fd045f5c-b77a-4191-aa2e-0c5f24668c72" providerId="ADAL" clId="{304E5DBB-90A3-4495-B1A2-A138E8348AA1}" dt="2021-05-02T20:36:56.409" v="4" actId="1076"/>
          <ac:picMkLst>
            <pc:docMk/>
            <pc:sldMk cId="2364475100" sldId="330"/>
            <ac:picMk id="6" creationId="{A8144962-14C7-49B7-91F5-31BACE0FE449}"/>
          </ac:picMkLst>
        </pc:picChg>
        <pc:picChg chg="del">
          <ac:chgData name="Malcolm Hayward" userId="fd045f5c-b77a-4191-aa2e-0c5f24668c72" providerId="ADAL" clId="{304E5DBB-90A3-4495-B1A2-A138E8348AA1}" dt="2021-05-02T20:36:49.483" v="0" actId="478"/>
          <ac:picMkLst>
            <pc:docMk/>
            <pc:sldMk cId="2364475100" sldId="330"/>
            <ac:picMk id="9" creationId="{2018CCE6-1F5E-4D10-8142-503487B7C8F1}"/>
          </ac:picMkLst>
        </pc:picChg>
      </pc:sldChg>
      <pc:sldChg chg="modSp mod delCm">
        <pc:chgData name="Malcolm Hayward" userId="fd045f5c-b77a-4191-aa2e-0c5f24668c72" providerId="ADAL" clId="{304E5DBB-90A3-4495-B1A2-A138E8348AA1}" dt="2021-05-13T13:59:29.603" v="5935"/>
        <pc:sldMkLst>
          <pc:docMk/>
          <pc:sldMk cId="442386592" sldId="331"/>
        </pc:sldMkLst>
        <pc:spChg chg="mod">
          <ac:chgData name="Malcolm Hayward" userId="fd045f5c-b77a-4191-aa2e-0c5f24668c72" providerId="ADAL" clId="{304E5DBB-90A3-4495-B1A2-A138E8348AA1}" dt="2021-05-13T13:59:29.603" v="5935"/>
          <ac:spMkLst>
            <pc:docMk/>
            <pc:sldMk cId="442386592" sldId="331"/>
            <ac:spMk id="3" creationId="{2780A254-B0DC-4793-BD55-8B7ECCF8A817}"/>
          </ac:spMkLst>
        </pc:spChg>
      </pc:sldChg>
      <pc:sldChg chg="addSp delSp modSp mod">
        <pc:chgData name="Malcolm Hayward" userId="fd045f5c-b77a-4191-aa2e-0c5f24668c72" providerId="ADAL" clId="{304E5DBB-90A3-4495-B1A2-A138E8348AA1}" dt="2021-05-12T10:05:10.786" v="3083" actId="1076"/>
        <pc:sldMkLst>
          <pc:docMk/>
          <pc:sldMk cId="2142636839" sldId="333"/>
        </pc:sldMkLst>
        <pc:spChg chg="mod">
          <ac:chgData name="Malcolm Hayward" userId="fd045f5c-b77a-4191-aa2e-0c5f24668c72" providerId="ADAL" clId="{304E5DBB-90A3-4495-B1A2-A138E8348AA1}" dt="2021-05-12T10:03:32.532" v="3075" actId="20577"/>
          <ac:spMkLst>
            <pc:docMk/>
            <pc:sldMk cId="2142636839" sldId="333"/>
            <ac:spMk id="2" creationId="{AC468A36-5674-495E-9A53-E4B18EB14321}"/>
          </ac:spMkLst>
        </pc:spChg>
        <pc:spChg chg="add del mod">
          <ac:chgData name="Malcolm Hayward" userId="fd045f5c-b77a-4191-aa2e-0c5f24668c72" providerId="ADAL" clId="{304E5DBB-90A3-4495-B1A2-A138E8348AA1}" dt="2021-05-12T10:04:55.971" v="3077" actId="22"/>
          <ac:spMkLst>
            <pc:docMk/>
            <pc:sldMk cId="2142636839" sldId="333"/>
            <ac:spMk id="4" creationId="{5DCB2259-535C-4545-B56A-E61BE1CED918}"/>
          </ac:spMkLst>
        </pc:spChg>
        <pc:spChg chg="add del mod">
          <ac:chgData name="Malcolm Hayward" userId="fd045f5c-b77a-4191-aa2e-0c5f24668c72" providerId="ADAL" clId="{304E5DBB-90A3-4495-B1A2-A138E8348AA1}" dt="2021-05-02T20:56:00.344" v="74" actId="22"/>
          <ac:spMkLst>
            <pc:docMk/>
            <pc:sldMk cId="2142636839" sldId="333"/>
            <ac:spMk id="4" creationId="{FC28B8AB-F19E-43F6-8546-F59A9FA66942}"/>
          </ac:spMkLst>
        </pc:spChg>
        <pc:picChg chg="del">
          <ac:chgData name="Malcolm Hayward" userId="fd045f5c-b77a-4191-aa2e-0c5f24668c72" providerId="ADAL" clId="{304E5DBB-90A3-4495-B1A2-A138E8348AA1}" dt="2021-05-02T20:55:58.683" v="73" actId="478"/>
          <ac:picMkLst>
            <pc:docMk/>
            <pc:sldMk cId="2142636839" sldId="333"/>
            <ac:picMk id="5" creationId="{5C1ABEDD-83C0-4F2F-BBF1-143E03005174}"/>
          </ac:picMkLst>
        </pc:picChg>
        <pc:picChg chg="add mod ord">
          <ac:chgData name="Malcolm Hayward" userId="fd045f5c-b77a-4191-aa2e-0c5f24668c72" providerId="ADAL" clId="{304E5DBB-90A3-4495-B1A2-A138E8348AA1}" dt="2021-05-12T10:05:10.786" v="3083" actId="1076"/>
          <ac:picMkLst>
            <pc:docMk/>
            <pc:sldMk cId="2142636839" sldId="333"/>
            <ac:picMk id="6" creationId="{E044E986-54E6-476E-B162-CD45B69FF532}"/>
          </ac:picMkLst>
        </pc:picChg>
        <pc:picChg chg="add del mod ord">
          <ac:chgData name="Malcolm Hayward" userId="fd045f5c-b77a-4191-aa2e-0c5f24668c72" providerId="ADAL" clId="{304E5DBB-90A3-4495-B1A2-A138E8348AA1}" dt="2021-05-12T10:04:54.589" v="3076" actId="478"/>
          <ac:picMkLst>
            <pc:docMk/>
            <pc:sldMk cId="2142636839" sldId="333"/>
            <ac:picMk id="7" creationId="{B68AC127-CF47-45CB-A216-ECF009F38D83}"/>
          </ac:picMkLst>
        </pc:picChg>
      </pc:sldChg>
      <pc:sldChg chg="addSp delSp modSp mod">
        <pc:chgData name="Malcolm Hayward" userId="fd045f5c-b77a-4191-aa2e-0c5f24668c72" providerId="ADAL" clId="{304E5DBB-90A3-4495-B1A2-A138E8348AA1}" dt="2021-05-12T10:12:03.916" v="3094" actId="14100"/>
        <pc:sldMkLst>
          <pc:docMk/>
          <pc:sldMk cId="1744759290" sldId="334"/>
        </pc:sldMkLst>
        <pc:spChg chg="mod">
          <ac:chgData name="Malcolm Hayward" userId="fd045f5c-b77a-4191-aa2e-0c5f24668c72" providerId="ADAL" clId="{304E5DBB-90A3-4495-B1A2-A138E8348AA1}" dt="2021-05-12T10:05:15.401" v="3084" actId="20577"/>
          <ac:spMkLst>
            <pc:docMk/>
            <pc:sldMk cId="1744759290" sldId="334"/>
            <ac:spMk id="2" creationId="{E9CB7C59-6C7C-4412-A548-38BFA067FA01}"/>
          </ac:spMkLst>
        </pc:spChg>
        <pc:spChg chg="add del mod">
          <ac:chgData name="Malcolm Hayward" userId="fd045f5c-b77a-4191-aa2e-0c5f24668c72" providerId="ADAL" clId="{304E5DBB-90A3-4495-B1A2-A138E8348AA1}" dt="2021-05-12T10:11:42.334" v="3086" actId="22"/>
          <ac:spMkLst>
            <pc:docMk/>
            <pc:sldMk cId="1744759290" sldId="334"/>
            <ac:spMk id="4" creationId="{5E4FBD3D-8354-48ED-81A7-2D6C6CB5AEC7}"/>
          </ac:spMkLst>
        </pc:spChg>
        <pc:spChg chg="add del mod">
          <ac:chgData name="Malcolm Hayward" userId="fd045f5c-b77a-4191-aa2e-0c5f24668c72" providerId="ADAL" clId="{304E5DBB-90A3-4495-B1A2-A138E8348AA1}" dt="2021-05-02T20:59:58.191" v="90" actId="22"/>
          <ac:spMkLst>
            <pc:docMk/>
            <pc:sldMk cId="1744759290" sldId="334"/>
            <ac:spMk id="4" creationId="{D3A0BE92-1810-443E-8481-950C50A358B9}"/>
          </ac:spMkLst>
        </pc:spChg>
        <pc:picChg chg="del">
          <ac:chgData name="Malcolm Hayward" userId="fd045f5c-b77a-4191-aa2e-0c5f24668c72" providerId="ADAL" clId="{304E5DBB-90A3-4495-B1A2-A138E8348AA1}" dt="2021-05-02T20:59:56.514" v="89" actId="478"/>
          <ac:picMkLst>
            <pc:docMk/>
            <pc:sldMk cId="1744759290" sldId="334"/>
            <ac:picMk id="5" creationId="{867090A5-0BA9-4206-95B6-425C9C27E8A2}"/>
          </ac:picMkLst>
        </pc:picChg>
        <pc:picChg chg="add mod ord">
          <ac:chgData name="Malcolm Hayward" userId="fd045f5c-b77a-4191-aa2e-0c5f24668c72" providerId="ADAL" clId="{304E5DBB-90A3-4495-B1A2-A138E8348AA1}" dt="2021-05-12T10:12:03.916" v="3094" actId="14100"/>
          <ac:picMkLst>
            <pc:docMk/>
            <pc:sldMk cId="1744759290" sldId="334"/>
            <ac:picMk id="6" creationId="{F49E9C52-0BF6-4381-9BA2-7C2EEBAA04AE}"/>
          </ac:picMkLst>
        </pc:picChg>
        <pc:picChg chg="add del mod ord">
          <ac:chgData name="Malcolm Hayward" userId="fd045f5c-b77a-4191-aa2e-0c5f24668c72" providerId="ADAL" clId="{304E5DBB-90A3-4495-B1A2-A138E8348AA1}" dt="2021-05-12T10:11:40.710" v="3085" actId="478"/>
          <ac:picMkLst>
            <pc:docMk/>
            <pc:sldMk cId="1744759290" sldId="334"/>
            <ac:picMk id="7" creationId="{CE9B8ECF-18A4-4B43-8BD6-CFF84BE1A2FE}"/>
          </ac:picMkLst>
        </pc:picChg>
      </pc:sldChg>
      <pc:sldChg chg="modSp new del mod">
        <pc:chgData name="Malcolm Hayward" userId="fd045f5c-b77a-4191-aa2e-0c5f24668c72" providerId="ADAL" clId="{304E5DBB-90A3-4495-B1A2-A138E8348AA1}" dt="2021-05-06T08:23:25.347" v="1295" actId="2696"/>
        <pc:sldMkLst>
          <pc:docMk/>
          <pc:sldMk cId="451630845" sldId="335"/>
        </pc:sldMkLst>
        <pc:spChg chg="mod">
          <ac:chgData name="Malcolm Hayward" userId="fd045f5c-b77a-4191-aa2e-0c5f24668c72" providerId="ADAL" clId="{304E5DBB-90A3-4495-B1A2-A138E8348AA1}" dt="2021-05-05T05:11:05.202" v="351" actId="20577"/>
          <ac:spMkLst>
            <pc:docMk/>
            <pc:sldMk cId="451630845" sldId="335"/>
            <ac:spMk id="2" creationId="{780E42B1-ACA3-44F3-8E95-AF18822A6F91}"/>
          </ac:spMkLst>
        </pc:spChg>
        <pc:spChg chg="mod">
          <ac:chgData name="Malcolm Hayward" userId="fd045f5c-b77a-4191-aa2e-0c5f24668c72" providerId="ADAL" clId="{304E5DBB-90A3-4495-B1A2-A138E8348AA1}" dt="2021-05-05T05:12:46.105" v="697" actId="20577"/>
          <ac:spMkLst>
            <pc:docMk/>
            <pc:sldMk cId="451630845" sldId="335"/>
            <ac:spMk id="3" creationId="{C6C3AB0A-C2C9-48E1-B45A-45A267419187}"/>
          </ac:spMkLst>
        </pc:spChg>
      </pc:sldChg>
      <pc:sldChg chg="modSp new mod">
        <pc:chgData name="Malcolm Hayward" userId="fd045f5c-b77a-4191-aa2e-0c5f24668c72" providerId="ADAL" clId="{304E5DBB-90A3-4495-B1A2-A138E8348AA1}" dt="2021-05-14T11:25:59.865" v="6350" actId="20577"/>
        <pc:sldMkLst>
          <pc:docMk/>
          <pc:sldMk cId="806111048" sldId="336"/>
        </pc:sldMkLst>
        <pc:spChg chg="mod">
          <ac:chgData name="Malcolm Hayward" userId="fd045f5c-b77a-4191-aa2e-0c5f24668c72" providerId="ADAL" clId="{304E5DBB-90A3-4495-B1A2-A138E8348AA1}" dt="2021-05-05T05:12:55.391" v="708" actId="20577"/>
          <ac:spMkLst>
            <pc:docMk/>
            <pc:sldMk cId="806111048" sldId="336"/>
            <ac:spMk id="2" creationId="{6432181F-24D0-4C2C-B6E5-63629C9A3BCB}"/>
          </ac:spMkLst>
        </pc:spChg>
        <pc:spChg chg="mod">
          <ac:chgData name="Malcolm Hayward" userId="fd045f5c-b77a-4191-aa2e-0c5f24668c72" providerId="ADAL" clId="{304E5DBB-90A3-4495-B1A2-A138E8348AA1}" dt="2021-05-14T11:25:59.865" v="6350" actId="20577"/>
          <ac:spMkLst>
            <pc:docMk/>
            <pc:sldMk cId="806111048" sldId="336"/>
            <ac:spMk id="3" creationId="{4A8EFFAE-66CC-466F-8AE8-427834FA5421}"/>
          </ac:spMkLst>
        </pc:spChg>
      </pc:sldChg>
      <pc:sldChg chg="modSp new mod">
        <pc:chgData name="Malcolm Hayward" userId="fd045f5c-b77a-4191-aa2e-0c5f24668c72" providerId="ADAL" clId="{304E5DBB-90A3-4495-B1A2-A138E8348AA1}" dt="2021-05-12T09:13:43.233" v="3044" actId="20577"/>
        <pc:sldMkLst>
          <pc:docMk/>
          <pc:sldMk cId="2907974856" sldId="337"/>
        </pc:sldMkLst>
        <pc:spChg chg="mod">
          <ac:chgData name="Malcolm Hayward" userId="fd045f5c-b77a-4191-aa2e-0c5f24668c72" providerId="ADAL" clId="{304E5DBB-90A3-4495-B1A2-A138E8348AA1}" dt="2021-05-06T08:23:44.964" v="1361" actId="20577"/>
          <ac:spMkLst>
            <pc:docMk/>
            <pc:sldMk cId="2907974856" sldId="337"/>
            <ac:spMk id="2" creationId="{4BFDAF91-23AC-40E5-A206-F7BDCB23596B}"/>
          </ac:spMkLst>
        </pc:spChg>
        <pc:spChg chg="mod">
          <ac:chgData name="Malcolm Hayward" userId="fd045f5c-b77a-4191-aa2e-0c5f24668c72" providerId="ADAL" clId="{304E5DBB-90A3-4495-B1A2-A138E8348AA1}" dt="2021-05-12T09:13:43.233" v="3044" actId="20577"/>
          <ac:spMkLst>
            <pc:docMk/>
            <pc:sldMk cId="2907974856" sldId="337"/>
            <ac:spMk id="3" creationId="{A4778306-BDA5-45FC-9EEC-FC7B167796B2}"/>
          </ac:spMkLst>
        </pc:spChg>
      </pc:sldChg>
      <pc:sldChg chg="modSp new del mod">
        <pc:chgData name="Malcolm Hayward" userId="fd045f5c-b77a-4191-aa2e-0c5f24668c72" providerId="ADAL" clId="{304E5DBB-90A3-4495-B1A2-A138E8348AA1}" dt="2021-05-06T08:23:40.069" v="1338" actId="2696"/>
        <pc:sldMkLst>
          <pc:docMk/>
          <pc:sldMk cId="3871894012" sldId="337"/>
        </pc:sldMkLst>
        <pc:spChg chg="mod">
          <ac:chgData name="Malcolm Hayward" userId="fd045f5c-b77a-4191-aa2e-0c5f24668c72" providerId="ADAL" clId="{304E5DBB-90A3-4495-B1A2-A138E8348AA1}" dt="2021-05-06T08:23:30.040" v="1318" actId="20577"/>
          <ac:spMkLst>
            <pc:docMk/>
            <pc:sldMk cId="3871894012" sldId="337"/>
            <ac:spMk id="2" creationId="{B27A9DE9-5E6C-4061-A2B5-AADC40FE0BC5}"/>
          </ac:spMkLst>
        </pc:spChg>
        <pc:spChg chg="mod">
          <ac:chgData name="Malcolm Hayward" userId="fd045f5c-b77a-4191-aa2e-0c5f24668c72" providerId="ADAL" clId="{304E5DBB-90A3-4495-B1A2-A138E8348AA1}" dt="2021-05-06T08:23:37.106" v="1337" actId="20577"/>
          <ac:spMkLst>
            <pc:docMk/>
            <pc:sldMk cId="3871894012" sldId="337"/>
            <ac:spMk id="3" creationId="{CAEA4095-83B5-47BA-9B51-3DA6E7C9125D}"/>
          </ac:spMkLst>
        </pc:spChg>
      </pc:sldChg>
      <pc:sldChg chg="modSp new mod">
        <pc:chgData name="Malcolm Hayward" userId="fd045f5c-b77a-4191-aa2e-0c5f24668c72" providerId="ADAL" clId="{304E5DBB-90A3-4495-B1A2-A138E8348AA1}" dt="2021-05-14T11:48:58.991" v="6688" actId="20577"/>
        <pc:sldMkLst>
          <pc:docMk/>
          <pc:sldMk cId="3536848378" sldId="338"/>
        </pc:sldMkLst>
        <pc:spChg chg="mod">
          <ac:chgData name="Malcolm Hayward" userId="fd045f5c-b77a-4191-aa2e-0c5f24668c72" providerId="ADAL" clId="{304E5DBB-90A3-4495-B1A2-A138E8348AA1}" dt="2021-05-07T13:57:14.135" v="2472" actId="20577"/>
          <ac:spMkLst>
            <pc:docMk/>
            <pc:sldMk cId="3536848378" sldId="338"/>
            <ac:spMk id="2" creationId="{FB051A02-AA46-4D3A-BCE2-F1AA5394920C}"/>
          </ac:spMkLst>
        </pc:spChg>
        <pc:spChg chg="mod">
          <ac:chgData name="Malcolm Hayward" userId="fd045f5c-b77a-4191-aa2e-0c5f24668c72" providerId="ADAL" clId="{304E5DBB-90A3-4495-B1A2-A138E8348AA1}" dt="2021-05-14T11:48:58.991" v="6688" actId="20577"/>
          <ac:spMkLst>
            <pc:docMk/>
            <pc:sldMk cId="3536848378" sldId="338"/>
            <ac:spMk id="3" creationId="{411F0672-4F53-4272-9AB2-0DEB2A79879D}"/>
          </ac:spMkLst>
        </pc:spChg>
      </pc:sldChg>
      <pc:sldChg chg="addSp delSp modSp new del mod ord">
        <pc:chgData name="Malcolm Hayward" userId="fd045f5c-b77a-4191-aa2e-0c5f24668c72" providerId="ADAL" clId="{304E5DBB-90A3-4495-B1A2-A138E8348AA1}" dt="2021-05-12T11:23:07.985" v="4598" actId="2696"/>
        <pc:sldMkLst>
          <pc:docMk/>
          <pc:sldMk cId="843505141" sldId="339"/>
        </pc:sldMkLst>
        <pc:spChg chg="mod">
          <ac:chgData name="Malcolm Hayward" userId="fd045f5c-b77a-4191-aa2e-0c5f24668c72" providerId="ADAL" clId="{304E5DBB-90A3-4495-B1A2-A138E8348AA1}" dt="2021-05-12T10:51:47.923" v="3957" actId="20577"/>
          <ac:spMkLst>
            <pc:docMk/>
            <pc:sldMk cId="843505141" sldId="339"/>
            <ac:spMk id="2" creationId="{8F1B4F2F-018D-4877-ACF8-2328F57287A1}"/>
          </ac:spMkLst>
        </pc:spChg>
        <pc:spChg chg="mod">
          <ac:chgData name="Malcolm Hayward" userId="fd045f5c-b77a-4191-aa2e-0c5f24668c72" providerId="ADAL" clId="{304E5DBB-90A3-4495-B1A2-A138E8348AA1}" dt="2021-05-12T11:22:41.973" v="4597" actId="20577"/>
          <ac:spMkLst>
            <pc:docMk/>
            <pc:sldMk cId="843505141" sldId="339"/>
            <ac:spMk id="3" creationId="{CC550E8A-6036-47A4-8650-F2F90008BF31}"/>
          </ac:spMkLst>
        </pc:spChg>
        <pc:spChg chg="add del">
          <ac:chgData name="Malcolm Hayward" userId="fd045f5c-b77a-4191-aa2e-0c5f24668c72" providerId="ADAL" clId="{304E5DBB-90A3-4495-B1A2-A138E8348AA1}" dt="2021-05-12T11:20:45.085" v="4438"/>
          <ac:spMkLst>
            <pc:docMk/>
            <pc:sldMk cId="843505141" sldId="339"/>
            <ac:spMk id="4" creationId="{3AAB42AA-45FC-4D15-8FE7-D439C54CD473}"/>
          </ac:spMkLst>
        </pc:spChg>
        <pc:spChg chg="add del">
          <ac:chgData name="Malcolm Hayward" userId="fd045f5c-b77a-4191-aa2e-0c5f24668c72" providerId="ADAL" clId="{304E5DBB-90A3-4495-B1A2-A138E8348AA1}" dt="2021-05-12T11:22:09.867" v="4532"/>
          <ac:spMkLst>
            <pc:docMk/>
            <pc:sldMk cId="843505141" sldId="339"/>
            <ac:spMk id="5" creationId="{D5A62C16-6BA7-4387-B2D0-D52F8F2DD2BF}"/>
          </ac:spMkLst>
        </pc:spChg>
      </pc:sldChg>
      <pc:sldChg chg="modSp new mod ord">
        <pc:chgData name="Malcolm Hayward" userId="fd045f5c-b77a-4191-aa2e-0c5f24668c72" providerId="ADAL" clId="{304E5DBB-90A3-4495-B1A2-A138E8348AA1}" dt="2021-05-13T14:08:18.868" v="5939"/>
        <pc:sldMkLst>
          <pc:docMk/>
          <pc:sldMk cId="1157290020" sldId="340"/>
        </pc:sldMkLst>
        <pc:spChg chg="mod">
          <ac:chgData name="Malcolm Hayward" userId="fd045f5c-b77a-4191-aa2e-0c5f24668c72" providerId="ADAL" clId="{304E5DBB-90A3-4495-B1A2-A138E8348AA1}" dt="2021-05-12T11:21:42.917" v="4506" actId="20577"/>
          <ac:spMkLst>
            <pc:docMk/>
            <pc:sldMk cId="1157290020" sldId="340"/>
            <ac:spMk id="2" creationId="{67A937E1-3C16-48A2-9B9D-84151E0D99F1}"/>
          </ac:spMkLst>
        </pc:spChg>
        <pc:spChg chg="mod">
          <ac:chgData name="Malcolm Hayward" userId="fd045f5c-b77a-4191-aa2e-0c5f24668c72" providerId="ADAL" clId="{304E5DBB-90A3-4495-B1A2-A138E8348AA1}" dt="2021-05-13T13:59:29.603" v="5935"/>
          <ac:spMkLst>
            <pc:docMk/>
            <pc:sldMk cId="1157290020" sldId="340"/>
            <ac:spMk id="3" creationId="{4FBCC884-52E3-4565-BA86-0D8599AFF26B}"/>
          </ac:spMkLst>
        </pc:spChg>
      </pc:sldChg>
      <pc:sldChg chg="addSp delSp modSp new mod">
        <pc:chgData name="Malcolm Hayward" userId="fd045f5c-b77a-4191-aa2e-0c5f24668c72" providerId="ADAL" clId="{304E5DBB-90A3-4495-B1A2-A138E8348AA1}" dt="2021-05-12T11:33:34.606" v="5684" actId="1076"/>
        <pc:sldMkLst>
          <pc:docMk/>
          <pc:sldMk cId="3303396981" sldId="341"/>
        </pc:sldMkLst>
        <pc:spChg chg="mod">
          <ac:chgData name="Malcolm Hayward" userId="fd045f5c-b77a-4191-aa2e-0c5f24668c72" providerId="ADAL" clId="{304E5DBB-90A3-4495-B1A2-A138E8348AA1}" dt="2021-05-12T11:29:24.039" v="5675" actId="20577"/>
          <ac:spMkLst>
            <pc:docMk/>
            <pc:sldMk cId="3303396981" sldId="341"/>
            <ac:spMk id="2" creationId="{1EC3928B-1731-4ADD-A4DD-54AB9AB385A3}"/>
          </ac:spMkLst>
        </pc:spChg>
        <pc:spChg chg="del">
          <ac:chgData name="Malcolm Hayward" userId="fd045f5c-b77a-4191-aa2e-0c5f24668c72" providerId="ADAL" clId="{304E5DBB-90A3-4495-B1A2-A138E8348AA1}" dt="2021-05-12T11:33:20.443" v="5676" actId="22"/>
          <ac:spMkLst>
            <pc:docMk/>
            <pc:sldMk cId="3303396981" sldId="341"/>
            <ac:spMk id="3" creationId="{118725DE-38EF-40F5-A23D-B5B23C4A9216}"/>
          </ac:spMkLst>
        </pc:spChg>
        <pc:picChg chg="add mod ord">
          <ac:chgData name="Malcolm Hayward" userId="fd045f5c-b77a-4191-aa2e-0c5f24668c72" providerId="ADAL" clId="{304E5DBB-90A3-4495-B1A2-A138E8348AA1}" dt="2021-05-12T11:33:34.606" v="5684" actId="1076"/>
          <ac:picMkLst>
            <pc:docMk/>
            <pc:sldMk cId="3303396981" sldId="341"/>
            <ac:picMk id="5" creationId="{DA88D7C0-C568-42E8-8017-4E310FB51E9B}"/>
          </ac:picMkLst>
        </pc:picChg>
      </pc:sldChg>
      <pc:sldChg chg="modSp new mod">
        <pc:chgData name="Malcolm Hayward" userId="fd045f5c-b77a-4191-aa2e-0c5f24668c72" providerId="ADAL" clId="{304E5DBB-90A3-4495-B1A2-A138E8348AA1}" dt="2021-05-14T11:21:52.721" v="6298" actId="20577"/>
        <pc:sldMkLst>
          <pc:docMk/>
          <pc:sldMk cId="1931440929" sldId="342"/>
        </pc:sldMkLst>
        <pc:spChg chg="mod">
          <ac:chgData name="Malcolm Hayward" userId="fd045f5c-b77a-4191-aa2e-0c5f24668c72" providerId="ADAL" clId="{304E5DBB-90A3-4495-B1A2-A138E8348AA1}" dt="2021-05-14T11:21:47.713" v="6286" actId="20577"/>
          <ac:spMkLst>
            <pc:docMk/>
            <pc:sldMk cId="1931440929" sldId="342"/>
            <ac:spMk id="2" creationId="{CC70532D-6C75-4514-9FFB-CE4D7B3A818B}"/>
          </ac:spMkLst>
        </pc:spChg>
        <pc:spChg chg="mod">
          <ac:chgData name="Malcolm Hayward" userId="fd045f5c-b77a-4191-aa2e-0c5f24668c72" providerId="ADAL" clId="{304E5DBB-90A3-4495-B1A2-A138E8348AA1}" dt="2021-05-14T11:21:52.721" v="6298" actId="20577"/>
          <ac:spMkLst>
            <pc:docMk/>
            <pc:sldMk cId="1931440929" sldId="342"/>
            <ac:spMk id="3" creationId="{C65D6A00-FCD7-4819-A3D3-2B91D0A4460A}"/>
          </ac:spMkLst>
        </pc:spChg>
      </pc:sldChg>
    </pc:docChg>
  </pc:docChgLst>
  <pc:docChgLst>
    <pc:chgData name="Weifeng Xu" userId="e7aed605-a3dd-4d5a-a692-a87037af107b" providerId="ADAL" clId="{CCF7E1A9-2EE3-4C1F-9417-1B381AFC9AEB}"/>
    <pc:docChg chg="undo custSel addSld delSld modSld sldOrd">
      <pc:chgData name="Weifeng Xu" userId="e7aed605-a3dd-4d5a-a692-a87037af107b" providerId="ADAL" clId="{CCF7E1A9-2EE3-4C1F-9417-1B381AFC9AEB}" dt="2021-06-23T19:45:58.725" v="539" actId="114"/>
      <pc:docMkLst>
        <pc:docMk/>
      </pc:docMkLst>
      <pc:sldChg chg="modSp mod">
        <pc:chgData name="Weifeng Xu" userId="e7aed605-a3dd-4d5a-a692-a87037af107b" providerId="ADAL" clId="{CCF7E1A9-2EE3-4C1F-9417-1B381AFC9AEB}" dt="2021-06-23T14:08:17.300" v="4" actId="20577"/>
        <pc:sldMkLst>
          <pc:docMk/>
          <pc:sldMk cId="1734229363" sldId="256"/>
        </pc:sldMkLst>
        <pc:spChg chg="mod">
          <ac:chgData name="Weifeng Xu" userId="e7aed605-a3dd-4d5a-a692-a87037af107b" providerId="ADAL" clId="{CCF7E1A9-2EE3-4C1F-9417-1B381AFC9AEB}" dt="2021-06-23T14:08:17.300" v="4" actId="20577"/>
          <ac:spMkLst>
            <pc:docMk/>
            <pc:sldMk cId="1734229363" sldId="256"/>
            <ac:spMk id="2" creationId="{ABE998E7-D42B-4F89-98CB-92B2D0392882}"/>
          </ac:spMkLst>
        </pc:spChg>
      </pc:sldChg>
      <pc:sldChg chg="modSp mod">
        <pc:chgData name="Weifeng Xu" userId="e7aed605-a3dd-4d5a-a692-a87037af107b" providerId="ADAL" clId="{CCF7E1A9-2EE3-4C1F-9417-1B381AFC9AEB}" dt="2021-06-23T14:48:00.302" v="105" actId="114"/>
        <pc:sldMkLst>
          <pc:docMk/>
          <pc:sldMk cId="2357063375" sldId="262"/>
        </pc:sldMkLst>
        <pc:spChg chg="mod">
          <ac:chgData name="Weifeng Xu" userId="e7aed605-a3dd-4d5a-a692-a87037af107b" providerId="ADAL" clId="{CCF7E1A9-2EE3-4C1F-9417-1B381AFC9AEB}" dt="2021-06-23T14:48:00.302" v="105" actId="114"/>
          <ac:spMkLst>
            <pc:docMk/>
            <pc:sldMk cId="2357063375" sldId="262"/>
            <ac:spMk id="3" creationId="{96E611B4-91E7-431C-956C-BA55160F44D7}"/>
          </ac:spMkLst>
        </pc:spChg>
      </pc:sldChg>
      <pc:sldChg chg="modSp mod">
        <pc:chgData name="Weifeng Xu" userId="e7aed605-a3dd-4d5a-a692-a87037af107b" providerId="ADAL" clId="{CCF7E1A9-2EE3-4C1F-9417-1B381AFC9AEB}" dt="2021-06-23T14:09:33.717" v="10" actId="114"/>
        <pc:sldMkLst>
          <pc:docMk/>
          <pc:sldMk cId="1741348055" sldId="276"/>
        </pc:sldMkLst>
        <pc:spChg chg="mod">
          <ac:chgData name="Weifeng Xu" userId="e7aed605-a3dd-4d5a-a692-a87037af107b" providerId="ADAL" clId="{CCF7E1A9-2EE3-4C1F-9417-1B381AFC9AEB}" dt="2021-06-23T14:09:17.084" v="8" actId="6549"/>
          <ac:spMkLst>
            <pc:docMk/>
            <pc:sldMk cId="1741348055" sldId="276"/>
            <ac:spMk id="2" creationId="{EA93704B-95A2-4DDF-97FE-EDBCDC01EE6A}"/>
          </ac:spMkLst>
        </pc:spChg>
        <pc:spChg chg="mod">
          <ac:chgData name="Weifeng Xu" userId="e7aed605-a3dd-4d5a-a692-a87037af107b" providerId="ADAL" clId="{CCF7E1A9-2EE3-4C1F-9417-1B381AFC9AEB}" dt="2021-06-23T14:09:33.717" v="10" actId="114"/>
          <ac:spMkLst>
            <pc:docMk/>
            <pc:sldMk cId="1741348055" sldId="276"/>
            <ac:spMk id="3" creationId="{582C8961-93D2-4A00-BA2B-520BA5EAEE02}"/>
          </ac:spMkLst>
        </pc:spChg>
      </pc:sldChg>
      <pc:sldChg chg="modSp mod">
        <pc:chgData name="Weifeng Xu" userId="e7aed605-a3dd-4d5a-a692-a87037af107b" providerId="ADAL" clId="{CCF7E1A9-2EE3-4C1F-9417-1B381AFC9AEB}" dt="2021-06-23T14:12:45.700" v="41" actId="114"/>
        <pc:sldMkLst>
          <pc:docMk/>
          <pc:sldMk cId="49749420" sldId="278"/>
        </pc:sldMkLst>
        <pc:spChg chg="mod">
          <ac:chgData name="Weifeng Xu" userId="e7aed605-a3dd-4d5a-a692-a87037af107b" providerId="ADAL" clId="{CCF7E1A9-2EE3-4C1F-9417-1B381AFC9AEB}" dt="2021-06-23T14:12:20.459" v="39" actId="27636"/>
          <ac:spMkLst>
            <pc:docMk/>
            <pc:sldMk cId="49749420" sldId="278"/>
            <ac:spMk id="3" creationId="{9DA5273E-C71D-4538-9E9F-E88A12FBE7A4}"/>
          </ac:spMkLst>
        </pc:spChg>
        <pc:spChg chg="mod">
          <ac:chgData name="Weifeng Xu" userId="e7aed605-a3dd-4d5a-a692-a87037af107b" providerId="ADAL" clId="{CCF7E1A9-2EE3-4C1F-9417-1B381AFC9AEB}" dt="2021-06-23T14:12:45.700" v="41" actId="114"/>
          <ac:spMkLst>
            <pc:docMk/>
            <pc:sldMk cId="49749420" sldId="278"/>
            <ac:spMk id="4" creationId="{7A57E690-D6BD-45F4-8D5A-28B832F18AF7}"/>
          </ac:spMkLst>
        </pc:spChg>
      </pc:sldChg>
      <pc:sldChg chg="modSp mod">
        <pc:chgData name="Weifeng Xu" userId="e7aed605-a3dd-4d5a-a692-a87037af107b" providerId="ADAL" clId="{CCF7E1A9-2EE3-4C1F-9417-1B381AFC9AEB}" dt="2021-06-23T14:41:07.508" v="69" actId="114"/>
        <pc:sldMkLst>
          <pc:docMk/>
          <pc:sldMk cId="21043144" sldId="282"/>
        </pc:sldMkLst>
        <pc:spChg chg="mod">
          <ac:chgData name="Weifeng Xu" userId="e7aed605-a3dd-4d5a-a692-a87037af107b" providerId="ADAL" clId="{CCF7E1A9-2EE3-4C1F-9417-1B381AFC9AEB}" dt="2021-06-23T14:41:07.508" v="69" actId="114"/>
          <ac:spMkLst>
            <pc:docMk/>
            <pc:sldMk cId="21043144" sldId="282"/>
            <ac:spMk id="2" creationId="{B54621E3-8542-4CDB-920C-7A568598D6AD}"/>
          </ac:spMkLst>
        </pc:spChg>
      </pc:sldChg>
      <pc:sldChg chg="modSp mod">
        <pc:chgData name="Weifeng Xu" userId="e7aed605-a3dd-4d5a-a692-a87037af107b" providerId="ADAL" clId="{CCF7E1A9-2EE3-4C1F-9417-1B381AFC9AEB}" dt="2021-06-23T14:42:02.509" v="72" actId="114"/>
        <pc:sldMkLst>
          <pc:docMk/>
          <pc:sldMk cId="1412337173" sldId="283"/>
        </pc:sldMkLst>
        <pc:spChg chg="mod">
          <ac:chgData name="Weifeng Xu" userId="e7aed605-a3dd-4d5a-a692-a87037af107b" providerId="ADAL" clId="{CCF7E1A9-2EE3-4C1F-9417-1B381AFC9AEB}" dt="2021-06-23T14:42:02.509" v="72" actId="114"/>
          <ac:spMkLst>
            <pc:docMk/>
            <pc:sldMk cId="1412337173" sldId="283"/>
            <ac:spMk id="2" creationId="{0996D95A-EC15-4709-A197-601F319A9F70}"/>
          </ac:spMkLst>
        </pc:spChg>
      </pc:sldChg>
      <pc:sldChg chg="modSp mod">
        <pc:chgData name="Weifeng Xu" userId="e7aed605-a3dd-4d5a-a692-a87037af107b" providerId="ADAL" clId="{CCF7E1A9-2EE3-4C1F-9417-1B381AFC9AEB}" dt="2021-06-23T14:42:15.263" v="75" actId="14100"/>
        <pc:sldMkLst>
          <pc:docMk/>
          <pc:sldMk cId="2980012136" sldId="284"/>
        </pc:sldMkLst>
        <pc:spChg chg="mod">
          <ac:chgData name="Weifeng Xu" userId="e7aed605-a3dd-4d5a-a692-a87037af107b" providerId="ADAL" clId="{CCF7E1A9-2EE3-4C1F-9417-1B381AFC9AEB}" dt="2021-06-23T14:42:15.263" v="75" actId="14100"/>
          <ac:spMkLst>
            <pc:docMk/>
            <pc:sldMk cId="2980012136" sldId="284"/>
            <ac:spMk id="3" creationId="{7E21D277-66FA-4C41-8A21-567CC714C865}"/>
          </ac:spMkLst>
        </pc:spChg>
      </pc:sldChg>
      <pc:sldChg chg="modSp mod">
        <pc:chgData name="Weifeng Xu" userId="e7aed605-a3dd-4d5a-a692-a87037af107b" providerId="ADAL" clId="{CCF7E1A9-2EE3-4C1F-9417-1B381AFC9AEB}" dt="2021-06-23T14:27:36.353" v="65" actId="114"/>
        <pc:sldMkLst>
          <pc:docMk/>
          <pc:sldMk cId="1141186696" sldId="285"/>
        </pc:sldMkLst>
        <pc:spChg chg="mod">
          <ac:chgData name="Weifeng Xu" userId="e7aed605-a3dd-4d5a-a692-a87037af107b" providerId="ADAL" clId="{CCF7E1A9-2EE3-4C1F-9417-1B381AFC9AEB}" dt="2021-06-23T14:27:36.353" v="65" actId="114"/>
          <ac:spMkLst>
            <pc:docMk/>
            <pc:sldMk cId="1141186696" sldId="285"/>
            <ac:spMk id="2" creationId="{108B1E6D-C0B9-4E85-8A28-751F1C9F9CE9}"/>
          </ac:spMkLst>
        </pc:spChg>
      </pc:sldChg>
      <pc:sldChg chg="modSp mod">
        <pc:chgData name="Weifeng Xu" userId="e7aed605-a3dd-4d5a-a692-a87037af107b" providerId="ADAL" clId="{CCF7E1A9-2EE3-4C1F-9417-1B381AFC9AEB}" dt="2021-06-23T14:43:21.353" v="89" actId="114"/>
        <pc:sldMkLst>
          <pc:docMk/>
          <pc:sldMk cId="3675941597" sldId="286"/>
        </pc:sldMkLst>
        <pc:spChg chg="mod">
          <ac:chgData name="Weifeng Xu" userId="e7aed605-a3dd-4d5a-a692-a87037af107b" providerId="ADAL" clId="{CCF7E1A9-2EE3-4C1F-9417-1B381AFC9AEB}" dt="2021-06-23T14:43:21.353" v="89" actId="114"/>
          <ac:spMkLst>
            <pc:docMk/>
            <pc:sldMk cId="3675941597" sldId="286"/>
            <ac:spMk id="2" creationId="{8834C762-CC44-4ED3-BF98-70692C7B6A09}"/>
          </ac:spMkLst>
        </pc:spChg>
      </pc:sldChg>
      <pc:sldChg chg="modSp mod">
        <pc:chgData name="Weifeng Xu" userId="e7aed605-a3dd-4d5a-a692-a87037af107b" providerId="ADAL" clId="{CCF7E1A9-2EE3-4C1F-9417-1B381AFC9AEB}" dt="2021-06-23T14:47:00.118" v="93" actId="114"/>
        <pc:sldMkLst>
          <pc:docMk/>
          <pc:sldMk cId="3241717371" sldId="287"/>
        </pc:sldMkLst>
        <pc:spChg chg="mod">
          <ac:chgData name="Weifeng Xu" userId="e7aed605-a3dd-4d5a-a692-a87037af107b" providerId="ADAL" clId="{CCF7E1A9-2EE3-4C1F-9417-1B381AFC9AEB}" dt="2021-06-23T14:47:00.118" v="93" actId="114"/>
          <ac:spMkLst>
            <pc:docMk/>
            <pc:sldMk cId="3241717371" sldId="287"/>
            <ac:spMk id="2" creationId="{4D3BDF44-3058-4BB4-9941-18FDC1D5EFF5}"/>
          </ac:spMkLst>
        </pc:spChg>
      </pc:sldChg>
      <pc:sldChg chg="modSp mod">
        <pc:chgData name="Weifeng Xu" userId="e7aed605-a3dd-4d5a-a692-a87037af107b" providerId="ADAL" clId="{CCF7E1A9-2EE3-4C1F-9417-1B381AFC9AEB}" dt="2021-06-23T14:48:19.520" v="107" actId="114"/>
        <pc:sldMkLst>
          <pc:docMk/>
          <pc:sldMk cId="2626413622" sldId="289"/>
        </pc:sldMkLst>
        <pc:spChg chg="mod">
          <ac:chgData name="Weifeng Xu" userId="e7aed605-a3dd-4d5a-a692-a87037af107b" providerId="ADAL" clId="{CCF7E1A9-2EE3-4C1F-9417-1B381AFC9AEB}" dt="2021-06-23T14:48:19.520" v="107" actId="114"/>
          <ac:spMkLst>
            <pc:docMk/>
            <pc:sldMk cId="2626413622" sldId="289"/>
            <ac:spMk id="2" creationId="{E7263329-E979-4739-8839-6CEFEB045CB5}"/>
          </ac:spMkLst>
        </pc:spChg>
      </pc:sldChg>
      <pc:sldChg chg="modSp mod">
        <pc:chgData name="Weifeng Xu" userId="e7aed605-a3dd-4d5a-a692-a87037af107b" providerId="ADAL" clId="{CCF7E1A9-2EE3-4C1F-9417-1B381AFC9AEB}" dt="2021-06-23T19:25:58.142" v="483" actId="114"/>
        <pc:sldMkLst>
          <pc:docMk/>
          <pc:sldMk cId="1277680135" sldId="290"/>
        </pc:sldMkLst>
        <pc:spChg chg="mod">
          <ac:chgData name="Weifeng Xu" userId="e7aed605-a3dd-4d5a-a692-a87037af107b" providerId="ADAL" clId="{CCF7E1A9-2EE3-4C1F-9417-1B381AFC9AEB}" dt="2021-06-23T19:25:58.142" v="483" actId="114"/>
          <ac:spMkLst>
            <pc:docMk/>
            <pc:sldMk cId="1277680135" sldId="290"/>
            <ac:spMk id="6" creationId="{4F81280C-B968-42D8-866D-70CAFF3AD6DB}"/>
          </ac:spMkLst>
        </pc:spChg>
      </pc:sldChg>
      <pc:sldChg chg="modSp mod">
        <pc:chgData name="Weifeng Xu" userId="e7aed605-a3dd-4d5a-a692-a87037af107b" providerId="ADAL" clId="{CCF7E1A9-2EE3-4C1F-9417-1B381AFC9AEB}" dt="2021-06-23T14:43:09.660" v="87" actId="114"/>
        <pc:sldMkLst>
          <pc:docMk/>
          <pc:sldMk cId="3960253075" sldId="294"/>
        </pc:sldMkLst>
        <pc:spChg chg="mod">
          <ac:chgData name="Weifeng Xu" userId="e7aed605-a3dd-4d5a-a692-a87037af107b" providerId="ADAL" clId="{CCF7E1A9-2EE3-4C1F-9417-1B381AFC9AEB}" dt="2021-06-23T14:43:09.660" v="87" actId="114"/>
          <ac:spMkLst>
            <pc:docMk/>
            <pc:sldMk cId="3960253075" sldId="294"/>
            <ac:spMk id="3" creationId="{FFA0ADD8-55F2-43EC-9886-2EEB4095D49F}"/>
          </ac:spMkLst>
        </pc:spChg>
      </pc:sldChg>
      <pc:sldChg chg="modSp mod">
        <pc:chgData name="Weifeng Xu" userId="e7aed605-a3dd-4d5a-a692-a87037af107b" providerId="ADAL" clId="{CCF7E1A9-2EE3-4C1F-9417-1B381AFC9AEB}" dt="2021-06-23T14:46:51.669" v="91" actId="114"/>
        <pc:sldMkLst>
          <pc:docMk/>
          <pc:sldMk cId="1090216605" sldId="296"/>
        </pc:sldMkLst>
        <pc:spChg chg="mod">
          <ac:chgData name="Weifeng Xu" userId="e7aed605-a3dd-4d5a-a692-a87037af107b" providerId="ADAL" clId="{CCF7E1A9-2EE3-4C1F-9417-1B381AFC9AEB}" dt="2021-06-23T14:46:51.669" v="91" actId="114"/>
          <ac:spMkLst>
            <pc:docMk/>
            <pc:sldMk cId="1090216605" sldId="296"/>
            <ac:spMk id="3" creationId="{40123445-E98F-4F2B-9062-4CA44480AB4E}"/>
          </ac:spMkLst>
        </pc:spChg>
      </pc:sldChg>
      <pc:sldChg chg="modSp mod">
        <pc:chgData name="Weifeng Xu" userId="e7aed605-a3dd-4d5a-a692-a87037af107b" providerId="ADAL" clId="{CCF7E1A9-2EE3-4C1F-9417-1B381AFC9AEB}" dt="2021-06-23T14:47:10.140" v="95" actId="114"/>
        <pc:sldMkLst>
          <pc:docMk/>
          <pc:sldMk cId="85894800" sldId="297"/>
        </pc:sldMkLst>
        <pc:spChg chg="mod">
          <ac:chgData name="Weifeng Xu" userId="e7aed605-a3dd-4d5a-a692-a87037af107b" providerId="ADAL" clId="{CCF7E1A9-2EE3-4C1F-9417-1B381AFC9AEB}" dt="2021-06-23T14:47:10.140" v="95" actId="114"/>
          <ac:spMkLst>
            <pc:docMk/>
            <pc:sldMk cId="85894800" sldId="297"/>
            <ac:spMk id="3" creationId="{7B2504F3-DFB9-4424-BE98-DD07D3741A2E}"/>
          </ac:spMkLst>
        </pc:spChg>
      </pc:sldChg>
      <pc:sldChg chg="modSp mod">
        <pc:chgData name="Weifeng Xu" userId="e7aed605-a3dd-4d5a-a692-a87037af107b" providerId="ADAL" clId="{CCF7E1A9-2EE3-4C1F-9417-1B381AFC9AEB}" dt="2021-06-23T19:45:58.725" v="539" actId="114"/>
        <pc:sldMkLst>
          <pc:docMk/>
          <pc:sldMk cId="1805691231" sldId="298"/>
        </pc:sldMkLst>
        <pc:spChg chg="mod">
          <ac:chgData name="Weifeng Xu" userId="e7aed605-a3dd-4d5a-a692-a87037af107b" providerId="ADAL" clId="{CCF7E1A9-2EE3-4C1F-9417-1B381AFC9AEB}" dt="2021-06-23T19:45:58.725" v="539" actId="114"/>
          <ac:spMkLst>
            <pc:docMk/>
            <pc:sldMk cId="1805691231" sldId="298"/>
            <ac:spMk id="3" creationId="{0F8F7E99-9B83-437A-9D53-113C09D9B1C2}"/>
          </ac:spMkLst>
        </pc:spChg>
      </pc:sldChg>
      <pc:sldChg chg="modSp mod">
        <pc:chgData name="Weifeng Xu" userId="e7aed605-a3dd-4d5a-a692-a87037af107b" providerId="ADAL" clId="{CCF7E1A9-2EE3-4C1F-9417-1B381AFC9AEB}" dt="2021-06-23T14:52:38.007" v="120" actId="114"/>
        <pc:sldMkLst>
          <pc:docMk/>
          <pc:sldMk cId="2892299056" sldId="300"/>
        </pc:sldMkLst>
        <pc:spChg chg="mod">
          <ac:chgData name="Weifeng Xu" userId="e7aed605-a3dd-4d5a-a692-a87037af107b" providerId="ADAL" clId="{CCF7E1A9-2EE3-4C1F-9417-1B381AFC9AEB}" dt="2021-06-23T14:52:38.007" v="120" actId="114"/>
          <ac:spMkLst>
            <pc:docMk/>
            <pc:sldMk cId="2892299056" sldId="300"/>
            <ac:spMk id="2" creationId="{2E28AB35-C9A0-4BE2-B1C7-84166C774A92}"/>
          </ac:spMkLst>
        </pc:spChg>
      </pc:sldChg>
      <pc:sldChg chg="modSp mod">
        <pc:chgData name="Weifeng Xu" userId="e7aed605-a3dd-4d5a-a692-a87037af107b" providerId="ADAL" clId="{CCF7E1A9-2EE3-4C1F-9417-1B381AFC9AEB}" dt="2021-06-23T14:57:36.177" v="124" actId="207"/>
        <pc:sldMkLst>
          <pc:docMk/>
          <pc:sldMk cId="1641971344" sldId="301"/>
        </pc:sldMkLst>
        <pc:spChg chg="mod">
          <ac:chgData name="Weifeng Xu" userId="e7aed605-a3dd-4d5a-a692-a87037af107b" providerId="ADAL" clId="{CCF7E1A9-2EE3-4C1F-9417-1B381AFC9AEB}" dt="2021-06-23T14:57:36.177" v="124" actId="207"/>
          <ac:spMkLst>
            <pc:docMk/>
            <pc:sldMk cId="1641971344" sldId="301"/>
            <ac:spMk id="2" creationId="{1A35629C-1D8F-4266-9D48-C085CF7C39C4}"/>
          </ac:spMkLst>
        </pc:spChg>
      </pc:sldChg>
      <pc:sldChg chg="modSp mod">
        <pc:chgData name="Weifeng Xu" userId="e7aed605-a3dd-4d5a-a692-a87037af107b" providerId="ADAL" clId="{CCF7E1A9-2EE3-4C1F-9417-1B381AFC9AEB}" dt="2021-06-23T14:40:21.280" v="67" actId="114"/>
        <pc:sldMkLst>
          <pc:docMk/>
          <pc:sldMk cId="4082983172" sldId="302"/>
        </pc:sldMkLst>
        <pc:spChg chg="mod">
          <ac:chgData name="Weifeng Xu" userId="e7aed605-a3dd-4d5a-a692-a87037af107b" providerId="ADAL" clId="{CCF7E1A9-2EE3-4C1F-9417-1B381AFC9AEB}" dt="2021-06-23T14:40:21.280" v="67" actId="114"/>
          <ac:spMkLst>
            <pc:docMk/>
            <pc:sldMk cId="4082983172" sldId="302"/>
            <ac:spMk id="2" creationId="{F5EE0738-E4F4-43F6-AAB5-BA56C022EA6B}"/>
          </ac:spMkLst>
        </pc:spChg>
      </pc:sldChg>
      <pc:sldChg chg="modSp mod">
        <pc:chgData name="Weifeng Xu" userId="e7aed605-a3dd-4d5a-a692-a87037af107b" providerId="ADAL" clId="{CCF7E1A9-2EE3-4C1F-9417-1B381AFC9AEB}" dt="2021-06-23T15:04:46.992" v="128" actId="114"/>
        <pc:sldMkLst>
          <pc:docMk/>
          <pc:sldMk cId="1819414843" sldId="303"/>
        </pc:sldMkLst>
        <pc:spChg chg="mod">
          <ac:chgData name="Weifeng Xu" userId="e7aed605-a3dd-4d5a-a692-a87037af107b" providerId="ADAL" clId="{CCF7E1A9-2EE3-4C1F-9417-1B381AFC9AEB}" dt="2021-06-23T15:04:46.992" v="128" actId="114"/>
          <ac:spMkLst>
            <pc:docMk/>
            <pc:sldMk cId="1819414843" sldId="303"/>
            <ac:spMk id="2" creationId="{07BAFE52-73E6-4930-8D23-18EC28EAD7B9}"/>
          </ac:spMkLst>
        </pc:spChg>
      </pc:sldChg>
      <pc:sldChg chg="modSp mod">
        <pc:chgData name="Weifeng Xu" userId="e7aed605-a3dd-4d5a-a692-a87037af107b" providerId="ADAL" clId="{CCF7E1A9-2EE3-4C1F-9417-1B381AFC9AEB}" dt="2021-06-23T19:43:54.451" v="526" actId="114"/>
        <pc:sldMkLst>
          <pc:docMk/>
          <pc:sldMk cId="4129629205" sldId="305"/>
        </pc:sldMkLst>
        <pc:spChg chg="mod">
          <ac:chgData name="Weifeng Xu" userId="e7aed605-a3dd-4d5a-a692-a87037af107b" providerId="ADAL" clId="{CCF7E1A9-2EE3-4C1F-9417-1B381AFC9AEB}" dt="2021-06-23T19:35:11.542" v="518" actId="114"/>
          <ac:spMkLst>
            <pc:docMk/>
            <pc:sldMk cId="4129629205" sldId="305"/>
            <ac:spMk id="2" creationId="{235EF688-2952-4D29-866C-C646D0FCBE46}"/>
          </ac:spMkLst>
        </pc:spChg>
        <pc:spChg chg="mod">
          <ac:chgData name="Weifeng Xu" userId="e7aed605-a3dd-4d5a-a692-a87037af107b" providerId="ADAL" clId="{CCF7E1A9-2EE3-4C1F-9417-1B381AFC9AEB}" dt="2021-06-23T19:43:54.451" v="526" actId="114"/>
          <ac:spMkLst>
            <pc:docMk/>
            <pc:sldMk cId="4129629205" sldId="305"/>
            <ac:spMk id="3" creationId="{E9C20653-3135-44E5-AAA4-3B80745246F6}"/>
          </ac:spMkLst>
        </pc:spChg>
      </pc:sldChg>
      <pc:sldChg chg="modSp mod">
        <pc:chgData name="Weifeng Xu" userId="e7aed605-a3dd-4d5a-a692-a87037af107b" providerId="ADAL" clId="{CCF7E1A9-2EE3-4C1F-9417-1B381AFC9AEB}" dt="2021-06-23T14:26:29.453" v="61" actId="114"/>
        <pc:sldMkLst>
          <pc:docMk/>
          <pc:sldMk cId="4101519202" sldId="312"/>
        </pc:sldMkLst>
        <pc:spChg chg="mod">
          <ac:chgData name="Weifeng Xu" userId="e7aed605-a3dd-4d5a-a692-a87037af107b" providerId="ADAL" clId="{CCF7E1A9-2EE3-4C1F-9417-1B381AFC9AEB}" dt="2021-06-23T14:25:30.699" v="43" actId="114"/>
          <ac:spMkLst>
            <pc:docMk/>
            <pc:sldMk cId="4101519202" sldId="312"/>
            <ac:spMk id="2" creationId="{8AC278CE-7F59-4A7A-8204-7045D8CD4883}"/>
          </ac:spMkLst>
        </pc:spChg>
        <pc:spChg chg="mod">
          <ac:chgData name="Weifeng Xu" userId="e7aed605-a3dd-4d5a-a692-a87037af107b" providerId="ADAL" clId="{CCF7E1A9-2EE3-4C1F-9417-1B381AFC9AEB}" dt="2021-06-23T14:26:29.453" v="61" actId="114"/>
          <ac:spMkLst>
            <pc:docMk/>
            <pc:sldMk cId="4101519202" sldId="312"/>
            <ac:spMk id="3" creationId="{238DDEDC-098B-4EC9-AE06-C0865A61BD51}"/>
          </ac:spMkLst>
        </pc:spChg>
      </pc:sldChg>
      <pc:sldChg chg="modSp mod">
        <pc:chgData name="Weifeng Xu" userId="e7aed605-a3dd-4d5a-a692-a87037af107b" providerId="ADAL" clId="{CCF7E1A9-2EE3-4C1F-9417-1B381AFC9AEB}" dt="2021-06-23T14:52:22.825" v="116" actId="114"/>
        <pc:sldMkLst>
          <pc:docMk/>
          <pc:sldMk cId="2303625863" sldId="313"/>
        </pc:sldMkLst>
        <pc:spChg chg="mod">
          <ac:chgData name="Weifeng Xu" userId="e7aed605-a3dd-4d5a-a692-a87037af107b" providerId="ADAL" clId="{CCF7E1A9-2EE3-4C1F-9417-1B381AFC9AEB}" dt="2021-06-23T14:52:15.167" v="112" actId="20577"/>
          <ac:spMkLst>
            <pc:docMk/>
            <pc:sldMk cId="2303625863" sldId="313"/>
            <ac:spMk id="2" creationId="{15D0267F-AA23-46A7-95FD-6B0E1A63485B}"/>
          </ac:spMkLst>
        </pc:spChg>
        <pc:spChg chg="mod">
          <ac:chgData name="Weifeng Xu" userId="e7aed605-a3dd-4d5a-a692-a87037af107b" providerId="ADAL" clId="{CCF7E1A9-2EE3-4C1F-9417-1B381AFC9AEB}" dt="2021-06-23T14:52:22.825" v="116" actId="114"/>
          <ac:spMkLst>
            <pc:docMk/>
            <pc:sldMk cId="2303625863" sldId="313"/>
            <ac:spMk id="3" creationId="{F9B996F5-4552-4070-A4C4-3543A100E7F9}"/>
          </ac:spMkLst>
        </pc:spChg>
      </pc:sldChg>
      <pc:sldChg chg="modSp mod">
        <pc:chgData name="Weifeng Xu" userId="e7aed605-a3dd-4d5a-a692-a87037af107b" providerId="ADAL" clId="{CCF7E1A9-2EE3-4C1F-9417-1B381AFC9AEB}" dt="2021-06-23T14:10:36.218" v="27" actId="20577"/>
        <pc:sldMkLst>
          <pc:docMk/>
          <pc:sldMk cId="1370261305" sldId="317"/>
        </pc:sldMkLst>
        <pc:spChg chg="mod">
          <ac:chgData name="Weifeng Xu" userId="e7aed605-a3dd-4d5a-a692-a87037af107b" providerId="ADAL" clId="{CCF7E1A9-2EE3-4C1F-9417-1B381AFC9AEB}" dt="2021-06-23T14:09:58.328" v="16" actId="114"/>
          <ac:spMkLst>
            <pc:docMk/>
            <pc:sldMk cId="1370261305" sldId="317"/>
            <ac:spMk id="2" creationId="{4F4F8F16-E4B5-4122-8A2B-20FA19EA8027}"/>
          </ac:spMkLst>
        </pc:spChg>
        <pc:spChg chg="mod">
          <ac:chgData name="Weifeng Xu" userId="e7aed605-a3dd-4d5a-a692-a87037af107b" providerId="ADAL" clId="{CCF7E1A9-2EE3-4C1F-9417-1B381AFC9AEB}" dt="2021-06-23T14:10:36.218" v="27" actId="20577"/>
          <ac:spMkLst>
            <pc:docMk/>
            <pc:sldMk cId="1370261305" sldId="317"/>
            <ac:spMk id="3" creationId="{748668B2-B008-445F-8EF0-B9F506161F14}"/>
          </ac:spMkLst>
        </pc:spChg>
      </pc:sldChg>
      <pc:sldChg chg="modSp mod">
        <pc:chgData name="Weifeng Xu" userId="e7aed605-a3dd-4d5a-a692-a87037af107b" providerId="ADAL" clId="{CCF7E1A9-2EE3-4C1F-9417-1B381AFC9AEB}" dt="2021-06-23T15:05:05.984" v="130" actId="114"/>
        <pc:sldMkLst>
          <pc:docMk/>
          <pc:sldMk cId="2338936283" sldId="318"/>
        </pc:sldMkLst>
        <pc:spChg chg="mod">
          <ac:chgData name="Weifeng Xu" userId="e7aed605-a3dd-4d5a-a692-a87037af107b" providerId="ADAL" clId="{CCF7E1A9-2EE3-4C1F-9417-1B381AFC9AEB}" dt="2021-06-23T15:05:05.984" v="130" actId="114"/>
          <ac:spMkLst>
            <pc:docMk/>
            <pc:sldMk cId="2338936283" sldId="318"/>
            <ac:spMk id="2" creationId="{AB9B85B8-6CB6-423B-B94C-6C26E57FA062}"/>
          </ac:spMkLst>
        </pc:spChg>
      </pc:sldChg>
      <pc:sldChg chg="addSp delSp modSp mod ord">
        <pc:chgData name="Weifeng Xu" userId="e7aed605-a3dd-4d5a-a692-a87037af107b" providerId="ADAL" clId="{CCF7E1A9-2EE3-4C1F-9417-1B381AFC9AEB}" dt="2021-06-23T19:29:00.388" v="489"/>
        <pc:sldMkLst>
          <pc:docMk/>
          <pc:sldMk cId="1530790439" sldId="321"/>
        </pc:sldMkLst>
        <pc:spChg chg="mod">
          <ac:chgData name="Weifeng Xu" userId="e7aed605-a3dd-4d5a-a692-a87037af107b" providerId="ADAL" clId="{CCF7E1A9-2EE3-4C1F-9417-1B381AFC9AEB}" dt="2021-06-23T19:24:40.450" v="473" actId="313"/>
          <ac:spMkLst>
            <pc:docMk/>
            <pc:sldMk cId="1530790439" sldId="321"/>
            <ac:spMk id="2" creationId="{43FD79DA-2155-430F-9E70-0A79015413C5}"/>
          </ac:spMkLst>
        </pc:spChg>
        <pc:spChg chg="mod">
          <ac:chgData name="Weifeng Xu" userId="e7aed605-a3dd-4d5a-a692-a87037af107b" providerId="ADAL" clId="{CCF7E1A9-2EE3-4C1F-9417-1B381AFC9AEB}" dt="2021-06-23T19:24:57.007" v="475" actId="114"/>
          <ac:spMkLst>
            <pc:docMk/>
            <pc:sldMk cId="1530790439" sldId="321"/>
            <ac:spMk id="3" creationId="{6954C839-9C9E-4D80-B384-2F041C914CAF}"/>
          </ac:spMkLst>
        </pc:spChg>
        <pc:picChg chg="add del mod">
          <ac:chgData name="Weifeng Xu" userId="e7aed605-a3dd-4d5a-a692-a87037af107b" providerId="ADAL" clId="{CCF7E1A9-2EE3-4C1F-9417-1B381AFC9AEB}" dt="2021-06-23T19:17:48.222" v="298" actId="478"/>
          <ac:picMkLst>
            <pc:docMk/>
            <pc:sldMk cId="1530790439" sldId="321"/>
            <ac:picMk id="5" creationId="{74F82388-23B3-4792-82A1-E65B9CAAA55F}"/>
          </ac:picMkLst>
        </pc:picChg>
      </pc:sldChg>
      <pc:sldChg chg="modSp mod ord">
        <pc:chgData name="Weifeng Xu" userId="e7aed605-a3dd-4d5a-a692-a87037af107b" providerId="ADAL" clId="{CCF7E1A9-2EE3-4C1F-9417-1B381AFC9AEB}" dt="2021-06-23T19:29:00.388" v="489"/>
        <pc:sldMkLst>
          <pc:docMk/>
          <pc:sldMk cId="3477231251" sldId="322"/>
        </pc:sldMkLst>
        <pc:spChg chg="mod">
          <ac:chgData name="Weifeng Xu" userId="e7aed605-a3dd-4d5a-a692-a87037af107b" providerId="ADAL" clId="{CCF7E1A9-2EE3-4C1F-9417-1B381AFC9AEB}" dt="2021-06-23T19:22:48.870" v="438" actId="20577"/>
          <ac:spMkLst>
            <pc:docMk/>
            <pc:sldMk cId="3477231251" sldId="322"/>
            <ac:spMk id="3" creationId="{C4C0E5FF-FCD2-4DD0-9CA6-D2364F677695}"/>
          </ac:spMkLst>
        </pc:spChg>
      </pc:sldChg>
      <pc:sldChg chg="modSp mod">
        <pc:chgData name="Weifeng Xu" userId="e7aed605-a3dd-4d5a-a692-a87037af107b" providerId="ADAL" clId="{CCF7E1A9-2EE3-4C1F-9417-1B381AFC9AEB}" dt="2021-06-23T14:10:42.904" v="29" actId="114"/>
        <pc:sldMkLst>
          <pc:docMk/>
          <pc:sldMk cId="3955286925" sldId="326"/>
        </pc:sldMkLst>
        <pc:spChg chg="mod">
          <ac:chgData name="Weifeng Xu" userId="e7aed605-a3dd-4d5a-a692-a87037af107b" providerId="ADAL" clId="{CCF7E1A9-2EE3-4C1F-9417-1B381AFC9AEB}" dt="2021-06-23T14:10:42.904" v="29" actId="114"/>
          <ac:spMkLst>
            <pc:docMk/>
            <pc:sldMk cId="3955286925" sldId="326"/>
            <ac:spMk id="2" creationId="{AB1D1A72-2F7E-4C37-BAAB-3CA158CFBB78}"/>
          </ac:spMkLst>
        </pc:spChg>
      </pc:sldChg>
      <pc:sldChg chg="modSp mod">
        <pc:chgData name="Weifeng Xu" userId="e7aed605-a3dd-4d5a-a692-a87037af107b" providerId="ADAL" clId="{CCF7E1A9-2EE3-4C1F-9417-1B381AFC9AEB}" dt="2021-06-23T14:11:16.696" v="31" actId="114"/>
        <pc:sldMkLst>
          <pc:docMk/>
          <pc:sldMk cId="1865969485" sldId="327"/>
        </pc:sldMkLst>
        <pc:spChg chg="mod">
          <ac:chgData name="Weifeng Xu" userId="e7aed605-a3dd-4d5a-a692-a87037af107b" providerId="ADAL" clId="{CCF7E1A9-2EE3-4C1F-9417-1B381AFC9AEB}" dt="2021-06-23T14:11:16.696" v="31" actId="114"/>
          <ac:spMkLst>
            <pc:docMk/>
            <pc:sldMk cId="1865969485" sldId="327"/>
            <ac:spMk id="2" creationId="{7CFB2C4E-9F82-4120-A08F-F19FBAA759ED}"/>
          </ac:spMkLst>
        </pc:spChg>
      </pc:sldChg>
      <pc:sldChg chg="modSp mod">
        <pc:chgData name="Weifeng Xu" userId="e7aed605-a3dd-4d5a-a692-a87037af107b" providerId="ADAL" clId="{CCF7E1A9-2EE3-4C1F-9417-1B381AFC9AEB}" dt="2021-06-23T14:26:50.067" v="63" actId="114"/>
        <pc:sldMkLst>
          <pc:docMk/>
          <pc:sldMk cId="2131990461" sldId="328"/>
        </pc:sldMkLst>
        <pc:spChg chg="mod">
          <ac:chgData name="Weifeng Xu" userId="e7aed605-a3dd-4d5a-a692-a87037af107b" providerId="ADAL" clId="{CCF7E1A9-2EE3-4C1F-9417-1B381AFC9AEB}" dt="2021-06-23T14:26:50.067" v="63" actId="114"/>
          <ac:spMkLst>
            <pc:docMk/>
            <pc:sldMk cId="2131990461" sldId="328"/>
            <ac:spMk id="2" creationId="{5791F947-28B6-488A-B35C-384D6BE11A70}"/>
          </ac:spMkLst>
        </pc:spChg>
      </pc:sldChg>
      <pc:sldChg chg="modSp mod">
        <pc:chgData name="Weifeng Xu" userId="e7aed605-a3dd-4d5a-a692-a87037af107b" providerId="ADAL" clId="{CCF7E1A9-2EE3-4C1F-9417-1B381AFC9AEB}" dt="2021-06-23T19:27:05.422" v="487" actId="114"/>
        <pc:sldMkLst>
          <pc:docMk/>
          <pc:sldMk cId="2364475100" sldId="330"/>
        </pc:sldMkLst>
        <pc:spChg chg="mod">
          <ac:chgData name="Weifeng Xu" userId="e7aed605-a3dd-4d5a-a692-a87037af107b" providerId="ADAL" clId="{CCF7E1A9-2EE3-4C1F-9417-1B381AFC9AEB}" dt="2021-06-23T19:27:05.422" v="487" actId="114"/>
          <ac:spMkLst>
            <pc:docMk/>
            <pc:sldMk cId="2364475100" sldId="330"/>
            <ac:spMk id="2" creationId="{329F0914-6C3D-437E-A623-EFC16FF789DD}"/>
          </ac:spMkLst>
        </pc:spChg>
      </pc:sldChg>
      <pc:sldChg chg="modSp mod">
        <pc:chgData name="Weifeng Xu" userId="e7aed605-a3dd-4d5a-a692-a87037af107b" providerId="ADAL" clId="{CCF7E1A9-2EE3-4C1F-9417-1B381AFC9AEB}" dt="2021-06-23T15:14:58.147" v="191" actId="6549"/>
        <pc:sldMkLst>
          <pc:docMk/>
          <pc:sldMk cId="442386592" sldId="331"/>
        </pc:sldMkLst>
        <pc:spChg chg="mod">
          <ac:chgData name="Weifeng Xu" userId="e7aed605-a3dd-4d5a-a692-a87037af107b" providerId="ADAL" clId="{CCF7E1A9-2EE3-4C1F-9417-1B381AFC9AEB}" dt="2021-06-23T15:14:58.147" v="191" actId="6549"/>
          <ac:spMkLst>
            <pc:docMk/>
            <pc:sldMk cId="442386592" sldId="331"/>
            <ac:spMk id="2" creationId="{4A3C18E6-D3D0-4057-82D6-D403798677B7}"/>
          </ac:spMkLst>
        </pc:spChg>
        <pc:spChg chg="mod">
          <ac:chgData name="Weifeng Xu" userId="e7aed605-a3dd-4d5a-a692-a87037af107b" providerId="ADAL" clId="{CCF7E1A9-2EE3-4C1F-9417-1B381AFC9AEB}" dt="2021-06-23T15:14:27.576" v="157" actId="27636"/>
          <ac:spMkLst>
            <pc:docMk/>
            <pc:sldMk cId="442386592" sldId="331"/>
            <ac:spMk id="3" creationId="{2780A254-B0DC-4793-BD55-8B7ECCF8A817}"/>
          </ac:spMkLst>
        </pc:spChg>
      </pc:sldChg>
      <pc:sldChg chg="modSp mod">
        <pc:chgData name="Weifeng Xu" userId="e7aed605-a3dd-4d5a-a692-a87037af107b" providerId="ADAL" clId="{CCF7E1A9-2EE3-4C1F-9417-1B381AFC9AEB}" dt="2021-06-23T15:07:30.187" v="132" actId="114"/>
        <pc:sldMkLst>
          <pc:docMk/>
          <pc:sldMk cId="2142636839" sldId="333"/>
        </pc:sldMkLst>
        <pc:spChg chg="mod">
          <ac:chgData name="Weifeng Xu" userId="e7aed605-a3dd-4d5a-a692-a87037af107b" providerId="ADAL" clId="{CCF7E1A9-2EE3-4C1F-9417-1B381AFC9AEB}" dt="2021-06-23T15:07:30.187" v="132" actId="114"/>
          <ac:spMkLst>
            <pc:docMk/>
            <pc:sldMk cId="2142636839" sldId="333"/>
            <ac:spMk id="2" creationId="{AC468A36-5674-495E-9A53-E4B18EB14321}"/>
          </ac:spMkLst>
        </pc:spChg>
      </pc:sldChg>
      <pc:sldChg chg="modSp mod">
        <pc:chgData name="Weifeng Xu" userId="e7aed605-a3dd-4d5a-a692-a87037af107b" providerId="ADAL" clId="{CCF7E1A9-2EE3-4C1F-9417-1B381AFC9AEB}" dt="2021-06-23T15:09:40.026" v="134" actId="114"/>
        <pc:sldMkLst>
          <pc:docMk/>
          <pc:sldMk cId="1744759290" sldId="334"/>
        </pc:sldMkLst>
        <pc:spChg chg="mod">
          <ac:chgData name="Weifeng Xu" userId="e7aed605-a3dd-4d5a-a692-a87037af107b" providerId="ADAL" clId="{CCF7E1A9-2EE3-4C1F-9417-1B381AFC9AEB}" dt="2021-06-23T15:09:40.026" v="134" actId="114"/>
          <ac:spMkLst>
            <pc:docMk/>
            <pc:sldMk cId="1744759290" sldId="334"/>
            <ac:spMk id="2" creationId="{E9CB7C59-6C7C-4412-A548-38BFA067FA01}"/>
          </ac:spMkLst>
        </pc:spChg>
      </pc:sldChg>
      <pc:sldChg chg="modSp mod">
        <pc:chgData name="Weifeng Xu" userId="e7aed605-a3dd-4d5a-a692-a87037af107b" providerId="ADAL" clId="{CCF7E1A9-2EE3-4C1F-9417-1B381AFC9AEB}" dt="2021-06-23T19:29:47.616" v="501" actId="20577"/>
        <pc:sldMkLst>
          <pc:docMk/>
          <pc:sldMk cId="806111048" sldId="336"/>
        </pc:sldMkLst>
        <pc:spChg chg="mod">
          <ac:chgData name="Weifeng Xu" userId="e7aed605-a3dd-4d5a-a692-a87037af107b" providerId="ADAL" clId="{CCF7E1A9-2EE3-4C1F-9417-1B381AFC9AEB}" dt="2021-06-23T19:29:47.616" v="501" actId="20577"/>
          <ac:spMkLst>
            <pc:docMk/>
            <pc:sldMk cId="806111048" sldId="336"/>
            <ac:spMk id="3" creationId="{4A8EFFAE-66CC-466F-8AE8-427834FA5421}"/>
          </ac:spMkLst>
        </pc:spChg>
      </pc:sldChg>
      <pc:sldChg chg="del">
        <pc:chgData name="Weifeng Xu" userId="e7aed605-a3dd-4d5a-a692-a87037af107b" providerId="ADAL" clId="{CCF7E1A9-2EE3-4C1F-9417-1B381AFC9AEB}" dt="2021-06-23T14:08:37.865" v="5" actId="47"/>
        <pc:sldMkLst>
          <pc:docMk/>
          <pc:sldMk cId="2907974856" sldId="337"/>
        </pc:sldMkLst>
      </pc:sldChg>
      <pc:sldChg chg="modSp mod">
        <pc:chgData name="Weifeng Xu" userId="e7aed605-a3dd-4d5a-a692-a87037af107b" providerId="ADAL" clId="{CCF7E1A9-2EE3-4C1F-9417-1B381AFC9AEB}" dt="2021-06-23T19:34:47.791" v="511" actId="114"/>
        <pc:sldMkLst>
          <pc:docMk/>
          <pc:sldMk cId="1157290020" sldId="340"/>
        </pc:sldMkLst>
        <pc:spChg chg="mod">
          <ac:chgData name="Weifeng Xu" userId="e7aed605-a3dd-4d5a-a692-a87037af107b" providerId="ADAL" clId="{CCF7E1A9-2EE3-4C1F-9417-1B381AFC9AEB}" dt="2021-06-23T19:34:47.791" v="511" actId="114"/>
          <ac:spMkLst>
            <pc:docMk/>
            <pc:sldMk cId="1157290020" sldId="340"/>
            <ac:spMk id="3" creationId="{4FBCC884-52E3-4565-BA86-0D8599AFF26B}"/>
          </ac:spMkLst>
        </pc:spChg>
      </pc:sldChg>
      <pc:sldChg chg="modSp mod">
        <pc:chgData name="Weifeng Xu" userId="e7aed605-a3dd-4d5a-a692-a87037af107b" providerId="ADAL" clId="{CCF7E1A9-2EE3-4C1F-9417-1B381AFC9AEB}" dt="2021-06-23T15:09:58.696" v="136" actId="114"/>
        <pc:sldMkLst>
          <pc:docMk/>
          <pc:sldMk cId="3303396981" sldId="341"/>
        </pc:sldMkLst>
        <pc:spChg chg="mod">
          <ac:chgData name="Weifeng Xu" userId="e7aed605-a3dd-4d5a-a692-a87037af107b" providerId="ADAL" clId="{CCF7E1A9-2EE3-4C1F-9417-1B381AFC9AEB}" dt="2021-06-23T15:09:58.696" v="136" actId="114"/>
          <ac:spMkLst>
            <pc:docMk/>
            <pc:sldMk cId="3303396981" sldId="341"/>
            <ac:spMk id="2" creationId="{1EC3928B-1731-4ADD-A4DD-54AB9AB385A3}"/>
          </ac:spMkLst>
        </pc:spChg>
      </pc:sldChg>
      <pc:sldChg chg="addSp modSp new mod ord">
        <pc:chgData name="Weifeng Xu" userId="e7aed605-a3dd-4d5a-a692-a87037af107b" providerId="ADAL" clId="{CCF7E1A9-2EE3-4C1F-9417-1B381AFC9AEB}" dt="2021-06-23T19:29:00.388" v="489"/>
        <pc:sldMkLst>
          <pc:docMk/>
          <pc:sldMk cId="2308851982" sldId="343"/>
        </pc:sldMkLst>
        <pc:spChg chg="mod">
          <ac:chgData name="Weifeng Xu" userId="e7aed605-a3dd-4d5a-a692-a87037af107b" providerId="ADAL" clId="{CCF7E1A9-2EE3-4C1F-9417-1B381AFC9AEB}" dt="2021-06-23T19:05:40.973" v="213" actId="20577"/>
          <ac:spMkLst>
            <pc:docMk/>
            <pc:sldMk cId="2308851982" sldId="343"/>
            <ac:spMk id="2" creationId="{FDA31672-A3F5-4D90-9A65-4FD5E02CC077}"/>
          </ac:spMkLst>
        </pc:spChg>
        <pc:spChg chg="mod">
          <ac:chgData name="Weifeng Xu" userId="e7aed605-a3dd-4d5a-a692-a87037af107b" providerId="ADAL" clId="{CCF7E1A9-2EE3-4C1F-9417-1B381AFC9AEB}" dt="2021-06-23T19:08:57.374" v="218" actId="6549"/>
          <ac:spMkLst>
            <pc:docMk/>
            <pc:sldMk cId="2308851982" sldId="343"/>
            <ac:spMk id="3" creationId="{5202D56A-3471-4FE1-A477-8A5432581D4A}"/>
          </ac:spMkLst>
        </pc:spChg>
        <pc:picChg chg="add mod">
          <ac:chgData name="Weifeng Xu" userId="e7aed605-a3dd-4d5a-a692-a87037af107b" providerId="ADAL" clId="{CCF7E1A9-2EE3-4C1F-9417-1B381AFC9AEB}" dt="2021-06-23T19:06:06.007" v="216" actId="1076"/>
          <ac:picMkLst>
            <pc:docMk/>
            <pc:sldMk cId="2308851982" sldId="343"/>
            <ac:picMk id="4" creationId="{19A63A2F-56EB-405B-B003-0E1F18B68429}"/>
          </ac:picMkLst>
        </pc:pic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ata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hyperlink" Target="https://www.timeanddate.com/worldclock/timezone/utc" TargetMode="External"/><Relationship Id="rId1" Type="http://schemas.openxmlformats.org/officeDocument/2006/relationships/hyperlink" Target="https://www.utctime.net/" TargetMode="Externa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8.xml.rels><?xml version="1.0" encoding="UTF-8" standalone="yes"?>
<Relationships xmlns="http://schemas.openxmlformats.org/package/2006/relationships"><Relationship Id="rId8" Type="http://schemas.openxmlformats.org/officeDocument/2006/relationships/hyperlink" Target="https://www.timeanddate.com/worldclock/timezone/utc" TargetMode="External"/><Relationship Id="rId3" Type="http://schemas.openxmlformats.org/officeDocument/2006/relationships/image" Target="../media/image31.png"/><Relationship Id="rId7" Type="http://schemas.openxmlformats.org/officeDocument/2006/relationships/hyperlink" Target="https://www.utctime.net/" TargetMode="External"/><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A3515B-B48A-4D70-9EC2-4FEAC498FB14}"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F482AB1C-E087-45AE-8E15-AD8ADD3F1A8C}">
      <dgm:prSet/>
      <dgm:spPr/>
      <dgm:t>
        <a:bodyPr/>
        <a:lstStyle/>
        <a:p>
          <a:r>
            <a:rPr lang="en-US"/>
            <a:t>What are torrent clients?</a:t>
          </a:r>
        </a:p>
      </dgm:t>
    </dgm:pt>
    <dgm:pt modelId="{E339E0A8-C388-44BC-9877-C015B6E8C9D5}" type="parTrans" cxnId="{846ED303-CBC6-4BDC-99D7-B7C342205468}">
      <dgm:prSet/>
      <dgm:spPr/>
      <dgm:t>
        <a:bodyPr/>
        <a:lstStyle/>
        <a:p>
          <a:endParaRPr lang="en-US"/>
        </a:p>
      </dgm:t>
    </dgm:pt>
    <dgm:pt modelId="{A6C9966E-073C-49C4-8A17-176A4F165DFD}" type="sibTrans" cxnId="{846ED303-CBC6-4BDC-99D7-B7C342205468}">
      <dgm:prSet/>
      <dgm:spPr/>
      <dgm:t>
        <a:bodyPr/>
        <a:lstStyle/>
        <a:p>
          <a:endParaRPr lang="en-US"/>
        </a:p>
      </dgm:t>
    </dgm:pt>
    <dgm:pt modelId="{186D57CA-004A-4A84-B153-125C7E5CD4BC}">
      <dgm:prSet/>
      <dgm:spPr/>
      <dgm:t>
        <a:bodyPr/>
        <a:lstStyle/>
        <a:p>
          <a:r>
            <a:rPr lang="en-US"/>
            <a:t>Learn how to mount the disk image.</a:t>
          </a:r>
        </a:p>
      </dgm:t>
    </dgm:pt>
    <dgm:pt modelId="{CCEB2463-79BD-4482-8D88-31159083B283}" type="parTrans" cxnId="{D17E8E43-0323-4B8B-8901-E732BD497FD9}">
      <dgm:prSet/>
      <dgm:spPr/>
      <dgm:t>
        <a:bodyPr/>
        <a:lstStyle/>
        <a:p>
          <a:endParaRPr lang="en-US"/>
        </a:p>
      </dgm:t>
    </dgm:pt>
    <dgm:pt modelId="{7D0B6D2E-266E-422D-9757-F0DFA628770B}" type="sibTrans" cxnId="{D17E8E43-0323-4B8B-8901-E732BD497FD9}">
      <dgm:prSet/>
      <dgm:spPr/>
      <dgm:t>
        <a:bodyPr/>
        <a:lstStyle/>
        <a:p>
          <a:endParaRPr lang="en-US"/>
        </a:p>
      </dgm:t>
    </dgm:pt>
    <dgm:pt modelId="{541B1A27-2820-4B55-9BCC-D6D13FA10A94}">
      <dgm:prSet/>
      <dgm:spPr/>
      <dgm:t>
        <a:bodyPr/>
        <a:lstStyle/>
        <a:p>
          <a:r>
            <a:rPr lang="en-US"/>
            <a:t>Extract the registry files from the system.</a:t>
          </a:r>
        </a:p>
      </dgm:t>
    </dgm:pt>
    <dgm:pt modelId="{954357CC-461E-4CBB-B7C8-A6EF9E5AD08B}" type="parTrans" cxnId="{786955BD-C3AD-4E46-9C3D-636AE9438404}">
      <dgm:prSet/>
      <dgm:spPr/>
      <dgm:t>
        <a:bodyPr/>
        <a:lstStyle/>
        <a:p>
          <a:endParaRPr lang="en-US"/>
        </a:p>
      </dgm:t>
    </dgm:pt>
    <dgm:pt modelId="{83E04692-2E6F-468E-9F74-AA56825DB11F}" type="sibTrans" cxnId="{786955BD-C3AD-4E46-9C3D-636AE9438404}">
      <dgm:prSet/>
      <dgm:spPr/>
      <dgm:t>
        <a:bodyPr/>
        <a:lstStyle/>
        <a:p>
          <a:endParaRPr lang="en-US"/>
        </a:p>
      </dgm:t>
    </dgm:pt>
    <dgm:pt modelId="{45418CDA-FCE6-4124-814D-4004404BF5C1}">
      <dgm:prSet/>
      <dgm:spPr/>
      <dgm:t>
        <a:bodyPr/>
        <a:lstStyle/>
        <a:p>
          <a:r>
            <a:rPr lang="en-US"/>
            <a:t>Analyze the registry files to determine:</a:t>
          </a:r>
        </a:p>
      </dgm:t>
    </dgm:pt>
    <dgm:pt modelId="{CFDC99B4-4B34-4E43-9FB7-1BD0ED357180}" type="parTrans" cxnId="{387716BF-6EB2-461A-B74F-DF1E06F62F9C}">
      <dgm:prSet/>
      <dgm:spPr/>
      <dgm:t>
        <a:bodyPr/>
        <a:lstStyle/>
        <a:p>
          <a:endParaRPr lang="en-US"/>
        </a:p>
      </dgm:t>
    </dgm:pt>
    <dgm:pt modelId="{D042EDD6-93B1-4B27-B21E-2D9562C9A98D}" type="sibTrans" cxnId="{387716BF-6EB2-461A-B74F-DF1E06F62F9C}">
      <dgm:prSet/>
      <dgm:spPr/>
      <dgm:t>
        <a:bodyPr/>
        <a:lstStyle/>
        <a:p>
          <a:endParaRPr lang="en-US"/>
        </a:p>
      </dgm:t>
    </dgm:pt>
    <dgm:pt modelId="{40F188F1-2EFE-44CF-AAD7-1DFA46F3DBB2}">
      <dgm:prSet/>
      <dgm:spPr/>
      <dgm:t>
        <a:bodyPr/>
        <a:lstStyle/>
        <a:p>
          <a:r>
            <a:rPr lang="en-US"/>
            <a:t>What was its timezone setting?</a:t>
          </a:r>
        </a:p>
      </dgm:t>
    </dgm:pt>
    <dgm:pt modelId="{3CB3BC50-A463-4658-9823-292D537CDAE7}" type="parTrans" cxnId="{E165BAAE-C18C-4429-B7EB-D5D62F5EC3B4}">
      <dgm:prSet/>
      <dgm:spPr/>
      <dgm:t>
        <a:bodyPr/>
        <a:lstStyle/>
        <a:p>
          <a:endParaRPr lang="en-US"/>
        </a:p>
      </dgm:t>
    </dgm:pt>
    <dgm:pt modelId="{53686F12-F16F-4F2D-BA91-2686890D02D5}" type="sibTrans" cxnId="{E165BAAE-C18C-4429-B7EB-D5D62F5EC3B4}">
      <dgm:prSet/>
      <dgm:spPr/>
      <dgm:t>
        <a:bodyPr/>
        <a:lstStyle/>
        <a:p>
          <a:endParaRPr lang="en-US"/>
        </a:p>
      </dgm:t>
    </dgm:pt>
    <dgm:pt modelId="{F3E9DA17-D5DF-4AE2-9E07-88FC70FFF1C4}">
      <dgm:prSet/>
      <dgm:spPr/>
      <dgm:t>
        <a:bodyPr/>
        <a:lstStyle/>
        <a:p>
          <a:r>
            <a:rPr lang="en-US"/>
            <a:t>What is the OS?</a:t>
          </a:r>
        </a:p>
      </dgm:t>
    </dgm:pt>
    <dgm:pt modelId="{C3F83E0A-B119-4B6B-B67D-BE54D406E592}" type="parTrans" cxnId="{D828EC3E-74E2-4B2B-88B9-1E2470D6E768}">
      <dgm:prSet/>
      <dgm:spPr/>
      <dgm:t>
        <a:bodyPr/>
        <a:lstStyle/>
        <a:p>
          <a:endParaRPr lang="en-US"/>
        </a:p>
      </dgm:t>
    </dgm:pt>
    <dgm:pt modelId="{1AE4D967-6F7B-4123-B490-BAE1A68ED780}" type="sibTrans" cxnId="{D828EC3E-74E2-4B2B-88B9-1E2470D6E768}">
      <dgm:prSet/>
      <dgm:spPr/>
      <dgm:t>
        <a:bodyPr/>
        <a:lstStyle/>
        <a:p>
          <a:endParaRPr lang="en-US"/>
        </a:p>
      </dgm:t>
    </dgm:pt>
    <dgm:pt modelId="{00E5EFF4-FBAD-4322-AC30-C966ACC859C3}">
      <dgm:prSet/>
      <dgm:spPr/>
      <dgm:t>
        <a:bodyPr/>
        <a:lstStyle/>
        <a:p>
          <a:r>
            <a:rPr lang="en-US"/>
            <a:t>What are the user accounts?</a:t>
          </a:r>
        </a:p>
      </dgm:t>
    </dgm:pt>
    <dgm:pt modelId="{02C6B58D-A734-478F-8083-A6035CBD1F69}" type="parTrans" cxnId="{358C6E6D-2243-48B4-9011-E14F170D15DC}">
      <dgm:prSet/>
      <dgm:spPr/>
      <dgm:t>
        <a:bodyPr/>
        <a:lstStyle/>
        <a:p>
          <a:endParaRPr lang="en-US"/>
        </a:p>
      </dgm:t>
    </dgm:pt>
    <dgm:pt modelId="{B7A0B36B-BA24-4650-B2B6-2595700C0ACF}" type="sibTrans" cxnId="{358C6E6D-2243-48B4-9011-E14F170D15DC}">
      <dgm:prSet/>
      <dgm:spPr/>
      <dgm:t>
        <a:bodyPr/>
        <a:lstStyle/>
        <a:p>
          <a:endParaRPr lang="en-US"/>
        </a:p>
      </dgm:t>
    </dgm:pt>
    <dgm:pt modelId="{0C6DAB9E-C2CB-438F-B703-DACF7389F7D2}">
      <dgm:prSet/>
      <dgm:spPr/>
      <dgm:t>
        <a:bodyPr/>
        <a:lstStyle/>
        <a:p>
          <a:r>
            <a:rPr lang="en-US"/>
            <a:t>Who was the last user to logon?</a:t>
          </a:r>
        </a:p>
      </dgm:t>
    </dgm:pt>
    <dgm:pt modelId="{E26ED8C2-36CE-4671-9EF9-E6039497D1FA}" type="parTrans" cxnId="{2E51DD2A-7482-4DD0-A784-8D558762A73A}">
      <dgm:prSet/>
      <dgm:spPr/>
      <dgm:t>
        <a:bodyPr/>
        <a:lstStyle/>
        <a:p>
          <a:endParaRPr lang="en-US"/>
        </a:p>
      </dgm:t>
    </dgm:pt>
    <dgm:pt modelId="{C40BF912-CE08-4E75-B506-2F6ED35D5AF1}" type="sibTrans" cxnId="{2E51DD2A-7482-4DD0-A784-8D558762A73A}">
      <dgm:prSet/>
      <dgm:spPr/>
      <dgm:t>
        <a:bodyPr/>
        <a:lstStyle/>
        <a:p>
          <a:endParaRPr lang="en-US"/>
        </a:p>
      </dgm:t>
    </dgm:pt>
    <dgm:pt modelId="{D4185931-D788-408A-8848-6F512E15F032}">
      <dgm:prSet/>
      <dgm:spPr/>
      <dgm:t>
        <a:bodyPr/>
        <a:lstStyle/>
        <a:p>
          <a:r>
            <a:rPr lang="en-US"/>
            <a:t>When was the computer last shut down?</a:t>
          </a:r>
        </a:p>
      </dgm:t>
    </dgm:pt>
    <dgm:pt modelId="{B251E5B1-8DFC-4A3C-8662-E8D6DBD80012}" type="parTrans" cxnId="{A6732BC2-BD5E-4F39-8665-16C8F0E185FD}">
      <dgm:prSet/>
      <dgm:spPr/>
      <dgm:t>
        <a:bodyPr/>
        <a:lstStyle/>
        <a:p>
          <a:endParaRPr lang="en-US"/>
        </a:p>
      </dgm:t>
    </dgm:pt>
    <dgm:pt modelId="{2FC65B76-BCE7-46A2-931F-7147D65FC9EB}" type="sibTrans" cxnId="{A6732BC2-BD5E-4F39-8665-16C8F0E185FD}">
      <dgm:prSet/>
      <dgm:spPr/>
      <dgm:t>
        <a:bodyPr/>
        <a:lstStyle/>
        <a:p>
          <a:endParaRPr lang="en-US"/>
        </a:p>
      </dgm:t>
    </dgm:pt>
    <dgm:pt modelId="{007B9889-9305-4F7B-BFAC-2750DEE26781}">
      <dgm:prSet/>
      <dgm:spPr/>
      <dgm:t>
        <a:bodyPr/>
        <a:lstStyle/>
        <a:p>
          <a:r>
            <a:rPr lang="en-US"/>
            <a:t>Acquire a listing of all files on Kamryn’s system.</a:t>
          </a:r>
        </a:p>
      </dgm:t>
    </dgm:pt>
    <dgm:pt modelId="{41AFA731-3973-4377-9663-DA566F27FA01}" type="parTrans" cxnId="{B5F8CCD6-F801-4A1D-9831-0576295AEB99}">
      <dgm:prSet/>
      <dgm:spPr/>
      <dgm:t>
        <a:bodyPr/>
        <a:lstStyle/>
        <a:p>
          <a:endParaRPr lang="en-US"/>
        </a:p>
      </dgm:t>
    </dgm:pt>
    <dgm:pt modelId="{A58647E8-0FFC-436B-9557-77C177783F76}" type="sibTrans" cxnId="{B5F8CCD6-F801-4A1D-9831-0576295AEB99}">
      <dgm:prSet/>
      <dgm:spPr/>
      <dgm:t>
        <a:bodyPr/>
        <a:lstStyle/>
        <a:p>
          <a:endParaRPr lang="en-US"/>
        </a:p>
      </dgm:t>
    </dgm:pt>
    <dgm:pt modelId="{98CB7BB8-ECD7-4D32-975D-D590DBDC6110}" type="pres">
      <dgm:prSet presAssocID="{F2A3515B-B48A-4D70-9EC2-4FEAC498FB14}" presName="hierChild1" presStyleCnt="0">
        <dgm:presLayoutVars>
          <dgm:orgChart val="1"/>
          <dgm:chPref val="1"/>
          <dgm:dir/>
          <dgm:animOne val="branch"/>
          <dgm:animLvl val="lvl"/>
          <dgm:resizeHandles/>
        </dgm:presLayoutVars>
      </dgm:prSet>
      <dgm:spPr/>
    </dgm:pt>
    <dgm:pt modelId="{77B3D34D-15F4-42F2-A194-FB86C3C4FB14}" type="pres">
      <dgm:prSet presAssocID="{F482AB1C-E087-45AE-8E15-AD8ADD3F1A8C}" presName="hierRoot1" presStyleCnt="0">
        <dgm:presLayoutVars>
          <dgm:hierBranch val="init"/>
        </dgm:presLayoutVars>
      </dgm:prSet>
      <dgm:spPr/>
    </dgm:pt>
    <dgm:pt modelId="{C7C05F50-79A3-42A6-8517-455F6E90BA5F}" type="pres">
      <dgm:prSet presAssocID="{F482AB1C-E087-45AE-8E15-AD8ADD3F1A8C}" presName="rootComposite1" presStyleCnt="0"/>
      <dgm:spPr/>
    </dgm:pt>
    <dgm:pt modelId="{AC66FB4A-49A2-402D-A966-57FE05DDFF96}" type="pres">
      <dgm:prSet presAssocID="{F482AB1C-E087-45AE-8E15-AD8ADD3F1A8C}" presName="rootText1" presStyleLbl="node0" presStyleIdx="0" presStyleCnt="5">
        <dgm:presLayoutVars>
          <dgm:chPref val="3"/>
        </dgm:presLayoutVars>
      </dgm:prSet>
      <dgm:spPr/>
    </dgm:pt>
    <dgm:pt modelId="{D5FFC276-3956-49C8-9227-6296E6E371C3}" type="pres">
      <dgm:prSet presAssocID="{F482AB1C-E087-45AE-8E15-AD8ADD3F1A8C}" presName="rootConnector1" presStyleLbl="node1" presStyleIdx="0" presStyleCnt="0"/>
      <dgm:spPr/>
    </dgm:pt>
    <dgm:pt modelId="{54E0D91E-A3EF-4294-A2AA-D673C1F742DC}" type="pres">
      <dgm:prSet presAssocID="{F482AB1C-E087-45AE-8E15-AD8ADD3F1A8C}" presName="hierChild2" presStyleCnt="0"/>
      <dgm:spPr/>
    </dgm:pt>
    <dgm:pt modelId="{840AD5F6-362D-4CCE-86F6-102C1A7D51CB}" type="pres">
      <dgm:prSet presAssocID="{F482AB1C-E087-45AE-8E15-AD8ADD3F1A8C}" presName="hierChild3" presStyleCnt="0"/>
      <dgm:spPr/>
    </dgm:pt>
    <dgm:pt modelId="{8189A266-0019-4470-9660-43840FEF294A}" type="pres">
      <dgm:prSet presAssocID="{186D57CA-004A-4A84-B153-125C7E5CD4BC}" presName="hierRoot1" presStyleCnt="0">
        <dgm:presLayoutVars>
          <dgm:hierBranch val="init"/>
        </dgm:presLayoutVars>
      </dgm:prSet>
      <dgm:spPr/>
    </dgm:pt>
    <dgm:pt modelId="{BC0030F2-620C-4B45-B125-8367BFDAA020}" type="pres">
      <dgm:prSet presAssocID="{186D57CA-004A-4A84-B153-125C7E5CD4BC}" presName="rootComposite1" presStyleCnt="0"/>
      <dgm:spPr/>
    </dgm:pt>
    <dgm:pt modelId="{FEA7B6FF-ADBB-4841-ABC5-509C2B8887D2}" type="pres">
      <dgm:prSet presAssocID="{186D57CA-004A-4A84-B153-125C7E5CD4BC}" presName="rootText1" presStyleLbl="node0" presStyleIdx="1" presStyleCnt="5">
        <dgm:presLayoutVars>
          <dgm:chPref val="3"/>
        </dgm:presLayoutVars>
      </dgm:prSet>
      <dgm:spPr/>
    </dgm:pt>
    <dgm:pt modelId="{16DB2B95-5376-4069-8817-4ED0CED2CE69}" type="pres">
      <dgm:prSet presAssocID="{186D57CA-004A-4A84-B153-125C7E5CD4BC}" presName="rootConnector1" presStyleLbl="node1" presStyleIdx="0" presStyleCnt="0"/>
      <dgm:spPr/>
    </dgm:pt>
    <dgm:pt modelId="{9B105B03-6852-40B5-9790-BBC6FA20C81D}" type="pres">
      <dgm:prSet presAssocID="{186D57CA-004A-4A84-B153-125C7E5CD4BC}" presName="hierChild2" presStyleCnt="0"/>
      <dgm:spPr/>
    </dgm:pt>
    <dgm:pt modelId="{A685E88D-711A-4150-B81F-B315401C80AC}" type="pres">
      <dgm:prSet presAssocID="{186D57CA-004A-4A84-B153-125C7E5CD4BC}" presName="hierChild3" presStyleCnt="0"/>
      <dgm:spPr/>
    </dgm:pt>
    <dgm:pt modelId="{28D19B46-ED3D-4A76-9F97-3F1AAB973412}" type="pres">
      <dgm:prSet presAssocID="{541B1A27-2820-4B55-9BCC-D6D13FA10A94}" presName="hierRoot1" presStyleCnt="0">
        <dgm:presLayoutVars>
          <dgm:hierBranch val="init"/>
        </dgm:presLayoutVars>
      </dgm:prSet>
      <dgm:spPr/>
    </dgm:pt>
    <dgm:pt modelId="{630EF925-9B37-47A7-8962-DFB6E6ECA7C2}" type="pres">
      <dgm:prSet presAssocID="{541B1A27-2820-4B55-9BCC-D6D13FA10A94}" presName="rootComposite1" presStyleCnt="0"/>
      <dgm:spPr/>
    </dgm:pt>
    <dgm:pt modelId="{4CABB8D3-2E49-418D-97D7-C23C88D3BFB7}" type="pres">
      <dgm:prSet presAssocID="{541B1A27-2820-4B55-9BCC-D6D13FA10A94}" presName="rootText1" presStyleLbl="node0" presStyleIdx="2" presStyleCnt="5">
        <dgm:presLayoutVars>
          <dgm:chPref val="3"/>
        </dgm:presLayoutVars>
      </dgm:prSet>
      <dgm:spPr/>
    </dgm:pt>
    <dgm:pt modelId="{C4170F3B-F226-4C73-B58B-5C359800F559}" type="pres">
      <dgm:prSet presAssocID="{541B1A27-2820-4B55-9BCC-D6D13FA10A94}" presName="rootConnector1" presStyleLbl="node1" presStyleIdx="0" presStyleCnt="0"/>
      <dgm:spPr/>
    </dgm:pt>
    <dgm:pt modelId="{02AA57CC-2D8F-4C7D-A8C6-8B3BDFD95938}" type="pres">
      <dgm:prSet presAssocID="{541B1A27-2820-4B55-9BCC-D6D13FA10A94}" presName="hierChild2" presStyleCnt="0"/>
      <dgm:spPr/>
    </dgm:pt>
    <dgm:pt modelId="{4F476377-53AC-4DC7-8DCA-C412DE313361}" type="pres">
      <dgm:prSet presAssocID="{541B1A27-2820-4B55-9BCC-D6D13FA10A94}" presName="hierChild3" presStyleCnt="0"/>
      <dgm:spPr/>
    </dgm:pt>
    <dgm:pt modelId="{AC2C1941-F310-48E5-AF03-3916F49F6F03}" type="pres">
      <dgm:prSet presAssocID="{45418CDA-FCE6-4124-814D-4004404BF5C1}" presName="hierRoot1" presStyleCnt="0">
        <dgm:presLayoutVars>
          <dgm:hierBranch val="init"/>
        </dgm:presLayoutVars>
      </dgm:prSet>
      <dgm:spPr/>
    </dgm:pt>
    <dgm:pt modelId="{B5417448-2371-4E7E-A01B-62CD84DBA28A}" type="pres">
      <dgm:prSet presAssocID="{45418CDA-FCE6-4124-814D-4004404BF5C1}" presName="rootComposite1" presStyleCnt="0"/>
      <dgm:spPr/>
    </dgm:pt>
    <dgm:pt modelId="{BA377263-F2E8-4ACE-B3E1-D04084BFB420}" type="pres">
      <dgm:prSet presAssocID="{45418CDA-FCE6-4124-814D-4004404BF5C1}" presName="rootText1" presStyleLbl="node0" presStyleIdx="3" presStyleCnt="5">
        <dgm:presLayoutVars>
          <dgm:chPref val="3"/>
        </dgm:presLayoutVars>
      </dgm:prSet>
      <dgm:spPr/>
    </dgm:pt>
    <dgm:pt modelId="{A7029475-7437-40C1-A067-29F0EBBCF7F5}" type="pres">
      <dgm:prSet presAssocID="{45418CDA-FCE6-4124-814D-4004404BF5C1}" presName="rootConnector1" presStyleLbl="node1" presStyleIdx="0" presStyleCnt="0"/>
      <dgm:spPr/>
    </dgm:pt>
    <dgm:pt modelId="{A5EC6F31-1979-458D-9E88-20FAFB98189E}" type="pres">
      <dgm:prSet presAssocID="{45418CDA-FCE6-4124-814D-4004404BF5C1}" presName="hierChild2" presStyleCnt="0"/>
      <dgm:spPr/>
    </dgm:pt>
    <dgm:pt modelId="{9257BDB3-FD81-4F51-A070-43004C419745}" type="pres">
      <dgm:prSet presAssocID="{3CB3BC50-A463-4658-9823-292D537CDAE7}" presName="Name37" presStyleLbl="parChTrans1D2" presStyleIdx="0" presStyleCnt="5"/>
      <dgm:spPr/>
    </dgm:pt>
    <dgm:pt modelId="{537D2D7F-FD14-40AE-B1CA-2408D10F419C}" type="pres">
      <dgm:prSet presAssocID="{40F188F1-2EFE-44CF-AAD7-1DFA46F3DBB2}" presName="hierRoot2" presStyleCnt="0">
        <dgm:presLayoutVars>
          <dgm:hierBranch val="init"/>
        </dgm:presLayoutVars>
      </dgm:prSet>
      <dgm:spPr/>
    </dgm:pt>
    <dgm:pt modelId="{19E71B61-98A8-413E-92BD-6F773FF07FAA}" type="pres">
      <dgm:prSet presAssocID="{40F188F1-2EFE-44CF-AAD7-1DFA46F3DBB2}" presName="rootComposite" presStyleCnt="0"/>
      <dgm:spPr/>
    </dgm:pt>
    <dgm:pt modelId="{0CDEE65F-B0E0-4CAD-8DD3-B8019E76A417}" type="pres">
      <dgm:prSet presAssocID="{40F188F1-2EFE-44CF-AAD7-1DFA46F3DBB2}" presName="rootText" presStyleLbl="node2" presStyleIdx="0" presStyleCnt="5">
        <dgm:presLayoutVars>
          <dgm:chPref val="3"/>
        </dgm:presLayoutVars>
      </dgm:prSet>
      <dgm:spPr/>
    </dgm:pt>
    <dgm:pt modelId="{DAEFCED7-4DBC-468D-A809-CAE6AA35C682}" type="pres">
      <dgm:prSet presAssocID="{40F188F1-2EFE-44CF-AAD7-1DFA46F3DBB2}" presName="rootConnector" presStyleLbl="node2" presStyleIdx="0" presStyleCnt="5"/>
      <dgm:spPr/>
    </dgm:pt>
    <dgm:pt modelId="{D8F7A8B0-F253-413E-B00E-2319192AF131}" type="pres">
      <dgm:prSet presAssocID="{40F188F1-2EFE-44CF-AAD7-1DFA46F3DBB2}" presName="hierChild4" presStyleCnt="0"/>
      <dgm:spPr/>
    </dgm:pt>
    <dgm:pt modelId="{5C59059E-594E-4C88-B0EF-9C734AE776D3}" type="pres">
      <dgm:prSet presAssocID="{40F188F1-2EFE-44CF-AAD7-1DFA46F3DBB2}" presName="hierChild5" presStyleCnt="0"/>
      <dgm:spPr/>
    </dgm:pt>
    <dgm:pt modelId="{D65CCEB2-0DDE-4601-A3E6-F94CD1CF5E18}" type="pres">
      <dgm:prSet presAssocID="{C3F83E0A-B119-4B6B-B67D-BE54D406E592}" presName="Name37" presStyleLbl="parChTrans1D2" presStyleIdx="1" presStyleCnt="5"/>
      <dgm:spPr/>
    </dgm:pt>
    <dgm:pt modelId="{1FD2C4DF-11A6-4F6E-BC9D-711A0CC318D6}" type="pres">
      <dgm:prSet presAssocID="{F3E9DA17-D5DF-4AE2-9E07-88FC70FFF1C4}" presName="hierRoot2" presStyleCnt="0">
        <dgm:presLayoutVars>
          <dgm:hierBranch val="init"/>
        </dgm:presLayoutVars>
      </dgm:prSet>
      <dgm:spPr/>
    </dgm:pt>
    <dgm:pt modelId="{6632BEA8-27EA-410B-A6D6-81B5AFB95669}" type="pres">
      <dgm:prSet presAssocID="{F3E9DA17-D5DF-4AE2-9E07-88FC70FFF1C4}" presName="rootComposite" presStyleCnt="0"/>
      <dgm:spPr/>
    </dgm:pt>
    <dgm:pt modelId="{3DC61FEA-EB46-48E6-B2E1-9025A9B9A9CF}" type="pres">
      <dgm:prSet presAssocID="{F3E9DA17-D5DF-4AE2-9E07-88FC70FFF1C4}" presName="rootText" presStyleLbl="node2" presStyleIdx="1" presStyleCnt="5">
        <dgm:presLayoutVars>
          <dgm:chPref val="3"/>
        </dgm:presLayoutVars>
      </dgm:prSet>
      <dgm:spPr/>
    </dgm:pt>
    <dgm:pt modelId="{1F5510CC-FD80-4740-91A6-FBA0B97E37E9}" type="pres">
      <dgm:prSet presAssocID="{F3E9DA17-D5DF-4AE2-9E07-88FC70FFF1C4}" presName="rootConnector" presStyleLbl="node2" presStyleIdx="1" presStyleCnt="5"/>
      <dgm:spPr/>
    </dgm:pt>
    <dgm:pt modelId="{F8956861-EFFD-460A-91B7-0F49242F87F3}" type="pres">
      <dgm:prSet presAssocID="{F3E9DA17-D5DF-4AE2-9E07-88FC70FFF1C4}" presName="hierChild4" presStyleCnt="0"/>
      <dgm:spPr/>
    </dgm:pt>
    <dgm:pt modelId="{F739D815-5014-4448-A227-A733FDB76A73}" type="pres">
      <dgm:prSet presAssocID="{F3E9DA17-D5DF-4AE2-9E07-88FC70FFF1C4}" presName="hierChild5" presStyleCnt="0"/>
      <dgm:spPr/>
    </dgm:pt>
    <dgm:pt modelId="{DB43FB59-7DC5-423B-83E5-A9BED2978258}" type="pres">
      <dgm:prSet presAssocID="{02C6B58D-A734-478F-8083-A6035CBD1F69}" presName="Name37" presStyleLbl="parChTrans1D2" presStyleIdx="2" presStyleCnt="5"/>
      <dgm:spPr/>
    </dgm:pt>
    <dgm:pt modelId="{13B26417-6783-4D83-9633-8F8A3C868CB8}" type="pres">
      <dgm:prSet presAssocID="{00E5EFF4-FBAD-4322-AC30-C966ACC859C3}" presName="hierRoot2" presStyleCnt="0">
        <dgm:presLayoutVars>
          <dgm:hierBranch val="init"/>
        </dgm:presLayoutVars>
      </dgm:prSet>
      <dgm:spPr/>
    </dgm:pt>
    <dgm:pt modelId="{8780D6AA-57F4-4E43-9486-86C45D035951}" type="pres">
      <dgm:prSet presAssocID="{00E5EFF4-FBAD-4322-AC30-C966ACC859C3}" presName="rootComposite" presStyleCnt="0"/>
      <dgm:spPr/>
    </dgm:pt>
    <dgm:pt modelId="{5C27B121-C5E7-4A5F-9F48-5CC34DFADFD8}" type="pres">
      <dgm:prSet presAssocID="{00E5EFF4-FBAD-4322-AC30-C966ACC859C3}" presName="rootText" presStyleLbl="node2" presStyleIdx="2" presStyleCnt="5">
        <dgm:presLayoutVars>
          <dgm:chPref val="3"/>
        </dgm:presLayoutVars>
      </dgm:prSet>
      <dgm:spPr/>
    </dgm:pt>
    <dgm:pt modelId="{BF8A9340-3375-42C2-A6F2-8E27877F6DB8}" type="pres">
      <dgm:prSet presAssocID="{00E5EFF4-FBAD-4322-AC30-C966ACC859C3}" presName="rootConnector" presStyleLbl="node2" presStyleIdx="2" presStyleCnt="5"/>
      <dgm:spPr/>
    </dgm:pt>
    <dgm:pt modelId="{9B375311-A748-4050-900B-648A22472800}" type="pres">
      <dgm:prSet presAssocID="{00E5EFF4-FBAD-4322-AC30-C966ACC859C3}" presName="hierChild4" presStyleCnt="0"/>
      <dgm:spPr/>
    </dgm:pt>
    <dgm:pt modelId="{73D9BBAC-FC7C-4BF3-9998-57E87B71A978}" type="pres">
      <dgm:prSet presAssocID="{00E5EFF4-FBAD-4322-AC30-C966ACC859C3}" presName="hierChild5" presStyleCnt="0"/>
      <dgm:spPr/>
    </dgm:pt>
    <dgm:pt modelId="{77EABB4D-1F37-4636-8ABB-869C460D0BC9}" type="pres">
      <dgm:prSet presAssocID="{E26ED8C2-36CE-4671-9EF9-E6039497D1FA}" presName="Name37" presStyleLbl="parChTrans1D2" presStyleIdx="3" presStyleCnt="5"/>
      <dgm:spPr/>
    </dgm:pt>
    <dgm:pt modelId="{BC7E3A6B-55FB-4BCA-9592-9004A5C17085}" type="pres">
      <dgm:prSet presAssocID="{0C6DAB9E-C2CB-438F-B703-DACF7389F7D2}" presName="hierRoot2" presStyleCnt="0">
        <dgm:presLayoutVars>
          <dgm:hierBranch val="init"/>
        </dgm:presLayoutVars>
      </dgm:prSet>
      <dgm:spPr/>
    </dgm:pt>
    <dgm:pt modelId="{06601B63-864D-46C3-9F42-0E55BDFDE82F}" type="pres">
      <dgm:prSet presAssocID="{0C6DAB9E-C2CB-438F-B703-DACF7389F7D2}" presName="rootComposite" presStyleCnt="0"/>
      <dgm:spPr/>
    </dgm:pt>
    <dgm:pt modelId="{C288FAB7-E12D-4084-90E6-99788AB1FF59}" type="pres">
      <dgm:prSet presAssocID="{0C6DAB9E-C2CB-438F-B703-DACF7389F7D2}" presName="rootText" presStyleLbl="node2" presStyleIdx="3" presStyleCnt="5">
        <dgm:presLayoutVars>
          <dgm:chPref val="3"/>
        </dgm:presLayoutVars>
      </dgm:prSet>
      <dgm:spPr/>
    </dgm:pt>
    <dgm:pt modelId="{2DDFFA1D-39C2-43FE-A7E6-9860E56DEF71}" type="pres">
      <dgm:prSet presAssocID="{0C6DAB9E-C2CB-438F-B703-DACF7389F7D2}" presName="rootConnector" presStyleLbl="node2" presStyleIdx="3" presStyleCnt="5"/>
      <dgm:spPr/>
    </dgm:pt>
    <dgm:pt modelId="{B5A7942D-A834-4BAB-A97D-5FD1E154117F}" type="pres">
      <dgm:prSet presAssocID="{0C6DAB9E-C2CB-438F-B703-DACF7389F7D2}" presName="hierChild4" presStyleCnt="0"/>
      <dgm:spPr/>
    </dgm:pt>
    <dgm:pt modelId="{F6A247E9-C4DE-492E-806F-F32C34CF4A00}" type="pres">
      <dgm:prSet presAssocID="{0C6DAB9E-C2CB-438F-B703-DACF7389F7D2}" presName="hierChild5" presStyleCnt="0"/>
      <dgm:spPr/>
    </dgm:pt>
    <dgm:pt modelId="{3A94B7B2-34AF-4A7A-A70E-421752011034}" type="pres">
      <dgm:prSet presAssocID="{B251E5B1-8DFC-4A3C-8662-E8D6DBD80012}" presName="Name37" presStyleLbl="parChTrans1D2" presStyleIdx="4" presStyleCnt="5"/>
      <dgm:spPr/>
    </dgm:pt>
    <dgm:pt modelId="{D4E731D0-2B36-498E-AE9F-32064B4DDF65}" type="pres">
      <dgm:prSet presAssocID="{D4185931-D788-408A-8848-6F512E15F032}" presName="hierRoot2" presStyleCnt="0">
        <dgm:presLayoutVars>
          <dgm:hierBranch val="init"/>
        </dgm:presLayoutVars>
      </dgm:prSet>
      <dgm:spPr/>
    </dgm:pt>
    <dgm:pt modelId="{76FA850A-18B2-48A9-835B-40CD019391BA}" type="pres">
      <dgm:prSet presAssocID="{D4185931-D788-408A-8848-6F512E15F032}" presName="rootComposite" presStyleCnt="0"/>
      <dgm:spPr/>
    </dgm:pt>
    <dgm:pt modelId="{853B1318-F119-4497-9288-6DF9561C3130}" type="pres">
      <dgm:prSet presAssocID="{D4185931-D788-408A-8848-6F512E15F032}" presName="rootText" presStyleLbl="node2" presStyleIdx="4" presStyleCnt="5">
        <dgm:presLayoutVars>
          <dgm:chPref val="3"/>
        </dgm:presLayoutVars>
      </dgm:prSet>
      <dgm:spPr/>
    </dgm:pt>
    <dgm:pt modelId="{FC90802A-5C26-4E59-A51E-EAE69AE16160}" type="pres">
      <dgm:prSet presAssocID="{D4185931-D788-408A-8848-6F512E15F032}" presName="rootConnector" presStyleLbl="node2" presStyleIdx="4" presStyleCnt="5"/>
      <dgm:spPr/>
    </dgm:pt>
    <dgm:pt modelId="{498DAD82-8FB1-4DF7-BF26-31ED1B5F17BE}" type="pres">
      <dgm:prSet presAssocID="{D4185931-D788-408A-8848-6F512E15F032}" presName="hierChild4" presStyleCnt="0"/>
      <dgm:spPr/>
    </dgm:pt>
    <dgm:pt modelId="{09FEC30F-1063-49F3-966E-F62AE209813E}" type="pres">
      <dgm:prSet presAssocID="{D4185931-D788-408A-8848-6F512E15F032}" presName="hierChild5" presStyleCnt="0"/>
      <dgm:spPr/>
    </dgm:pt>
    <dgm:pt modelId="{9DB82EE7-B735-40F5-BC0F-59D391DB065D}" type="pres">
      <dgm:prSet presAssocID="{45418CDA-FCE6-4124-814D-4004404BF5C1}" presName="hierChild3" presStyleCnt="0"/>
      <dgm:spPr/>
    </dgm:pt>
    <dgm:pt modelId="{3AB3BCD9-9C34-4D28-A7BD-A4E879274393}" type="pres">
      <dgm:prSet presAssocID="{007B9889-9305-4F7B-BFAC-2750DEE26781}" presName="hierRoot1" presStyleCnt="0">
        <dgm:presLayoutVars>
          <dgm:hierBranch val="init"/>
        </dgm:presLayoutVars>
      </dgm:prSet>
      <dgm:spPr/>
    </dgm:pt>
    <dgm:pt modelId="{E52EACDB-9CB6-4006-9930-47BCAF89ACB1}" type="pres">
      <dgm:prSet presAssocID="{007B9889-9305-4F7B-BFAC-2750DEE26781}" presName="rootComposite1" presStyleCnt="0"/>
      <dgm:spPr/>
    </dgm:pt>
    <dgm:pt modelId="{D28ACD4B-5DC2-4ACF-84A7-ABB092860D7D}" type="pres">
      <dgm:prSet presAssocID="{007B9889-9305-4F7B-BFAC-2750DEE26781}" presName="rootText1" presStyleLbl="node0" presStyleIdx="4" presStyleCnt="5">
        <dgm:presLayoutVars>
          <dgm:chPref val="3"/>
        </dgm:presLayoutVars>
      </dgm:prSet>
      <dgm:spPr/>
    </dgm:pt>
    <dgm:pt modelId="{080D1436-63D3-4D8F-9DCF-F9C90AB25B1F}" type="pres">
      <dgm:prSet presAssocID="{007B9889-9305-4F7B-BFAC-2750DEE26781}" presName="rootConnector1" presStyleLbl="node1" presStyleIdx="0" presStyleCnt="0"/>
      <dgm:spPr/>
    </dgm:pt>
    <dgm:pt modelId="{B5ABDB8D-05D0-47C3-841A-DCF33929DB67}" type="pres">
      <dgm:prSet presAssocID="{007B9889-9305-4F7B-BFAC-2750DEE26781}" presName="hierChild2" presStyleCnt="0"/>
      <dgm:spPr/>
    </dgm:pt>
    <dgm:pt modelId="{8732CB84-2083-43F6-8EA8-02DF1BC5D888}" type="pres">
      <dgm:prSet presAssocID="{007B9889-9305-4F7B-BFAC-2750DEE26781}" presName="hierChild3" presStyleCnt="0"/>
      <dgm:spPr/>
    </dgm:pt>
  </dgm:ptLst>
  <dgm:cxnLst>
    <dgm:cxn modelId="{846ED303-CBC6-4BDC-99D7-B7C342205468}" srcId="{F2A3515B-B48A-4D70-9EC2-4FEAC498FB14}" destId="{F482AB1C-E087-45AE-8E15-AD8ADD3F1A8C}" srcOrd="0" destOrd="0" parTransId="{E339E0A8-C388-44BC-9877-C015B6E8C9D5}" sibTransId="{A6C9966E-073C-49C4-8A17-176A4F165DFD}"/>
    <dgm:cxn modelId="{1BC6D018-82B5-47D4-B381-26914F5A6E38}" type="presOf" srcId="{45418CDA-FCE6-4124-814D-4004404BF5C1}" destId="{A7029475-7437-40C1-A067-29F0EBBCF7F5}" srcOrd="1" destOrd="0" presId="urn:microsoft.com/office/officeart/2005/8/layout/orgChart1"/>
    <dgm:cxn modelId="{301A5629-8607-4899-8F88-488B686E1D9C}" type="presOf" srcId="{F482AB1C-E087-45AE-8E15-AD8ADD3F1A8C}" destId="{AC66FB4A-49A2-402D-A966-57FE05DDFF96}" srcOrd="0" destOrd="0" presId="urn:microsoft.com/office/officeart/2005/8/layout/orgChart1"/>
    <dgm:cxn modelId="{2E51DD2A-7482-4DD0-A784-8D558762A73A}" srcId="{45418CDA-FCE6-4124-814D-4004404BF5C1}" destId="{0C6DAB9E-C2CB-438F-B703-DACF7389F7D2}" srcOrd="3" destOrd="0" parTransId="{E26ED8C2-36CE-4671-9EF9-E6039497D1FA}" sibTransId="{C40BF912-CE08-4E75-B506-2F6ED35D5AF1}"/>
    <dgm:cxn modelId="{667FBE2E-B212-4EA1-AB2D-A3C05A5BF637}" type="presOf" srcId="{541B1A27-2820-4B55-9BCC-D6D13FA10A94}" destId="{4CABB8D3-2E49-418D-97D7-C23C88D3BFB7}" srcOrd="0" destOrd="0" presId="urn:microsoft.com/office/officeart/2005/8/layout/orgChart1"/>
    <dgm:cxn modelId="{33784C39-8310-4539-8CE1-5A6CC6A28176}" type="presOf" srcId="{F3E9DA17-D5DF-4AE2-9E07-88FC70FFF1C4}" destId="{3DC61FEA-EB46-48E6-B2E1-9025A9B9A9CF}" srcOrd="0" destOrd="0" presId="urn:microsoft.com/office/officeart/2005/8/layout/orgChart1"/>
    <dgm:cxn modelId="{D828EC3E-74E2-4B2B-88B9-1E2470D6E768}" srcId="{45418CDA-FCE6-4124-814D-4004404BF5C1}" destId="{F3E9DA17-D5DF-4AE2-9E07-88FC70FFF1C4}" srcOrd="1" destOrd="0" parTransId="{C3F83E0A-B119-4B6B-B67D-BE54D406E592}" sibTransId="{1AE4D967-6F7B-4123-B490-BAE1A68ED780}"/>
    <dgm:cxn modelId="{CBE9A85B-6C45-44B5-BA78-ECE27B56CB04}" type="presOf" srcId="{B251E5B1-8DFC-4A3C-8662-E8D6DBD80012}" destId="{3A94B7B2-34AF-4A7A-A70E-421752011034}" srcOrd="0" destOrd="0" presId="urn:microsoft.com/office/officeart/2005/8/layout/orgChart1"/>
    <dgm:cxn modelId="{56091D61-92C0-4952-A0BE-255C9AA67F2C}" type="presOf" srcId="{40F188F1-2EFE-44CF-AAD7-1DFA46F3DBB2}" destId="{0CDEE65F-B0E0-4CAD-8DD3-B8019E76A417}" srcOrd="0" destOrd="0" presId="urn:microsoft.com/office/officeart/2005/8/layout/orgChart1"/>
    <dgm:cxn modelId="{D911B741-7F5D-4CA3-87DC-A0187DBE9566}" type="presOf" srcId="{186D57CA-004A-4A84-B153-125C7E5CD4BC}" destId="{16DB2B95-5376-4069-8817-4ED0CED2CE69}" srcOrd="1" destOrd="0" presId="urn:microsoft.com/office/officeart/2005/8/layout/orgChart1"/>
    <dgm:cxn modelId="{D17E8E43-0323-4B8B-8901-E732BD497FD9}" srcId="{F2A3515B-B48A-4D70-9EC2-4FEAC498FB14}" destId="{186D57CA-004A-4A84-B153-125C7E5CD4BC}" srcOrd="1" destOrd="0" parTransId="{CCEB2463-79BD-4482-8D88-31159083B283}" sibTransId="{7D0B6D2E-266E-422D-9757-F0DFA628770B}"/>
    <dgm:cxn modelId="{8C73096A-178C-4B21-AC8E-DBFE3A0D0285}" type="presOf" srcId="{007B9889-9305-4F7B-BFAC-2750DEE26781}" destId="{080D1436-63D3-4D8F-9DCF-F9C90AB25B1F}" srcOrd="1" destOrd="0" presId="urn:microsoft.com/office/officeart/2005/8/layout/orgChart1"/>
    <dgm:cxn modelId="{852F246C-9A68-4C19-89B4-BE96014BABBB}" type="presOf" srcId="{45418CDA-FCE6-4124-814D-4004404BF5C1}" destId="{BA377263-F2E8-4ACE-B3E1-D04084BFB420}" srcOrd="0" destOrd="0" presId="urn:microsoft.com/office/officeart/2005/8/layout/orgChart1"/>
    <dgm:cxn modelId="{D6CA4A6C-8658-4DA2-ADFB-A59968B47008}" type="presOf" srcId="{E26ED8C2-36CE-4671-9EF9-E6039497D1FA}" destId="{77EABB4D-1F37-4636-8ABB-869C460D0BC9}" srcOrd="0" destOrd="0" presId="urn:microsoft.com/office/officeart/2005/8/layout/orgChart1"/>
    <dgm:cxn modelId="{70B1AD4C-76D5-4A2A-9516-F962F506450C}" type="presOf" srcId="{F3E9DA17-D5DF-4AE2-9E07-88FC70FFF1C4}" destId="{1F5510CC-FD80-4740-91A6-FBA0B97E37E9}" srcOrd="1" destOrd="0" presId="urn:microsoft.com/office/officeart/2005/8/layout/orgChart1"/>
    <dgm:cxn modelId="{358C6E6D-2243-48B4-9011-E14F170D15DC}" srcId="{45418CDA-FCE6-4124-814D-4004404BF5C1}" destId="{00E5EFF4-FBAD-4322-AC30-C966ACC859C3}" srcOrd="2" destOrd="0" parTransId="{02C6B58D-A734-478F-8083-A6035CBD1F69}" sibTransId="{B7A0B36B-BA24-4650-B2B6-2595700C0ACF}"/>
    <dgm:cxn modelId="{F65DCB7A-98FD-4136-8EE7-43146DEE4FCA}" type="presOf" srcId="{D4185931-D788-408A-8848-6F512E15F032}" destId="{853B1318-F119-4497-9288-6DF9561C3130}" srcOrd="0" destOrd="0" presId="urn:microsoft.com/office/officeart/2005/8/layout/orgChart1"/>
    <dgm:cxn modelId="{4D195B7B-FCDB-40EE-B86F-792836F2C5E0}" type="presOf" srcId="{007B9889-9305-4F7B-BFAC-2750DEE26781}" destId="{D28ACD4B-5DC2-4ACF-84A7-ABB092860D7D}" srcOrd="0" destOrd="0" presId="urn:microsoft.com/office/officeart/2005/8/layout/orgChart1"/>
    <dgm:cxn modelId="{E867167E-EE37-4E02-9F66-9FBD1B74CBF3}" type="presOf" srcId="{C3F83E0A-B119-4B6B-B67D-BE54D406E592}" destId="{D65CCEB2-0DDE-4601-A3E6-F94CD1CF5E18}" srcOrd="0" destOrd="0" presId="urn:microsoft.com/office/officeart/2005/8/layout/orgChart1"/>
    <dgm:cxn modelId="{6AA03189-A57B-4912-8FAE-AF1B2E997802}" type="presOf" srcId="{F482AB1C-E087-45AE-8E15-AD8ADD3F1A8C}" destId="{D5FFC276-3956-49C8-9227-6296E6E371C3}" srcOrd="1" destOrd="0" presId="urn:microsoft.com/office/officeart/2005/8/layout/orgChart1"/>
    <dgm:cxn modelId="{6F34268F-22FF-4296-BA1F-B260CA76739E}" type="presOf" srcId="{00E5EFF4-FBAD-4322-AC30-C966ACC859C3}" destId="{BF8A9340-3375-42C2-A6F2-8E27877F6DB8}" srcOrd="1" destOrd="0" presId="urn:microsoft.com/office/officeart/2005/8/layout/orgChart1"/>
    <dgm:cxn modelId="{E2402692-DA6A-461B-92C9-FDE813D9D3FE}" type="presOf" srcId="{0C6DAB9E-C2CB-438F-B703-DACF7389F7D2}" destId="{2DDFFA1D-39C2-43FE-A7E6-9860E56DEF71}" srcOrd="1" destOrd="0" presId="urn:microsoft.com/office/officeart/2005/8/layout/orgChart1"/>
    <dgm:cxn modelId="{1CFC66A8-A8AC-4546-82D3-7A08934EAAB9}" type="presOf" srcId="{00E5EFF4-FBAD-4322-AC30-C966ACC859C3}" destId="{5C27B121-C5E7-4A5F-9F48-5CC34DFADFD8}" srcOrd="0" destOrd="0" presId="urn:microsoft.com/office/officeart/2005/8/layout/orgChart1"/>
    <dgm:cxn modelId="{081618AB-8AEE-4485-B668-E28A6D83A2A8}" type="presOf" srcId="{F2A3515B-B48A-4D70-9EC2-4FEAC498FB14}" destId="{98CB7BB8-ECD7-4D32-975D-D590DBDC6110}" srcOrd="0" destOrd="0" presId="urn:microsoft.com/office/officeart/2005/8/layout/orgChart1"/>
    <dgm:cxn modelId="{E165BAAE-C18C-4429-B7EB-D5D62F5EC3B4}" srcId="{45418CDA-FCE6-4124-814D-4004404BF5C1}" destId="{40F188F1-2EFE-44CF-AAD7-1DFA46F3DBB2}" srcOrd="0" destOrd="0" parTransId="{3CB3BC50-A463-4658-9823-292D537CDAE7}" sibTransId="{53686F12-F16F-4F2D-BA91-2686890D02D5}"/>
    <dgm:cxn modelId="{BDC155B6-5429-41BC-836A-11B08F59F7EE}" type="presOf" srcId="{0C6DAB9E-C2CB-438F-B703-DACF7389F7D2}" destId="{C288FAB7-E12D-4084-90E6-99788AB1FF59}" srcOrd="0" destOrd="0" presId="urn:microsoft.com/office/officeart/2005/8/layout/orgChart1"/>
    <dgm:cxn modelId="{714640B9-2655-4B3D-AF11-8D7F9AB61DFF}" type="presOf" srcId="{40F188F1-2EFE-44CF-AAD7-1DFA46F3DBB2}" destId="{DAEFCED7-4DBC-468D-A809-CAE6AA35C682}" srcOrd="1" destOrd="0" presId="urn:microsoft.com/office/officeart/2005/8/layout/orgChart1"/>
    <dgm:cxn modelId="{786955BD-C3AD-4E46-9C3D-636AE9438404}" srcId="{F2A3515B-B48A-4D70-9EC2-4FEAC498FB14}" destId="{541B1A27-2820-4B55-9BCC-D6D13FA10A94}" srcOrd="2" destOrd="0" parTransId="{954357CC-461E-4CBB-B7C8-A6EF9E5AD08B}" sibTransId="{83E04692-2E6F-468E-9F74-AA56825DB11F}"/>
    <dgm:cxn modelId="{387716BF-6EB2-461A-B74F-DF1E06F62F9C}" srcId="{F2A3515B-B48A-4D70-9EC2-4FEAC498FB14}" destId="{45418CDA-FCE6-4124-814D-4004404BF5C1}" srcOrd="3" destOrd="0" parTransId="{CFDC99B4-4B34-4E43-9FB7-1BD0ED357180}" sibTransId="{D042EDD6-93B1-4B27-B21E-2D9562C9A98D}"/>
    <dgm:cxn modelId="{A6732BC2-BD5E-4F39-8665-16C8F0E185FD}" srcId="{45418CDA-FCE6-4124-814D-4004404BF5C1}" destId="{D4185931-D788-408A-8848-6F512E15F032}" srcOrd="4" destOrd="0" parTransId="{B251E5B1-8DFC-4A3C-8662-E8D6DBD80012}" sibTransId="{2FC65B76-BCE7-46A2-931F-7147D65FC9EB}"/>
    <dgm:cxn modelId="{9FB80CC7-5E7F-48CC-A202-DD5928A7C751}" type="presOf" srcId="{3CB3BC50-A463-4658-9823-292D537CDAE7}" destId="{9257BDB3-FD81-4F51-A070-43004C419745}" srcOrd="0" destOrd="0" presId="urn:microsoft.com/office/officeart/2005/8/layout/orgChart1"/>
    <dgm:cxn modelId="{B5F8CCD6-F801-4A1D-9831-0576295AEB99}" srcId="{F2A3515B-B48A-4D70-9EC2-4FEAC498FB14}" destId="{007B9889-9305-4F7B-BFAC-2750DEE26781}" srcOrd="4" destOrd="0" parTransId="{41AFA731-3973-4377-9663-DA566F27FA01}" sibTransId="{A58647E8-0FFC-436B-9557-77C177783F76}"/>
    <dgm:cxn modelId="{935AF9D9-C687-4D2B-B6B4-A45C3BA30308}" type="presOf" srcId="{541B1A27-2820-4B55-9BCC-D6D13FA10A94}" destId="{C4170F3B-F226-4C73-B58B-5C359800F559}" srcOrd="1" destOrd="0" presId="urn:microsoft.com/office/officeart/2005/8/layout/orgChart1"/>
    <dgm:cxn modelId="{E63631DA-C0A7-4AC9-A695-A7E5C995EDFF}" type="presOf" srcId="{02C6B58D-A734-478F-8083-A6035CBD1F69}" destId="{DB43FB59-7DC5-423B-83E5-A9BED2978258}" srcOrd="0" destOrd="0" presId="urn:microsoft.com/office/officeart/2005/8/layout/orgChart1"/>
    <dgm:cxn modelId="{F47242E1-D87C-4A9B-A1A2-6D2D69AB6434}" type="presOf" srcId="{D4185931-D788-408A-8848-6F512E15F032}" destId="{FC90802A-5C26-4E59-A51E-EAE69AE16160}" srcOrd="1" destOrd="0" presId="urn:microsoft.com/office/officeart/2005/8/layout/orgChart1"/>
    <dgm:cxn modelId="{F15BE9E2-9620-40FF-BECF-50838CE7C493}" type="presOf" srcId="{186D57CA-004A-4A84-B153-125C7E5CD4BC}" destId="{FEA7B6FF-ADBB-4841-ABC5-509C2B8887D2}" srcOrd="0" destOrd="0" presId="urn:microsoft.com/office/officeart/2005/8/layout/orgChart1"/>
    <dgm:cxn modelId="{AB9DDA1B-9D0E-48BF-98D3-66623E9343C2}" type="presParOf" srcId="{98CB7BB8-ECD7-4D32-975D-D590DBDC6110}" destId="{77B3D34D-15F4-42F2-A194-FB86C3C4FB14}" srcOrd="0" destOrd="0" presId="urn:microsoft.com/office/officeart/2005/8/layout/orgChart1"/>
    <dgm:cxn modelId="{312DBAD3-9358-420A-A95E-AA0F3BC62DE7}" type="presParOf" srcId="{77B3D34D-15F4-42F2-A194-FB86C3C4FB14}" destId="{C7C05F50-79A3-42A6-8517-455F6E90BA5F}" srcOrd="0" destOrd="0" presId="urn:microsoft.com/office/officeart/2005/8/layout/orgChart1"/>
    <dgm:cxn modelId="{749F2E80-A87A-4F1F-ACAA-D0EF00D484C2}" type="presParOf" srcId="{C7C05F50-79A3-42A6-8517-455F6E90BA5F}" destId="{AC66FB4A-49A2-402D-A966-57FE05DDFF96}" srcOrd="0" destOrd="0" presId="urn:microsoft.com/office/officeart/2005/8/layout/orgChart1"/>
    <dgm:cxn modelId="{25A94DA5-EAFF-4353-8BE6-84719665D141}" type="presParOf" srcId="{C7C05F50-79A3-42A6-8517-455F6E90BA5F}" destId="{D5FFC276-3956-49C8-9227-6296E6E371C3}" srcOrd="1" destOrd="0" presId="urn:microsoft.com/office/officeart/2005/8/layout/orgChart1"/>
    <dgm:cxn modelId="{E6DEAACB-6438-4FBD-96DF-8444E1BD453D}" type="presParOf" srcId="{77B3D34D-15F4-42F2-A194-FB86C3C4FB14}" destId="{54E0D91E-A3EF-4294-A2AA-D673C1F742DC}" srcOrd="1" destOrd="0" presId="urn:microsoft.com/office/officeart/2005/8/layout/orgChart1"/>
    <dgm:cxn modelId="{9E13CA69-C442-46B2-87FC-19FC97F72F70}" type="presParOf" srcId="{77B3D34D-15F4-42F2-A194-FB86C3C4FB14}" destId="{840AD5F6-362D-4CCE-86F6-102C1A7D51CB}" srcOrd="2" destOrd="0" presId="urn:microsoft.com/office/officeart/2005/8/layout/orgChart1"/>
    <dgm:cxn modelId="{ED61BA56-80EE-48B8-B158-4AE76809F0D9}" type="presParOf" srcId="{98CB7BB8-ECD7-4D32-975D-D590DBDC6110}" destId="{8189A266-0019-4470-9660-43840FEF294A}" srcOrd="1" destOrd="0" presId="urn:microsoft.com/office/officeart/2005/8/layout/orgChart1"/>
    <dgm:cxn modelId="{8E2EB181-DDF2-46F7-A812-AA6A7192B775}" type="presParOf" srcId="{8189A266-0019-4470-9660-43840FEF294A}" destId="{BC0030F2-620C-4B45-B125-8367BFDAA020}" srcOrd="0" destOrd="0" presId="urn:microsoft.com/office/officeart/2005/8/layout/orgChart1"/>
    <dgm:cxn modelId="{7623E480-85C5-4B79-8A85-21B959D8008F}" type="presParOf" srcId="{BC0030F2-620C-4B45-B125-8367BFDAA020}" destId="{FEA7B6FF-ADBB-4841-ABC5-509C2B8887D2}" srcOrd="0" destOrd="0" presId="urn:microsoft.com/office/officeart/2005/8/layout/orgChart1"/>
    <dgm:cxn modelId="{433AFC17-1C19-4954-9CCF-9C62B2ABDE90}" type="presParOf" srcId="{BC0030F2-620C-4B45-B125-8367BFDAA020}" destId="{16DB2B95-5376-4069-8817-4ED0CED2CE69}" srcOrd="1" destOrd="0" presId="urn:microsoft.com/office/officeart/2005/8/layout/orgChart1"/>
    <dgm:cxn modelId="{2F6D209B-AD2B-417D-91E9-B14C90430EC4}" type="presParOf" srcId="{8189A266-0019-4470-9660-43840FEF294A}" destId="{9B105B03-6852-40B5-9790-BBC6FA20C81D}" srcOrd="1" destOrd="0" presId="urn:microsoft.com/office/officeart/2005/8/layout/orgChart1"/>
    <dgm:cxn modelId="{7D209EEB-BAD5-4629-8CFE-207CE3084629}" type="presParOf" srcId="{8189A266-0019-4470-9660-43840FEF294A}" destId="{A685E88D-711A-4150-B81F-B315401C80AC}" srcOrd="2" destOrd="0" presId="urn:microsoft.com/office/officeart/2005/8/layout/orgChart1"/>
    <dgm:cxn modelId="{837AA588-8E65-4198-AA72-937D1147946F}" type="presParOf" srcId="{98CB7BB8-ECD7-4D32-975D-D590DBDC6110}" destId="{28D19B46-ED3D-4A76-9F97-3F1AAB973412}" srcOrd="2" destOrd="0" presId="urn:microsoft.com/office/officeart/2005/8/layout/orgChart1"/>
    <dgm:cxn modelId="{1117BF86-6B43-4E1F-ACF4-7A868CC38B2E}" type="presParOf" srcId="{28D19B46-ED3D-4A76-9F97-3F1AAB973412}" destId="{630EF925-9B37-47A7-8962-DFB6E6ECA7C2}" srcOrd="0" destOrd="0" presId="urn:microsoft.com/office/officeart/2005/8/layout/orgChart1"/>
    <dgm:cxn modelId="{1B3C09FE-92AF-40D6-AFB9-4191ADD1BEBF}" type="presParOf" srcId="{630EF925-9B37-47A7-8962-DFB6E6ECA7C2}" destId="{4CABB8D3-2E49-418D-97D7-C23C88D3BFB7}" srcOrd="0" destOrd="0" presId="urn:microsoft.com/office/officeart/2005/8/layout/orgChart1"/>
    <dgm:cxn modelId="{B6778039-DE91-4B59-B384-40924144D9C9}" type="presParOf" srcId="{630EF925-9B37-47A7-8962-DFB6E6ECA7C2}" destId="{C4170F3B-F226-4C73-B58B-5C359800F559}" srcOrd="1" destOrd="0" presId="urn:microsoft.com/office/officeart/2005/8/layout/orgChart1"/>
    <dgm:cxn modelId="{46372548-8566-49B3-8A06-0038F8DCF731}" type="presParOf" srcId="{28D19B46-ED3D-4A76-9F97-3F1AAB973412}" destId="{02AA57CC-2D8F-4C7D-A8C6-8B3BDFD95938}" srcOrd="1" destOrd="0" presId="urn:microsoft.com/office/officeart/2005/8/layout/orgChart1"/>
    <dgm:cxn modelId="{FDCC1353-F675-4D7B-99E9-0A829FF9994D}" type="presParOf" srcId="{28D19B46-ED3D-4A76-9F97-3F1AAB973412}" destId="{4F476377-53AC-4DC7-8DCA-C412DE313361}" srcOrd="2" destOrd="0" presId="urn:microsoft.com/office/officeart/2005/8/layout/orgChart1"/>
    <dgm:cxn modelId="{62225417-9A48-4537-85B6-C8DE2F02E37B}" type="presParOf" srcId="{98CB7BB8-ECD7-4D32-975D-D590DBDC6110}" destId="{AC2C1941-F310-48E5-AF03-3916F49F6F03}" srcOrd="3" destOrd="0" presId="urn:microsoft.com/office/officeart/2005/8/layout/orgChart1"/>
    <dgm:cxn modelId="{B59815A1-CB01-46DD-BFE8-C8834E63C1CD}" type="presParOf" srcId="{AC2C1941-F310-48E5-AF03-3916F49F6F03}" destId="{B5417448-2371-4E7E-A01B-62CD84DBA28A}" srcOrd="0" destOrd="0" presId="urn:microsoft.com/office/officeart/2005/8/layout/orgChart1"/>
    <dgm:cxn modelId="{7D80D298-A9E9-4F8D-A0CB-4235D597DFD5}" type="presParOf" srcId="{B5417448-2371-4E7E-A01B-62CD84DBA28A}" destId="{BA377263-F2E8-4ACE-B3E1-D04084BFB420}" srcOrd="0" destOrd="0" presId="urn:microsoft.com/office/officeart/2005/8/layout/orgChart1"/>
    <dgm:cxn modelId="{62664D49-61BD-4811-A7B8-A464BF742E7B}" type="presParOf" srcId="{B5417448-2371-4E7E-A01B-62CD84DBA28A}" destId="{A7029475-7437-40C1-A067-29F0EBBCF7F5}" srcOrd="1" destOrd="0" presId="urn:microsoft.com/office/officeart/2005/8/layout/orgChart1"/>
    <dgm:cxn modelId="{D929EEE5-C097-46AA-852C-A1867C4C8E19}" type="presParOf" srcId="{AC2C1941-F310-48E5-AF03-3916F49F6F03}" destId="{A5EC6F31-1979-458D-9E88-20FAFB98189E}" srcOrd="1" destOrd="0" presId="urn:microsoft.com/office/officeart/2005/8/layout/orgChart1"/>
    <dgm:cxn modelId="{BB8D8639-4836-43FC-9C7E-B3FB28FCAF17}" type="presParOf" srcId="{A5EC6F31-1979-458D-9E88-20FAFB98189E}" destId="{9257BDB3-FD81-4F51-A070-43004C419745}" srcOrd="0" destOrd="0" presId="urn:microsoft.com/office/officeart/2005/8/layout/orgChart1"/>
    <dgm:cxn modelId="{189E3991-09C9-4F08-96CD-9A9A54932262}" type="presParOf" srcId="{A5EC6F31-1979-458D-9E88-20FAFB98189E}" destId="{537D2D7F-FD14-40AE-B1CA-2408D10F419C}" srcOrd="1" destOrd="0" presId="urn:microsoft.com/office/officeart/2005/8/layout/orgChart1"/>
    <dgm:cxn modelId="{8F5B9171-C221-4D1D-A732-A97357B05728}" type="presParOf" srcId="{537D2D7F-FD14-40AE-B1CA-2408D10F419C}" destId="{19E71B61-98A8-413E-92BD-6F773FF07FAA}" srcOrd="0" destOrd="0" presId="urn:microsoft.com/office/officeart/2005/8/layout/orgChart1"/>
    <dgm:cxn modelId="{6F21CCBC-B9D3-4B9F-AD11-37C08E19B77A}" type="presParOf" srcId="{19E71B61-98A8-413E-92BD-6F773FF07FAA}" destId="{0CDEE65F-B0E0-4CAD-8DD3-B8019E76A417}" srcOrd="0" destOrd="0" presId="urn:microsoft.com/office/officeart/2005/8/layout/orgChart1"/>
    <dgm:cxn modelId="{5646B7D4-C4C1-4298-993D-1ABB543D3DEA}" type="presParOf" srcId="{19E71B61-98A8-413E-92BD-6F773FF07FAA}" destId="{DAEFCED7-4DBC-468D-A809-CAE6AA35C682}" srcOrd="1" destOrd="0" presId="urn:microsoft.com/office/officeart/2005/8/layout/orgChart1"/>
    <dgm:cxn modelId="{59952CE2-1896-4A44-A71D-1FF97DA1C455}" type="presParOf" srcId="{537D2D7F-FD14-40AE-B1CA-2408D10F419C}" destId="{D8F7A8B0-F253-413E-B00E-2319192AF131}" srcOrd="1" destOrd="0" presId="urn:microsoft.com/office/officeart/2005/8/layout/orgChart1"/>
    <dgm:cxn modelId="{0DE07B87-2FE3-422B-8E7A-2B8888E7F538}" type="presParOf" srcId="{537D2D7F-FD14-40AE-B1CA-2408D10F419C}" destId="{5C59059E-594E-4C88-B0EF-9C734AE776D3}" srcOrd="2" destOrd="0" presId="urn:microsoft.com/office/officeart/2005/8/layout/orgChart1"/>
    <dgm:cxn modelId="{59699A74-EC4F-4DEA-AC75-516FE77AE40D}" type="presParOf" srcId="{A5EC6F31-1979-458D-9E88-20FAFB98189E}" destId="{D65CCEB2-0DDE-4601-A3E6-F94CD1CF5E18}" srcOrd="2" destOrd="0" presId="urn:microsoft.com/office/officeart/2005/8/layout/orgChart1"/>
    <dgm:cxn modelId="{7BF134F8-FD18-4C93-9ABF-4B2DB9DF1E64}" type="presParOf" srcId="{A5EC6F31-1979-458D-9E88-20FAFB98189E}" destId="{1FD2C4DF-11A6-4F6E-BC9D-711A0CC318D6}" srcOrd="3" destOrd="0" presId="urn:microsoft.com/office/officeart/2005/8/layout/orgChart1"/>
    <dgm:cxn modelId="{185C4082-CC5A-4FA5-8436-DD6650869A46}" type="presParOf" srcId="{1FD2C4DF-11A6-4F6E-BC9D-711A0CC318D6}" destId="{6632BEA8-27EA-410B-A6D6-81B5AFB95669}" srcOrd="0" destOrd="0" presId="urn:microsoft.com/office/officeart/2005/8/layout/orgChart1"/>
    <dgm:cxn modelId="{EB5FC910-89D4-4AAC-A8EB-81FAED716861}" type="presParOf" srcId="{6632BEA8-27EA-410B-A6D6-81B5AFB95669}" destId="{3DC61FEA-EB46-48E6-B2E1-9025A9B9A9CF}" srcOrd="0" destOrd="0" presId="urn:microsoft.com/office/officeart/2005/8/layout/orgChart1"/>
    <dgm:cxn modelId="{C23AA959-C3A2-4E35-81E5-E608A37891B2}" type="presParOf" srcId="{6632BEA8-27EA-410B-A6D6-81B5AFB95669}" destId="{1F5510CC-FD80-4740-91A6-FBA0B97E37E9}" srcOrd="1" destOrd="0" presId="urn:microsoft.com/office/officeart/2005/8/layout/orgChart1"/>
    <dgm:cxn modelId="{97FB4517-85E8-4500-9CAB-074518576CE4}" type="presParOf" srcId="{1FD2C4DF-11A6-4F6E-BC9D-711A0CC318D6}" destId="{F8956861-EFFD-460A-91B7-0F49242F87F3}" srcOrd="1" destOrd="0" presId="urn:microsoft.com/office/officeart/2005/8/layout/orgChart1"/>
    <dgm:cxn modelId="{00A5B924-CD8B-487B-9FE6-45F8F0FA694F}" type="presParOf" srcId="{1FD2C4DF-11A6-4F6E-BC9D-711A0CC318D6}" destId="{F739D815-5014-4448-A227-A733FDB76A73}" srcOrd="2" destOrd="0" presId="urn:microsoft.com/office/officeart/2005/8/layout/orgChart1"/>
    <dgm:cxn modelId="{B476AB64-45E2-49B6-9368-68CCA7217B03}" type="presParOf" srcId="{A5EC6F31-1979-458D-9E88-20FAFB98189E}" destId="{DB43FB59-7DC5-423B-83E5-A9BED2978258}" srcOrd="4" destOrd="0" presId="urn:microsoft.com/office/officeart/2005/8/layout/orgChart1"/>
    <dgm:cxn modelId="{1A795640-ED7D-44B6-88A4-760A40D19726}" type="presParOf" srcId="{A5EC6F31-1979-458D-9E88-20FAFB98189E}" destId="{13B26417-6783-4D83-9633-8F8A3C868CB8}" srcOrd="5" destOrd="0" presId="urn:microsoft.com/office/officeart/2005/8/layout/orgChart1"/>
    <dgm:cxn modelId="{EC1B7746-E50C-4DF9-9813-54664B5DA733}" type="presParOf" srcId="{13B26417-6783-4D83-9633-8F8A3C868CB8}" destId="{8780D6AA-57F4-4E43-9486-86C45D035951}" srcOrd="0" destOrd="0" presId="urn:microsoft.com/office/officeart/2005/8/layout/orgChart1"/>
    <dgm:cxn modelId="{E258B3F8-055C-4729-9C6D-DBC65EC088F6}" type="presParOf" srcId="{8780D6AA-57F4-4E43-9486-86C45D035951}" destId="{5C27B121-C5E7-4A5F-9F48-5CC34DFADFD8}" srcOrd="0" destOrd="0" presId="urn:microsoft.com/office/officeart/2005/8/layout/orgChart1"/>
    <dgm:cxn modelId="{11FC0F4D-FFAB-46FC-802C-DE39329A38D9}" type="presParOf" srcId="{8780D6AA-57F4-4E43-9486-86C45D035951}" destId="{BF8A9340-3375-42C2-A6F2-8E27877F6DB8}" srcOrd="1" destOrd="0" presId="urn:microsoft.com/office/officeart/2005/8/layout/orgChart1"/>
    <dgm:cxn modelId="{E3AD16E5-C038-4A74-94EF-5681C26D66AB}" type="presParOf" srcId="{13B26417-6783-4D83-9633-8F8A3C868CB8}" destId="{9B375311-A748-4050-900B-648A22472800}" srcOrd="1" destOrd="0" presId="urn:microsoft.com/office/officeart/2005/8/layout/orgChart1"/>
    <dgm:cxn modelId="{DCAB7F9B-46C0-468D-BE02-F064F0F1AB67}" type="presParOf" srcId="{13B26417-6783-4D83-9633-8F8A3C868CB8}" destId="{73D9BBAC-FC7C-4BF3-9998-57E87B71A978}" srcOrd="2" destOrd="0" presId="urn:microsoft.com/office/officeart/2005/8/layout/orgChart1"/>
    <dgm:cxn modelId="{8CCC8CB7-93B5-42C8-9437-E8FEB1F0E8E1}" type="presParOf" srcId="{A5EC6F31-1979-458D-9E88-20FAFB98189E}" destId="{77EABB4D-1F37-4636-8ABB-869C460D0BC9}" srcOrd="6" destOrd="0" presId="urn:microsoft.com/office/officeart/2005/8/layout/orgChart1"/>
    <dgm:cxn modelId="{CED85F91-A63D-443A-B20E-EEA9F04A0347}" type="presParOf" srcId="{A5EC6F31-1979-458D-9E88-20FAFB98189E}" destId="{BC7E3A6B-55FB-4BCA-9592-9004A5C17085}" srcOrd="7" destOrd="0" presId="urn:microsoft.com/office/officeart/2005/8/layout/orgChart1"/>
    <dgm:cxn modelId="{872F2BCF-B8D8-48EE-BE53-E0A90F52A18B}" type="presParOf" srcId="{BC7E3A6B-55FB-4BCA-9592-9004A5C17085}" destId="{06601B63-864D-46C3-9F42-0E55BDFDE82F}" srcOrd="0" destOrd="0" presId="urn:microsoft.com/office/officeart/2005/8/layout/orgChart1"/>
    <dgm:cxn modelId="{8B999A59-7F42-4B3D-A87C-B3477DF24A10}" type="presParOf" srcId="{06601B63-864D-46C3-9F42-0E55BDFDE82F}" destId="{C288FAB7-E12D-4084-90E6-99788AB1FF59}" srcOrd="0" destOrd="0" presId="urn:microsoft.com/office/officeart/2005/8/layout/orgChart1"/>
    <dgm:cxn modelId="{55BED653-1F70-498F-9658-EFC533006647}" type="presParOf" srcId="{06601B63-864D-46C3-9F42-0E55BDFDE82F}" destId="{2DDFFA1D-39C2-43FE-A7E6-9860E56DEF71}" srcOrd="1" destOrd="0" presId="urn:microsoft.com/office/officeart/2005/8/layout/orgChart1"/>
    <dgm:cxn modelId="{376A7C0A-55BE-4899-B81F-4468A0DA770F}" type="presParOf" srcId="{BC7E3A6B-55FB-4BCA-9592-9004A5C17085}" destId="{B5A7942D-A834-4BAB-A97D-5FD1E154117F}" srcOrd="1" destOrd="0" presId="urn:microsoft.com/office/officeart/2005/8/layout/orgChart1"/>
    <dgm:cxn modelId="{C4BC85A9-0D2D-4E05-A5E3-BBFB0EA9128F}" type="presParOf" srcId="{BC7E3A6B-55FB-4BCA-9592-9004A5C17085}" destId="{F6A247E9-C4DE-492E-806F-F32C34CF4A00}" srcOrd="2" destOrd="0" presId="urn:microsoft.com/office/officeart/2005/8/layout/orgChart1"/>
    <dgm:cxn modelId="{0DC97B60-74A3-401D-A8F4-AB65F79D56A1}" type="presParOf" srcId="{A5EC6F31-1979-458D-9E88-20FAFB98189E}" destId="{3A94B7B2-34AF-4A7A-A70E-421752011034}" srcOrd="8" destOrd="0" presId="urn:microsoft.com/office/officeart/2005/8/layout/orgChart1"/>
    <dgm:cxn modelId="{7356E935-6C44-420C-B230-1E908C993304}" type="presParOf" srcId="{A5EC6F31-1979-458D-9E88-20FAFB98189E}" destId="{D4E731D0-2B36-498E-AE9F-32064B4DDF65}" srcOrd="9" destOrd="0" presId="urn:microsoft.com/office/officeart/2005/8/layout/orgChart1"/>
    <dgm:cxn modelId="{BDF5745C-60B2-4D27-A25B-A41DCCC35EA2}" type="presParOf" srcId="{D4E731D0-2B36-498E-AE9F-32064B4DDF65}" destId="{76FA850A-18B2-48A9-835B-40CD019391BA}" srcOrd="0" destOrd="0" presId="urn:microsoft.com/office/officeart/2005/8/layout/orgChart1"/>
    <dgm:cxn modelId="{427680CB-CFEF-4AB6-89E3-D1723A52CB14}" type="presParOf" srcId="{76FA850A-18B2-48A9-835B-40CD019391BA}" destId="{853B1318-F119-4497-9288-6DF9561C3130}" srcOrd="0" destOrd="0" presId="urn:microsoft.com/office/officeart/2005/8/layout/orgChart1"/>
    <dgm:cxn modelId="{4C4D4B77-2A8D-4BC8-82A3-A8BC9F9A4C26}" type="presParOf" srcId="{76FA850A-18B2-48A9-835B-40CD019391BA}" destId="{FC90802A-5C26-4E59-A51E-EAE69AE16160}" srcOrd="1" destOrd="0" presId="urn:microsoft.com/office/officeart/2005/8/layout/orgChart1"/>
    <dgm:cxn modelId="{D44BCB2B-792F-4E54-8EF5-057F6410D95C}" type="presParOf" srcId="{D4E731D0-2B36-498E-AE9F-32064B4DDF65}" destId="{498DAD82-8FB1-4DF7-BF26-31ED1B5F17BE}" srcOrd="1" destOrd="0" presId="urn:microsoft.com/office/officeart/2005/8/layout/orgChart1"/>
    <dgm:cxn modelId="{ECD499E2-521B-4123-B482-7FD90ABB85FB}" type="presParOf" srcId="{D4E731D0-2B36-498E-AE9F-32064B4DDF65}" destId="{09FEC30F-1063-49F3-966E-F62AE209813E}" srcOrd="2" destOrd="0" presId="urn:microsoft.com/office/officeart/2005/8/layout/orgChart1"/>
    <dgm:cxn modelId="{79D778ED-0567-40B8-A273-4076FB95F931}" type="presParOf" srcId="{AC2C1941-F310-48E5-AF03-3916F49F6F03}" destId="{9DB82EE7-B735-40F5-BC0F-59D391DB065D}" srcOrd="2" destOrd="0" presId="urn:microsoft.com/office/officeart/2005/8/layout/orgChart1"/>
    <dgm:cxn modelId="{952D92EB-FB30-4703-9D6B-02C2A2AE9E99}" type="presParOf" srcId="{98CB7BB8-ECD7-4D32-975D-D590DBDC6110}" destId="{3AB3BCD9-9C34-4D28-A7BD-A4E879274393}" srcOrd="4" destOrd="0" presId="urn:microsoft.com/office/officeart/2005/8/layout/orgChart1"/>
    <dgm:cxn modelId="{9437D034-5DAA-4EED-AB93-680D082641D9}" type="presParOf" srcId="{3AB3BCD9-9C34-4D28-A7BD-A4E879274393}" destId="{E52EACDB-9CB6-4006-9930-47BCAF89ACB1}" srcOrd="0" destOrd="0" presId="urn:microsoft.com/office/officeart/2005/8/layout/orgChart1"/>
    <dgm:cxn modelId="{3939C2B0-74AE-4861-A641-C63DFC73168E}" type="presParOf" srcId="{E52EACDB-9CB6-4006-9930-47BCAF89ACB1}" destId="{D28ACD4B-5DC2-4ACF-84A7-ABB092860D7D}" srcOrd="0" destOrd="0" presId="urn:microsoft.com/office/officeart/2005/8/layout/orgChart1"/>
    <dgm:cxn modelId="{1027FF66-608B-4C90-B9BE-02BCBBED80C2}" type="presParOf" srcId="{E52EACDB-9CB6-4006-9930-47BCAF89ACB1}" destId="{080D1436-63D3-4D8F-9DCF-F9C90AB25B1F}" srcOrd="1" destOrd="0" presId="urn:microsoft.com/office/officeart/2005/8/layout/orgChart1"/>
    <dgm:cxn modelId="{A7CBA50C-6CBA-48BD-BE81-1D6F88D56AB1}" type="presParOf" srcId="{3AB3BCD9-9C34-4D28-A7BD-A4E879274393}" destId="{B5ABDB8D-05D0-47C3-841A-DCF33929DB67}" srcOrd="1" destOrd="0" presId="urn:microsoft.com/office/officeart/2005/8/layout/orgChart1"/>
    <dgm:cxn modelId="{262CA52C-3E6C-4A9A-A0E2-92FC49DB2432}" type="presParOf" srcId="{3AB3BCD9-9C34-4D28-A7BD-A4E879274393}" destId="{8732CB84-2083-43F6-8EA8-02DF1BC5D88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0D13CD-4EA1-476F-98BC-1DC34D5CA42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28CF1C-53AE-42D4-94E9-55E68E28834F}">
      <dgm:prSet/>
      <dgm:spPr/>
      <dgm:t>
        <a:bodyPr/>
        <a:lstStyle/>
        <a:p>
          <a:r>
            <a:rPr lang="en-US"/>
            <a:t>This answer was also on question #2 when we looked up the user accounts on the system. </a:t>
          </a:r>
        </a:p>
      </dgm:t>
    </dgm:pt>
    <dgm:pt modelId="{6D51A282-6597-4E8A-A59A-D7D69BDDBD71}" type="parTrans" cxnId="{F81148C6-FC5D-4A97-8D03-95E2FC3E220A}">
      <dgm:prSet/>
      <dgm:spPr/>
      <dgm:t>
        <a:bodyPr/>
        <a:lstStyle/>
        <a:p>
          <a:endParaRPr lang="en-US"/>
        </a:p>
      </dgm:t>
    </dgm:pt>
    <dgm:pt modelId="{A219B5C0-57E7-4654-80E0-8846236DB0E6}" type="sibTrans" cxnId="{F81148C6-FC5D-4A97-8D03-95E2FC3E220A}">
      <dgm:prSet/>
      <dgm:spPr/>
      <dgm:t>
        <a:bodyPr/>
        <a:lstStyle/>
        <a:p>
          <a:endParaRPr lang="en-US"/>
        </a:p>
      </dgm:t>
    </dgm:pt>
    <dgm:pt modelId="{3477A53C-D91F-4BDD-B448-C0481D314AE7}">
      <dgm:prSet/>
      <dgm:spPr/>
      <dgm:t>
        <a:bodyPr/>
        <a:lstStyle/>
        <a:p>
          <a:r>
            <a:rPr lang="en-US"/>
            <a:t>‘Kamryn’ was the last user to logon on 03/21/2021 at 20:04:35Z. </a:t>
          </a:r>
        </a:p>
      </dgm:t>
    </dgm:pt>
    <dgm:pt modelId="{2B8F3C62-2473-4547-BED0-3B278E4CC840}" type="parTrans" cxnId="{DECD88FC-12E5-4F09-ADBF-5AAEAED0BED4}">
      <dgm:prSet/>
      <dgm:spPr/>
      <dgm:t>
        <a:bodyPr/>
        <a:lstStyle/>
        <a:p>
          <a:endParaRPr lang="en-US"/>
        </a:p>
      </dgm:t>
    </dgm:pt>
    <dgm:pt modelId="{92129A5A-475F-44E0-8A80-094F0BC4AE11}" type="sibTrans" cxnId="{DECD88FC-12E5-4F09-ADBF-5AAEAED0BED4}">
      <dgm:prSet/>
      <dgm:spPr/>
      <dgm:t>
        <a:bodyPr/>
        <a:lstStyle/>
        <a:p>
          <a:endParaRPr lang="en-US"/>
        </a:p>
      </dgm:t>
    </dgm:pt>
    <dgm:pt modelId="{008B8D8E-29CA-40F2-968E-F840F631FC73}" type="pres">
      <dgm:prSet presAssocID="{EF0D13CD-4EA1-476F-98BC-1DC34D5CA42E}" presName="root" presStyleCnt="0">
        <dgm:presLayoutVars>
          <dgm:dir/>
          <dgm:resizeHandles val="exact"/>
        </dgm:presLayoutVars>
      </dgm:prSet>
      <dgm:spPr/>
    </dgm:pt>
    <dgm:pt modelId="{49649F10-C79D-47F3-A04A-29515E76015C}" type="pres">
      <dgm:prSet presAssocID="{CF28CF1C-53AE-42D4-94E9-55E68E28834F}" presName="compNode" presStyleCnt="0"/>
      <dgm:spPr/>
    </dgm:pt>
    <dgm:pt modelId="{ACB84F29-B8A1-4347-953D-FFB087429067}" type="pres">
      <dgm:prSet presAssocID="{CF28CF1C-53AE-42D4-94E9-55E68E28834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3E275BE-77DE-4A20-8CBE-E8E70DC64C8C}" type="pres">
      <dgm:prSet presAssocID="{CF28CF1C-53AE-42D4-94E9-55E68E28834F}" presName="spaceRect" presStyleCnt="0"/>
      <dgm:spPr/>
    </dgm:pt>
    <dgm:pt modelId="{C9451E7B-CE45-4F95-8AC1-6628522D5C07}" type="pres">
      <dgm:prSet presAssocID="{CF28CF1C-53AE-42D4-94E9-55E68E28834F}" presName="textRect" presStyleLbl="revTx" presStyleIdx="0" presStyleCnt="2">
        <dgm:presLayoutVars>
          <dgm:chMax val="1"/>
          <dgm:chPref val="1"/>
        </dgm:presLayoutVars>
      </dgm:prSet>
      <dgm:spPr/>
    </dgm:pt>
    <dgm:pt modelId="{5CF2B2A2-4B8E-453D-BFE8-A8A24172D9E0}" type="pres">
      <dgm:prSet presAssocID="{A219B5C0-57E7-4654-80E0-8846236DB0E6}" presName="sibTrans" presStyleCnt="0"/>
      <dgm:spPr/>
    </dgm:pt>
    <dgm:pt modelId="{B0947A1F-32A5-4536-8386-BF87269EA5AD}" type="pres">
      <dgm:prSet presAssocID="{3477A53C-D91F-4BDD-B448-C0481D314AE7}" presName="compNode" presStyleCnt="0"/>
      <dgm:spPr/>
    </dgm:pt>
    <dgm:pt modelId="{1E5CDFE5-3053-406D-B2DB-DFA125BB660A}" type="pres">
      <dgm:prSet presAssocID="{3477A53C-D91F-4BDD-B448-C0481D314AE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cket"/>
        </a:ext>
      </dgm:extLst>
    </dgm:pt>
    <dgm:pt modelId="{9D6FB6B7-B993-411D-AD2A-1FDCF653EAFA}" type="pres">
      <dgm:prSet presAssocID="{3477A53C-D91F-4BDD-B448-C0481D314AE7}" presName="spaceRect" presStyleCnt="0"/>
      <dgm:spPr/>
    </dgm:pt>
    <dgm:pt modelId="{1C5CEFE9-93F7-439C-BA61-0D17F934901E}" type="pres">
      <dgm:prSet presAssocID="{3477A53C-D91F-4BDD-B448-C0481D314AE7}" presName="textRect" presStyleLbl="revTx" presStyleIdx="1" presStyleCnt="2">
        <dgm:presLayoutVars>
          <dgm:chMax val="1"/>
          <dgm:chPref val="1"/>
        </dgm:presLayoutVars>
      </dgm:prSet>
      <dgm:spPr/>
    </dgm:pt>
  </dgm:ptLst>
  <dgm:cxnLst>
    <dgm:cxn modelId="{E252EF27-57D4-436E-93C7-405EE1B009AD}" type="presOf" srcId="{EF0D13CD-4EA1-476F-98BC-1DC34D5CA42E}" destId="{008B8D8E-29CA-40F2-968E-F840F631FC73}" srcOrd="0" destOrd="0" presId="urn:microsoft.com/office/officeart/2018/2/layout/IconLabelList"/>
    <dgm:cxn modelId="{4F24E29B-4F6C-408D-AD8D-401332C0C7EC}" type="presOf" srcId="{3477A53C-D91F-4BDD-B448-C0481D314AE7}" destId="{1C5CEFE9-93F7-439C-BA61-0D17F934901E}" srcOrd="0" destOrd="0" presId="urn:microsoft.com/office/officeart/2018/2/layout/IconLabelList"/>
    <dgm:cxn modelId="{23744EA6-9A9B-42D4-8922-C633185C3F6B}" type="presOf" srcId="{CF28CF1C-53AE-42D4-94E9-55E68E28834F}" destId="{C9451E7B-CE45-4F95-8AC1-6628522D5C07}" srcOrd="0" destOrd="0" presId="urn:microsoft.com/office/officeart/2018/2/layout/IconLabelList"/>
    <dgm:cxn modelId="{F81148C6-FC5D-4A97-8D03-95E2FC3E220A}" srcId="{EF0D13CD-4EA1-476F-98BC-1DC34D5CA42E}" destId="{CF28CF1C-53AE-42D4-94E9-55E68E28834F}" srcOrd="0" destOrd="0" parTransId="{6D51A282-6597-4E8A-A59A-D7D69BDDBD71}" sibTransId="{A219B5C0-57E7-4654-80E0-8846236DB0E6}"/>
    <dgm:cxn modelId="{DECD88FC-12E5-4F09-ADBF-5AAEAED0BED4}" srcId="{EF0D13CD-4EA1-476F-98BC-1DC34D5CA42E}" destId="{3477A53C-D91F-4BDD-B448-C0481D314AE7}" srcOrd="1" destOrd="0" parTransId="{2B8F3C62-2473-4547-BED0-3B278E4CC840}" sibTransId="{92129A5A-475F-44E0-8A80-094F0BC4AE11}"/>
    <dgm:cxn modelId="{DEB97425-3D93-42A2-BF3C-6A7672C5682F}" type="presParOf" srcId="{008B8D8E-29CA-40F2-968E-F840F631FC73}" destId="{49649F10-C79D-47F3-A04A-29515E76015C}" srcOrd="0" destOrd="0" presId="urn:microsoft.com/office/officeart/2018/2/layout/IconLabelList"/>
    <dgm:cxn modelId="{856EAEC4-A01B-406A-9CA5-FB1EAE2DF740}" type="presParOf" srcId="{49649F10-C79D-47F3-A04A-29515E76015C}" destId="{ACB84F29-B8A1-4347-953D-FFB087429067}" srcOrd="0" destOrd="0" presId="urn:microsoft.com/office/officeart/2018/2/layout/IconLabelList"/>
    <dgm:cxn modelId="{DAF1AE95-49EE-423A-B4F6-10554D80DA36}" type="presParOf" srcId="{49649F10-C79D-47F3-A04A-29515E76015C}" destId="{C3E275BE-77DE-4A20-8CBE-E8E70DC64C8C}" srcOrd="1" destOrd="0" presId="urn:microsoft.com/office/officeart/2018/2/layout/IconLabelList"/>
    <dgm:cxn modelId="{01916A84-1A36-48EC-8C1B-F15B9C181909}" type="presParOf" srcId="{49649F10-C79D-47F3-A04A-29515E76015C}" destId="{C9451E7B-CE45-4F95-8AC1-6628522D5C07}" srcOrd="2" destOrd="0" presId="urn:microsoft.com/office/officeart/2018/2/layout/IconLabelList"/>
    <dgm:cxn modelId="{20564294-1367-47A8-AF30-4C57137C3914}" type="presParOf" srcId="{008B8D8E-29CA-40F2-968E-F840F631FC73}" destId="{5CF2B2A2-4B8E-453D-BFE8-A8A24172D9E0}" srcOrd="1" destOrd="0" presId="urn:microsoft.com/office/officeart/2018/2/layout/IconLabelList"/>
    <dgm:cxn modelId="{5F502EF6-DA23-4115-B37A-CBCF863A43E0}" type="presParOf" srcId="{008B8D8E-29CA-40F2-968E-F840F631FC73}" destId="{B0947A1F-32A5-4536-8386-BF87269EA5AD}" srcOrd="2" destOrd="0" presId="urn:microsoft.com/office/officeart/2018/2/layout/IconLabelList"/>
    <dgm:cxn modelId="{A2D6B46A-16B4-4A99-B002-B695E05A0CAA}" type="presParOf" srcId="{B0947A1F-32A5-4536-8386-BF87269EA5AD}" destId="{1E5CDFE5-3053-406D-B2DB-DFA125BB660A}" srcOrd="0" destOrd="0" presId="urn:microsoft.com/office/officeart/2018/2/layout/IconLabelList"/>
    <dgm:cxn modelId="{B5476CAB-29A8-472A-B5CC-7E3A1725B8A4}" type="presParOf" srcId="{B0947A1F-32A5-4536-8386-BF87269EA5AD}" destId="{9D6FB6B7-B993-411D-AD2A-1FDCF653EAFA}" srcOrd="1" destOrd="0" presId="urn:microsoft.com/office/officeart/2018/2/layout/IconLabelList"/>
    <dgm:cxn modelId="{657068B1-1C6A-4DB7-B4F0-A481B862ADAF}" type="presParOf" srcId="{B0947A1F-32A5-4536-8386-BF87269EA5AD}" destId="{1C5CEFE9-93F7-439C-BA61-0D17F934901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DBE488-6EF9-4078-967E-92E0152AC42E}"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9D85963E-6F10-443A-AA72-2C9159E3496A}">
      <dgm:prSet/>
      <dgm:spPr/>
      <dgm:t>
        <a:bodyPr/>
        <a:lstStyle/>
        <a:p>
          <a:r>
            <a:rPr lang="en-US"/>
            <a:t>By default, </a:t>
          </a:r>
          <a:r>
            <a:rPr lang="en-US" i="1"/>
            <a:t>fls</a:t>
          </a:r>
          <a:r>
            <a:rPr lang="en-US"/>
            <a:t> does not label the columns. If you want each column labeled:</a:t>
          </a:r>
        </a:p>
      </dgm:t>
    </dgm:pt>
    <dgm:pt modelId="{34C4DC95-FFC5-4178-BD96-60B563FDDE8F}" type="parTrans" cxnId="{87EF0C07-E955-4525-A358-173850648B71}">
      <dgm:prSet/>
      <dgm:spPr/>
      <dgm:t>
        <a:bodyPr/>
        <a:lstStyle/>
        <a:p>
          <a:endParaRPr lang="en-US"/>
        </a:p>
      </dgm:t>
    </dgm:pt>
    <dgm:pt modelId="{B4D614A4-A158-4D53-A66E-81E29A5D6F1F}" type="sibTrans" cxnId="{87EF0C07-E955-4525-A358-173850648B71}">
      <dgm:prSet/>
      <dgm:spPr/>
      <dgm:t>
        <a:bodyPr/>
        <a:lstStyle/>
        <a:p>
          <a:endParaRPr lang="en-US"/>
        </a:p>
      </dgm:t>
    </dgm:pt>
    <dgm:pt modelId="{35B757CF-C28F-4E99-BFD5-090F9FD3F0EA}">
      <dgm:prSet/>
      <dgm:spPr/>
      <dgm:t>
        <a:bodyPr/>
        <a:lstStyle/>
        <a:p>
          <a:r>
            <a:rPr lang="en-US"/>
            <a:t>Use the echo command to create column names</a:t>
          </a:r>
        </a:p>
      </dgm:t>
    </dgm:pt>
    <dgm:pt modelId="{009524B4-CD2D-42B0-9DFA-EB49D300C2E9}" type="parTrans" cxnId="{76DD7E7A-0EBD-4362-96FE-19F164099DB1}">
      <dgm:prSet/>
      <dgm:spPr/>
      <dgm:t>
        <a:bodyPr/>
        <a:lstStyle/>
        <a:p>
          <a:endParaRPr lang="en-US"/>
        </a:p>
      </dgm:t>
    </dgm:pt>
    <dgm:pt modelId="{48CB8D80-B813-4A01-85A8-CF6EAA6ABA9F}" type="sibTrans" cxnId="{76DD7E7A-0EBD-4362-96FE-19F164099DB1}">
      <dgm:prSet/>
      <dgm:spPr/>
      <dgm:t>
        <a:bodyPr/>
        <a:lstStyle/>
        <a:p>
          <a:endParaRPr lang="en-US"/>
        </a:p>
      </dgm:t>
    </dgm:pt>
    <dgm:pt modelId="{6A1A9A76-1BB4-4CAD-A0AD-52113B8C0268}">
      <dgm:prSet/>
      <dgm:spPr/>
      <dgm:t>
        <a:bodyPr/>
        <a:lstStyle/>
        <a:p>
          <a:r>
            <a:rPr lang="en-US"/>
            <a:t>Use the cat command to output the contents of the file directory text file</a:t>
          </a:r>
        </a:p>
      </dgm:t>
    </dgm:pt>
    <dgm:pt modelId="{386FEA8E-0052-4322-8B51-BDF3AD870892}" type="parTrans" cxnId="{E87DBED0-3F78-4709-B886-7F64DD6198BE}">
      <dgm:prSet/>
      <dgm:spPr/>
      <dgm:t>
        <a:bodyPr/>
        <a:lstStyle/>
        <a:p>
          <a:endParaRPr lang="en-US"/>
        </a:p>
      </dgm:t>
    </dgm:pt>
    <dgm:pt modelId="{F8F8DA8D-F8A0-49DF-AE1A-57E501C11FE6}" type="sibTrans" cxnId="{E87DBED0-3F78-4709-B886-7F64DD6198BE}">
      <dgm:prSet/>
      <dgm:spPr/>
      <dgm:t>
        <a:bodyPr/>
        <a:lstStyle/>
        <a:p>
          <a:endParaRPr lang="en-US"/>
        </a:p>
      </dgm:t>
    </dgm:pt>
    <dgm:pt modelId="{DBACFBC1-307E-4603-8485-F9AF73323E33}">
      <dgm:prSet/>
      <dgm:spPr/>
      <dgm:t>
        <a:bodyPr/>
        <a:lstStyle/>
        <a:p>
          <a:r>
            <a:rPr lang="en-US"/>
            <a:t>Combine these into one file</a:t>
          </a:r>
        </a:p>
      </dgm:t>
    </dgm:pt>
    <dgm:pt modelId="{E4A8541A-627C-4E1E-BB5C-6650C3B93BED}" type="parTrans" cxnId="{85FE4851-0AE7-4D40-8A64-DC5551E4EBFC}">
      <dgm:prSet/>
      <dgm:spPr/>
      <dgm:t>
        <a:bodyPr/>
        <a:lstStyle/>
        <a:p>
          <a:endParaRPr lang="en-US"/>
        </a:p>
      </dgm:t>
    </dgm:pt>
    <dgm:pt modelId="{03479912-E16D-4A12-AF32-ADEDABFEA7E3}" type="sibTrans" cxnId="{85FE4851-0AE7-4D40-8A64-DC5551E4EBFC}">
      <dgm:prSet/>
      <dgm:spPr/>
      <dgm:t>
        <a:bodyPr/>
        <a:lstStyle/>
        <a:p>
          <a:endParaRPr lang="en-US"/>
        </a:p>
      </dgm:t>
    </dgm:pt>
    <dgm:pt modelId="{52510461-86D5-4E28-8F36-AE6E35A96B75}">
      <dgm:prSet/>
      <dgm:spPr/>
      <dgm:t>
        <a:bodyPr/>
        <a:lstStyle/>
        <a:p>
          <a:r>
            <a:rPr lang="en-US"/>
            <a:t>First, we will use the echo command to place the column names into a text file, file_directory_modified.txt.</a:t>
          </a:r>
        </a:p>
      </dgm:t>
    </dgm:pt>
    <dgm:pt modelId="{B3D26EF7-0B41-4567-AB36-971D6ABEB837}" type="parTrans" cxnId="{CC9B24B2-1D70-4803-8B9A-D71D74856B04}">
      <dgm:prSet/>
      <dgm:spPr/>
      <dgm:t>
        <a:bodyPr/>
        <a:lstStyle/>
        <a:p>
          <a:endParaRPr lang="en-US"/>
        </a:p>
      </dgm:t>
    </dgm:pt>
    <dgm:pt modelId="{C9CB58AE-FBCF-478D-87DB-FD46DF67CD44}" type="sibTrans" cxnId="{CC9B24B2-1D70-4803-8B9A-D71D74856B04}">
      <dgm:prSet/>
      <dgm:spPr/>
      <dgm:t>
        <a:bodyPr/>
        <a:lstStyle/>
        <a:p>
          <a:endParaRPr lang="en-US"/>
        </a:p>
      </dgm:t>
    </dgm:pt>
    <dgm:pt modelId="{814E6840-90DB-4CF7-8DEC-AEB8B88F73FC}">
      <dgm:prSet/>
      <dgm:spPr/>
      <dgm:t>
        <a:bodyPr/>
        <a:lstStyle/>
        <a:p>
          <a:r>
            <a:rPr lang="en-US"/>
            <a:t>Then, we will use the cat command to place the entries from the file_directory_original.txt file into file_directory_modified.txt. </a:t>
          </a:r>
        </a:p>
      </dgm:t>
    </dgm:pt>
    <dgm:pt modelId="{C3CDADBD-DE11-4059-848B-BBD36D0DC538}" type="parTrans" cxnId="{C9750874-8D50-4E25-AA5C-05E948B2E890}">
      <dgm:prSet/>
      <dgm:spPr/>
      <dgm:t>
        <a:bodyPr/>
        <a:lstStyle/>
        <a:p>
          <a:endParaRPr lang="en-US"/>
        </a:p>
      </dgm:t>
    </dgm:pt>
    <dgm:pt modelId="{55876310-55DF-49F5-B4B3-E47E0D51C7A2}" type="sibTrans" cxnId="{C9750874-8D50-4E25-AA5C-05E948B2E890}">
      <dgm:prSet/>
      <dgm:spPr/>
      <dgm:t>
        <a:bodyPr/>
        <a:lstStyle/>
        <a:p>
          <a:endParaRPr lang="en-US"/>
        </a:p>
      </dgm:t>
    </dgm:pt>
    <dgm:pt modelId="{22DB86AD-A106-424E-B640-9CE44D3CA7C6}">
      <dgm:prSet/>
      <dgm:spPr/>
      <dgm:t>
        <a:bodyPr/>
        <a:lstStyle/>
        <a:p>
          <a:r>
            <a:rPr lang="en-US"/>
            <a:t>Important echo flag – </a:t>
          </a:r>
        </a:p>
      </dgm:t>
    </dgm:pt>
    <dgm:pt modelId="{34D9AB9F-2EF2-4099-9CFC-3C01A23F734C}" type="parTrans" cxnId="{C3CC133D-6ECA-45D3-AF3A-7F13F5EB526F}">
      <dgm:prSet/>
      <dgm:spPr/>
      <dgm:t>
        <a:bodyPr/>
        <a:lstStyle/>
        <a:p>
          <a:endParaRPr lang="en-US"/>
        </a:p>
      </dgm:t>
    </dgm:pt>
    <dgm:pt modelId="{A0FEDA65-2EE1-4633-8B27-448BBE843CE9}" type="sibTrans" cxnId="{C3CC133D-6ECA-45D3-AF3A-7F13F5EB526F}">
      <dgm:prSet/>
      <dgm:spPr/>
      <dgm:t>
        <a:bodyPr/>
        <a:lstStyle/>
        <a:p>
          <a:endParaRPr lang="en-US"/>
        </a:p>
      </dgm:t>
    </dgm:pt>
    <dgm:pt modelId="{1D18A9D1-BD33-457C-BF7A-426CD822D464}">
      <dgm:prSet/>
      <dgm:spPr/>
      <dgm:t>
        <a:bodyPr/>
        <a:lstStyle/>
        <a:p>
          <a:r>
            <a:rPr lang="en-US" i="1"/>
            <a:t>-e</a:t>
          </a:r>
          <a:r>
            <a:rPr lang="en-US"/>
            <a:t>: allows echo to recognize backslash characters</a:t>
          </a:r>
        </a:p>
      </dgm:t>
    </dgm:pt>
    <dgm:pt modelId="{97C38696-977D-4DC0-96D8-8596E0F5621B}" type="parTrans" cxnId="{A31B04F8-44D8-4BB3-9AB2-A9953BFAEC03}">
      <dgm:prSet/>
      <dgm:spPr/>
      <dgm:t>
        <a:bodyPr/>
        <a:lstStyle/>
        <a:p>
          <a:endParaRPr lang="en-US"/>
        </a:p>
      </dgm:t>
    </dgm:pt>
    <dgm:pt modelId="{BED0FBF5-F1BD-4398-8160-F07A5C5EEC1A}" type="sibTrans" cxnId="{A31B04F8-44D8-4BB3-9AB2-A9953BFAEC03}">
      <dgm:prSet/>
      <dgm:spPr/>
      <dgm:t>
        <a:bodyPr/>
        <a:lstStyle/>
        <a:p>
          <a:endParaRPr lang="en-US"/>
        </a:p>
      </dgm:t>
    </dgm:pt>
    <dgm:pt modelId="{D56E1D53-D2C5-4327-B9C0-6193FE451568}">
      <dgm:prSet/>
      <dgm:spPr/>
      <dgm:t>
        <a:bodyPr/>
        <a:lstStyle/>
        <a:p>
          <a:r>
            <a:rPr lang="en-US" i="1"/>
            <a:t>\t </a:t>
          </a:r>
          <a:r>
            <a:rPr lang="en-US"/>
            <a:t>is one of these backslash characters. </a:t>
          </a:r>
          <a:r>
            <a:rPr lang="en-US" i="1"/>
            <a:t>\t </a:t>
          </a:r>
          <a:r>
            <a:rPr lang="en-US"/>
            <a:t>inserts a horizontal tab space.</a:t>
          </a:r>
        </a:p>
      </dgm:t>
    </dgm:pt>
    <dgm:pt modelId="{534E9C64-5859-4E20-B334-45D2B2361B6E}" type="parTrans" cxnId="{5A9B36C5-E5EF-4DE0-9F0C-CED6F4AA1733}">
      <dgm:prSet/>
      <dgm:spPr/>
      <dgm:t>
        <a:bodyPr/>
        <a:lstStyle/>
        <a:p>
          <a:endParaRPr lang="en-US"/>
        </a:p>
      </dgm:t>
    </dgm:pt>
    <dgm:pt modelId="{0E5B0A70-3286-40BA-9D0E-68271728E09D}" type="sibTrans" cxnId="{5A9B36C5-E5EF-4DE0-9F0C-CED6F4AA1733}">
      <dgm:prSet/>
      <dgm:spPr/>
      <dgm:t>
        <a:bodyPr/>
        <a:lstStyle/>
        <a:p>
          <a:endParaRPr lang="en-US"/>
        </a:p>
      </dgm:t>
    </dgm:pt>
    <dgm:pt modelId="{56FBF4F5-8BA8-4BE7-9ADE-64A681C12FAC}">
      <dgm:prSet/>
      <dgm:spPr/>
      <dgm:t>
        <a:bodyPr/>
        <a:lstStyle/>
        <a:p>
          <a:r>
            <a:rPr lang="en-US"/>
            <a:t>Use the command ‘man echo’ to view all possible options.</a:t>
          </a:r>
        </a:p>
      </dgm:t>
    </dgm:pt>
    <dgm:pt modelId="{9721EF2D-8DAF-43D1-BADC-49FA5C06EA3F}" type="parTrans" cxnId="{D6C3DEF5-CACD-47DE-8560-EE7F55EAA0C7}">
      <dgm:prSet/>
      <dgm:spPr/>
      <dgm:t>
        <a:bodyPr/>
        <a:lstStyle/>
        <a:p>
          <a:endParaRPr lang="en-US"/>
        </a:p>
      </dgm:t>
    </dgm:pt>
    <dgm:pt modelId="{C40E781D-95F4-4B6D-8D17-FED3D94E86D6}" type="sibTrans" cxnId="{D6C3DEF5-CACD-47DE-8560-EE7F55EAA0C7}">
      <dgm:prSet/>
      <dgm:spPr/>
      <dgm:t>
        <a:bodyPr/>
        <a:lstStyle/>
        <a:p>
          <a:endParaRPr lang="en-US"/>
        </a:p>
      </dgm:t>
    </dgm:pt>
    <dgm:pt modelId="{E716EAC4-505A-4B38-B995-4A3B4489F982}" type="pres">
      <dgm:prSet presAssocID="{41DBE488-6EF9-4078-967E-92E0152AC42E}" presName="linear" presStyleCnt="0">
        <dgm:presLayoutVars>
          <dgm:dir/>
          <dgm:animLvl val="lvl"/>
          <dgm:resizeHandles val="exact"/>
        </dgm:presLayoutVars>
      </dgm:prSet>
      <dgm:spPr/>
    </dgm:pt>
    <dgm:pt modelId="{7D67DC7F-F9AD-4A7E-99F4-9B1EB1D6C83A}" type="pres">
      <dgm:prSet presAssocID="{9D85963E-6F10-443A-AA72-2C9159E3496A}" presName="parentLin" presStyleCnt="0"/>
      <dgm:spPr/>
    </dgm:pt>
    <dgm:pt modelId="{BB24E6C3-1A50-4C5B-AEAB-1FDF0167C6C3}" type="pres">
      <dgm:prSet presAssocID="{9D85963E-6F10-443A-AA72-2C9159E3496A}" presName="parentLeftMargin" presStyleLbl="node1" presStyleIdx="0" presStyleCnt="2"/>
      <dgm:spPr/>
    </dgm:pt>
    <dgm:pt modelId="{0F3EDB95-56EC-4ECC-A879-F175932B3FE7}" type="pres">
      <dgm:prSet presAssocID="{9D85963E-6F10-443A-AA72-2C9159E3496A}" presName="parentText" presStyleLbl="node1" presStyleIdx="0" presStyleCnt="2">
        <dgm:presLayoutVars>
          <dgm:chMax val="0"/>
          <dgm:bulletEnabled val="1"/>
        </dgm:presLayoutVars>
      </dgm:prSet>
      <dgm:spPr/>
    </dgm:pt>
    <dgm:pt modelId="{9AA3EDD3-D475-4CD0-8197-B744F7E95401}" type="pres">
      <dgm:prSet presAssocID="{9D85963E-6F10-443A-AA72-2C9159E3496A}" presName="negativeSpace" presStyleCnt="0"/>
      <dgm:spPr/>
    </dgm:pt>
    <dgm:pt modelId="{4EF9DED1-E1CA-40CD-AE90-854FB1EDBB6D}" type="pres">
      <dgm:prSet presAssocID="{9D85963E-6F10-443A-AA72-2C9159E3496A}" presName="childText" presStyleLbl="conFgAcc1" presStyleIdx="0" presStyleCnt="2">
        <dgm:presLayoutVars>
          <dgm:bulletEnabled val="1"/>
        </dgm:presLayoutVars>
      </dgm:prSet>
      <dgm:spPr/>
    </dgm:pt>
    <dgm:pt modelId="{C7961B0C-FBB6-4F7D-9F82-FFF4C8417CB1}" type="pres">
      <dgm:prSet presAssocID="{B4D614A4-A158-4D53-A66E-81E29A5D6F1F}" presName="spaceBetweenRectangles" presStyleCnt="0"/>
      <dgm:spPr/>
    </dgm:pt>
    <dgm:pt modelId="{AF7A223C-5E66-4B65-B451-48A500DB2250}" type="pres">
      <dgm:prSet presAssocID="{22DB86AD-A106-424E-B640-9CE44D3CA7C6}" presName="parentLin" presStyleCnt="0"/>
      <dgm:spPr/>
    </dgm:pt>
    <dgm:pt modelId="{6BB9947D-7314-478A-BE0B-ED443AD3BD9E}" type="pres">
      <dgm:prSet presAssocID="{22DB86AD-A106-424E-B640-9CE44D3CA7C6}" presName="parentLeftMargin" presStyleLbl="node1" presStyleIdx="0" presStyleCnt="2"/>
      <dgm:spPr/>
    </dgm:pt>
    <dgm:pt modelId="{047088ED-B138-4B0F-8F85-17D615D72880}" type="pres">
      <dgm:prSet presAssocID="{22DB86AD-A106-424E-B640-9CE44D3CA7C6}" presName="parentText" presStyleLbl="node1" presStyleIdx="1" presStyleCnt="2">
        <dgm:presLayoutVars>
          <dgm:chMax val="0"/>
          <dgm:bulletEnabled val="1"/>
        </dgm:presLayoutVars>
      </dgm:prSet>
      <dgm:spPr/>
    </dgm:pt>
    <dgm:pt modelId="{6B5EFADF-E4D5-4EC5-85C2-BE8FDD7A86E3}" type="pres">
      <dgm:prSet presAssocID="{22DB86AD-A106-424E-B640-9CE44D3CA7C6}" presName="negativeSpace" presStyleCnt="0"/>
      <dgm:spPr/>
    </dgm:pt>
    <dgm:pt modelId="{18EC8E68-D70A-4A42-B826-D10F809A982B}" type="pres">
      <dgm:prSet presAssocID="{22DB86AD-A106-424E-B640-9CE44D3CA7C6}" presName="childText" presStyleLbl="conFgAcc1" presStyleIdx="1" presStyleCnt="2">
        <dgm:presLayoutVars>
          <dgm:bulletEnabled val="1"/>
        </dgm:presLayoutVars>
      </dgm:prSet>
      <dgm:spPr/>
    </dgm:pt>
  </dgm:ptLst>
  <dgm:cxnLst>
    <dgm:cxn modelId="{BD541F01-C3ED-4220-9637-D431ABEED1C6}" type="presOf" srcId="{D56E1D53-D2C5-4327-B9C0-6193FE451568}" destId="{18EC8E68-D70A-4A42-B826-D10F809A982B}" srcOrd="0" destOrd="1" presId="urn:microsoft.com/office/officeart/2005/8/layout/list1"/>
    <dgm:cxn modelId="{A64D0B06-0887-4075-B978-A4FEEC03A5A0}" type="presOf" srcId="{1D18A9D1-BD33-457C-BF7A-426CD822D464}" destId="{18EC8E68-D70A-4A42-B826-D10F809A982B}" srcOrd="0" destOrd="0" presId="urn:microsoft.com/office/officeart/2005/8/layout/list1"/>
    <dgm:cxn modelId="{87EF0C07-E955-4525-A358-173850648B71}" srcId="{41DBE488-6EF9-4078-967E-92E0152AC42E}" destId="{9D85963E-6F10-443A-AA72-2C9159E3496A}" srcOrd="0" destOrd="0" parTransId="{34C4DC95-FFC5-4178-BD96-60B563FDDE8F}" sibTransId="{B4D614A4-A158-4D53-A66E-81E29A5D6F1F}"/>
    <dgm:cxn modelId="{03B04A10-5EA8-4D52-AD38-EE697BED6BBA}" type="presOf" srcId="{6A1A9A76-1BB4-4CAD-A0AD-52113B8C0268}" destId="{4EF9DED1-E1CA-40CD-AE90-854FB1EDBB6D}" srcOrd="0" destOrd="1" presId="urn:microsoft.com/office/officeart/2005/8/layout/list1"/>
    <dgm:cxn modelId="{D54A4F22-1DA3-40C6-91D9-5A2382D9F585}" type="presOf" srcId="{35B757CF-C28F-4E99-BFD5-090F9FD3F0EA}" destId="{4EF9DED1-E1CA-40CD-AE90-854FB1EDBB6D}" srcOrd="0" destOrd="0" presId="urn:microsoft.com/office/officeart/2005/8/layout/list1"/>
    <dgm:cxn modelId="{27145C29-6101-4095-B54B-7569C4227E8A}" type="presOf" srcId="{22DB86AD-A106-424E-B640-9CE44D3CA7C6}" destId="{6BB9947D-7314-478A-BE0B-ED443AD3BD9E}" srcOrd="0" destOrd="0" presId="urn:microsoft.com/office/officeart/2005/8/layout/list1"/>
    <dgm:cxn modelId="{42DE1835-0422-4823-9EF8-C3FD3EA099D2}" type="presOf" srcId="{9D85963E-6F10-443A-AA72-2C9159E3496A}" destId="{0F3EDB95-56EC-4ECC-A879-F175932B3FE7}" srcOrd="1" destOrd="0" presId="urn:microsoft.com/office/officeart/2005/8/layout/list1"/>
    <dgm:cxn modelId="{C3CC133D-6ECA-45D3-AF3A-7F13F5EB526F}" srcId="{41DBE488-6EF9-4078-967E-92E0152AC42E}" destId="{22DB86AD-A106-424E-B640-9CE44D3CA7C6}" srcOrd="1" destOrd="0" parTransId="{34D9AB9F-2EF2-4099-9CFC-3C01A23F734C}" sibTransId="{A0FEDA65-2EE1-4633-8B27-448BBE843CE9}"/>
    <dgm:cxn modelId="{85FE4851-0AE7-4D40-8A64-DC5551E4EBFC}" srcId="{9D85963E-6F10-443A-AA72-2C9159E3496A}" destId="{DBACFBC1-307E-4603-8485-F9AF73323E33}" srcOrd="2" destOrd="0" parTransId="{E4A8541A-627C-4E1E-BB5C-6650C3B93BED}" sibTransId="{03479912-E16D-4A12-AF32-ADEDABFEA7E3}"/>
    <dgm:cxn modelId="{C9750874-8D50-4E25-AA5C-05E948B2E890}" srcId="{DBACFBC1-307E-4603-8485-F9AF73323E33}" destId="{814E6840-90DB-4CF7-8DEC-AEB8B88F73FC}" srcOrd="1" destOrd="0" parTransId="{C3CDADBD-DE11-4059-848B-BBD36D0DC538}" sibTransId="{55876310-55DF-49F5-B4B3-E47E0D51C7A2}"/>
    <dgm:cxn modelId="{76DD7E7A-0EBD-4362-96FE-19F164099DB1}" srcId="{9D85963E-6F10-443A-AA72-2C9159E3496A}" destId="{35B757CF-C28F-4E99-BFD5-090F9FD3F0EA}" srcOrd="0" destOrd="0" parTransId="{009524B4-CD2D-42B0-9DFA-EB49D300C2E9}" sibTransId="{48CB8D80-B813-4A01-85A8-CF6EAA6ABA9F}"/>
    <dgm:cxn modelId="{904ED05A-5BA2-408E-A576-3AE093E7CC97}" type="presOf" srcId="{DBACFBC1-307E-4603-8485-F9AF73323E33}" destId="{4EF9DED1-E1CA-40CD-AE90-854FB1EDBB6D}" srcOrd="0" destOrd="2" presId="urn:microsoft.com/office/officeart/2005/8/layout/list1"/>
    <dgm:cxn modelId="{8D9CD9A1-057A-40C6-9940-4FB466814950}" type="presOf" srcId="{9D85963E-6F10-443A-AA72-2C9159E3496A}" destId="{BB24E6C3-1A50-4C5B-AEAB-1FDF0167C6C3}" srcOrd="0" destOrd="0" presId="urn:microsoft.com/office/officeart/2005/8/layout/list1"/>
    <dgm:cxn modelId="{435801AC-22EE-484D-8E56-22B138F046C1}" type="presOf" srcId="{41DBE488-6EF9-4078-967E-92E0152AC42E}" destId="{E716EAC4-505A-4B38-B995-4A3B4489F982}" srcOrd="0" destOrd="0" presId="urn:microsoft.com/office/officeart/2005/8/layout/list1"/>
    <dgm:cxn modelId="{CC9B24B2-1D70-4803-8B9A-D71D74856B04}" srcId="{DBACFBC1-307E-4603-8485-F9AF73323E33}" destId="{52510461-86D5-4E28-8F36-AE6E35A96B75}" srcOrd="0" destOrd="0" parTransId="{B3D26EF7-0B41-4567-AB36-971D6ABEB837}" sibTransId="{C9CB58AE-FBCF-478D-87DB-FD46DF67CD44}"/>
    <dgm:cxn modelId="{8A5930B2-7585-4488-88C6-62C7A7EDDDFA}" type="presOf" srcId="{22DB86AD-A106-424E-B640-9CE44D3CA7C6}" destId="{047088ED-B138-4B0F-8F85-17D615D72880}" srcOrd="1" destOrd="0" presId="urn:microsoft.com/office/officeart/2005/8/layout/list1"/>
    <dgm:cxn modelId="{5A9B36C5-E5EF-4DE0-9F0C-CED6F4AA1733}" srcId="{1D18A9D1-BD33-457C-BF7A-426CD822D464}" destId="{D56E1D53-D2C5-4327-B9C0-6193FE451568}" srcOrd="0" destOrd="0" parTransId="{534E9C64-5859-4E20-B334-45D2B2361B6E}" sibTransId="{0E5B0A70-3286-40BA-9D0E-68271728E09D}"/>
    <dgm:cxn modelId="{1866EAC9-8BEF-4EBE-867C-D602FD3343BD}" type="presOf" srcId="{56FBF4F5-8BA8-4BE7-9ADE-64A681C12FAC}" destId="{18EC8E68-D70A-4A42-B826-D10F809A982B}" srcOrd="0" destOrd="2" presId="urn:microsoft.com/office/officeart/2005/8/layout/list1"/>
    <dgm:cxn modelId="{E87DBED0-3F78-4709-B886-7F64DD6198BE}" srcId="{9D85963E-6F10-443A-AA72-2C9159E3496A}" destId="{6A1A9A76-1BB4-4CAD-A0AD-52113B8C0268}" srcOrd="1" destOrd="0" parTransId="{386FEA8E-0052-4322-8B51-BDF3AD870892}" sibTransId="{F8F8DA8D-F8A0-49DF-AE1A-57E501C11FE6}"/>
    <dgm:cxn modelId="{09C38BD3-9FE8-49EA-82DB-0763A3D61C9C}" type="presOf" srcId="{52510461-86D5-4E28-8F36-AE6E35A96B75}" destId="{4EF9DED1-E1CA-40CD-AE90-854FB1EDBB6D}" srcOrd="0" destOrd="3" presId="urn:microsoft.com/office/officeart/2005/8/layout/list1"/>
    <dgm:cxn modelId="{D6C3DEF5-CACD-47DE-8560-EE7F55EAA0C7}" srcId="{1D18A9D1-BD33-457C-BF7A-426CD822D464}" destId="{56FBF4F5-8BA8-4BE7-9ADE-64A681C12FAC}" srcOrd="1" destOrd="0" parTransId="{9721EF2D-8DAF-43D1-BADC-49FA5C06EA3F}" sibTransId="{C40E781D-95F4-4B6D-8D17-FED3D94E86D6}"/>
    <dgm:cxn modelId="{A31B04F8-44D8-4BB3-9AB2-A9953BFAEC03}" srcId="{22DB86AD-A106-424E-B640-9CE44D3CA7C6}" destId="{1D18A9D1-BD33-457C-BF7A-426CD822D464}" srcOrd="0" destOrd="0" parTransId="{97C38696-977D-4DC0-96D8-8596E0F5621B}" sibTransId="{BED0FBF5-F1BD-4398-8160-F07A5C5EEC1A}"/>
    <dgm:cxn modelId="{D27E9FFE-B5FD-440D-8085-9AEC46702261}" type="presOf" srcId="{814E6840-90DB-4CF7-8DEC-AEB8B88F73FC}" destId="{4EF9DED1-E1CA-40CD-AE90-854FB1EDBB6D}" srcOrd="0" destOrd="4" presId="urn:microsoft.com/office/officeart/2005/8/layout/list1"/>
    <dgm:cxn modelId="{D1B93AC0-F000-4CF2-9EA6-3A34A3B30943}" type="presParOf" srcId="{E716EAC4-505A-4B38-B995-4A3B4489F982}" destId="{7D67DC7F-F9AD-4A7E-99F4-9B1EB1D6C83A}" srcOrd="0" destOrd="0" presId="urn:microsoft.com/office/officeart/2005/8/layout/list1"/>
    <dgm:cxn modelId="{6BDCAFA1-D6C2-40E0-B99B-A0C112440B99}" type="presParOf" srcId="{7D67DC7F-F9AD-4A7E-99F4-9B1EB1D6C83A}" destId="{BB24E6C3-1A50-4C5B-AEAB-1FDF0167C6C3}" srcOrd="0" destOrd="0" presId="urn:microsoft.com/office/officeart/2005/8/layout/list1"/>
    <dgm:cxn modelId="{F9597E50-80AD-4544-82BC-6C11B5523EC8}" type="presParOf" srcId="{7D67DC7F-F9AD-4A7E-99F4-9B1EB1D6C83A}" destId="{0F3EDB95-56EC-4ECC-A879-F175932B3FE7}" srcOrd="1" destOrd="0" presId="urn:microsoft.com/office/officeart/2005/8/layout/list1"/>
    <dgm:cxn modelId="{23186480-DCF9-4ACE-8780-3E35336104CB}" type="presParOf" srcId="{E716EAC4-505A-4B38-B995-4A3B4489F982}" destId="{9AA3EDD3-D475-4CD0-8197-B744F7E95401}" srcOrd="1" destOrd="0" presId="urn:microsoft.com/office/officeart/2005/8/layout/list1"/>
    <dgm:cxn modelId="{49E898A3-94CE-40B1-919B-4C0795D23F4F}" type="presParOf" srcId="{E716EAC4-505A-4B38-B995-4A3B4489F982}" destId="{4EF9DED1-E1CA-40CD-AE90-854FB1EDBB6D}" srcOrd="2" destOrd="0" presId="urn:microsoft.com/office/officeart/2005/8/layout/list1"/>
    <dgm:cxn modelId="{B1AD8E03-6848-46FD-BD8C-BC72EFAA5D1B}" type="presParOf" srcId="{E716EAC4-505A-4B38-B995-4A3B4489F982}" destId="{C7961B0C-FBB6-4F7D-9F82-FFF4C8417CB1}" srcOrd="3" destOrd="0" presId="urn:microsoft.com/office/officeart/2005/8/layout/list1"/>
    <dgm:cxn modelId="{B7F1A755-349E-4D4C-B353-563ED4182C4A}" type="presParOf" srcId="{E716EAC4-505A-4B38-B995-4A3B4489F982}" destId="{AF7A223C-5E66-4B65-B451-48A500DB2250}" srcOrd="4" destOrd="0" presId="urn:microsoft.com/office/officeart/2005/8/layout/list1"/>
    <dgm:cxn modelId="{11146E60-9AF3-461A-B69F-E29D3DB5C2DC}" type="presParOf" srcId="{AF7A223C-5E66-4B65-B451-48A500DB2250}" destId="{6BB9947D-7314-478A-BE0B-ED443AD3BD9E}" srcOrd="0" destOrd="0" presId="urn:microsoft.com/office/officeart/2005/8/layout/list1"/>
    <dgm:cxn modelId="{5541A7C9-966D-4B5F-8C23-4302EEB9BB81}" type="presParOf" srcId="{AF7A223C-5E66-4B65-B451-48A500DB2250}" destId="{047088ED-B138-4B0F-8F85-17D615D72880}" srcOrd="1" destOrd="0" presId="urn:microsoft.com/office/officeart/2005/8/layout/list1"/>
    <dgm:cxn modelId="{62C7BD52-C765-486C-9E98-FBF7A47D4445}" type="presParOf" srcId="{E716EAC4-505A-4B38-B995-4A3B4489F982}" destId="{6B5EFADF-E4D5-4EC5-85C2-BE8FDD7A86E3}" srcOrd="5" destOrd="0" presId="urn:microsoft.com/office/officeart/2005/8/layout/list1"/>
    <dgm:cxn modelId="{B516C7B2-5409-46E4-ACAD-0321DEFE475A}" type="presParOf" srcId="{E716EAC4-505A-4B38-B995-4A3B4489F982}" destId="{18EC8E68-D70A-4A42-B826-D10F809A982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F807D1-DCBE-4FA7-8C40-E36B4B35354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7A50EE9-9E23-4109-A2D9-0BBAFAE4A3DA}">
      <dgm:prSet/>
      <dgm:spPr/>
      <dgm:t>
        <a:bodyPr/>
        <a:lstStyle/>
        <a:p>
          <a:pPr>
            <a:defRPr b="1"/>
          </a:pPr>
          <a:r>
            <a:rPr lang="en-US" i="1"/>
            <a:t>Tree</a:t>
          </a:r>
          <a:r>
            <a:rPr lang="en-US"/>
            <a:t> can also be used to generate a file directory; however, the ouput is in a tree-like format. Also, you would point the tool towards the </a:t>
          </a:r>
          <a:r>
            <a:rPr lang="en-US" i="1"/>
            <a:t>‘/media/$USER/&lt;volume serial number&gt;’ </a:t>
          </a:r>
          <a:r>
            <a:rPr lang="en-US"/>
            <a:t>directory instead of the disk image file.  </a:t>
          </a:r>
        </a:p>
      </dgm:t>
    </dgm:pt>
    <dgm:pt modelId="{3314F142-4ACD-4BFE-8F9F-D92627FD0B3A}" type="parTrans" cxnId="{46F148A4-4D58-4EAD-96F4-34F9F375D012}">
      <dgm:prSet/>
      <dgm:spPr/>
      <dgm:t>
        <a:bodyPr/>
        <a:lstStyle/>
        <a:p>
          <a:endParaRPr lang="en-US"/>
        </a:p>
      </dgm:t>
    </dgm:pt>
    <dgm:pt modelId="{09025054-D652-4D37-B4AE-460B178C1FD9}" type="sibTrans" cxnId="{46F148A4-4D58-4EAD-96F4-34F9F375D012}">
      <dgm:prSet/>
      <dgm:spPr/>
      <dgm:t>
        <a:bodyPr/>
        <a:lstStyle/>
        <a:p>
          <a:endParaRPr lang="en-US"/>
        </a:p>
      </dgm:t>
    </dgm:pt>
    <dgm:pt modelId="{004E22A4-A826-48FB-8DA6-395B0202CF4B}">
      <dgm:prSet/>
      <dgm:spPr/>
      <dgm:t>
        <a:bodyPr/>
        <a:lstStyle/>
        <a:p>
          <a:r>
            <a:rPr lang="en-US"/>
            <a:t>Unlike </a:t>
          </a:r>
          <a:r>
            <a:rPr lang="en-US" i="1"/>
            <a:t>fls</a:t>
          </a:r>
          <a:r>
            <a:rPr lang="en-US"/>
            <a:t>, Tree does not provide the inode numbers for the files. </a:t>
          </a:r>
        </a:p>
      </dgm:t>
    </dgm:pt>
    <dgm:pt modelId="{AB1A9AF6-0667-4FF4-87F0-E63AE3E3E4DC}" type="parTrans" cxnId="{AA25AEF6-F875-4DB3-B02D-F0B633AFF282}">
      <dgm:prSet/>
      <dgm:spPr/>
      <dgm:t>
        <a:bodyPr/>
        <a:lstStyle/>
        <a:p>
          <a:endParaRPr lang="en-US"/>
        </a:p>
      </dgm:t>
    </dgm:pt>
    <dgm:pt modelId="{27C5DD2A-66F5-4DCC-ADEB-681C2485C24A}" type="sibTrans" cxnId="{AA25AEF6-F875-4DB3-B02D-F0B633AFF282}">
      <dgm:prSet/>
      <dgm:spPr/>
      <dgm:t>
        <a:bodyPr/>
        <a:lstStyle/>
        <a:p>
          <a:endParaRPr lang="en-US"/>
        </a:p>
      </dgm:t>
    </dgm:pt>
    <dgm:pt modelId="{8D04D03F-5C1E-4607-A54A-6FCD1058B135}">
      <dgm:prSet/>
      <dgm:spPr/>
      <dgm:t>
        <a:bodyPr/>
        <a:lstStyle/>
        <a:p>
          <a:pPr>
            <a:defRPr b="1"/>
          </a:pPr>
          <a:r>
            <a:rPr lang="en-US"/>
            <a:t>An alternative for using Regripper’s </a:t>
          </a:r>
          <a:r>
            <a:rPr lang="en-US" i="1"/>
            <a:t>recentdocs</a:t>
          </a:r>
          <a:r>
            <a:rPr lang="en-US"/>
            <a:t> plugin is a tool that looks at the jump lists. JLECmd is a tool that can do this. </a:t>
          </a:r>
        </a:p>
      </dgm:t>
    </dgm:pt>
    <dgm:pt modelId="{FAB8420F-45F6-41BD-B6AF-E55B89C20425}" type="parTrans" cxnId="{99F1E108-4756-4C43-A606-8FF3A35D5C81}">
      <dgm:prSet/>
      <dgm:spPr/>
      <dgm:t>
        <a:bodyPr/>
        <a:lstStyle/>
        <a:p>
          <a:endParaRPr lang="en-US"/>
        </a:p>
      </dgm:t>
    </dgm:pt>
    <dgm:pt modelId="{3056C6F4-E5F7-43A7-A0F4-059153DFD740}" type="sibTrans" cxnId="{99F1E108-4756-4C43-A606-8FF3A35D5C81}">
      <dgm:prSet/>
      <dgm:spPr/>
      <dgm:t>
        <a:bodyPr/>
        <a:lstStyle/>
        <a:p>
          <a:endParaRPr lang="en-US"/>
        </a:p>
      </dgm:t>
    </dgm:pt>
    <dgm:pt modelId="{3C2B7188-5053-4F07-B140-523C8B5E7B84}">
      <dgm:prSet/>
      <dgm:spPr/>
      <dgm:t>
        <a:bodyPr/>
        <a:lstStyle/>
        <a:p>
          <a:r>
            <a:rPr lang="en-US"/>
            <a:t>See: </a:t>
          </a:r>
          <a:r>
            <a:rPr lang="en-US" i="1"/>
            <a:t>‘/Users/Kamryn/AppData/Roaming/Microsoft/Windows/Recent/’</a:t>
          </a:r>
          <a:endParaRPr lang="en-US"/>
        </a:p>
      </dgm:t>
    </dgm:pt>
    <dgm:pt modelId="{9C266CCA-4F21-4E51-A200-D25355E54F2C}" type="parTrans" cxnId="{8F3E21D6-70C2-4967-B061-4428502BD55F}">
      <dgm:prSet/>
      <dgm:spPr/>
      <dgm:t>
        <a:bodyPr/>
        <a:lstStyle/>
        <a:p>
          <a:endParaRPr lang="en-US"/>
        </a:p>
      </dgm:t>
    </dgm:pt>
    <dgm:pt modelId="{C5FD6341-3D30-4BE1-8F10-3D71315C8E3B}" type="sibTrans" cxnId="{8F3E21D6-70C2-4967-B061-4428502BD55F}">
      <dgm:prSet/>
      <dgm:spPr/>
      <dgm:t>
        <a:bodyPr/>
        <a:lstStyle/>
        <a:p>
          <a:endParaRPr lang="en-US"/>
        </a:p>
      </dgm:t>
    </dgm:pt>
    <dgm:pt modelId="{72D7A3CC-7E3D-4BAB-A1E7-7C87360C430F}" type="pres">
      <dgm:prSet presAssocID="{22F807D1-DCBE-4FA7-8C40-E36B4B35354A}" presName="root" presStyleCnt="0">
        <dgm:presLayoutVars>
          <dgm:dir/>
          <dgm:resizeHandles val="exact"/>
        </dgm:presLayoutVars>
      </dgm:prSet>
      <dgm:spPr/>
    </dgm:pt>
    <dgm:pt modelId="{F60A5F3F-A611-468B-A9BE-7DCAA849B0FA}" type="pres">
      <dgm:prSet presAssocID="{27A50EE9-9E23-4109-A2D9-0BBAFAE4A3DA}" presName="compNode" presStyleCnt="0"/>
      <dgm:spPr/>
    </dgm:pt>
    <dgm:pt modelId="{16E611A7-8872-4485-8BDB-0F228DABE57B}" type="pres">
      <dgm:prSet presAssocID="{27A50EE9-9E23-4109-A2D9-0BBAFAE4A3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Folder"/>
        </a:ext>
      </dgm:extLst>
    </dgm:pt>
    <dgm:pt modelId="{A2D4355E-C45C-41B4-95BE-5E89F48154F0}" type="pres">
      <dgm:prSet presAssocID="{27A50EE9-9E23-4109-A2D9-0BBAFAE4A3DA}" presName="iconSpace" presStyleCnt="0"/>
      <dgm:spPr/>
    </dgm:pt>
    <dgm:pt modelId="{532B26FE-069F-4E03-8B0A-6B5B492F964E}" type="pres">
      <dgm:prSet presAssocID="{27A50EE9-9E23-4109-A2D9-0BBAFAE4A3DA}" presName="parTx" presStyleLbl="revTx" presStyleIdx="0" presStyleCnt="4">
        <dgm:presLayoutVars>
          <dgm:chMax val="0"/>
          <dgm:chPref val="0"/>
        </dgm:presLayoutVars>
      </dgm:prSet>
      <dgm:spPr/>
    </dgm:pt>
    <dgm:pt modelId="{C9750370-95EB-41DF-B416-CCBDFE4320DE}" type="pres">
      <dgm:prSet presAssocID="{27A50EE9-9E23-4109-A2D9-0BBAFAE4A3DA}" presName="txSpace" presStyleCnt="0"/>
      <dgm:spPr/>
    </dgm:pt>
    <dgm:pt modelId="{31958F95-DEE9-496B-91EB-B1AE1440CC53}" type="pres">
      <dgm:prSet presAssocID="{27A50EE9-9E23-4109-A2D9-0BBAFAE4A3DA}" presName="desTx" presStyleLbl="revTx" presStyleIdx="1" presStyleCnt="4">
        <dgm:presLayoutVars/>
      </dgm:prSet>
      <dgm:spPr/>
    </dgm:pt>
    <dgm:pt modelId="{694E5ED4-A304-4966-9560-9D369FF9DDBD}" type="pres">
      <dgm:prSet presAssocID="{09025054-D652-4D37-B4AE-460B178C1FD9}" presName="sibTrans" presStyleCnt="0"/>
      <dgm:spPr/>
    </dgm:pt>
    <dgm:pt modelId="{3AF8D907-581B-4523-9DC7-FACC7EE8FAB1}" type="pres">
      <dgm:prSet presAssocID="{8D04D03F-5C1E-4607-A54A-6FCD1058B135}" presName="compNode" presStyleCnt="0"/>
      <dgm:spPr/>
    </dgm:pt>
    <dgm:pt modelId="{8A323A4B-DA77-418C-951C-C26E9128BF9B}" type="pres">
      <dgm:prSet presAssocID="{8D04D03F-5C1E-4607-A54A-6FCD1058B13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cket knife"/>
        </a:ext>
      </dgm:extLst>
    </dgm:pt>
    <dgm:pt modelId="{EBFD4C7E-59FF-49E3-9434-FD70F7CA248D}" type="pres">
      <dgm:prSet presAssocID="{8D04D03F-5C1E-4607-A54A-6FCD1058B135}" presName="iconSpace" presStyleCnt="0"/>
      <dgm:spPr/>
    </dgm:pt>
    <dgm:pt modelId="{FB26603C-D7D2-4639-825C-5E63309BF957}" type="pres">
      <dgm:prSet presAssocID="{8D04D03F-5C1E-4607-A54A-6FCD1058B135}" presName="parTx" presStyleLbl="revTx" presStyleIdx="2" presStyleCnt="4">
        <dgm:presLayoutVars>
          <dgm:chMax val="0"/>
          <dgm:chPref val="0"/>
        </dgm:presLayoutVars>
      </dgm:prSet>
      <dgm:spPr/>
    </dgm:pt>
    <dgm:pt modelId="{BAE8DCFA-D1B1-4DAA-BD23-6010486C7481}" type="pres">
      <dgm:prSet presAssocID="{8D04D03F-5C1E-4607-A54A-6FCD1058B135}" presName="txSpace" presStyleCnt="0"/>
      <dgm:spPr/>
    </dgm:pt>
    <dgm:pt modelId="{C0E6D6DF-3D75-43DE-B277-A4976EA4E6F0}" type="pres">
      <dgm:prSet presAssocID="{8D04D03F-5C1E-4607-A54A-6FCD1058B135}" presName="desTx" presStyleLbl="revTx" presStyleIdx="3" presStyleCnt="4">
        <dgm:presLayoutVars/>
      </dgm:prSet>
      <dgm:spPr/>
    </dgm:pt>
  </dgm:ptLst>
  <dgm:cxnLst>
    <dgm:cxn modelId="{084F9003-E3FF-4245-A39A-ADFB1458B853}" type="presOf" srcId="{22F807D1-DCBE-4FA7-8C40-E36B4B35354A}" destId="{72D7A3CC-7E3D-4BAB-A1E7-7C87360C430F}" srcOrd="0" destOrd="0" presId="urn:microsoft.com/office/officeart/2018/2/layout/IconLabelDescriptionList"/>
    <dgm:cxn modelId="{99F1E108-4756-4C43-A606-8FF3A35D5C81}" srcId="{22F807D1-DCBE-4FA7-8C40-E36B4B35354A}" destId="{8D04D03F-5C1E-4607-A54A-6FCD1058B135}" srcOrd="1" destOrd="0" parTransId="{FAB8420F-45F6-41BD-B6AF-E55B89C20425}" sibTransId="{3056C6F4-E5F7-43A7-A0F4-059153DFD740}"/>
    <dgm:cxn modelId="{96D95F40-AFD9-4AC9-94F8-7C77263D9743}" type="presOf" srcId="{27A50EE9-9E23-4109-A2D9-0BBAFAE4A3DA}" destId="{532B26FE-069F-4E03-8B0A-6B5B492F964E}" srcOrd="0" destOrd="0" presId="urn:microsoft.com/office/officeart/2018/2/layout/IconLabelDescriptionList"/>
    <dgm:cxn modelId="{1A5E6987-94F7-4636-9AE0-88E6F193902F}" type="presOf" srcId="{004E22A4-A826-48FB-8DA6-395B0202CF4B}" destId="{31958F95-DEE9-496B-91EB-B1AE1440CC53}" srcOrd="0" destOrd="0" presId="urn:microsoft.com/office/officeart/2018/2/layout/IconLabelDescriptionList"/>
    <dgm:cxn modelId="{46F148A4-4D58-4EAD-96F4-34F9F375D012}" srcId="{22F807D1-DCBE-4FA7-8C40-E36B4B35354A}" destId="{27A50EE9-9E23-4109-A2D9-0BBAFAE4A3DA}" srcOrd="0" destOrd="0" parTransId="{3314F142-4ACD-4BFE-8F9F-D92627FD0B3A}" sibTransId="{09025054-D652-4D37-B4AE-460B178C1FD9}"/>
    <dgm:cxn modelId="{A0C393A5-0EB7-491E-BFF5-75A23559AB8B}" type="presOf" srcId="{8D04D03F-5C1E-4607-A54A-6FCD1058B135}" destId="{FB26603C-D7D2-4639-825C-5E63309BF957}" srcOrd="0" destOrd="0" presId="urn:microsoft.com/office/officeart/2018/2/layout/IconLabelDescriptionList"/>
    <dgm:cxn modelId="{8F3E21D6-70C2-4967-B061-4428502BD55F}" srcId="{8D04D03F-5C1E-4607-A54A-6FCD1058B135}" destId="{3C2B7188-5053-4F07-B140-523C8B5E7B84}" srcOrd="0" destOrd="0" parTransId="{9C266CCA-4F21-4E51-A200-D25355E54F2C}" sibTransId="{C5FD6341-3D30-4BE1-8F10-3D71315C8E3B}"/>
    <dgm:cxn modelId="{AA25AEF6-F875-4DB3-B02D-F0B633AFF282}" srcId="{27A50EE9-9E23-4109-A2D9-0BBAFAE4A3DA}" destId="{004E22A4-A826-48FB-8DA6-395B0202CF4B}" srcOrd="0" destOrd="0" parTransId="{AB1A9AF6-0667-4FF4-87F0-E63AE3E3E4DC}" sibTransId="{27C5DD2A-66F5-4DCC-ADEB-681C2485C24A}"/>
    <dgm:cxn modelId="{BCB129FC-E7E5-4094-A054-12A821B40643}" type="presOf" srcId="{3C2B7188-5053-4F07-B140-523C8B5E7B84}" destId="{C0E6D6DF-3D75-43DE-B277-A4976EA4E6F0}" srcOrd="0" destOrd="0" presId="urn:microsoft.com/office/officeart/2018/2/layout/IconLabelDescriptionList"/>
    <dgm:cxn modelId="{B785CCAC-A542-440B-957C-890C3A877E15}" type="presParOf" srcId="{72D7A3CC-7E3D-4BAB-A1E7-7C87360C430F}" destId="{F60A5F3F-A611-468B-A9BE-7DCAA849B0FA}" srcOrd="0" destOrd="0" presId="urn:microsoft.com/office/officeart/2018/2/layout/IconLabelDescriptionList"/>
    <dgm:cxn modelId="{14168ADC-0876-4E0E-AACE-12B0FC352E03}" type="presParOf" srcId="{F60A5F3F-A611-468B-A9BE-7DCAA849B0FA}" destId="{16E611A7-8872-4485-8BDB-0F228DABE57B}" srcOrd="0" destOrd="0" presId="urn:microsoft.com/office/officeart/2018/2/layout/IconLabelDescriptionList"/>
    <dgm:cxn modelId="{EA482594-D494-457E-9718-7FC0A7F7DA59}" type="presParOf" srcId="{F60A5F3F-A611-468B-A9BE-7DCAA849B0FA}" destId="{A2D4355E-C45C-41B4-95BE-5E89F48154F0}" srcOrd="1" destOrd="0" presId="urn:microsoft.com/office/officeart/2018/2/layout/IconLabelDescriptionList"/>
    <dgm:cxn modelId="{82C09826-308F-493B-A35D-5C296DC79C90}" type="presParOf" srcId="{F60A5F3F-A611-468B-A9BE-7DCAA849B0FA}" destId="{532B26FE-069F-4E03-8B0A-6B5B492F964E}" srcOrd="2" destOrd="0" presId="urn:microsoft.com/office/officeart/2018/2/layout/IconLabelDescriptionList"/>
    <dgm:cxn modelId="{1A067F0B-0CDB-4009-9367-DF1F66A583A6}" type="presParOf" srcId="{F60A5F3F-A611-468B-A9BE-7DCAA849B0FA}" destId="{C9750370-95EB-41DF-B416-CCBDFE4320DE}" srcOrd="3" destOrd="0" presId="urn:microsoft.com/office/officeart/2018/2/layout/IconLabelDescriptionList"/>
    <dgm:cxn modelId="{96885C9D-E6B5-4525-BFA8-E4212069671E}" type="presParOf" srcId="{F60A5F3F-A611-468B-A9BE-7DCAA849B0FA}" destId="{31958F95-DEE9-496B-91EB-B1AE1440CC53}" srcOrd="4" destOrd="0" presId="urn:microsoft.com/office/officeart/2018/2/layout/IconLabelDescriptionList"/>
    <dgm:cxn modelId="{1E85522E-D22E-4D38-A5FC-4663BECD5482}" type="presParOf" srcId="{72D7A3CC-7E3D-4BAB-A1E7-7C87360C430F}" destId="{694E5ED4-A304-4966-9560-9D369FF9DDBD}" srcOrd="1" destOrd="0" presId="urn:microsoft.com/office/officeart/2018/2/layout/IconLabelDescriptionList"/>
    <dgm:cxn modelId="{3B9EA936-05ED-46FB-BDD5-94D036659672}" type="presParOf" srcId="{72D7A3CC-7E3D-4BAB-A1E7-7C87360C430F}" destId="{3AF8D907-581B-4523-9DC7-FACC7EE8FAB1}" srcOrd="2" destOrd="0" presId="urn:microsoft.com/office/officeart/2018/2/layout/IconLabelDescriptionList"/>
    <dgm:cxn modelId="{0BA00419-A493-454E-9DB0-53F921BD63A5}" type="presParOf" srcId="{3AF8D907-581B-4523-9DC7-FACC7EE8FAB1}" destId="{8A323A4B-DA77-418C-951C-C26E9128BF9B}" srcOrd="0" destOrd="0" presId="urn:microsoft.com/office/officeart/2018/2/layout/IconLabelDescriptionList"/>
    <dgm:cxn modelId="{1E073E1D-FD8C-4F8F-AD9F-FD2450C23B70}" type="presParOf" srcId="{3AF8D907-581B-4523-9DC7-FACC7EE8FAB1}" destId="{EBFD4C7E-59FF-49E3-9434-FD70F7CA248D}" srcOrd="1" destOrd="0" presId="urn:microsoft.com/office/officeart/2018/2/layout/IconLabelDescriptionList"/>
    <dgm:cxn modelId="{8D24BEF0-5753-4562-8B21-12E1C83BBCB9}" type="presParOf" srcId="{3AF8D907-581B-4523-9DC7-FACC7EE8FAB1}" destId="{FB26603C-D7D2-4639-825C-5E63309BF957}" srcOrd="2" destOrd="0" presId="urn:microsoft.com/office/officeart/2018/2/layout/IconLabelDescriptionList"/>
    <dgm:cxn modelId="{880C5B51-BEF6-430D-98C2-DB0CAE773ABC}" type="presParOf" srcId="{3AF8D907-581B-4523-9DC7-FACC7EE8FAB1}" destId="{BAE8DCFA-D1B1-4DAA-BD23-6010486C7481}" srcOrd="3" destOrd="0" presId="urn:microsoft.com/office/officeart/2018/2/layout/IconLabelDescriptionList"/>
    <dgm:cxn modelId="{943F872C-9459-4EB7-9BCB-410A6AEFC295}" type="presParOf" srcId="{3AF8D907-581B-4523-9DC7-FACC7EE8FAB1}" destId="{C0E6D6DF-3D75-43DE-B277-A4976EA4E6F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5106AA-E2FC-41CF-8591-A61042189F5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233D3C4A-C1BC-48FE-9A3B-3971042F7A9B}">
      <dgm:prSet/>
      <dgm:spPr/>
      <dgm:t>
        <a:bodyPr/>
        <a:lstStyle/>
        <a:p>
          <a:r>
            <a:rPr lang="en-US"/>
            <a:t>Torrent clients use torrent files to manage downloads</a:t>
          </a:r>
        </a:p>
      </dgm:t>
    </dgm:pt>
    <dgm:pt modelId="{467024C7-10B3-4B3E-A887-9AE38B0F1D70}" type="parTrans" cxnId="{141CF023-525B-43C9-9E6A-3F43904B98A7}">
      <dgm:prSet/>
      <dgm:spPr/>
      <dgm:t>
        <a:bodyPr/>
        <a:lstStyle/>
        <a:p>
          <a:endParaRPr lang="en-US"/>
        </a:p>
      </dgm:t>
    </dgm:pt>
    <dgm:pt modelId="{263CF9DD-F087-40D0-B18F-04858C869AC2}" type="sibTrans" cxnId="{141CF023-525B-43C9-9E6A-3F43904B98A7}">
      <dgm:prSet/>
      <dgm:spPr/>
      <dgm:t>
        <a:bodyPr/>
        <a:lstStyle/>
        <a:p>
          <a:endParaRPr lang="en-US"/>
        </a:p>
      </dgm:t>
    </dgm:pt>
    <dgm:pt modelId="{472289C2-7931-4534-B5EB-2869E9C98E97}">
      <dgm:prSet/>
      <dgm:spPr/>
      <dgm:t>
        <a:bodyPr/>
        <a:lstStyle/>
        <a:p>
          <a:r>
            <a:rPr lang="en-US"/>
            <a:t>These files contain metadata of a file</a:t>
          </a:r>
        </a:p>
      </dgm:t>
    </dgm:pt>
    <dgm:pt modelId="{38051E4F-F6FF-4EE8-BD5A-31F71BD8BC5D}" type="parTrans" cxnId="{7644E88A-5181-4154-816E-33C9A3BDCE48}">
      <dgm:prSet/>
      <dgm:spPr/>
      <dgm:t>
        <a:bodyPr/>
        <a:lstStyle/>
        <a:p>
          <a:endParaRPr lang="en-US"/>
        </a:p>
      </dgm:t>
    </dgm:pt>
    <dgm:pt modelId="{DBDBE0AD-E641-47AD-A71C-AB3D254EF25B}" type="sibTrans" cxnId="{7644E88A-5181-4154-816E-33C9A3BDCE48}">
      <dgm:prSet/>
      <dgm:spPr/>
      <dgm:t>
        <a:bodyPr/>
        <a:lstStyle/>
        <a:p>
          <a:endParaRPr lang="en-US"/>
        </a:p>
      </dgm:t>
    </dgm:pt>
    <dgm:pt modelId="{4FA819F7-3B2B-42AB-BE99-25329D94608E}">
      <dgm:prSet/>
      <dgm:spPr/>
      <dgm:t>
        <a:bodyPr/>
        <a:lstStyle/>
        <a:p>
          <a:r>
            <a:rPr lang="en-US"/>
            <a:t>metadata describes what files a client is trying to download</a:t>
          </a:r>
        </a:p>
      </dgm:t>
    </dgm:pt>
    <dgm:pt modelId="{B232E022-2997-47A7-A216-17A7A2681D6B}" type="parTrans" cxnId="{BF59FEEE-426E-491D-9638-8F0ACD8BE7B3}">
      <dgm:prSet/>
      <dgm:spPr/>
      <dgm:t>
        <a:bodyPr/>
        <a:lstStyle/>
        <a:p>
          <a:endParaRPr lang="en-US"/>
        </a:p>
      </dgm:t>
    </dgm:pt>
    <dgm:pt modelId="{91C9CE57-10C0-41C0-AD89-EB85FA202680}" type="sibTrans" cxnId="{BF59FEEE-426E-491D-9638-8F0ACD8BE7B3}">
      <dgm:prSet/>
      <dgm:spPr/>
      <dgm:t>
        <a:bodyPr/>
        <a:lstStyle/>
        <a:p>
          <a:endParaRPr lang="en-US"/>
        </a:p>
      </dgm:t>
    </dgm:pt>
    <dgm:pt modelId="{C332C2FE-F5BA-485B-A375-70FAB26B8F12}">
      <dgm:prSet/>
      <dgm:spPr/>
      <dgm:t>
        <a:bodyPr/>
        <a:lstStyle/>
        <a:p>
          <a:r>
            <a:rPr lang="en-GB"/>
            <a:t>e.g., the movie you want to watch</a:t>
          </a:r>
          <a:endParaRPr lang="en-US"/>
        </a:p>
      </dgm:t>
    </dgm:pt>
    <dgm:pt modelId="{7671B434-EE14-40D4-9F07-314F3451EE7B}" type="parTrans" cxnId="{B37F5233-2508-4A05-9DC8-EAECE071E012}">
      <dgm:prSet/>
      <dgm:spPr/>
      <dgm:t>
        <a:bodyPr/>
        <a:lstStyle/>
        <a:p>
          <a:endParaRPr lang="en-US"/>
        </a:p>
      </dgm:t>
    </dgm:pt>
    <dgm:pt modelId="{F6B23259-0C59-496D-B1F1-A085E09DD587}" type="sibTrans" cxnId="{B37F5233-2508-4A05-9DC8-EAECE071E012}">
      <dgm:prSet/>
      <dgm:spPr/>
      <dgm:t>
        <a:bodyPr/>
        <a:lstStyle/>
        <a:p>
          <a:endParaRPr lang="en-US"/>
        </a:p>
      </dgm:t>
    </dgm:pt>
    <dgm:pt modelId="{6F683A3F-06C5-4941-9622-71C66568BFF5}">
      <dgm:prSet/>
      <dgm:spPr/>
      <dgm:t>
        <a:bodyPr/>
        <a:lstStyle/>
        <a:p>
          <a:r>
            <a:rPr lang="en-US"/>
            <a:t>Torrent clients can</a:t>
          </a:r>
        </a:p>
      </dgm:t>
    </dgm:pt>
    <dgm:pt modelId="{DE15B7D8-170B-47B7-97AC-60D3B5A6581E}" type="parTrans" cxnId="{F673076D-1414-4479-BF3C-56CBB1279E80}">
      <dgm:prSet/>
      <dgm:spPr/>
      <dgm:t>
        <a:bodyPr/>
        <a:lstStyle/>
        <a:p>
          <a:endParaRPr lang="en-US"/>
        </a:p>
      </dgm:t>
    </dgm:pt>
    <dgm:pt modelId="{C8C8C8C3-64C9-4EA9-B0D6-3E2CE85284CB}" type="sibTrans" cxnId="{F673076D-1414-4479-BF3C-56CBB1279E80}">
      <dgm:prSet/>
      <dgm:spPr/>
      <dgm:t>
        <a:bodyPr/>
        <a:lstStyle/>
        <a:p>
          <a:endParaRPr lang="en-US"/>
        </a:p>
      </dgm:t>
    </dgm:pt>
    <dgm:pt modelId="{8C3E2BB1-FF51-47F2-AE07-27A93EDA5483}">
      <dgm:prSet/>
      <dgm:spPr/>
      <dgm:t>
        <a:bodyPr/>
        <a:lstStyle/>
        <a:p>
          <a:r>
            <a:rPr lang="en-US"/>
            <a:t>view torrent files </a:t>
          </a:r>
        </a:p>
      </dgm:t>
    </dgm:pt>
    <dgm:pt modelId="{0C8C3EAA-B457-458D-8679-F371D8C0B11C}" type="parTrans" cxnId="{29812337-192E-4687-88A8-543304C4CF55}">
      <dgm:prSet/>
      <dgm:spPr/>
      <dgm:t>
        <a:bodyPr/>
        <a:lstStyle/>
        <a:p>
          <a:endParaRPr lang="en-US"/>
        </a:p>
      </dgm:t>
    </dgm:pt>
    <dgm:pt modelId="{B883DF23-0AEA-4A6B-87AA-BBB434F7335B}" type="sibTrans" cxnId="{29812337-192E-4687-88A8-543304C4CF55}">
      <dgm:prSet/>
      <dgm:spPr/>
      <dgm:t>
        <a:bodyPr/>
        <a:lstStyle/>
        <a:p>
          <a:endParaRPr lang="en-US"/>
        </a:p>
      </dgm:t>
    </dgm:pt>
    <dgm:pt modelId="{F95CC19C-EBC2-4087-8BF3-1D87B4F04125}">
      <dgm:prSet/>
      <dgm:spPr/>
      <dgm:t>
        <a:bodyPr/>
        <a:lstStyle/>
        <a:p>
          <a:r>
            <a:rPr lang="en-US"/>
            <a:t>create a torrent file </a:t>
          </a:r>
        </a:p>
      </dgm:t>
    </dgm:pt>
    <dgm:pt modelId="{14B9BE34-E83D-4D52-ACBF-A4B5635A8FE8}" type="parTrans" cxnId="{FA74E6E4-BBD6-46BE-AC01-B14A4FC48E71}">
      <dgm:prSet/>
      <dgm:spPr/>
      <dgm:t>
        <a:bodyPr/>
        <a:lstStyle/>
        <a:p>
          <a:endParaRPr lang="en-US"/>
        </a:p>
      </dgm:t>
    </dgm:pt>
    <dgm:pt modelId="{8B2A2926-440D-4167-9516-B0E5B7C0510C}" type="sibTrans" cxnId="{FA74E6E4-BBD6-46BE-AC01-B14A4FC48E71}">
      <dgm:prSet/>
      <dgm:spPr/>
      <dgm:t>
        <a:bodyPr/>
        <a:lstStyle/>
        <a:p>
          <a:endParaRPr lang="en-US"/>
        </a:p>
      </dgm:t>
    </dgm:pt>
    <dgm:pt modelId="{F4B7114F-E03C-448D-BEE6-374449EBBEB7}">
      <dgm:prSet/>
      <dgm:spPr/>
      <dgm:t>
        <a:bodyPr/>
        <a:lstStyle/>
        <a:p>
          <a:r>
            <a:rPr lang="en-US"/>
            <a:t>search for torrent files</a:t>
          </a:r>
        </a:p>
      </dgm:t>
    </dgm:pt>
    <dgm:pt modelId="{2A3E5E45-A836-4313-8DFE-67E8888FB614}" type="parTrans" cxnId="{E10EFEAC-040E-43F3-A0DB-953E49022E56}">
      <dgm:prSet/>
      <dgm:spPr/>
      <dgm:t>
        <a:bodyPr/>
        <a:lstStyle/>
        <a:p>
          <a:endParaRPr lang="en-US"/>
        </a:p>
      </dgm:t>
    </dgm:pt>
    <dgm:pt modelId="{B7FEA59D-CD5F-4F2A-9294-801042664061}" type="sibTrans" cxnId="{E10EFEAC-040E-43F3-A0DB-953E49022E56}">
      <dgm:prSet/>
      <dgm:spPr/>
      <dgm:t>
        <a:bodyPr/>
        <a:lstStyle/>
        <a:p>
          <a:endParaRPr lang="en-US"/>
        </a:p>
      </dgm:t>
    </dgm:pt>
    <dgm:pt modelId="{D382426E-BF75-4B1F-91DA-8AA69B816EBD}" type="pres">
      <dgm:prSet presAssocID="{C25106AA-E2FC-41CF-8591-A61042189F54}" presName="outerComposite" presStyleCnt="0">
        <dgm:presLayoutVars>
          <dgm:chMax val="5"/>
          <dgm:dir/>
          <dgm:resizeHandles val="exact"/>
        </dgm:presLayoutVars>
      </dgm:prSet>
      <dgm:spPr/>
    </dgm:pt>
    <dgm:pt modelId="{B705EAF2-CD93-4D6C-AC73-7E728C0DEF7B}" type="pres">
      <dgm:prSet presAssocID="{C25106AA-E2FC-41CF-8591-A61042189F54}" presName="dummyMaxCanvas" presStyleCnt="0">
        <dgm:presLayoutVars/>
      </dgm:prSet>
      <dgm:spPr/>
    </dgm:pt>
    <dgm:pt modelId="{223BAD50-3FA3-41BB-B0CD-0F14A14F6A54}" type="pres">
      <dgm:prSet presAssocID="{C25106AA-E2FC-41CF-8591-A61042189F54}" presName="TwoNodes_1" presStyleLbl="node1" presStyleIdx="0" presStyleCnt="2">
        <dgm:presLayoutVars>
          <dgm:bulletEnabled val="1"/>
        </dgm:presLayoutVars>
      </dgm:prSet>
      <dgm:spPr/>
    </dgm:pt>
    <dgm:pt modelId="{B0EA98B9-383E-4B09-A2CB-8EB0A4E9677B}" type="pres">
      <dgm:prSet presAssocID="{C25106AA-E2FC-41CF-8591-A61042189F54}" presName="TwoNodes_2" presStyleLbl="node1" presStyleIdx="1" presStyleCnt="2">
        <dgm:presLayoutVars>
          <dgm:bulletEnabled val="1"/>
        </dgm:presLayoutVars>
      </dgm:prSet>
      <dgm:spPr/>
    </dgm:pt>
    <dgm:pt modelId="{D3C01427-7A72-44E6-9756-5607640DA6CF}" type="pres">
      <dgm:prSet presAssocID="{C25106AA-E2FC-41CF-8591-A61042189F54}" presName="TwoConn_1-2" presStyleLbl="fgAccFollowNode1" presStyleIdx="0" presStyleCnt="1">
        <dgm:presLayoutVars>
          <dgm:bulletEnabled val="1"/>
        </dgm:presLayoutVars>
      </dgm:prSet>
      <dgm:spPr/>
    </dgm:pt>
    <dgm:pt modelId="{2102D05F-913F-4643-9C8D-34F7189DD4F9}" type="pres">
      <dgm:prSet presAssocID="{C25106AA-E2FC-41CF-8591-A61042189F54}" presName="TwoNodes_1_text" presStyleLbl="node1" presStyleIdx="1" presStyleCnt="2">
        <dgm:presLayoutVars>
          <dgm:bulletEnabled val="1"/>
        </dgm:presLayoutVars>
      </dgm:prSet>
      <dgm:spPr/>
    </dgm:pt>
    <dgm:pt modelId="{EBDD24C6-1122-4C12-B475-D90836AC7536}" type="pres">
      <dgm:prSet presAssocID="{C25106AA-E2FC-41CF-8591-A61042189F54}" presName="TwoNodes_2_text" presStyleLbl="node1" presStyleIdx="1" presStyleCnt="2">
        <dgm:presLayoutVars>
          <dgm:bulletEnabled val="1"/>
        </dgm:presLayoutVars>
      </dgm:prSet>
      <dgm:spPr/>
    </dgm:pt>
  </dgm:ptLst>
  <dgm:cxnLst>
    <dgm:cxn modelId="{B29A0108-A9ED-4234-977D-F8ADBC9EBCBA}" type="presOf" srcId="{C25106AA-E2FC-41CF-8591-A61042189F54}" destId="{D382426E-BF75-4B1F-91DA-8AA69B816EBD}" srcOrd="0" destOrd="0" presId="urn:microsoft.com/office/officeart/2005/8/layout/vProcess5"/>
    <dgm:cxn modelId="{96CED40C-8AED-4D95-AA19-5B94A1CBDA4B}" type="presOf" srcId="{F4B7114F-E03C-448D-BEE6-374449EBBEB7}" destId="{B0EA98B9-383E-4B09-A2CB-8EB0A4E9677B}" srcOrd="0" destOrd="3" presId="urn:microsoft.com/office/officeart/2005/8/layout/vProcess5"/>
    <dgm:cxn modelId="{141CF023-525B-43C9-9E6A-3F43904B98A7}" srcId="{C25106AA-E2FC-41CF-8591-A61042189F54}" destId="{233D3C4A-C1BC-48FE-9A3B-3971042F7A9B}" srcOrd="0" destOrd="0" parTransId="{467024C7-10B3-4B3E-A887-9AE38B0F1D70}" sibTransId="{263CF9DD-F087-40D0-B18F-04858C869AC2}"/>
    <dgm:cxn modelId="{B37F5233-2508-4A05-9DC8-EAECE071E012}" srcId="{4FA819F7-3B2B-42AB-BE99-25329D94608E}" destId="{C332C2FE-F5BA-485B-A375-70FAB26B8F12}" srcOrd="0" destOrd="0" parTransId="{7671B434-EE14-40D4-9F07-314F3451EE7B}" sibTransId="{F6B23259-0C59-496D-B1F1-A085E09DD587}"/>
    <dgm:cxn modelId="{01075B36-E5A2-47A3-836C-AFFCB8F239BB}" type="presOf" srcId="{6F683A3F-06C5-4941-9622-71C66568BFF5}" destId="{EBDD24C6-1122-4C12-B475-D90836AC7536}" srcOrd="1" destOrd="0" presId="urn:microsoft.com/office/officeart/2005/8/layout/vProcess5"/>
    <dgm:cxn modelId="{29812337-192E-4687-88A8-543304C4CF55}" srcId="{6F683A3F-06C5-4941-9622-71C66568BFF5}" destId="{8C3E2BB1-FF51-47F2-AE07-27A93EDA5483}" srcOrd="0" destOrd="0" parTransId="{0C8C3EAA-B457-458D-8679-F371D8C0B11C}" sibTransId="{B883DF23-0AEA-4A6B-87AA-BBB434F7335B}"/>
    <dgm:cxn modelId="{F673076D-1414-4479-BF3C-56CBB1279E80}" srcId="{C25106AA-E2FC-41CF-8591-A61042189F54}" destId="{6F683A3F-06C5-4941-9622-71C66568BFF5}" srcOrd="1" destOrd="0" parTransId="{DE15B7D8-170B-47B7-97AC-60D3B5A6581E}" sibTransId="{C8C8C8C3-64C9-4EA9-B0D6-3E2CE85284CB}"/>
    <dgm:cxn modelId="{F258E451-C863-4CA4-8364-A038356AF272}" type="presOf" srcId="{263CF9DD-F087-40D0-B18F-04858C869AC2}" destId="{D3C01427-7A72-44E6-9756-5607640DA6CF}" srcOrd="0" destOrd="0" presId="urn:microsoft.com/office/officeart/2005/8/layout/vProcess5"/>
    <dgm:cxn modelId="{69243B54-8774-4B81-9231-B67A83A3CB9F}" type="presOf" srcId="{233D3C4A-C1BC-48FE-9A3B-3971042F7A9B}" destId="{2102D05F-913F-4643-9C8D-34F7189DD4F9}" srcOrd="1" destOrd="0" presId="urn:microsoft.com/office/officeart/2005/8/layout/vProcess5"/>
    <dgm:cxn modelId="{B3856254-91FB-49D9-8766-ED610681699E}" type="presOf" srcId="{4FA819F7-3B2B-42AB-BE99-25329D94608E}" destId="{223BAD50-3FA3-41BB-B0CD-0F14A14F6A54}" srcOrd="0" destOrd="2" presId="urn:microsoft.com/office/officeart/2005/8/layout/vProcess5"/>
    <dgm:cxn modelId="{34D2507C-24DB-4001-865C-1D00CB83635D}" type="presOf" srcId="{6F683A3F-06C5-4941-9622-71C66568BFF5}" destId="{B0EA98B9-383E-4B09-A2CB-8EB0A4E9677B}" srcOrd="0" destOrd="0" presId="urn:microsoft.com/office/officeart/2005/8/layout/vProcess5"/>
    <dgm:cxn modelId="{C88F4881-A918-4249-82B4-70C6EF464D60}" type="presOf" srcId="{472289C2-7931-4534-B5EB-2869E9C98E97}" destId="{2102D05F-913F-4643-9C8D-34F7189DD4F9}" srcOrd="1" destOrd="1" presId="urn:microsoft.com/office/officeart/2005/8/layout/vProcess5"/>
    <dgm:cxn modelId="{6A9D4B88-622E-4CD0-AC1E-7203B8444D50}" type="presOf" srcId="{C332C2FE-F5BA-485B-A375-70FAB26B8F12}" destId="{2102D05F-913F-4643-9C8D-34F7189DD4F9}" srcOrd="1" destOrd="3" presId="urn:microsoft.com/office/officeart/2005/8/layout/vProcess5"/>
    <dgm:cxn modelId="{7644E88A-5181-4154-816E-33C9A3BDCE48}" srcId="{233D3C4A-C1BC-48FE-9A3B-3971042F7A9B}" destId="{472289C2-7931-4534-B5EB-2869E9C98E97}" srcOrd="0" destOrd="0" parTransId="{38051E4F-F6FF-4EE8-BD5A-31F71BD8BC5D}" sibTransId="{DBDBE0AD-E641-47AD-A71C-AB3D254EF25B}"/>
    <dgm:cxn modelId="{C0EC208D-C924-401F-ADD6-1C90171C401B}" type="presOf" srcId="{4FA819F7-3B2B-42AB-BE99-25329D94608E}" destId="{2102D05F-913F-4643-9C8D-34F7189DD4F9}" srcOrd="1" destOrd="2" presId="urn:microsoft.com/office/officeart/2005/8/layout/vProcess5"/>
    <dgm:cxn modelId="{0D95488E-4236-4E68-8C46-17CF64A9897A}" type="presOf" srcId="{F4B7114F-E03C-448D-BEE6-374449EBBEB7}" destId="{EBDD24C6-1122-4C12-B475-D90836AC7536}" srcOrd="1" destOrd="3" presId="urn:microsoft.com/office/officeart/2005/8/layout/vProcess5"/>
    <dgm:cxn modelId="{8DE29E8E-1CE7-470C-9E43-32A6A9DD94D6}" type="presOf" srcId="{C332C2FE-F5BA-485B-A375-70FAB26B8F12}" destId="{223BAD50-3FA3-41BB-B0CD-0F14A14F6A54}" srcOrd="0" destOrd="3" presId="urn:microsoft.com/office/officeart/2005/8/layout/vProcess5"/>
    <dgm:cxn modelId="{E10EFEAC-040E-43F3-A0DB-953E49022E56}" srcId="{6F683A3F-06C5-4941-9622-71C66568BFF5}" destId="{F4B7114F-E03C-448D-BEE6-374449EBBEB7}" srcOrd="2" destOrd="0" parTransId="{2A3E5E45-A836-4313-8DFE-67E8888FB614}" sibTransId="{B7FEA59D-CD5F-4F2A-9294-801042664061}"/>
    <dgm:cxn modelId="{8207FBD6-FB06-4732-81B4-C47663A052E5}" type="presOf" srcId="{F95CC19C-EBC2-4087-8BF3-1D87B4F04125}" destId="{B0EA98B9-383E-4B09-A2CB-8EB0A4E9677B}" srcOrd="0" destOrd="2" presId="urn:microsoft.com/office/officeart/2005/8/layout/vProcess5"/>
    <dgm:cxn modelId="{A90DDFDE-B24D-4D26-80C7-5E89B62AFED3}" type="presOf" srcId="{F95CC19C-EBC2-4087-8BF3-1D87B4F04125}" destId="{EBDD24C6-1122-4C12-B475-D90836AC7536}" srcOrd="1" destOrd="2" presId="urn:microsoft.com/office/officeart/2005/8/layout/vProcess5"/>
    <dgm:cxn modelId="{FA74E6E4-BBD6-46BE-AC01-B14A4FC48E71}" srcId="{6F683A3F-06C5-4941-9622-71C66568BFF5}" destId="{F95CC19C-EBC2-4087-8BF3-1D87B4F04125}" srcOrd="1" destOrd="0" parTransId="{14B9BE34-E83D-4D52-ACBF-A4B5635A8FE8}" sibTransId="{8B2A2926-440D-4167-9516-B0E5B7C0510C}"/>
    <dgm:cxn modelId="{2AAA5EE9-E27D-4EEB-A16B-9D1386173E58}" type="presOf" srcId="{8C3E2BB1-FF51-47F2-AE07-27A93EDA5483}" destId="{EBDD24C6-1122-4C12-B475-D90836AC7536}" srcOrd="1" destOrd="1" presId="urn:microsoft.com/office/officeart/2005/8/layout/vProcess5"/>
    <dgm:cxn modelId="{EC4FFEED-05DE-48E9-9CFB-F1A5FD5B7524}" type="presOf" srcId="{472289C2-7931-4534-B5EB-2869E9C98E97}" destId="{223BAD50-3FA3-41BB-B0CD-0F14A14F6A54}" srcOrd="0" destOrd="1" presId="urn:microsoft.com/office/officeart/2005/8/layout/vProcess5"/>
    <dgm:cxn modelId="{BF59FEEE-426E-491D-9638-8F0ACD8BE7B3}" srcId="{233D3C4A-C1BC-48FE-9A3B-3971042F7A9B}" destId="{4FA819F7-3B2B-42AB-BE99-25329D94608E}" srcOrd="1" destOrd="0" parTransId="{B232E022-2997-47A7-A216-17A7A2681D6B}" sibTransId="{91C9CE57-10C0-41C0-AD89-EB85FA202680}"/>
    <dgm:cxn modelId="{F9E0ADF3-A6DD-436C-90F1-8444C3F69C39}" type="presOf" srcId="{233D3C4A-C1BC-48FE-9A3B-3971042F7A9B}" destId="{223BAD50-3FA3-41BB-B0CD-0F14A14F6A54}" srcOrd="0" destOrd="0" presId="urn:microsoft.com/office/officeart/2005/8/layout/vProcess5"/>
    <dgm:cxn modelId="{48EA53FF-A196-4A6D-851F-12B01DCEC551}" type="presOf" srcId="{8C3E2BB1-FF51-47F2-AE07-27A93EDA5483}" destId="{B0EA98B9-383E-4B09-A2CB-8EB0A4E9677B}" srcOrd="0" destOrd="1" presId="urn:microsoft.com/office/officeart/2005/8/layout/vProcess5"/>
    <dgm:cxn modelId="{02B0BF67-A37B-402A-9230-D1F5F9F0339C}" type="presParOf" srcId="{D382426E-BF75-4B1F-91DA-8AA69B816EBD}" destId="{B705EAF2-CD93-4D6C-AC73-7E728C0DEF7B}" srcOrd="0" destOrd="0" presId="urn:microsoft.com/office/officeart/2005/8/layout/vProcess5"/>
    <dgm:cxn modelId="{9012CFE6-57F7-4EB3-9C58-34D48C47EC20}" type="presParOf" srcId="{D382426E-BF75-4B1F-91DA-8AA69B816EBD}" destId="{223BAD50-3FA3-41BB-B0CD-0F14A14F6A54}" srcOrd="1" destOrd="0" presId="urn:microsoft.com/office/officeart/2005/8/layout/vProcess5"/>
    <dgm:cxn modelId="{06B26AF0-A3FC-49C0-ADA5-948B47738289}" type="presParOf" srcId="{D382426E-BF75-4B1F-91DA-8AA69B816EBD}" destId="{B0EA98B9-383E-4B09-A2CB-8EB0A4E9677B}" srcOrd="2" destOrd="0" presId="urn:microsoft.com/office/officeart/2005/8/layout/vProcess5"/>
    <dgm:cxn modelId="{F654DD68-F4EC-47B9-AE2B-50BE89757360}" type="presParOf" srcId="{D382426E-BF75-4B1F-91DA-8AA69B816EBD}" destId="{D3C01427-7A72-44E6-9756-5607640DA6CF}" srcOrd="3" destOrd="0" presId="urn:microsoft.com/office/officeart/2005/8/layout/vProcess5"/>
    <dgm:cxn modelId="{F1BB86A4-6172-4DF0-851B-D438F6C55047}" type="presParOf" srcId="{D382426E-BF75-4B1F-91DA-8AA69B816EBD}" destId="{2102D05F-913F-4643-9C8D-34F7189DD4F9}" srcOrd="4" destOrd="0" presId="urn:microsoft.com/office/officeart/2005/8/layout/vProcess5"/>
    <dgm:cxn modelId="{684BE46E-C284-43E9-B939-8B4B519BF0C7}" type="presParOf" srcId="{D382426E-BF75-4B1F-91DA-8AA69B816EBD}" destId="{EBDD24C6-1122-4C12-B475-D90836AC7536}"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2B7CD3-59C0-4EDC-8C5F-D185DB41374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773D5AD0-EE1C-4C14-8F45-4114242257D3}">
      <dgm:prSet/>
      <dgm:spPr/>
      <dgm:t>
        <a:bodyPr/>
        <a:lstStyle/>
        <a:p>
          <a:r>
            <a:rPr lang="en-US"/>
            <a:t>John creates a torrent file called ‘</a:t>
          </a:r>
          <a:r>
            <a:rPr lang="en-US" i="1"/>
            <a:t>example.mp3.torrent</a:t>
          </a:r>
          <a:r>
            <a:rPr lang="en-US"/>
            <a:t>’. </a:t>
          </a:r>
        </a:p>
      </dgm:t>
    </dgm:pt>
    <dgm:pt modelId="{E84C43B7-DC90-45E7-9EBC-838AA02C8464}" type="parTrans" cxnId="{B8820FF4-4AA5-4023-B416-2C84B7D56928}">
      <dgm:prSet/>
      <dgm:spPr/>
      <dgm:t>
        <a:bodyPr/>
        <a:lstStyle/>
        <a:p>
          <a:endParaRPr lang="en-US"/>
        </a:p>
      </dgm:t>
    </dgm:pt>
    <dgm:pt modelId="{76D9F14D-93F9-423D-A09C-E467154F2AE0}" type="sibTrans" cxnId="{B8820FF4-4AA5-4023-B416-2C84B7D56928}">
      <dgm:prSet/>
      <dgm:spPr/>
      <dgm:t>
        <a:bodyPr/>
        <a:lstStyle/>
        <a:p>
          <a:endParaRPr lang="en-US"/>
        </a:p>
      </dgm:t>
    </dgm:pt>
    <dgm:pt modelId="{6A15E375-A295-440E-9A9F-03B2DE38AE6E}">
      <dgm:prSet/>
      <dgm:spPr/>
      <dgm:t>
        <a:bodyPr/>
        <a:lstStyle/>
        <a:p>
          <a:r>
            <a:rPr lang="en-US"/>
            <a:t>The file he created it from was called ‘</a:t>
          </a:r>
          <a:r>
            <a:rPr lang="en-US" i="1"/>
            <a:t>example.mp3</a:t>
          </a:r>
          <a:r>
            <a:rPr lang="en-US"/>
            <a:t>’. </a:t>
          </a:r>
        </a:p>
      </dgm:t>
    </dgm:pt>
    <dgm:pt modelId="{EC592F2A-FA89-4ACF-A863-84B9B34D7F2B}" type="parTrans" cxnId="{277677C4-D46D-44D1-A0D5-25BF550DE5A9}">
      <dgm:prSet/>
      <dgm:spPr/>
      <dgm:t>
        <a:bodyPr/>
        <a:lstStyle/>
        <a:p>
          <a:endParaRPr lang="en-US"/>
        </a:p>
      </dgm:t>
    </dgm:pt>
    <dgm:pt modelId="{720509B9-613B-4800-B2A4-94C3B41A7C55}" type="sibTrans" cxnId="{277677C4-D46D-44D1-A0D5-25BF550DE5A9}">
      <dgm:prSet/>
      <dgm:spPr/>
      <dgm:t>
        <a:bodyPr/>
        <a:lstStyle/>
        <a:p>
          <a:endParaRPr lang="en-US"/>
        </a:p>
      </dgm:t>
    </dgm:pt>
    <dgm:pt modelId="{07992FDC-0693-47F5-8830-9816627115C9}">
      <dgm:prSet/>
      <dgm:spPr/>
      <dgm:t>
        <a:bodyPr/>
        <a:lstStyle/>
        <a:p>
          <a:r>
            <a:rPr lang="en-US"/>
            <a:t>‘</a:t>
          </a:r>
          <a:r>
            <a:rPr lang="en-US" i="1"/>
            <a:t>example.mp3.torrent</a:t>
          </a:r>
          <a:r>
            <a:rPr lang="en-US"/>
            <a:t>’ contains metadata of ‘</a:t>
          </a:r>
          <a:r>
            <a:rPr lang="en-US" i="1"/>
            <a:t>example.mp3</a:t>
          </a:r>
          <a:r>
            <a:rPr lang="en-US"/>
            <a:t>’. </a:t>
          </a:r>
        </a:p>
      </dgm:t>
    </dgm:pt>
    <dgm:pt modelId="{991EBEEA-F5C4-43AB-BF1C-E2F01E02065E}" type="parTrans" cxnId="{3D99DE13-CC8A-458A-BBBC-3AD98B3F3660}">
      <dgm:prSet/>
      <dgm:spPr/>
      <dgm:t>
        <a:bodyPr/>
        <a:lstStyle/>
        <a:p>
          <a:endParaRPr lang="en-US"/>
        </a:p>
      </dgm:t>
    </dgm:pt>
    <dgm:pt modelId="{0255443D-DF76-4450-B386-65EFA92A7211}" type="sibTrans" cxnId="{3D99DE13-CC8A-458A-BBBC-3AD98B3F3660}">
      <dgm:prSet/>
      <dgm:spPr/>
      <dgm:t>
        <a:bodyPr/>
        <a:lstStyle/>
        <a:p>
          <a:endParaRPr lang="en-US"/>
        </a:p>
      </dgm:t>
    </dgm:pt>
    <dgm:pt modelId="{8E82F715-FC07-437B-AC7F-C054BAF98C20}">
      <dgm:prSet/>
      <dgm:spPr/>
      <dgm:t>
        <a:bodyPr/>
        <a:lstStyle/>
        <a:p>
          <a:r>
            <a:rPr lang="en-US"/>
            <a:t>When the download completes for ‘</a:t>
          </a:r>
          <a:r>
            <a:rPr lang="en-US" i="1"/>
            <a:t>example.mp3.torrent</a:t>
          </a:r>
          <a:r>
            <a:rPr lang="en-US"/>
            <a:t>’, you will have ‘</a:t>
          </a:r>
          <a:r>
            <a:rPr lang="en-US" i="1"/>
            <a:t>example.mp3</a:t>
          </a:r>
          <a:r>
            <a:rPr lang="en-US"/>
            <a:t>’ on your system.</a:t>
          </a:r>
        </a:p>
      </dgm:t>
    </dgm:pt>
    <dgm:pt modelId="{B781F385-7449-40E9-A569-C9D254A57F94}" type="parTrans" cxnId="{F508AFB9-D450-4B1C-BCCC-707A75837412}">
      <dgm:prSet/>
      <dgm:spPr/>
      <dgm:t>
        <a:bodyPr/>
        <a:lstStyle/>
        <a:p>
          <a:endParaRPr lang="en-US"/>
        </a:p>
      </dgm:t>
    </dgm:pt>
    <dgm:pt modelId="{93FBF52F-AE75-4FA4-996B-E7DDA92E1901}" type="sibTrans" cxnId="{F508AFB9-D450-4B1C-BCCC-707A75837412}">
      <dgm:prSet/>
      <dgm:spPr/>
      <dgm:t>
        <a:bodyPr/>
        <a:lstStyle/>
        <a:p>
          <a:endParaRPr lang="en-US"/>
        </a:p>
      </dgm:t>
    </dgm:pt>
    <dgm:pt modelId="{15BA8CC5-699F-458A-BB21-A17FA5F166FB}" type="pres">
      <dgm:prSet presAssocID="{4C2B7CD3-59C0-4EDC-8C5F-D185DB413747}" presName="linear" presStyleCnt="0">
        <dgm:presLayoutVars>
          <dgm:animLvl val="lvl"/>
          <dgm:resizeHandles val="exact"/>
        </dgm:presLayoutVars>
      </dgm:prSet>
      <dgm:spPr/>
    </dgm:pt>
    <dgm:pt modelId="{379525D8-3809-42B4-9BB5-B4443156476B}" type="pres">
      <dgm:prSet presAssocID="{773D5AD0-EE1C-4C14-8F45-4114242257D3}" presName="parentText" presStyleLbl="node1" presStyleIdx="0" presStyleCnt="3">
        <dgm:presLayoutVars>
          <dgm:chMax val="0"/>
          <dgm:bulletEnabled val="1"/>
        </dgm:presLayoutVars>
      </dgm:prSet>
      <dgm:spPr/>
    </dgm:pt>
    <dgm:pt modelId="{1B5F48F2-3FEB-4B70-8582-6B7EFFE209C5}" type="pres">
      <dgm:prSet presAssocID="{773D5AD0-EE1C-4C14-8F45-4114242257D3}" presName="childText" presStyleLbl="revTx" presStyleIdx="0" presStyleCnt="1">
        <dgm:presLayoutVars>
          <dgm:bulletEnabled val="1"/>
        </dgm:presLayoutVars>
      </dgm:prSet>
      <dgm:spPr/>
    </dgm:pt>
    <dgm:pt modelId="{1E0ABAEC-934A-453E-847C-EE5E1F233262}" type="pres">
      <dgm:prSet presAssocID="{07992FDC-0693-47F5-8830-9816627115C9}" presName="parentText" presStyleLbl="node1" presStyleIdx="1" presStyleCnt="3">
        <dgm:presLayoutVars>
          <dgm:chMax val="0"/>
          <dgm:bulletEnabled val="1"/>
        </dgm:presLayoutVars>
      </dgm:prSet>
      <dgm:spPr/>
    </dgm:pt>
    <dgm:pt modelId="{32C8409A-7CA6-430F-B469-A08B7BD789FE}" type="pres">
      <dgm:prSet presAssocID="{0255443D-DF76-4450-B386-65EFA92A7211}" presName="spacer" presStyleCnt="0"/>
      <dgm:spPr/>
    </dgm:pt>
    <dgm:pt modelId="{FA8516B8-D6A8-4F7A-978F-A39A82049DE9}" type="pres">
      <dgm:prSet presAssocID="{8E82F715-FC07-437B-AC7F-C054BAF98C20}" presName="parentText" presStyleLbl="node1" presStyleIdx="2" presStyleCnt="3">
        <dgm:presLayoutVars>
          <dgm:chMax val="0"/>
          <dgm:bulletEnabled val="1"/>
        </dgm:presLayoutVars>
      </dgm:prSet>
      <dgm:spPr/>
    </dgm:pt>
  </dgm:ptLst>
  <dgm:cxnLst>
    <dgm:cxn modelId="{3D99DE13-CC8A-458A-BBBC-3AD98B3F3660}" srcId="{4C2B7CD3-59C0-4EDC-8C5F-D185DB413747}" destId="{07992FDC-0693-47F5-8830-9816627115C9}" srcOrd="1" destOrd="0" parTransId="{991EBEEA-F5C4-43AB-BF1C-E2F01E02065E}" sibTransId="{0255443D-DF76-4450-B386-65EFA92A7211}"/>
    <dgm:cxn modelId="{990AF133-7502-43A4-A4FF-F817E2FD54E9}" type="presOf" srcId="{07992FDC-0693-47F5-8830-9816627115C9}" destId="{1E0ABAEC-934A-453E-847C-EE5E1F233262}" srcOrd="0" destOrd="0" presId="urn:microsoft.com/office/officeart/2005/8/layout/vList2"/>
    <dgm:cxn modelId="{9D15B64C-FD80-405A-A481-9254B8D1EF78}" type="presOf" srcId="{6A15E375-A295-440E-9A9F-03B2DE38AE6E}" destId="{1B5F48F2-3FEB-4B70-8582-6B7EFFE209C5}" srcOrd="0" destOrd="0" presId="urn:microsoft.com/office/officeart/2005/8/layout/vList2"/>
    <dgm:cxn modelId="{803F7556-C4D5-436D-9F6B-F7DD37C81E86}" type="presOf" srcId="{4C2B7CD3-59C0-4EDC-8C5F-D185DB413747}" destId="{15BA8CC5-699F-458A-BB21-A17FA5F166FB}" srcOrd="0" destOrd="0" presId="urn:microsoft.com/office/officeart/2005/8/layout/vList2"/>
    <dgm:cxn modelId="{CD8AE682-C936-4478-BB91-6D3F725546BB}" type="presOf" srcId="{773D5AD0-EE1C-4C14-8F45-4114242257D3}" destId="{379525D8-3809-42B4-9BB5-B4443156476B}" srcOrd="0" destOrd="0" presId="urn:microsoft.com/office/officeart/2005/8/layout/vList2"/>
    <dgm:cxn modelId="{F508AFB9-D450-4B1C-BCCC-707A75837412}" srcId="{4C2B7CD3-59C0-4EDC-8C5F-D185DB413747}" destId="{8E82F715-FC07-437B-AC7F-C054BAF98C20}" srcOrd="2" destOrd="0" parTransId="{B781F385-7449-40E9-A569-C9D254A57F94}" sibTransId="{93FBF52F-AE75-4FA4-996B-E7DDA92E1901}"/>
    <dgm:cxn modelId="{D2F7EFC1-6BD6-40FC-AC97-39E0F3E06B12}" type="presOf" srcId="{8E82F715-FC07-437B-AC7F-C054BAF98C20}" destId="{FA8516B8-D6A8-4F7A-978F-A39A82049DE9}" srcOrd="0" destOrd="0" presId="urn:microsoft.com/office/officeart/2005/8/layout/vList2"/>
    <dgm:cxn modelId="{277677C4-D46D-44D1-A0D5-25BF550DE5A9}" srcId="{773D5AD0-EE1C-4C14-8F45-4114242257D3}" destId="{6A15E375-A295-440E-9A9F-03B2DE38AE6E}" srcOrd="0" destOrd="0" parTransId="{EC592F2A-FA89-4ACF-A863-84B9B34D7F2B}" sibTransId="{720509B9-613B-4800-B2A4-94C3B41A7C55}"/>
    <dgm:cxn modelId="{B8820FF4-4AA5-4023-B416-2C84B7D56928}" srcId="{4C2B7CD3-59C0-4EDC-8C5F-D185DB413747}" destId="{773D5AD0-EE1C-4C14-8F45-4114242257D3}" srcOrd="0" destOrd="0" parTransId="{E84C43B7-DC90-45E7-9EBC-838AA02C8464}" sibTransId="{76D9F14D-93F9-423D-A09C-E467154F2AE0}"/>
    <dgm:cxn modelId="{C7ADA5B5-37CD-4BA0-830B-16464207E536}" type="presParOf" srcId="{15BA8CC5-699F-458A-BB21-A17FA5F166FB}" destId="{379525D8-3809-42B4-9BB5-B4443156476B}" srcOrd="0" destOrd="0" presId="urn:microsoft.com/office/officeart/2005/8/layout/vList2"/>
    <dgm:cxn modelId="{81AB49B6-49F9-4F10-9F13-8F8AF7D523EF}" type="presParOf" srcId="{15BA8CC5-699F-458A-BB21-A17FA5F166FB}" destId="{1B5F48F2-3FEB-4B70-8582-6B7EFFE209C5}" srcOrd="1" destOrd="0" presId="urn:microsoft.com/office/officeart/2005/8/layout/vList2"/>
    <dgm:cxn modelId="{9024A5FB-2D5E-42D3-B2D6-D54C32584AAF}" type="presParOf" srcId="{15BA8CC5-699F-458A-BB21-A17FA5F166FB}" destId="{1E0ABAEC-934A-453E-847C-EE5E1F233262}" srcOrd="2" destOrd="0" presId="urn:microsoft.com/office/officeart/2005/8/layout/vList2"/>
    <dgm:cxn modelId="{EDC7372C-DCE1-4212-A83C-CB041027DB73}" type="presParOf" srcId="{15BA8CC5-699F-458A-BB21-A17FA5F166FB}" destId="{32C8409A-7CA6-430F-B469-A08B7BD789FE}" srcOrd="3" destOrd="0" presId="urn:microsoft.com/office/officeart/2005/8/layout/vList2"/>
    <dgm:cxn modelId="{25FEAA3C-8CE9-4A3A-9872-06D36CD48159}" type="presParOf" srcId="{15BA8CC5-699F-458A-BB21-A17FA5F166FB}" destId="{FA8516B8-D6A8-4F7A-978F-A39A82049DE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AADFFE-267A-46AD-BCB7-D5D93A7440B6}"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952C34E7-BD86-46E5-BA35-A57F858414A0}">
      <dgm:prSet/>
      <dgm:spPr/>
      <dgm:t>
        <a:bodyPr/>
        <a:lstStyle/>
        <a:p>
          <a:r>
            <a:rPr lang="en-US"/>
            <a:t>To mount the disk image, use the </a:t>
          </a:r>
          <a:r>
            <a:rPr lang="en-US" i="1"/>
            <a:t>losetup</a:t>
          </a:r>
          <a:r>
            <a:rPr lang="en-US"/>
            <a:t> command. For this task, we will create a script. When executed, the script will mount the disk image.</a:t>
          </a:r>
        </a:p>
      </dgm:t>
    </dgm:pt>
    <dgm:pt modelId="{87A51C7C-BB4C-4F31-8F0C-95AC3901A5E8}" type="parTrans" cxnId="{BE8015B9-5CF7-49F6-AB67-FAECABE29D84}">
      <dgm:prSet/>
      <dgm:spPr/>
      <dgm:t>
        <a:bodyPr/>
        <a:lstStyle/>
        <a:p>
          <a:endParaRPr lang="en-US"/>
        </a:p>
      </dgm:t>
    </dgm:pt>
    <dgm:pt modelId="{198967C7-9E32-42D5-9A7B-62F3BA4A7857}" type="sibTrans" cxnId="{BE8015B9-5CF7-49F6-AB67-FAECABE29D84}">
      <dgm:prSet/>
      <dgm:spPr/>
      <dgm:t>
        <a:bodyPr/>
        <a:lstStyle/>
        <a:p>
          <a:endParaRPr lang="en-US"/>
        </a:p>
      </dgm:t>
    </dgm:pt>
    <dgm:pt modelId="{C77B752A-04B1-41CC-BFE8-9CF042FB3550}">
      <dgm:prSet/>
      <dgm:spPr/>
      <dgm:t>
        <a:bodyPr/>
        <a:lstStyle/>
        <a:p>
          <a:r>
            <a:rPr lang="en-US"/>
            <a:t>Nano is a text editor within the terminal. With this command, we are editing a new file titled ‘</a:t>
          </a:r>
          <a:r>
            <a:rPr lang="en-US" i="1"/>
            <a:t>mount_disk_image</a:t>
          </a:r>
          <a:r>
            <a:rPr lang="en-US"/>
            <a:t>’, which we will make into a bash script. </a:t>
          </a:r>
        </a:p>
      </dgm:t>
    </dgm:pt>
    <dgm:pt modelId="{62A6D62D-7490-4AE7-A16D-61053CBE56AE}" type="parTrans" cxnId="{83D89148-F87A-44BE-8654-90FD7B3E75B3}">
      <dgm:prSet/>
      <dgm:spPr/>
      <dgm:t>
        <a:bodyPr/>
        <a:lstStyle/>
        <a:p>
          <a:endParaRPr lang="en-US"/>
        </a:p>
      </dgm:t>
    </dgm:pt>
    <dgm:pt modelId="{EB9D2764-888E-4BD5-872A-9EB55B2F0645}" type="sibTrans" cxnId="{83D89148-F87A-44BE-8654-90FD7B3E75B3}">
      <dgm:prSet/>
      <dgm:spPr/>
      <dgm:t>
        <a:bodyPr/>
        <a:lstStyle/>
        <a:p>
          <a:endParaRPr lang="en-US"/>
        </a:p>
      </dgm:t>
    </dgm:pt>
    <dgm:pt modelId="{FF9BDDC9-BFAD-4541-A7CD-929C7C4538C5}">
      <dgm:prSet/>
      <dgm:spPr/>
      <dgm:t>
        <a:bodyPr/>
        <a:lstStyle/>
        <a:p>
          <a:r>
            <a:rPr lang="en-US"/>
            <a:t>Alternatively, you can use Vim/NeoVim if you are familiar with this program (only recommended for advanced users). </a:t>
          </a:r>
        </a:p>
      </dgm:t>
    </dgm:pt>
    <dgm:pt modelId="{2CD37FBB-EB67-4BD3-B596-EB691BC29051}" type="parTrans" cxnId="{4F380E2A-DDEB-40C7-80C0-539DC3F923F1}">
      <dgm:prSet/>
      <dgm:spPr/>
      <dgm:t>
        <a:bodyPr/>
        <a:lstStyle/>
        <a:p>
          <a:endParaRPr lang="en-US"/>
        </a:p>
      </dgm:t>
    </dgm:pt>
    <dgm:pt modelId="{70BE6683-DA5B-464B-A02E-319E672B6A4F}" type="sibTrans" cxnId="{4F380E2A-DDEB-40C7-80C0-539DC3F923F1}">
      <dgm:prSet/>
      <dgm:spPr/>
      <dgm:t>
        <a:bodyPr/>
        <a:lstStyle/>
        <a:p>
          <a:endParaRPr lang="en-US"/>
        </a:p>
      </dgm:t>
    </dgm:pt>
    <dgm:pt modelId="{AB39F9B2-D502-4960-8798-706C42FB8DB3}" type="pres">
      <dgm:prSet presAssocID="{37AADFFE-267A-46AD-BCB7-D5D93A7440B6}" presName="Name0" presStyleCnt="0">
        <dgm:presLayoutVars>
          <dgm:dir/>
          <dgm:animLvl val="lvl"/>
          <dgm:resizeHandles val="exact"/>
        </dgm:presLayoutVars>
      </dgm:prSet>
      <dgm:spPr/>
    </dgm:pt>
    <dgm:pt modelId="{A93881D6-CD01-469B-940C-2964BDD8E0DA}" type="pres">
      <dgm:prSet presAssocID="{C77B752A-04B1-41CC-BFE8-9CF042FB3550}" presName="boxAndChildren" presStyleCnt="0"/>
      <dgm:spPr/>
    </dgm:pt>
    <dgm:pt modelId="{0A8727CD-69F0-4D38-855F-28F8F971D09E}" type="pres">
      <dgm:prSet presAssocID="{C77B752A-04B1-41CC-BFE8-9CF042FB3550}" presName="parentTextBox" presStyleLbl="node1" presStyleIdx="0" presStyleCnt="2"/>
      <dgm:spPr/>
    </dgm:pt>
    <dgm:pt modelId="{3C1A6AFC-6205-4BA0-BF7B-0F4FB945EB73}" type="pres">
      <dgm:prSet presAssocID="{C77B752A-04B1-41CC-BFE8-9CF042FB3550}" presName="entireBox" presStyleLbl="node1" presStyleIdx="0" presStyleCnt="2"/>
      <dgm:spPr/>
    </dgm:pt>
    <dgm:pt modelId="{368E0544-5EEA-496D-A7B2-11FAE7913720}" type="pres">
      <dgm:prSet presAssocID="{C77B752A-04B1-41CC-BFE8-9CF042FB3550}" presName="descendantBox" presStyleCnt="0"/>
      <dgm:spPr/>
    </dgm:pt>
    <dgm:pt modelId="{54521A43-C1DB-4F97-882C-3082101C8DCD}" type="pres">
      <dgm:prSet presAssocID="{FF9BDDC9-BFAD-4541-A7CD-929C7C4538C5}" presName="childTextBox" presStyleLbl="fgAccFollowNode1" presStyleIdx="0" presStyleCnt="1">
        <dgm:presLayoutVars>
          <dgm:bulletEnabled val="1"/>
        </dgm:presLayoutVars>
      </dgm:prSet>
      <dgm:spPr/>
    </dgm:pt>
    <dgm:pt modelId="{588C9807-2378-4D1D-933E-AF74919F57F1}" type="pres">
      <dgm:prSet presAssocID="{198967C7-9E32-42D5-9A7B-62F3BA4A7857}" presName="sp" presStyleCnt="0"/>
      <dgm:spPr/>
    </dgm:pt>
    <dgm:pt modelId="{4A8D8408-E7DF-4348-ACDE-1F0FCA7E03FE}" type="pres">
      <dgm:prSet presAssocID="{952C34E7-BD86-46E5-BA35-A57F858414A0}" presName="arrowAndChildren" presStyleCnt="0"/>
      <dgm:spPr/>
    </dgm:pt>
    <dgm:pt modelId="{96EB364D-2133-4F04-B609-E88DE8D9F92E}" type="pres">
      <dgm:prSet presAssocID="{952C34E7-BD86-46E5-BA35-A57F858414A0}" presName="parentTextArrow" presStyleLbl="node1" presStyleIdx="1" presStyleCnt="2"/>
      <dgm:spPr/>
    </dgm:pt>
  </dgm:ptLst>
  <dgm:cxnLst>
    <dgm:cxn modelId="{4F380E2A-DDEB-40C7-80C0-539DC3F923F1}" srcId="{C77B752A-04B1-41CC-BFE8-9CF042FB3550}" destId="{FF9BDDC9-BFAD-4541-A7CD-929C7C4538C5}" srcOrd="0" destOrd="0" parTransId="{2CD37FBB-EB67-4BD3-B596-EB691BC29051}" sibTransId="{70BE6683-DA5B-464B-A02E-319E672B6A4F}"/>
    <dgm:cxn modelId="{BDB9242F-5FF6-40DB-B8AC-DF65EFD7B3C1}" type="presOf" srcId="{C77B752A-04B1-41CC-BFE8-9CF042FB3550}" destId="{0A8727CD-69F0-4D38-855F-28F8F971D09E}" srcOrd="0" destOrd="0" presId="urn:microsoft.com/office/officeart/2005/8/layout/process4"/>
    <dgm:cxn modelId="{BC80EE35-AC8A-412E-91F7-6FAE760C41E5}" type="presOf" srcId="{37AADFFE-267A-46AD-BCB7-D5D93A7440B6}" destId="{AB39F9B2-D502-4960-8798-706C42FB8DB3}" srcOrd="0" destOrd="0" presId="urn:microsoft.com/office/officeart/2005/8/layout/process4"/>
    <dgm:cxn modelId="{83D89148-F87A-44BE-8654-90FD7B3E75B3}" srcId="{37AADFFE-267A-46AD-BCB7-D5D93A7440B6}" destId="{C77B752A-04B1-41CC-BFE8-9CF042FB3550}" srcOrd="1" destOrd="0" parTransId="{62A6D62D-7490-4AE7-A16D-61053CBE56AE}" sibTransId="{EB9D2764-888E-4BD5-872A-9EB55B2F0645}"/>
    <dgm:cxn modelId="{BE8015B9-5CF7-49F6-AB67-FAECABE29D84}" srcId="{37AADFFE-267A-46AD-BCB7-D5D93A7440B6}" destId="{952C34E7-BD86-46E5-BA35-A57F858414A0}" srcOrd="0" destOrd="0" parTransId="{87A51C7C-BB4C-4F31-8F0C-95AC3901A5E8}" sibTransId="{198967C7-9E32-42D5-9A7B-62F3BA4A7857}"/>
    <dgm:cxn modelId="{48ABC6BA-E3FA-45E6-9BE3-0B71069784F2}" type="presOf" srcId="{C77B752A-04B1-41CC-BFE8-9CF042FB3550}" destId="{3C1A6AFC-6205-4BA0-BF7B-0F4FB945EB73}" srcOrd="1" destOrd="0" presId="urn:microsoft.com/office/officeart/2005/8/layout/process4"/>
    <dgm:cxn modelId="{480924DF-58F8-4E91-8A35-7EFED3FE9A9C}" type="presOf" srcId="{952C34E7-BD86-46E5-BA35-A57F858414A0}" destId="{96EB364D-2133-4F04-B609-E88DE8D9F92E}" srcOrd="0" destOrd="0" presId="urn:microsoft.com/office/officeart/2005/8/layout/process4"/>
    <dgm:cxn modelId="{CB3979EC-70D7-43EA-8E5D-B8A1853C6D92}" type="presOf" srcId="{FF9BDDC9-BFAD-4541-A7CD-929C7C4538C5}" destId="{54521A43-C1DB-4F97-882C-3082101C8DCD}" srcOrd="0" destOrd="0" presId="urn:microsoft.com/office/officeart/2005/8/layout/process4"/>
    <dgm:cxn modelId="{6E811E1E-C5B7-4E43-849D-14F123E00601}" type="presParOf" srcId="{AB39F9B2-D502-4960-8798-706C42FB8DB3}" destId="{A93881D6-CD01-469B-940C-2964BDD8E0DA}" srcOrd="0" destOrd="0" presId="urn:microsoft.com/office/officeart/2005/8/layout/process4"/>
    <dgm:cxn modelId="{48524109-7A91-4897-9CEE-03B704FBFED9}" type="presParOf" srcId="{A93881D6-CD01-469B-940C-2964BDD8E0DA}" destId="{0A8727CD-69F0-4D38-855F-28F8F971D09E}" srcOrd="0" destOrd="0" presId="urn:microsoft.com/office/officeart/2005/8/layout/process4"/>
    <dgm:cxn modelId="{75521B6E-E4CD-4505-915A-C119C69BA36D}" type="presParOf" srcId="{A93881D6-CD01-469B-940C-2964BDD8E0DA}" destId="{3C1A6AFC-6205-4BA0-BF7B-0F4FB945EB73}" srcOrd="1" destOrd="0" presId="urn:microsoft.com/office/officeart/2005/8/layout/process4"/>
    <dgm:cxn modelId="{2EB9E4C7-75CE-4683-9028-FC0E1875BFF2}" type="presParOf" srcId="{A93881D6-CD01-469B-940C-2964BDD8E0DA}" destId="{368E0544-5EEA-496D-A7B2-11FAE7913720}" srcOrd="2" destOrd="0" presId="urn:microsoft.com/office/officeart/2005/8/layout/process4"/>
    <dgm:cxn modelId="{25CEB4B7-BD31-46E9-AFCE-E33B80C59D6D}" type="presParOf" srcId="{368E0544-5EEA-496D-A7B2-11FAE7913720}" destId="{54521A43-C1DB-4F97-882C-3082101C8DCD}" srcOrd="0" destOrd="0" presId="urn:microsoft.com/office/officeart/2005/8/layout/process4"/>
    <dgm:cxn modelId="{1C093E23-6766-45F4-B48E-A91E6DA29568}" type="presParOf" srcId="{AB39F9B2-D502-4960-8798-706C42FB8DB3}" destId="{588C9807-2378-4D1D-933E-AF74919F57F1}" srcOrd="1" destOrd="0" presId="urn:microsoft.com/office/officeart/2005/8/layout/process4"/>
    <dgm:cxn modelId="{ECFA61D8-B0C1-41B3-821D-E7AF57BAF82B}" type="presParOf" srcId="{AB39F9B2-D502-4960-8798-706C42FB8DB3}" destId="{4A8D8408-E7DF-4348-ACDE-1F0FCA7E03FE}" srcOrd="2" destOrd="0" presId="urn:microsoft.com/office/officeart/2005/8/layout/process4"/>
    <dgm:cxn modelId="{F97EB5BA-DCA6-4CE7-ADCF-1CC7C3A24127}" type="presParOf" srcId="{4A8D8408-E7DF-4348-ACDE-1F0FCA7E03FE}" destId="{96EB364D-2133-4F04-B609-E88DE8D9F92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8B19E3-B0F8-4CB3-94B5-0B2A4B029B4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74B9CD-6AD7-4994-9C8A-39B0CE81EBA3}">
      <dgm:prSet/>
      <dgm:spPr/>
      <dgm:t>
        <a:bodyPr/>
        <a:lstStyle/>
        <a:p>
          <a:r>
            <a:rPr lang="en-US"/>
            <a:t>Echo prints the characters you type in.</a:t>
          </a:r>
        </a:p>
      </dgm:t>
    </dgm:pt>
    <dgm:pt modelId="{623DFF32-F836-4122-8CFC-542152B88621}" type="parTrans" cxnId="{917F4772-FCAF-4A42-A232-37DDC09130B3}">
      <dgm:prSet/>
      <dgm:spPr/>
      <dgm:t>
        <a:bodyPr/>
        <a:lstStyle/>
        <a:p>
          <a:endParaRPr lang="en-US"/>
        </a:p>
      </dgm:t>
    </dgm:pt>
    <dgm:pt modelId="{7C4418BB-1AFB-4DE7-A031-5346B4947AFF}" type="sibTrans" cxnId="{917F4772-FCAF-4A42-A232-37DDC09130B3}">
      <dgm:prSet/>
      <dgm:spPr/>
      <dgm:t>
        <a:bodyPr/>
        <a:lstStyle/>
        <a:p>
          <a:endParaRPr lang="en-US"/>
        </a:p>
      </dgm:t>
    </dgm:pt>
    <dgm:pt modelId="{CCADCFE0-BE54-483D-9CCB-7231A0126AC0}">
      <dgm:prSet/>
      <dgm:spPr/>
      <dgm:t>
        <a:bodyPr/>
        <a:lstStyle/>
        <a:p>
          <a:r>
            <a:rPr lang="en-US"/>
            <a:t>Try this command: echo ‘Hello world!’ </a:t>
          </a:r>
        </a:p>
      </dgm:t>
    </dgm:pt>
    <dgm:pt modelId="{984630BB-CFD0-4496-83CF-4CA07273F3E0}" type="parTrans" cxnId="{113C98DA-A1FF-4D46-86EE-F2B2E9E608B6}">
      <dgm:prSet/>
      <dgm:spPr/>
      <dgm:t>
        <a:bodyPr/>
        <a:lstStyle/>
        <a:p>
          <a:endParaRPr lang="en-US"/>
        </a:p>
      </dgm:t>
    </dgm:pt>
    <dgm:pt modelId="{4207352C-67BD-4CE8-809A-5B6E5DCC50DD}" type="sibTrans" cxnId="{113C98DA-A1FF-4D46-86EE-F2B2E9E608B6}">
      <dgm:prSet/>
      <dgm:spPr/>
      <dgm:t>
        <a:bodyPr/>
        <a:lstStyle/>
        <a:p>
          <a:endParaRPr lang="en-US"/>
        </a:p>
      </dgm:t>
    </dgm:pt>
    <dgm:pt modelId="{59214409-3815-45B8-825E-4B91629BFCBA}">
      <dgm:prSet/>
      <dgm:spPr/>
      <dgm:t>
        <a:bodyPr/>
        <a:lstStyle/>
        <a:p>
          <a:r>
            <a:rPr lang="en-US"/>
            <a:t>Hello world! should be printed below this command. </a:t>
          </a:r>
        </a:p>
      </dgm:t>
    </dgm:pt>
    <dgm:pt modelId="{7253AB41-A600-445E-81CF-61EF9762E996}" type="parTrans" cxnId="{428725A1-8493-473A-8CD9-76B479A1060B}">
      <dgm:prSet/>
      <dgm:spPr/>
      <dgm:t>
        <a:bodyPr/>
        <a:lstStyle/>
        <a:p>
          <a:endParaRPr lang="en-US"/>
        </a:p>
      </dgm:t>
    </dgm:pt>
    <dgm:pt modelId="{59F02EEB-76B5-4B13-B94C-25262EDB9FC3}" type="sibTrans" cxnId="{428725A1-8493-473A-8CD9-76B479A1060B}">
      <dgm:prSet/>
      <dgm:spPr/>
      <dgm:t>
        <a:bodyPr/>
        <a:lstStyle/>
        <a:p>
          <a:endParaRPr lang="en-US"/>
        </a:p>
      </dgm:t>
    </dgm:pt>
    <dgm:pt modelId="{5487388C-BA17-4880-81BD-9401E0387472}">
      <dgm:prSet/>
      <dgm:spPr/>
      <dgm:t>
        <a:bodyPr/>
        <a:lstStyle/>
        <a:p>
          <a:r>
            <a:rPr lang="en-US" i="1"/>
            <a:t>losetup</a:t>
          </a:r>
          <a:r>
            <a:rPr lang="en-US"/>
            <a:t> will mount the disk image as a device on the system. </a:t>
          </a:r>
        </a:p>
      </dgm:t>
    </dgm:pt>
    <dgm:pt modelId="{541E3EC4-0F7A-499A-9B59-B6F4788E46F4}" type="parTrans" cxnId="{595982D9-2157-495F-832C-BD5133B9D227}">
      <dgm:prSet/>
      <dgm:spPr/>
      <dgm:t>
        <a:bodyPr/>
        <a:lstStyle/>
        <a:p>
          <a:endParaRPr lang="en-US"/>
        </a:p>
      </dgm:t>
    </dgm:pt>
    <dgm:pt modelId="{7AFE2FAF-01C1-4C1B-A68E-A87616676057}" type="sibTrans" cxnId="{595982D9-2157-495F-832C-BD5133B9D227}">
      <dgm:prSet/>
      <dgm:spPr/>
      <dgm:t>
        <a:bodyPr/>
        <a:lstStyle/>
        <a:p>
          <a:endParaRPr lang="en-US"/>
        </a:p>
      </dgm:t>
    </dgm:pt>
    <dgm:pt modelId="{410719EC-4B0A-4358-924A-B9675A01F1A3}">
      <dgm:prSet/>
      <dgm:spPr/>
      <dgm:t>
        <a:bodyPr/>
        <a:lstStyle/>
        <a:p>
          <a:r>
            <a:rPr lang="en-US" i="1"/>
            <a:t>chmod</a:t>
          </a:r>
          <a:r>
            <a:rPr lang="en-US"/>
            <a:t> modifies the file permissions.</a:t>
          </a:r>
        </a:p>
      </dgm:t>
    </dgm:pt>
    <dgm:pt modelId="{FFA664BF-8037-44E8-BEB3-2884E51F1681}" type="parTrans" cxnId="{C8FB5F8A-47E1-4D2A-A8DF-9F78C5548E3E}">
      <dgm:prSet/>
      <dgm:spPr/>
      <dgm:t>
        <a:bodyPr/>
        <a:lstStyle/>
        <a:p>
          <a:endParaRPr lang="en-US"/>
        </a:p>
      </dgm:t>
    </dgm:pt>
    <dgm:pt modelId="{765FC898-6A96-4D3E-9097-9320501EFF2D}" type="sibTrans" cxnId="{C8FB5F8A-47E1-4D2A-A8DF-9F78C5548E3E}">
      <dgm:prSet/>
      <dgm:spPr/>
      <dgm:t>
        <a:bodyPr/>
        <a:lstStyle/>
        <a:p>
          <a:endParaRPr lang="en-US"/>
        </a:p>
      </dgm:t>
    </dgm:pt>
    <dgm:pt modelId="{F6058CDE-BC02-49C9-8874-62535050A146}">
      <dgm:prSet/>
      <dgm:spPr/>
      <dgm:t>
        <a:bodyPr/>
        <a:lstStyle/>
        <a:p>
          <a:r>
            <a:rPr lang="en-US"/>
            <a:t>By using the argument </a:t>
          </a:r>
          <a:r>
            <a:rPr lang="en-US" i="1"/>
            <a:t>+x</a:t>
          </a:r>
          <a:r>
            <a:rPr lang="en-US"/>
            <a:t>, we can make a file executable. </a:t>
          </a:r>
        </a:p>
      </dgm:t>
    </dgm:pt>
    <dgm:pt modelId="{436F4893-239E-4793-89BA-C793341CCC25}" type="parTrans" cxnId="{C2038BB5-405F-4462-B064-F11AEC15BAD4}">
      <dgm:prSet/>
      <dgm:spPr/>
      <dgm:t>
        <a:bodyPr/>
        <a:lstStyle/>
        <a:p>
          <a:endParaRPr lang="en-US"/>
        </a:p>
      </dgm:t>
    </dgm:pt>
    <dgm:pt modelId="{7DD8E4A3-871E-4201-8819-25507C22862B}" type="sibTrans" cxnId="{C2038BB5-405F-4462-B064-F11AEC15BAD4}">
      <dgm:prSet/>
      <dgm:spPr/>
      <dgm:t>
        <a:bodyPr/>
        <a:lstStyle/>
        <a:p>
          <a:endParaRPr lang="en-US"/>
        </a:p>
      </dgm:t>
    </dgm:pt>
    <dgm:pt modelId="{E760B99C-2042-4405-BF40-81BA62BC84B6}">
      <dgm:prSet/>
      <dgm:spPr/>
      <dgm:t>
        <a:bodyPr/>
        <a:lstStyle/>
        <a:p>
          <a:r>
            <a:rPr lang="en-US"/>
            <a:t>We will do this in the next slide to make the script executable.  </a:t>
          </a:r>
        </a:p>
      </dgm:t>
    </dgm:pt>
    <dgm:pt modelId="{A3CB9728-5110-4321-96CE-9B9E1E7D6008}" type="parTrans" cxnId="{9776BE66-07D6-4742-B13E-A2460CB00B78}">
      <dgm:prSet/>
      <dgm:spPr/>
      <dgm:t>
        <a:bodyPr/>
        <a:lstStyle/>
        <a:p>
          <a:endParaRPr lang="en-US"/>
        </a:p>
      </dgm:t>
    </dgm:pt>
    <dgm:pt modelId="{F61A51C4-8CE3-4BC5-A97A-79F75CB3CE47}" type="sibTrans" cxnId="{9776BE66-07D6-4742-B13E-A2460CB00B78}">
      <dgm:prSet/>
      <dgm:spPr/>
      <dgm:t>
        <a:bodyPr/>
        <a:lstStyle/>
        <a:p>
          <a:endParaRPr lang="en-US"/>
        </a:p>
      </dgm:t>
    </dgm:pt>
    <dgm:pt modelId="{1C866969-7503-4E9E-A827-CDEF40EBAD27}" type="pres">
      <dgm:prSet presAssocID="{E38B19E3-B0F8-4CB3-94B5-0B2A4B029B4A}" presName="root" presStyleCnt="0">
        <dgm:presLayoutVars>
          <dgm:dir/>
          <dgm:resizeHandles val="exact"/>
        </dgm:presLayoutVars>
      </dgm:prSet>
      <dgm:spPr/>
    </dgm:pt>
    <dgm:pt modelId="{79D5DF39-2CE1-4416-BC12-1D3C8E433B73}" type="pres">
      <dgm:prSet presAssocID="{2974B9CD-6AD7-4994-9C8A-39B0CE81EBA3}" presName="compNode" presStyleCnt="0"/>
      <dgm:spPr/>
    </dgm:pt>
    <dgm:pt modelId="{01F76CB0-9A4C-4ADA-A74C-2CF92FBB9BA0}" type="pres">
      <dgm:prSet presAssocID="{2974B9CD-6AD7-4994-9C8A-39B0CE81EBA3}" presName="bgRect" presStyleLbl="bgShp" presStyleIdx="0" presStyleCnt="3"/>
      <dgm:spPr/>
    </dgm:pt>
    <dgm:pt modelId="{55E37963-A960-46A6-8A6D-0CE60EF55A87}" type="pres">
      <dgm:prSet presAssocID="{2974B9CD-6AD7-4994-9C8A-39B0CE81EB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cam"/>
        </a:ext>
      </dgm:extLst>
    </dgm:pt>
    <dgm:pt modelId="{CB9731A7-FAAE-4D8D-9FFA-82A7140E12C7}" type="pres">
      <dgm:prSet presAssocID="{2974B9CD-6AD7-4994-9C8A-39B0CE81EBA3}" presName="spaceRect" presStyleCnt="0"/>
      <dgm:spPr/>
    </dgm:pt>
    <dgm:pt modelId="{E4681D0C-F4C3-4CEF-B410-42164F3E0CEA}" type="pres">
      <dgm:prSet presAssocID="{2974B9CD-6AD7-4994-9C8A-39B0CE81EBA3}" presName="parTx" presStyleLbl="revTx" presStyleIdx="0" presStyleCnt="5">
        <dgm:presLayoutVars>
          <dgm:chMax val="0"/>
          <dgm:chPref val="0"/>
        </dgm:presLayoutVars>
      </dgm:prSet>
      <dgm:spPr/>
    </dgm:pt>
    <dgm:pt modelId="{865459E1-CD8C-479D-AD3A-4BBA1DD637EC}" type="pres">
      <dgm:prSet presAssocID="{2974B9CD-6AD7-4994-9C8A-39B0CE81EBA3}" presName="desTx" presStyleLbl="revTx" presStyleIdx="1" presStyleCnt="5">
        <dgm:presLayoutVars/>
      </dgm:prSet>
      <dgm:spPr/>
    </dgm:pt>
    <dgm:pt modelId="{C385E413-C166-46AF-816F-28C08FAC75C7}" type="pres">
      <dgm:prSet presAssocID="{7C4418BB-1AFB-4DE7-A031-5346B4947AFF}" presName="sibTrans" presStyleCnt="0"/>
      <dgm:spPr/>
    </dgm:pt>
    <dgm:pt modelId="{02CA07E3-BA58-4891-B47F-480A0BFD5026}" type="pres">
      <dgm:prSet presAssocID="{5487388C-BA17-4880-81BD-9401E0387472}" presName="compNode" presStyleCnt="0"/>
      <dgm:spPr/>
    </dgm:pt>
    <dgm:pt modelId="{C9C38B85-4BC2-4F0F-A4AB-728F5B099162}" type="pres">
      <dgm:prSet presAssocID="{5487388C-BA17-4880-81BD-9401E0387472}" presName="bgRect" presStyleLbl="bgShp" presStyleIdx="1" presStyleCnt="3"/>
      <dgm:spPr/>
    </dgm:pt>
    <dgm:pt modelId="{FC9A20CA-2712-4240-BFFE-EA20C87226F6}" type="pres">
      <dgm:prSet presAssocID="{5487388C-BA17-4880-81BD-9401E038747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nyon scene"/>
        </a:ext>
      </dgm:extLst>
    </dgm:pt>
    <dgm:pt modelId="{EF544A72-529B-4800-8622-E4E6BC0F91BA}" type="pres">
      <dgm:prSet presAssocID="{5487388C-BA17-4880-81BD-9401E0387472}" presName="spaceRect" presStyleCnt="0"/>
      <dgm:spPr/>
    </dgm:pt>
    <dgm:pt modelId="{0F9C8253-EA17-43CA-9D78-E958C5729288}" type="pres">
      <dgm:prSet presAssocID="{5487388C-BA17-4880-81BD-9401E0387472}" presName="parTx" presStyleLbl="revTx" presStyleIdx="2" presStyleCnt="5">
        <dgm:presLayoutVars>
          <dgm:chMax val="0"/>
          <dgm:chPref val="0"/>
        </dgm:presLayoutVars>
      </dgm:prSet>
      <dgm:spPr/>
    </dgm:pt>
    <dgm:pt modelId="{283E0CAD-651E-4D47-AFF4-F44C50AE5661}" type="pres">
      <dgm:prSet presAssocID="{7AFE2FAF-01C1-4C1B-A68E-A87616676057}" presName="sibTrans" presStyleCnt="0"/>
      <dgm:spPr/>
    </dgm:pt>
    <dgm:pt modelId="{1BE60B1C-2F54-49FD-A053-4EC883AADABA}" type="pres">
      <dgm:prSet presAssocID="{410719EC-4B0A-4358-924A-B9675A01F1A3}" presName="compNode" presStyleCnt="0"/>
      <dgm:spPr/>
    </dgm:pt>
    <dgm:pt modelId="{DFA228BF-BD2D-4C69-8946-48E391013E5C}" type="pres">
      <dgm:prSet presAssocID="{410719EC-4B0A-4358-924A-B9675A01F1A3}" presName="bgRect" presStyleLbl="bgShp" presStyleIdx="2" presStyleCnt="3"/>
      <dgm:spPr/>
    </dgm:pt>
    <dgm:pt modelId="{D89190F2-9C0E-45A1-B0CD-78A5B7FB3623}" type="pres">
      <dgm:prSet presAssocID="{410719EC-4B0A-4358-924A-B9675A01F1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redder"/>
        </a:ext>
      </dgm:extLst>
    </dgm:pt>
    <dgm:pt modelId="{FBEDE37B-FD8E-4F67-B79F-54E1B8753940}" type="pres">
      <dgm:prSet presAssocID="{410719EC-4B0A-4358-924A-B9675A01F1A3}" presName="spaceRect" presStyleCnt="0"/>
      <dgm:spPr/>
    </dgm:pt>
    <dgm:pt modelId="{7448C1D6-5CF7-4A8E-9609-8BA3C3FBD78C}" type="pres">
      <dgm:prSet presAssocID="{410719EC-4B0A-4358-924A-B9675A01F1A3}" presName="parTx" presStyleLbl="revTx" presStyleIdx="3" presStyleCnt="5">
        <dgm:presLayoutVars>
          <dgm:chMax val="0"/>
          <dgm:chPref val="0"/>
        </dgm:presLayoutVars>
      </dgm:prSet>
      <dgm:spPr/>
    </dgm:pt>
    <dgm:pt modelId="{F375CCD1-D38B-4B94-A86B-260A33A44C45}" type="pres">
      <dgm:prSet presAssocID="{410719EC-4B0A-4358-924A-B9675A01F1A3}" presName="desTx" presStyleLbl="revTx" presStyleIdx="4" presStyleCnt="5">
        <dgm:presLayoutVars/>
      </dgm:prSet>
      <dgm:spPr/>
    </dgm:pt>
  </dgm:ptLst>
  <dgm:cxnLst>
    <dgm:cxn modelId="{33D32E35-BDBE-41C6-AACE-7E8056F6D360}" type="presOf" srcId="{59214409-3815-45B8-825E-4B91629BFCBA}" destId="{865459E1-CD8C-479D-AD3A-4BBA1DD637EC}" srcOrd="0" destOrd="1" presId="urn:microsoft.com/office/officeart/2018/2/layout/IconVerticalSolidList"/>
    <dgm:cxn modelId="{98335C38-BECE-47A9-9B27-B650C2F9F4C7}" type="presOf" srcId="{E38B19E3-B0F8-4CB3-94B5-0B2A4B029B4A}" destId="{1C866969-7503-4E9E-A827-CDEF40EBAD27}" srcOrd="0" destOrd="0" presId="urn:microsoft.com/office/officeart/2018/2/layout/IconVerticalSolidList"/>
    <dgm:cxn modelId="{9776BE66-07D6-4742-B13E-A2460CB00B78}" srcId="{410719EC-4B0A-4358-924A-B9675A01F1A3}" destId="{E760B99C-2042-4405-BF40-81BA62BC84B6}" srcOrd="1" destOrd="0" parTransId="{A3CB9728-5110-4321-96CE-9B9E1E7D6008}" sibTransId="{F61A51C4-8CE3-4BC5-A97A-79F75CB3CE47}"/>
    <dgm:cxn modelId="{917F4772-FCAF-4A42-A232-37DDC09130B3}" srcId="{E38B19E3-B0F8-4CB3-94B5-0B2A4B029B4A}" destId="{2974B9CD-6AD7-4994-9C8A-39B0CE81EBA3}" srcOrd="0" destOrd="0" parTransId="{623DFF32-F836-4122-8CFC-542152B88621}" sibTransId="{7C4418BB-1AFB-4DE7-A031-5346B4947AFF}"/>
    <dgm:cxn modelId="{C8FB5F8A-47E1-4D2A-A8DF-9F78C5548E3E}" srcId="{E38B19E3-B0F8-4CB3-94B5-0B2A4B029B4A}" destId="{410719EC-4B0A-4358-924A-B9675A01F1A3}" srcOrd="2" destOrd="0" parTransId="{FFA664BF-8037-44E8-BEB3-2884E51F1681}" sibTransId="{765FC898-6A96-4D3E-9097-9320501EFF2D}"/>
    <dgm:cxn modelId="{428725A1-8493-473A-8CD9-76B479A1060B}" srcId="{2974B9CD-6AD7-4994-9C8A-39B0CE81EBA3}" destId="{59214409-3815-45B8-825E-4B91629BFCBA}" srcOrd="1" destOrd="0" parTransId="{7253AB41-A600-445E-81CF-61EF9762E996}" sibTransId="{59F02EEB-76B5-4B13-B94C-25262EDB9FC3}"/>
    <dgm:cxn modelId="{C2038BB5-405F-4462-B064-F11AEC15BAD4}" srcId="{410719EC-4B0A-4358-924A-B9675A01F1A3}" destId="{F6058CDE-BC02-49C9-8874-62535050A146}" srcOrd="0" destOrd="0" parTransId="{436F4893-239E-4793-89BA-C793341CCC25}" sibTransId="{7DD8E4A3-871E-4201-8819-25507C22862B}"/>
    <dgm:cxn modelId="{A87370C8-AECE-4C4E-B167-BE69C47FA312}" type="presOf" srcId="{F6058CDE-BC02-49C9-8874-62535050A146}" destId="{F375CCD1-D38B-4B94-A86B-260A33A44C45}" srcOrd="0" destOrd="0" presId="urn:microsoft.com/office/officeart/2018/2/layout/IconVerticalSolidList"/>
    <dgm:cxn modelId="{4CE7FACF-ABE1-47B4-8161-E7058D531093}" type="presOf" srcId="{2974B9CD-6AD7-4994-9C8A-39B0CE81EBA3}" destId="{E4681D0C-F4C3-4CEF-B410-42164F3E0CEA}" srcOrd="0" destOrd="0" presId="urn:microsoft.com/office/officeart/2018/2/layout/IconVerticalSolidList"/>
    <dgm:cxn modelId="{D5ADEFD3-9EE0-4EF1-9C25-E49D72A3CE99}" type="presOf" srcId="{5487388C-BA17-4880-81BD-9401E0387472}" destId="{0F9C8253-EA17-43CA-9D78-E958C5729288}" srcOrd="0" destOrd="0" presId="urn:microsoft.com/office/officeart/2018/2/layout/IconVerticalSolidList"/>
    <dgm:cxn modelId="{3CE94FD8-A8E4-458B-9C88-FE407F76C7EB}" type="presOf" srcId="{410719EC-4B0A-4358-924A-B9675A01F1A3}" destId="{7448C1D6-5CF7-4A8E-9609-8BA3C3FBD78C}" srcOrd="0" destOrd="0" presId="urn:microsoft.com/office/officeart/2018/2/layout/IconVerticalSolidList"/>
    <dgm:cxn modelId="{D85F71D8-97F2-4F7F-96F3-25A0D2886CEE}" type="presOf" srcId="{CCADCFE0-BE54-483D-9CCB-7231A0126AC0}" destId="{865459E1-CD8C-479D-AD3A-4BBA1DD637EC}" srcOrd="0" destOrd="0" presId="urn:microsoft.com/office/officeart/2018/2/layout/IconVerticalSolidList"/>
    <dgm:cxn modelId="{595982D9-2157-495F-832C-BD5133B9D227}" srcId="{E38B19E3-B0F8-4CB3-94B5-0B2A4B029B4A}" destId="{5487388C-BA17-4880-81BD-9401E0387472}" srcOrd="1" destOrd="0" parTransId="{541E3EC4-0F7A-499A-9B59-B6F4788E46F4}" sibTransId="{7AFE2FAF-01C1-4C1B-A68E-A87616676057}"/>
    <dgm:cxn modelId="{113C98DA-A1FF-4D46-86EE-F2B2E9E608B6}" srcId="{2974B9CD-6AD7-4994-9C8A-39B0CE81EBA3}" destId="{CCADCFE0-BE54-483D-9CCB-7231A0126AC0}" srcOrd="0" destOrd="0" parTransId="{984630BB-CFD0-4496-83CF-4CA07273F3E0}" sibTransId="{4207352C-67BD-4CE8-809A-5B6E5DCC50DD}"/>
    <dgm:cxn modelId="{0BC82EF8-E2AA-4F54-9D50-2E8FB3C6250F}" type="presOf" srcId="{E760B99C-2042-4405-BF40-81BA62BC84B6}" destId="{F375CCD1-D38B-4B94-A86B-260A33A44C45}" srcOrd="0" destOrd="1" presId="urn:microsoft.com/office/officeart/2018/2/layout/IconVerticalSolidList"/>
    <dgm:cxn modelId="{9FFF3020-FF97-4E75-9B1E-42A8695ECCE4}" type="presParOf" srcId="{1C866969-7503-4E9E-A827-CDEF40EBAD27}" destId="{79D5DF39-2CE1-4416-BC12-1D3C8E433B73}" srcOrd="0" destOrd="0" presId="urn:microsoft.com/office/officeart/2018/2/layout/IconVerticalSolidList"/>
    <dgm:cxn modelId="{AFB75120-064A-4E59-B0E4-A5C1DA8E0581}" type="presParOf" srcId="{79D5DF39-2CE1-4416-BC12-1D3C8E433B73}" destId="{01F76CB0-9A4C-4ADA-A74C-2CF92FBB9BA0}" srcOrd="0" destOrd="0" presId="urn:microsoft.com/office/officeart/2018/2/layout/IconVerticalSolidList"/>
    <dgm:cxn modelId="{2FD9796B-7BE1-4380-8C2A-E30E018C6AAB}" type="presParOf" srcId="{79D5DF39-2CE1-4416-BC12-1D3C8E433B73}" destId="{55E37963-A960-46A6-8A6D-0CE60EF55A87}" srcOrd="1" destOrd="0" presId="urn:microsoft.com/office/officeart/2018/2/layout/IconVerticalSolidList"/>
    <dgm:cxn modelId="{8560D507-E005-443A-BED4-9D54CDD7CE7E}" type="presParOf" srcId="{79D5DF39-2CE1-4416-BC12-1D3C8E433B73}" destId="{CB9731A7-FAAE-4D8D-9FFA-82A7140E12C7}" srcOrd="2" destOrd="0" presId="urn:microsoft.com/office/officeart/2018/2/layout/IconVerticalSolidList"/>
    <dgm:cxn modelId="{35DAC172-2112-4D6B-92B2-E5B90741ACDF}" type="presParOf" srcId="{79D5DF39-2CE1-4416-BC12-1D3C8E433B73}" destId="{E4681D0C-F4C3-4CEF-B410-42164F3E0CEA}" srcOrd="3" destOrd="0" presId="urn:microsoft.com/office/officeart/2018/2/layout/IconVerticalSolidList"/>
    <dgm:cxn modelId="{BC16D7AC-AE1F-474A-8F5C-145C07F1BB24}" type="presParOf" srcId="{79D5DF39-2CE1-4416-BC12-1D3C8E433B73}" destId="{865459E1-CD8C-479D-AD3A-4BBA1DD637EC}" srcOrd="4" destOrd="0" presId="urn:microsoft.com/office/officeart/2018/2/layout/IconVerticalSolidList"/>
    <dgm:cxn modelId="{E25FCFEC-3B35-4DBD-A5F7-5213FFF6DC8E}" type="presParOf" srcId="{1C866969-7503-4E9E-A827-CDEF40EBAD27}" destId="{C385E413-C166-46AF-816F-28C08FAC75C7}" srcOrd="1" destOrd="0" presId="urn:microsoft.com/office/officeart/2018/2/layout/IconVerticalSolidList"/>
    <dgm:cxn modelId="{99A53439-B2FC-4460-95EA-F8B028A746FA}" type="presParOf" srcId="{1C866969-7503-4E9E-A827-CDEF40EBAD27}" destId="{02CA07E3-BA58-4891-B47F-480A0BFD5026}" srcOrd="2" destOrd="0" presId="urn:microsoft.com/office/officeart/2018/2/layout/IconVerticalSolidList"/>
    <dgm:cxn modelId="{801B55F9-7E54-4E14-8ADE-F972759B8895}" type="presParOf" srcId="{02CA07E3-BA58-4891-B47F-480A0BFD5026}" destId="{C9C38B85-4BC2-4F0F-A4AB-728F5B099162}" srcOrd="0" destOrd="0" presId="urn:microsoft.com/office/officeart/2018/2/layout/IconVerticalSolidList"/>
    <dgm:cxn modelId="{5082FA90-1623-4117-9ED0-06CB031A2C28}" type="presParOf" srcId="{02CA07E3-BA58-4891-B47F-480A0BFD5026}" destId="{FC9A20CA-2712-4240-BFFE-EA20C87226F6}" srcOrd="1" destOrd="0" presId="urn:microsoft.com/office/officeart/2018/2/layout/IconVerticalSolidList"/>
    <dgm:cxn modelId="{E62622D6-1803-4D82-BDC1-4764831377B5}" type="presParOf" srcId="{02CA07E3-BA58-4891-B47F-480A0BFD5026}" destId="{EF544A72-529B-4800-8622-E4E6BC0F91BA}" srcOrd="2" destOrd="0" presId="urn:microsoft.com/office/officeart/2018/2/layout/IconVerticalSolidList"/>
    <dgm:cxn modelId="{6437D0BF-715E-455C-8F08-AA11EC44AE73}" type="presParOf" srcId="{02CA07E3-BA58-4891-B47F-480A0BFD5026}" destId="{0F9C8253-EA17-43CA-9D78-E958C5729288}" srcOrd="3" destOrd="0" presId="urn:microsoft.com/office/officeart/2018/2/layout/IconVerticalSolidList"/>
    <dgm:cxn modelId="{798AEEE5-E8F7-4219-AB14-B5A530CE0684}" type="presParOf" srcId="{1C866969-7503-4E9E-A827-CDEF40EBAD27}" destId="{283E0CAD-651E-4D47-AFF4-F44C50AE5661}" srcOrd="3" destOrd="0" presId="urn:microsoft.com/office/officeart/2018/2/layout/IconVerticalSolidList"/>
    <dgm:cxn modelId="{6AB00E46-CBF3-4FC8-81B8-15BDD6DEEA74}" type="presParOf" srcId="{1C866969-7503-4E9E-A827-CDEF40EBAD27}" destId="{1BE60B1C-2F54-49FD-A053-4EC883AADABA}" srcOrd="4" destOrd="0" presId="urn:microsoft.com/office/officeart/2018/2/layout/IconVerticalSolidList"/>
    <dgm:cxn modelId="{6393F83F-9408-4AAA-B1E1-1D9787E182DC}" type="presParOf" srcId="{1BE60B1C-2F54-49FD-A053-4EC883AADABA}" destId="{DFA228BF-BD2D-4C69-8946-48E391013E5C}" srcOrd="0" destOrd="0" presId="urn:microsoft.com/office/officeart/2018/2/layout/IconVerticalSolidList"/>
    <dgm:cxn modelId="{42B146FC-00F9-42BE-9870-E3D81ABCF2D6}" type="presParOf" srcId="{1BE60B1C-2F54-49FD-A053-4EC883AADABA}" destId="{D89190F2-9C0E-45A1-B0CD-78A5B7FB3623}" srcOrd="1" destOrd="0" presId="urn:microsoft.com/office/officeart/2018/2/layout/IconVerticalSolidList"/>
    <dgm:cxn modelId="{BCC08CB7-578F-49F8-B17D-2DCB16346FF3}" type="presParOf" srcId="{1BE60B1C-2F54-49FD-A053-4EC883AADABA}" destId="{FBEDE37B-FD8E-4F67-B79F-54E1B8753940}" srcOrd="2" destOrd="0" presId="urn:microsoft.com/office/officeart/2018/2/layout/IconVerticalSolidList"/>
    <dgm:cxn modelId="{8318DDC5-E99E-4C23-86B0-CFD5742DFC20}" type="presParOf" srcId="{1BE60B1C-2F54-49FD-A053-4EC883AADABA}" destId="{7448C1D6-5CF7-4A8E-9609-8BA3C3FBD78C}" srcOrd="3" destOrd="0" presId="urn:microsoft.com/office/officeart/2018/2/layout/IconVerticalSolidList"/>
    <dgm:cxn modelId="{94B4496E-E857-4DB8-AADE-2BE71B7A1EB5}" type="presParOf" srcId="{1BE60B1C-2F54-49FD-A053-4EC883AADABA}" destId="{F375CCD1-D38B-4B94-A86B-260A33A44C4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FBA62F-1200-4441-B5B5-F3E841F8AA6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31DFAF-80D1-4192-A71D-E9D6F28F9D7C}">
      <dgm:prSet/>
      <dgm:spPr/>
      <dgm:t>
        <a:bodyPr/>
        <a:lstStyle/>
        <a:p>
          <a:pPr>
            <a:defRPr b="1"/>
          </a:pPr>
          <a:r>
            <a:rPr lang="en-US" i="1"/>
            <a:t>Regripper</a:t>
          </a:r>
          <a:r>
            <a:rPr lang="en-US"/>
            <a:t> parses the registry files using plugins. These plugins determine the information collected by </a:t>
          </a:r>
          <a:r>
            <a:rPr lang="en-US" i="1"/>
            <a:t>Regripper</a:t>
          </a:r>
          <a:r>
            <a:rPr lang="en-US"/>
            <a:t>. </a:t>
          </a:r>
        </a:p>
      </dgm:t>
    </dgm:pt>
    <dgm:pt modelId="{74803915-04A8-4A59-884A-226A5AFDC967}" type="parTrans" cxnId="{3617CC70-765E-4603-831B-E9A3D23ADE3B}">
      <dgm:prSet/>
      <dgm:spPr/>
      <dgm:t>
        <a:bodyPr/>
        <a:lstStyle/>
        <a:p>
          <a:endParaRPr lang="en-US"/>
        </a:p>
      </dgm:t>
    </dgm:pt>
    <dgm:pt modelId="{AA7DACA0-CF6E-4953-ADBA-E862F331F685}" type="sibTrans" cxnId="{3617CC70-765E-4603-831B-E9A3D23ADE3B}">
      <dgm:prSet/>
      <dgm:spPr/>
      <dgm:t>
        <a:bodyPr/>
        <a:lstStyle/>
        <a:p>
          <a:endParaRPr lang="en-US"/>
        </a:p>
      </dgm:t>
    </dgm:pt>
    <dgm:pt modelId="{830FDE13-96F6-4357-93B2-38FB19DFB310}">
      <dgm:prSet/>
      <dgm:spPr/>
      <dgm:t>
        <a:bodyPr/>
        <a:lstStyle/>
        <a:p>
          <a:r>
            <a:rPr lang="en-US"/>
            <a:t>Use ‘</a:t>
          </a:r>
          <a:r>
            <a:rPr lang="en-US" i="1"/>
            <a:t>rip.pl –l</a:t>
          </a:r>
          <a:r>
            <a:rPr lang="en-US"/>
            <a:t>’ for a complete list of all plugins (recommended to output to a text file or use ‘</a:t>
          </a:r>
          <a:r>
            <a:rPr lang="en-US" i="1"/>
            <a:t>| more</a:t>
          </a:r>
          <a:r>
            <a:rPr lang="en-US"/>
            <a:t>’ since the output is long).</a:t>
          </a:r>
        </a:p>
      </dgm:t>
    </dgm:pt>
    <dgm:pt modelId="{CEDDE55C-9F78-4468-8D88-E1B6DB7202D7}" type="parTrans" cxnId="{8028A8B6-5587-4BEE-BAC2-555F652325DA}">
      <dgm:prSet/>
      <dgm:spPr/>
      <dgm:t>
        <a:bodyPr/>
        <a:lstStyle/>
        <a:p>
          <a:endParaRPr lang="en-US"/>
        </a:p>
      </dgm:t>
    </dgm:pt>
    <dgm:pt modelId="{557FBE29-6677-4D1F-A73F-2A8F58553D2F}" type="sibTrans" cxnId="{8028A8B6-5587-4BEE-BAC2-555F652325DA}">
      <dgm:prSet/>
      <dgm:spPr/>
      <dgm:t>
        <a:bodyPr/>
        <a:lstStyle/>
        <a:p>
          <a:endParaRPr lang="en-US"/>
        </a:p>
      </dgm:t>
    </dgm:pt>
    <dgm:pt modelId="{8E79DFB6-0F19-4AA2-990C-5DFF74F28CE2}">
      <dgm:prSet/>
      <dgm:spPr/>
      <dgm:t>
        <a:bodyPr/>
        <a:lstStyle/>
        <a:p>
          <a:pPr>
            <a:defRPr b="1"/>
          </a:pPr>
          <a:r>
            <a:rPr lang="en-US"/>
            <a:t>The plugins will tell </a:t>
          </a:r>
          <a:r>
            <a:rPr lang="en-US" i="1"/>
            <a:t>Regripper</a:t>
          </a:r>
          <a:r>
            <a:rPr lang="en-US"/>
            <a:t> where to look for information</a:t>
          </a:r>
        </a:p>
      </dgm:t>
    </dgm:pt>
    <dgm:pt modelId="{4BC24F83-1895-431E-B725-C4E2E758565B}" type="parTrans" cxnId="{A2828732-D1C2-4BA5-BE73-E91F143E7632}">
      <dgm:prSet/>
      <dgm:spPr/>
      <dgm:t>
        <a:bodyPr/>
        <a:lstStyle/>
        <a:p>
          <a:endParaRPr lang="en-US"/>
        </a:p>
      </dgm:t>
    </dgm:pt>
    <dgm:pt modelId="{08D7928B-0A09-42A2-A69A-C16EB3DCDD3C}" type="sibTrans" cxnId="{A2828732-D1C2-4BA5-BE73-E91F143E7632}">
      <dgm:prSet/>
      <dgm:spPr/>
      <dgm:t>
        <a:bodyPr/>
        <a:lstStyle/>
        <a:p>
          <a:endParaRPr lang="en-US"/>
        </a:p>
      </dgm:t>
    </dgm:pt>
    <dgm:pt modelId="{2A7BB189-C558-4A2B-B1CE-277C901C37D1}">
      <dgm:prSet/>
      <dgm:spPr/>
      <dgm:t>
        <a:bodyPr/>
        <a:lstStyle/>
        <a:p>
          <a:r>
            <a:rPr lang="en-US"/>
            <a:t>therefore, you will not have to manually look through the registry hives.</a:t>
          </a:r>
        </a:p>
      </dgm:t>
    </dgm:pt>
    <dgm:pt modelId="{E37A1B74-9466-4BF5-846A-42D1A2AA9A0B}" type="parTrans" cxnId="{50F12B7C-6F21-4DAF-BB37-7A294EDE8870}">
      <dgm:prSet/>
      <dgm:spPr/>
      <dgm:t>
        <a:bodyPr/>
        <a:lstStyle/>
        <a:p>
          <a:endParaRPr lang="en-US"/>
        </a:p>
      </dgm:t>
    </dgm:pt>
    <dgm:pt modelId="{E88CEB22-5186-4ABE-9C34-75AED79A92A0}" type="sibTrans" cxnId="{50F12B7C-6F21-4DAF-BB37-7A294EDE8870}">
      <dgm:prSet/>
      <dgm:spPr/>
      <dgm:t>
        <a:bodyPr/>
        <a:lstStyle/>
        <a:p>
          <a:endParaRPr lang="en-US"/>
        </a:p>
      </dgm:t>
    </dgm:pt>
    <dgm:pt modelId="{AC36602C-96DE-4828-B248-C301C0A46D6C}">
      <dgm:prSet/>
      <dgm:spPr/>
      <dgm:t>
        <a:bodyPr/>
        <a:lstStyle/>
        <a:p>
          <a:pPr>
            <a:defRPr b="1"/>
          </a:pPr>
          <a:r>
            <a:rPr lang="en-US"/>
            <a:t>Command – </a:t>
          </a:r>
        </a:p>
      </dgm:t>
    </dgm:pt>
    <dgm:pt modelId="{B309EE06-2BF2-4137-9988-CB92102D0604}" type="parTrans" cxnId="{75333C3B-36F6-4E5F-8B7C-BF50D53077C5}">
      <dgm:prSet/>
      <dgm:spPr/>
      <dgm:t>
        <a:bodyPr/>
        <a:lstStyle/>
        <a:p>
          <a:endParaRPr lang="en-US"/>
        </a:p>
      </dgm:t>
    </dgm:pt>
    <dgm:pt modelId="{2DB8C6AB-391C-4F06-A02F-B46A04B829CB}" type="sibTrans" cxnId="{75333C3B-36F6-4E5F-8B7C-BF50D53077C5}">
      <dgm:prSet/>
      <dgm:spPr/>
      <dgm:t>
        <a:bodyPr/>
        <a:lstStyle/>
        <a:p>
          <a:endParaRPr lang="en-US"/>
        </a:p>
      </dgm:t>
    </dgm:pt>
    <dgm:pt modelId="{4C6F1284-ACCE-4413-A75B-0FB3D5A0092B}">
      <dgm:prSet/>
      <dgm:spPr/>
      <dgm:t>
        <a:bodyPr/>
        <a:lstStyle/>
        <a:p>
          <a:r>
            <a:rPr lang="en-US" i="1"/>
            <a:t>rip.pl –r &lt;registry hive&gt; -p &lt;plugin&gt; </a:t>
          </a:r>
          <a:endParaRPr lang="en-US"/>
        </a:p>
      </dgm:t>
    </dgm:pt>
    <dgm:pt modelId="{9EAC9A38-31CE-48CA-BE55-9E88C1D34799}" type="parTrans" cxnId="{2F51D99D-0D58-40EA-A806-DE3E7343FAFE}">
      <dgm:prSet/>
      <dgm:spPr/>
      <dgm:t>
        <a:bodyPr/>
        <a:lstStyle/>
        <a:p>
          <a:endParaRPr lang="en-US"/>
        </a:p>
      </dgm:t>
    </dgm:pt>
    <dgm:pt modelId="{98191CFB-55C7-4631-967D-EAB496B26351}" type="sibTrans" cxnId="{2F51D99D-0D58-40EA-A806-DE3E7343FAFE}">
      <dgm:prSet/>
      <dgm:spPr/>
      <dgm:t>
        <a:bodyPr/>
        <a:lstStyle/>
        <a:p>
          <a:endParaRPr lang="en-US"/>
        </a:p>
      </dgm:t>
    </dgm:pt>
    <dgm:pt modelId="{12DCC0E8-12ED-436E-A44E-3D7CC6EE4639}">
      <dgm:prSet/>
      <dgm:spPr/>
      <dgm:t>
        <a:bodyPr/>
        <a:lstStyle/>
        <a:p>
          <a:r>
            <a:rPr lang="en-US"/>
            <a:t>Note: For the registry hive, you must input the file path of the registry hive. This only applies if you are not in the same directory where you placed the registry hives.</a:t>
          </a:r>
        </a:p>
      </dgm:t>
    </dgm:pt>
    <dgm:pt modelId="{01EF3B4F-AF33-42A2-9C76-A85A3E5C2DEF}" type="parTrans" cxnId="{EC84A59A-F3E8-45FF-8484-6191FEFAB8F6}">
      <dgm:prSet/>
      <dgm:spPr/>
      <dgm:t>
        <a:bodyPr/>
        <a:lstStyle/>
        <a:p>
          <a:endParaRPr lang="en-US"/>
        </a:p>
      </dgm:t>
    </dgm:pt>
    <dgm:pt modelId="{B176A7B3-AA10-4037-936B-F9C288C32BD8}" type="sibTrans" cxnId="{EC84A59A-F3E8-45FF-8484-6191FEFAB8F6}">
      <dgm:prSet/>
      <dgm:spPr/>
      <dgm:t>
        <a:bodyPr/>
        <a:lstStyle/>
        <a:p>
          <a:endParaRPr lang="en-US"/>
        </a:p>
      </dgm:t>
    </dgm:pt>
    <dgm:pt modelId="{44B37833-5C16-4BA6-AE67-6811967A7AF7}" type="pres">
      <dgm:prSet presAssocID="{99FBA62F-1200-4441-B5B5-F3E841F8AA61}" presName="root" presStyleCnt="0">
        <dgm:presLayoutVars>
          <dgm:dir/>
          <dgm:resizeHandles val="exact"/>
        </dgm:presLayoutVars>
      </dgm:prSet>
      <dgm:spPr/>
    </dgm:pt>
    <dgm:pt modelId="{D8A4CA52-58B7-48AB-9206-0E6FD6151E1E}" type="pres">
      <dgm:prSet presAssocID="{F631DFAF-80D1-4192-A71D-E9D6F28F9D7C}" presName="compNode" presStyleCnt="0"/>
      <dgm:spPr/>
    </dgm:pt>
    <dgm:pt modelId="{4D7D921D-BD52-4020-BE72-5A67BE7ADC7F}" type="pres">
      <dgm:prSet presAssocID="{F631DFAF-80D1-4192-A71D-E9D6F28F9D7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rver"/>
        </a:ext>
      </dgm:extLst>
    </dgm:pt>
    <dgm:pt modelId="{0FEF7C64-8C4E-4469-A734-39FFC29DAC35}" type="pres">
      <dgm:prSet presAssocID="{F631DFAF-80D1-4192-A71D-E9D6F28F9D7C}" presName="iconSpace" presStyleCnt="0"/>
      <dgm:spPr/>
    </dgm:pt>
    <dgm:pt modelId="{7CF2533C-51A3-4F63-B37C-41C3EEEA5449}" type="pres">
      <dgm:prSet presAssocID="{F631DFAF-80D1-4192-A71D-E9D6F28F9D7C}" presName="parTx" presStyleLbl="revTx" presStyleIdx="0" presStyleCnt="6">
        <dgm:presLayoutVars>
          <dgm:chMax val="0"/>
          <dgm:chPref val="0"/>
        </dgm:presLayoutVars>
      </dgm:prSet>
      <dgm:spPr/>
    </dgm:pt>
    <dgm:pt modelId="{288F0636-4EEA-40D1-82DB-32516F03C853}" type="pres">
      <dgm:prSet presAssocID="{F631DFAF-80D1-4192-A71D-E9D6F28F9D7C}" presName="txSpace" presStyleCnt="0"/>
      <dgm:spPr/>
    </dgm:pt>
    <dgm:pt modelId="{915361D5-EDB8-4AD0-99A4-905D432ECED9}" type="pres">
      <dgm:prSet presAssocID="{F631DFAF-80D1-4192-A71D-E9D6F28F9D7C}" presName="desTx" presStyleLbl="revTx" presStyleIdx="1" presStyleCnt="6">
        <dgm:presLayoutVars/>
      </dgm:prSet>
      <dgm:spPr/>
    </dgm:pt>
    <dgm:pt modelId="{D3E8C77F-5F32-44C1-8DDE-B08852837046}" type="pres">
      <dgm:prSet presAssocID="{AA7DACA0-CF6E-4953-ADBA-E862F331F685}" presName="sibTrans" presStyleCnt="0"/>
      <dgm:spPr/>
    </dgm:pt>
    <dgm:pt modelId="{6C3E9D80-3D5A-4453-A026-C40E2FC6B2A9}" type="pres">
      <dgm:prSet presAssocID="{8E79DFB6-0F19-4AA2-990C-5DFF74F28CE2}" presName="compNode" presStyleCnt="0"/>
      <dgm:spPr/>
    </dgm:pt>
    <dgm:pt modelId="{DBD510BB-2B1A-47C6-A272-B21EE71D823F}" type="pres">
      <dgm:prSet presAssocID="{8E79DFB6-0F19-4AA2-990C-5DFF74F28C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e with hive"/>
        </a:ext>
      </dgm:extLst>
    </dgm:pt>
    <dgm:pt modelId="{E3B5AB85-1494-466B-8C7D-790674C8A2CD}" type="pres">
      <dgm:prSet presAssocID="{8E79DFB6-0F19-4AA2-990C-5DFF74F28CE2}" presName="iconSpace" presStyleCnt="0"/>
      <dgm:spPr/>
    </dgm:pt>
    <dgm:pt modelId="{D818D4A8-FF7D-4492-8A4A-892CF42D9C92}" type="pres">
      <dgm:prSet presAssocID="{8E79DFB6-0F19-4AA2-990C-5DFF74F28CE2}" presName="parTx" presStyleLbl="revTx" presStyleIdx="2" presStyleCnt="6">
        <dgm:presLayoutVars>
          <dgm:chMax val="0"/>
          <dgm:chPref val="0"/>
        </dgm:presLayoutVars>
      </dgm:prSet>
      <dgm:spPr/>
    </dgm:pt>
    <dgm:pt modelId="{AD2D07BC-E8F8-4448-BA51-ACDB1B8E059D}" type="pres">
      <dgm:prSet presAssocID="{8E79DFB6-0F19-4AA2-990C-5DFF74F28CE2}" presName="txSpace" presStyleCnt="0"/>
      <dgm:spPr/>
    </dgm:pt>
    <dgm:pt modelId="{E8081F39-8EE2-45D5-9CAD-EA943F2F7AA8}" type="pres">
      <dgm:prSet presAssocID="{8E79DFB6-0F19-4AA2-990C-5DFF74F28CE2}" presName="desTx" presStyleLbl="revTx" presStyleIdx="3" presStyleCnt="6">
        <dgm:presLayoutVars/>
      </dgm:prSet>
      <dgm:spPr/>
    </dgm:pt>
    <dgm:pt modelId="{E52EC0D9-D23F-4F9B-98B5-733C315BE04E}" type="pres">
      <dgm:prSet presAssocID="{08D7928B-0A09-42A2-A69A-C16EB3DCDD3C}" presName="sibTrans" presStyleCnt="0"/>
      <dgm:spPr/>
    </dgm:pt>
    <dgm:pt modelId="{0EB1B3B7-267B-4A34-A151-AA4CA9A45618}" type="pres">
      <dgm:prSet presAssocID="{AC36602C-96DE-4828-B248-C301C0A46D6C}" presName="compNode" presStyleCnt="0"/>
      <dgm:spPr/>
    </dgm:pt>
    <dgm:pt modelId="{86C5DA15-DD05-4665-8F8B-2C23C0B6908A}" type="pres">
      <dgm:prSet presAssocID="{AC36602C-96DE-4828-B248-C301C0A46D6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e"/>
        </a:ext>
      </dgm:extLst>
    </dgm:pt>
    <dgm:pt modelId="{48B3808A-F971-4350-9DDD-DF5C5DED67A7}" type="pres">
      <dgm:prSet presAssocID="{AC36602C-96DE-4828-B248-C301C0A46D6C}" presName="iconSpace" presStyleCnt="0"/>
      <dgm:spPr/>
    </dgm:pt>
    <dgm:pt modelId="{1BB72CC0-0FEC-4C0C-98AA-1A80DCD5DC1D}" type="pres">
      <dgm:prSet presAssocID="{AC36602C-96DE-4828-B248-C301C0A46D6C}" presName="parTx" presStyleLbl="revTx" presStyleIdx="4" presStyleCnt="6">
        <dgm:presLayoutVars>
          <dgm:chMax val="0"/>
          <dgm:chPref val="0"/>
        </dgm:presLayoutVars>
      </dgm:prSet>
      <dgm:spPr/>
    </dgm:pt>
    <dgm:pt modelId="{DE2501C9-BD86-44A6-984E-031AA86ED221}" type="pres">
      <dgm:prSet presAssocID="{AC36602C-96DE-4828-B248-C301C0A46D6C}" presName="txSpace" presStyleCnt="0"/>
      <dgm:spPr/>
    </dgm:pt>
    <dgm:pt modelId="{57C4E203-5011-4E7A-99B6-F58A663C8880}" type="pres">
      <dgm:prSet presAssocID="{AC36602C-96DE-4828-B248-C301C0A46D6C}" presName="desTx" presStyleLbl="revTx" presStyleIdx="5" presStyleCnt="6">
        <dgm:presLayoutVars/>
      </dgm:prSet>
      <dgm:spPr/>
    </dgm:pt>
  </dgm:ptLst>
  <dgm:cxnLst>
    <dgm:cxn modelId="{A2828732-D1C2-4BA5-BE73-E91F143E7632}" srcId="{99FBA62F-1200-4441-B5B5-F3E841F8AA61}" destId="{8E79DFB6-0F19-4AA2-990C-5DFF74F28CE2}" srcOrd="1" destOrd="0" parTransId="{4BC24F83-1895-431E-B725-C4E2E758565B}" sibTransId="{08D7928B-0A09-42A2-A69A-C16EB3DCDD3C}"/>
    <dgm:cxn modelId="{EA354E38-6B83-4BD9-BE09-950EFC3D654E}" type="presOf" srcId="{AC36602C-96DE-4828-B248-C301C0A46D6C}" destId="{1BB72CC0-0FEC-4C0C-98AA-1A80DCD5DC1D}" srcOrd="0" destOrd="0" presId="urn:microsoft.com/office/officeart/2018/5/layout/CenteredIconLabelDescriptionList"/>
    <dgm:cxn modelId="{75333C3B-36F6-4E5F-8B7C-BF50D53077C5}" srcId="{99FBA62F-1200-4441-B5B5-F3E841F8AA61}" destId="{AC36602C-96DE-4828-B248-C301C0A46D6C}" srcOrd="2" destOrd="0" parTransId="{B309EE06-2BF2-4137-9988-CB92102D0604}" sibTransId="{2DB8C6AB-391C-4F06-A02F-B46A04B829CB}"/>
    <dgm:cxn modelId="{12C4B960-7F48-4DC2-AB10-3CDACE1A2430}" type="presOf" srcId="{12DCC0E8-12ED-436E-A44E-3D7CC6EE4639}" destId="{57C4E203-5011-4E7A-99B6-F58A663C8880}" srcOrd="0" destOrd="1" presId="urn:microsoft.com/office/officeart/2018/5/layout/CenteredIconLabelDescriptionList"/>
    <dgm:cxn modelId="{B9B50A6F-C69D-47BB-9485-5EA6046A786E}" type="presOf" srcId="{8E79DFB6-0F19-4AA2-990C-5DFF74F28CE2}" destId="{D818D4A8-FF7D-4492-8A4A-892CF42D9C92}" srcOrd="0" destOrd="0" presId="urn:microsoft.com/office/officeart/2018/5/layout/CenteredIconLabelDescriptionList"/>
    <dgm:cxn modelId="{3617CC70-765E-4603-831B-E9A3D23ADE3B}" srcId="{99FBA62F-1200-4441-B5B5-F3E841F8AA61}" destId="{F631DFAF-80D1-4192-A71D-E9D6F28F9D7C}" srcOrd="0" destOrd="0" parTransId="{74803915-04A8-4A59-884A-226A5AFDC967}" sibTransId="{AA7DACA0-CF6E-4953-ADBA-E862F331F685}"/>
    <dgm:cxn modelId="{50F12B7C-6F21-4DAF-BB37-7A294EDE8870}" srcId="{8E79DFB6-0F19-4AA2-990C-5DFF74F28CE2}" destId="{2A7BB189-C558-4A2B-B1CE-277C901C37D1}" srcOrd="0" destOrd="0" parTransId="{E37A1B74-9466-4BF5-846A-42D1A2AA9A0B}" sibTransId="{E88CEB22-5186-4ABE-9C34-75AED79A92A0}"/>
    <dgm:cxn modelId="{EC84A59A-F3E8-45FF-8484-6191FEFAB8F6}" srcId="{AC36602C-96DE-4828-B248-C301C0A46D6C}" destId="{12DCC0E8-12ED-436E-A44E-3D7CC6EE4639}" srcOrd="1" destOrd="0" parTransId="{01EF3B4F-AF33-42A2-9C76-A85A3E5C2DEF}" sibTransId="{B176A7B3-AA10-4037-936B-F9C288C32BD8}"/>
    <dgm:cxn modelId="{2F51D99D-0D58-40EA-A806-DE3E7343FAFE}" srcId="{AC36602C-96DE-4828-B248-C301C0A46D6C}" destId="{4C6F1284-ACCE-4413-A75B-0FB3D5A0092B}" srcOrd="0" destOrd="0" parTransId="{9EAC9A38-31CE-48CA-BE55-9E88C1D34799}" sibTransId="{98191CFB-55C7-4631-967D-EAB496B26351}"/>
    <dgm:cxn modelId="{7F8427AA-6EB9-4707-9687-785925B11184}" type="presOf" srcId="{2A7BB189-C558-4A2B-B1CE-277C901C37D1}" destId="{E8081F39-8EE2-45D5-9CAD-EA943F2F7AA8}" srcOrd="0" destOrd="0" presId="urn:microsoft.com/office/officeart/2018/5/layout/CenteredIconLabelDescriptionList"/>
    <dgm:cxn modelId="{2D3127B0-156E-4C60-84FA-ECB06AF57A66}" type="presOf" srcId="{830FDE13-96F6-4357-93B2-38FB19DFB310}" destId="{915361D5-EDB8-4AD0-99A4-905D432ECED9}" srcOrd="0" destOrd="0" presId="urn:microsoft.com/office/officeart/2018/5/layout/CenteredIconLabelDescriptionList"/>
    <dgm:cxn modelId="{8028A8B6-5587-4BEE-BAC2-555F652325DA}" srcId="{F631DFAF-80D1-4192-A71D-E9D6F28F9D7C}" destId="{830FDE13-96F6-4357-93B2-38FB19DFB310}" srcOrd="0" destOrd="0" parTransId="{CEDDE55C-9F78-4468-8D88-E1B6DB7202D7}" sibTransId="{557FBE29-6677-4D1F-A73F-2A8F58553D2F}"/>
    <dgm:cxn modelId="{7AA39BB8-BB74-440D-B8B1-5B35ECBC24AC}" type="presOf" srcId="{4C6F1284-ACCE-4413-A75B-0FB3D5A0092B}" destId="{57C4E203-5011-4E7A-99B6-F58A663C8880}" srcOrd="0" destOrd="0" presId="urn:microsoft.com/office/officeart/2018/5/layout/CenteredIconLabelDescriptionList"/>
    <dgm:cxn modelId="{9DBF36CA-2D74-4F26-82C1-77FD89A005F8}" type="presOf" srcId="{F631DFAF-80D1-4192-A71D-E9D6F28F9D7C}" destId="{7CF2533C-51A3-4F63-B37C-41C3EEEA5449}" srcOrd="0" destOrd="0" presId="urn:microsoft.com/office/officeart/2018/5/layout/CenteredIconLabelDescriptionList"/>
    <dgm:cxn modelId="{2C2860D6-7AD0-4ADC-B9ED-177502F9A145}" type="presOf" srcId="{99FBA62F-1200-4441-B5B5-F3E841F8AA61}" destId="{44B37833-5C16-4BA6-AE67-6811967A7AF7}" srcOrd="0" destOrd="0" presId="urn:microsoft.com/office/officeart/2018/5/layout/CenteredIconLabelDescriptionList"/>
    <dgm:cxn modelId="{C6B91883-2E0C-4545-95C6-8B7CECFEBFCC}" type="presParOf" srcId="{44B37833-5C16-4BA6-AE67-6811967A7AF7}" destId="{D8A4CA52-58B7-48AB-9206-0E6FD6151E1E}" srcOrd="0" destOrd="0" presId="urn:microsoft.com/office/officeart/2018/5/layout/CenteredIconLabelDescriptionList"/>
    <dgm:cxn modelId="{2530F0AB-1EA0-4577-88BD-BF495B4C6D9E}" type="presParOf" srcId="{D8A4CA52-58B7-48AB-9206-0E6FD6151E1E}" destId="{4D7D921D-BD52-4020-BE72-5A67BE7ADC7F}" srcOrd="0" destOrd="0" presId="urn:microsoft.com/office/officeart/2018/5/layout/CenteredIconLabelDescriptionList"/>
    <dgm:cxn modelId="{F9DEFDD8-AFF7-4441-A5A3-EFD0C7F94E5F}" type="presParOf" srcId="{D8A4CA52-58B7-48AB-9206-0E6FD6151E1E}" destId="{0FEF7C64-8C4E-4469-A734-39FFC29DAC35}" srcOrd="1" destOrd="0" presId="urn:microsoft.com/office/officeart/2018/5/layout/CenteredIconLabelDescriptionList"/>
    <dgm:cxn modelId="{9854888D-E02F-4A5A-B6BC-CED715B2C3BB}" type="presParOf" srcId="{D8A4CA52-58B7-48AB-9206-0E6FD6151E1E}" destId="{7CF2533C-51A3-4F63-B37C-41C3EEEA5449}" srcOrd="2" destOrd="0" presId="urn:microsoft.com/office/officeart/2018/5/layout/CenteredIconLabelDescriptionList"/>
    <dgm:cxn modelId="{D0648AAF-3B4B-4C3E-BED9-916DCFAD7053}" type="presParOf" srcId="{D8A4CA52-58B7-48AB-9206-0E6FD6151E1E}" destId="{288F0636-4EEA-40D1-82DB-32516F03C853}" srcOrd="3" destOrd="0" presId="urn:microsoft.com/office/officeart/2018/5/layout/CenteredIconLabelDescriptionList"/>
    <dgm:cxn modelId="{733528EB-77D6-425E-BAEA-A97C494CDEEA}" type="presParOf" srcId="{D8A4CA52-58B7-48AB-9206-0E6FD6151E1E}" destId="{915361D5-EDB8-4AD0-99A4-905D432ECED9}" srcOrd="4" destOrd="0" presId="urn:microsoft.com/office/officeart/2018/5/layout/CenteredIconLabelDescriptionList"/>
    <dgm:cxn modelId="{8BCAD222-A2A1-4C55-8823-5A9CC187C116}" type="presParOf" srcId="{44B37833-5C16-4BA6-AE67-6811967A7AF7}" destId="{D3E8C77F-5F32-44C1-8DDE-B08852837046}" srcOrd="1" destOrd="0" presId="urn:microsoft.com/office/officeart/2018/5/layout/CenteredIconLabelDescriptionList"/>
    <dgm:cxn modelId="{F60C40CE-8BDF-41BA-B49C-5FAD2512DF3F}" type="presParOf" srcId="{44B37833-5C16-4BA6-AE67-6811967A7AF7}" destId="{6C3E9D80-3D5A-4453-A026-C40E2FC6B2A9}" srcOrd="2" destOrd="0" presId="urn:microsoft.com/office/officeart/2018/5/layout/CenteredIconLabelDescriptionList"/>
    <dgm:cxn modelId="{B14B3978-C3CC-4669-BFAE-F6B3FA8A5DC1}" type="presParOf" srcId="{6C3E9D80-3D5A-4453-A026-C40E2FC6B2A9}" destId="{DBD510BB-2B1A-47C6-A272-B21EE71D823F}" srcOrd="0" destOrd="0" presId="urn:microsoft.com/office/officeart/2018/5/layout/CenteredIconLabelDescriptionList"/>
    <dgm:cxn modelId="{653EA29B-899B-4599-9F8F-77A58BAFC9BD}" type="presParOf" srcId="{6C3E9D80-3D5A-4453-A026-C40E2FC6B2A9}" destId="{E3B5AB85-1494-466B-8C7D-790674C8A2CD}" srcOrd="1" destOrd="0" presId="urn:microsoft.com/office/officeart/2018/5/layout/CenteredIconLabelDescriptionList"/>
    <dgm:cxn modelId="{1057373F-0AC5-4DE2-A022-1F4EB31D10BD}" type="presParOf" srcId="{6C3E9D80-3D5A-4453-A026-C40E2FC6B2A9}" destId="{D818D4A8-FF7D-4492-8A4A-892CF42D9C92}" srcOrd="2" destOrd="0" presId="urn:microsoft.com/office/officeart/2018/5/layout/CenteredIconLabelDescriptionList"/>
    <dgm:cxn modelId="{36B3114D-50B0-425A-BD0E-BEE709A5200B}" type="presParOf" srcId="{6C3E9D80-3D5A-4453-A026-C40E2FC6B2A9}" destId="{AD2D07BC-E8F8-4448-BA51-ACDB1B8E059D}" srcOrd="3" destOrd="0" presId="urn:microsoft.com/office/officeart/2018/5/layout/CenteredIconLabelDescriptionList"/>
    <dgm:cxn modelId="{0AFC4FAC-4244-4E44-96F4-588E33FF9E28}" type="presParOf" srcId="{6C3E9D80-3D5A-4453-A026-C40E2FC6B2A9}" destId="{E8081F39-8EE2-45D5-9CAD-EA943F2F7AA8}" srcOrd="4" destOrd="0" presId="urn:microsoft.com/office/officeart/2018/5/layout/CenteredIconLabelDescriptionList"/>
    <dgm:cxn modelId="{E618A05C-20E5-4586-9617-D9C6917D9232}" type="presParOf" srcId="{44B37833-5C16-4BA6-AE67-6811967A7AF7}" destId="{E52EC0D9-D23F-4F9B-98B5-733C315BE04E}" srcOrd="3" destOrd="0" presId="urn:microsoft.com/office/officeart/2018/5/layout/CenteredIconLabelDescriptionList"/>
    <dgm:cxn modelId="{97C5B4AE-444B-45AB-A3E5-36D57558D2BB}" type="presParOf" srcId="{44B37833-5C16-4BA6-AE67-6811967A7AF7}" destId="{0EB1B3B7-267B-4A34-A151-AA4CA9A45618}" srcOrd="4" destOrd="0" presId="urn:microsoft.com/office/officeart/2018/5/layout/CenteredIconLabelDescriptionList"/>
    <dgm:cxn modelId="{38E68018-1F81-4F54-8F80-3B2B336F2673}" type="presParOf" srcId="{0EB1B3B7-267B-4A34-A151-AA4CA9A45618}" destId="{86C5DA15-DD05-4665-8F8B-2C23C0B6908A}" srcOrd="0" destOrd="0" presId="urn:microsoft.com/office/officeart/2018/5/layout/CenteredIconLabelDescriptionList"/>
    <dgm:cxn modelId="{C7953D4E-66A9-4A16-A0E3-741DB9E66C02}" type="presParOf" srcId="{0EB1B3B7-267B-4A34-A151-AA4CA9A45618}" destId="{48B3808A-F971-4350-9DDD-DF5C5DED67A7}" srcOrd="1" destOrd="0" presId="urn:microsoft.com/office/officeart/2018/5/layout/CenteredIconLabelDescriptionList"/>
    <dgm:cxn modelId="{500E93D4-C56D-49CA-979A-8C63131FD798}" type="presParOf" srcId="{0EB1B3B7-267B-4A34-A151-AA4CA9A45618}" destId="{1BB72CC0-0FEC-4C0C-98AA-1A80DCD5DC1D}" srcOrd="2" destOrd="0" presId="urn:microsoft.com/office/officeart/2018/5/layout/CenteredIconLabelDescriptionList"/>
    <dgm:cxn modelId="{BDC1732D-64DF-4CCE-90C8-E7308A199286}" type="presParOf" srcId="{0EB1B3B7-267B-4A34-A151-AA4CA9A45618}" destId="{DE2501C9-BD86-44A6-984E-031AA86ED221}" srcOrd="3" destOrd="0" presId="urn:microsoft.com/office/officeart/2018/5/layout/CenteredIconLabelDescriptionList"/>
    <dgm:cxn modelId="{5DE469C1-A226-4286-930F-8BAB12774679}" type="presParOf" srcId="{0EB1B3B7-267B-4A34-A151-AA4CA9A45618}" destId="{57C4E203-5011-4E7A-99B6-F58A663C8880}"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78D697-3C4B-4732-A400-47CE92CE0FCB}"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DFF4C43E-7198-49B4-ABD2-A067939DDBD5}">
      <dgm:prSet/>
      <dgm:spPr/>
      <dgm:t>
        <a:bodyPr/>
        <a:lstStyle/>
        <a:p>
          <a:r>
            <a:rPr lang="en-US"/>
            <a:t>Pacific Standard Time (PST) is 8 hours behind UTC and 1 hour behind Pacific Daylight Time (PDT).</a:t>
          </a:r>
        </a:p>
      </dgm:t>
    </dgm:pt>
    <dgm:pt modelId="{004D5013-3AB3-43FB-A7C2-E0B59CBAC8F8}" type="parTrans" cxnId="{D6E93B71-52ED-486A-A84C-2ED4E06BA543}">
      <dgm:prSet/>
      <dgm:spPr/>
      <dgm:t>
        <a:bodyPr/>
        <a:lstStyle/>
        <a:p>
          <a:endParaRPr lang="en-US"/>
        </a:p>
      </dgm:t>
    </dgm:pt>
    <dgm:pt modelId="{3D2A81C6-53A1-48A2-849D-A69DB171F533}" type="sibTrans" cxnId="{D6E93B71-52ED-486A-A84C-2ED4E06BA543}">
      <dgm:prSet/>
      <dgm:spPr/>
      <dgm:t>
        <a:bodyPr/>
        <a:lstStyle/>
        <a:p>
          <a:endParaRPr lang="en-US"/>
        </a:p>
      </dgm:t>
    </dgm:pt>
    <dgm:pt modelId="{0D1258A8-0BA5-401B-855B-F633797D6EBF}">
      <dgm:prSet/>
      <dgm:spPr/>
      <dgm:t>
        <a:bodyPr/>
        <a:lstStyle/>
        <a:p>
          <a:r>
            <a:rPr lang="en-US"/>
            <a:t>On Regripper’s output where it says ‘Bias’ and ‘ActiveTimeBias’:</a:t>
          </a:r>
        </a:p>
      </dgm:t>
    </dgm:pt>
    <dgm:pt modelId="{E71C85B0-1519-4A11-A14E-B8D66ADD0C45}" type="parTrans" cxnId="{F130D3D4-3642-4C43-BB2B-F9AB998D9F16}">
      <dgm:prSet/>
      <dgm:spPr/>
      <dgm:t>
        <a:bodyPr/>
        <a:lstStyle/>
        <a:p>
          <a:endParaRPr lang="en-US"/>
        </a:p>
      </dgm:t>
    </dgm:pt>
    <dgm:pt modelId="{01A25460-0C52-4771-9D0B-67CDAE1FF58B}" type="sibTrans" cxnId="{F130D3D4-3642-4C43-BB2B-F9AB998D9F16}">
      <dgm:prSet/>
      <dgm:spPr/>
      <dgm:t>
        <a:bodyPr/>
        <a:lstStyle/>
        <a:p>
          <a:endParaRPr lang="en-US"/>
        </a:p>
      </dgm:t>
    </dgm:pt>
    <dgm:pt modelId="{55E9CAFC-FFED-45AE-9492-9F7173D3F697}">
      <dgm:prSet/>
      <dgm:spPr/>
      <dgm:t>
        <a:bodyPr/>
        <a:lstStyle/>
        <a:p>
          <a:r>
            <a:rPr lang="en-US"/>
            <a:t>Bias -&gt; 480 minutes (8 hours) from UTC time (no Daylight Savings = Pacific Standard Time)</a:t>
          </a:r>
        </a:p>
      </dgm:t>
    </dgm:pt>
    <dgm:pt modelId="{5A9AFA6B-E798-4C48-A726-A4A499E2D195}" type="parTrans" cxnId="{37132938-8FE8-4DEC-BC89-01F3B924CAB7}">
      <dgm:prSet/>
      <dgm:spPr/>
      <dgm:t>
        <a:bodyPr/>
        <a:lstStyle/>
        <a:p>
          <a:endParaRPr lang="en-US"/>
        </a:p>
      </dgm:t>
    </dgm:pt>
    <dgm:pt modelId="{E93CCCAB-AA2A-48E2-BFDD-01DB4B6A5CAB}" type="sibTrans" cxnId="{37132938-8FE8-4DEC-BC89-01F3B924CAB7}">
      <dgm:prSet/>
      <dgm:spPr/>
      <dgm:t>
        <a:bodyPr/>
        <a:lstStyle/>
        <a:p>
          <a:endParaRPr lang="en-US"/>
        </a:p>
      </dgm:t>
    </dgm:pt>
    <dgm:pt modelId="{69784CB5-FF64-4785-9B24-3F66D129F82C}">
      <dgm:prSet/>
      <dgm:spPr/>
      <dgm:t>
        <a:bodyPr/>
        <a:lstStyle/>
        <a:p>
          <a:r>
            <a:rPr lang="en-US"/>
            <a:t>ActiveTimeBias -&gt; 420 minutes (7 hours) from UTC Time (Daylight Savings = Pacific Daylight Time)</a:t>
          </a:r>
        </a:p>
      </dgm:t>
    </dgm:pt>
    <dgm:pt modelId="{ABC6928F-7B0D-40EE-B4F0-02639F8D8593}" type="parTrans" cxnId="{A13AAABC-6C74-4B73-8F7A-CFD0560A0BC2}">
      <dgm:prSet/>
      <dgm:spPr/>
      <dgm:t>
        <a:bodyPr/>
        <a:lstStyle/>
        <a:p>
          <a:endParaRPr lang="en-US"/>
        </a:p>
      </dgm:t>
    </dgm:pt>
    <dgm:pt modelId="{A54F5B74-355F-491B-879F-0E6E16BB1CE8}" type="sibTrans" cxnId="{A13AAABC-6C74-4B73-8F7A-CFD0560A0BC2}">
      <dgm:prSet/>
      <dgm:spPr/>
      <dgm:t>
        <a:bodyPr/>
        <a:lstStyle/>
        <a:p>
          <a:endParaRPr lang="en-US"/>
        </a:p>
      </dgm:t>
    </dgm:pt>
    <dgm:pt modelId="{AD475812-FC5D-4DC5-890E-CEB92DF52AFC}">
      <dgm:prSet/>
      <dgm:spPr/>
      <dgm:t>
        <a:bodyPr/>
        <a:lstStyle/>
        <a:p>
          <a:r>
            <a:rPr lang="en-US"/>
            <a:t>This timezone is used in the western United States. This disk image was acquired from a computer in Maryland. Therefore, this system’s timezone was not changed to the right setting by the suspect.</a:t>
          </a:r>
        </a:p>
      </dgm:t>
    </dgm:pt>
    <dgm:pt modelId="{95B12E9A-5B6A-4CFA-BCAD-8FD362785056}" type="parTrans" cxnId="{093D2635-8F9C-47D0-9B77-265B6AE1B3EC}">
      <dgm:prSet/>
      <dgm:spPr/>
      <dgm:t>
        <a:bodyPr/>
        <a:lstStyle/>
        <a:p>
          <a:endParaRPr lang="en-US"/>
        </a:p>
      </dgm:t>
    </dgm:pt>
    <dgm:pt modelId="{69CB9C29-14C2-43C3-B344-ED5E59405C9A}" type="sibTrans" cxnId="{093D2635-8F9C-47D0-9B77-265B6AE1B3EC}">
      <dgm:prSet/>
      <dgm:spPr/>
      <dgm:t>
        <a:bodyPr/>
        <a:lstStyle/>
        <a:p>
          <a:endParaRPr lang="en-US"/>
        </a:p>
      </dgm:t>
    </dgm:pt>
    <dgm:pt modelId="{6CC90A56-914B-4508-8674-817719C5D1AC}">
      <dgm:prSet/>
      <dgm:spPr/>
      <dgm:t>
        <a:bodyPr/>
        <a:lstStyle/>
        <a:p>
          <a:r>
            <a:rPr lang="en-US"/>
            <a:t>Since it was Daylight Savings Time when this image was acquired, we must assume that timestamps from the system could be in PDT.</a:t>
          </a:r>
        </a:p>
      </dgm:t>
    </dgm:pt>
    <dgm:pt modelId="{DDB81793-4034-4EB9-97C9-5E247D55B7AF}" type="parTrans" cxnId="{F68250AC-2152-4727-B5F8-3598158D3244}">
      <dgm:prSet/>
      <dgm:spPr/>
      <dgm:t>
        <a:bodyPr/>
        <a:lstStyle/>
        <a:p>
          <a:endParaRPr lang="en-US"/>
        </a:p>
      </dgm:t>
    </dgm:pt>
    <dgm:pt modelId="{58883384-82BB-4440-ABF0-DAE72741655A}" type="sibTrans" cxnId="{F68250AC-2152-4727-B5F8-3598158D3244}">
      <dgm:prSet/>
      <dgm:spPr/>
      <dgm:t>
        <a:bodyPr/>
        <a:lstStyle/>
        <a:p>
          <a:endParaRPr lang="en-US"/>
        </a:p>
      </dgm:t>
    </dgm:pt>
    <dgm:pt modelId="{6BB03A3B-22DF-4016-A2D4-5FC0D997CA12}" type="pres">
      <dgm:prSet presAssocID="{2578D697-3C4B-4732-A400-47CE92CE0FCB}" presName="Name0" presStyleCnt="0">
        <dgm:presLayoutVars>
          <dgm:dir/>
          <dgm:animLvl val="lvl"/>
          <dgm:resizeHandles val="exact"/>
        </dgm:presLayoutVars>
      </dgm:prSet>
      <dgm:spPr/>
    </dgm:pt>
    <dgm:pt modelId="{6B1256A0-974D-42DE-A7EE-B4909569B01F}" type="pres">
      <dgm:prSet presAssocID="{6CC90A56-914B-4508-8674-817719C5D1AC}" presName="boxAndChildren" presStyleCnt="0"/>
      <dgm:spPr/>
    </dgm:pt>
    <dgm:pt modelId="{42FC1A0D-EE24-4E24-866D-CDF7E35BA516}" type="pres">
      <dgm:prSet presAssocID="{6CC90A56-914B-4508-8674-817719C5D1AC}" presName="parentTextBox" presStyleLbl="node1" presStyleIdx="0" presStyleCnt="3"/>
      <dgm:spPr/>
    </dgm:pt>
    <dgm:pt modelId="{BC35A93B-2033-455F-82DC-6A3361BB3A38}" type="pres">
      <dgm:prSet presAssocID="{69CB9C29-14C2-43C3-B344-ED5E59405C9A}" presName="sp" presStyleCnt="0"/>
      <dgm:spPr/>
    </dgm:pt>
    <dgm:pt modelId="{8EFEE375-E6DC-4466-83EF-CEAE7F47C8A3}" type="pres">
      <dgm:prSet presAssocID="{AD475812-FC5D-4DC5-890E-CEB92DF52AFC}" presName="arrowAndChildren" presStyleCnt="0"/>
      <dgm:spPr/>
    </dgm:pt>
    <dgm:pt modelId="{E2237238-31F7-4503-A4E0-A74180282556}" type="pres">
      <dgm:prSet presAssocID="{AD475812-FC5D-4DC5-890E-CEB92DF52AFC}" presName="parentTextArrow" presStyleLbl="node1" presStyleIdx="1" presStyleCnt="3"/>
      <dgm:spPr/>
    </dgm:pt>
    <dgm:pt modelId="{F0BE036F-D12C-4E99-AEA8-0B99CDBBFD58}" type="pres">
      <dgm:prSet presAssocID="{3D2A81C6-53A1-48A2-849D-A69DB171F533}" presName="sp" presStyleCnt="0"/>
      <dgm:spPr/>
    </dgm:pt>
    <dgm:pt modelId="{ACAE3DFC-9819-42A9-AA79-CC1CF74B3186}" type="pres">
      <dgm:prSet presAssocID="{DFF4C43E-7198-49B4-ABD2-A067939DDBD5}" presName="arrowAndChildren" presStyleCnt="0"/>
      <dgm:spPr/>
    </dgm:pt>
    <dgm:pt modelId="{2629C5E8-DF2D-4C22-ADF2-988150751180}" type="pres">
      <dgm:prSet presAssocID="{DFF4C43E-7198-49B4-ABD2-A067939DDBD5}" presName="parentTextArrow" presStyleLbl="node1" presStyleIdx="1" presStyleCnt="3"/>
      <dgm:spPr/>
    </dgm:pt>
    <dgm:pt modelId="{DD724E6F-6977-42BC-8C7E-A19BFE3E06BA}" type="pres">
      <dgm:prSet presAssocID="{DFF4C43E-7198-49B4-ABD2-A067939DDBD5}" presName="arrow" presStyleLbl="node1" presStyleIdx="2" presStyleCnt="3"/>
      <dgm:spPr/>
    </dgm:pt>
    <dgm:pt modelId="{2DF60735-FF3B-4C5C-AEA7-DD864EDEC2F2}" type="pres">
      <dgm:prSet presAssocID="{DFF4C43E-7198-49B4-ABD2-A067939DDBD5}" presName="descendantArrow" presStyleCnt="0"/>
      <dgm:spPr/>
    </dgm:pt>
    <dgm:pt modelId="{4D65230D-A544-4F0A-A351-62A6B5F243FC}" type="pres">
      <dgm:prSet presAssocID="{0D1258A8-0BA5-401B-855B-F633797D6EBF}" presName="childTextArrow" presStyleLbl="fgAccFollowNode1" presStyleIdx="0" presStyleCnt="1">
        <dgm:presLayoutVars>
          <dgm:bulletEnabled val="1"/>
        </dgm:presLayoutVars>
      </dgm:prSet>
      <dgm:spPr/>
    </dgm:pt>
  </dgm:ptLst>
  <dgm:cxnLst>
    <dgm:cxn modelId="{09AEC40C-8B0F-4711-8B7E-F5C9AFEA13D9}" type="presOf" srcId="{55E9CAFC-FFED-45AE-9492-9F7173D3F697}" destId="{4D65230D-A544-4F0A-A351-62A6B5F243FC}" srcOrd="0" destOrd="1" presId="urn:microsoft.com/office/officeart/2005/8/layout/process4"/>
    <dgm:cxn modelId="{41E5D32D-37AC-4946-A212-CCD84B8C9E95}" type="presOf" srcId="{DFF4C43E-7198-49B4-ABD2-A067939DDBD5}" destId="{2629C5E8-DF2D-4C22-ADF2-988150751180}" srcOrd="0" destOrd="0" presId="urn:microsoft.com/office/officeart/2005/8/layout/process4"/>
    <dgm:cxn modelId="{093D2635-8F9C-47D0-9B77-265B6AE1B3EC}" srcId="{2578D697-3C4B-4732-A400-47CE92CE0FCB}" destId="{AD475812-FC5D-4DC5-890E-CEB92DF52AFC}" srcOrd="1" destOrd="0" parTransId="{95B12E9A-5B6A-4CFA-BCAD-8FD362785056}" sibTransId="{69CB9C29-14C2-43C3-B344-ED5E59405C9A}"/>
    <dgm:cxn modelId="{37132938-8FE8-4DEC-BC89-01F3B924CAB7}" srcId="{0D1258A8-0BA5-401B-855B-F633797D6EBF}" destId="{55E9CAFC-FFED-45AE-9492-9F7173D3F697}" srcOrd="0" destOrd="0" parTransId="{5A9AFA6B-E798-4C48-A726-A4A499E2D195}" sibTransId="{E93CCCAB-AA2A-48E2-BFDD-01DB4B6A5CAB}"/>
    <dgm:cxn modelId="{9AE65363-58BF-4B7A-A6CF-0973CA6D82E3}" type="presOf" srcId="{DFF4C43E-7198-49B4-ABD2-A067939DDBD5}" destId="{DD724E6F-6977-42BC-8C7E-A19BFE3E06BA}" srcOrd="1" destOrd="0" presId="urn:microsoft.com/office/officeart/2005/8/layout/process4"/>
    <dgm:cxn modelId="{F207994A-C501-4EC7-A53B-F2171C5345E3}" type="presOf" srcId="{0D1258A8-0BA5-401B-855B-F633797D6EBF}" destId="{4D65230D-A544-4F0A-A351-62A6B5F243FC}" srcOrd="0" destOrd="0" presId="urn:microsoft.com/office/officeart/2005/8/layout/process4"/>
    <dgm:cxn modelId="{3E5F4950-C8D6-4789-BAD7-950DB1E02C3C}" type="presOf" srcId="{2578D697-3C4B-4732-A400-47CE92CE0FCB}" destId="{6BB03A3B-22DF-4016-A2D4-5FC0D997CA12}" srcOrd="0" destOrd="0" presId="urn:microsoft.com/office/officeart/2005/8/layout/process4"/>
    <dgm:cxn modelId="{D6E93B71-52ED-486A-A84C-2ED4E06BA543}" srcId="{2578D697-3C4B-4732-A400-47CE92CE0FCB}" destId="{DFF4C43E-7198-49B4-ABD2-A067939DDBD5}" srcOrd="0" destOrd="0" parTransId="{004D5013-3AB3-43FB-A7C2-E0B59CBAC8F8}" sibTransId="{3D2A81C6-53A1-48A2-849D-A69DB171F533}"/>
    <dgm:cxn modelId="{2BFFF873-C2E6-4EA3-B98A-0B9D4D894A0B}" type="presOf" srcId="{AD475812-FC5D-4DC5-890E-CEB92DF52AFC}" destId="{E2237238-31F7-4503-A4E0-A74180282556}" srcOrd="0" destOrd="0" presId="urn:microsoft.com/office/officeart/2005/8/layout/process4"/>
    <dgm:cxn modelId="{2EAB4C97-334F-4247-9C8B-C9EB3B458121}" type="presOf" srcId="{69784CB5-FF64-4785-9B24-3F66D129F82C}" destId="{4D65230D-A544-4F0A-A351-62A6B5F243FC}" srcOrd="0" destOrd="2" presId="urn:microsoft.com/office/officeart/2005/8/layout/process4"/>
    <dgm:cxn modelId="{F68250AC-2152-4727-B5F8-3598158D3244}" srcId="{2578D697-3C4B-4732-A400-47CE92CE0FCB}" destId="{6CC90A56-914B-4508-8674-817719C5D1AC}" srcOrd="2" destOrd="0" parTransId="{DDB81793-4034-4EB9-97C9-5E247D55B7AF}" sibTransId="{58883384-82BB-4440-ABF0-DAE72741655A}"/>
    <dgm:cxn modelId="{A13AAABC-6C74-4B73-8F7A-CFD0560A0BC2}" srcId="{0D1258A8-0BA5-401B-855B-F633797D6EBF}" destId="{69784CB5-FF64-4785-9B24-3F66D129F82C}" srcOrd="1" destOrd="0" parTransId="{ABC6928F-7B0D-40EE-B4F0-02639F8D8593}" sibTransId="{A54F5B74-355F-491B-879F-0E6E16BB1CE8}"/>
    <dgm:cxn modelId="{F130D3D4-3642-4C43-BB2B-F9AB998D9F16}" srcId="{DFF4C43E-7198-49B4-ABD2-A067939DDBD5}" destId="{0D1258A8-0BA5-401B-855B-F633797D6EBF}" srcOrd="0" destOrd="0" parTransId="{E71C85B0-1519-4A11-A14E-B8D66ADD0C45}" sibTransId="{01A25460-0C52-4771-9D0B-67CDAE1FF58B}"/>
    <dgm:cxn modelId="{AB1B07EF-E72B-4A94-BDF8-43F48EF5C0CF}" type="presOf" srcId="{6CC90A56-914B-4508-8674-817719C5D1AC}" destId="{42FC1A0D-EE24-4E24-866D-CDF7E35BA516}" srcOrd="0" destOrd="0" presId="urn:microsoft.com/office/officeart/2005/8/layout/process4"/>
    <dgm:cxn modelId="{A77ACFF8-8C0E-4C9F-82A3-B7AE5B7D79B6}" type="presParOf" srcId="{6BB03A3B-22DF-4016-A2D4-5FC0D997CA12}" destId="{6B1256A0-974D-42DE-A7EE-B4909569B01F}" srcOrd="0" destOrd="0" presId="urn:microsoft.com/office/officeart/2005/8/layout/process4"/>
    <dgm:cxn modelId="{B1BFEA1B-E9DE-4EA2-A2EF-614C50B1D184}" type="presParOf" srcId="{6B1256A0-974D-42DE-A7EE-B4909569B01F}" destId="{42FC1A0D-EE24-4E24-866D-CDF7E35BA516}" srcOrd="0" destOrd="0" presId="urn:microsoft.com/office/officeart/2005/8/layout/process4"/>
    <dgm:cxn modelId="{6065BD17-A69A-42BE-A611-5D5166F490A4}" type="presParOf" srcId="{6BB03A3B-22DF-4016-A2D4-5FC0D997CA12}" destId="{BC35A93B-2033-455F-82DC-6A3361BB3A38}" srcOrd="1" destOrd="0" presId="urn:microsoft.com/office/officeart/2005/8/layout/process4"/>
    <dgm:cxn modelId="{156E2B5A-A7D8-4717-97CF-C0F82EFE2F53}" type="presParOf" srcId="{6BB03A3B-22DF-4016-A2D4-5FC0D997CA12}" destId="{8EFEE375-E6DC-4466-83EF-CEAE7F47C8A3}" srcOrd="2" destOrd="0" presId="urn:microsoft.com/office/officeart/2005/8/layout/process4"/>
    <dgm:cxn modelId="{9D4BD8DD-557D-451C-BE0D-A1292BB14329}" type="presParOf" srcId="{8EFEE375-E6DC-4466-83EF-CEAE7F47C8A3}" destId="{E2237238-31F7-4503-A4E0-A74180282556}" srcOrd="0" destOrd="0" presId="urn:microsoft.com/office/officeart/2005/8/layout/process4"/>
    <dgm:cxn modelId="{7C19891B-40A3-4366-8D73-9EF1E690398E}" type="presParOf" srcId="{6BB03A3B-22DF-4016-A2D4-5FC0D997CA12}" destId="{F0BE036F-D12C-4E99-AEA8-0B99CDBBFD58}" srcOrd="3" destOrd="0" presId="urn:microsoft.com/office/officeart/2005/8/layout/process4"/>
    <dgm:cxn modelId="{B4A9D720-1FE0-47CD-B532-DFA77EB5C0ED}" type="presParOf" srcId="{6BB03A3B-22DF-4016-A2D4-5FC0D997CA12}" destId="{ACAE3DFC-9819-42A9-AA79-CC1CF74B3186}" srcOrd="4" destOrd="0" presId="urn:microsoft.com/office/officeart/2005/8/layout/process4"/>
    <dgm:cxn modelId="{ED24B11A-9BB4-4A4E-9480-893071F86EBF}" type="presParOf" srcId="{ACAE3DFC-9819-42A9-AA79-CC1CF74B3186}" destId="{2629C5E8-DF2D-4C22-ADF2-988150751180}" srcOrd="0" destOrd="0" presId="urn:microsoft.com/office/officeart/2005/8/layout/process4"/>
    <dgm:cxn modelId="{BF14F244-9AEA-47EA-B714-C0BF0D97D90F}" type="presParOf" srcId="{ACAE3DFC-9819-42A9-AA79-CC1CF74B3186}" destId="{DD724E6F-6977-42BC-8C7E-A19BFE3E06BA}" srcOrd="1" destOrd="0" presId="urn:microsoft.com/office/officeart/2005/8/layout/process4"/>
    <dgm:cxn modelId="{E8DA3D4D-4FDD-4288-9E23-1659EE16C831}" type="presParOf" srcId="{ACAE3DFC-9819-42A9-AA79-CC1CF74B3186}" destId="{2DF60735-FF3B-4C5C-AEA7-DD864EDEC2F2}" srcOrd="2" destOrd="0" presId="urn:microsoft.com/office/officeart/2005/8/layout/process4"/>
    <dgm:cxn modelId="{40E3578E-15DF-4D40-9A70-2F13E131F6B3}" type="presParOf" srcId="{2DF60735-FF3B-4C5C-AEA7-DD864EDEC2F2}" destId="{4D65230D-A544-4F0A-A351-62A6B5F243F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434004-1145-415C-A6CB-F5778D202E5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D831207-7A02-4D95-89AD-D886B8B81867}">
      <dgm:prSet/>
      <dgm:spPr/>
      <dgm:t>
        <a:bodyPr/>
        <a:lstStyle/>
        <a:p>
          <a:pPr>
            <a:defRPr b="1"/>
          </a:pPr>
          <a:r>
            <a:rPr lang="en-US"/>
            <a:t>UTC is Coordinated Universal Time.</a:t>
          </a:r>
        </a:p>
      </dgm:t>
    </dgm:pt>
    <dgm:pt modelId="{17C17E9B-B4DD-4DAE-B379-51B93336E0A4}" type="parTrans" cxnId="{095ED6D7-47D6-4351-BFA3-7D61C4A136C3}">
      <dgm:prSet/>
      <dgm:spPr/>
      <dgm:t>
        <a:bodyPr/>
        <a:lstStyle/>
        <a:p>
          <a:endParaRPr lang="en-US"/>
        </a:p>
      </dgm:t>
    </dgm:pt>
    <dgm:pt modelId="{344BDDF5-F68C-42A2-B27A-17B7CA33B667}" type="sibTrans" cxnId="{095ED6D7-47D6-4351-BFA3-7D61C4A136C3}">
      <dgm:prSet/>
      <dgm:spPr/>
      <dgm:t>
        <a:bodyPr/>
        <a:lstStyle/>
        <a:p>
          <a:endParaRPr lang="en-US"/>
        </a:p>
      </dgm:t>
    </dgm:pt>
    <dgm:pt modelId="{3EC4C540-9072-469E-B912-F0ED06CAC688}">
      <dgm:prSet/>
      <dgm:spPr/>
      <dgm:t>
        <a:bodyPr/>
        <a:lstStyle/>
        <a:p>
          <a:r>
            <a:rPr lang="en-US"/>
            <a:t>It is the universal standard for the world’s time.</a:t>
          </a:r>
        </a:p>
      </dgm:t>
    </dgm:pt>
    <dgm:pt modelId="{41A8E5FA-49A3-4E8A-ADC5-3DCBC0B53F9E}" type="parTrans" cxnId="{75645E27-F446-4507-B80A-B964324018FB}">
      <dgm:prSet/>
      <dgm:spPr/>
      <dgm:t>
        <a:bodyPr/>
        <a:lstStyle/>
        <a:p>
          <a:endParaRPr lang="en-US"/>
        </a:p>
      </dgm:t>
    </dgm:pt>
    <dgm:pt modelId="{9C3CAD75-D969-445E-82A8-A404BA129884}" type="sibTrans" cxnId="{75645E27-F446-4507-B80A-B964324018FB}">
      <dgm:prSet/>
      <dgm:spPr/>
      <dgm:t>
        <a:bodyPr/>
        <a:lstStyle/>
        <a:p>
          <a:endParaRPr lang="en-US"/>
        </a:p>
      </dgm:t>
    </dgm:pt>
    <dgm:pt modelId="{4204E978-FE0C-4617-B991-953A76082C59}">
      <dgm:prSet/>
      <dgm:spPr/>
      <dgm:t>
        <a:bodyPr/>
        <a:lstStyle/>
        <a:p>
          <a:pPr>
            <a:defRPr b="1"/>
          </a:pPr>
          <a:r>
            <a:rPr lang="en-US"/>
            <a:t>Some comparisons:</a:t>
          </a:r>
        </a:p>
      </dgm:t>
    </dgm:pt>
    <dgm:pt modelId="{150D54A5-408A-4FA1-9882-7C84598CA57A}" type="parTrans" cxnId="{9618CDA9-C0C0-43BC-ACF7-DF58FF76F557}">
      <dgm:prSet/>
      <dgm:spPr/>
      <dgm:t>
        <a:bodyPr/>
        <a:lstStyle/>
        <a:p>
          <a:endParaRPr lang="en-US"/>
        </a:p>
      </dgm:t>
    </dgm:pt>
    <dgm:pt modelId="{51112B80-39DD-435F-B559-DDD5AF1E17F0}" type="sibTrans" cxnId="{9618CDA9-C0C0-43BC-ACF7-DF58FF76F557}">
      <dgm:prSet/>
      <dgm:spPr/>
      <dgm:t>
        <a:bodyPr/>
        <a:lstStyle/>
        <a:p>
          <a:endParaRPr lang="en-US"/>
        </a:p>
      </dgm:t>
    </dgm:pt>
    <dgm:pt modelId="{526801F2-F242-4314-A5A7-CF4C72C26AED}">
      <dgm:prSet/>
      <dgm:spPr/>
      <dgm:t>
        <a:bodyPr/>
        <a:lstStyle/>
        <a:p>
          <a:r>
            <a:rPr lang="en-US"/>
            <a:t>UTC is 4 hours ahead of EDT and 5 hours ahead of EST. (Current timezone for University of Baltimore)</a:t>
          </a:r>
        </a:p>
      </dgm:t>
    </dgm:pt>
    <dgm:pt modelId="{CEBD5C9A-DB00-419E-BA10-6C3A791F13A4}" type="parTrans" cxnId="{A8887EF5-9303-4989-BFDA-3E59FCA29A4F}">
      <dgm:prSet/>
      <dgm:spPr/>
      <dgm:t>
        <a:bodyPr/>
        <a:lstStyle/>
        <a:p>
          <a:endParaRPr lang="en-US"/>
        </a:p>
      </dgm:t>
    </dgm:pt>
    <dgm:pt modelId="{D750E763-4C51-41CA-AE7B-8FB78A5D2109}" type="sibTrans" cxnId="{A8887EF5-9303-4989-BFDA-3E59FCA29A4F}">
      <dgm:prSet/>
      <dgm:spPr/>
      <dgm:t>
        <a:bodyPr/>
        <a:lstStyle/>
        <a:p>
          <a:endParaRPr lang="en-US"/>
        </a:p>
      </dgm:t>
    </dgm:pt>
    <dgm:pt modelId="{0FBB89A9-81C1-4AE4-A128-EFA55EB4F592}">
      <dgm:prSet/>
      <dgm:spPr/>
      <dgm:t>
        <a:bodyPr/>
        <a:lstStyle/>
        <a:p>
          <a:r>
            <a:rPr lang="en-US"/>
            <a:t>UTC is 7 hours ahead of PDT and 8 hours ahead of PST. (Timezone of Kamryn’s system)</a:t>
          </a:r>
        </a:p>
      </dgm:t>
    </dgm:pt>
    <dgm:pt modelId="{5E62C147-CE27-4218-A7A3-8788A779C8BD}" type="parTrans" cxnId="{A0F4F3C4-6795-40D8-991A-F9A75387459C}">
      <dgm:prSet/>
      <dgm:spPr/>
      <dgm:t>
        <a:bodyPr/>
        <a:lstStyle/>
        <a:p>
          <a:endParaRPr lang="en-US"/>
        </a:p>
      </dgm:t>
    </dgm:pt>
    <dgm:pt modelId="{44C4E710-BB25-4479-B278-23BB163E12C2}" type="sibTrans" cxnId="{A0F4F3C4-6795-40D8-991A-F9A75387459C}">
      <dgm:prSet/>
      <dgm:spPr/>
      <dgm:t>
        <a:bodyPr/>
        <a:lstStyle/>
        <a:p>
          <a:endParaRPr lang="en-US"/>
        </a:p>
      </dgm:t>
    </dgm:pt>
    <dgm:pt modelId="{8BDC3530-E6F6-4930-A9DC-2CE857AE09D9}">
      <dgm:prSet/>
      <dgm:spPr/>
      <dgm:t>
        <a:bodyPr/>
        <a:lstStyle/>
        <a:p>
          <a:pPr>
            <a:defRPr b="1"/>
          </a:pPr>
          <a:r>
            <a:rPr lang="en-US"/>
            <a:t>Useful websites – </a:t>
          </a:r>
        </a:p>
      </dgm:t>
    </dgm:pt>
    <dgm:pt modelId="{4009A4DC-8D12-4941-83A9-B0617BA49738}" type="parTrans" cxnId="{366A9322-7860-4DB9-BB6D-AF74C22C5D6D}">
      <dgm:prSet/>
      <dgm:spPr/>
      <dgm:t>
        <a:bodyPr/>
        <a:lstStyle/>
        <a:p>
          <a:endParaRPr lang="en-US"/>
        </a:p>
      </dgm:t>
    </dgm:pt>
    <dgm:pt modelId="{A07A9FE4-4104-46DE-9E46-2EB5D9493114}" type="sibTrans" cxnId="{366A9322-7860-4DB9-BB6D-AF74C22C5D6D}">
      <dgm:prSet/>
      <dgm:spPr/>
      <dgm:t>
        <a:bodyPr/>
        <a:lstStyle/>
        <a:p>
          <a:endParaRPr lang="en-US"/>
        </a:p>
      </dgm:t>
    </dgm:pt>
    <dgm:pt modelId="{D17AB5D2-1FD9-4C98-A3DC-BF8DD21B2925}">
      <dgm:prSet/>
      <dgm:spPr/>
      <dgm:t>
        <a:bodyPr/>
        <a:lstStyle/>
        <a:p>
          <a:r>
            <a:rPr lang="en-US">
              <a:hlinkClick xmlns:r="http://schemas.openxmlformats.org/officeDocument/2006/relationships" r:id="rId1"/>
            </a:rPr>
            <a:t>https://www.utctime.net/</a:t>
          </a:r>
          <a:endParaRPr lang="en-US"/>
        </a:p>
      </dgm:t>
    </dgm:pt>
    <dgm:pt modelId="{E21A5452-AA57-431E-BE37-0C8A2853E8BC}" type="parTrans" cxnId="{23000B7D-559C-46CB-9615-A8311E61B29D}">
      <dgm:prSet/>
      <dgm:spPr/>
      <dgm:t>
        <a:bodyPr/>
        <a:lstStyle/>
        <a:p>
          <a:endParaRPr lang="en-US"/>
        </a:p>
      </dgm:t>
    </dgm:pt>
    <dgm:pt modelId="{920D2E8C-CB9A-43B3-8D61-73E8E55D033A}" type="sibTrans" cxnId="{23000B7D-559C-46CB-9615-A8311E61B29D}">
      <dgm:prSet/>
      <dgm:spPr/>
      <dgm:t>
        <a:bodyPr/>
        <a:lstStyle/>
        <a:p>
          <a:endParaRPr lang="en-US"/>
        </a:p>
      </dgm:t>
    </dgm:pt>
    <dgm:pt modelId="{D2503E12-56E9-402B-9FA6-29DB93395A52}">
      <dgm:prSet/>
      <dgm:spPr/>
      <dgm:t>
        <a:bodyPr/>
        <a:lstStyle/>
        <a:p>
          <a:r>
            <a:rPr lang="en-US">
              <a:hlinkClick xmlns:r="http://schemas.openxmlformats.org/officeDocument/2006/relationships" r:id="rId2"/>
            </a:rPr>
            <a:t>https://www.timeanddate.com/worldclock/timezone/utc</a:t>
          </a:r>
          <a:endParaRPr lang="en-US"/>
        </a:p>
      </dgm:t>
    </dgm:pt>
    <dgm:pt modelId="{5FC6DB86-3E5B-42E9-95CA-4051FB682011}" type="parTrans" cxnId="{76716F42-FA7E-4D7C-ABB7-65B202C9731D}">
      <dgm:prSet/>
      <dgm:spPr/>
      <dgm:t>
        <a:bodyPr/>
        <a:lstStyle/>
        <a:p>
          <a:endParaRPr lang="en-US"/>
        </a:p>
      </dgm:t>
    </dgm:pt>
    <dgm:pt modelId="{B83B7EF3-8EDD-4C8A-B409-32FF317233AC}" type="sibTrans" cxnId="{76716F42-FA7E-4D7C-ABB7-65B202C9731D}">
      <dgm:prSet/>
      <dgm:spPr/>
      <dgm:t>
        <a:bodyPr/>
        <a:lstStyle/>
        <a:p>
          <a:endParaRPr lang="en-US"/>
        </a:p>
      </dgm:t>
    </dgm:pt>
    <dgm:pt modelId="{37F844AB-6964-4A04-96F9-BFE167DD80B9}" type="pres">
      <dgm:prSet presAssocID="{09434004-1145-415C-A6CB-F5778D202E5B}" presName="root" presStyleCnt="0">
        <dgm:presLayoutVars>
          <dgm:dir/>
          <dgm:resizeHandles val="exact"/>
        </dgm:presLayoutVars>
      </dgm:prSet>
      <dgm:spPr/>
    </dgm:pt>
    <dgm:pt modelId="{F4DD22DF-CB9D-4D2E-81A0-09DA70FBAAAA}" type="pres">
      <dgm:prSet presAssocID="{FD831207-7A02-4D95-89AD-D886B8B81867}" presName="compNode" presStyleCnt="0"/>
      <dgm:spPr/>
    </dgm:pt>
    <dgm:pt modelId="{787562DA-6FD5-49E9-90AB-CBC8C9AC845E}" type="pres">
      <dgm:prSet presAssocID="{FD831207-7A02-4D95-89AD-D886B8B81867}"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04CD108-85A4-4D76-80C5-34CC965D4F61}" type="pres">
      <dgm:prSet presAssocID="{FD831207-7A02-4D95-89AD-D886B8B81867}" presName="iconSpace" presStyleCnt="0"/>
      <dgm:spPr/>
    </dgm:pt>
    <dgm:pt modelId="{800F8F19-F6D3-4F0D-9EB2-31CC18EEFE0A}" type="pres">
      <dgm:prSet presAssocID="{FD831207-7A02-4D95-89AD-D886B8B81867}" presName="parTx" presStyleLbl="revTx" presStyleIdx="0" presStyleCnt="6">
        <dgm:presLayoutVars>
          <dgm:chMax val="0"/>
          <dgm:chPref val="0"/>
        </dgm:presLayoutVars>
      </dgm:prSet>
      <dgm:spPr/>
    </dgm:pt>
    <dgm:pt modelId="{C5BA68BA-1338-444D-9D0E-0804501A6FED}" type="pres">
      <dgm:prSet presAssocID="{FD831207-7A02-4D95-89AD-D886B8B81867}" presName="txSpace" presStyleCnt="0"/>
      <dgm:spPr/>
    </dgm:pt>
    <dgm:pt modelId="{0B3039BA-27F6-4415-ACEF-88EF46FECBB2}" type="pres">
      <dgm:prSet presAssocID="{FD831207-7A02-4D95-89AD-D886B8B81867}" presName="desTx" presStyleLbl="revTx" presStyleIdx="1" presStyleCnt="6">
        <dgm:presLayoutVars/>
      </dgm:prSet>
      <dgm:spPr/>
    </dgm:pt>
    <dgm:pt modelId="{C565D443-54CB-4592-89AF-DC125DA4251F}" type="pres">
      <dgm:prSet presAssocID="{344BDDF5-F68C-42A2-B27A-17B7CA33B667}" presName="sibTrans" presStyleCnt="0"/>
      <dgm:spPr/>
    </dgm:pt>
    <dgm:pt modelId="{7668D0B6-C39C-4612-90AC-A48617EA7F0D}" type="pres">
      <dgm:prSet presAssocID="{4204E978-FE0C-4617-B991-953A76082C59}" presName="compNode" presStyleCnt="0"/>
      <dgm:spPr/>
    </dgm:pt>
    <dgm:pt modelId="{7D273509-6314-4B0B-B019-7794DBA0A7AF}" type="pres">
      <dgm:prSet presAssocID="{4204E978-FE0C-4617-B991-953A76082C59}"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BDB81E97-FDCB-4861-A835-B9F488CBF80A}" type="pres">
      <dgm:prSet presAssocID="{4204E978-FE0C-4617-B991-953A76082C59}" presName="iconSpace" presStyleCnt="0"/>
      <dgm:spPr/>
    </dgm:pt>
    <dgm:pt modelId="{F91CE877-72DE-4F32-BDF9-A05ED53D77A2}" type="pres">
      <dgm:prSet presAssocID="{4204E978-FE0C-4617-B991-953A76082C59}" presName="parTx" presStyleLbl="revTx" presStyleIdx="2" presStyleCnt="6">
        <dgm:presLayoutVars>
          <dgm:chMax val="0"/>
          <dgm:chPref val="0"/>
        </dgm:presLayoutVars>
      </dgm:prSet>
      <dgm:spPr/>
    </dgm:pt>
    <dgm:pt modelId="{9AA740A3-0858-4831-90CF-29F20528B73C}" type="pres">
      <dgm:prSet presAssocID="{4204E978-FE0C-4617-B991-953A76082C59}" presName="txSpace" presStyleCnt="0"/>
      <dgm:spPr/>
    </dgm:pt>
    <dgm:pt modelId="{73EE1773-9B40-4698-8B73-018F7768F338}" type="pres">
      <dgm:prSet presAssocID="{4204E978-FE0C-4617-B991-953A76082C59}" presName="desTx" presStyleLbl="revTx" presStyleIdx="3" presStyleCnt="6">
        <dgm:presLayoutVars/>
      </dgm:prSet>
      <dgm:spPr/>
    </dgm:pt>
    <dgm:pt modelId="{8C0CA06D-B82D-436D-809A-52FA15A23B33}" type="pres">
      <dgm:prSet presAssocID="{51112B80-39DD-435F-B559-DDD5AF1E17F0}" presName="sibTrans" presStyleCnt="0"/>
      <dgm:spPr/>
    </dgm:pt>
    <dgm:pt modelId="{54F510A2-64A7-4C35-8317-DC8DB01E9D99}" type="pres">
      <dgm:prSet presAssocID="{8BDC3530-E6F6-4930-A9DC-2CE857AE09D9}" presName="compNode" presStyleCnt="0"/>
      <dgm:spPr/>
    </dgm:pt>
    <dgm:pt modelId="{67B4C56E-927A-48BD-90F4-180488B2374A}" type="pres">
      <dgm:prSet presAssocID="{8BDC3530-E6F6-4930-A9DC-2CE857AE09D9}"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31CE5F0B-2E85-4CAB-8FD3-8E247A47960C}" type="pres">
      <dgm:prSet presAssocID="{8BDC3530-E6F6-4930-A9DC-2CE857AE09D9}" presName="iconSpace" presStyleCnt="0"/>
      <dgm:spPr/>
    </dgm:pt>
    <dgm:pt modelId="{F0536D7F-BFCD-410C-AA4B-DA4B65935156}" type="pres">
      <dgm:prSet presAssocID="{8BDC3530-E6F6-4930-A9DC-2CE857AE09D9}" presName="parTx" presStyleLbl="revTx" presStyleIdx="4" presStyleCnt="6">
        <dgm:presLayoutVars>
          <dgm:chMax val="0"/>
          <dgm:chPref val="0"/>
        </dgm:presLayoutVars>
      </dgm:prSet>
      <dgm:spPr/>
    </dgm:pt>
    <dgm:pt modelId="{17AF137E-1BAA-4BB6-87ED-FF92239288AD}" type="pres">
      <dgm:prSet presAssocID="{8BDC3530-E6F6-4930-A9DC-2CE857AE09D9}" presName="txSpace" presStyleCnt="0"/>
      <dgm:spPr/>
    </dgm:pt>
    <dgm:pt modelId="{3B993EB2-415D-441A-9C45-B0A10C41CF80}" type="pres">
      <dgm:prSet presAssocID="{8BDC3530-E6F6-4930-A9DC-2CE857AE09D9}" presName="desTx" presStyleLbl="revTx" presStyleIdx="5" presStyleCnt="6">
        <dgm:presLayoutVars/>
      </dgm:prSet>
      <dgm:spPr/>
    </dgm:pt>
  </dgm:ptLst>
  <dgm:cxnLst>
    <dgm:cxn modelId="{40A98D10-2281-41F5-8F1C-2368A71235F0}" type="presOf" srcId="{09434004-1145-415C-A6CB-F5778D202E5B}" destId="{37F844AB-6964-4A04-96F9-BFE167DD80B9}" srcOrd="0" destOrd="0" presId="urn:microsoft.com/office/officeart/2018/5/layout/CenteredIconLabelDescriptionList"/>
    <dgm:cxn modelId="{CDDC7520-3E1C-46B7-AF34-632EE48406B4}" type="presOf" srcId="{D2503E12-56E9-402B-9FA6-29DB93395A52}" destId="{3B993EB2-415D-441A-9C45-B0A10C41CF80}" srcOrd="0" destOrd="1" presId="urn:microsoft.com/office/officeart/2018/5/layout/CenteredIconLabelDescriptionList"/>
    <dgm:cxn modelId="{366A9322-7860-4DB9-BB6D-AF74C22C5D6D}" srcId="{09434004-1145-415C-A6CB-F5778D202E5B}" destId="{8BDC3530-E6F6-4930-A9DC-2CE857AE09D9}" srcOrd="2" destOrd="0" parTransId="{4009A4DC-8D12-4941-83A9-B0617BA49738}" sibTransId="{A07A9FE4-4104-46DE-9E46-2EB5D9493114}"/>
    <dgm:cxn modelId="{75645E27-F446-4507-B80A-B964324018FB}" srcId="{FD831207-7A02-4D95-89AD-D886B8B81867}" destId="{3EC4C540-9072-469E-B912-F0ED06CAC688}" srcOrd="0" destOrd="0" parTransId="{41A8E5FA-49A3-4E8A-ADC5-3DCBC0B53F9E}" sibTransId="{9C3CAD75-D969-445E-82A8-A404BA129884}"/>
    <dgm:cxn modelId="{76716F42-FA7E-4D7C-ABB7-65B202C9731D}" srcId="{8BDC3530-E6F6-4930-A9DC-2CE857AE09D9}" destId="{D2503E12-56E9-402B-9FA6-29DB93395A52}" srcOrd="1" destOrd="0" parTransId="{5FC6DB86-3E5B-42E9-95CA-4051FB682011}" sibTransId="{B83B7EF3-8EDD-4C8A-B409-32FF317233AC}"/>
    <dgm:cxn modelId="{CEE54248-3516-4C71-A13D-A84FA6E33726}" type="presOf" srcId="{526801F2-F242-4314-A5A7-CF4C72C26AED}" destId="{73EE1773-9B40-4698-8B73-018F7768F338}" srcOrd="0" destOrd="0" presId="urn:microsoft.com/office/officeart/2018/5/layout/CenteredIconLabelDescriptionList"/>
    <dgm:cxn modelId="{D256DE50-112A-452D-8059-0FF32A1AFFF9}" type="presOf" srcId="{0FBB89A9-81C1-4AE4-A128-EFA55EB4F592}" destId="{73EE1773-9B40-4698-8B73-018F7768F338}" srcOrd="0" destOrd="1" presId="urn:microsoft.com/office/officeart/2018/5/layout/CenteredIconLabelDescriptionList"/>
    <dgm:cxn modelId="{23000B7D-559C-46CB-9615-A8311E61B29D}" srcId="{8BDC3530-E6F6-4930-A9DC-2CE857AE09D9}" destId="{D17AB5D2-1FD9-4C98-A3DC-BF8DD21B2925}" srcOrd="0" destOrd="0" parTransId="{E21A5452-AA57-431E-BE37-0C8A2853E8BC}" sibTransId="{920D2E8C-CB9A-43B3-8D61-73E8E55D033A}"/>
    <dgm:cxn modelId="{C12E0180-290E-4397-9CC6-262A1D24620A}" type="presOf" srcId="{D17AB5D2-1FD9-4C98-A3DC-BF8DD21B2925}" destId="{3B993EB2-415D-441A-9C45-B0A10C41CF80}" srcOrd="0" destOrd="0" presId="urn:microsoft.com/office/officeart/2018/5/layout/CenteredIconLabelDescriptionList"/>
    <dgm:cxn modelId="{2524048C-FC59-495C-B248-129C2F2A4BD0}" type="presOf" srcId="{8BDC3530-E6F6-4930-A9DC-2CE857AE09D9}" destId="{F0536D7F-BFCD-410C-AA4B-DA4B65935156}" srcOrd="0" destOrd="0" presId="urn:microsoft.com/office/officeart/2018/5/layout/CenteredIconLabelDescriptionList"/>
    <dgm:cxn modelId="{9618CDA9-C0C0-43BC-ACF7-DF58FF76F557}" srcId="{09434004-1145-415C-A6CB-F5778D202E5B}" destId="{4204E978-FE0C-4617-B991-953A76082C59}" srcOrd="1" destOrd="0" parTransId="{150D54A5-408A-4FA1-9882-7C84598CA57A}" sibTransId="{51112B80-39DD-435F-B559-DDD5AF1E17F0}"/>
    <dgm:cxn modelId="{2880CCAD-87FB-4628-9BD0-67C3983EE247}" type="presOf" srcId="{FD831207-7A02-4D95-89AD-D886B8B81867}" destId="{800F8F19-F6D3-4F0D-9EB2-31CC18EEFE0A}" srcOrd="0" destOrd="0" presId="urn:microsoft.com/office/officeart/2018/5/layout/CenteredIconLabelDescriptionList"/>
    <dgm:cxn modelId="{09FC6EB2-9FBC-4657-9F0D-E8E211D0D2A3}" type="presOf" srcId="{3EC4C540-9072-469E-B912-F0ED06CAC688}" destId="{0B3039BA-27F6-4415-ACEF-88EF46FECBB2}" srcOrd="0" destOrd="0" presId="urn:microsoft.com/office/officeart/2018/5/layout/CenteredIconLabelDescriptionList"/>
    <dgm:cxn modelId="{A0F4F3C4-6795-40D8-991A-F9A75387459C}" srcId="{4204E978-FE0C-4617-B991-953A76082C59}" destId="{0FBB89A9-81C1-4AE4-A128-EFA55EB4F592}" srcOrd="1" destOrd="0" parTransId="{5E62C147-CE27-4218-A7A3-8788A779C8BD}" sibTransId="{44C4E710-BB25-4479-B278-23BB163E12C2}"/>
    <dgm:cxn modelId="{095ED6D7-47D6-4351-BFA3-7D61C4A136C3}" srcId="{09434004-1145-415C-A6CB-F5778D202E5B}" destId="{FD831207-7A02-4D95-89AD-D886B8B81867}" srcOrd="0" destOrd="0" parTransId="{17C17E9B-B4DD-4DAE-B379-51B93336E0A4}" sibTransId="{344BDDF5-F68C-42A2-B27A-17B7CA33B667}"/>
    <dgm:cxn modelId="{A8887EF5-9303-4989-BFDA-3E59FCA29A4F}" srcId="{4204E978-FE0C-4617-B991-953A76082C59}" destId="{526801F2-F242-4314-A5A7-CF4C72C26AED}" srcOrd="0" destOrd="0" parTransId="{CEBD5C9A-DB00-419E-BA10-6C3A791F13A4}" sibTransId="{D750E763-4C51-41CA-AE7B-8FB78A5D2109}"/>
    <dgm:cxn modelId="{64908BFC-2441-44CB-BEEB-07B8B11BC422}" type="presOf" srcId="{4204E978-FE0C-4617-B991-953A76082C59}" destId="{F91CE877-72DE-4F32-BDF9-A05ED53D77A2}" srcOrd="0" destOrd="0" presId="urn:microsoft.com/office/officeart/2018/5/layout/CenteredIconLabelDescriptionList"/>
    <dgm:cxn modelId="{E4335144-F9E7-4856-BCDE-3042432470A0}" type="presParOf" srcId="{37F844AB-6964-4A04-96F9-BFE167DD80B9}" destId="{F4DD22DF-CB9D-4D2E-81A0-09DA70FBAAAA}" srcOrd="0" destOrd="0" presId="urn:microsoft.com/office/officeart/2018/5/layout/CenteredIconLabelDescriptionList"/>
    <dgm:cxn modelId="{BF1AC351-0D6E-4BDE-B6AD-4262C1A102E5}" type="presParOf" srcId="{F4DD22DF-CB9D-4D2E-81A0-09DA70FBAAAA}" destId="{787562DA-6FD5-49E9-90AB-CBC8C9AC845E}" srcOrd="0" destOrd="0" presId="urn:microsoft.com/office/officeart/2018/5/layout/CenteredIconLabelDescriptionList"/>
    <dgm:cxn modelId="{0D228D7F-4CAB-46AF-B804-4E9CACD9E4B9}" type="presParOf" srcId="{F4DD22DF-CB9D-4D2E-81A0-09DA70FBAAAA}" destId="{404CD108-85A4-4D76-80C5-34CC965D4F61}" srcOrd="1" destOrd="0" presId="urn:microsoft.com/office/officeart/2018/5/layout/CenteredIconLabelDescriptionList"/>
    <dgm:cxn modelId="{EDB1E7F8-94C0-416D-99CF-5D9B19E00CF9}" type="presParOf" srcId="{F4DD22DF-CB9D-4D2E-81A0-09DA70FBAAAA}" destId="{800F8F19-F6D3-4F0D-9EB2-31CC18EEFE0A}" srcOrd="2" destOrd="0" presId="urn:microsoft.com/office/officeart/2018/5/layout/CenteredIconLabelDescriptionList"/>
    <dgm:cxn modelId="{A37BE777-D684-49ED-B077-42BFA3858E88}" type="presParOf" srcId="{F4DD22DF-CB9D-4D2E-81A0-09DA70FBAAAA}" destId="{C5BA68BA-1338-444D-9D0E-0804501A6FED}" srcOrd="3" destOrd="0" presId="urn:microsoft.com/office/officeart/2018/5/layout/CenteredIconLabelDescriptionList"/>
    <dgm:cxn modelId="{AB06C9DA-9F0F-43CD-9AD3-18BE4E72FCC8}" type="presParOf" srcId="{F4DD22DF-CB9D-4D2E-81A0-09DA70FBAAAA}" destId="{0B3039BA-27F6-4415-ACEF-88EF46FECBB2}" srcOrd="4" destOrd="0" presId="urn:microsoft.com/office/officeart/2018/5/layout/CenteredIconLabelDescriptionList"/>
    <dgm:cxn modelId="{8D1D7E97-34D1-43BD-A454-FE7A902A0439}" type="presParOf" srcId="{37F844AB-6964-4A04-96F9-BFE167DD80B9}" destId="{C565D443-54CB-4592-89AF-DC125DA4251F}" srcOrd="1" destOrd="0" presId="urn:microsoft.com/office/officeart/2018/5/layout/CenteredIconLabelDescriptionList"/>
    <dgm:cxn modelId="{95BB8799-236C-4CCF-BABB-5FEB8FF0F0F6}" type="presParOf" srcId="{37F844AB-6964-4A04-96F9-BFE167DD80B9}" destId="{7668D0B6-C39C-4612-90AC-A48617EA7F0D}" srcOrd="2" destOrd="0" presId="urn:microsoft.com/office/officeart/2018/5/layout/CenteredIconLabelDescriptionList"/>
    <dgm:cxn modelId="{94D278D5-BD40-44A2-86AE-C2F159C3BB8F}" type="presParOf" srcId="{7668D0B6-C39C-4612-90AC-A48617EA7F0D}" destId="{7D273509-6314-4B0B-B019-7794DBA0A7AF}" srcOrd="0" destOrd="0" presId="urn:microsoft.com/office/officeart/2018/5/layout/CenteredIconLabelDescriptionList"/>
    <dgm:cxn modelId="{0B37277F-ADF8-4203-8425-74BBB305CD1D}" type="presParOf" srcId="{7668D0B6-C39C-4612-90AC-A48617EA7F0D}" destId="{BDB81E97-FDCB-4861-A835-B9F488CBF80A}" srcOrd="1" destOrd="0" presId="urn:microsoft.com/office/officeart/2018/5/layout/CenteredIconLabelDescriptionList"/>
    <dgm:cxn modelId="{BB339FA9-2610-450B-B25C-56D24DB3E96D}" type="presParOf" srcId="{7668D0B6-C39C-4612-90AC-A48617EA7F0D}" destId="{F91CE877-72DE-4F32-BDF9-A05ED53D77A2}" srcOrd="2" destOrd="0" presId="urn:microsoft.com/office/officeart/2018/5/layout/CenteredIconLabelDescriptionList"/>
    <dgm:cxn modelId="{69A1A6E3-25C3-4F95-A86C-AF53D5BC8878}" type="presParOf" srcId="{7668D0B6-C39C-4612-90AC-A48617EA7F0D}" destId="{9AA740A3-0858-4831-90CF-29F20528B73C}" srcOrd="3" destOrd="0" presId="urn:microsoft.com/office/officeart/2018/5/layout/CenteredIconLabelDescriptionList"/>
    <dgm:cxn modelId="{115FB5F5-CAD0-4420-9181-0E811AD98B72}" type="presParOf" srcId="{7668D0B6-C39C-4612-90AC-A48617EA7F0D}" destId="{73EE1773-9B40-4698-8B73-018F7768F338}" srcOrd="4" destOrd="0" presId="urn:microsoft.com/office/officeart/2018/5/layout/CenteredIconLabelDescriptionList"/>
    <dgm:cxn modelId="{4A809A31-D2A5-434F-B555-E8D9EC792E75}" type="presParOf" srcId="{37F844AB-6964-4A04-96F9-BFE167DD80B9}" destId="{8C0CA06D-B82D-436D-809A-52FA15A23B33}" srcOrd="3" destOrd="0" presId="urn:microsoft.com/office/officeart/2018/5/layout/CenteredIconLabelDescriptionList"/>
    <dgm:cxn modelId="{28F25D53-BE89-4B70-8097-B898B89FC146}" type="presParOf" srcId="{37F844AB-6964-4A04-96F9-BFE167DD80B9}" destId="{54F510A2-64A7-4C35-8317-DC8DB01E9D99}" srcOrd="4" destOrd="0" presId="urn:microsoft.com/office/officeart/2018/5/layout/CenteredIconLabelDescriptionList"/>
    <dgm:cxn modelId="{BCB0486A-CC0F-4865-9EE9-7CCCA392C3F7}" type="presParOf" srcId="{54F510A2-64A7-4C35-8317-DC8DB01E9D99}" destId="{67B4C56E-927A-48BD-90F4-180488B2374A}" srcOrd="0" destOrd="0" presId="urn:microsoft.com/office/officeart/2018/5/layout/CenteredIconLabelDescriptionList"/>
    <dgm:cxn modelId="{AE4E2792-D07A-47D4-95D2-BDD438E545A4}" type="presParOf" srcId="{54F510A2-64A7-4C35-8317-DC8DB01E9D99}" destId="{31CE5F0B-2E85-4CAB-8FD3-8E247A47960C}" srcOrd="1" destOrd="0" presId="urn:microsoft.com/office/officeart/2018/5/layout/CenteredIconLabelDescriptionList"/>
    <dgm:cxn modelId="{BFE6E903-2390-4C83-8FD8-6336A93FF8AD}" type="presParOf" srcId="{54F510A2-64A7-4C35-8317-DC8DB01E9D99}" destId="{F0536D7F-BFCD-410C-AA4B-DA4B65935156}" srcOrd="2" destOrd="0" presId="urn:microsoft.com/office/officeart/2018/5/layout/CenteredIconLabelDescriptionList"/>
    <dgm:cxn modelId="{FBE204AA-ED0B-4FEC-A0F8-C11EE2201DC5}" type="presParOf" srcId="{54F510A2-64A7-4C35-8317-DC8DB01E9D99}" destId="{17AF137E-1BAA-4BB6-87ED-FF92239288AD}" srcOrd="3" destOrd="0" presId="urn:microsoft.com/office/officeart/2018/5/layout/CenteredIconLabelDescriptionList"/>
    <dgm:cxn modelId="{9C4F8B25-907B-4644-AB42-E21B695094D8}" type="presParOf" srcId="{54F510A2-64A7-4C35-8317-DC8DB01E9D99}" destId="{3B993EB2-415D-441A-9C45-B0A10C41CF80}"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4531D3-3F28-463E-A02F-E8249621BC2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A489D69-5C46-4E0A-962A-B35C7C809581}">
      <dgm:prSet/>
      <dgm:spPr/>
      <dgm:t>
        <a:bodyPr/>
        <a:lstStyle/>
        <a:p>
          <a:pPr>
            <a:defRPr b="1"/>
          </a:pPr>
          <a:r>
            <a:rPr lang="en-US"/>
            <a:t>Hivexsh can be used to manually analyze the Registry files. </a:t>
          </a:r>
        </a:p>
      </dgm:t>
    </dgm:pt>
    <dgm:pt modelId="{82FCFEA4-058E-421B-AABB-B3708E637676}" type="parTrans" cxnId="{4B8A446E-B65B-4AD9-AF38-5AD7A369E0BE}">
      <dgm:prSet/>
      <dgm:spPr/>
      <dgm:t>
        <a:bodyPr/>
        <a:lstStyle/>
        <a:p>
          <a:endParaRPr lang="en-US"/>
        </a:p>
      </dgm:t>
    </dgm:pt>
    <dgm:pt modelId="{6537343E-27C4-43F7-A3EC-6FF9B6CDA6A7}" type="sibTrans" cxnId="{4B8A446E-B65B-4AD9-AF38-5AD7A369E0BE}">
      <dgm:prSet/>
      <dgm:spPr/>
      <dgm:t>
        <a:bodyPr/>
        <a:lstStyle/>
        <a:p>
          <a:endParaRPr lang="en-US"/>
        </a:p>
      </dgm:t>
    </dgm:pt>
    <dgm:pt modelId="{9BD6C903-D1A1-45AA-9EE3-23D564190CE2}">
      <dgm:prSet/>
      <dgm:spPr/>
      <dgm:t>
        <a:bodyPr/>
        <a:lstStyle/>
        <a:p>
          <a:r>
            <a:rPr lang="en-US"/>
            <a:t>You should do this as well despite </a:t>
          </a:r>
          <a:r>
            <a:rPr lang="en-US" i="1"/>
            <a:t>Regripper</a:t>
          </a:r>
          <a:r>
            <a:rPr lang="en-US"/>
            <a:t> analyzing them for us. Not only will you know where to find this information, but you can validate Regripper’s results. </a:t>
          </a:r>
        </a:p>
      </dgm:t>
    </dgm:pt>
    <dgm:pt modelId="{B3DE81D3-BD7E-4845-BF56-BEF0AEBB8C1D}" type="parTrans" cxnId="{8F2E96D4-D8A3-46DA-96E9-B781E488E5FA}">
      <dgm:prSet/>
      <dgm:spPr/>
      <dgm:t>
        <a:bodyPr/>
        <a:lstStyle/>
        <a:p>
          <a:endParaRPr lang="en-US"/>
        </a:p>
      </dgm:t>
    </dgm:pt>
    <dgm:pt modelId="{B8BC610B-157F-4F47-B17A-95472D8ED6DF}" type="sibTrans" cxnId="{8F2E96D4-D8A3-46DA-96E9-B781E488E5FA}">
      <dgm:prSet/>
      <dgm:spPr/>
      <dgm:t>
        <a:bodyPr/>
        <a:lstStyle/>
        <a:p>
          <a:endParaRPr lang="en-US"/>
        </a:p>
      </dgm:t>
    </dgm:pt>
    <dgm:pt modelId="{367341D0-F0DB-47D7-A12D-6B0A47669641}">
      <dgm:prSet/>
      <dgm:spPr/>
      <dgm:t>
        <a:bodyPr/>
        <a:lstStyle/>
        <a:p>
          <a:pPr>
            <a:defRPr b="1"/>
          </a:pPr>
          <a:r>
            <a:rPr lang="en-US"/>
            <a:t>Another way of getting the Registry files is using  </a:t>
          </a:r>
          <a:r>
            <a:rPr lang="en-US" i="1"/>
            <a:t>icat</a:t>
          </a:r>
          <a:r>
            <a:rPr lang="en-US"/>
            <a:t> tool.</a:t>
          </a:r>
        </a:p>
      </dgm:t>
    </dgm:pt>
    <dgm:pt modelId="{4CA8043D-4714-41E5-B79C-8F9C066FB122}" type="parTrans" cxnId="{2DB450C7-2E1F-4DD5-81DA-E6F0FDB15FFB}">
      <dgm:prSet/>
      <dgm:spPr/>
      <dgm:t>
        <a:bodyPr/>
        <a:lstStyle/>
        <a:p>
          <a:endParaRPr lang="en-US"/>
        </a:p>
      </dgm:t>
    </dgm:pt>
    <dgm:pt modelId="{11DD7B7D-0294-46CB-9958-1CA37FF54098}" type="sibTrans" cxnId="{2DB450C7-2E1F-4DD5-81DA-E6F0FDB15FFB}">
      <dgm:prSet/>
      <dgm:spPr/>
      <dgm:t>
        <a:bodyPr/>
        <a:lstStyle/>
        <a:p>
          <a:endParaRPr lang="en-US"/>
        </a:p>
      </dgm:t>
    </dgm:pt>
    <dgm:pt modelId="{A61DF153-A992-47B6-89C4-66960F2AC8B4}">
      <dgm:prSet/>
      <dgm:spPr/>
      <dgm:t>
        <a:bodyPr/>
        <a:lstStyle/>
        <a:p>
          <a:r>
            <a:rPr lang="en-US"/>
            <a:t>You can use  </a:t>
          </a:r>
          <a:r>
            <a:rPr lang="en-US" i="1"/>
            <a:t>fls</a:t>
          </a:r>
          <a:r>
            <a:rPr lang="en-US"/>
            <a:t> tool – which is demonstrated in question #5 – to get the </a:t>
          </a:r>
          <a:r>
            <a:rPr lang="en-US" i="1"/>
            <a:t>inodes</a:t>
          </a:r>
          <a:r>
            <a:rPr lang="en-US"/>
            <a:t> for each Registry file. Then, you would use </a:t>
          </a:r>
          <a:r>
            <a:rPr lang="en-US" i="1"/>
            <a:t>icat</a:t>
          </a:r>
          <a:r>
            <a:rPr lang="en-US"/>
            <a:t> to obtain the file. </a:t>
          </a:r>
        </a:p>
      </dgm:t>
    </dgm:pt>
    <dgm:pt modelId="{88CE9FB4-742D-4B2B-91C0-D089BE27D98B}" type="parTrans" cxnId="{3E78E600-ACB4-4457-A485-CDE70DE445D5}">
      <dgm:prSet/>
      <dgm:spPr/>
      <dgm:t>
        <a:bodyPr/>
        <a:lstStyle/>
        <a:p>
          <a:endParaRPr lang="en-US"/>
        </a:p>
      </dgm:t>
    </dgm:pt>
    <dgm:pt modelId="{96C1F20E-353E-48FD-B802-CAEFF3A206B9}" type="sibTrans" cxnId="{3E78E600-ACB4-4457-A485-CDE70DE445D5}">
      <dgm:prSet/>
      <dgm:spPr/>
      <dgm:t>
        <a:bodyPr/>
        <a:lstStyle/>
        <a:p>
          <a:endParaRPr lang="en-US"/>
        </a:p>
      </dgm:t>
    </dgm:pt>
    <dgm:pt modelId="{1895FBA6-759A-4D5B-8AFD-27A8669A22BA}" type="pres">
      <dgm:prSet presAssocID="{484531D3-3F28-463E-A02F-E8249621BC2C}" presName="root" presStyleCnt="0">
        <dgm:presLayoutVars>
          <dgm:dir/>
          <dgm:resizeHandles val="exact"/>
        </dgm:presLayoutVars>
      </dgm:prSet>
      <dgm:spPr/>
    </dgm:pt>
    <dgm:pt modelId="{1DC25BAC-D3FE-448B-8956-FF122D560CEF}" type="pres">
      <dgm:prSet presAssocID="{BA489D69-5C46-4E0A-962A-B35C7C809581}" presName="compNode" presStyleCnt="0"/>
      <dgm:spPr/>
    </dgm:pt>
    <dgm:pt modelId="{6A80028F-BB53-4C39-92D0-644384659BBB}" type="pres">
      <dgm:prSet presAssocID="{BA489D69-5C46-4E0A-962A-B35C7C8095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AC279895-88A4-445D-AD2B-B1416C0089BC}" type="pres">
      <dgm:prSet presAssocID="{BA489D69-5C46-4E0A-962A-B35C7C809581}" presName="iconSpace" presStyleCnt="0"/>
      <dgm:spPr/>
    </dgm:pt>
    <dgm:pt modelId="{0EDE7F42-60AA-4BD7-B007-9844C47414C9}" type="pres">
      <dgm:prSet presAssocID="{BA489D69-5C46-4E0A-962A-B35C7C809581}" presName="parTx" presStyleLbl="revTx" presStyleIdx="0" presStyleCnt="4">
        <dgm:presLayoutVars>
          <dgm:chMax val="0"/>
          <dgm:chPref val="0"/>
        </dgm:presLayoutVars>
      </dgm:prSet>
      <dgm:spPr/>
    </dgm:pt>
    <dgm:pt modelId="{FCF255E5-57E0-47ED-9344-5063C8CA962D}" type="pres">
      <dgm:prSet presAssocID="{BA489D69-5C46-4E0A-962A-B35C7C809581}" presName="txSpace" presStyleCnt="0"/>
      <dgm:spPr/>
    </dgm:pt>
    <dgm:pt modelId="{3F806EE8-2A43-431A-91EC-02373513FAE0}" type="pres">
      <dgm:prSet presAssocID="{BA489D69-5C46-4E0A-962A-B35C7C809581}" presName="desTx" presStyleLbl="revTx" presStyleIdx="1" presStyleCnt="4">
        <dgm:presLayoutVars/>
      </dgm:prSet>
      <dgm:spPr/>
    </dgm:pt>
    <dgm:pt modelId="{215B4D23-279E-4FC4-9397-622D0EBAC1E3}" type="pres">
      <dgm:prSet presAssocID="{6537343E-27C4-43F7-A3EC-6FF9B6CDA6A7}" presName="sibTrans" presStyleCnt="0"/>
      <dgm:spPr/>
    </dgm:pt>
    <dgm:pt modelId="{BF9294D5-F16A-45FD-AD68-B5B8378DFBDB}" type="pres">
      <dgm:prSet presAssocID="{367341D0-F0DB-47D7-A12D-6B0A47669641}" presName="compNode" presStyleCnt="0"/>
      <dgm:spPr/>
    </dgm:pt>
    <dgm:pt modelId="{F4343900-EB34-4890-A4A8-D9AC23C8D684}" type="pres">
      <dgm:prSet presAssocID="{367341D0-F0DB-47D7-A12D-6B0A476696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ng Tools"/>
        </a:ext>
      </dgm:extLst>
    </dgm:pt>
    <dgm:pt modelId="{D132F6A9-AC95-41CE-98BC-6ABDB67107E0}" type="pres">
      <dgm:prSet presAssocID="{367341D0-F0DB-47D7-A12D-6B0A47669641}" presName="iconSpace" presStyleCnt="0"/>
      <dgm:spPr/>
    </dgm:pt>
    <dgm:pt modelId="{5E3D1835-2B17-454C-9F1E-1CB37BDAEE6B}" type="pres">
      <dgm:prSet presAssocID="{367341D0-F0DB-47D7-A12D-6B0A47669641}" presName="parTx" presStyleLbl="revTx" presStyleIdx="2" presStyleCnt="4">
        <dgm:presLayoutVars>
          <dgm:chMax val="0"/>
          <dgm:chPref val="0"/>
        </dgm:presLayoutVars>
      </dgm:prSet>
      <dgm:spPr/>
    </dgm:pt>
    <dgm:pt modelId="{8057BB11-E2C2-4A12-88CC-2E7E8D77AFD6}" type="pres">
      <dgm:prSet presAssocID="{367341D0-F0DB-47D7-A12D-6B0A47669641}" presName="txSpace" presStyleCnt="0"/>
      <dgm:spPr/>
    </dgm:pt>
    <dgm:pt modelId="{B168CF02-7300-49BF-B25F-F716E35ACCAA}" type="pres">
      <dgm:prSet presAssocID="{367341D0-F0DB-47D7-A12D-6B0A47669641}" presName="desTx" presStyleLbl="revTx" presStyleIdx="3" presStyleCnt="4">
        <dgm:presLayoutVars/>
      </dgm:prSet>
      <dgm:spPr/>
    </dgm:pt>
  </dgm:ptLst>
  <dgm:cxnLst>
    <dgm:cxn modelId="{3E78E600-ACB4-4457-A485-CDE70DE445D5}" srcId="{367341D0-F0DB-47D7-A12D-6B0A47669641}" destId="{A61DF153-A992-47B6-89C4-66960F2AC8B4}" srcOrd="0" destOrd="0" parTransId="{88CE9FB4-742D-4B2B-91C0-D089BE27D98B}" sibTransId="{96C1F20E-353E-48FD-B802-CAEFF3A206B9}"/>
    <dgm:cxn modelId="{5D05085B-1FC9-4449-B296-572F1FBC8E3B}" type="presOf" srcId="{484531D3-3F28-463E-A02F-E8249621BC2C}" destId="{1895FBA6-759A-4D5B-8AFD-27A8669A22BA}" srcOrd="0" destOrd="0" presId="urn:microsoft.com/office/officeart/2018/2/layout/IconLabelDescriptionList"/>
    <dgm:cxn modelId="{4B8A446E-B65B-4AD9-AF38-5AD7A369E0BE}" srcId="{484531D3-3F28-463E-A02F-E8249621BC2C}" destId="{BA489D69-5C46-4E0A-962A-B35C7C809581}" srcOrd="0" destOrd="0" parTransId="{82FCFEA4-058E-421B-AABB-B3708E637676}" sibTransId="{6537343E-27C4-43F7-A3EC-6FF9B6CDA6A7}"/>
    <dgm:cxn modelId="{23C1937A-BA42-4B7A-88BC-17C66BE6B779}" type="presOf" srcId="{BA489D69-5C46-4E0A-962A-B35C7C809581}" destId="{0EDE7F42-60AA-4BD7-B007-9844C47414C9}" srcOrd="0" destOrd="0" presId="urn:microsoft.com/office/officeart/2018/2/layout/IconLabelDescriptionList"/>
    <dgm:cxn modelId="{CF9A29C1-AD16-49CC-B533-A5F75F325750}" type="presOf" srcId="{A61DF153-A992-47B6-89C4-66960F2AC8B4}" destId="{B168CF02-7300-49BF-B25F-F716E35ACCAA}" srcOrd="0" destOrd="0" presId="urn:microsoft.com/office/officeart/2018/2/layout/IconLabelDescriptionList"/>
    <dgm:cxn modelId="{2DB450C7-2E1F-4DD5-81DA-E6F0FDB15FFB}" srcId="{484531D3-3F28-463E-A02F-E8249621BC2C}" destId="{367341D0-F0DB-47D7-A12D-6B0A47669641}" srcOrd="1" destOrd="0" parTransId="{4CA8043D-4714-41E5-B79C-8F9C066FB122}" sibTransId="{11DD7B7D-0294-46CB-9958-1CA37FF54098}"/>
    <dgm:cxn modelId="{8F2E96D4-D8A3-46DA-96E9-B781E488E5FA}" srcId="{BA489D69-5C46-4E0A-962A-B35C7C809581}" destId="{9BD6C903-D1A1-45AA-9EE3-23D564190CE2}" srcOrd="0" destOrd="0" parTransId="{B3DE81D3-BD7E-4845-BF56-BEF0AEBB8C1D}" sibTransId="{B8BC610B-157F-4F47-B17A-95472D8ED6DF}"/>
    <dgm:cxn modelId="{4842BEDA-6187-4697-8057-E19098A651B2}" type="presOf" srcId="{367341D0-F0DB-47D7-A12D-6B0A47669641}" destId="{5E3D1835-2B17-454C-9F1E-1CB37BDAEE6B}" srcOrd="0" destOrd="0" presId="urn:microsoft.com/office/officeart/2018/2/layout/IconLabelDescriptionList"/>
    <dgm:cxn modelId="{877861EA-BFBF-480A-ADEC-13BBBA19C1B2}" type="presOf" srcId="{9BD6C903-D1A1-45AA-9EE3-23D564190CE2}" destId="{3F806EE8-2A43-431A-91EC-02373513FAE0}" srcOrd="0" destOrd="0" presId="urn:microsoft.com/office/officeart/2018/2/layout/IconLabelDescriptionList"/>
    <dgm:cxn modelId="{E0720C1A-81AF-43E3-A54D-285FF079D13E}" type="presParOf" srcId="{1895FBA6-759A-4D5B-8AFD-27A8669A22BA}" destId="{1DC25BAC-D3FE-448B-8956-FF122D560CEF}" srcOrd="0" destOrd="0" presId="urn:microsoft.com/office/officeart/2018/2/layout/IconLabelDescriptionList"/>
    <dgm:cxn modelId="{FF49018D-70B3-4EE1-8D6F-D0F8C4D13E0C}" type="presParOf" srcId="{1DC25BAC-D3FE-448B-8956-FF122D560CEF}" destId="{6A80028F-BB53-4C39-92D0-644384659BBB}" srcOrd="0" destOrd="0" presId="urn:microsoft.com/office/officeart/2018/2/layout/IconLabelDescriptionList"/>
    <dgm:cxn modelId="{B43985F2-1EE3-4E4E-8029-1001E06F4F72}" type="presParOf" srcId="{1DC25BAC-D3FE-448B-8956-FF122D560CEF}" destId="{AC279895-88A4-445D-AD2B-B1416C0089BC}" srcOrd="1" destOrd="0" presId="urn:microsoft.com/office/officeart/2018/2/layout/IconLabelDescriptionList"/>
    <dgm:cxn modelId="{BE88E10D-D7E1-4B06-8C3E-399CB856AB03}" type="presParOf" srcId="{1DC25BAC-D3FE-448B-8956-FF122D560CEF}" destId="{0EDE7F42-60AA-4BD7-B007-9844C47414C9}" srcOrd="2" destOrd="0" presId="urn:microsoft.com/office/officeart/2018/2/layout/IconLabelDescriptionList"/>
    <dgm:cxn modelId="{C4596F45-0A6C-4B43-B191-6F656998B76C}" type="presParOf" srcId="{1DC25BAC-D3FE-448B-8956-FF122D560CEF}" destId="{FCF255E5-57E0-47ED-9344-5063C8CA962D}" srcOrd="3" destOrd="0" presId="urn:microsoft.com/office/officeart/2018/2/layout/IconLabelDescriptionList"/>
    <dgm:cxn modelId="{A9D9702E-A0CB-4788-A582-29B85D059406}" type="presParOf" srcId="{1DC25BAC-D3FE-448B-8956-FF122D560CEF}" destId="{3F806EE8-2A43-431A-91EC-02373513FAE0}" srcOrd="4" destOrd="0" presId="urn:microsoft.com/office/officeart/2018/2/layout/IconLabelDescriptionList"/>
    <dgm:cxn modelId="{4E079ADF-9B19-4AD6-83EA-3A79F1042411}" type="presParOf" srcId="{1895FBA6-759A-4D5B-8AFD-27A8669A22BA}" destId="{215B4D23-279E-4FC4-9397-622D0EBAC1E3}" srcOrd="1" destOrd="0" presId="urn:microsoft.com/office/officeart/2018/2/layout/IconLabelDescriptionList"/>
    <dgm:cxn modelId="{A624911F-6842-47A8-8379-9658E3D99714}" type="presParOf" srcId="{1895FBA6-759A-4D5B-8AFD-27A8669A22BA}" destId="{BF9294D5-F16A-45FD-AD68-B5B8378DFBDB}" srcOrd="2" destOrd="0" presId="urn:microsoft.com/office/officeart/2018/2/layout/IconLabelDescriptionList"/>
    <dgm:cxn modelId="{6F26F85A-9B39-4634-A133-89F68843D9D5}" type="presParOf" srcId="{BF9294D5-F16A-45FD-AD68-B5B8378DFBDB}" destId="{F4343900-EB34-4890-A4A8-D9AC23C8D684}" srcOrd="0" destOrd="0" presId="urn:microsoft.com/office/officeart/2018/2/layout/IconLabelDescriptionList"/>
    <dgm:cxn modelId="{65729B36-8B06-4847-B59B-E6830CC56AEA}" type="presParOf" srcId="{BF9294D5-F16A-45FD-AD68-B5B8378DFBDB}" destId="{D132F6A9-AC95-41CE-98BC-6ABDB67107E0}" srcOrd="1" destOrd="0" presId="urn:microsoft.com/office/officeart/2018/2/layout/IconLabelDescriptionList"/>
    <dgm:cxn modelId="{70A3BF97-E4FB-441C-9640-B8208284B106}" type="presParOf" srcId="{BF9294D5-F16A-45FD-AD68-B5B8378DFBDB}" destId="{5E3D1835-2B17-454C-9F1E-1CB37BDAEE6B}" srcOrd="2" destOrd="0" presId="urn:microsoft.com/office/officeart/2018/2/layout/IconLabelDescriptionList"/>
    <dgm:cxn modelId="{16F20F72-677E-46E0-BF2F-FBAA503DC82D}" type="presParOf" srcId="{BF9294D5-F16A-45FD-AD68-B5B8378DFBDB}" destId="{8057BB11-E2C2-4A12-88CC-2E7E8D77AFD6}" srcOrd="3" destOrd="0" presId="urn:microsoft.com/office/officeart/2018/2/layout/IconLabelDescriptionList"/>
    <dgm:cxn modelId="{AAC7696A-730B-4B85-BE5B-667675098DB7}" type="presParOf" srcId="{BF9294D5-F16A-45FD-AD68-B5B8378DFBDB}" destId="{B168CF02-7300-49BF-B25F-F716E35ACCA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4B7B2-34AF-4A7A-A70E-421752011034}">
      <dsp:nvSpPr>
        <dsp:cNvPr id="0" name=""/>
        <dsp:cNvSpPr/>
      </dsp:nvSpPr>
      <dsp:spPr>
        <a:xfrm>
          <a:off x="5633929" y="1903582"/>
          <a:ext cx="3299452" cy="286316"/>
        </a:xfrm>
        <a:custGeom>
          <a:avLst/>
          <a:gdLst/>
          <a:ahLst/>
          <a:cxnLst/>
          <a:rect l="0" t="0" r="0" b="0"/>
          <a:pathLst>
            <a:path>
              <a:moveTo>
                <a:pt x="0" y="0"/>
              </a:moveTo>
              <a:lnTo>
                <a:pt x="0" y="143158"/>
              </a:lnTo>
              <a:lnTo>
                <a:pt x="3299452" y="143158"/>
              </a:lnTo>
              <a:lnTo>
                <a:pt x="3299452" y="28631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EABB4D-1F37-4636-8ABB-869C460D0BC9}">
      <dsp:nvSpPr>
        <dsp:cNvPr id="0" name=""/>
        <dsp:cNvSpPr/>
      </dsp:nvSpPr>
      <dsp:spPr>
        <a:xfrm>
          <a:off x="5633929" y="1903582"/>
          <a:ext cx="1649726" cy="286316"/>
        </a:xfrm>
        <a:custGeom>
          <a:avLst/>
          <a:gdLst/>
          <a:ahLst/>
          <a:cxnLst/>
          <a:rect l="0" t="0" r="0" b="0"/>
          <a:pathLst>
            <a:path>
              <a:moveTo>
                <a:pt x="0" y="0"/>
              </a:moveTo>
              <a:lnTo>
                <a:pt x="0" y="143158"/>
              </a:lnTo>
              <a:lnTo>
                <a:pt x="1649726" y="143158"/>
              </a:lnTo>
              <a:lnTo>
                <a:pt x="1649726" y="28631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43FB59-7DC5-423B-83E5-A9BED2978258}">
      <dsp:nvSpPr>
        <dsp:cNvPr id="0" name=""/>
        <dsp:cNvSpPr/>
      </dsp:nvSpPr>
      <dsp:spPr>
        <a:xfrm>
          <a:off x="5588209" y="1903582"/>
          <a:ext cx="91440" cy="286316"/>
        </a:xfrm>
        <a:custGeom>
          <a:avLst/>
          <a:gdLst/>
          <a:ahLst/>
          <a:cxnLst/>
          <a:rect l="0" t="0" r="0" b="0"/>
          <a:pathLst>
            <a:path>
              <a:moveTo>
                <a:pt x="45720" y="0"/>
              </a:moveTo>
              <a:lnTo>
                <a:pt x="45720" y="28631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5CCEB2-0DDE-4601-A3E6-F94CD1CF5E18}">
      <dsp:nvSpPr>
        <dsp:cNvPr id="0" name=""/>
        <dsp:cNvSpPr/>
      </dsp:nvSpPr>
      <dsp:spPr>
        <a:xfrm>
          <a:off x="3984203" y="1903582"/>
          <a:ext cx="1649726" cy="286316"/>
        </a:xfrm>
        <a:custGeom>
          <a:avLst/>
          <a:gdLst/>
          <a:ahLst/>
          <a:cxnLst/>
          <a:rect l="0" t="0" r="0" b="0"/>
          <a:pathLst>
            <a:path>
              <a:moveTo>
                <a:pt x="1649726" y="0"/>
              </a:moveTo>
              <a:lnTo>
                <a:pt x="1649726" y="143158"/>
              </a:lnTo>
              <a:lnTo>
                <a:pt x="0" y="143158"/>
              </a:lnTo>
              <a:lnTo>
                <a:pt x="0" y="28631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57BDB3-FD81-4F51-A070-43004C419745}">
      <dsp:nvSpPr>
        <dsp:cNvPr id="0" name=""/>
        <dsp:cNvSpPr/>
      </dsp:nvSpPr>
      <dsp:spPr>
        <a:xfrm>
          <a:off x="2334476" y="1903582"/>
          <a:ext cx="3299452" cy="286316"/>
        </a:xfrm>
        <a:custGeom>
          <a:avLst/>
          <a:gdLst/>
          <a:ahLst/>
          <a:cxnLst/>
          <a:rect l="0" t="0" r="0" b="0"/>
          <a:pathLst>
            <a:path>
              <a:moveTo>
                <a:pt x="3299452" y="0"/>
              </a:moveTo>
              <a:lnTo>
                <a:pt x="3299452" y="143158"/>
              </a:lnTo>
              <a:lnTo>
                <a:pt x="0" y="143158"/>
              </a:lnTo>
              <a:lnTo>
                <a:pt x="0" y="28631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66FB4A-49A2-402D-A966-57FE05DDFF96}">
      <dsp:nvSpPr>
        <dsp:cNvPr id="0" name=""/>
        <dsp:cNvSpPr/>
      </dsp:nvSpPr>
      <dsp:spPr>
        <a:xfrm>
          <a:off x="3045" y="1221877"/>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What are torrent clients?</a:t>
          </a:r>
        </a:p>
      </dsp:txBody>
      <dsp:txXfrm>
        <a:off x="3045" y="1221877"/>
        <a:ext cx="1363410" cy="681705"/>
      </dsp:txXfrm>
    </dsp:sp>
    <dsp:sp modelId="{FEA7B6FF-ADBB-4841-ABC5-509C2B8887D2}">
      <dsp:nvSpPr>
        <dsp:cNvPr id="0" name=""/>
        <dsp:cNvSpPr/>
      </dsp:nvSpPr>
      <dsp:spPr>
        <a:xfrm>
          <a:off x="1652771" y="1221877"/>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Learn how to mount the disk image.</a:t>
          </a:r>
        </a:p>
      </dsp:txBody>
      <dsp:txXfrm>
        <a:off x="1652771" y="1221877"/>
        <a:ext cx="1363410" cy="681705"/>
      </dsp:txXfrm>
    </dsp:sp>
    <dsp:sp modelId="{4CABB8D3-2E49-418D-97D7-C23C88D3BFB7}">
      <dsp:nvSpPr>
        <dsp:cNvPr id="0" name=""/>
        <dsp:cNvSpPr/>
      </dsp:nvSpPr>
      <dsp:spPr>
        <a:xfrm>
          <a:off x="3302498" y="1221877"/>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Extract the registry files from the system.</a:t>
          </a:r>
        </a:p>
      </dsp:txBody>
      <dsp:txXfrm>
        <a:off x="3302498" y="1221877"/>
        <a:ext cx="1363410" cy="681705"/>
      </dsp:txXfrm>
    </dsp:sp>
    <dsp:sp modelId="{BA377263-F2E8-4ACE-B3E1-D04084BFB420}">
      <dsp:nvSpPr>
        <dsp:cNvPr id="0" name=""/>
        <dsp:cNvSpPr/>
      </dsp:nvSpPr>
      <dsp:spPr>
        <a:xfrm>
          <a:off x="4952224" y="1221877"/>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Analyze the registry files to determine:</a:t>
          </a:r>
        </a:p>
      </dsp:txBody>
      <dsp:txXfrm>
        <a:off x="4952224" y="1221877"/>
        <a:ext cx="1363410" cy="681705"/>
      </dsp:txXfrm>
    </dsp:sp>
    <dsp:sp modelId="{0CDEE65F-B0E0-4CAD-8DD3-B8019E76A417}">
      <dsp:nvSpPr>
        <dsp:cNvPr id="0" name=""/>
        <dsp:cNvSpPr/>
      </dsp:nvSpPr>
      <dsp:spPr>
        <a:xfrm>
          <a:off x="1652771" y="2189899"/>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What was its timezone setting?</a:t>
          </a:r>
        </a:p>
      </dsp:txBody>
      <dsp:txXfrm>
        <a:off x="1652771" y="2189899"/>
        <a:ext cx="1363410" cy="681705"/>
      </dsp:txXfrm>
    </dsp:sp>
    <dsp:sp modelId="{3DC61FEA-EB46-48E6-B2E1-9025A9B9A9CF}">
      <dsp:nvSpPr>
        <dsp:cNvPr id="0" name=""/>
        <dsp:cNvSpPr/>
      </dsp:nvSpPr>
      <dsp:spPr>
        <a:xfrm>
          <a:off x="3302498" y="2189899"/>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What is the OS?</a:t>
          </a:r>
        </a:p>
      </dsp:txBody>
      <dsp:txXfrm>
        <a:off x="3302498" y="2189899"/>
        <a:ext cx="1363410" cy="681705"/>
      </dsp:txXfrm>
    </dsp:sp>
    <dsp:sp modelId="{5C27B121-C5E7-4A5F-9F48-5CC34DFADFD8}">
      <dsp:nvSpPr>
        <dsp:cNvPr id="0" name=""/>
        <dsp:cNvSpPr/>
      </dsp:nvSpPr>
      <dsp:spPr>
        <a:xfrm>
          <a:off x="4952224" y="2189899"/>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What are the user accounts?</a:t>
          </a:r>
        </a:p>
      </dsp:txBody>
      <dsp:txXfrm>
        <a:off x="4952224" y="2189899"/>
        <a:ext cx="1363410" cy="681705"/>
      </dsp:txXfrm>
    </dsp:sp>
    <dsp:sp modelId="{C288FAB7-E12D-4084-90E6-99788AB1FF59}">
      <dsp:nvSpPr>
        <dsp:cNvPr id="0" name=""/>
        <dsp:cNvSpPr/>
      </dsp:nvSpPr>
      <dsp:spPr>
        <a:xfrm>
          <a:off x="6601951" y="2189899"/>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Who was the last user to logon?</a:t>
          </a:r>
        </a:p>
      </dsp:txBody>
      <dsp:txXfrm>
        <a:off x="6601951" y="2189899"/>
        <a:ext cx="1363410" cy="681705"/>
      </dsp:txXfrm>
    </dsp:sp>
    <dsp:sp modelId="{853B1318-F119-4497-9288-6DF9561C3130}">
      <dsp:nvSpPr>
        <dsp:cNvPr id="0" name=""/>
        <dsp:cNvSpPr/>
      </dsp:nvSpPr>
      <dsp:spPr>
        <a:xfrm>
          <a:off x="8251677" y="2189899"/>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When was the computer last shut down?</a:t>
          </a:r>
        </a:p>
      </dsp:txBody>
      <dsp:txXfrm>
        <a:off x="8251677" y="2189899"/>
        <a:ext cx="1363410" cy="681705"/>
      </dsp:txXfrm>
    </dsp:sp>
    <dsp:sp modelId="{D28ACD4B-5DC2-4ACF-84A7-ABB092860D7D}">
      <dsp:nvSpPr>
        <dsp:cNvPr id="0" name=""/>
        <dsp:cNvSpPr/>
      </dsp:nvSpPr>
      <dsp:spPr>
        <a:xfrm>
          <a:off x="6601951" y="1221877"/>
          <a:ext cx="1363410" cy="6817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Acquire a listing of all files on Kamryn’s system.</a:t>
          </a:r>
        </a:p>
      </dsp:txBody>
      <dsp:txXfrm>
        <a:off x="6601951" y="1221877"/>
        <a:ext cx="1363410" cy="6817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84F29-B8A1-4347-953D-FFB087429067}">
      <dsp:nvSpPr>
        <dsp:cNvPr id="0" name=""/>
        <dsp:cNvSpPr/>
      </dsp:nvSpPr>
      <dsp:spPr>
        <a:xfrm>
          <a:off x="1299066" y="47956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9451E7B-CE45-4F95-8AC1-6628522D5C07}">
      <dsp:nvSpPr>
        <dsp:cNvPr id="0" name=""/>
        <dsp:cNvSpPr/>
      </dsp:nvSpPr>
      <dsp:spPr>
        <a:xfrm>
          <a:off x="111066" y="289391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This answer was also on question #2 when we looked up the user accounts on the system. </a:t>
          </a:r>
        </a:p>
      </dsp:txBody>
      <dsp:txXfrm>
        <a:off x="111066" y="2893916"/>
        <a:ext cx="4320000" cy="720000"/>
      </dsp:txXfrm>
    </dsp:sp>
    <dsp:sp modelId="{1E5CDFE5-3053-406D-B2DB-DFA125BB660A}">
      <dsp:nvSpPr>
        <dsp:cNvPr id="0" name=""/>
        <dsp:cNvSpPr/>
      </dsp:nvSpPr>
      <dsp:spPr>
        <a:xfrm>
          <a:off x="6375066" y="47956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5CEFE9-93F7-439C-BA61-0D17F934901E}">
      <dsp:nvSpPr>
        <dsp:cNvPr id="0" name=""/>
        <dsp:cNvSpPr/>
      </dsp:nvSpPr>
      <dsp:spPr>
        <a:xfrm>
          <a:off x="5187066" y="289391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‘Kamryn’ was the last user to logon on 03/21/2021 at 20:04:35Z. </a:t>
          </a:r>
        </a:p>
      </dsp:txBody>
      <dsp:txXfrm>
        <a:off x="5187066" y="2893916"/>
        <a:ext cx="432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DED1-E1CA-40CD-AE90-854FB1EDBB6D}">
      <dsp:nvSpPr>
        <dsp:cNvPr id="0" name=""/>
        <dsp:cNvSpPr/>
      </dsp:nvSpPr>
      <dsp:spPr>
        <a:xfrm>
          <a:off x="0" y="260466"/>
          <a:ext cx="9618133" cy="22491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474" tIns="354076" rIns="74647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Use the echo command to create column names</a:t>
          </a:r>
        </a:p>
        <a:p>
          <a:pPr marL="171450" lvl="1" indent="-171450" algn="l" defTabSz="755650">
            <a:lnSpc>
              <a:spcPct val="90000"/>
            </a:lnSpc>
            <a:spcBef>
              <a:spcPct val="0"/>
            </a:spcBef>
            <a:spcAft>
              <a:spcPct val="15000"/>
            </a:spcAft>
            <a:buChar char="•"/>
          </a:pPr>
          <a:r>
            <a:rPr lang="en-US" sz="1700" kern="1200"/>
            <a:t>Use the cat command to output the contents of the file directory text file</a:t>
          </a:r>
        </a:p>
        <a:p>
          <a:pPr marL="171450" lvl="1" indent="-171450" algn="l" defTabSz="755650">
            <a:lnSpc>
              <a:spcPct val="90000"/>
            </a:lnSpc>
            <a:spcBef>
              <a:spcPct val="0"/>
            </a:spcBef>
            <a:spcAft>
              <a:spcPct val="15000"/>
            </a:spcAft>
            <a:buChar char="•"/>
          </a:pPr>
          <a:r>
            <a:rPr lang="en-US" sz="1700" kern="1200"/>
            <a:t>Combine these into one file</a:t>
          </a:r>
        </a:p>
        <a:p>
          <a:pPr marL="342900" lvl="2" indent="-171450" algn="l" defTabSz="755650">
            <a:lnSpc>
              <a:spcPct val="90000"/>
            </a:lnSpc>
            <a:spcBef>
              <a:spcPct val="0"/>
            </a:spcBef>
            <a:spcAft>
              <a:spcPct val="15000"/>
            </a:spcAft>
            <a:buChar char="•"/>
          </a:pPr>
          <a:r>
            <a:rPr lang="en-US" sz="1700" kern="1200"/>
            <a:t>First, we will use the echo command to place the column names into a text file, file_directory_modified.txt.</a:t>
          </a:r>
        </a:p>
        <a:p>
          <a:pPr marL="342900" lvl="2" indent="-171450" algn="l" defTabSz="755650">
            <a:lnSpc>
              <a:spcPct val="90000"/>
            </a:lnSpc>
            <a:spcBef>
              <a:spcPct val="0"/>
            </a:spcBef>
            <a:spcAft>
              <a:spcPct val="15000"/>
            </a:spcAft>
            <a:buChar char="•"/>
          </a:pPr>
          <a:r>
            <a:rPr lang="en-US" sz="1700" kern="1200"/>
            <a:t>Then, we will use the cat command to place the entries from the file_directory_original.txt file into file_directory_modified.txt. </a:t>
          </a:r>
        </a:p>
      </dsp:txBody>
      <dsp:txXfrm>
        <a:off x="0" y="260466"/>
        <a:ext cx="9618133" cy="2249100"/>
      </dsp:txXfrm>
    </dsp:sp>
    <dsp:sp modelId="{0F3EDB95-56EC-4ECC-A879-F175932B3FE7}">
      <dsp:nvSpPr>
        <dsp:cNvPr id="0" name=""/>
        <dsp:cNvSpPr/>
      </dsp:nvSpPr>
      <dsp:spPr>
        <a:xfrm>
          <a:off x="480906" y="9545"/>
          <a:ext cx="6732693" cy="5018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480" tIns="0" rIns="254480" bIns="0" numCol="1" spcCol="1270" anchor="ctr" anchorCtr="0">
          <a:noAutofit/>
        </a:bodyPr>
        <a:lstStyle/>
        <a:p>
          <a:pPr marL="0" lvl="0" indent="0" algn="l" defTabSz="755650">
            <a:lnSpc>
              <a:spcPct val="90000"/>
            </a:lnSpc>
            <a:spcBef>
              <a:spcPct val="0"/>
            </a:spcBef>
            <a:spcAft>
              <a:spcPct val="35000"/>
            </a:spcAft>
            <a:buNone/>
          </a:pPr>
          <a:r>
            <a:rPr lang="en-US" sz="1700" kern="1200"/>
            <a:t>By default, </a:t>
          </a:r>
          <a:r>
            <a:rPr lang="en-US" sz="1700" i="1" kern="1200"/>
            <a:t>fls</a:t>
          </a:r>
          <a:r>
            <a:rPr lang="en-US" sz="1700" kern="1200"/>
            <a:t> does not label the columns. If you want each column labeled:</a:t>
          </a:r>
        </a:p>
      </dsp:txBody>
      <dsp:txXfrm>
        <a:off x="505404" y="34043"/>
        <a:ext cx="6683697" cy="452844"/>
      </dsp:txXfrm>
    </dsp:sp>
    <dsp:sp modelId="{18EC8E68-D70A-4A42-B826-D10F809A982B}">
      <dsp:nvSpPr>
        <dsp:cNvPr id="0" name=""/>
        <dsp:cNvSpPr/>
      </dsp:nvSpPr>
      <dsp:spPr>
        <a:xfrm>
          <a:off x="0" y="2852286"/>
          <a:ext cx="9618133" cy="1231650"/>
        </a:xfrm>
        <a:prstGeom prst="rect">
          <a:avLst/>
        </a:prstGeom>
        <a:solidFill>
          <a:schemeClr val="lt1">
            <a:alpha val="90000"/>
            <a:hueOff val="0"/>
            <a:satOff val="0"/>
            <a:lumOff val="0"/>
            <a:alphaOff val="0"/>
          </a:schemeClr>
        </a:solidFill>
        <a:ln w="19050" cap="rnd" cmpd="sng" algn="ctr">
          <a:solidFill>
            <a:schemeClr val="accent2">
              <a:hueOff val="958067"/>
              <a:satOff val="-5475"/>
              <a:lumOff val="52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474" tIns="354076" rIns="746474" bIns="120904" numCol="1" spcCol="1270" anchor="t" anchorCtr="0">
          <a:noAutofit/>
        </a:bodyPr>
        <a:lstStyle/>
        <a:p>
          <a:pPr marL="171450" lvl="1" indent="-171450" algn="l" defTabSz="755650">
            <a:lnSpc>
              <a:spcPct val="90000"/>
            </a:lnSpc>
            <a:spcBef>
              <a:spcPct val="0"/>
            </a:spcBef>
            <a:spcAft>
              <a:spcPct val="15000"/>
            </a:spcAft>
            <a:buChar char="•"/>
          </a:pPr>
          <a:r>
            <a:rPr lang="en-US" sz="1700" i="1" kern="1200"/>
            <a:t>-e</a:t>
          </a:r>
          <a:r>
            <a:rPr lang="en-US" sz="1700" kern="1200"/>
            <a:t>: allows echo to recognize backslash characters</a:t>
          </a:r>
        </a:p>
        <a:p>
          <a:pPr marL="342900" lvl="2" indent="-171450" algn="l" defTabSz="755650">
            <a:lnSpc>
              <a:spcPct val="90000"/>
            </a:lnSpc>
            <a:spcBef>
              <a:spcPct val="0"/>
            </a:spcBef>
            <a:spcAft>
              <a:spcPct val="15000"/>
            </a:spcAft>
            <a:buChar char="•"/>
          </a:pPr>
          <a:r>
            <a:rPr lang="en-US" sz="1700" i="1" kern="1200"/>
            <a:t>\t </a:t>
          </a:r>
          <a:r>
            <a:rPr lang="en-US" sz="1700" kern="1200"/>
            <a:t>is one of these backslash characters. </a:t>
          </a:r>
          <a:r>
            <a:rPr lang="en-US" sz="1700" i="1" kern="1200"/>
            <a:t>\t </a:t>
          </a:r>
          <a:r>
            <a:rPr lang="en-US" sz="1700" kern="1200"/>
            <a:t>inserts a horizontal tab space.</a:t>
          </a:r>
        </a:p>
        <a:p>
          <a:pPr marL="342900" lvl="2" indent="-171450" algn="l" defTabSz="755650">
            <a:lnSpc>
              <a:spcPct val="90000"/>
            </a:lnSpc>
            <a:spcBef>
              <a:spcPct val="0"/>
            </a:spcBef>
            <a:spcAft>
              <a:spcPct val="15000"/>
            </a:spcAft>
            <a:buChar char="•"/>
          </a:pPr>
          <a:r>
            <a:rPr lang="en-US" sz="1700" kern="1200"/>
            <a:t>Use the command ‘man echo’ to view all possible options.</a:t>
          </a:r>
        </a:p>
      </dsp:txBody>
      <dsp:txXfrm>
        <a:off x="0" y="2852286"/>
        <a:ext cx="9618133" cy="1231650"/>
      </dsp:txXfrm>
    </dsp:sp>
    <dsp:sp modelId="{047088ED-B138-4B0F-8F85-17D615D72880}">
      <dsp:nvSpPr>
        <dsp:cNvPr id="0" name=""/>
        <dsp:cNvSpPr/>
      </dsp:nvSpPr>
      <dsp:spPr>
        <a:xfrm>
          <a:off x="480906" y="2601366"/>
          <a:ext cx="6732693" cy="501840"/>
        </a:xfrm>
        <a:prstGeom prst="roundRect">
          <a:avLst/>
        </a:prstGeom>
        <a:solidFill>
          <a:schemeClr val="accent2">
            <a:hueOff val="958067"/>
            <a:satOff val="-5475"/>
            <a:lumOff val="529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480" tIns="0" rIns="254480" bIns="0" numCol="1" spcCol="1270" anchor="ctr" anchorCtr="0">
          <a:noAutofit/>
        </a:bodyPr>
        <a:lstStyle/>
        <a:p>
          <a:pPr marL="0" lvl="0" indent="0" algn="l" defTabSz="755650">
            <a:lnSpc>
              <a:spcPct val="90000"/>
            </a:lnSpc>
            <a:spcBef>
              <a:spcPct val="0"/>
            </a:spcBef>
            <a:spcAft>
              <a:spcPct val="35000"/>
            </a:spcAft>
            <a:buNone/>
          </a:pPr>
          <a:r>
            <a:rPr lang="en-US" sz="1700" kern="1200"/>
            <a:t>Important echo flag – </a:t>
          </a:r>
        </a:p>
      </dsp:txBody>
      <dsp:txXfrm>
        <a:off x="505404" y="2625864"/>
        <a:ext cx="6683697" cy="4528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611A7-8872-4485-8BDB-0F228DABE57B}">
      <dsp:nvSpPr>
        <dsp:cNvPr id="0" name=""/>
        <dsp:cNvSpPr/>
      </dsp:nvSpPr>
      <dsp:spPr>
        <a:xfrm>
          <a:off x="111066" y="359378"/>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32B26FE-069F-4E03-8B0A-6B5B492F964E}">
      <dsp:nvSpPr>
        <dsp:cNvPr id="0" name=""/>
        <dsp:cNvSpPr/>
      </dsp:nvSpPr>
      <dsp:spPr>
        <a:xfrm>
          <a:off x="111066" y="2016492"/>
          <a:ext cx="4320000"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i="1" kern="1200"/>
            <a:t>Tree</a:t>
          </a:r>
          <a:r>
            <a:rPr lang="en-US" sz="1400" kern="1200"/>
            <a:t> can also be used to generate a file directory; however, the ouput is in a tree-like format. Also, you would point the tool towards the </a:t>
          </a:r>
          <a:r>
            <a:rPr lang="en-US" sz="1400" i="1" kern="1200"/>
            <a:t>‘/media/$USER/&lt;volume serial number&gt;’ </a:t>
          </a:r>
          <a:r>
            <a:rPr lang="en-US" sz="1400" kern="1200"/>
            <a:t>directory instead of the disk image file.  </a:t>
          </a:r>
        </a:p>
      </dsp:txBody>
      <dsp:txXfrm>
        <a:off x="111066" y="2016492"/>
        <a:ext cx="4320000" cy="931500"/>
      </dsp:txXfrm>
    </dsp:sp>
    <dsp:sp modelId="{31958F95-DEE9-496B-91EB-B1AE1440CC53}">
      <dsp:nvSpPr>
        <dsp:cNvPr id="0" name=""/>
        <dsp:cNvSpPr/>
      </dsp:nvSpPr>
      <dsp:spPr>
        <a:xfrm>
          <a:off x="111066" y="3015486"/>
          <a:ext cx="4320000" cy="71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Unlike </a:t>
          </a:r>
          <a:r>
            <a:rPr lang="en-US" sz="1100" i="1" kern="1200"/>
            <a:t>fls</a:t>
          </a:r>
          <a:r>
            <a:rPr lang="en-US" sz="1100" kern="1200"/>
            <a:t>, Tree does not provide the inode numbers for the files. </a:t>
          </a:r>
        </a:p>
      </dsp:txBody>
      <dsp:txXfrm>
        <a:off x="111066" y="3015486"/>
        <a:ext cx="4320000" cy="718616"/>
      </dsp:txXfrm>
    </dsp:sp>
    <dsp:sp modelId="{8A323A4B-DA77-418C-951C-C26E9128BF9B}">
      <dsp:nvSpPr>
        <dsp:cNvPr id="0" name=""/>
        <dsp:cNvSpPr/>
      </dsp:nvSpPr>
      <dsp:spPr>
        <a:xfrm>
          <a:off x="5187066" y="359378"/>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26603C-D7D2-4639-825C-5E63309BF957}">
      <dsp:nvSpPr>
        <dsp:cNvPr id="0" name=""/>
        <dsp:cNvSpPr/>
      </dsp:nvSpPr>
      <dsp:spPr>
        <a:xfrm>
          <a:off x="5187066" y="2016492"/>
          <a:ext cx="4320000"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An alternative for using Regripper’s </a:t>
          </a:r>
          <a:r>
            <a:rPr lang="en-US" sz="1400" i="1" kern="1200"/>
            <a:t>recentdocs</a:t>
          </a:r>
          <a:r>
            <a:rPr lang="en-US" sz="1400" kern="1200"/>
            <a:t> plugin is a tool that looks at the jump lists. JLECmd is a tool that can do this. </a:t>
          </a:r>
        </a:p>
      </dsp:txBody>
      <dsp:txXfrm>
        <a:off x="5187066" y="2016492"/>
        <a:ext cx="4320000" cy="931500"/>
      </dsp:txXfrm>
    </dsp:sp>
    <dsp:sp modelId="{C0E6D6DF-3D75-43DE-B277-A4976EA4E6F0}">
      <dsp:nvSpPr>
        <dsp:cNvPr id="0" name=""/>
        <dsp:cNvSpPr/>
      </dsp:nvSpPr>
      <dsp:spPr>
        <a:xfrm>
          <a:off x="5187066" y="3015486"/>
          <a:ext cx="4320000" cy="71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See: </a:t>
          </a:r>
          <a:r>
            <a:rPr lang="en-US" sz="1100" i="1" kern="1200"/>
            <a:t>‘/Users/Kamryn/AppData/Roaming/Microsoft/Windows/Recent/’</a:t>
          </a:r>
          <a:endParaRPr lang="en-US" sz="1100" kern="1200"/>
        </a:p>
      </dsp:txBody>
      <dsp:txXfrm>
        <a:off x="5187066" y="3015486"/>
        <a:ext cx="4320000" cy="718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BAD50-3FA3-41BB-B0CD-0F14A14F6A54}">
      <dsp:nvSpPr>
        <dsp:cNvPr id="0" name=""/>
        <dsp:cNvSpPr/>
      </dsp:nvSpPr>
      <dsp:spPr>
        <a:xfrm>
          <a:off x="0" y="0"/>
          <a:ext cx="7306865" cy="174664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Torrent clients use torrent files to manage downloads</a:t>
          </a:r>
        </a:p>
        <a:p>
          <a:pPr marL="114300" lvl="1" indent="-114300" algn="l" defTabSz="666750">
            <a:lnSpc>
              <a:spcPct val="90000"/>
            </a:lnSpc>
            <a:spcBef>
              <a:spcPct val="0"/>
            </a:spcBef>
            <a:spcAft>
              <a:spcPct val="15000"/>
            </a:spcAft>
            <a:buChar char="•"/>
          </a:pPr>
          <a:r>
            <a:rPr lang="en-US" sz="1500" kern="1200"/>
            <a:t>These files contain metadata of a file</a:t>
          </a:r>
        </a:p>
        <a:p>
          <a:pPr marL="114300" lvl="1" indent="-114300" algn="l" defTabSz="666750">
            <a:lnSpc>
              <a:spcPct val="90000"/>
            </a:lnSpc>
            <a:spcBef>
              <a:spcPct val="0"/>
            </a:spcBef>
            <a:spcAft>
              <a:spcPct val="15000"/>
            </a:spcAft>
            <a:buChar char="•"/>
          </a:pPr>
          <a:r>
            <a:rPr lang="en-US" sz="1500" kern="1200"/>
            <a:t>metadata describes what files a client is trying to download</a:t>
          </a:r>
        </a:p>
        <a:p>
          <a:pPr marL="228600" lvl="2" indent="-114300" algn="l" defTabSz="666750">
            <a:lnSpc>
              <a:spcPct val="90000"/>
            </a:lnSpc>
            <a:spcBef>
              <a:spcPct val="0"/>
            </a:spcBef>
            <a:spcAft>
              <a:spcPct val="15000"/>
            </a:spcAft>
            <a:buChar char="•"/>
          </a:pPr>
          <a:r>
            <a:rPr lang="en-GB" sz="1500" kern="1200"/>
            <a:t>e.g., the movie you want to watch</a:t>
          </a:r>
          <a:endParaRPr lang="en-US" sz="1500" kern="1200"/>
        </a:p>
      </dsp:txBody>
      <dsp:txXfrm>
        <a:off x="51158" y="51158"/>
        <a:ext cx="5501568" cy="1644330"/>
      </dsp:txXfrm>
    </dsp:sp>
    <dsp:sp modelId="{B0EA98B9-383E-4B09-A2CB-8EB0A4E9677B}">
      <dsp:nvSpPr>
        <dsp:cNvPr id="0" name=""/>
        <dsp:cNvSpPr/>
      </dsp:nvSpPr>
      <dsp:spPr>
        <a:xfrm>
          <a:off x="1289446" y="2134790"/>
          <a:ext cx="7306865" cy="1746646"/>
        </a:xfrm>
        <a:prstGeom prst="roundRect">
          <a:avLst>
            <a:gd name="adj" fmla="val 10000"/>
          </a:avLst>
        </a:prstGeom>
        <a:solidFill>
          <a:schemeClr val="accent2">
            <a:hueOff val="958067"/>
            <a:satOff val="-5475"/>
            <a:lumOff val="529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Torrent clients can</a:t>
          </a:r>
        </a:p>
        <a:p>
          <a:pPr marL="114300" lvl="1" indent="-114300" algn="l" defTabSz="666750">
            <a:lnSpc>
              <a:spcPct val="90000"/>
            </a:lnSpc>
            <a:spcBef>
              <a:spcPct val="0"/>
            </a:spcBef>
            <a:spcAft>
              <a:spcPct val="15000"/>
            </a:spcAft>
            <a:buChar char="•"/>
          </a:pPr>
          <a:r>
            <a:rPr lang="en-US" sz="1500" kern="1200"/>
            <a:t>view torrent files </a:t>
          </a:r>
        </a:p>
        <a:p>
          <a:pPr marL="114300" lvl="1" indent="-114300" algn="l" defTabSz="666750">
            <a:lnSpc>
              <a:spcPct val="90000"/>
            </a:lnSpc>
            <a:spcBef>
              <a:spcPct val="0"/>
            </a:spcBef>
            <a:spcAft>
              <a:spcPct val="15000"/>
            </a:spcAft>
            <a:buChar char="•"/>
          </a:pPr>
          <a:r>
            <a:rPr lang="en-US" sz="1500" kern="1200"/>
            <a:t>create a torrent file </a:t>
          </a:r>
        </a:p>
        <a:p>
          <a:pPr marL="114300" lvl="1" indent="-114300" algn="l" defTabSz="666750">
            <a:lnSpc>
              <a:spcPct val="90000"/>
            </a:lnSpc>
            <a:spcBef>
              <a:spcPct val="0"/>
            </a:spcBef>
            <a:spcAft>
              <a:spcPct val="15000"/>
            </a:spcAft>
            <a:buChar char="•"/>
          </a:pPr>
          <a:r>
            <a:rPr lang="en-US" sz="1500" kern="1200"/>
            <a:t>search for torrent files</a:t>
          </a:r>
        </a:p>
      </dsp:txBody>
      <dsp:txXfrm>
        <a:off x="1340604" y="2185948"/>
        <a:ext cx="4779782" cy="1644330"/>
      </dsp:txXfrm>
    </dsp:sp>
    <dsp:sp modelId="{D3C01427-7A72-44E6-9756-5607640DA6CF}">
      <dsp:nvSpPr>
        <dsp:cNvPr id="0" name=""/>
        <dsp:cNvSpPr/>
      </dsp:nvSpPr>
      <dsp:spPr>
        <a:xfrm>
          <a:off x="6171544" y="1373058"/>
          <a:ext cx="1135320" cy="1135320"/>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426991" y="1373058"/>
        <a:ext cx="624426" cy="8543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525D8-3809-42B4-9BB5-B4443156476B}">
      <dsp:nvSpPr>
        <dsp:cNvPr id="0" name=""/>
        <dsp:cNvSpPr/>
      </dsp:nvSpPr>
      <dsp:spPr>
        <a:xfrm>
          <a:off x="0" y="79151"/>
          <a:ext cx="6628804" cy="1380307"/>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John creates a torrent file called ‘</a:t>
          </a:r>
          <a:r>
            <a:rPr lang="en-US" sz="2600" i="1" kern="1200"/>
            <a:t>example.mp3.torrent</a:t>
          </a:r>
          <a:r>
            <a:rPr lang="en-US" sz="2600" kern="1200"/>
            <a:t>’. </a:t>
          </a:r>
        </a:p>
      </dsp:txBody>
      <dsp:txXfrm>
        <a:off x="67381" y="146532"/>
        <a:ext cx="6494042" cy="1245545"/>
      </dsp:txXfrm>
    </dsp:sp>
    <dsp:sp modelId="{1B5F48F2-3FEB-4B70-8582-6B7EFFE209C5}">
      <dsp:nvSpPr>
        <dsp:cNvPr id="0" name=""/>
        <dsp:cNvSpPr/>
      </dsp:nvSpPr>
      <dsp:spPr>
        <a:xfrm>
          <a:off x="0" y="1459459"/>
          <a:ext cx="6628804" cy="60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The file he created it from was called ‘</a:t>
          </a:r>
          <a:r>
            <a:rPr lang="en-US" sz="2000" i="1" kern="1200"/>
            <a:t>example.mp3</a:t>
          </a:r>
          <a:r>
            <a:rPr lang="en-US" sz="2000" kern="1200"/>
            <a:t>’. </a:t>
          </a:r>
        </a:p>
      </dsp:txBody>
      <dsp:txXfrm>
        <a:off x="0" y="1459459"/>
        <a:ext cx="6628804" cy="605474"/>
      </dsp:txXfrm>
    </dsp:sp>
    <dsp:sp modelId="{1E0ABAEC-934A-453E-847C-EE5E1F233262}">
      <dsp:nvSpPr>
        <dsp:cNvPr id="0" name=""/>
        <dsp:cNvSpPr/>
      </dsp:nvSpPr>
      <dsp:spPr>
        <a:xfrm>
          <a:off x="0" y="2064934"/>
          <a:ext cx="6628804" cy="1380307"/>
        </a:xfrm>
        <a:prstGeom prst="roundRect">
          <a:avLst/>
        </a:prstGeom>
        <a:gradFill rotWithShape="0">
          <a:gsLst>
            <a:gs pos="0">
              <a:schemeClr val="accent2">
                <a:hueOff val="479033"/>
                <a:satOff val="-2738"/>
                <a:lumOff val="2647"/>
                <a:alphaOff val="0"/>
                <a:tint val="96000"/>
                <a:lumMod val="100000"/>
              </a:schemeClr>
            </a:gs>
            <a:gs pos="78000">
              <a:schemeClr val="accent2">
                <a:hueOff val="479033"/>
                <a:satOff val="-2738"/>
                <a:lumOff val="264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t>
          </a:r>
          <a:r>
            <a:rPr lang="en-US" sz="2600" i="1" kern="1200"/>
            <a:t>example.mp3.torrent</a:t>
          </a:r>
          <a:r>
            <a:rPr lang="en-US" sz="2600" kern="1200"/>
            <a:t>’ contains metadata of ‘</a:t>
          </a:r>
          <a:r>
            <a:rPr lang="en-US" sz="2600" i="1" kern="1200"/>
            <a:t>example.mp3</a:t>
          </a:r>
          <a:r>
            <a:rPr lang="en-US" sz="2600" kern="1200"/>
            <a:t>’. </a:t>
          </a:r>
        </a:p>
      </dsp:txBody>
      <dsp:txXfrm>
        <a:off x="67381" y="2132315"/>
        <a:ext cx="6494042" cy="1245545"/>
      </dsp:txXfrm>
    </dsp:sp>
    <dsp:sp modelId="{FA8516B8-D6A8-4F7A-978F-A39A82049DE9}">
      <dsp:nvSpPr>
        <dsp:cNvPr id="0" name=""/>
        <dsp:cNvSpPr/>
      </dsp:nvSpPr>
      <dsp:spPr>
        <a:xfrm>
          <a:off x="0" y="3520121"/>
          <a:ext cx="6628804" cy="1380307"/>
        </a:xfrm>
        <a:prstGeom prst="roundRect">
          <a:avLst/>
        </a:prstGeom>
        <a:gradFill rotWithShape="0">
          <a:gsLst>
            <a:gs pos="0">
              <a:schemeClr val="accent2">
                <a:hueOff val="958067"/>
                <a:satOff val="-5475"/>
                <a:lumOff val="5295"/>
                <a:alphaOff val="0"/>
                <a:tint val="96000"/>
                <a:lumMod val="100000"/>
              </a:schemeClr>
            </a:gs>
            <a:gs pos="78000">
              <a:schemeClr val="accent2">
                <a:hueOff val="958067"/>
                <a:satOff val="-5475"/>
                <a:lumOff val="529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When the download completes for ‘</a:t>
          </a:r>
          <a:r>
            <a:rPr lang="en-US" sz="2600" i="1" kern="1200"/>
            <a:t>example.mp3.torrent</a:t>
          </a:r>
          <a:r>
            <a:rPr lang="en-US" sz="2600" kern="1200"/>
            <a:t>’, you will have ‘</a:t>
          </a:r>
          <a:r>
            <a:rPr lang="en-US" sz="2600" i="1" kern="1200"/>
            <a:t>example.mp3</a:t>
          </a:r>
          <a:r>
            <a:rPr lang="en-US" sz="2600" kern="1200"/>
            <a:t>’ on your system.</a:t>
          </a:r>
        </a:p>
      </dsp:txBody>
      <dsp:txXfrm>
        <a:off x="67381" y="3587502"/>
        <a:ext cx="6494042" cy="1245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6AFC-6205-4BA0-BF7B-0F4FB945EB73}">
      <dsp:nvSpPr>
        <dsp:cNvPr id="0" name=""/>
        <dsp:cNvSpPr/>
      </dsp:nvSpPr>
      <dsp:spPr>
        <a:xfrm>
          <a:off x="0" y="2626263"/>
          <a:ext cx="10515600" cy="172311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Nano is a text editor within the terminal. With this command, we are editing a new file titled ‘</a:t>
          </a:r>
          <a:r>
            <a:rPr lang="en-US" sz="2200" i="1" kern="1200"/>
            <a:t>mount_disk_image</a:t>
          </a:r>
          <a:r>
            <a:rPr lang="en-US" sz="2200" kern="1200"/>
            <a:t>’, which we will make into a bash script. </a:t>
          </a:r>
        </a:p>
      </dsp:txBody>
      <dsp:txXfrm>
        <a:off x="0" y="2626263"/>
        <a:ext cx="10515600" cy="930480"/>
      </dsp:txXfrm>
    </dsp:sp>
    <dsp:sp modelId="{54521A43-C1DB-4F97-882C-3082101C8DCD}">
      <dsp:nvSpPr>
        <dsp:cNvPr id="0" name=""/>
        <dsp:cNvSpPr/>
      </dsp:nvSpPr>
      <dsp:spPr>
        <a:xfrm>
          <a:off x="0" y="3522281"/>
          <a:ext cx="10515600" cy="79263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US" sz="2700" kern="1200"/>
            <a:t>Alternatively, you can use Vim/NeoVim if you are familiar with this program (only recommended for advanced users). </a:t>
          </a:r>
        </a:p>
      </dsp:txBody>
      <dsp:txXfrm>
        <a:off x="0" y="3522281"/>
        <a:ext cx="10515600" cy="792631"/>
      </dsp:txXfrm>
    </dsp:sp>
    <dsp:sp modelId="{96EB364D-2133-4F04-B609-E88DE8D9F92E}">
      <dsp:nvSpPr>
        <dsp:cNvPr id="0" name=""/>
        <dsp:cNvSpPr/>
      </dsp:nvSpPr>
      <dsp:spPr>
        <a:xfrm rot="10800000">
          <a:off x="0" y="1962"/>
          <a:ext cx="10515600" cy="2650147"/>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To mount the disk image, use the </a:t>
          </a:r>
          <a:r>
            <a:rPr lang="en-US" sz="2200" i="1" kern="1200"/>
            <a:t>losetup</a:t>
          </a:r>
          <a:r>
            <a:rPr lang="en-US" sz="2200" kern="1200"/>
            <a:t> command. For this task, we will create a script. When executed, the script will mount the disk image.</a:t>
          </a:r>
        </a:p>
      </dsp:txBody>
      <dsp:txXfrm rot="10800000">
        <a:off x="0" y="1962"/>
        <a:ext cx="10515600" cy="17219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76CB0-9A4C-4ADA-A74C-2CF92FBB9BA0}">
      <dsp:nvSpPr>
        <dsp:cNvPr id="0" name=""/>
        <dsp:cNvSpPr/>
      </dsp:nvSpPr>
      <dsp:spPr>
        <a:xfrm>
          <a:off x="0" y="607"/>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37963-A960-46A6-8A6D-0CE60EF55A87}">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4681D0C-F4C3-4CEF-B410-42164F3E0CEA}">
      <dsp:nvSpPr>
        <dsp:cNvPr id="0" name=""/>
        <dsp:cNvSpPr/>
      </dsp:nvSpPr>
      <dsp:spPr>
        <a:xfrm>
          <a:off x="1642860" y="607"/>
          <a:ext cx="298296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Echo prints the characters you type in.</a:t>
          </a:r>
        </a:p>
      </dsp:txBody>
      <dsp:txXfrm>
        <a:off x="1642860" y="607"/>
        <a:ext cx="2982961" cy="1422390"/>
      </dsp:txXfrm>
    </dsp:sp>
    <dsp:sp modelId="{865459E1-CD8C-479D-AD3A-4BBA1DD637EC}">
      <dsp:nvSpPr>
        <dsp:cNvPr id="0" name=""/>
        <dsp:cNvSpPr/>
      </dsp:nvSpPr>
      <dsp:spPr>
        <a:xfrm>
          <a:off x="4625822" y="607"/>
          <a:ext cx="200298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533400">
            <a:lnSpc>
              <a:spcPct val="90000"/>
            </a:lnSpc>
            <a:spcBef>
              <a:spcPct val="0"/>
            </a:spcBef>
            <a:spcAft>
              <a:spcPct val="35000"/>
            </a:spcAft>
            <a:buNone/>
          </a:pPr>
          <a:r>
            <a:rPr lang="en-US" sz="1200" kern="1200"/>
            <a:t>Try this command: echo ‘Hello world!’ </a:t>
          </a:r>
        </a:p>
        <a:p>
          <a:pPr marL="0" lvl="0" indent="0" algn="l" defTabSz="533400">
            <a:lnSpc>
              <a:spcPct val="90000"/>
            </a:lnSpc>
            <a:spcBef>
              <a:spcPct val="0"/>
            </a:spcBef>
            <a:spcAft>
              <a:spcPct val="35000"/>
            </a:spcAft>
            <a:buNone/>
          </a:pPr>
          <a:r>
            <a:rPr lang="en-US" sz="1200" kern="1200"/>
            <a:t>Hello world! should be printed below this command. </a:t>
          </a:r>
        </a:p>
      </dsp:txBody>
      <dsp:txXfrm>
        <a:off x="4625822" y="607"/>
        <a:ext cx="2002981" cy="1422390"/>
      </dsp:txXfrm>
    </dsp:sp>
    <dsp:sp modelId="{C9C38B85-4BC2-4F0F-A4AB-728F5B099162}">
      <dsp:nvSpPr>
        <dsp:cNvPr id="0" name=""/>
        <dsp:cNvSpPr/>
      </dsp:nvSpPr>
      <dsp:spPr>
        <a:xfrm>
          <a:off x="0" y="1778595"/>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A20CA-2712-4240-BFFE-EA20C87226F6}">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9C8253-EA17-43CA-9D78-E958C5729288}">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i="1" kern="1200"/>
            <a:t>losetup</a:t>
          </a:r>
          <a:r>
            <a:rPr lang="en-US" sz="2500" kern="1200"/>
            <a:t> will mount the disk image as a device on the system. </a:t>
          </a:r>
        </a:p>
      </dsp:txBody>
      <dsp:txXfrm>
        <a:off x="1642860" y="1778595"/>
        <a:ext cx="4985943" cy="1422390"/>
      </dsp:txXfrm>
    </dsp:sp>
    <dsp:sp modelId="{DFA228BF-BD2D-4C69-8946-48E391013E5C}">
      <dsp:nvSpPr>
        <dsp:cNvPr id="0" name=""/>
        <dsp:cNvSpPr/>
      </dsp:nvSpPr>
      <dsp:spPr>
        <a:xfrm>
          <a:off x="0" y="3556583"/>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9190F2-9C0E-45A1-B0CD-78A5B7FB3623}">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448C1D6-5CF7-4A8E-9609-8BA3C3FBD78C}">
      <dsp:nvSpPr>
        <dsp:cNvPr id="0" name=""/>
        <dsp:cNvSpPr/>
      </dsp:nvSpPr>
      <dsp:spPr>
        <a:xfrm>
          <a:off x="1642860" y="3556583"/>
          <a:ext cx="298296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i="1" kern="1200"/>
            <a:t>chmod</a:t>
          </a:r>
          <a:r>
            <a:rPr lang="en-US" sz="2500" kern="1200"/>
            <a:t> modifies the file permissions.</a:t>
          </a:r>
        </a:p>
      </dsp:txBody>
      <dsp:txXfrm>
        <a:off x="1642860" y="3556583"/>
        <a:ext cx="2982961" cy="1422390"/>
      </dsp:txXfrm>
    </dsp:sp>
    <dsp:sp modelId="{F375CCD1-D38B-4B94-A86B-260A33A44C45}">
      <dsp:nvSpPr>
        <dsp:cNvPr id="0" name=""/>
        <dsp:cNvSpPr/>
      </dsp:nvSpPr>
      <dsp:spPr>
        <a:xfrm>
          <a:off x="4625822" y="3556583"/>
          <a:ext cx="200298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533400">
            <a:lnSpc>
              <a:spcPct val="90000"/>
            </a:lnSpc>
            <a:spcBef>
              <a:spcPct val="0"/>
            </a:spcBef>
            <a:spcAft>
              <a:spcPct val="35000"/>
            </a:spcAft>
            <a:buNone/>
          </a:pPr>
          <a:r>
            <a:rPr lang="en-US" sz="1200" kern="1200"/>
            <a:t>By using the argument </a:t>
          </a:r>
          <a:r>
            <a:rPr lang="en-US" sz="1200" i="1" kern="1200"/>
            <a:t>+x</a:t>
          </a:r>
          <a:r>
            <a:rPr lang="en-US" sz="1200" kern="1200"/>
            <a:t>, we can make a file executable. </a:t>
          </a:r>
        </a:p>
        <a:p>
          <a:pPr marL="0" lvl="0" indent="0" algn="l" defTabSz="533400">
            <a:lnSpc>
              <a:spcPct val="90000"/>
            </a:lnSpc>
            <a:spcBef>
              <a:spcPct val="0"/>
            </a:spcBef>
            <a:spcAft>
              <a:spcPct val="35000"/>
            </a:spcAft>
            <a:buNone/>
          </a:pPr>
          <a:r>
            <a:rPr lang="en-US" sz="1200" kern="1200"/>
            <a:t>We will do this in the next slide to make the script executable.  </a:t>
          </a:r>
        </a:p>
      </dsp:txBody>
      <dsp:txXfrm>
        <a:off x="4625822" y="3556583"/>
        <a:ext cx="2002981" cy="1422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D921D-BD52-4020-BE72-5A67BE7ADC7F}">
      <dsp:nvSpPr>
        <dsp:cNvPr id="0" name=""/>
        <dsp:cNvSpPr/>
      </dsp:nvSpPr>
      <dsp:spPr>
        <a:xfrm>
          <a:off x="936253" y="684076"/>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CF2533C-51A3-4F63-B37C-41C3EEEA5449}">
      <dsp:nvSpPr>
        <dsp:cNvPr id="0" name=""/>
        <dsp:cNvSpPr/>
      </dsp:nvSpPr>
      <dsp:spPr>
        <a:xfrm>
          <a:off x="3910" y="1805327"/>
          <a:ext cx="2868750"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i="1" kern="1200"/>
            <a:t>Regripper</a:t>
          </a:r>
          <a:r>
            <a:rPr lang="en-US" sz="1400" kern="1200"/>
            <a:t> parses the registry files using plugins. These plugins determine the information collected by </a:t>
          </a:r>
          <a:r>
            <a:rPr lang="en-US" sz="1400" i="1" kern="1200"/>
            <a:t>Regripper</a:t>
          </a:r>
          <a:r>
            <a:rPr lang="en-US" sz="1400" kern="1200"/>
            <a:t>. </a:t>
          </a:r>
        </a:p>
      </dsp:txBody>
      <dsp:txXfrm>
        <a:off x="3910" y="1805327"/>
        <a:ext cx="2868750" cy="753046"/>
      </dsp:txXfrm>
    </dsp:sp>
    <dsp:sp modelId="{915361D5-EDB8-4AD0-99A4-905D432ECED9}">
      <dsp:nvSpPr>
        <dsp:cNvPr id="0" name=""/>
        <dsp:cNvSpPr/>
      </dsp:nvSpPr>
      <dsp:spPr>
        <a:xfrm>
          <a:off x="3910" y="2612881"/>
          <a:ext cx="2868750" cy="79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Use ‘</a:t>
          </a:r>
          <a:r>
            <a:rPr lang="en-US" sz="1100" i="1" kern="1200"/>
            <a:t>rip.pl –l</a:t>
          </a:r>
          <a:r>
            <a:rPr lang="en-US" sz="1100" kern="1200"/>
            <a:t>’ for a complete list of all plugins (recommended to output to a text file or use ‘</a:t>
          </a:r>
          <a:r>
            <a:rPr lang="en-US" sz="1100" i="1" kern="1200"/>
            <a:t>| more</a:t>
          </a:r>
          <a:r>
            <a:rPr lang="en-US" sz="1100" kern="1200"/>
            <a:t>’ since the output is long).</a:t>
          </a:r>
        </a:p>
      </dsp:txBody>
      <dsp:txXfrm>
        <a:off x="3910" y="2612881"/>
        <a:ext cx="2868750" cy="796524"/>
      </dsp:txXfrm>
    </dsp:sp>
    <dsp:sp modelId="{DBD510BB-2B1A-47C6-A272-B21EE71D823F}">
      <dsp:nvSpPr>
        <dsp:cNvPr id="0" name=""/>
        <dsp:cNvSpPr/>
      </dsp:nvSpPr>
      <dsp:spPr>
        <a:xfrm>
          <a:off x="4307035" y="684076"/>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818D4A8-FF7D-4492-8A4A-892CF42D9C92}">
      <dsp:nvSpPr>
        <dsp:cNvPr id="0" name=""/>
        <dsp:cNvSpPr/>
      </dsp:nvSpPr>
      <dsp:spPr>
        <a:xfrm>
          <a:off x="3374691" y="1805327"/>
          <a:ext cx="2868750"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The plugins will tell </a:t>
          </a:r>
          <a:r>
            <a:rPr lang="en-US" sz="1400" i="1" kern="1200"/>
            <a:t>Regripper</a:t>
          </a:r>
          <a:r>
            <a:rPr lang="en-US" sz="1400" kern="1200"/>
            <a:t> where to look for information</a:t>
          </a:r>
        </a:p>
      </dsp:txBody>
      <dsp:txXfrm>
        <a:off x="3374691" y="1805327"/>
        <a:ext cx="2868750" cy="753046"/>
      </dsp:txXfrm>
    </dsp:sp>
    <dsp:sp modelId="{E8081F39-8EE2-45D5-9CAD-EA943F2F7AA8}">
      <dsp:nvSpPr>
        <dsp:cNvPr id="0" name=""/>
        <dsp:cNvSpPr/>
      </dsp:nvSpPr>
      <dsp:spPr>
        <a:xfrm>
          <a:off x="3374691" y="2612881"/>
          <a:ext cx="2868750" cy="79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therefore, you will not have to manually look through the registry hives.</a:t>
          </a:r>
        </a:p>
      </dsp:txBody>
      <dsp:txXfrm>
        <a:off x="3374691" y="2612881"/>
        <a:ext cx="2868750" cy="796524"/>
      </dsp:txXfrm>
    </dsp:sp>
    <dsp:sp modelId="{86C5DA15-DD05-4665-8F8B-2C23C0B6908A}">
      <dsp:nvSpPr>
        <dsp:cNvPr id="0" name=""/>
        <dsp:cNvSpPr/>
      </dsp:nvSpPr>
      <dsp:spPr>
        <a:xfrm>
          <a:off x="7677816" y="684076"/>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B72CC0-0FEC-4C0C-98AA-1A80DCD5DC1D}">
      <dsp:nvSpPr>
        <dsp:cNvPr id="0" name=""/>
        <dsp:cNvSpPr/>
      </dsp:nvSpPr>
      <dsp:spPr>
        <a:xfrm>
          <a:off x="6745472" y="1805327"/>
          <a:ext cx="2868750"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Command – </a:t>
          </a:r>
        </a:p>
      </dsp:txBody>
      <dsp:txXfrm>
        <a:off x="6745472" y="1805327"/>
        <a:ext cx="2868750" cy="753046"/>
      </dsp:txXfrm>
    </dsp:sp>
    <dsp:sp modelId="{57C4E203-5011-4E7A-99B6-F58A663C8880}">
      <dsp:nvSpPr>
        <dsp:cNvPr id="0" name=""/>
        <dsp:cNvSpPr/>
      </dsp:nvSpPr>
      <dsp:spPr>
        <a:xfrm>
          <a:off x="6745472" y="2612881"/>
          <a:ext cx="2868750" cy="79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i="1" kern="1200"/>
            <a:t>rip.pl –r &lt;registry hive&gt; -p &lt;plugin&gt; </a:t>
          </a:r>
          <a:endParaRPr lang="en-US" sz="1100" kern="1200"/>
        </a:p>
        <a:p>
          <a:pPr marL="0" lvl="0" indent="0" algn="ctr" defTabSz="488950">
            <a:lnSpc>
              <a:spcPct val="90000"/>
            </a:lnSpc>
            <a:spcBef>
              <a:spcPct val="0"/>
            </a:spcBef>
            <a:spcAft>
              <a:spcPct val="35000"/>
            </a:spcAft>
            <a:buNone/>
          </a:pPr>
          <a:r>
            <a:rPr lang="en-US" sz="1100" kern="1200"/>
            <a:t>Note: For the registry hive, you must input the file path of the registry hive. This only applies if you are not in the same directory where you placed the registry hives.</a:t>
          </a:r>
        </a:p>
      </dsp:txBody>
      <dsp:txXfrm>
        <a:off x="6745472" y="2612881"/>
        <a:ext cx="2868750" cy="7965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C1A0D-EE24-4E24-866D-CDF7E35BA516}">
      <dsp:nvSpPr>
        <dsp:cNvPr id="0" name=""/>
        <dsp:cNvSpPr/>
      </dsp:nvSpPr>
      <dsp:spPr>
        <a:xfrm>
          <a:off x="0" y="3081380"/>
          <a:ext cx="9618133" cy="101137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Since it was Daylight Savings Time when this image was acquired, we must assume that timestamps from the system could be in PDT.</a:t>
          </a:r>
        </a:p>
      </dsp:txBody>
      <dsp:txXfrm>
        <a:off x="0" y="3081380"/>
        <a:ext cx="9618133" cy="1011377"/>
      </dsp:txXfrm>
    </dsp:sp>
    <dsp:sp modelId="{E2237238-31F7-4503-A4E0-A74180282556}">
      <dsp:nvSpPr>
        <dsp:cNvPr id="0" name=""/>
        <dsp:cNvSpPr/>
      </dsp:nvSpPr>
      <dsp:spPr>
        <a:xfrm rot="10800000">
          <a:off x="0" y="1541052"/>
          <a:ext cx="9618133" cy="1555499"/>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This timezone is used in the western United States. This disk image was acquired from a computer in Maryland. Therefore, this system’s timezone was not changed to the right setting by the suspect.</a:t>
          </a:r>
        </a:p>
      </dsp:txBody>
      <dsp:txXfrm rot="10800000">
        <a:off x="0" y="1541052"/>
        <a:ext cx="9618133" cy="1010717"/>
      </dsp:txXfrm>
    </dsp:sp>
    <dsp:sp modelId="{DD724E6F-6977-42BC-8C7E-A19BFE3E06BA}">
      <dsp:nvSpPr>
        <dsp:cNvPr id="0" name=""/>
        <dsp:cNvSpPr/>
      </dsp:nvSpPr>
      <dsp:spPr>
        <a:xfrm rot="10800000">
          <a:off x="0" y="723"/>
          <a:ext cx="9618133" cy="1555499"/>
        </a:xfrm>
        <a:prstGeom prst="upArrowCallou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Pacific Standard Time (PST) is 8 hours behind UTC and 1 hour behind Pacific Daylight Time (PDT).</a:t>
          </a:r>
        </a:p>
      </dsp:txBody>
      <dsp:txXfrm rot="-10800000">
        <a:off x="0" y="723"/>
        <a:ext cx="9618133" cy="545980"/>
      </dsp:txXfrm>
    </dsp:sp>
    <dsp:sp modelId="{4D65230D-A544-4F0A-A351-62A6B5F243FC}">
      <dsp:nvSpPr>
        <dsp:cNvPr id="0" name=""/>
        <dsp:cNvSpPr/>
      </dsp:nvSpPr>
      <dsp:spPr>
        <a:xfrm>
          <a:off x="0" y="546703"/>
          <a:ext cx="9618133" cy="465094"/>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t" anchorCtr="0">
          <a:noAutofit/>
        </a:bodyPr>
        <a:lstStyle/>
        <a:p>
          <a:pPr marL="0" lvl="0" indent="0" algn="l" defTabSz="444500">
            <a:lnSpc>
              <a:spcPct val="90000"/>
            </a:lnSpc>
            <a:spcBef>
              <a:spcPct val="0"/>
            </a:spcBef>
            <a:spcAft>
              <a:spcPct val="35000"/>
            </a:spcAft>
            <a:buNone/>
          </a:pPr>
          <a:r>
            <a:rPr lang="en-US" sz="1000" kern="1200"/>
            <a:t>On Regripper’s output where it says ‘Bias’ and ‘ActiveTimeBias’:</a:t>
          </a:r>
        </a:p>
        <a:p>
          <a:pPr marL="57150" lvl="1" indent="-57150" algn="l" defTabSz="355600">
            <a:lnSpc>
              <a:spcPct val="90000"/>
            </a:lnSpc>
            <a:spcBef>
              <a:spcPct val="0"/>
            </a:spcBef>
            <a:spcAft>
              <a:spcPct val="15000"/>
            </a:spcAft>
            <a:buChar char="•"/>
          </a:pPr>
          <a:r>
            <a:rPr lang="en-US" sz="800" kern="1200"/>
            <a:t>Bias -&gt; 480 minutes (8 hours) from UTC time (no Daylight Savings = Pacific Standard Time)</a:t>
          </a:r>
        </a:p>
        <a:p>
          <a:pPr marL="57150" lvl="1" indent="-57150" algn="l" defTabSz="355600">
            <a:lnSpc>
              <a:spcPct val="90000"/>
            </a:lnSpc>
            <a:spcBef>
              <a:spcPct val="0"/>
            </a:spcBef>
            <a:spcAft>
              <a:spcPct val="15000"/>
            </a:spcAft>
            <a:buChar char="•"/>
          </a:pPr>
          <a:r>
            <a:rPr lang="en-US" sz="800" kern="1200"/>
            <a:t>ActiveTimeBias -&gt; 420 minutes (7 hours) from UTC Time (Daylight Savings = Pacific Daylight Time)</a:t>
          </a:r>
        </a:p>
      </dsp:txBody>
      <dsp:txXfrm>
        <a:off x="0" y="546703"/>
        <a:ext cx="9618133" cy="4650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562DA-6FD5-49E9-90AB-CBC8C9AC845E}">
      <dsp:nvSpPr>
        <dsp:cNvPr id="0" name=""/>
        <dsp:cNvSpPr/>
      </dsp:nvSpPr>
      <dsp:spPr>
        <a:xfrm>
          <a:off x="943814" y="709024"/>
          <a:ext cx="1002102" cy="10021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00F8F19-F6D3-4F0D-9EB2-31CC18EEFE0A}">
      <dsp:nvSpPr>
        <dsp:cNvPr id="0" name=""/>
        <dsp:cNvSpPr/>
      </dsp:nvSpPr>
      <dsp:spPr>
        <a:xfrm>
          <a:off x="13290" y="1826170"/>
          <a:ext cx="2863149" cy="429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UTC is Coordinated Universal Time.</a:t>
          </a:r>
        </a:p>
      </dsp:txBody>
      <dsp:txXfrm>
        <a:off x="13290" y="1826170"/>
        <a:ext cx="2863149" cy="429472"/>
      </dsp:txXfrm>
    </dsp:sp>
    <dsp:sp modelId="{0B3039BA-27F6-4415-ACEF-88EF46FECBB2}">
      <dsp:nvSpPr>
        <dsp:cNvPr id="0" name=""/>
        <dsp:cNvSpPr/>
      </dsp:nvSpPr>
      <dsp:spPr>
        <a:xfrm>
          <a:off x="13290" y="2309151"/>
          <a:ext cx="2863149" cy="107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It is the universal standard for the world’s time.</a:t>
          </a:r>
        </a:p>
      </dsp:txBody>
      <dsp:txXfrm>
        <a:off x="13290" y="2309151"/>
        <a:ext cx="2863149" cy="1075305"/>
      </dsp:txXfrm>
    </dsp:sp>
    <dsp:sp modelId="{7D273509-6314-4B0B-B019-7794DBA0A7AF}">
      <dsp:nvSpPr>
        <dsp:cNvPr id="0" name=""/>
        <dsp:cNvSpPr/>
      </dsp:nvSpPr>
      <dsp:spPr>
        <a:xfrm>
          <a:off x="4308015" y="709024"/>
          <a:ext cx="1002102" cy="10021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91CE877-72DE-4F32-BDF9-A05ED53D77A2}">
      <dsp:nvSpPr>
        <dsp:cNvPr id="0" name=""/>
        <dsp:cNvSpPr/>
      </dsp:nvSpPr>
      <dsp:spPr>
        <a:xfrm>
          <a:off x="3377491" y="1826170"/>
          <a:ext cx="2863149" cy="429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Some comparisons:</a:t>
          </a:r>
        </a:p>
      </dsp:txBody>
      <dsp:txXfrm>
        <a:off x="3377491" y="1826170"/>
        <a:ext cx="2863149" cy="429472"/>
      </dsp:txXfrm>
    </dsp:sp>
    <dsp:sp modelId="{73EE1773-9B40-4698-8B73-018F7768F338}">
      <dsp:nvSpPr>
        <dsp:cNvPr id="0" name=""/>
        <dsp:cNvSpPr/>
      </dsp:nvSpPr>
      <dsp:spPr>
        <a:xfrm>
          <a:off x="3377491" y="2309151"/>
          <a:ext cx="2863149" cy="107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UTC is 4 hours ahead of EDT and 5 hours ahead of EST. (Current timezone for University of Baltimore)</a:t>
          </a:r>
        </a:p>
        <a:p>
          <a:pPr marL="0" lvl="0" indent="0" algn="ctr" defTabSz="533400">
            <a:lnSpc>
              <a:spcPct val="90000"/>
            </a:lnSpc>
            <a:spcBef>
              <a:spcPct val="0"/>
            </a:spcBef>
            <a:spcAft>
              <a:spcPct val="35000"/>
            </a:spcAft>
            <a:buNone/>
          </a:pPr>
          <a:r>
            <a:rPr lang="en-US" sz="1200" kern="1200"/>
            <a:t>UTC is 7 hours ahead of PDT and 8 hours ahead of PST. (Timezone of Kamryn’s system)</a:t>
          </a:r>
        </a:p>
      </dsp:txBody>
      <dsp:txXfrm>
        <a:off x="3377491" y="2309151"/>
        <a:ext cx="2863149" cy="1075305"/>
      </dsp:txXfrm>
    </dsp:sp>
    <dsp:sp modelId="{67B4C56E-927A-48BD-90F4-180488B2374A}">
      <dsp:nvSpPr>
        <dsp:cNvPr id="0" name=""/>
        <dsp:cNvSpPr/>
      </dsp:nvSpPr>
      <dsp:spPr>
        <a:xfrm>
          <a:off x="7672216" y="709024"/>
          <a:ext cx="1002102" cy="10021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536D7F-BFCD-410C-AA4B-DA4B65935156}">
      <dsp:nvSpPr>
        <dsp:cNvPr id="0" name=""/>
        <dsp:cNvSpPr/>
      </dsp:nvSpPr>
      <dsp:spPr>
        <a:xfrm>
          <a:off x="6741692" y="1826170"/>
          <a:ext cx="2863149" cy="429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kern="1200"/>
            <a:t>Useful websites – </a:t>
          </a:r>
        </a:p>
      </dsp:txBody>
      <dsp:txXfrm>
        <a:off x="6741692" y="1826170"/>
        <a:ext cx="2863149" cy="429472"/>
      </dsp:txXfrm>
    </dsp:sp>
    <dsp:sp modelId="{3B993EB2-415D-441A-9C45-B0A10C41CF80}">
      <dsp:nvSpPr>
        <dsp:cNvPr id="0" name=""/>
        <dsp:cNvSpPr/>
      </dsp:nvSpPr>
      <dsp:spPr>
        <a:xfrm>
          <a:off x="6741692" y="2309151"/>
          <a:ext cx="2863149" cy="107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hlinkClick xmlns:r="http://schemas.openxmlformats.org/officeDocument/2006/relationships" r:id="rId7"/>
            </a:rPr>
            <a:t>https://www.utctime.net/</a:t>
          </a:r>
          <a:endParaRPr lang="en-US" sz="1200" kern="1200"/>
        </a:p>
        <a:p>
          <a:pPr marL="0" lvl="0" indent="0" algn="ctr" defTabSz="533400">
            <a:lnSpc>
              <a:spcPct val="90000"/>
            </a:lnSpc>
            <a:spcBef>
              <a:spcPct val="0"/>
            </a:spcBef>
            <a:spcAft>
              <a:spcPct val="35000"/>
            </a:spcAft>
            <a:buNone/>
          </a:pPr>
          <a:r>
            <a:rPr lang="en-US" sz="1200" kern="1200">
              <a:hlinkClick xmlns:r="http://schemas.openxmlformats.org/officeDocument/2006/relationships" r:id="rId8"/>
            </a:rPr>
            <a:t>https://www.timeanddate.com/worldclock/timezone/utc</a:t>
          </a:r>
          <a:endParaRPr lang="en-US" sz="1200" kern="1200"/>
        </a:p>
      </dsp:txBody>
      <dsp:txXfrm>
        <a:off x="6741692" y="2309151"/>
        <a:ext cx="2863149" cy="10753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0028F-BB53-4C39-92D0-644384659BBB}">
      <dsp:nvSpPr>
        <dsp:cNvPr id="0" name=""/>
        <dsp:cNvSpPr/>
      </dsp:nvSpPr>
      <dsp:spPr>
        <a:xfrm>
          <a:off x="111066" y="40165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DE7F42-60AA-4BD7-B007-9844C47414C9}">
      <dsp:nvSpPr>
        <dsp:cNvPr id="0" name=""/>
        <dsp:cNvSpPr/>
      </dsp:nvSpPr>
      <dsp:spPr>
        <a:xfrm>
          <a:off x="111066" y="205513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kern="1200"/>
            <a:t>Hivexsh can be used to manually analyze the Registry files. </a:t>
          </a:r>
        </a:p>
      </dsp:txBody>
      <dsp:txXfrm>
        <a:off x="111066" y="2055130"/>
        <a:ext cx="4320000" cy="648000"/>
      </dsp:txXfrm>
    </dsp:sp>
    <dsp:sp modelId="{3F806EE8-2A43-431A-91EC-02373513FAE0}">
      <dsp:nvSpPr>
        <dsp:cNvPr id="0" name=""/>
        <dsp:cNvSpPr/>
      </dsp:nvSpPr>
      <dsp:spPr>
        <a:xfrm>
          <a:off x="111066" y="2768934"/>
          <a:ext cx="4320000" cy="92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You should do this as well despite </a:t>
          </a:r>
          <a:r>
            <a:rPr lang="en-US" sz="1700" i="1" kern="1200"/>
            <a:t>Regripper</a:t>
          </a:r>
          <a:r>
            <a:rPr lang="en-US" sz="1700" kern="1200"/>
            <a:t> analyzing them for us. Not only will you know where to find this information, but you can validate Regripper’s results. </a:t>
          </a:r>
        </a:p>
      </dsp:txBody>
      <dsp:txXfrm>
        <a:off x="111066" y="2768934"/>
        <a:ext cx="4320000" cy="922895"/>
      </dsp:txXfrm>
    </dsp:sp>
    <dsp:sp modelId="{F4343900-EB34-4890-A4A8-D9AC23C8D684}">
      <dsp:nvSpPr>
        <dsp:cNvPr id="0" name=""/>
        <dsp:cNvSpPr/>
      </dsp:nvSpPr>
      <dsp:spPr>
        <a:xfrm>
          <a:off x="5187066" y="40165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3D1835-2B17-454C-9F1E-1CB37BDAEE6B}">
      <dsp:nvSpPr>
        <dsp:cNvPr id="0" name=""/>
        <dsp:cNvSpPr/>
      </dsp:nvSpPr>
      <dsp:spPr>
        <a:xfrm>
          <a:off x="5187066" y="205513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kern="1200"/>
            <a:t>Another way of getting the Registry files is using  </a:t>
          </a:r>
          <a:r>
            <a:rPr lang="en-US" sz="2200" i="1" kern="1200"/>
            <a:t>icat</a:t>
          </a:r>
          <a:r>
            <a:rPr lang="en-US" sz="2200" kern="1200"/>
            <a:t> tool.</a:t>
          </a:r>
        </a:p>
      </dsp:txBody>
      <dsp:txXfrm>
        <a:off x="5187066" y="2055130"/>
        <a:ext cx="4320000" cy="648000"/>
      </dsp:txXfrm>
    </dsp:sp>
    <dsp:sp modelId="{B168CF02-7300-49BF-B25F-F716E35ACCAA}">
      <dsp:nvSpPr>
        <dsp:cNvPr id="0" name=""/>
        <dsp:cNvSpPr/>
      </dsp:nvSpPr>
      <dsp:spPr>
        <a:xfrm>
          <a:off x="5187066" y="2768934"/>
          <a:ext cx="4320000" cy="92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You can use  </a:t>
          </a:r>
          <a:r>
            <a:rPr lang="en-US" sz="1700" i="1" kern="1200"/>
            <a:t>fls</a:t>
          </a:r>
          <a:r>
            <a:rPr lang="en-US" sz="1700" kern="1200"/>
            <a:t> tool – which is demonstrated in question #5 – to get the </a:t>
          </a:r>
          <a:r>
            <a:rPr lang="en-US" sz="1700" i="1" kern="1200"/>
            <a:t>inodes</a:t>
          </a:r>
          <a:r>
            <a:rPr lang="en-US" sz="1700" kern="1200"/>
            <a:t> for each Registry file. Then, you would use </a:t>
          </a:r>
          <a:r>
            <a:rPr lang="en-US" sz="1700" i="1" kern="1200"/>
            <a:t>icat</a:t>
          </a:r>
          <a:r>
            <a:rPr lang="en-US" sz="1700" kern="1200"/>
            <a:t> to obtain the file. </a:t>
          </a:r>
        </a:p>
      </dsp:txBody>
      <dsp:txXfrm>
        <a:off x="5187066" y="2768934"/>
        <a:ext cx="4320000" cy="9228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1F6E3-57F9-402E-BDBA-5B2DE11C8530}"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F98C7-164A-4723-84F0-B1E4B080DDEC}" type="slidenum">
              <a:rPr lang="en-US" smtClean="0"/>
              <a:t>‹#›</a:t>
            </a:fld>
            <a:endParaRPr lang="en-US"/>
          </a:p>
        </p:txBody>
      </p:sp>
    </p:spTree>
    <p:extLst>
      <p:ext uri="{BB962C8B-B14F-4D97-AF65-F5344CB8AC3E}">
        <p14:creationId xmlns:p14="http://schemas.microsoft.com/office/powerpoint/2010/main" val="342452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basic explanation. I want to go more in-depth when these files are being investigated.</a:t>
            </a:r>
          </a:p>
        </p:txBody>
      </p:sp>
      <p:sp>
        <p:nvSpPr>
          <p:cNvPr id="4" name="Slide Number Placeholder 3"/>
          <p:cNvSpPr>
            <a:spLocks noGrp="1"/>
          </p:cNvSpPr>
          <p:nvPr>
            <p:ph type="sldNum" sz="quarter" idx="5"/>
          </p:nvPr>
        </p:nvSpPr>
        <p:spPr/>
        <p:txBody>
          <a:bodyPr/>
          <a:lstStyle/>
          <a:p>
            <a:fld id="{DDBF98C7-164A-4723-84F0-B1E4B080DDEC}" type="slidenum">
              <a:rPr lang="en-US" smtClean="0"/>
              <a:t>4</a:t>
            </a:fld>
            <a:endParaRPr lang="en-US"/>
          </a:p>
        </p:txBody>
      </p:sp>
    </p:spTree>
    <p:extLst>
      <p:ext uri="{BB962C8B-B14F-4D97-AF65-F5344CB8AC3E}">
        <p14:creationId xmlns:p14="http://schemas.microsoft.com/office/powerpoint/2010/main" val="249656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revise the </a:t>
            </a:r>
            <a:r>
              <a:rPr lang="en-US" dirty="0" err="1"/>
              <a:t>losetup</a:t>
            </a:r>
            <a:r>
              <a:rPr lang="en-US" dirty="0"/>
              <a:t> explanation. </a:t>
            </a:r>
          </a:p>
        </p:txBody>
      </p:sp>
      <p:sp>
        <p:nvSpPr>
          <p:cNvPr id="4" name="Slide Number Placeholder 3"/>
          <p:cNvSpPr>
            <a:spLocks noGrp="1"/>
          </p:cNvSpPr>
          <p:nvPr>
            <p:ph type="sldNum" sz="quarter" idx="5"/>
          </p:nvPr>
        </p:nvSpPr>
        <p:spPr/>
        <p:txBody>
          <a:bodyPr/>
          <a:lstStyle/>
          <a:p>
            <a:fld id="{DDBF98C7-164A-4723-84F0-B1E4B080DDEC}" type="slidenum">
              <a:rPr lang="en-US" smtClean="0"/>
              <a:t>7</a:t>
            </a:fld>
            <a:endParaRPr lang="en-US"/>
          </a:p>
        </p:txBody>
      </p:sp>
    </p:spTree>
    <p:extLst>
      <p:ext uri="{BB962C8B-B14F-4D97-AF65-F5344CB8AC3E}">
        <p14:creationId xmlns:p14="http://schemas.microsoft.com/office/powerpoint/2010/main" val="125451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https://wiki.sleuthkit.org/index.php?title=Fls</a:t>
            </a:r>
          </a:p>
        </p:txBody>
      </p:sp>
      <p:sp>
        <p:nvSpPr>
          <p:cNvPr id="4" name="Slide Number Placeholder 3"/>
          <p:cNvSpPr>
            <a:spLocks noGrp="1"/>
          </p:cNvSpPr>
          <p:nvPr>
            <p:ph type="sldNum" sz="quarter" idx="5"/>
          </p:nvPr>
        </p:nvSpPr>
        <p:spPr/>
        <p:txBody>
          <a:bodyPr/>
          <a:lstStyle/>
          <a:p>
            <a:fld id="{DDBF98C7-164A-4723-84F0-B1E4B080DDEC}" type="slidenum">
              <a:rPr lang="en-US" smtClean="0"/>
              <a:t>38</a:t>
            </a:fld>
            <a:endParaRPr lang="en-US"/>
          </a:p>
        </p:txBody>
      </p:sp>
    </p:spTree>
    <p:extLst>
      <p:ext uri="{BB962C8B-B14F-4D97-AF65-F5344CB8AC3E}">
        <p14:creationId xmlns:p14="http://schemas.microsoft.com/office/powerpoint/2010/main" val="380277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dirty="0"/>
          </a:p>
        </p:txBody>
      </p:sp>
    </p:spTree>
    <p:extLst>
      <p:ext uri="{BB962C8B-B14F-4D97-AF65-F5344CB8AC3E}">
        <p14:creationId xmlns:p14="http://schemas.microsoft.com/office/powerpoint/2010/main" val="1788377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79316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0998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74861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4789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2377209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490753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57335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06500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155695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63717A-E3C1-4BED-ABE0-B7069385E023}"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82833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63717A-E3C1-4BED-ABE0-B7069385E023}"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99859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63717A-E3C1-4BED-ABE0-B7069385E023}" type="datetimeFigureOut">
              <a:rPr lang="en-US" smtClean="0"/>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2100221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3717A-E3C1-4BED-ABE0-B7069385E023}" type="datetimeFigureOut">
              <a:rPr lang="en-US" smtClean="0"/>
              <a:t>11/18/2022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1514043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63717A-E3C1-4BED-ABE0-B7069385E023}"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5760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63717A-E3C1-4BED-ABE0-B7069385E023}"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1690064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63717A-E3C1-4BED-ABE0-B7069385E023}" type="datetimeFigureOut">
              <a:rPr lang="en-US" smtClean="0"/>
              <a:t>11/18/2022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FE6F5B0-BCF1-4291-802C-4ED5F9057036}" type="slidenum">
              <a:rPr lang="en-US" smtClean="0"/>
              <a:t>‹#›</a:t>
            </a:fld>
            <a:endParaRPr lang="en-US"/>
          </a:p>
        </p:txBody>
      </p:sp>
      <p:pic>
        <p:nvPicPr>
          <p:cNvPr id="13" name="Picture 12" descr="Logo&#10;&#10;Description automatically generated">
            <a:extLst>
              <a:ext uri="{FF2B5EF4-FFF2-40B4-BE49-F238E27FC236}">
                <a16:creationId xmlns:a16="http://schemas.microsoft.com/office/drawing/2014/main" id="{90545B37-6F51-792C-DBB7-09665A13145F}"/>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21103" t="21538" r="20567" b="23077"/>
          <a:stretch/>
        </p:blipFill>
        <p:spPr>
          <a:xfrm>
            <a:off x="11438326" y="6142382"/>
            <a:ext cx="753674" cy="715618"/>
          </a:xfrm>
          <a:prstGeom prst="rect">
            <a:avLst/>
          </a:prstGeom>
        </p:spPr>
      </p:pic>
    </p:spTree>
    <p:extLst>
      <p:ext uri="{BB962C8B-B14F-4D97-AF65-F5344CB8AC3E}">
        <p14:creationId xmlns:p14="http://schemas.microsoft.com/office/powerpoint/2010/main" val="679883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file:///C:\Users\mhayward_UBALT\University%20of%20Baltimore\Weifeng%20Xu%20-%20DOJ_Team_Repository\DOJ_Case_Study\Malcolm_Deliverables\Illegal_Download_Case\Presentation\ID01_Disk_Image_and_Partitions.pptx#-1,15,Use fdisk to get the disk image&#8217;s partition table. "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2" Type="http://schemas.openxmlformats.org/officeDocument/2006/relationships/hyperlink" Target="file:///C:\Users\mhayward_UBALT\University%20of%20Baltimore\Weifeng%20Xu%20-%20DOJ_Team_Repository\DOJ_Case_Study\Malcolm_Deliverables\Illegal_Download_Case\Presentation\ID03_MFT_Timeline.pptx#-1,1,Illegal Download Case  MFT Timelin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cxnSp>
        <p:nvCxnSpPr>
          <p:cNvPr id="16" name="Straight Connector 15">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Subtitle 2">
            <a:extLst>
              <a:ext uri="{FF2B5EF4-FFF2-40B4-BE49-F238E27FC236}">
                <a16:creationId xmlns:a16="http://schemas.microsoft.com/office/drawing/2014/main" id="{4F6A2723-A6E9-48DB-B408-0352E1957E51}"/>
              </a:ext>
            </a:extLst>
          </p:cNvPr>
          <p:cNvSpPr>
            <a:spLocks noGrp="1"/>
          </p:cNvSpPr>
          <p:nvPr>
            <p:ph type="subTitle" idx="1"/>
          </p:nvPr>
        </p:nvSpPr>
        <p:spPr>
          <a:xfrm>
            <a:off x="1507067" y="4050833"/>
            <a:ext cx="7766936" cy="1096899"/>
          </a:xfrm>
        </p:spPr>
        <p:txBody>
          <a:bodyPr>
            <a:normAutofit/>
          </a:bodyPr>
          <a:lstStyle/>
          <a:p>
            <a:pPr>
              <a:lnSpc>
                <a:spcPct val="90000"/>
              </a:lnSpc>
            </a:pPr>
            <a:r>
              <a:rPr lang="en-US" dirty="0"/>
              <a:t>Malcolm Hayward</a:t>
            </a:r>
            <a:endParaRPr lang="en-US"/>
          </a:p>
          <a:p>
            <a:pPr>
              <a:lnSpc>
                <a:spcPct val="90000"/>
              </a:lnSpc>
            </a:pPr>
            <a:r>
              <a:rPr lang="en-US" dirty="0"/>
              <a:t>University of Baltimore</a:t>
            </a:r>
            <a:endParaRPr lang="en-US"/>
          </a:p>
          <a:p>
            <a:pPr>
              <a:lnSpc>
                <a:spcPct val="90000"/>
              </a:lnSpc>
            </a:pPr>
            <a:r>
              <a:rPr lang="en-US" dirty="0"/>
              <a:t>Forensic Science – Cyber Investigations</a:t>
            </a:r>
            <a:endParaRPr lang="en-US"/>
          </a:p>
        </p:txBody>
      </p:sp>
      <p:sp>
        <p:nvSpPr>
          <p:cNvPr id="2" name="Title 1">
            <a:extLst>
              <a:ext uri="{FF2B5EF4-FFF2-40B4-BE49-F238E27FC236}">
                <a16:creationId xmlns:a16="http://schemas.microsoft.com/office/drawing/2014/main" id="{ABE998E7-D42B-4F89-98CB-92B2D0392882}"/>
              </a:ext>
            </a:extLst>
          </p:cNvPr>
          <p:cNvSpPr>
            <a:spLocks noGrp="1"/>
          </p:cNvSpPr>
          <p:nvPr>
            <p:ph type="ctrTitle"/>
          </p:nvPr>
        </p:nvSpPr>
        <p:spPr>
          <a:xfrm>
            <a:off x="1507067" y="1397000"/>
            <a:ext cx="7766936" cy="2653836"/>
          </a:xfrm>
        </p:spPr>
        <p:txBody>
          <a:bodyPr>
            <a:normAutofit/>
          </a:bodyPr>
          <a:lstStyle/>
          <a:p>
            <a:r>
              <a:rPr lang="en-US" dirty="0"/>
              <a:t>P2P Data Leakage</a:t>
            </a:r>
            <a:br>
              <a:rPr lang="en-US" dirty="0"/>
            </a:br>
            <a:r>
              <a:rPr lang="en-US" dirty="0"/>
              <a:t>(Registry and File Directory)</a:t>
            </a:r>
          </a:p>
        </p:txBody>
      </p:sp>
    </p:spTree>
    <p:extLst>
      <p:ext uri="{BB962C8B-B14F-4D97-AF65-F5344CB8AC3E}">
        <p14:creationId xmlns:p14="http://schemas.microsoft.com/office/powerpoint/2010/main" val="173422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2BBA-3317-4FB9-ACD4-9EE1664F78C0}"/>
              </a:ext>
            </a:extLst>
          </p:cNvPr>
          <p:cNvSpPr>
            <a:spLocks noGrp="1"/>
          </p:cNvSpPr>
          <p:nvPr>
            <p:ph type="title"/>
          </p:nvPr>
        </p:nvSpPr>
        <p:spPr/>
        <p:txBody>
          <a:bodyPr/>
          <a:lstStyle/>
          <a:p>
            <a:r>
              <a:rPr lang="en-US" dirty="0"/>
              <a:t>Mount the disk image.</a:t>
            </a:r>
          </a:p>
        </p:txBody>
      </p:sp>
      <p:pic>
        <p:nvPicPr>
          <p:cNvPr id="13" name="Content Placeholder 12">
            <a:extLst>
              <a:ext uri="{FF2B5EF4-FFF2-40B4-BE49-F238E27FC236}">
                <a16:creationId xmlns:a16="http://schemas.microsoft.com/office/drawing/2014/main" id="{CD5D24EE-5F11-4276-971B-07791C61C8F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66877"/>
            <a:ext cx="8810625" cy="1943098"/>
          </a:xfrm>
        </p:spPr>
      </p:pic>
      <p:pic>
        <p:nvPicPr>
          <p:cNvPr id="15" name="Picture 14">
            <a:extLst>
              <a:ext uri="{FF2B5EF4-FFF2-40B4-BE49-F238E27FC236}">
                <a16:creationId xmlns:a16="http://schemas.microsoft.com/office/drawing/2014/main" id="{1A66310E-0CBE-468C-9C19-EBD68D3EEB0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3848100"/>
            <a:ext cx="8810625" cy="2390775"/>
          </a:xfrm>
          <a:prstGeom prst="rect">
            <a:avLst/>
          </a:prstGeom>
        </p:spPr>
      </p:pic>
    </p:spTree>
    <p:extLst>
      <p:ext uri="{BB962C8B-B14F-4D97-AF65-F5344CB8AC3E}">
        <p14:creationId xmlns:p14="http://schemas.microsoft.com/office/powerpoint/2010/main" val="279409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BD8A-6087-4A88-BC92-01CC7BBCA520}"/>
              </a:ext>
            </a:extLst>
          </p:cNvPr>
          <p:cNvSpPr>
            <a:spLocks noGrp="1"/>
          </p:cNvSpPr>
          <p:nvPr>
            <p:ph type="title"/>
          </p:nvPr>
        </p:nvSpPr>
        <p:spPr/>
        <p:txBody>
          <a:bodyPr/>
          <a:lstStyle/>
          <a:p>
            <a:r>
              <a:rPr lang="en-US" dirty="0"/>
              <a:t>Mount the disk image.</a:t>
            </a:r>
          </a:p>
        </p:txBody>
      </p:sp>
      <p:sp>
        <p:nvSpPr>
          <p:cNvPr id="3" name="Content Placeholder 2">
            <a:extLst>
              <a:ext uri="{FF2B5EF4-FFF2-40B4-BE49-F238E27FC236}">
                <a16:creationId xmlns:a16="http://schemas.microsoft.com/office/drawing/2014/main" id="{9DA5273E-C71D-4538-9E9F-E88A12FBE7A4}"/>
              </a:ext>
            </a:extLst>
          </p:cNvPr>
          <p:cNvSpPr>
            <a:spLocks noGrp="1"/>
          </p:cNvSpPr>
          <p:nvPr>
            <p:ph idx="1"/>
          </p:nvPr>
        </p:nvSpPr>
        <p:spPr>
          <a:xfrm>
            <a:off x="838200" y="1825625"/>
            <a:ext cx="10515600" cy="837746"/>
          </a:xfrm>
        </p:spPr>
        <p:txBody>
          <a:bodyPr>
            <a:normAutofit/>
          </a:bodyPr>
          <a:lstStyle/>
          <a:p>
            <a:r>
              <a:rPr lang="en-US" dirty="0"/>
              <a:t>Open the file explorer =&gt; Click on the mounted image. You may have to type in your password:</a:t>
            </a:r>
          </a:p>
        </p:txBody>
      </p:sp>
      <p:pic>
        <p:nvPicPr>
          <p:cNvPr id="5" name="Picture 4">
            <a:extLst>
              <a:ext uri="{FF2B5EF4-FFF2-40B4-BE49-F238E27FC236}">
                <a16:creationId xmlns:a16="http://schemas.microsoft.com/office/drawing/2014/main" id="{5A93CE7B-CCF9-4970-A3F8-3563FD96F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2787152"/>
            <a:ext cx="5524500" cy="2984998"/>
          </a:xfrm>
          <a:prstGeom prst="rect">
            <a:avLst/>
          </a:prstGeom>
        </p:spPr>
      </p:pic>
      <p:sp>
        <p:nvSpPr>
          <p:cNvPr id="4" name="TextBox 3">
            <a:extLst>
              <a:ext uri="{FF2B5EF4-FFF2-40B4-BE49-F238E27FC236}">
                <a16:creationId xmlns:a16="http://schemas.microsoft.com/office/drawing/2014/main" id="{7A57E690-D6BD-45F4-8D5A-28B832F18AF7}"/>
              </a:ext>
            </a:extLst>
          </p:cNvPr>
          <p:cNvSpPr txBox="1"/>
          <p:nvPr/>
        </p:nvSpPr>
        <p:spPr>
          <a:xfrm>
            <a:off x="6681470" y="3299184"/>
            <a:ext cx="4476750" cy="2031325"/>
          </a:xfrm>
          <a:prstGeom prst="rect">
            <a:avLst/>
          </a:prstGeom>
          <a:solidFill>
            <a:schemeClr val="accent4">
              <a:lumMod val="40000"/>
              <a:lumOff val="60000"/>
            </a:schemeClr>
          </a:solidFill>
        </p:spPr>
        <p:txBody>
          <a:bodyPr wrap="square" rtlCol="0">
            <a:spAutoFit/>
          </a:bodyPr>
          <a:lstStyle/>
          <a:p>
            <a:r>
              <a:rPr lang="en-US" dirty="0"/>
              <a:t>Notice that you have mounted Kamryn’s 2</a:t>
            </a:r>
            <a:r>
              <a:rPr lang="en-US" baseline="30000" dirty="0"/>
              <a:t>nd</a:t>
            </a:r>
            <a:r>
              <a:rPr lang="en-US" dirty="0"/>
              <a:t> partition. In this screenshot, the hex number following /media/</a:t>
            </a:r>
            <a:r>
              <a:rPr lang="en-US" dirty="0" err="1"/>
              <a:t>ubalt</a:t>
            </a:r>
            <a:r>
              <a:rPr lang="en-US" dirty="0"/>
              <a:t> is the 2</a:t>
            </a:r>
            <a:r>
              <a:rPr lang="en-US" baseline="30000" dirty="0"/>
              <a:t>nd</a:t>
            </a:r>
            <a:r>
              <a:rPr lang="en-US" dirty="0"/>
              <a:t> partition’s volume serial number. This is the same hex number that we saw from </a:t>
            </a:r>
            <a:r>
              <a:rPr lang="en-US" i="1" dirty="0" err="1">
                <a:solidFill>
                  <a:srgbClr val="7030A0"/>
                </a:solidFill>
              </a:rPr>
              <a:t>fdisk’s</a:t>
            </a:r>
            <a:r>
              <a:rPr lang="en-US" dirty="0"/>
              <a:t> output.</a:t>
            </a:r>
          </a:p>
          <a:p>
            <a:endParaRPr lang="en-US" dirty="0"/>
          </a:p>
          <a:p>
            <a:r>
              <a:rPr lang="en-US" dirty="0"/>
              <a:t>*Replace </a:t>
            </a:r>
            <a:r>
              <a:rPr lang="en-US" dirty="0" err="1"/>
              <a:t>ubalt</a:t>
            </a:r>
            <a:r>
              <a:rPr lang="en-US" dirty="0"/>
              <a:t> with your username. </a:t>
            </a:r>
          </a:p>
        </p:txBody>
      </p:sp>
    </p:spTree>
    <p:extLst>
      <p:ext uri="{BB962C8B-B14F-4D97-AF65-F5344CB8AC3E}">
        <p14:creationId xmlns:p14="http://schemas.microsoft.com/office/powerpoint/2010/main" val="4974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BF9E-074D-4D05-ABB2-DEE5E7FF85C1}"/>
              </a:ext>
            </a:extLst>
          </p:cNvPr>
          <p:cNvSpPr>
            <a:spLocks noGrp="1"/>
          </p:cNvSpPr>
          <p:nvPr>
            <p:ph type="title"/>
          </p:nvPr>
        </p:nvSpPr>
        <p:spPr/>
        <p:txBody>
          <a:bodyPr/>
          <a:lstStyle/>
          <a:p>
            <a:r>
              <a:rPr lang="en-US" dirty="0"/>
              <a:t>Create folder(s) to store exported files.</a:t>
            </a:r>
          </a:p>
        </p:txBody>
      </p:sp>
      <p:pic>
        <p:nvPicPr>
          <p:cNvPr id="5" name="Content Placeholder 4">
            <a:extLst>
              <a:ext uri="{FF2B5EF4-FFF2-40B4-BE49-F238E27FC236}">
                <a16:creationId xmlns:a16="http://schemas.microsoft.com/office/drawing/2014/main" id="{FA1FB73B-B17E-4173-92D9-947A8649F0F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914526"/>
            <a:ext cx="7953374" cy="1428750"/>
          </a:xfrm>
        </p:spPr>
      </p:pic>
      <p:pic>
        <p:nvPicPr>
          <p:cNvPr id="7" name="Picture 6">
            <a:extLst>
              <a:ext uri="{FF2B5EF4-FFF2-40B4-BE49-F238E27FC236}">
                <a16:creationId xmlns:a16="http://schemas.microsoft.com/office/drawing/2014/main" id="{870057A7-6CD9-4825-ACC0-579EE3AA70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199" y="4034127"/>
            <a:ext cx="7953375" cy="1585623"/>
          </a:xfrm>
          <a:prstGeom prst="rect">
            <a:avLst/>
          </a:prstGeom>
        </p:spPr>
      </p:pic>
    </p:spTree>
    <p:extLst>
      <p:ext uri="{BB962C8B-B14F-4D97-AF65-F5344CB8AC3E}">
        <p14:creationId xmlns:p14="http://schemas.microsoft.com/office/powerpoint/2010/main" val="1392580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D675-788C-48EE-9EA7-29688DBE3E55}"/>
              </a:ext>
            </a:extLst>
          </p:cNvPr>
          <p:cNvSpPr>
            <a:spLocks noGrp="1"/>
          </p:cNvSpPr>
          <p:nvPr>
            <p:ph type="title"/>
          </p:nvPr>
        </p:nvSpPr>
        <p:spPr/>
        <p:txBody>
          <a:bodyPr/>
          <a:lstStyle/>
          <a:p>
            <a:r>
              <a:rPr lang="en-US" dirty="0"/>
              <a:t>Copy Registry files from the mounted disk image to your ‘Registry Files’ folder.</a:t>
            </a:r>
          </a:p>
        </p:txBody>
      </p:sp>
      <p:pic>
        <p:nvPicPr>
          <p:cNvPr id="9" name="Content Placeholder 8">
            <a:extLst>
              <a:ext uri="{FF2B5EF4-FFF2-40B4-BE49-F238E27FC236}">
                <a16:creationId xmlns:a16="http://schemas.microsoft.com/office/drawing/2014/main" id="{72D3CF75-681B-4F67-BA0E-750CE0E9D9B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854128"/>
            <a:ext cx="9153525" cy="4041847"/>
          </a:xfrm>
        </p:spPr>
      </p:pic>
    </p:spTree>
    <p:extLst>
      <p:ext uri="{BB962C8B-B14F-4D97-AF65-F5344CB8AC3E}">
        <p14:creationId xmlns:p14="http://schemas.microsoft.com/office/powerpoint/2010/main" val="296006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278CE-7F59-4A7A-8204-7045D8CD4883}"/>
              </a:ext>
            </a:extLst>
          </p:cNvPr>
          <p:cNvSpPr>
            <a:spLocks noGrp="1"/>
          </p:cNvSpPr>
          <p:nvPr>
            <p:ph type="title"/>
          </p:nvPr>
        </p:nvSpPr>
        <p:spPr>
          <a:xfrm>
            <a:off x="1286933" y="609600"/>
            <a:ext cx="10197494" cy="1099457"/>
          </a:xfrm>
        </p:spPr>
        <p:txBody>
          <a:bodyPr>
            <a:normAutofit/>
          </a:bodyPr>
          <a:lstStyle/>
          <a:p>
            <a:r>
              <a:rPr lang="en-US" dirty="0"/>
              <a:t>How to use </a:t>
            </a:r>
            <a:r>
              <a:rPr lang="en-US" i="1" err="1"/>
              <a:t>Regripper</a:t>
            </a:r>
            <a:r>
              <a:rPr lang="en-US" dirty="0"/>
              <a:t>.</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7A47829E-3137-5DDF-56E4-6A990039A5E2}"/>
              </a:ext>
            </a:extLst>
          </p:cNvPr>
          <p:cNvGraphicFramePr>
            <a:graphicFrameLocks noGrp="1"/>
          </p:cNvGraphicFramePr>
          <p:nvPr>
            <p:ph idx="1"/>
            <p:extLst>
              <p:ext uri="{D42A27DB-BD31-4B8C-83A1-F6EECF244321}">
                <p14:modId xmlns:p14="http://schemas.microsoft.com/office/powerpoint/2010/main" val="279167516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151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F947-28B6-488A-B35C-384D6BE11A70}"/>
              </a:ext>
            </a:extLst>
          </p:cNvPr>
          <p:cNvSpPr>
            <a:spLocks noGrp="1"/>
          </p:cNvSpPr>
          <p:nvPr>
            <p:ph type="title"/>
          </p:nvPr>
        </p:nvSpPr>
        <p:spPr/>
        <p:txBody>
          <a:bodyPr/>
          <a:lstStyle/>
          <a:p>
            <a:r>
              <a:rPr lang="en-US" dirty="0"/>
              <a:t>How to get help for </a:t>
            </a:r>
            <a:r>
              <a:rPr lang="en-US" i="1" dirty="0" err="1">
                <a:solidFill>
                  <a:srgbClr val="7030A0"/>
                </a:solidFill>
              </a:rPr>
              <a:t>Regripper</a:t>
            </a:r>
            <a:r>
              <a:rPr lang="en-US" dirty="0"/>
              <a:t>.</a:t>
            </a:r>
          </a:p>
        </p:txBody>
      </p:sp>
      <p:pic>
        <p:nvPicPr>
          <p:cNvPr id="5" name="Content Placeholder 4">
            <a:extLst>
              <a:ext uri="{FF2B5EF4-FFF2-40B4-BE49-F238E27FC236}">
                <a16:creationId xmlns:a16="http://schemas.microsoft.com/office/drawing/2014/main" id="{B2D2BA64-B018-4FA2-AEC9-39EBAAF2558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199" y="1476376"/>
            <a:ext cx="7648575" cy="4781550"/>
          </a:xfrm>
        </p:spPr>
      </p:pic>
    </p:spTree>
    <p:extLst>
      <p:ext uri="{BB962C8B-B14F-4D97-AF65-F5344CB8AC3E}">
        <p14:creationId xmlns:p14="http://schemas.microsoft.com/office/powerpoint/2010/main" val="2131990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757E-D372-476A-AAD2-2DE8D83B8F7E}"/>
              </a:ext>
            </a:extLst>
          </p:cNvPr>
          <p:cNvSpPr>
            <a:spLocks noGrp="1"/>
          </p:cNvSpPr>
          <p:nvPr>
            <p:ph type="title"/>
          </p:nvPr>
        </p:nvSpPr>
        <p:spPr/>
        <p:txBody>
          <a:bodyPr/>
          <a:lstStyle/>
          <a:p>
            <a:r>
              <a:rPr lang="en-US" dirty="0"/>
              <a:t>List plugins for </a:t>
            </a:r>
            <a:r>
              <a:rPr lang="en-US" dirty="0" err="1"/>
              <a:t>Regripper</a:t>
            </a:r>
            <a:r>
              <a:rPr lang="en-US" dirty="0"/>
              <a:t>.</a:t>
            </a:r>
          </a:p>
        </p:txBody>
      </p:sp>
      <p:pic>
        <p:nvPicPr>
          <p:cNvPr id="5" name="Content Placeholder 4">
            <a:extLst>
              <a:ext uri="{FF2B5EF4-FFF2-40B4-BE49-F238E27FC236}">
                <a16:creationId xmlns:a16="http://schemas.microsoft.com/office/drawing/2014/main" id="{4CDCE85C-C1C2-4861-9642-82DC2AA1E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762124"/>
            <a:ext cx="6257925" cy="4181475"/>
          </a:xfrm>
        </p:spPr>
      </p:pic>
    </p:spTree>
    <p:extLst>
      <p:ext uri="{BB962C8B-B14F-4D97-AF65-F5344CB8AC3E}">
        <p14:creationId xmlns:p14="http://schemas.microsoft.com/office/powerpoint/2010/main" val="306377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1E6D-C0B9-4E85-8A28-751F1C9F9CE9}"/>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see what the system’s timezone is.</a:t>
            </a:r>
          </a:p>
        </p:txBody>
      </p:sp>
      <p:pic>
        <p:nvPicPr>
          <p:cNvPr id="5" name="Content Placeholder 4">
            <a:extLst>
              <a:ext uri="{FF2B5EF4-FFF2-40B4-BE49-F238E27FC236}">
                <a16:creationId xmlns:a16="http://schemas.microsoft.com/office/drawing/2014/main" id="{9FCF4273-9A3E-4198-9B47-212B414874B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768809"/>
            <a:ext cx="6619875" cy="1448654"/>
          </a:xfrm>
        </p:spPr>
      </p:pic>
      <p:pic>
        <p:nvPicPr>
          <p:cNvPr id="4" name="Picture 3">
            <a:extLst>
              <a:ext uri="{FF2B5EF4-FFF2-40B4-BE49-F238E27FC236}">
                <a16:creationId xmlns:a16="http://schemas.microsoft.com/office/drawing/2014/main" id="{7278D065-E09A-4770-98D0-6297302AE8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3429000"/>
            <a:ext cx="6134100" cy="2819400"/>
          </a:xfrm>
          <a:prstGeom prst="rect">
            <a:avLst/>
          </a:prstGeom>
        </p:spPr>
      </p:pic>
    </p:spTree>
    <p:extLst>
      <p:ext uri="{BB962C8B-B14F-4D97-AF65-F5344CB8AC3E}">
        <p14:creationId xmlns:p14="http://schemas.microsoft.com/office/powerpoint/2010/main" val="114118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51A02-AA46-4D3A-BCE2-F1AA5394920C}"/>
              </a:ext>
            </a:extLst>
          </p:cNvPr>
          <p:cNvSpPr>
            <a:spLocks noGrp="1"/>
          </p:cNvSpPr>
          <p:nvPr>
            <p:ph type="title"/>
          </p:nvPr>
        </p:nvSpPr>
        <p:spPr>
          <a:xfrm>
            <a:off x="1286933" y="609600"/>
            <a:ext cx="10197494" cy="1099457"/>
          </a:xfrm>
        </p:spPr>
        <p:txBody>
          <a:bodyPr>
            <a:normAutofit/>
          </a:bodyPr>
          <a:lstStyle/>
          <a:p>
            <a:r>
              <a:rPr lang="en-US" dirty="0"/>
              <a:t>How to read the </a:t>
            </a:r>
            <a:r>
              <a:rPr lang="en-US" dirty="0" err="1"/>
              <a:t>timezone</a:t>
            </a:r>
            <a:r>
              <a:rPr lang="en-US" dirty="0"/>
              <a:t> plugin’s output. </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05A72CFF-CF60-828D-D554-E47A1352803B}"/>
              </a:ext>
            </a:extLst>
          </p:cNvPr>
          <p:cNvGraphicFramePr>
            <a:graphicFrameLocks noGrp="1"/>
          </p:cNvGraphicFramePr>
          <p:nvPr>
            <p:ph idx="1"/>
            <p:extLst>
              <p:ext uri="{D42A27DB-BD31-4B8C-83A1-F6EECF244321}">
                <p14:modId xmlns:p14="http://schemas.microsoft.com/office/powerpoint/2010/main" val="221174235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684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3C18E6-D3D0-4057-82D6-D403798677B7}"/>
              </a:ext>
            </a:extLst>
          </p:cNvPr>
          <p:cNvSpPr>
            <a:spLocks noGrp="1"/>
          </p:cNvSpPr>
          <p:nvPr>
            <p:ph type="title"/>
          </p:nvPr>
        </p:nvSpPr>
        <p:spPr>
          <a:xfrm>
            <a:off x="1286933" y="609600"/>
            <a:ext cx="10197494" cy="1099457"/>
          </a:xfrm>
        </p:spPr>
        <p:txBody>
          <a:bodyPr>
            <a:normAutofit/>
          </a:bodyPr>
          <a:lstStyle/>
          <a:p>
            <a:r>
              <a:rPr lang="en-US" dirty="0"/>
              <a:t>What is UTC? (</a:t>
            </a:r>
            <a:r>
              <a:rPr lang="en-GB" dirty="0"/>
              <a:t>We use UTC in labs)</a:t>
            </a:r>
            <a:endParaRPr lang="en-US" dirty="0"/>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4E6A143-207A-91E7-FD67-3BFBAB46B6F2}"/>
              </a:ext>
            </a:extLst>
          </p:cNvPr>
          <p:cNvGraphicFramePr>
            <a:graphicFrameLocks noGrp="1"/>
          </p:cNvGraphicFramePr>
          <p:nvPr>
            <p:ph idx="1"/>
            <p:extLst>
              <p:ext uri="{D42A27DB-BD31-4B8C-83A1-F6EECF244321}">
                <p14:modId xmlns:p14="http://schemas.microsoft.com/office/powerpoint/2010/main" val="148797262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238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2181F-24D0-4C2C-B6E5-63629C9A3BCB}"/>
              </a:ext>
            </a:extLst>
          </p:cNvPr>
          <p:cNvSpPr>
            <a:spLocks noGrp="1"/>
          </p:cNvSpPr>
          <p:nvPr>
            <p:ph type="title"/>
          </p:nvPr>
        </p:nvSpPr>
        <p:spPr>
          <a:xfrm>
            <a:off x="1286933" y="609600"/>
            <a:ext cx="10197494" cy="1099457"/>
          </a:xfrm>
        </p:spPr>
        <p:txBody>
          <a:bodyPr>
            <a:normAutofit/>
          </a:bodyPr>
          <a:lstStyle/>
          <a:p>
            <a:r>
              <a:rPr lang="en-US" dirty="0"/>
              <a:t>Objectives</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BEEB26C1-F9A9-CD86-E78E-70849774FF91}"/>
              </a:ext>
            </a:extLst>
          </p:cNvPr>
          <p:cNvGraphicFramePr>
            <a:graphicFrameLocks noGrp="1"/>
          </p:cNvGraphicFramePr>
          <p:nvPr>
            <p:ph idx="1"/>
            <p:extLst>
              <p:ext uri="{D42A27DB-BD31-4B8C-83A1-F6EECF244321}">
                <p14:modId xmlns:p14="http://schemas.microsoft.com/office/powerpoint/2010/main" val="266485690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6111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0738-E4F4-43F6-AAB5-BA56C022EA6B}"/>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see what operating system was installed on the system.</a:t>
            </a:r>
          </a:p>
        </p:txBody>
      </p:sp>
      <p:pic>
        <p:nvPicPr>
          <p:cNvPr id="4" name="Content Placeholder 3">
            <a:extLst>
              <a:ext uri="{FF2B5EF4-FFF2-40B4-BE49-F238E27FC236}">
                <a16:creationId xmlns:a16="http://schemas.microsoft.com/office/drawing/2014/main" id="{A4626B7D-05DD-41D7-9108-C076460406C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838326"/>
            <a:ext cx="6810376" cy="4200524"/>
          </a:xfrm>
          <a:prstGeom prst="rect">
            <a:avLst/>
          </a:prstGeom>
        </p:spPr>
      </p:pic>
    </p:spTree>
    <p:extLst>
      <p:ext uri="{BB962C8B-B14F-4D97-AF65-F5344CB8AC3E}">
        <p14:creationId xmlns:p14="http://schemas.microsoft.com/office/powerpoint/2010/main" val="408298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21E3-8542-4CDB-920C-7A568598D6AD}"/>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get the system’s name.</a:t>
            </a:r>
          </a:p>
        </p:txBody>
      </p:sp>
      <p:pic>
        <p:nvPicPr>
          <p:cNvPr id="5" name="Content Placeholder 4">
            <a:extLst>
              <a:ext uri="{FF2B5EF4-FFF2-40B4-BE49-F238E27FC236}">
                <a16:creationId xmlns:a16="http://schemas.microsoft.com/office/drawing/2014/main" id="{0BAED90A-382F-4D07-9601-8DEC8BD32E0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199" y="1857376"/>
            <a:ext cx="7858125" cy="3324224"/>
          </a:xfrm>
        </p:spPr>
      </p:pic>
    </p:spTree>
    <p:extLst>
      <p:ext uri="{BB962C8B-B14F-4D97-AF65-F5344CB8AC3E}">
        <p14:creationId xmlns:p14="http://schemas.microsoft.com/office/powerpoint/2010/main" val="2104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D95A-EC15-4709-A197-601F319A9F70}"/>
              </a:ext>
            </a:extLst>
          </p:cNvPr>
          <p:cNvSpPr>
            <a:spLocks noGrp="1"/>
          </p:cNvSpPr>
          <p:nvPr>
            <p:ph type="title"/>
          </p:nvPr>
        </p:nvSpPr>
        <p:spPr/>
        <p:txBody>
          <a:bodyPr/>
          <a:lstStyle/>
          <a:p>
            <a:r>
              <a:rPr lang="en-US" dirty="0"/>
              <a:t>Use </a:t>
            </a:r>
            <a:r>
              <a:rPr lang="en-US" dirty="0" err="1">
                <a:solidFill>
                  <a:srgbClr val="7030A0"/>
                </a:solidFill>
              </a:rPr>
              <a:t>Regripper</a:t>
            </a:r>
            <a:r>
              <a:rPr lang="en-US" dirty="0"/>
              <a:t> to see the user accounts on the system.</a:t>
            </a:r>
          </a:p>
        </p:txBody>
      </p:sp>
      <p:pic>
        <p:nvPicPr>
          <p:cNvPr id="5" name="Content Placeholder 4">
            <a:extLst>
              <a:ext uri="{FF2B5EF4-FFF2-40B4-BE49-F238E27FC236}">
                <a16:creationId xmlns:a16="http://schemas.microsoft.com/office/drawing/2014/main" id="{6E8309CC-A1D2-4A4D-B67B-A762A1A381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90688"/>
            <a:ext cx="6515100" cy="4500562"/>
          </a:xfrm>
        </p:spPr>
      </p:pic>
    </p:spTree>
    <p:extLst>
      <p:ext uri="{BB962C8B-B14F-4D97-AF65-F5344CB8AC3E}">
        <p14:creationId xmlns:p14="http://schemas.microsoft.com/office/powerpoint/2010/main" val="141233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719F992-960F-4C49-A949-D119C4AF7320}"/>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r>
              <a:rPr lang="en-US" sz="4800" kern="1200">
                <a:solidFill>
                  <a:schemeClr val="accent1"/>
                </a:solidFill>
                <a:latin typeface="+mj-lt"/>
                <a:ea typeface="+mj-ea"/>
                <a:cs typeface="+mj-cs"/>
              </a:rPr>
              <a:t>Explanation</a:t>
            </a:r>
          </a:p>
        </p:txBody>
      </p:sp>
      <p:sp>
        <p:nvSpPr>
          <p:cNvPr id="3" name="Content Placeholder 2">
            <a:extLst>
              <a:ext uri="{FF2B5EF4-FFF2-40B4-BE49-F238E27FC236}">
                <a16:creationId xmlns:a16="http://schemas.microsoft.com/office/drawing/2014/main" id="{7E21D277-66FA-4C41-8A21-567CC714C865}"/>
              </a:ext>
            </a:extLst>
          </p:cNvPr>
          <p:cNvSpPr>
            <a:spLocks noGrp="1"/>
          </p:cNvSpPr>
          <p:nvPr>
            <p:ph idx="1"/>
          </p:nvPr>
        </p:nvSpPr>
        <p:spPr>
          <a:xfrm>
            <a:off x="985969" y="5650029"/>
            <a:ext cx="8288032" cy="469122"/>
          </a:xfrm>
        </p:spPr>
        <p:txBody>
          <a:bodyPr vert="horz" lIns="91440" tIns="45720" rIns="91440" bIns="45720" rtlCol="0" anchor="t">
            <a:normAutofit/>
          </a:bodyPr>
          <a:lstStyle/>
          <a:p>
            <a:pPr marL="0" indent="0" algn="ctr">
              <a:buNone/>
            </a:pPr>
            <a:r>
              <a:rPr lang="en-US" i="1">
                <a:solidFill>
                  <a:schemeClr val="tx1">
                    <a:lumMod val="50000"/>
                    <a:lumOff val="50000"/>
                  </a:schemeClr>
                </a:solidFill>
              </a:rPr>
              <a:t>Regripper’</a:t>
            </a:r>
            <a:r>
              <a:rPr lang="en-US">
                <a:solidFill>
                  <a:schemeClr val="tx1">
                    <a:lumMod val="50000"/>
                    <a:lumOff val="50000"/>
                  </a:schemeClr>
                </a:solidFill>
              </a:rPr>
              <a:t>s results gives us this information:</a:t>
            </a:r>
          </a:p>
        </p:txBody>
      </p:sp>
      <p:graphicFrame>
        <p:nvGraphicFramePr>
          <p:cNvPr id="4" name="Table 4">
            <a:extLst>
              <a:ext uri="{FF2B5EF4-FFF2-40B4-BE49-F238E27FC236}">
                <a16:creationId xmlns:a16="http://schemas.microsoft.com/office/drawing/2014/main" id="{A62EF2A2-9172-4FB8-98E5-B85CE836CC84}"/>
              </a:ext>
            </a:extLst>
          </p:cNvPr>
          <p:cNvGraphicFramePr>
            <a:graphicFrameLocks noGrp="1"/>
          </p:cNvGraphicFramePr>
          <p:nvPr>
            <p:extLst>
              <p:ext uri="{D42A27DB-BD31-4B8C-83A1-F6EECF244321}">
                <p14:modId xmlns:p14="http://schemas.microsoft.com/office/powerpoint/2010/main" val="1371952911"/>
              </p:ext>
            </p:extLst>
          </p:nvPr>
        </p:nvGraphicFramePr>
        <p:xfrm>
          <a:off x="1549775" y="934222"/>
          <a:ext cx="7160419" cy="3299454"/>
        </p:xfrm>
        <a:graphic>
          <a:graphicData uri="http://schemas.openxmlformats.org/drawingml/2006/table">
            <a:tbl>
              <a:tblPr firstRow="1" bandRow="1">
                <a:noFill/>
                <a:tableStyleId>{5C22544A-7EE6-4342-B048-85BDC9FD1C3A}</a:tableStyleId>
              </a:tblPr>
              <a:tblGrid>
                <a:gridCol w="3737494">
                  <a:extLst>
                    <a:ext uri="{9D8B030D-6E8A-4147-A177-3AD203B41FA5}">
                      <a16:colId xmlns:a16="http://schemas.microsoft.com/office/drawing/2014/main" val="3466721054"/>
                    </a:ext>
                  </a:extLst>
                </a:gridCol>
                <a:gridCol w="3422925">
                  <a:extLst>
                    <a:ext uri="{9D8B030D-6E8A-4147-A177-3AD203B41FA5}">
                      <a16:colId xmlns:a16="http://schemas.microsoft.com/office/drawing/2014/main" val="640866014"/>
                    </a:ext>
                  </a:extLst>
                </a:gridCol>
              </a:tblGrid>
              <a:tr h="434622">
                <a:tc>
                  <a:txBody>
                    <a:bodyPr/>
                    <a:lstStyle/>
                    <a:p>
                      <a:r>
                        <a:rPr lang="en-US" sz="1400" b="1" cap="none" spc="0">
                          <a:solidFill>
                            <a:schemeClr val="bg1"/>
                          </a:solidFill>
                        </a:rPr>
                        <a:t>User Account</a:t>
                      </a:r>
                    </a:p>
                  </a:txBody>
                  <a:tcPr marL="64275" marR="45911" marT="91821" marB="91821"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1400" b="1" cap="none" spc="0">
                          <a:solidFill>
                            <a:schemeClr val="bg1"/>
                          </a:solidFill>
                        </a:rPr>
                        <a:t>Kamryn</a:t>
                      </a:r>
                    </a:p>
                  </a:txBody>
                  <a:tcPr marL="64275" marR="45911" marT="91821" marB="91821"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532221396"/>
                  </a:ext>
                </a:extLst>
              </a:tr>
              <a:tr h="358104">
                <a:tc>
                  <a:txBody>
                    <a:bodyPr/>
                    <a:lstStyle/>
                    <a:p>
                      <a:r>
                        <a:rPr lang="en-US" sz="1200" b="1" cap="none" spc="0">
                          <a:solidFill>
                            <a:schemeClr val="tx1"/>
                          </a:solidFill>
                        </a:rPr>
                        <a:t>User Account Creation Date</a:t>
                      </a:r>
                    </a:p>
                  </a:txBody>
                  <a:tcPr marL="64275" marR="45911" marT="45911" marB="91821">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1200" cap="none" spc="0">
                          <a:solidFill>
                            <a:schemeClr val="tx1"/>
                          </a:solidFill>
                        </a:rPr>
                        <a:t>03/10/2021 00:13:56</a:t>
                      </a:r>
                    </a:p>
                  </a:txBody>
                  <a:tcPr marL="64275" marR="45911" marT="45911" marB="91821">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1145630297"/>
                  </a:ext>
                </a:extLst>
              </a:tr>
              <a:tr h="358104">
                <a:tc>
                  <a:txBody>
                    <a:bodyPr/>
                    <a:lstStyle/>
                    <a:p>
                      <a:r>
                        <a:rPr lang="en-US" sz="1200" b="1" cap="none" spc="0">
                          <a:solidFill>
                            <a:schemeClr val="tx1"/>
                          </a:solidFill>
                        </a:rPr>
                        <a:t>User Account Last Login Date</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200" cap="none" spc="0">
                          <a:solidFill>
                            <a:schemeClr val="tx1"/>
                          </a:solidFill>
                        </a:rPr>
                        <a:t>03/21/2021 20:04:35</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522636297"/>
                  </a:ext>
                </a:extLst>
              </a:tr>
              <a:tr h="358104">
                <a:tc>
                  <a:txBody>
                    <a:bodyPr/>
                    <a:lstStyle/>
                    <a:p>
                      <a:r>
                        <a:rPr lang="en-US" sz="1200" b="1" cap="none" spc="0">
                          <a:solidFill>
                            <a:schemeClr val="tx1"/>
                          </a:solidFill>
                        </a:rPr>
                        <a:t>Operating System (OS)</a:t>
                      </a:r>
                    </a:p>
                  </a:txBody>
                  <a:tcPr marL="64275" marR="45911" marT="45911" marB="91821">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1200" cap="none" spc="0">
                          <a:solidFill>
                            <a:schemeClr val="tx1"/>
                          </a:solidFill>
                        </a:rPr>
                        <a:t>Windows 10 Home</a:t>
                      </a:r>
                    </a:p>
                  </a:txBody>
                  <a:tcPr marL="64275" marR="45911" marT="45911" marB="91821">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001109964"/>
                  </a:ext>
                </a:extLst>
              </a:tr>
              <a:tr h="358104">
                <a:tc>
                  <a:txBody>
                    <a:bodyPr/>
                    <a:lstStyle/>
                    <a:p>
                      <a:r>
                        <a:rPr lang="en-US" sz="1200" b="1" cap="none" spc="0">
                          <a:solidFill>
                            <a:schemeClr val="tx1"/>
                          </a:solidFill>
                        </a:rPr>
                        <a:t>OS Build</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200" cap="none" spc="0">
                          <a:solidFill>
                            <a:schemeClr val="tx1"/>
                          </a:solidFill>
                        </a:rPr>
                        <a:t>19041</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996415298"/>
                  </a:ext>
                </a:extLst>
              </a:tr>
              <a:tr h="358104">
                <a:tc>
                  <a:txBody>
                    <a:bodyPr/>
                    <a:lstStyle/>
                    <a:p>
                      <a:r>
                        <a:rPr lang="en-US" sz="1200" b="1" cap="none" spc="0">
                          <a:solidFill>
                            <a:schemeClr val="tx1"/>
                          </a:solidFill>
                        </a:rPr>
                        <a:t>System Name</a:t>
                      </a:r>
                    </a:p>
                  </a:txBody>
                  <a:tcPr marL="64275" marR="45911" marT="45911" marB="91821">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1200" cap="none" spc="0">
                          <a:solidFill>
                            <a:schemeClr val="tx1"/>
                          </a:solidFill>
                        </a:rPr>
                        <a:t>DESKTOP-E4SUNT2</a:t>
                      </a:r>
                    </a:p>
                  </a:txBody>
                  <a:tcPr marL="64275" marR="45911" marT="45911" marB="91821">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784858789"/>
                  </a:ext>
                </a:extLst>
              </a:tr>
              <a:tr h="358104">
                <a:tc>
                  <a:txBody>
                    <a:bodyPr/>
                    <a:lstStyle/>
                    <a:p>
                      <a:r>
                        <a:rPr lang="en-US" sz="1200" b="1" cap="none" spc="0">
                          <a:solidFill>
                            <a:schemeClr val="tx1"/>
                          </a:solidFill>
                        </a:rPr>
                        <a:t>System Owner</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200" cap="none" spc="0">
                          <a:solidFill>
                            <a:schemeClr val="tx1"/>
                          </a:solidFill>
                        </a:rPr>
                        <a:t>Kamryn</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295706471"/>
                  </a:ext>
                </a:extLst>
              </a:tr>
              <a:tr h="358104">
                <a:tc>
                  <a:txBody>
                    <a:bodyPr/>
                    <a:lstStyle/>
                    <a:p>
                      <a:r>
                        <a:rPr lang="en-US" sz="1200" b="1" cap="none" spc="0">
                          <a:solidFill>
                            <a:schemeClr val="tx1"/>
                          </a:solidFill>
                        </a:rPr>
                        <a:t>System Timezone</a:t>
                      </a:r>
                    </a:p>
                  </a:txBody>
                  <a:tcPr marL="64275" marR="45911" marT="45911" marB="91821">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1200" cap="none" spc="0">
                          <a:solidFill>
                            <a:schemeClr val="tx1"/>
                          </a:solidFill>
                        </a:rPr>
                        <a:t>Pacific Standard Time (PST)</a:t>
                      </a:r>
                    </a:p>
                  </a:txBody>
                  <a:tcPr marL="64275" marR="45911" marT="45911" marB="91821">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4202228071"/>
                  </a:ext>
                </a:extLst>
              </a:tr>
              <a:tr h="358104">
                <a:tc>
                  <a:txBody>
                    <a:bodyPr/>
                    <a:lstStyle/>
                    <a:p>
                      <a:r>
                        <a:rPr lang="en-US" sz="1200" b="1" cap="none" spc="0">
                          <a:solidFill>
                            <a:schemeClr val="tx1"/>
                          </a:solidFill>
                        </a:rPr>
                        <a:t>System Install Date &amp; Time</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200" cap="none" spc="0">
                          <a:solidFill>
                            <a:schemeClr val="tx1"/>
                          </a:solidFill>
                        </a:rPr>
                        <a:t>03/10/2021 00:04:29</a:t>
                      </a:r>
                    </a:p>
                  </a:txBody>
                  <a:tcPr marL="64275" marR="45911" marT="45911" marB="91821">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262817872"/>
                  </a:ext>
                </a:extLst>
              </a:tr>
            </a:tbl>
          </a:graphicData>
        </a:graphic>
      </p:graphicFrame>
    </p:spTree>
    <p:extLst>
      <p:ext uri="{BB962C8B-B14F-4D97-AF65-F5344CB8AC3E}">
        <p14:creationId xmlns:p14="http://schemas.microsoft.com/office/powerpoint/2010/main" val="2980012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F4101-2D7A-4E8A-832F-AF0A101A6CE3}"/>
              </a:ext>
            </a:extLst>
          </p:cNvPr>
          <p:cNvSpPr>
            <a:spLocks noGrp="1"/>
          </p:cNvSpPr>
          <p:nvPr>
            <p:ph type="title"/>
          </p:nvPr>
        </p:nvSpPr>
        <p:spPr>
          <a:xfrm>
            <a:off x="1286933" y="609600"/>
            <a:ext cx="10197494" cy="1099457"/>
          </a:xfrm>
        </p:spPr>
        <p:txBody>
          <a:bodyPr>
            <a:normAutofit/>
          </a:bodyPr>
          <a:lstStyle/>
          <a:p>
            <a:r>
              <a:rPr lang="en-US" dirty="0"/>
              <a:t>Alternate Ways of Answering the Question</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C9A768EF-EF3B-FB3A-69D9-4212A401787D}"/>
              </a:ext>
            </a:extLst>
          </p:cNvPr>
          <p:cNvGraphicFramePr>
            <a:graphicFrameLocks noGrp="1"/>
          </p:cNvGraphicFramePr>
          <p:nvPr>
            <p:ph idx="1"/>
            <p:extLst>
              <p:ext uri="{D42A27DB-BD31-4B8C-83A1-F6EECF244321}">
                <p14:modId xmlns:p14="http://schemas.microsoft.com/office/powerpoint/2010/main" val="243899567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0253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2B17E-4C52-47AF-8ED7-1B7806279930}"/>
              </a:ext>
            </a:extLst>
          </p:cNvPr>
          <p:cNvSpPr>
            <a:spLocks noGrp="1"/>
          </p:cNvSpPr>
          <p:nvPr>
            <p:ph type="title"/>
          </p:nvPr>
        </p:nvSpPr>
        <p:spPr>
          <a:xfrm>
            <a:off x="1333502" y="609600"/>
            <a:ext cx="8596668" cy="1320800"/>
          </a:xfrm>
        </p:spPr>
        <p:txBody>
          <a:bodyPr>
            <a:normAutofit/>
          </a:bodyPr>
          <a:lstStyle/>
          <a:p>
            <a:r>
              <a:rPr lang="en-US" dirty="0"/>
              <a:t>3. What was the last account to logon?</a:t>
            </a:r>
          </a:p>
        </p:txBody>
      </p:sp>
      <p:sp>
        <p:nvSpPr>
          <p:cNvPr id="14" name="Isosceles Triangle 13">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a:extLst>
              <a:ext uri="{FF2B5EF4-FFF2-40B4-BE49-F238E27FC236}">
                <a16:creationId xmlns:a16="http://schemas.microsoft.com/office/drawing/2014/main" id="{658DA80E-3052-4425-8900-F4694EE40BE3}"/>
              </a:ext>
            </a:extLst>
          </p:cNvPr>
          <p:cNvSpPr>
            <a:spLocks noGrp="1"/>
          </p:cNvSpPr>
          <p:nvPr>
            <p:ph idx="1"/>
          </p:nvPr>
        </p:nvSpPr>
        <p:spPr>
          <a:xfrm>
            <a:off x="1333502" y="2160589"/>
            <a:ext cx="8596668" cy="3880773"/>
          </a:xfrm>
        </p:spPr>
        <p:txBody>
          <a:bodyPr>
            <a:normAutofit/>
          </a:bodyPr>
          <a:lstStyle/>
          <a:p>
            <a:r>
              <a:rPr lang="en-US"/>
              <a:t>Tools Used:</a:t>
            </a:r>
          </a:p>
          <a:p>
            <a:pPr lvl="1"/>
            <a:r>
              <a:rPr lang="en-US" err="1"/>
              <a:t>Regripper</a:t>
            </a:r>
            <a:endParaRPr lang="en-US"/>
          </a:p>
          <a:p>
            <a:pPr lvl="2"/>
            <a:r>
              <a:rPr lang="en-US" err="1"/>
              <a:t>Lastloggedon</a:t>
            </a:r>
            <a:r>
              <a:rPr lang="en-US"/>
              <a:t> plugin</a:t>
            </a:r>
          </a:p>
          <a:p>
            <a:pPr lvl="1"/>
            <a:r>
              <a:rPr lang="en-US" err="1"/>
              <a:t>Hivexsh</a:t>
            </a:r>
            <a:r>
              <a:rPr lang="en-US"/>
              <a:t> (optional)</a:t>
            </a:r>
          </a:p>
          <a:p>
            <a:pPr lvl="1"/>
            <a:endParaRPr lang="en-US"/>
          </a:p>
          <a:p>
            <a:pPr lvl="1"/>
            <a:endParaRPr lang="en-US" dirty="0"/>
          </a:p>
          <a:p>
            <a:endParaRPr lang="en-US" dirty="0"/>
          </a:p>
        </p:txBody>
      </p:sp>
      <p:sp>
        <p:nvSpPr>
          <p:cNvPr id="16" name="Isosceles Triangle 15">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23226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C762-CC44-4ED3-BF98-70692C7B6A09}"/>
              </a:ext>
            </a:extLst>
          </p:cNvPr>
          <p:cNvSpPr>
            <a:spLocks noGrp="1"/>
          </p:cNvSpPr>
          <p:nvPr>
            <p:ph type="title"/>
          </p:nvPr>
        </p:nvSpPr>
        <p:spPr/>
        <p:txBody>
          <a:bodyPr>
            <a:normAutofit fontScale="90000"/>
          </a:bodyPr>
          <a:lstStyle/>
          <a:p>
            <a:r>
              <a:rPr lang="en-US" dirty="0"/>
              <a:t>Use </a:t>
            </a:r>
            <a:r>
              <a:rPr lang="en-US" i="1" dirty="0" err="1">
                <a:solidFill>
                  <a:srgbClr val="7030A0"/>
                </a:solidFill>
              </a:rPr>
              <a:t>Regripper</a:t>
            </a:r>
            <a:r>
              <a:rPr lang="en-US" dirty="0"/>
              <a:t> to discover the user who most recently logged on and when that logon took place.</a:t>
            </a:r>
          </a:p>
        </p:txBody>
      </p:sp>
      <p:pic>
        <p:nvPicPr>
          <p:cNvPr id="4" name="Content Placeholder 4">
            <a:extLst>
              <a:ext uri="{FF2B5EF4-FFF2-40B4-BE49-F238E27FC236}">
                <a16:creationId xmlns:a16="http://schemas.microsoft.com/office/drawing/2014/main" id="{B2B61BAB-0A41-403B-A177-F824FB84877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962149"/>
            <a:ext cx="8458200" cy="4010026"/>
          </a:xfrm>
        </p:spPr>
      </p:pic>
    </p:spTree>
    <p:extLst>
      <p:ext uri="{BB962C8B-B14F-4D97-AF65-F5344CB8AC3E}">
        <p14:creationId xmlns:p14="http://schemas.microsoft.com/office/powerpoint/2010/main" val="3675941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A7317-0B7F-4A0C-9B3D-3EF013D20888}"/>
              </a:ext>
            </a:extLst>
          </p:cNvPr>
          <p:cNvSpPr>
            <a:spLocks noGrp="1"/>
          </p:cNvSpPr>
          <p:nvPr>
            <p:ph type="title"/>
          </p:nvPr>
        </p:nvSpPr>
        <p:spPr>
          <a:xfrm>
            <a:off x="1286933" y="609600"/>
            <a:ext cx="10197494" cy="1099457"/>
          </a:xfrm>
        </p:spPr>
        <p:txBody>
          <a:bodyPr>
            <a:normAutofit/>
          </a:bodyPr>
          <a:lstStyle/>
          <a:p>
            <a:r>
              <a:rPr lang="en-US" dirty="0"/>
              <a:t>Explanation</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067BB756-8B6C-65D9-6D72-9B15C59D043B}"/>
              </a:ext>
            </a:extLst>
          </p:cNvPr>
          <p:cNvGraphicFramePr>
            <a:graphicFrameLocks noGrp="1"/>
          </p:cNvGraphicFramePr>
          <p:nvPr>
            <p:ph idx="1"/>
            <p:extLst>
              <p:ext uri="{D42A27DB-BD31-4B8C-83A1-F6EECF244321}">
                <p14:modId xmlns:p14="http://schemas.microsoft.com/office/powerpoint/2010/main" val="154841189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88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3967-7F55-40A6-B93C-7541BF1305E3}"/>
              </a:ext>
            </a:extLst>
          </p:cNvPr>
          <p:cNvSpPr>
            <a:spLocks noGrp="1"/>
          </p:cNvSpPr>
          <p:nvPr>
            <p:ph type="title"/>
          </p:nvPr>
        </p:nvSpPr>
        <p:spPr/>
        <p:txBody>
          <a:bodyPr/>
          <a:lstStyle/>
          <a:p>
            <a:r>
              <a:rPr lang="en-US" dirty="0"/>
              <a:t>Alternate Ways of Answering the Question</a:t>
            </a:r>
          </a:p>
        </p:txBody>
      </p:sp>
      <p:sp>
        <p:nvSpPr>
          <p:cNvPr id="3" name="Content Placeholder 2">
            <a:extLst>
              <a:ext uri="{FF2B5EF4-FFF2-40B4-BE49-F238E27FC236}">
                <a16:creationId xmlns:a16="http://schemas.microsoft.com/office/drawing/2014/main" id="{40123445-E98F-4F2B-9062-4CA44480AB4E}"/>
              </a:ext>
            </a:extLst>
          </p:cNvPr>
          <p:cNvSpPr>
            <a:spLocks noGrp="1"/>
          </p:cNvSpPr>
          <p:nvPr>
            <p:ph idx="1"/>
          </p:nvPr>
        </p:nvSpPr>
        <p:spPr/>
        <p:txBody>
          <a:bodyPr/>
          <a:lstStyle/>
          <a:p>
            <a:r>
              <a:rPr lang="en-US" i="1" dirty="0" err="1">
                <a:solidFill>
                  <a:srgbClr val="7030A0"/>
                </a:solidFill>
              </a:rPr>
              <a:t>Hivexsh</a:t>
            </a:r>
            <a:r>
              <a:rPr lang="en-US" dirty="0"/>
              <a:t> can be used to manually analyze the Registry files. </a:t>
            </a:r>
          </a:p>
          <a:p>
            <a:pPr lvl="1"/>
            <a:r>
              <a:rPr lang="en-US" dirty="0"/>
              <a:t>You should do this as well despite </a:t>
            </a:r>
            <a:r>
              <a:rPr lang="en-US" dirty="0" err="1"/>
              <a:t>Regripper</a:t>
            </a:r>
            <a:r>
              <a:rPr lang="en-US" dirty="0"/>
              <a:t> analyzing them for us. Not only will you know where to find this information, but you can validate </a:t>
            </a:r>
            <a:r>
              <a:rPr lang="en-US" dirty="0" err="1"/>
              <a:t>Regripper’s</a:t>
            </a:r>
            <a:r>
              <a:rPr lang="en-US" dirty="0"/>
              <a:t> results. </a:t>
            </a:r>
          </a:p>
        </p:txBody>
      </p:sp>
    </p:spTree>
    <p:extLst>
      <p:ext uri="{BB962C8B-B14F-4D97-AF65-F5344CB8AC3E}">
        <p14:creationId xmlns:p14="http://schemas.microsoft.com/office/powerpoint/2010/main" val="1090216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0BB2F-5980-49B1-8020-771FD7299C50}"/>
              </a:ext>
            </a:extLst>
          </p:cNvPr>
          <p:cNvSpPr>
            <a:spLocks noGrp="1"/>
          </p:cNvSpPr>
          <p:nvPr>
            <p:ph type="title"/>
          </p:nvPr>
        </p:nvSpPr>
        <p:spPr>
          <a:xfrm>
            <a:off x="1333502" y="609600"/>
            <a:ext cx="8596668" cy="1320800"/>
          </a:xfrm>
        </p:spPr>
        <p:txBody>
          <a:bodyPr>
            <a:normAutofit/>
          </a:bodyPr>
          <a:lstStyle/>
          <a:p>
            <a:r>
              <a:rPr lang="en-US" dirty="0"/>
              <a:t>4. When was the computer shut down?</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8B7FECE-8CD8-43BA-A957-7673F44139BA}"/>
              </a:ext>
            </a:extLst>
          </p:cNvPr>
          <p:cNvSpPr>
            <a:spLocks noGrp="1"/>
          </p:cNvSpPr>
          <p:nvPr>
            <p:ph idx="1"/>
          </p:nvPr>
        </p:nvSpPr>
        <p:spPr>
          <a:xfrm>
            <a:off x="1333502" y="2160589"/>
            <a:ext cx="8596668" cy="3880773"/>
          </a:xfrm>
        </p:spPr>
        <p:txBody>
          <a:bodyPr>
            <a:normAutofit/>
          </a:bodyPr>
          <a:lstStyle/>
          <a:p>
            <a:r>
              <a:rPr lang="en-US"/>
              <a:t>Tools Used:</a:t>
            </a:r>
          </a:p>
          <a:p>
            <a:pPr lvl="1"/>
            <a:r>
              <a:rPr lang="en-US" err="1"/>
              <a:t>Regripper</a:t>
            </a:r>
            <a:endParaRPr lang="en-US"/>
          </a:p>
          <a:p>
            <a:pPr lvl="2"/>
            <a:r>
              <a:rPr lang="en-US"/>
              <a:t>Shutdown plugin</a:t>
            </a:r>
          </a:p>
          <a:p>
            <a:pPr lvl="1"/>
            <a:r>
              <a:rPr lang="en-US" err="1"/>
              <a:t>Hivexsh</a:t>
            </a:r>
            <a:r>
              <a:rPr lang="en-US"/>
              <a:t> (optional)</a:t>
            </a:r>
          </a:p>
          <a:p>
            <a:pPr lvl="1"/>
            <a:endParaRPr lang="en-US"/>
          </a:p>
          <a:p>
            <a:pPr lvl="1"/>
            <a:endParaRPr lang="en-US" dirty="0"/>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8011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1672-A3F5-4D90-9A65-4FD5E02CC077}"/>
              </a:ext>
            </a:extLst>
          </p:cNvPr>
          <p:cNvSpPr>
            <a:spLocks noGrp="1"/>
          </p:cNvSpPr>
          <p:nvPr>
            <p:ph type="title"/>
          </p:nvPr>
        </p:nvSpPr>
        <p:spPr>
          <a:xfrm>
            <a:off x="676746" y="609600"/>
            <a:ext cx="3729076" cy="1320800"/>
          </a:xfrm>
        </p:spPr>
        <p:txBody>
          <a:bodyPr anchor="ctr">
            <a:normAutofit/>
          </a:bodyPr>
          <a:lstStyle/>
          <a:p>
            <a:r>
              <a:rPr lang="en-US" dirty="0"/>
              <a:t>What is a Torrent client?</a:t>
            </a:r>
          </a:p>
        </p:txBody>
      </p:sp>
      <p:sp>
        <p:nvSpPr>
          <p:cNvPr id="3" name="Content Placeholder 2">
            <a:extLst>
              <a:ext uri="{FF2B5EF4-FFF2-40B4-BE49-F238E27FC236}">
                <a16:creationId xmlns:a16="http://schemas.microsoft.com/office/drawing/2014/main" id="{5202D56A-3471-4FE1-A477-8A5432581D4A}"/>
              </a:ext>
            </a:extLst>
          </p:cNvPr>
          <p:cNvSpPr>
            <a:spLocks noGrp="1"/>
          </p:cNvSpPr>
          <p:nvPr>
            <p:ph idx="1"/>
          </p:nvPr>
        </p:nvSpPr>
        <p:spPr>
          <a:xfrm>
            <a:off x="685167" y="2160589"/>
            <a:ext cx="3720916" cy="3560733"/>
          </a:xfrm>
        </p:spPr>
        <p:txBody>
          <a:bodyPr>
            <a:normAutofit/>
          </a:bodyPr>
          <a:lstStyle/>
          <a:p>
            <a:pPr>
              <a:lnSpc>
                <a:spcPct val="90000"/>
              </a:lnSpc>
            </a:pPr>
            <a:r>
              <a:rPr lang="en-GB" sz="1500"/>
              <a:t>Torrent client is a software for downloading files that utilize a peer to peer system. </a:t>
            </a:r>
          </a:p>
          <a:p>
            <a:pPr lvl="1">
              <a:lnSpc>
                <a:spcPct val="90000"/>
              </a:lnSpc>
            </a:pPr>
            <a:r>
              <a:rPr lang="en-GB" sz="1500"/>
              <a:t>allows you to find the files, download them more quickly, and manage them all in one accessible place.</a:t>
            </a:r>
          </a:p>
          <a:p>
            <a:pPr>
              <a:lnSpc>
                <a:spcPct val="90000"/>
              </a:lnSpc>
            </a:pPr>
            <a:r>
              <a:rPr lang="en-US" sz="1500"/>
              <a:t>Some popular torrent applications:</a:t>
            </a:r>
          </a:p>
          <a:p>
            <a:pPr lvl="1">
              <a:lnSpc>
                <a:spcPct val="90000"/>
              </a:lnSpc>
            </a:pPr>
            <a:r>
              <a:rPr lang="en-US" sz="1500"/>
              <a:t>uTorrent</a:t>
            </a:r>
          </a:p>
          <a:p>
            <a:pPr lvl="1">
              <a:lnSpc>
                <a:spcPct val="90000"/>
              </a:lnSpc>
            </a:pPr>
            <a:r>
              <a:rPr lang="en-US" sz="1500" err="1"/>
              <a:t>qBittorrent</a:t>
            </a:r>
            <a:endParaRPr lang="en-US" sz="1500"/>
          </a:p>
          <a:p>
            <a:pPr lvl="1">
              <a:lnSpc>
                <a:spcPct val="90000"/>
              </a:lnSpc>
            </a:pPr>
            <a:r>
              <a:rPr lang="en-US" sz="1500"/>
              <a:t>Transmission</a:t>
            </a:r>
          </a:p>
          <a:p>
            <a:pPr lvl="1">
              <a:lnSpc>
                <a:spcPct val="90000"/>
              </a:lnSpc>
            </a:pPr>
            <a:r>
              <a:rPr lang="en-US" sz="1500" err="1"/>
              <a:t>Vuze</a:t>
            </a:r>
            <a:endParaRPr lang="en-US" sz="1500"/>
          </a:p>
          <a:p>
            <a:pPr>
              <a:lnSpc>
                <a:spcPct val="90000"/>
              </a:lnSpc>
            </a:pPr>
            <a:endParaRPr lang="en-US" sz="1500"/>
          </a:p>
        </p:txBody>
      </p:sp>
      <p:pic>
        <p:nvPicPr>
          <p:cNvPr id="4" name="Picture 3">
            <a:extLst>
              <a:ext uri="{FF2B5EF4-FFF2-40B4-BE49-F238E27FC236}">
                <a16:creationId xmlns:a16="http://schemas.microsoft.com/office/drawing/2014/main" id="{19A63A2F-56EB-405B-B003-0E1F18B68429}"/>
              </a:ext>
            </a:extLst>
          </p:cNvPr>
          <p:cNvPicPr>
            <a:picLocks noChangeAspect="1"/>
          </p:cNvPicPr>
          <p:nvPr/>
        </p:nvPicPr>
        <p:blipFill>
          <a:blip r:embed="rId2"/>
          <a:stretch>
            <a:fillRect/>
          </a:stretch>
        </p:blipFill>
        <p:spPr>
          <a:xfrm>
            <a:off x="4654035" y="1847690"/>
            <a:ext cx="4602747" cy="2658087"/>
          </a:xfrm>
          <a:prstGeom prst="rect">
            <a:avLst/>
          </a:prstGeom>
        </p:spPr>
      </p:pic>
    </p:spTree>
    <p:extLst>
      <p:ext uri="{BB962C8B-B14F-4D97-AF65-F5344CB8AC3E}">
        <p14:creationId xmlns:p14="http://schemas.microsoft.com/office/powerpoint/2010/main" val="2308851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DF44-3058-4BB4-9941-18FDC1D5EFF5}"/>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find out when the most recent shutdown took place.</a:t>
            </a:r>
          </a:p>
        </p:txBody>
      </p:sp>
      <p:pic>
        <p:nvPicPr>
          <p:cNvPr id="5" name="Content Placeholder 4">
            <a:extLst>
              <a:ext uri="{FF2B5EF4-FFF2-40B4-BE49-F238E27FC236}">
                <a16:creationId xmlns:a16="http://schemas.microsoft.com/office/drawing/2014/main" id="{8A7460D9-D5B5-49F0-B690-7885AC8F6EC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2095502"/>
            <a:ext cx="8579178" cy="3240069"/>
          </a:xfrm>
        </p:spPr>
      </p:pic>
    </p:spTree>
    <p:extLst>
      <p:ext uri="{BB962C8B-B14F-4D97-AF65-F5344CB8AC3E}">
        <p14:creationId xmlns:p14="http://schemas.microsoft.com/office/powerpoint/2010/main" val="324171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CF93-974A-4E31-8939-CCDEFC3C5357}"/>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64FAE8FB-035D-45A0-BF21-609237CA6F9C}"/>
              </a:ext>
            </a:extLst>
          </p:cNvPr>
          <p:cNvSpPr>
            <a:spLocks noGrp="1"/>
          </p:cNvSpPr>
          <p:nvPr>
            <p:ph idx="1"/>
          </p:nvPr>
        </p:nvSpPr>
        <p:spPr/>
        <p:txBody>
          <a:bodyPr/>
          <a:lstStyle/>
          <a:p>
            <a:r>
              <a:rPr lang="en-US" dirty="0"/>
              <a:t>The last shutdown was on 3/10/2021 at 04:49:11.</a:t>
            </a:r>
          </a:p>
          <a:p>
            <a:pPr lvl="1"/>
            <a:r>
              <a:rPr lang="en-US" dirty="0"/>
              <a:t>This could mean that the person who had control of the system did not shut the computer down for a while. The system could have been in sleep or hibernation. </a:t>
            </a:r>
          </a:p>
          <a:p>
            <a:pPr lvl="1"/>
            <a:r>
              <a:rPr lang="en-US" dirty="0"/>
              <a:t>Windows event logs should be able to verify this information and give us more details on the user’s login activities. </a:t>
            </a:r>
          </a:p>
        </p:txBody>
      </p:sp>
    </p:spTree>
    <p:extLst>
      <p:ext uri="{BB962C8B-B14F-4D97-AF65-F5344CB8AC3E}">
        <p14:creationId xmlns:p14="http://schemas.microsoft.com/office/powerpoint/2010/main" val="1255763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4406-4BA8-448C-AFC3-ACB0E5C61FD5}"/>
              </a:ext>
            </a:extLst>
          </p:cNvPr>
          <p:cNvSpPr>
            <a:spLocks noGrp="1"/>
          </p:cNvSpPr>
          <p:nvPr>
            <p:ph type="title"/>
          </p:nvPr>
        </p:nvSpPr>
        <p:spPr/>
        <p:txBody>
          <a:bodyPr/>
          <a:lstStyle/>
          <a:p>
            <a:r>
              <a:rPr lang="en-US" dirty="0"/>
              <a:t>Alternate Ways of Answering the Question</a:t>
            </a:r>
          </a:p>
        </p:txBody>
      </p:sp>
      <p:sp>
        <p:nvSpPr>
          <p:cNvPr id="3" name="Content Placeholder 2">
            <a:extLst>
              <a:ext uri="{FF2B5EF4-FFF2-40B4-BE49-F238E27FC236}">
                <a16:creationId xmlns:a16="http://schemas.microsoft.com/office/drawing/2014/main" id="{7B2504F3-DFB9-4424-BE98-DD07D3741A2E}"/>
              </a:ext>
            </a:extLst>
          </p:cNvPr>
          <p:cNvSpPr>
            <a:spLocks noGrp="1"/>
          </p:cNvSpPr>
          <p:nvPr>
            <p:ph idx="1"/>
          </p:nvPr>
        </p:nvSpPr>
        <p:spPr/>
        <p:txBody>
          <a:bodyPr/>
          <a:lstStyle/>
          <a:p>
            <a:r>
              <a:rPr lang="en-US" i="1" dirty="0" err="1">
                <a:solidFill>
                  <a:srgbClr val="7030A0"/>
                </a:solidFill>
              </a:rPr>
              <a:t>Hivexsh</a:t>
            </a:r>
            <a:r>
              <a:rPr lang="en-US" dirty="0"/>
              <a:t> can be used to manually analyze the Registry files. </a:t>
            </a:r>
          </a:p>
          <a:p>
            <a:pPr lvl="1"/>
            <a:r>
              <a:rPr lang="en-US" dirty="0"/>
              <a:t>You should do this as well despite </a:t>
            </a:r>
            <a:r>
              <a:rPr lang="en-US" dirty="0" err="1"/>
              <a:t>Regripper</a:t>
            </a:r>
            <a:r>
              <a:rPr lang="en-US" dirty="0"/>
              <a:t> analyzing them for us. Not only will you know where to find this information, but you can validate </a:t>
            </a:r>
            <a:r>
              <a:rPr lang="en-US" dirty="0" err="1"/>
              <a:t>Regripper’s</a:t>
            </a:r>
            <a:r>
              <a:rPr lang="en-US" dirty="0"/>
              <a:t> results. </a:t>
            </a:r>
          </a:p>
          <a:p>
            <a:endParaRPr lang="en-US" dirty="0"/>
          </a:p>
        </p:txBody>
      </p:sp>
    </p:spTree>
    <p:extLst>
      <p:ext uri="{BB962C8B-B14F-4D97-AF65-F5344CB8AC3E}">
        <p14:creationId xmlns:p14="http://schemas.microsoft.com/office/powerpoint/2010/main" val="85894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766E-00E2-465A-A91D-3D82C287B9DA}"/>
              </a:ext>
            </a:extLst>
          </p:cNvPr>
          <p:cNvSpPr>
            <a:spLocks noGrp="1"/>
          </p:cNvSpPr>
          <p:nvPr>
            <p:ph type="title"/>
          </p:nvPr>
        </p:nvSpPr>
        <p:spPr>
          <a:xfrm>
            <a:off x="2849562" y="609600"/>
            <a:ext cx="6424440" cy="1320800"/>
          </a:xfrm>
        </p:spPr>
        <p:txBody>
          <a:bodyPr>
            <a:normAutofit/>
          </a:bodyPr>
          <a:lstStyle/>
          <a:p>
            <a:pPr>
              <a:lnSpc>
                <a:spcPct val="90000"/>
              </a:lnSpc>
            </a:pPr>
            <a:r>
              <a:rPr lang="en-US" sz="2800"/>
              <a:t>5. Generate a directory listing of the files on the pc. Can you identify any applications and/or files of interest?</a:t>
            </a:r>
          </a:p>
        </p:txBody>
      </p:sp>
      <p:pic>
        <p:nvPicPr>
          <p:cNvPr id="5" name="Picture 4" descr="Small tree">
            <a:extLst>
              <a:ext uri="{FF2B5EF4-FFF2-40B4-BE49-F238E27FC236}">
                <a16:creationId xmlns:a16="http://schemas.microsoft.com/office/drawing/2014/main" id="{BB727CAF-1C3F-B436-B57D-3926F0B8DCF5}"/>
              </a:ext>
            </a:extLst>
          </p:cNvPr>
          <p:cNvPicPr>
            <a:picLocks noChangeAspect="1"/>
          </p:cNvPicPr>
          <p:nvPr/>
        </p:nvPicPr>
        <p:blipFill rotWithShape="1">
          <a:blip r:embed="rId2"/>
          <a:srcRect l="30732" r="42695"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6E611B4-91E7-431C-956C-BA55160F44D7}"/>
              </a:ext>
            </a:extLst>
          </p:cNvPr>
          <p:cNvSpPr>
            <a:spLocks noGrp="1"/>
          </p:cNvSpPr>
          <p:nvPr>
            <p:ph idx="1"/>
          </p:nvPr>
        </p:nvSpPr>
        <p:spPr>
          <a:xfrm>
            <a:off x="2849562" y="2160589"/>
            <a:ext cx="6424440" cy="3880773"/>
          </a:xfrm>
        </p:spPr>
        <p:txBody>
          <a:bodyPr>
            <a:normAutofit/>
          </a:bodyPr>
          <a:lstStyle/>
          <a:p>
            <a:r>
              <a:rPr lang="en-US"/>
              <a:t>Tools Used:</a:t>
            </a:r>
          </a:p>
          <a:p>
            <a:pPr lvl="1"/>
            <a:r>
              <a:rPr lang="en-US" i="1" err="1"/>
              <a:t>fls</a:t>
            </a:r>
            <a:endParaRPr lang="en-US" i="1"/>
          </a:p>
          <a:p>
            <a:pPr lvl="1"/>
            <a:r>
              <a:rPr lang="en-US" i="1" err="1"/>
              <a:t>Regripper</a:t>
            </a:r>
            <a:endParaRPr lang="en-US" i="1"/>
          </a:p>
          <a:p>
            <a:pPr lvl="2"/>
            <a:r>
              <a:rPr lang="en-US" err="1"/>
              <a:t>Recentdocs</a:t>
            </a:r>
            <a:r>
              <a:rPr lang="en-US"/>
              <a:t> plugin</a:t>
            </a:r>
          </a:p>
          <a:p>
            <a:pPr lvl="1"/>
            <a:r>
              <a:rPr lang="en-US" i="1" err="1"/>
              <a:t>JLECmd</a:t>
            </a:r>
            <a:r>
              <a:rPr lang="en-US"/>
              <a:t> (optional)</a:t>
            </a:r>
          </a:p>
          <a:p>
            <a:pPr lvl="1"/>
            <a:r>
              <a:rPr lang="en-US" i="1"/>
              <a:t>Tree</a:t>
            </a:r>
            <a:r>
              <a:rPr lang="en-US"/>
              <a:t> (optional)</a:t>
            </a:r>
          </a:p>
        </p:txBody>
      </p:sp>
    </p:spTree>
    <p:extLst>
      <p:ext uri="{BB962C8B-B14F-4D97-AF65-F5344CB8AC3E}">
        <p14:creationId xmlns:p14="http://schemas.microsoft.com/office/powerpoint/2010/main" val="2357063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329-E979-4739-8839-6CEFEB045CB5}"/>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see what the user recently opened. </a:t>
            </a:r>
          </a:p>
        </p:txBody>
      </p:sp>
      <p:pic>
        <p:nvPicPr>
          <p:cNvPr id="5" name="Content Placeholder 4">
            <a:extLst>
              <a:ext uri="{FF2B5EF4-FFF2-40B4-BE49-F238E27FC236}">
                <a16:creationId xmlns:a16="http://schemas.microsoft.com/office/drawing/2014/main" id="{00994CD1-34F6-44C0-A7CF-763C1B49515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90688"/>
            <a:ext cx="6800850" cy="4576762"/>
          </a:xfrm>
        </p:spPr>
      </p:pic>
    </p:spTree>
    <p:extLst>
      <p:ext uri="{BB962C8B-B14F-4D97-AF65-F5344CB8AC3E}">
        <p14:creationId xmlns:p14="http://schemas.microsoft.com/office/powerpoint/2010/main" val="2626413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267F-AA23-46A7-95FD-6B0E1A63485B}"/>
              </a:ext>
            </a:extLst>
          </p:cNvPr>
          <p:cNvSpPr>
            <a:spLocks noGrp="1"/>
          </p:cNvSpPr>
          <p:nvPr>
            <p:ph type="title"/>
          </p:nvPr>
        </p:nvSpPr>
        <p:spPr>
          <a:xfrm>
            <a:off x="2849562" y="609600"/>
            <a:ext cx="6424440" cy="1320800"/>
          </a:xfrm>
        </p:spPr>
        <p:txBody>
          <a:bodyPr>
            <a:normAutofit/>
          </a:bodyPr>
          <a:lstStyle/>
          <a:p>
            <a:r>
              <a:rPr lang="en-US" dirty="0"/>
              <a:t>How to use </a:t>
            </a:r>
            <a:r>
              <a:rPr lang="en-US" i="1" err="1"/>
              <a:t>fls</a:t>
            </a:r>
            <a:endParaRPr lang="en-US" dirty="0"/>
          </a:p>
        </p:txBody>
      </p:sp>
      <p:pic>
        <p:nvPicPr>
          <p:cNvPr id="5" name="Picture 4" descr="Coloured organisers on shelves">
            <a:extLst>
              <a:ext uri="{FF2B5EF4-FFF2-40B4-BE49-F238E27FC236}">
                <a16:creationId xmlns:a16="http://schemas.microsoft.com/office/drawing/2014/main" id="{A4956773-8517-3451-FB13-57F00A909844}"/>
              </a:ext>
            </a:extLst>
          </p:cNvPr>
          <p:cNvPicPr>
            <a:picLocks noChangeAspect="1"/>
          </p:cNvPicPr>
          <p:nvPr/>
        </p:nvPicPr>
        <p:blipFill rotWithShape="1">
          <a:blip r:embed="rId2"/>
          <a:srcRect l="30127" r="4300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9B996F5-4552-4070-A4C4-3543A100E7F9}"/>
              </a:ext>
            </a:extLst>
          </p:cNvPr>
          <p:cNvSpPr>
            <a:spLocks noGrp="1"/>
          </p:cNvSpPr>
          <p:nvPr>
            <p:ph idx="1"/>
          </p:nvPr>
        </p:nvSpPr>
        <p:spPr>
          <a:xfrm>
            <a:off x="2849562" y="2160589"/>
            <a:ext cx="6424440" cy="3880773"/>
          </a:xfrm>
        </p:spPr>
        <p:txBody>
          <a:bodyPr>
            <a:normAutofit/>
          </a:bodyPr>
          <a:lstStyle/>
          <a:p>
            <a:r>
              <a:rPr lang="en-US" i="1" err="1"/>
              <a:t>fls</a:t>
            </a:r>
            <a:r>
              <a:rPr lang="en-US" dirty="0"/>
              <a:t> can be used to list the directories and/or files on a given partition.</a:t>
            </a:r>
          </a:p>
          <a:p>
            <a:r>
              <a:rPr lang="en-US" dirty="0"/>
              <a:t>The tool requires that you include the offset of the partition you want the tool to be used on. This tells the tool where to look for information.</a:t>
            </a:r>
          </a:p>
          <a:p>
            <a:pPr lvl="1"/>
            <a:r>
              <a:rPr lang="en-US" dirty="0"/>
              <a:t>We want to get the directories and files from the 2</a:t>
            </a:r>
            <a:r>
              <a:rPr lang="en-US" baseline="30000" dirty="0"/>
              <a:t>nd</a:t>
            </a:r>
            <a:r>
              <a:rPr lang="en-US" dirty="0"/>
              <a:t> partition. </a:t>
            </a:r>
            <a:r>
              <a:rPr lang="en-US" dirty="0">
                <a:hlinkClick r:id="rId3" action="ppaction://hlinkpres?slideindex=15&amp;slidetitle=Use fdisk to get the disk image’s partition table. "/>
              </a:rPr>
              <a:t>Recall that when we used </a:t>
            </a:r>
            <a:r>
              <a:rPr lang="en-US" dirty="0" err="1">
                <a:hlinkClick r:id="rId3" action="ppaction://hlinkpres?slideindex=15&amp;slidetitle=Use fdisk to get the disk image’s partition table. "/>
              </a:rPr>
              <a:t>fdisk</a:t>
            </a:r>
            <a:r>
              <a:rPr lang="en-US" dirty="0">
                <a:hlinkClick r:id="rId3" action="ppaction://hlinkpres?slideindex=15&amp;slidetitle=Use fdisk to get the disk image’s partition table. "/>
              </a:rPr>
              <a:t> to print the partition table</a:t>
            </a:r>
            <a:r>
              <a:rPr lang="en-US" dirty="0"/>
              <a:t>, the 2</a:t>
            </a:r>
            <a:r>
              <a:rPr lang="en-US" baseline="30000" dirty="0"/>
              <a:t>nd</a:t>
            </a:r>
            <a:r>
              <a:rPr lang="en-US" dirty="0"/>
              <a:t> partition starts at 104448.</a:t>
            </a:r>
          </a:p>
          <a:p>
            <a:pPr lvl="1"/>
            <a:r>
              <a:rPr lang="en-US" dirty="0" err="1"/>
              <a:t>Fls</a:t>
            </a:r>
            <a:r>
              <a:rPr lang="en-US" dirty="0"/>
              <a:t> requires that we include ‘-o 104448’ in our commands so that it knows to look in the 2</a:t>
            </a:r>
            <a:r>
              <a:rPr lang="en-US" baseline="30000" dirty="0"/>
              <a:t>nd</a:t>
            </a:r>
            <a:r>
              <a:rPr lang="en-US" dirty="0"/>
              <a:t> partition. If you do not supply this information, the tool will not know which partition to look in, and it will not work. </a:t>
            </a:r>
          </a:p>
          <a:p>
            <a:pPr lvl="1"/>
            <a:endParaRPr lang="en-US" dirty="0"/>
          </a:p>
        </p:txBody>
      </p:sp>
    </p:spTree>
    <p:extLst>
      <p:ext uri="{BB962C8B-B14F-4D97-AF65-F5344CB8AC3E}">
        <p14:creationId xmlns:p14="http://schemas.microsoft.com/office/powerpoint/2010/main" val="2303625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0914-6C3D-437E-A623-EFC16FF789DD}"/>
              </a:ext>
            </a:extLst>
          </p:cNvPr>
          <p:cNvSpPr>
            <a:spLocks noGrp="1"/>
          </p:cNvSpPr>
          <p:nvPr>
            <p:ph type="title"/>
          </p:nvPr>
        </p:nvSpPr>
        <p:spPr/>
        <p:txBody>
          <a:bodyPr/>
          <a:lstStyle/>
          <a:p>
            <a:r>
              <a:rPr lang="en-US" dirty="0"/>
              <a:t>How to get help for </a:t>
            </a:r>
            <a:r>
              <a:rPr lang="en-US" i="1" dirty="0" err="1">
                <a:solidFill>
                  <a:srgbClr val="7030A0"/>
                </a:solidFill>
              </a:rPr>
              <a:t>fls</a:t>
            </a:r>
            <a:r>
              <a:rPr lang="en-US" dirty="0"/>
              <a:t>.</a:t>
            </a:r>
          </a:p>
        </p:txBody>
      </p:sp>
      <p:pic>
        <p:nvPicPr>
          <p:cNvPr id="6" name="Content Placeholder 5">
            <a:extLst>
              <a:ext uri="{FF2B5EF4-FFF2-40B4-BE49-F238E27FC236}">
                <a16:creationId xmlns:a16="http://schemas.microsoft.com/office/drawing/2014/main" id="{A8144962-14C7-49B7-91F5-31BACE0FE44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78904"/>
            <a:ext cx="9163521" cy="4248368"/>
          </a:xfrm>
        </p:spPr>
      </p:pic>
    </p:spTree>
    <p:extLst>
      <p:ext uri="{BB962C8B-B14F-4D97-AF65-F5344CB8AC3E}">
        <p14:creationId xmlns:p14="http://schemas.microsoft.com/office/powerpoint/2010/main" val="2364475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AB35-C9A0-4BE2-B1C7-84166C774A92}"/>
              </a:ext>
            </a:extLst>
          </p:cNvPr>
          <p:cNvSpPr>
            <a:spLocks noGrp="1"/>
          </p:cNvSpPr>
          <p:nvPr>
            <p:ph type="title"/>
          </p:nvPr>
        </p:nvSpPr>
        <p:spPr/>
        <p:txBody>
          <a:bodyPr/>
          <a:lstStyle/>
          <a:p>
            <a:r>
              <a:rPr lang="en-US" dirty="0"/>
              <a:t>Use </a:t>
            </a:r>
            <a:r>
              <a:rPr lang="en-US" i="1" dirty="0" err="1">
                <a:solidFill>
                  <a:srgbClr val="7030A0"/>
                </a:solidFill>
              </a:rPr>
              <a:t>fls</a:t>
            </a:r>
            <a:r>
              <a:rPr lang="en-US" dirty="0"/>
              <a:t> to generate a directory listing. </a:t>
            </a:r>
          </a:p>
        </p:txBody>
      </p:sp>
      <p:pic>
        <p:nvPicPr>
          <p:cNvPr id="6" name="Content Placeholder 5">
            <a:extLst>
              <a:ext uri="{FF2B5EF4-FFF2-40B4-BE49-F238E27FC236}">
                <a16:creationId xmlns:a16="http://schemas.microsoft.com/office/drawing/2014/main" id="{8B02C78F-BFD9-416C-A01A-976F46F11CC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847100"/>
            <a:ext cx="9097652" cy="3771275"/>
          </a:xfrm>
        </p:spPr>
      </p:pic>
    </p:spTree>
    <p:extLst>
      <p:ext uri="{BB962C8B-B14F-4D97-AF65-F5344CB8AC3E}">
        <p14:creationId xmlns:p14="http://schemas.microsoft.com/office/powerpoint/2010/main" val="2892299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629C-1D8F-4266-9D48-C085CF7C39C4}"/>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torrent applications.</a:t>
            </a:r>
          </a:p>
        </p:txBody>
      </p:sp>
      <p:pic>
        <p:nvPicPr>
          <p:cNvPr id="4" name="Picture 3">
            <a:extLst>
              <a:ext uri="{FF2B5EF4-FFF2-40B4-BE49-F238E27FC236}">
                <a16:creationId xmlns:a16="http://schemas.microsoft.com/office/drawing/2014/main" id="{B59E075F-6EF3-4554-A3F4-711DA1C422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1381" y="1690688"/>
            <a:ext cx="11689237" cy="3911435"/>
          </a:xfrm>
          <a:prstGeom prst="rect">
            <a:avLst/>
          </a:prstGeom>
        </p:spPr>
      </p:pic>
    </p:spTree>
    <p:extLst>
      <p:ext uri="{BB962C8B-B14F-4D97-AF65-F5344CB8AC3E}">
        <p14:creationId xmlns:p14="http://schemas.microsoft.com/office/powerpoint/2010/main" val="1641971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85B8-6CB6-423B-B94C-6C26E57FA062}"/>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a:t>
            </a:r>
            <a:r>
              <a:rPr lang="en-US" i="1" dirty="0">
                <a:solidFill>
                  <a:srgbClr val="7030A0"/>
                </a:solidFill>
              </a:rPr>
              <a:t>torrent</a:t>
            </a:r>
            <a:r>
              <a:rPr lang="en-US" dirty="0"/>
              <a:t> files. </a:t>
            </a:r>
          </a:p>
        </p:txBody>
      </p:sp>
      <p:pic>
        <p:nvPicPr>
          <p:cNvPr id="7" name="Content Placeholder 6">
            <a:extLst>
              <a:ext uri="{FF2B5EF4-FFF2-40B4-BE49-F238E27FC236}">
                <a16:creationId xmlns:a16="http://schemas.microsoft.com/office/drawing/2014/main" id="{6A4128BF-46CC-450B-9184-926A1121147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8259" y="1615273"/>
            <a:ext cx="11915481" cy="3437493"/>
          </a:xfrm>
        </p:spPr>
      </p:pic>
    </p:spTree>
    <p:extLst>
      <p:ext uri="{BB962C8B-B14F-4D97-AF65-F5344CB8AC3E}">
        <p14:creationId xmlns:p14="http://schemas.microsoft.com/office/powerpoint/2010/main" val="2338936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AF02-CD94-46CA-8C7B-F10FE013E47A}"/>
              </a:ext>
            </a:extLst>
          </p:cNvPr>
          <p:cNvSpPr>
            <a:spLocks noGrp="1"/>
          </p:cNvSpPr>
          <p:nvPr>
            <p:ph type="title"/>
          </p:nvPr>
        </p:nvSpPr>
        <p:spPr>
          <a:xfrm>
            <a:off x="677334" y="609600"/>
            <a:ext cx="8596668" cy="1320800"/>
          </a:xfrm>
        </p:spPr>
        <p:txBody>
          <a:bodyPr>
            <a:normAutofit/>
          </a:bodyPr>
          <a:lstStyle/>
          <a:p>
            <a:r>
              <a:rPr lang="en-US" dirty="0"/>
              <a:t>What are torrent files?</a:t>
            </a:r>
          </a:p>
        </p:txBody>
      </p:sp>
      <p:graphicFrame>
        <p:nvGraphicFramePr>
          <p:cNvPr id="5" name="Content Placeholder 2">
            <a:extLst>
              <a:ext uri="{FF2B5EF4-FFF2-40B4-BE49-F238E27FC236}">
                <a16:creationId xmlns:a16="http://schemas.microsoft.com/office/drawing/2014/main" id="{C3E3E35F-75CE-DF48-519F-E43691DBDA7E}"/>
              </a:ext>
            </a:extLst>
          </p:cNvPr>
          <p:cNvGraphicFramePr>
            <a:graphicFrameLocks noGrp="1"/>
          </p:cNvGraphicFramePr>
          <p:nvPr>
            <p:ph idx="1"/>
            <p:extLst>
              <p:ext uri="{D42A27DB-BD31-4B8C-83A1-F6EECF244321}">
                <p14:modId xmlns:p14="http://schemas.microsoft.com/office/powerpoint/2010/main" val="4171467524"/>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231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FE52-73E6-4930-8D23-18EC28EAD7B9}"/>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a:t>
            </a:r>
            <a:r>
              <a:rPr lang="en-US" i="1" dirty="0">
                <a:solidFill>
                  <a:srgbClr val="7030A0"/>
                </a:solidFill>
              </a:rPr>
              <a:t>.mp3 </a:t>
            </a:r>
            <a:r>
              <a:rPr lang="en-US" dirty="0"/>
              <a:t>files.</a:t>
            </a:r>
          </a:p>
        </p:txBody>
      </p:sp>
      <p:pic>
        <p:nvPicPr>
          <p:cNvPr id="4" name="Picture 3">
            <a:extLst>
              <a:ext uri="{FF2B5EF4-FFF2-40B4-BE49-F238E27FC236}">
                <a16:creationId xmlns:a16="http://schemas.microsoft.com/office/drawing/2014/main" id="{0B197875-57CF-45BF-911A-0D04D694DC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6540" y="1690688"/>
            <a:ext cx="11858920" cy="4284920"/>
          </a:xfrm>
          <a:prstGeom prst="rect">
            <a:avLst/>
          </a:prstGeom>
        </p:spPr>
      </p:pic>
    </p:spTree>
    <p:extLst>
      <p:ext uri="{BB962C8B-B14F-4D97-AF65-F5344CB8AC3E}">
        <p14:creationId xmlns:p14="http://schemas.microsoft.com/office/powerpoint/2010/main" val="1819414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8A36-5674-495E-9A53-E4B18EB14321}"/>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text files.</a:t>
            </a:r>
          </a:p>
        </p:txBody>
      </p:sp>
      <p:pic>
        <p:nvPicPr>
          <p:cNvPr id="6" name="Content Placeholder 5">
            <a:extLst>
              <a:ext uri="{FF2B5EF4-FFF2-40B4-BE49-F238E27FC236}">
                <a16:creationId xmlns:a16="http://schemas.microsoft.com/office/drawing/2014/main" id="{E044E986-54E6-476E-B162-CD45B69FF53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8833" y="1852496"/>
            <a:ext cx="11934334" cy="3153007"/>
          </a:xfrm>
        </p:spPr>
      </p:pic>
    </p:spTree>
    <p:extLst>
      <p:ext uri="{BB962C8B-B14F-4D97-AF65-F5344CB8AC3E}">
        <p14:creationId xmlns:p14="http://schemas.microsoft.com/office/powerpoint/2010/main" val="2142636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7C59-6C7C-4412-A548-38BFA067FA01}"/>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email client. </a:t>
            </a:r>
          </a:p>
        </p:txBody>
      </p:sp>
      <p:pic>
        <p:nvPicPr>
          <p:cNvPr id="6" name="Content Placeholder 5">
            <a:extLst>
              <a:ext uri="{FF2B5EF4-FFF2-40B4-BE49-F238E27FC236}">
                <a16:creationId xmlns:a16="http://schemas.microsoft.com/office/drawing/2014/main" id="{F49E9C52-0BF6-4381-9BA2-7C2EEBAA04A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7863" y="2434496"/>
            <a:ext cx="8596312" cy="3333621"/>
          </a:xfrm>
        </p:spPr>
      </p:pic>
    </p:spTree>
    <p:extLst>
      <p:ext uri="{BB962C8B-B14F-4D97-AF65-F5344CB8AC3E}">
        <p14:creationId xmlns:p14="http://schemas.microsoft.com/office/powerpoint/2010/main" val="1744759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28B-1731-4ADD-A4DD-54AB9AB385A3}"/>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web browsers.</a:t>
            </a:r>
          </a:p>
        </p:txBody>
      </p:sp>
      <p:pic>
        <p:nvPicPr>
          <p:cNvPr id="5" name="Content Placeholder 4">
            <a:extLst>
              <a:ext uri="{FF2B5EF4-FFF2-40B4-BE49-F238E27FC236}">
                <a16:creationId xmlns:a16="http://schemas.microsoft.com/office/drawing/2014/main" id="{DA88D7C0-C568-42E8-8017-4E310FB51E9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2890" y="1433250"/>
            <a:ext cx="11464290" cy="4876110"/>
          </a:xfrm>
        </p:spPr>
      </p:pic>
    </p:spTree>
    <p:extLst>
      <p:ext uri="{BB962C8B-B14F-4D97-AF65-F5344CB8AC3E}">
        <p14:creationId xmlns:p14="http://schemas.microsoft.com/office/powerpoint/2010/main" val="3303396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5CFE5-9AFE-442D-AC8B-C4196A46B557}"/>
              </a:ext>
            </a:extLst>
          </p:cNvPr>
          <p:cNvSpPr>
            <a:spLocks noGrp="1"/>
          </p:cNvSpPr>
          <p:nvPr>
            <p:ph type="title"/>
          </p:nvPr>
        </p:nvSpPr>
        <p:spPr>
          <a:xfrm>
            <a:off x="1333502" y="609600"/>
            <a:ext cx="8596668" cy="1320800"/>
          </a:xfrm>
        </p:spPr>
        <p:txBody>
          <a:bodyPr>
            <a:normAutofit/>
          </a:bodyPr>
          <a:lstStyle/>
          <a:p>
            <a:r>
              <a:rPr lang="en-US" dirty="0"/>
              <a:t>Look for directories/files seen from </a:t>
            </a:r>
            <a:r>
              <a:rPr lang="en-US" dirty="0" err="1"/>
              <a:t>Regripper’s</a:t>
            </a:r>
            <a:r>
              <a:rPr lang="en-US" dirty="0"/>
              <a:t> </a:t>
            </a:r>
            <a:r>
              <a:rPr lang="en-US" dirty="0" err="1"/>
              <a:t>recentdocs</a:t>
            </a:r>
            <a:r>
              <a:rPr lang="en-US" dirty="0"/>
              <a:t> plugin. </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E18260E-92F1-4F33-BACF-8274281C2B96}"/>
              </a:ext>
            </a:extLst>
          </p:cNvPr>
          <p:cNvSpPr>
            <a:spLocks noGrp="1"/>
          </p:cNvSpPr>
          <p:nvPr>
            <p:ph idx="1"/>
          </p:nvPr>
        </p:nvSpPr>
        <p:spPr>
          <a:xfrm>
            <a:off x="1333502" y="2160589"/>
            <a:ext cx="8596668" cy="3880773"/>
          </a:xfrm>
        </p:spPr>
        <p:txBody>
          <a:bodyPr>
            <a:normAutofit lnSpcReduction="10000"/>
          </a:bodyPr>
          <a:lstStyle/>
          <a:p>
            <a:pPr>
              <a:lnSpc>
                <a:spcPct val="90000"/>
              </a:lnSpc>
            </a:pPr>
            <a:r>
              <a:rPr lang="en-US" sz="1500"/>
              <a:t>The same process can be done for any other files that catches your eye. </a:t>
            </a:r>
          </a:p>
          <a:p>
            <a:pPr>
              <a:lnSpc>
                <a:spcPct val="90000"/>
              </a:lnSpc>
            </a:pPr>
            <a:r>
              <a:rPr lang="en-US" sz="1500"/>
              <a:t>From this, the files/programs of interest are:</a:t>
            </a:r>
          </a:p>
          <a:p>
            <a:pPr lvl="1">
              <a:lnSpc>
                <a:spcPct val="90000"/>
              </a:lnSpc>
            </a:pPr>
            <a:r>
              <a:rPr lang="en-US" sz="1500"/>
              <a:t>utorrentie.exe (uTorrent setup executable)</a:t>
            </a:r>
          </a:p>
          <a:p>
            <a:pPr lvl="1">
              <a:lnSpc>
                <a:spcPct val="90000"/>
              </a:lnSpc>
            </a:pPr>
            <a:r>
              <a:rPr lang="en-US" sz="1500"/>
              <a:t>uTorrent.exe (uTorrent executable)</a:t>
            </a:r>
          </a:p>
          <a:p>
            <a:pPr lvl="1">
              <a:lnSpc>
                <a:spcPct val="90000"/>
              </a:lnSpc>
            </a:pPr>
            <a:r>
              <a:rPr lang="en-US" sz="1500"/>
              <a:t>Contraband.mp3.torrent</a:t>
            </a:r>
          </a:p>
          <a:p>
            <a:pPr lvl="1">
              <a:lnSpc>
                <a:spcPct val="90000"/>
              </a:lnSpc>
            </a:pPr>
            <a:r>
              <a:rPr lang="en-US" sz="1500"/>
              <a:t>Contraband.mp3 and its link file</a:t>
            </a:r>
          </a:p>
          <a:p>
            <a:pPr lvl="1">
              <a:lnSpc>
                <a:spcPct val="90000"/>
              </a:lnSpc>
            </a:pPr>
            <a:r>
              <a:rPr lang="en-US" sz="1500"/>
              <a:t>Sample-1.mp3.torrent </a:t>
            </a:r>
          </a:p>
          <a:p>
            <a:pPr lvl="1">
              <a:lnSpc>
                <a:spcPct val="90000"/>
              </a:lnSpc>
            </a:pPr>
            <a:r>
              <a:rPr lang="en-US" sz="1500"/>
              <a:t>Sample-1.mp3 and its link file</a:t>
            </a:r>
          </a:p>
          <a:p>
            <a:pPr lvl="1">
              <a:lnSpc>
                <a:spcPct val="90000"/>
              </a:lnSpc>
            </a:pPr>
            <a:r>
              <a:rPr lang="en-US" sz="1500"/>
              <a:t>List-(1,2,3).txt</a:t>
            </a:r>
          </a:p>
          <a:p>
            <a:pPr lvl="1">
              <a:lnSpc>
                <a:spcPct val="90000"/>
              </a:lnSpc>
            </a:pPr>
            <a:r>
              <a:rPr lang="en-US" sz="1500"/>
              <a:t>Mozilla Thunderbird</a:t>
            </a:r>
          </a:p>
          <a:p>
            <a:pPr lvl="1">
              <a:lnSpc>
                <a:spcPct val="90000"/>
              </a:lnSpc>
            </a:pPr>
            <a:r>
              <a:rPr lang="en-US" sz="1500"/>
              <a:t>Microsoft Edge</a:t>
            </a:r>
          </a:p>
          <a:p>
            <a:pPr lvl="1">
              <a:lnSpc>
                <a:spcPct val="90000"/>
              </a:lnSpc>
            </a:pPr>
            <a:r>
              <a:rPr lang="en-US" sz="1500"/>
              <a:t>Internet Explorer</a:t>
            </a:r>
          </a:p>
          <a:p>
            <a:pPr>
              <a:lnSpc>
                <a:spcPct val="90000"/>
              </a:lnSpc>
            </a:pPr>
            <a:endParaRPr lang="en-US" sz="150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81304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613B3-7089-4733-80D1-F16626E77912}"/>
              </a:ext>
            </a:extLst>
          </p:cNvPr>
          <p:cNvSpPr>
            <a:spLocks noGrp="1"/>
          </p:cNvSpPr>
          <p:nvPr>
            <p:ph type="title"/>
          </p:nvPr>
        </p:nvSpPr>
        <p:spPr>
          <a:xfrm>
            <a:off x="1333502" y="609600"/>
            <a:ext cx="8596668" cy="1320800"/>
          </a:xfrm>
        </p:spPr>
        <p:txBody>
          <a:bodyPr>
            <a:normAutofit/>
          </a:bodyPr>
          <a:lstStyle/>
          <a:p>
            <a:r>
              <a:rPr lang="en-US" dirty="0"/>
              <a:t>Explanation</a:t>
            </a:r>
          </a:p>
        </p:txBody>
      </p:sp>
      <p:sp>
        <p:nvSpPr>
          <p:cNvPr id="13" name="Isosceles Triangle 12">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Content Placeholder 5">
            <a:extLst>
              <a:ext uri="{FF2B5EF4-FFF2-40B4-BE49-F238E27FC236}">
                <a16:creationId xmlns:a16="http://schemas.microsoft.com/office/drawing/2014/main" id="{4F81280C-B968-42D8-866D-70CAFF3AD6DB}"/>
              </a:ext>
            </a:extLst>
          </p:cNvPr>
          <p:cNvSpPr>
            <a:spLocks noGrp="1"/>
          </p:cNvSpPr>
          <p:nvPr>
            <p:ph idx="1"/>
          </p:nvPr>
        </p:nvSpPr>
        <p:spPr>
          <a:xfrm>
            <a:off x="1333502" y="2160589"/>
            <a:ext cx="8596668" cy="3880773"/>
          </a:xfrm>
        </p:spPr>
        <p:txBody>
          <a:bodyPr>
            <a:normAutofit/>
          </a:bodyPr>
          <a:lstStyle/>
          <a:p>
            <a:r>
              <a:rPr lang="en-US" dirty="0"/>
              <a:t>Using </a:t>
            </a:r>
            <a:r>
              <a:rPr lang="en-US" dirty="0" err="1"/>
              <a:t>Regripper’s</a:t>
            </a:r>
            <a:r>
              <a:rPr lang="en-US" dirty="0"/>
              <a:t> </a:t>
            </a:r>
            <a:r>
              <a:rPr lang="en-US" i="1" err="1"/>
              <a:t>recentdocs</a:t>
            </a:r>
            <a:r>
              <a:rPr lang="en-US" dirty="0"/>
              <a:t> plugin, we were able to find the files the user recently accessed. Fortunately, these were files relevant to the investigation.</a:t>
            </a:r>
          </a:p>
          <a:p>
            <a:r>
              <a:rPr lang="en-US" dirty="0"/>
              <a:t>Using </a:t>
            </a:r>
            <a:r>
              <a:rPr lang="en-US" i="1" err="1"/>
              <a:t>fls</a:t>
            </a:r>
            <a:r>
              <a:rPr lang="en-US" dirty="0"/>
              <a:t>, we searched for the files we saw from </a:t>
            </a:r>
            <a:r>
              <a:rPr lang="en-US" dirty="0" err="1"/>
              <a:t>Regripper’s</a:t>
            </a:r>
            <a:r>
              <a:rPr lang="en-US" dirty="0"/>
              <a:t> </a:t>
            </a:r>
            <a:r>
              <a:rPr lang="en-US" i="1" err="1"/>
              <a:t>recentdocs</a:t>
            </a:r>
            <a:r>
              <a:rPr lang="en-US" dirty="0"/>
              <a:t> output. </a:t>
            </a:r>
          </a:p>
          <a:p>
            <a:r>
              <a:rPr lang="en-US" dirty="0"/>
              <a:t>We found a torrent application, torrent files, mp3 files with similar names to the torrents, an email client, and web browsers. We also have timestamps related to when the user last accessed and changed the files. </a:t>
            </a:r>
          </a:p>
          <a:p>
            <a:pPr lvl="1"/>
            <a:r>
              <a:rPr lang="en-US" dirty="0"/>
              <a:t>The timestamps will help us narrow our investigation to specific time periods. This is very useful for timeline analysis. We will create one in the next demonstration.</a:t>
            </a:r>
          </a:p>
          <a:p>
            <a:endParaRPr lang="en-US" dirty="0"/>
          </a:p>
        </p:txBody>
      </p:sp>
      <p:sp>
        <p:nvSpPr>
          <p:cNvPr id="15" name="Isosceles Triangle 14">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77680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937E1-3C16-48A2-9B9D-84151E0D99F1}"/>
              </a:ext>
            </a:extLst>
          </p:cNvPr>
          <p:cNvSpPr>
            <a:spLocks noGrp="1"/>
          </p:cNvSpPr>
          <p:nvPr>
            <p:ph type="title"/>
          </p:nvPr>
        </p:nvSpPr>
        <p:spPr>
          <a:xfrm>
            <a:off x="1333502" y="609600"/>
            <a:ext cx="8596668" cy="1320800"/>
          </a:xfrm>
        </p:spPr>
        <p:txBody>
          <a:bodyPr>
            <a:normAutofit/>
          </a:bodyPr>
          <a:lstStyle/>
          <a:p>
            <a:r>
              <a:rPr lang="en-US" dirty="0"/>
              <a:t>What the discovered torrent files mean for the investigation.</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FBCC884-52E3-4565-BA86-0D8599AFF26B}"/>
              </a:ext>
            </a:extLst>
          </p:cNvPr>
          <p:cNvSpPr>
            <a:spLocks noGrp="1"/>
          </p:cNvSpPr>
          <p:nvPr>
            <p:ph idx="1"/>
          </p:nvPr>
        </p:nvSpPr>
        <p:spPr>
          <a:xfrm>
            <a:off x="1333502" y="2160589"/>
            <a:ext cx="8596668" cy="3880773"/>
          </a:xfrm>
        </p:spPr>
        <p:txBody>
          <a:bodyPr>
            <a:normAutofit/>
          </a:bodyPr>
          <a:lstStyle/>
          <a:p>
            <a:r>
              <a:rPr lang="en-US" dirty="0"/>
              <a:t>Kamryn has ‘</a:t>
            </a:r>
            <a:r>
              <a:rPr lang="en-US" i="1"/>
              <a:t>Contraband.mp3.torrent</a:t>
            </a:r>
            <a:r>
              <a:rPr lang="en-US" dirty="0"/>
              <a:t>’ and ‘</a:t>
            </a:r>
            <a:r>
              <a:rPr lang="en-US" i="1"/>
              <a:t>Contraband.mp3</a:t>
            </a:r>
            <a:r>
              <a:rPr lang="en-US" dirty="0"/>
              <a:t>’. </a:t>
            </a:r>
          </a:p>
          <a:p>
            <a:pPr lvl="1"/>
            <a:r>
              <a:rPr lang="en-US" dirty="0"/>
              <a:t>‘</a:t>
            </a:r>
            <a:r>
              <a:rPr lang="en-US" i="1"/>
              <a:t>Contraband.mp3</a:t>
            </a:r>
            <a:r>
              <a:rPr lang="en-US" dirty="0"/>
              <a:t>’ could have been downloaded from the torrent file, or Kamryn already had it and created a torrent file out of it.</a:t>
            </a:r>
          </a:p>
          <a:p>
            <a:r>
              <a:rPr lang="en-US" dirty="0"/>
              <a:t>The same applies for ‘</a:t>
            </a:r>
            <a:r>
              <a:rPr lang="en-US" i="1"/>
              <a:t>Sample-1.mp3.torrent</a:t>
            </a:r>
            <a:r>
              <a:rPr lang="en-US" dirty="0"/>
              <a:t>’ and ‘</a:t>
            </a:r>
            <a:r>
              <a:rPr lang="en-US" i="1"/>
              <a:t>Sample-1.mp3</a:t>
            </a:r>
            <a:r>
              <a:rPr lang="en-US" dirty="0"/>
              <a:t>’. </a:t>
            </a:r>
          </a:p>
          <a:p>
            <a:r>
              <a:rPr lang="en-US" dirty="0"/>
              <a:t>When we acquire more information, we could determine how Kamryn acquired these files. For now, we know that Kamryn has the files the company is looking for and could be torrenting them. </a:t>
            </a:r>
          </a:p>
          <a:p>
            <a:pPr lvl="1"/>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57290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5EF688-2952-4D29-866C-C646D0FCBE46}"/>
              </a:ext>
            </a:extLst>
          </p:cNvPr>
          <p:cNvSpPr>
            <a:spLocks noGrp="1"/>
          </p:cNvSpPr>
          <p:nvPr>
            <p:ph type="title"/>
          </p:nvPr>
        </p:nvSpPr>
        <p:spPr>
          <a:xfrm>
            <a:off x="1286933" y="609600"/>
            <a:ext cx="10197494" cy="1099457"/>
          </a:xfrm>
        </p:spPr>
        <p:txBody>
          <a:bodyPr>
            <a:normAutofit/>
          </a:bodyPr>
          <a:lstStyle/>
          <a:p>
            <a:r>
              <a:rPr lang="en-US" dirty="0"/>
              <a:t>(Optional) Fix the output from </a:t>
            </a:r>
            <a:r>
              <a:rPr lang="en-US" i="1" err="1"/>
              <a:t>fls</a:t>
            </a:r>
            <a:endParaRPr lang="en-US" i="1"/>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7D409C40-5349-DA01-1D3E-5C15E877E47A}"/>
              </a:ext>
            </a:extLst>
          </p:cNvPr>
          <p:cNvGraphicFramePr>
            <a:graphicFrameLocks noGrp="1"/>
          </p:cNvGraphicFramePr>
          <p:nvPr>
            <p:ph idx="1"/>
            <p:extLst>
              <p:ext uri="{D42A27DB-BD31-4B8C-83A1-F6EECF244321}">
                <p14:modId xmlns:p14="http://schemas.microsoft.com/office/powerpoint/2010/main" val="281004099"/>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629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8C5B-9AF6-4543-82E6-B1EDF0ACF66F}"/>
              </a:ext>
            </a:extLst>
          </p:cNvPr>
          <p:cNvSpPr>
            <a:spLocks noGrp="1"/>
          </p:cNvSpPr>
          <p:nvPr>
            <p:ph type="title"/>
          </p:nvPr>
        </p:nvSpPr>
        <p:spPr/>
        <p:txBody>
          <a:bodyPr>
            <a:normAutofit fontScale="90000"/>
          </a:bodyPr>
          <a:lstStyle/>
          <a:p>
            <a:r>
              <a:rPr lang="en-US" dirty="0"/>
              <a:t>Use echo to create column titles, then cat to output the contents of our recently created text file. Redirect output to a new text file.</a:t>
            </a:r>
          </a:p>
        </p:txBody>
      </p:sp>
      <p:pic>
        <p:nvPicPr>
          <p:cNvPr id="6" name="Content Placeholder 5">
            <a:extLst>
              <a:ext uri="{FF2B5EF4-FFF2-40B4-BE49-F238E27FC236}">
                <a16:creationId xmlns:a16="http://schemas.microsoft.com/office/drawing/2014/main" id="{0A19C655-6D9B-49DE-B6BC-989CD6B9E50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2156043"/>
            <a:ext cx="10515600" cy="3292650"/>
          </a:xfrm>
        </p:spPr>
      </p:pic>
    </p:spTree>
    <p:extLst>
      <p:ext uri="{BB962C8B-B14F-4D97-AF65-F5344CB8AC3E}">
        <p14:creationId xmlns:p14="http://schemas.microsoft.com/office/powerpoint/2010/main" val="2319585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AE93-CDC7-4343-ADA1-03A8C39566F0}"/>
              </a:ext>
            </a:extLst>
          </p:cNvPr>
          <p:cNvSpPr>
            <a:spLocks noGrp="1"/>
          </p:cNvSpPr>
          <p:nvPr>
            <p:ph type="title"/>
          </p:nvPr>
        </p:nvSpPr>
        <p:spPr/>
        <p:txBody>
          <a:bodyPr/>
          <a:lstStyle/>
          <a:p>
            <a:r>
              <a:rPr lang="en-US" dirty="0"/>
              <a:t>Here is how it would look in a GUI application.</a:t>
            </a:r>
          </a:p>
        </p:txBody>
      </p:sp>
      <p:pic>
        <p:nvPicPr>
          <p:cNvPr id="7" name="Content Placeholder 6">
            <a:extLst>
              <a:ext uri="{FF2B5EF4-FFF2-40B4-BE49-F238E27FC236}">
                <a16:creationId xmlns:a16="http://schemas.microsoft.com/office/drawing/2014/main" id="{128E3DF9-A933-4C7B-98BD-3F31EA4D9554}"/>
              </a:ext>
            </a:extLst>
          </p:cNvPr>
          <p:cNvPicPr>
            <a:picLocks noGrp="1" noChangeAspect="1"/>
          </p:cNvPicPr>
          <p:nvPr>
            <p:ph idx="1"/>
          </p:nvPr>
        </p:nvPicPr>
        <p:blipFill>
          <a:blip r:embed="rId2"/>
          <a:stretch>
            <a:fillRect/>
          </a:stretch>
        </p:blipFill>
        <p:spPr>
          <a:xfrm>
            <a:off x="102870" y="2151387"/>
            <a:ext cx="11990070" cy="2024687"/>
          </a:xfrm>
        </p:spPr>
      </p:pic>
    </p:spTree>
    <p:extLst>
      <p:ext uri="{BB962C8B-B14F-4D97-AF65-F5344CB8AC3E}">
        <p14:creationId xmlns:p14="http://schemas.microsoft.com/office/powerpoint/2010/main" val="400014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FD79DA-2155-430F-9E70-0A79015413C5}"/>
              </a:ext>
            </a:extLst>
          </p:cNvPr>
          <p:cNvSpPr>
            <a:spLocks noGrp="1"/>
          </p:cNvSpPr>
          <p:nvPr>
            <p:ph type="title"/>
          </p:nvPr>
        </p:nvSpPr>
        <p:spPr>
          <a:xfrm>
            <a:off x="652481" y="1382486"/>
            <a:ext cx="3547581" cy="4093028"/>
          </a:xfrm>
        </p:spPr>
        <p:txBody>
          <a:bodyPr anchor="ctr">
            <a:normAutofit/>
          </a:bodyPr>
          <a:lstStyle/>
          <a:p>
            <a:r>
              <a:rPr lang="en-US" sz="4400"/>
              <a:t>A simple scenario</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Content Placeholder 2">
            <a:extLst>
              <a:ext uri="{FF2B5EF4-FFF2-40B4-BE49-F238E27FC236}">
                <a16:creationId xmlns:a16="http://schemas.microsoft.com/office/drawing/2014/main" id="{646ACBF0-DBC6-9DEA-02FD-05EA04133C73}"/>
              </a:ext>
            </a:extLst>
          </p:cNvPr>
          <p:cNvGraphicFramePr>
            <a:graphicFrameLocks noGrp="1"/>
          </p:cNvGraphicFramePr>
          <p:nvPr>
            <p:ph idx="1"/>
            <p:extLst>
              <p:ext uri="{D42A27DB-BD31-4B8C-83A1-F6EECF244321}">
                <p14:modId xmlns:p14="http://schemas.microsoft.com/office/powerpoint/2010/main" val="209281815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07904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B5AD7-DC55-449E-9668-EF68E7F80749}"/>
              </a:ext>
            </a:extLst>
          </p:cNvPr>
          <p:cNvSpPr>
            <a:spLocks noGrp="1"/>
          </p:cNvSpPr>
          <p:nvPr>
            <p:ph type="title"/>
          </p:nvPr>
        </p:nvSpPr>
        <p:spPr>
          <a:xfrm>
            <a:off x="1286933" y="609600"/>
            <a:ext cx="10197494" cy="1099457"/>
          </a:xfrm>
        </p:spPr>
        <p:txBody>
          <a:bodyPr>
            <a:normAutofit/>
          </a:bodyPr>
          <a:lstStyle/>
          <a:p>
            <a:r>
              <a:rPr lang="en-US" dirty="0"/>
              <a:t>Alternate Ways of Answering the Question</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8D20A68A-9AFF-C707-2372-30F389FA4293}"/>
              </a:ext>
            </a:extLst>
          </p:cNvPr>
          <p:cNvGraphicFramePr>
            <a:graphicFrameLocks noGrp="1"/>
          </p:cNvGraphicFramePr>
          <p:nvPr>
            <p:ph idx="1"/>
            <p:extLst>
              <p:ext uri="{D42A27DB-BD31-4B8C-83A1-F6EECF244321}">
                <p14:modId xmlns:p14="http://schemas.microsoft.com/office/powerpoint/2010/main" val="313688994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5691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532D-6C75-4514-9FFB-CE4D7B3A818B}"/>
              </a:ext>
            </a:extLst>
          </p:cNvPr>
          <p:cNvSpPr>
            <a:spLocks noGrp="1"/>
          </p:cNvSpPr>
          <p:nvPr>
            <p:ph type="title"/>
          </p:nvPr>
        </p:nvSpPr>
        <p:spPr/>
        <p:txBody>
          <a:bodyPr/>
          <a:lstStyle/>
          <a:p>
            <a:r>
              <a:rPr lang="en-US" dirty="0"/>
              <a:t>Next Presentation</a:t>
            </a:r>
          </a:p>
        </p:txBody>
      </p:sp>
      <p:sp>
        <p:nvSpPr>
          <p:cNvPr id="3" name="Content Placeholder 2">
            <a:extLst>
              <a:ext uri="{FF2B5EF4-FFF2-40B4-BE49-F238E27FC236}">
                <a16:creationId xmlns:a16="http://schemas.microsoft.com/office/drawing/2014/main" id="{C65D6A00-FCD7-4819-A3D3-2B91D0A4460A}"/>
              </a:ext>
            </a:extLst>
          </p:cNvPr>
          <p:cNvSpPr>
            <a:spLocks noGrp="1"/>
          </p:cNvSpPr>
          <p:nvPr>
            <p:ph idx="1"/>
          </p:nvPr>
        </p:nvSpPr>
        <p:spPr/>
        <p:txBody>
          <a:bodyPr/>
          <a:lstStyle/>
          <a:p>
            <a:r>
              <a:rPr lang="en-US" dirty="0">
                <a:hlinkClick r:id="rId2" action="ppaction://hlinkpres?slideindex=1&amp;slidetitle=Illegal Download Case  MFT Timeline"/>
              </a:rPr>
              <a:t>MFT Timeline</a:t>
            </a:r>
            <a:endParaRPr lang="en-US" dirty="0"/>
          </a:p>
        </p:txBody>
      </p:sp>
    </p:spTree>
    <p:extLst>
      <p:ext uri="{BB962C8B-B14F-4D97-AF65-F5344CB8AC3E}">
        <p14:creationId xmlns:p14="http://schemas.microsoft.com/office/powerpoint/2010/main" val="193144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704B-95A2-4DDF-97FE-EDBCDC01EE6A}"/>
              </a:ext>
            </a:extLst>
          </p:cNvPr>
          <p:cNvSpPr>
            <a:spLocks noGrp="1"/>
          </p:cNvSpPr>
          <p:nvPr>
            <p:ph type="title"/>
          </p:nvPr>
        </p:nvSpPr>
        <p:spPr/>
        <p:txBody>
          <a:bodyPr/>
          <a:lstStyle/>
          <a:p>
            <a:r>
              <a:rPr lang="en-US" dirty="0"/>
              <a:t>Mount the disk image</a:t>
            </a:r>
          </a:p>
        </p:txBody>
      </p:sp>
      <p:graphicFrame>
        <p:nvGraphicFramePr>
          <p:cNvPr id="9" name="Content Placeholder 2">
            <a:extLst>
              <a:ext uri="{FF2B5EF4-FFF2-40B4-BE49-F238E27FC236}">
                <a16:creationId xmlns:a16="http://schemas.microsoft.com/office/drawing/2014/main" id="{5AA63196-9214-37E4-0FA8-640C33B2A27D}"/>
              </a:ext>
            </a:extLst>
          </p:cNvPr>
          <p:cNvGraphicFramePr>
            <a:graphicFrameLocks noGrp="1"/>
          </p:cNvGraphicFramePr>
          <p:nvPr>
            <p:ph idx="1"/>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49DF4B90-BF93-48AF-839B-5C58118AEE0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38200" y="2849880"/>
            <a:ext cx="6877050" cy="1158240"/>
          </a:xfrm>
          <a:prstGeom prst="rect">
            <a:avLst/>
          </a:prstGeom>
        </p:spPr>
      </p:pic>
    </p:spTree>
    <p:extLst>
      <p:ext uri="{BB962C8B-B14F-4D97-AF65-F5344CB8AC3E}">
        <p14:creationId xmlns:p14="http://schemas.microsoft.com/office/powerpoint/2010/main" val="1741348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F8F16-E4B5-4122-8A2B-20FA19EA8027}"/>
              </a:ext>
            </a:extLst>
          </p:cNvPr>
          <p:cNvSpPr>
            <a:spLocks noGrp="1"/>
          </p:cNvSpPr>
          <p:nvPr>
            <p:ph type="title"/>
          </p:nvPr>
        </p:nvSpPr>
        <p:spPr>
          <a:xfrm>
            <a:off x="652481" y="1382486"/>
            <a:ext cx="3547581" cy="4093028"/>
          </a:xfrm>
        </p:spPr>
        <p:txBody>
          <a:bodyPr anchor="ctr">
            <a:normAutofit/>
          </a:bodyPr>
          <a:lstStyle/>
          <a:p>
            <a:r>
              <a:rPr lang="en-US" sz="4400"/>
              <a:t>How to use </a:t>
            </a:r>
            <a:r>
              <a:rPr lang="en-US" sz="4400" i="1"/>
              <a:t>echo</a:t>
            </a:r>
            <a:r>
              <a:rPr lang="en-US" sz="4400"/>
              <a:t>, </a:t>
            </a:r>
            <a:r>
              <a:rPr lang="en-US" sz="4400" i="1"/>
              <a:t>losetup</a:t>
            </a:r>
            <a:r>
              <a:rPr lang="en-US" sz="4400"/>
              <a:t>, and </a:t>
            </a:r>
            <a:r>
              <a:rPr lang="en-US" sz="4400" i="1"/>
              <a:t>chmod</a:t>
            </a:r>
            <a:r>
              <a:rPr lang="en-US" sz="4400"/>
              <a:t> </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0485B25-C2DE-C321-30F8-CF3155813A60}"/>
              </a:ext>
            </a:extLst>
          </p:cNvPr>
          <p:cNvGraphicFramePr>
            <a:graphicFrameLocks noGrp="1"/>
          </p:cNvGraphicFramePr>
          <p:nvPr>
            <p:ph idx="1"/>
            <p:extLst>
              <p:ext uri="{D42A27DB-BD31-4B8C-83A1-F6EECF244321}">
                <p14:modId xmlns:p14="http://schemas.microsoft.com/office/powerpoint/2010/main" val="3465010594"/>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026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1A72-2F7E-4C37-BAAB-3CA158CFBB78}"/>
              </a:ext>
            </a:extLst>
          </p:cNvPr>
          <p:cNvSpPr>
            <a:spLocks noGrp="1"/>
          </p:cNvSpPr>
          <p:nvPr>
            <p:ph type="title"/>
          </p:nvPr>
        </p:nvSpPr>
        <p:spPr/>
        <p:txBody>
          <a:bodyPr/>
          <a:lstStyle/>
          <a:p>
            <a:r>
              <a:rPr lang="en-US" dirty="0"/>
              <a:t>How to get help for </a:t>
            </a:r>
            <a:r>
              <a:rPr lang="en-US" i="1" dirty="0" err="1">
                <a:solidFill>
                  <a:srgbClr val="7030A0"/>
                </a:solidFill>
              </a:rPr>
              <a:t>losetup</a:t>
            </a:r>
            <a:r>
              <a:rPr lang="en-US" dirty="0"/>
              <a:t>.</a:t>
            </a:r>
          </a:p>
        </p:txBody>
      </p:sp>
      <p:pic>
        <p:nvPicPr>
          <p:cNvPr id="5" name="Content Placeholder 4">
            <a:extLst>
              <a:ext uri="{FF2B5EF4-FFF2-40B4-BE49-F238E27FC236}">
                <a16:creationId xmlns:a16="http://schemas.microsoft.com/office/drawing/2014/main" id="{9FEFC28C-35B0-46F6-BC76-53011A81695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376314"/>
            <a:ext cx="7919301" cy="4892512"/>
          </a:xfrm>
        </p:spPr>
      </p:pic>
    </p:spTree>
    <p:extLst>
      <p:ext uri="{BB962C8B-B14F-4D97-AF65-F5344CB8AC3E}">
        <p14:creationId xmlns:p14="http://schemas.microsoft.com/office/powerpoint/2010/main" val="395528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2C4E-9F82-4120-A08F-F19FBAA759ED}"/>
              </a:ext>
            </a:extLst>
          </p:cNvPr>
          <p:cNvSpPr>
            <a:spLocks noGrp="1"/>
          </p:cNvSpPr>
          <p:nvPr>
            <p:ph type="title"/>
          </p:nvPr>
        </p:nvSpPr>
        <p:spPr/>
        <p:txBody>
          <a:bodyPr/>
          <a:lstStyle/>
          <a:p>
            <a:r>
              <a:rPr lang="en-US" dirty="0"/>
              <a:t>How to get help for </a:t>
            </a:r>
            <a:r>
              <a:rPr lang="en-US" i="1" dirty="0" err="1">
                <a:solidFill>
                  <a:srgbClr val="7030A0"/>
                </a:solidFill>
              </a:rPr>
              <a:t>chmod</a:t>
            </a:r>
            <a:r>
              <a:rPr lang="en-US" dirty="0"/>
              <a:t>.</a:t>
            </a:r>
          </a:p>
        </p:txBody>
      </p:sp>
      <p:pic>
        <p:nvPicPr>
          <p:cNvPr id="5" name="Content Placeholder 4">
            <a:extLst>
              <a:ext uri="{FF2B5EF4-FFF2-40B4-BE49-F238E27FC236}">
                <a16:creationId xmlns:a16="http://schemas.microsoft.com/office/drawing/2014/main" id="{AE4C3838-B14B-4AA5-B9FE-9DECD0B85DA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7863" y="3694918"/>
            <a:ext cx="8596312" cy="812776"/>
          </a:xfrm>
        </p:spPr>
      </p:pic>
      <p:pic>
        <p:nvPicPr>
          <p:cNvPr id="7" name="Picture 6">
            <a:extLst>
              <a:ext uri="{FF2B5EF4-FFF2-40B4-BE49-F238E27FC236}">
                <a16:creationId xmlns:a16="http://schemas.microsoft.com/office/drawing/2014/main" id="{4B80CD79-9596-4505-B313-73C212DF329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1690688"/>
            <a:ext cx="9974580" cy="2197088"/>
          </a:xfrm>
          <a:prstGeom prst="rect">
            <a:avLst/>
          </a:prstGeom>
        </p:spPr>
      </p:pic>
    </p:spTree>
    <p:extLst>
      <p:ext uri="{BB962C8B-B14F-4D97-AF65-F5344CB8AC3E}">
        <p14:creationId xmlns:p14="http://schemas.microsoft.com/office/powerpoint/2010/main" val="1865969485"/>
      </p:ext>
    </p:extLst>
  </p:cSld>
  <p:clrMapOvr>
    <a:masterClrMapping/>
  </p:clrMapOvr>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1288</TotalTime>
  <Words>2304</Words>
  <Application>Microsoft Office PowerPoint</Application>
  <PresentationFormat>Widescreen</PresentationFormat>
  <Paragraphs>211</Paragraphs>
  <Slides>51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Trebuchet MS</vt:lpstr>
      <vt:lpstr>Wingdings 3</vt:lpstr>
      <vt:lpstr>Facet</vt:lpstr>
      <vt:lpstr>P2P Data Leakage (Registry and File Directory)</vt:lpstr>
      <vt:lpstr>Objectives</vt:lpstr>
      <vt:lpstr>What is a Torrent client?</vt:lpstr>
      <vt:lpstr>What are torrent files?</vt:lpstr>
      <vt:lpstr>A simple scenario</vt:lpstr>
      <vt:lpstr>Mount the disk image</vt:lpstr>
      <vt:lpstr>How to use echo, losetup, and chmod </vt:lpstr>
      <vt:lpstr>How to get help for losetup.</vt:lpstr>
      <vt:lpstr>How to get help for chmod.</vt:lpstr>
      <vt:lpstr>Mount the disk image.</vt:lpstr>
      <vt:lpstr>Mount the disk image.</vt:lpstr>
      <vt:lpstr>Create folder(s) to store exported files.</vt:lpstr>
      <vt:lpstr>Copy Registry files from the mounted disk image to your ‘Registry Files’ folder.</vt:lpstr>
      <vt:lpstr>How to use Regripper.</vt:lpstr>
      <vt:lpstr>How to get help for Regripper.</vt:lpstr>
      <vt:lpstr>List plugins for Regripper.</vt:lpstr>
      <vt:lpstr>Use Regripper to see what the system’s timezone is.</vt:lpstr>
      <vt:lpstr>How to read the timezone plugin’s output. </vt:lpstr>
      <vt:lpstr>What is UTC? (We use UTC in labs)</vt:lpstr>
      <vt:lpstr>Use Regripper to see what operating system was installed on the system.</vt:lpstr>
      <vt:lpstr>Use Regripper to get the system’s name.</vt:lpstr>
      <vt:lpstr>Use Regripper to see the user accounts on the system.</vt:lpstr>
      <vt:lpstr>Explanation</vt:lpstr>
      <vt:lpstr>Alternate Ways of Answering the Question</vt:lpstr>
      <vt:lpstr>3. What was the last account to logon?</vt:lpstr>
      <vt:lpstr>Use Regripper to discover the user who most recently logged on and when that logon took place.</vt:lpstr>
      <vt:lpstr>Explanation</vt:lpstr>
      <vt:lpstr>Alternate Ways of Answering the Question</vt:lpstr>
      <vt:lpstr>4. When was the computer shut down?</vt:lpstr>
      <vt:lpstr>Use Regripper to find out when the most recent shutdown took place.</vt:lpstr>
      <vt:lpstr>Explanation</vt:lpstr>
      <vt:lpstr>Alternate Ways of Answering the Question</vt:lpstr>
      <vt:lpstr>5. Generate a directory listing of the files on the pc. Can you identify any applications and/or files of interest?</vt:lpstr>
      <vt:lpstr>Use Regripper to see what the user recently opened. </vt:lpstr>
      <vt:lpstr>How to use fls</vt:lpstr>
      <vt:lpstr>How to get help for fls.</vt:lpstr>
      <vt:lpstr>Use fls to generate a directory listing. </vt:lpstr>
      <vt:lpstr>Use grep to search for torrent applications.</vt:lpstr>
      <vt:lpstr>Use grep to search for torrent files. </vt:lpstr>
      <vt:lpstr>Use grep to search for .mp3 files.</vt:lpstr>
      <vt:lpstr>Use grep to search for text files.</vt:lpstr>
      <vt:lpstr>Use grep to search for email client. </vt:lpstr>
      <vt:lpstr>Use grep to search for web browsers.</vt:lpstr>
      <vt:lpstr>Look for directories/files seen from Regripper’s recentdocs plugin. </vt:lpstr>
      <vt:lpstr>Explanation</vt:lpstr>
      <vt:lpstr>What the discovered torrent files mean for the investigation.</vt:lpstr>
      <vt:lpstr>(Optional) Fix the output from fls</vt:lpstr>
      <vt:lpstr>Use echo to create column titles, then cat to output the contents of our recently created text file. Redirect output to a new text file.</vt:lpstr>
      <vt:lpstr>Here is how it would look in a GUI application.</vt:lpstr>
      <vt:lpstr>Alternate Ways of Answering the Question</vt:lpstr>
      <vt:lpstr>Next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Illegal Download</dc:title>
  <dc:creator>Sajin.Shivdas@fdf.gov.ae</dc:creator>
  <cp:lastModifiedBy>Sajin Shivdas Sivadasan Shridharan</cp:lastModifiedBy>
  <cp:revision>3</cp:revision>
  <dcterms:created xsi:type="dcterms:W3CDTF">2021-05-02T06:09:48Z</dcterms:created>
  <dcterms:modified xsi:type="dcterms:W3CDTF">2022-11-18T17:19:24Z</dcterms:modified>
</cp:coreProperties>
</file>