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436" r:id="rId3"/>
    <p:sldId id="437" r:id="rId4"/>
    <p:sldId id="394" r:id="rId5"/>
    <p:sldId id="438" r:id="rId6"/>
    <p:sldId id="395" r:id="rId7"/>
    <p:sldId id="396" r:id="rId8"/>
    <p:sldId id="412" r:id="rId9"/>
    <p:sldId id="414" r:id="rId10"/>
    <p:sldId id="411" r:id="rId11"/>
    <p:sldId id="454" r:id="rId12"/>
    <p:sldId id="439" r:id="rId13"/>
    <p:sldId id="413" r:id="rId14"/>
    <p:sldId id="451" r:id="rId15"/>
    <p:sldId id="449" r:id="rId16"/>
    <p:sldId id="450" r:id="rId17"/>
    <p:sldId id="452" r:id="rId18"/>
    <p:sldId id="401" r:id="rId19"/>
    <p:sldId id="453" r:id="rId20"/>
    <p:sldId id="402" r:id="rId21"/>
    <p:sldId id="425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03" r:id="rId32"/>
    <p:sldId id="427" r:id="rId33"/>
    <p:sldId id="428" r:id="rId34"/>
    <p:sldId id="429" r:id="rId35"/>
    <p:sldId id="419" r:id="rId36"/>
    <p:sldId id="431" r:id="rId37"/>
    <p:sldId id="435" r:id="rId38"/>
    <p:sldId id="415" r:id="rId39"/>
    <p:sldId id="417" r:id="rId40"/>
    <p:sldId id="416" r:id="rId41"/>
    <p:sldId id="418" r:id="rId42"/>
    <p:sldId id="421" r:id="rId43"/>
    <p:sldId id="420" r:id="rId44"/>
    <p:sldId id="423" r:id="rId45"/>
    <p:sldId id="422" r:id="rId46"/>
    <p:sldId id="424" r:id="rId47"/>
    <p:sldId id="432" r:id="rId48"/>
    <p:sldId id="426" r:id="rId49"/>
    <p:sldId id="430" r:id="rId50"/>
    <p:sldId id="434" r:id="rId51"/>
    <p:sldId id="433" r:id="rId52"/>
    <p:sldId id="409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2DB0"/>
    <a:srgbClr val="F6D6F1"/>
    <a:srgbClr val="EA700D"/>
    <a:srgbClr val="F9EF96"/>
    <a:srgbClr val="0070C0"/>
    <a:srgbClr val="00B050"/>
    <a:srgbClr val="962D2D"/>
    <a:srgbClr val="D99946"/>
    <a:srgbClr val="7E9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2CD8F-A833-4ED3-BFC9-CC46DE2FF59E}" v="292" dt="2022-04-18T20:24:18.87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46" autoAdjust="0"/>
    <p:restoredTop sz="77437" autoAdjust="0"/>
  </p:normalViewPr>
  <p:slideViewPr>
    <p:cSldViewPr snapToGrid="0">
      <p:cViewPr varScale="1">
        <p:scale>
          <a:sx n="49" d="100"/>
          <a:sy n="49" d="100"/>
        </p:scale>
        <p:origin x="668" y="4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65D2CD8F-A833-4ED3-BFC9-CC46DE2FF59E}"/>
    <pc:docChg chg="undo custSel addSld modSld sldOrd">
      <pc:chgData name="Weifeng Xu" userId="e7aed605-a3dd-4d5a-a692-a87037af107b" providerId="ADAL" clId="{65D2CD8F-A833-4ED3-BFC9-CC46DE2FF59E}" dt="2022-04-19T14:03:18.077" v="1762"/>
      <pc:docMkLst>
        <pc:docMk/>
      </pc:docMkLst>
      <pc:sldChg chg="modSp mod">
        <pc:chgData name="Weifeng Xu" userId="e7aed605-a3dd-4d5a-a692-a87037af107b" providerId="ADAL" clId="{65D2CD8F-A833-4ED3-BFC9-CC46DE2FF59E}" dt="2022-04-18T19:08:13.624" v="1631" actId="27636"/>
        <pc:sldMkLst>
          <pc:docMk/>
          <pc:sldMk cId="162022530" sldId="256"/>
        </pc:sldMkLst>
        <pc:spChg chg="mod">
          <ac:chgData name="Weifeng Xu" userId="e7aed605-a3dd-4d5a-a692-a87037af107b" providerId="ADAL" clId="{65D2CD8F-A833-4ED3-BFC9-CC46DE2FF59E}" dt="2022-04-18T19:08:13.624" v="1631" actId="27636"/>
          <ac:spMkLst>
            <pc:docMk/>
            <pc:sldMk cId="162022530" sldId="256"/>
            <ac:spMk id="4" creationId="{00000000-0000-0000-0000-000000000000}"/>
          </ac:spMkLst>
        </pc:spChg>
      </pc:sldChg>
      <pc:sldChg chg="addSp modSp mod modNotesTx">
        <pc:chgData name="Weifeng Xu" userId="e7aed605-a3dd-4d5a-a692-a87037af107b" providerId="ADAL" clId="{65D2CD8F-A833-4ED3-BFC9-CC46DE2FF59E}" dt="2022-04-18T20:24:57.737" v="1759"/>
        <pc:sldMkLst>
          <pc:docMk/>
          <pc:sldMk cId="3840736431" sldId="394"/>
        </pc:sldMkLst>
        <pc:spChg chg="add mod">
          <ac:chgData name="Weifeng Xu" userId="e7aed605-a3dd-4d5a-a692-a87037af107b" providerId="ADAL" clId="{65D2CD8F-A833-4ED3-BFC9-CC46DE2FF59E}" dt="2022-04-18T19:24:55.057" v="1665" actId="14100"/>
          <ac:spMkLst>
            <pc:docMk/>
            <pc:sldMk cId="3840736431" sldId="394"/>
            <ac:spMk id="4" creationId="{822F03DE-A50F-409A-90AE-3BADFE8321F2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9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02.843" v="1749" actId="1076"/>
          <ac:spMkLst>
            <pc:docMk/>
            <pc:sldMk cId="3840736431" sldId="394"/>
            <ac:spMk id="11" creationId="{C343ED26-F632-46FC-928D-99B289E5B689}"/>
          </ac:spMkLst>
        </pc:spChg>
        <pc:spChg chg="mod">
          <ac:chgData name="Weifeng Xu" userId="e7aed605-a3dd-4d5a-a692-a87037af107b" providerId="ADAL" clId="{65D2CD8F-A833-4ED3-BFC9-CC46DE2FF59E}" dt="2022-04-18T20:23:44.903" v="1745" actId="1076"/>
          <ac:spMkLst>
            <pc:docMk/>
            <pc:sldMk cId="3840736431" sldId="394"/>
            <ac:spMk id="14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20:24:32.581" v="1757" actId="14100"/>
          <ac:spMkLst>
            <pc:docMk/>
            <pc:sldMk cId="3840736431" sldId="394"/>
            <ac:spMk id="18" creationId="{2970A8FF-7846-4C37-92CE-B8E8EDF15C4B}"/>
          </ac:spMkLst>
        </pc:sp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5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8T20:24:04.502" v="1750" actId="1076"/>
          <ac:picMkLst>
            <pc:docMk/>
            <pc:sldMk cId="3840736431" sldId="394"/>
            <ac:picMk id="2050" creationId="{399A4DBE-66D6-4FEC-866C-0DF599DC1DFF}"/>
          </ac:picMkLst>
        </pc:picChg>
        <pc:picChg chg="add mod">
          <ac:chgData name="Weifeng Xu" userId="e7aed605-a3dd-4d5a-a692-a87037af107b" providerId="ADAL" clId="{65D2CD8F-A833-4ED3-BFC9-CC46DE2FF59E}" dt="2022-04-18T20:24:12.413" v="1754" actId="1076"/>
          <ac:picMkLst>
            <pc:docMk/>
            <pc:sldMk cId="3840736431" sldId="394"/>
            <ac:picMk id="2052" creationId="{03060331-8F7A-49FA-84B2-EB95C9B1A883}"/>
          </ac:picMkLst>
        </pc:picChg>
        <pc:picChg chg="mod">
          <ac:chgData name="Weifeng Xu" userId="e7aed605-a3dd-4d5a-a692-a87037af107b" providerId="ADAL" clId="{65D2CD8F-A833-4ED3-BFC9-CC46DE2FF59E}" dt="2022-04-18T20:23:44.903" v="1745" actId="1076"/>
          <ac:picMkLst>
            <pc:docMk/>
            <pc:sldMk cId="3840736431" sldId="394"/>
            <ac:picMk id="4100" creationId="{00000000-0000-0000-0000-000000000000}"/>
          </ac:picMkLst>
        </pc:picChg>
        <pc:cxnChg chg="add mod">
          <ac:chgData name="Weifeng Xu" userId="e7aed605-a3dd-4d5a-a692-a87037af107b" providerId="ADAL" clId="{65D2CD8F-A833-4ED3-BFC9-CC46DE2FF59E}" dt="2022-04-18T20:24:06.814" v="1751" actId="14100"/>
          <ac:cxnSpMkLst>
            <pc:docMk/>
            <pc:sldMk cId="3840736431" sldId="394"/>
            <ac:cxnSpMk id="7" creationId="{DB3F6292-59B7-46C2-9700-D84F225A5DAA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8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2-04-18T20:23:44.903" v="1745" actId="1076"/>
          <ac:cxnSpMkLst>
            <pc:docMk/>
            <pc:sldMk cId="3840736431" sldId="394"/>
            <ac:cxnSpMk id="10" creationId="{00000000-0000-0000-0000-000000000000}"/>
          </ac:cxnSpMkLst>
        </pc:cxnChg>
        <pc:cxnChg chg="add">
          <ac:chgData name="Weifeng Xu" userId="e7aed605-a3dd-4d5a-a692-a87037af107b" providerId="ADAL" clId="{65D2CD8F-A833-4ED3-BFC9-CC46DE2FF59E}" dt="2022-04-18T20:24:39.075" v="1758" actId="11529"/>
          <ac:cxnSpMkLst>
            <pc:docMk/>
            <pc:sldMk cId="3840736431" sldId="394"/>
            <ac:cxnSpMk id="16" creationId="{6D37748C-CECE-4482-9548-C9DDF3FA4FC0}"/>
          </ac:cxnSpMkLst>
        </pc:cxnChg>
      </pc:sldChg>
      <pc:sldChg chg="addSp modSp mod">
        <pc:chgData name="Weifeng Xu" userId="e7aed605-a3dd-4d5a-a692-a87037af107b" providerId="ADAL" clId="{65D2CD8F-A833-4ED3-BFC9-CC46DE2FF59E}" dt="2022-04-18T19:49:56.136" v="1737" actId="14100"/>
        <pc:sldMkLst>
          <pc:docMk/>
          <pc:sldMk cId="2034622974" sldId="396"/>
        </pc:sldMkLst>
        <pc:spChg chg="mod">
          <ac:chgData name="Weifeng Xu" userId="e7aed605-a3dd-4d5a-a692-a87037af107b" providerId="ADAL" clId="{65D2CD8F-A833-4ED3-BFC9-CC46DE2FF59E}" dt="2022-04-18T19:47:48.676" v="1688" actId="1076"/>
          <ac:spMkLst>
            <pc:docMk/>
            <pc:sldMk cId="2034622974" sldId="396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9:49:45.345" v="1733" actId="207"/>
          <ac:spMkLst>
            <pc:docMk/>
            <pc:sldMk cId="2034622974" sldId="396"/>
            <ac:spMk id="5" creationId="{FAF1D482-7D89-402E-A932-6543648CA410}"/>
          </ac:spMkLst>
        </pc:spChg>
        <pc:cxnChg chg="add mod">
          <ac:chgData name="Weifeng Xu" userId="e7aed605-a3dd-4d5a-a692-a87037af107b" providerId="ADAL" clId="{65D2CD8F-A833-4ED3-BFC9-CC46DE2FF59E}" dt="2022-04-18T19:49:49.311" v="1734" actId="14100"/>
          <ac:cxnSpMkLst>
            <pc:docMk/>
            <pc:sldMk cId="2034622974" sldId="396"/>
            <ac:cxnSpMk id="7" creationId="{0334B6CC-87F1-41FC-81E9-41E495A5DC00}"/>
          </ac:cxnSpMkLst>
        </pc:cxnChg>
        <pc:cxnChg chg="add mod">
          <ac:chgData name="Weifeng Xu" userId="e7aed605-a3dd-4d5a-a692-a87037af107b" providerId="ADAL" clId="{65D2CD8F-A833-4ED3-BFC9-CC46DE2FF59E}" dt="2022-04-18T19:49:56.136" v="1737" actId="14100"/>
          <ac:cxnSpMkLst>
            <pc:docMk/>
            <pc:sldMk cId="2034622974" sldId="396"/>
            <ac:cxnSpMk id="9" creationId="{5FD3FBD7-FA94-45C4-ADB0-C329ED9319D0}"/>
          </ac:cxnSpMkLst>
        </pc:cxnChg>
      </pc:sldChg>
      <pc:sldChg chg="addSp modSp mod modNotesTx">
        <pc:chgData name="Weifeng Xu" userId="e7aed605-a3dd-4d5a-a692-a87037af107b" providerId="ADAL" clId="{65D2CD8F-A833-4ED3-BFC9-CC46DE2FF59E}" dt="2022-04-18T13:08:34.366" v="1388" actId="11529"/>
        <pc:sldMkLst>
          <pc:docMk/>
          <pc:sldMk cId="4248209025" sldId="401"/>
        </pc:sldMkLst>
        <pc:spChg chg="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2" creationId="{00000000-0000-0000-0000-000000000000}"/>
          </ac:spMkLst>
        </pc:spChg>
        <pc:spChg chg="add mod">
          <ac:chgData name="Weifeng Xu" userId="e7aed605-a3dd-4d5a-a692-a87037af107b" providerId="ADAL" clId="{65D2CD8F-A833-4ED3-BFC9-CC46DE2FF59E}" dt="2022-04-18T13:08:01.360" v="1335" actId="1076"/>
          <ac:spMkLst>
            <pc:docMk/>
            <pc:sldMk cId="4248209025" sldId="401"/>
            <ac:spMk id="5" creationId="{0CF65502-BF0A-416F-99EB-2E8955F11B28}"/>
          </ac:spMkLst>
        </pc:spChg>
        <pc:spChg chg="add mod">
          <ac:chgData name="Weifeng Xu" userId="e7aed605-a3dd-4d5a-a692-a87037af107b" providerId="ADAL" clId="{65D2CD8F-A833-4ED3-BFC9-CC46DE2FF59E}" dt="2022-04-18T13:08:25.385" v="1387" actId="1076"/>
          <ac:spMkLst>
            <pc:docMk/>
            <pc:sldMk cId="4248209025" sldId="401"/>
            <ac:spMk id="6" creationId="{A9ACD59C-B4C3-47D1-9C66-04587B12CA72}"/>
          </ac:spMkLst>
        </pc:sp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3" creationId="{00000000-0000-0000-0000-000000000000}"/>
          </ac:picMkLst>
        </pc:picChg>
        <pc:picChg chg="mod">
          <ac:chgData name="Weifeng Xu" userId="e7aed605-a3dd-4d5a-a692-a87037af107b" providerId="ADAL" clId="{65D2CD8F-A833-4ED3-BFC9-CC46DE2FF59E}" dt="2022-04-18T13:08:01.360" v="1335" actId="1076"/>
          <ac:picMkLst>
            <pc:docMk/>
            <pc:sldMk cId="4248209025" sldId="401"/>
            <ac:picMk id="4" creationId="{00000000-0000-0000-0000-000000000000}"/>
          </ac:picMkLst>
        </pc:picChg>
        <pc:cxnChg chg="add">
          <ac:chgData name="Weifeng Xu" userId="e7aed605-a3dd-4d5a-a692-a87037af107b" providerId="ADAL" clId="{65D2CD8F-A833-4ED3-BFC9-CC46DE2FF59E}" dt="2022-04-18T13:08:34.366" v="1388" actId="11529"/>
          <ac:cxnSpMkLst>
            <pc:docMk/>
            <pc:sldMk cId="4248209025" sldId="401"/>
            <ac:cxnSpMk id="8" creationId="{FAD881E7-AF51-4A90-9C78-23FA843BE9F8}"/>
          </ac:cxnSpMkLst>
        </pc:cxnChg>
      </pc:sldChg>
      <pc:sldChg chg="addSp modSp mod">
        <pc:chgData name="Weifeng Xu" userId="e7aed605-a3dd-4d5a-a692-a87037af107b" providerId="ADAL" clId="{65D2CD8F-A833-4ED3-BFC9-CC46DE2FF59E}" dt="2022-04-13T12:17:05.710" v="1051" actId="1076"/>
        <pc:sldMkLst>
          <pc:docMk/>
          <pc:sldMk cId="3425213717" sldId="402"/>
        </pc:sldMkLst>
        <pc:spChg chg="add mod">
          <ac:chgData name="Weifeng Xu" userId="e7aed605-a3dd-4d5a-a692-a87037af107b" providerId="ADAL" clId="{65D2CD8F-A833-4ED3-BFC9-CC46DE2FF59E}" dt="2022-04-13T12:15:14.839" v="1044" actId="1076"/>
          <ac:spMkLst>
            <pc:docMk/>
            <pc:sldMk cId="3425213717" sldId="402"/>
            <ac:spMk id="2" creationId="{A7AA2968-722E-4A29-B117-A8E4DF12C4B6}"/>
          </ac:spMkLst>
        </pc:spChg>
        <pc:spChg chg="add mod">
          <ac:chgData name="Weifeng Xu" userId="e7aed605-a3dd-4d5a-a692-a87037af107b" providerId="ADAL" clId="{65D2CD8F-A833-4ED3-BFC9-CC46DE2FF59E}" dt="2022-04-13T12:15:42.348" v="1048" actId="1076"/>
          <ac:spMkLst>
            <pc:docMk/>
            <pc:sldMk cId="3425213717" sldId="402"/>
            <ac:spMk id="4" creationId="{16695C02-FA5C-44DE-96C9-2C760489914C}"/>
          </ac:spMkLst>
        </pc:spChg>
        <pc:spChg chg="add mod">
          <ac:chgData name="Weifeng Xu" userId="e7aed605-a3dd-4d5a-a692-a87037af107b" providerId="ADAL" clId="{65D2CD8F-A833-4ED3-BFC9-CC46DE2FF59E}" dt="2022-04-13T12:15:18.481" v="1046" actId="1076"/>
          <ac:spMkLst>
            <pc:docMk/>
            <pc:sldMk cId="3425213717" sldId="402"/>
            <ac:spMk id="5" creationId="{53E8727A-EDE0-4857-B71A-73B6A3654C73}"/>
          </ac:spMkLst>
        </pc:spChg>
        <pc:spChg chg="add mod">
          <ac:chgData name="Weifeng Xu" userId="e7aed605-a3dd-4d5a-a692-a87037af107b" providerId="ADAL" clId="{65D2CD8F-A833-4ED3-BFC9-CC46DE2FF59E}" dt="2022-04-13T12:17:05.710" v="1051" actId="1076"/>
          <ac:spMkLst>
            <pc:docMk/>
            <pc:sldMk cId="3425213717" sldId="402"/>
            <ac:spMk id="6" creationId="{BC1AD853-2433-45DE-B8DE-47700AFEAF04}"/>
          </ac:spMkLst>
        </pc:spChg>
        <pc:picChg chg="mod">
          <ac:chgData name="Weifeng Xu" userId="e7aed605-a3dd-4d5a-a692-a87037af107b" providerId="ADAL" clId="{65D2CD8F-A833-4ED3-BFC9-CC46DE2FF59E}" dt="2022-04-13T12:15:42.348" v="1048" actId="1076"/>
          <ac:picMkLst>
            <pc:docMk/>
            <pc:sldMk cId="3425213717" sldId="402"/>
            <ac:picMk id="3" creationId="{00000000-0000-0000-0000-000000000000}"/>
          </ac:picMkLst>
        </pc:picChg>
        <pc:picChg chg="add mod">
          <ac:chgData name="Weifeng Xu" userId="e7aed605-a3dd-4d5a-a692-a87037af107b" providerId="ADAL" clId="{65D2CD8F-A833-4ED3-BFC9-CC46DE2FF59E}" dt="2022-04-13T12:15:13.247" v="1043" actId="1076"/>
          <ac:picMkLst>
            <pc:docMk/>
            <pc:sldMk cId="3425213717" sldId="402"/>
            <ac:picMk id="1026" creationId="{6B553118-7AB9-42AA-947F-A8C128042F37}"/>
          </ac:picMkLst>
        </pc:picChg>
        <pc:picChg chg="add mod">
          <ac:chgData name="Weifeng Xu" userId="e7aed605-a3dd-4d5a-a692-a87037af107b" providerId="ADAL" clId="{65D2CD8F-A833-4ED3-BFC9-CC46DE2FF59E}" dt="2022-04-13T12:15:16.112" v="1045" actId="1076"/>
          <ac:picMkLst>
            <pc:docMk/>
            <pc:sldMk cId="3425213717" sldId="402"/>
            <ac:picMk id="1028" creationId="{7F925583-4BBC-4078-B9AB-2F28A0D304C4}"/>
          </ac:picMkLst>
        </pc:picChg>
        <pc:picChg chg="add mod">
          <ac:chgData name="Weifeng Xu" userId="e7aed605-a3dd-4d5a-a692-a87037af107b" providerId="ADAL" clId="{65D2CD8F-A833-4ED3-BFC9-CC46DE2FF59E}" dt="2022-04-13T12:15:19.638" v="1047" actId="1076"/>
          <ac:picMkLst>
            <pc:docMk/>
            <pc:sldMk cId="3425213717" sldId="402"/>
            <ac:picMk id="1030" creationId="{4BEA26E6-FC16-467C-A686-DF4691CAB7AD}"/>
          </ac:picMkLst>
        </pc:picChg>
      </pc:sldChg>
      <pc:sldChg chg="modSp mod">
        <pc:chgData name="Weifeng Xu" userId="e7aed605-a3dd-4d5a-a692-a87037af107b" providerId="ADAL" clId="{65D2CD8F-A833-4ED3-BFC9-CC46DE2FF59E}" dt="2021-10-06T14:18:52.999" v="841" actId="20577"/>
        <pc:sldMkLst>
          <pc:docMk/>
          <pc:sldMk cId="2165230993" sldId="403"/>
        </pc:sldMkLst>
        <pc:spChg chg="mod">
          <ac:chgData name="Weifeng Xu" userId="e7aed605-a3dd-4d5a-a692-a87037af107b" providerId="ADAL" clId="{65D2CD8F-A833-4ED3-BFC9-CC46DE2FF59E}" dt="2021-10-06T14:18:52.999" v="841" actId="20577"/>
          <ac:spMkLst>
            <pc:docMk/>
            <pc:sldMk cId="2165230993" sldId="403"/>
            <ac:spMk id="14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1-10-06T14:18:08.896" v="837" actId="20577"/>
          <ac:spMkLst>
            <pc:docMk/>
            <pc:sldMk cId="2165230993" sldId="403"/>
            <ac:spMk id="58" creationId="{00000000-0000-0000-0000-000000000000}"/>
          </ac:spMkLst>
        </pc:spChg>
      </pc:sldChg>
      <pc:sldChg chg="ord modNotesTx">
        <pc:chgData name="Weifeng Xu" userId="e7aed605-a3dd-4d5a-a692-a87037af107b" providerId="ADAL" clId="{65D2CD8F-A833-4ED3-BFC9-CC46DE2FF59E}" dt="2022-04-18T20:16:51.717" v="1744"/>
        <pc:sldMkLst>
          <pc:docMk/>
          <pc:sldMk cId="2106658735" sldId="411"/>
        </pc:sldMkLst>
      </pc:sldChg>
      <pc:sldChg chg="modSp mod">
        <pc:chgData name="Weifeng Xu" userId="e7aed605-a3dd-4d5a-a692-a87037af107b" providerId="ADAL" clId="{65D2CD8F-A833-4ED3-BFC9-CC46DE2FF59E}" dt="2022-04-18T19:20:12.112" v="1654" actId="20577"/>
        <pc:sldMkLst>
          <pc:docMk/>
          <pc:sldMk cId="4062561477" sldId="412"/>
        </pc:sldMkLst>
        <pc:spChg chg="mod">
          <ac:chgData name="Weifeng Xu" userId="e7aed605-a3dd-4d5a-a692-a87037af107b" providerId="ADAL" clId="{65D2CD8F-A833-4ED3-BFC9-CC46DE2FF59E}" dt="2022-04-18T19:20:12.112" v="1654" actId="20577"/>
          <ac:spMkLst>
            <pc:docMk/>
            <pc:sldMk cId="4062561477" sldId="412"/>
            <ac:spMk id="2" creationId="{00000000-0000-0000-0000-000000000000}"/>
          </ac:spMkLst>
        </pc:spChg>
        <pc:spChg chg="mod">
          <ac:chgData name="Weifeng Xu" userId="e7aed605-a3dd-4d5a-a692-a87037af107b" providerId="ADAL" clId="{65D2CD8F-A833-4ED3-BFC9-CC46DE2FF59E}" dt="2022-04-18T19:20:08.331" v="1652" actId="20578"/>
          <ac:spMkLst>
            <pc:docMk/>
            <pc:sldMk cId="4062561477" sldId="412"/>
            <ac:spMk id="3" creationId="{00000000-0000-0000-0000-000000000000}"/>
          </ac:spMkLst>
        </pc:spChg>
      </pc:sldChg>
      <pc:sldChg chg="modNotesTx">
        <pc:chgData name="Weifeng Xu" userId="e7aed605-a3dd-4d5a-a692-a87037af107b" providerId="ADAL" clId="{65D2CD8F-A833-4ED3-BFC9-CC46DE2FF59E}" dt="2021-09-15T15:43:14.406" v="129"/>
        <pc:sldMkLst>
          <pc:docMk/>
          <pc:sldMk cId="1459681954" sldId="413"/>
        </pc:sldMkLst>
      </pc:sldChg>
      <pc:sldChg chg="modNotesTx">
        <pc:chgData name="Weifeng Xu" userId="e7aed605-a3dd-4d5a-a692-a87037af107b" providerId="ADAL" clId="{65D2CD8F-A833-4ED3-BFC9-CC46DE2FF59E}" dt="2021-09-15T15:42:33.974" v="126"/>
        <pc:sldMkLst>
          <pc:docMk/>
          <pc:sldMk cId="229275834" sldId="414"/>
        </pc:sldMkLst>
      </pc:sldChg>
      <pc:sldChg chg="ord">
        <pc:chgData name="Weifeng Xu" userId="e7aed605-a3dd-4d5a-a692-a87037af107b" providerId="ADAL" clId="{65D2CD8F-A833-4ED3-BFC9-CC46DE2FF59E}" dt="2021-09-15T19:41:32.378" v="187"/>
        <pc:sldMkLst>
          <pc:docMk/>
          <pc:sldMk cId="2308503490" sldId="421"/>
        </pc:sldMkLst>
      </pc:sldChg>
      <pc:sldChg chg="modSp mod">
        <pc:chgData name="Weifeng Xu" userId="e7aed605-a3dd-4d5a-a692-a87037af107b" providerId="ADAL" clId="{65D2CD8F-A833-4ED3-BFC9-CC46DE2FF59E}" dt="2021-10-06T14:21:28.195" v="848" actId="20577"/>
        <pc:sldMkLst>
          <pc:docMk/>
          <pc:sldMk cId="2809981225" sldId="427"/>
        </pc:sldMkLst>
        <pc:spChg chg="mod">
          <ac:chgData name="Weifeng Xu" userId="e7aed605-a3dd-4d5a-a692-a87037af107b" providerId="ADAL" clId="{65D2CD8F-A833-4ED3-BFC9-CC46DE2FF59E}" dt="2021-10-06T14:21:28.195" v="848" actId="20577"/>
          <ac:spMkLst>
            <pc:docMk/>
            <pc:sldMk cId="2809981225" sldId="427"/>
            <ac:spMk id="6" creationId="{00000000-0000-0000-0000-000000000000}"/>
          </ac:spMkLst>
        </pc:spChg>
      </pc:sldChg>
      <pc:sldChg chg="modSp mod">
        <pc:chgData name="Weifeng Xu" userId="e7aed605-a3dd-4d5a-a692-a87037af107b" providerId="ADAL" clId="{65D2CD8F-A833-4ED3-BFC9-CC46DE2FF59E}" dt="2021-10-06T14:26:52.545" v="851" actId="14100"/>
        <pc:sldMkLst>
          <pc:docMk/>
          <pc:sldMk cId="2738691049" sldId="431"/>
        </pc:sldMkLst>
        <pc:spChg chg="mod">
          <ac:chgData name="Weifeng Xu" userId="e7aed605-a3dd-4d5a-a692-a87037af107b" providerId="ADAL" clId="{65D2CD8F-A833-4ED3-BFC9-CC46DE2FF59E}" dt="2021-09-15T19:31:07.952" v="185" actId="1076"/>
          <ac:spMkLst>
            <pc:docMk/>
            <pc:sldMk cId="2738691049" sldId="431"/>
            <ac:spMk id="65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31:04.493" v="184" actId="1076"/>
          <ac:cxnSpMkLst>
            <pc:docMk/>
            <pc:sldMk cId="2738691049" sldId="431"/>
            <ac:cxnSpMk id="63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48.976" v="849" actId="14100"/>
          <ac:cxnSpMkLst>
            <pc:docMk/>
            <pc:sldMk cId="2738691049" sldId="431"/>
            <ac:cxnSpMk id="90" creationId="{00000000-0000-0000-0000-000000000000}"/>
          </ac:cxnSpMkLst>
        </pc:cxnChg>
        <pc:cxnChg chg="mod">
          <ac:chgData name="Weifeng Xu" userId="e7aed605-a3dd-4d5a-a692-a87037af107b" providerId="ADAL" clId="{65D2CD8F-A833-4ED3-BFC9-CC46DE2FF59E}" dt="2021-10-06T14:26:52.545" v="851" actId="14100"/>
          <ac:cxnSpMkLst>
            <pc:docMk/>
            <pc:sldMk cId="2738691049" sldId="431"/>
            <ac:cxnSpMk id="100" creationId="{00000000-0000-0000-0000-000000000000}"/>
          </ac:cxnSpMkLst>
        </pc:cxnChg>
      </pc:sldChg>
      <pc:sldChg chg="modSp mod">
        <pc:chgData name="Weifeng Xu" userId="e7aed605-a3dd-4d5a-a692-a87037af107b" providerId="ADAL" clId="{65D2CD8F-A833-4ED3-BFC9-CC46DE2FF59E}" dt="2021-09-15T19:30:04.982" v="183" actId="1076"/>
        <pc:sldMkLst>
          <pc:docMk/>
          <pc:sldMk cId="2405872845" sldId="435"/>
        </pc:sldMkLst>
        <pc:spChg chg="mod">
          <ac:chgData name="Weifeng Xu" userId="e7aed605-a3dd-4d5a-a692-a87037af107b" providerId="ADAL" clId="{65D2CD8F-A833-4ED3-BFC9-CC46DE2FF59E}" dt="2021-09-15T19:30:04.982" v="183" actId="1076"/>
          <ac:spMkLst>
            <pc:docMk/>
            <pc:sldMk cId="2405872845" sldId="435"/>
            <ac:spMk id="20" creationId="{00000000-0000-0000-0000-000000000000}"/>
          </ac:spMkLst>
        </pc:spChg>
        <pc:cxnChg chg="mod">
          <ac:chgData name="Weifeng Xu" userId="e7aed605-a3dd-4d5a-a692-a87037af107b" providerId="ADAL" clId="{65D2CD8F-A833-4ED3-BFC9-CC46DE2FF59E}" dt="2021-09-15T19:29:48.064" v="181" actId="1076"/>
          <ac:cxnSpMkLst>
            <pc:docMk/>
            <pc:sldMk cId="2405872845" sldId="435"/>
            <ac:cxnSpMk id="18" creationId="{00000000-0000-0000-0000-000000000000}"/>
          </ac:cxnSpMkLst>
        </pc:cxnChg>
      </pc:sldChg>
      <pc:sldChg chg="modSp mod">
        <pc:chgData name="Weifeng Xu" userId="e7aed605-a3dd-4d5a-a692-a87037af107b" providerId="ADAL" clId="{65D2CD8F-A833-4ED3-BFC9-CC46DE2FF59E}" dt="2022-04-18T19:09:16.011" v="1642" actId="313"/>
        <pc:sldMkLst>
          <pc:docMk/>
          <pc:sldMk cId="49168497" sldId="436"/>
        </pc:sldMkLst>
        <pc:spChg chg="mod">
          <ac:chgData name="Weifeng Xu" userId="e7aed605-a3dd-4d5a-a692-a87037af107b" providerId="ADAL" clId="{65D2CD8F-A833-4ED3-BFC9-CC46DE2FF59E}" dt="2022-04-18T19:09:16.011" v="1642" actId="313"/>
          <ac:spMkLst>
            <pc:docMk/>
            <pc:sldMk cId="49168497" sldId="436"/>
            <ac:spMk id="3" creationId="{00000000-0000-0000-0000-000000000000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9:18:58.736" v="1651" actId="478"/>
        <pc:sldMkLst>
          <pc:docMk/>
          <pc:sldMk cId="1100369408" sldId="438"/>
        </pc:sldMkLst>
        <pc:spChg chg="add del mod">
          <ac:chgData name="Weifeng Xu" userId="e7aed605-a3dd-4d5a-a692-a87037af107b" providerId="ADAL" clId="{65D2CD8F-A833-4ED3-BFC9-CC46DE2FF59E}" dt="2022-04-18T19:18:58.736" v="1651" actId="478"/>
          <ac:spMkLst>
            <pc:docMk/>
            <pc:sldMk cId="1100369408" sldId="438"/>
            <ac:spMk id="2" creationId="{3A4CA8EE-8311-40B0-9A09-8E7ED204E521}"/>
          </ac:spMkLst>
        </pc:spChg>
        <pc:spChg chg="del mod ord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2" creationId="{94A3C7A8-2D40-4EEA-AEE1-F1BB1F1060F6}"/>
          </ac:spMkLst>
        </pc:spChg>
        <pc:spChg chg="del">
          <ac:chgData name="Weifeng Xu" userId="e7aed605-a3dd-4d5a-a692-a87037af107b" providerId="ADAL" clId="{65D2CD8F-A833-4ED3-BFC9-CC46DE2FF59E}" dt="2021-08-31T14:56:19.066" v="1" actId="700"/>
          <ac:spMkLst>
            <pc:docMk/>
            <pc:sldMk cId="1100369408" sldId="438"/>
            <ac:spMk id="3" creationId="{637BC205-E168-4D0C-9D99-8E279185E40A}"/>
          </ac:spMkLst>
        </pc:spChg>
        <pc:spChg chg="add mod ord">
          <ac:chgData name="Weifeng Xu" userId="e7aed605-a3dd-4d5a-a692-a87037af107b" providerId="ADAL" clId="{65D2CD8F-A833-4ED3-BFC9-CC46DE2FF59E}" dt="2021-09-27T14:15:59.480" v="188" actId="313"/>
          <ac:spMkLst>
            <pc:docMk/>
            <pc:sldMk cId="1100369408" sldId="438"/>
            <ac:spMk id="4" creationId="{DE000E30-0C04-4A19-A42A-44550E9AE906}"/>
          </ac:spMkLst>
        </pc:spChg>
        <pc:spChg chg="add mod">
          <ac:chgData name="Weifeng Xu" userId="e7aed605-a3dd-4d5a-a692-a87037af107b" providerId="ADAL" clId="{65D2CD8F-A833-4ED3-BFC9-CC46DE2FF59E}" dt="2021-09-30T13:18:51.894" v="645" actId="20577"/>
          <ac:spMkLst>
            <pc:docMk/>
            <pc:sldMk cId="1100369408" sldId="438"/>
            <ac:spMk id="13" creationId="{F1095F6F-8347-42C9-81A4-1E399203EF95}"/>
          </ac:spMkLst>
        </pc:spChg>
        <pc:picChg chg="add mod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6" creationId="{BB60EFB8-4AE9-415B-99B5-A3F571E9B44F}"/>
          </ac:picMkLst>
        </pc:picChg>
        <pc:picChg chg="add del mod">
          <ac:chgData name="Weifeng Xu" userId="e7aed605-a3dd-4d5a-a692-a87037af107b" providerId="ADAL" clId="{65D2CD8F-A833-4ED3-BFC9-CC46DE2FF59E}" dt="2021-08-31T15:00:31.733" v="10" actId="22"/>
          <ac:picMkLst>
            <pc:docMk/>
            <pc:sldMk cId="1100369408" sldId="438"/>
            <ac:picMk id="8" creationId="{5254A13C-C144-4077-B5B3-A21FC969476C}"/>
          </ac:picMkLst>
        </pc:picChg>
        <pc:picChg chg="add del mod">
          <ac:chgData name="Weifeng Xu" userId="e7aed605-a3dd-4d5a-a692-a87037af107b" providerId="ADAL" clId="{65D2CD8F-A833-4ED3-BFC9-CC46DE2FF59E}" dt="2021-08-31T15:00:55.413" v="14" actId="22"/>
          <ac:picMkLst>
            <pc:docMk/>
            <pc:sldMk cId="1100369408" sldId="438"/>
            <ac:picMk id="10" creationId="{50AB12ED-0413-4BA3-BCB9-C77E3F93B555}"/>
          </ac:picMkLst>
        </pc:picChg>
        <pc:picChg chg="add mod modCrop">
          <ac:chgData name="Weifeng Xu" userId="e7aed605-a3dd-4d5a-a692-a87037af107b" providerId="ADAL" clId="{65D2CD8F-A833-4ED3-BFC9-CC46DE2FF59E}" dt="2021-08-31T15:02:34.546" v="72" actId="1076"/>
          <ac:picMkLst>
            <pc:docMk/>
            <pc:sldMk cId="1100369408" sldId="438"/>
            <ac:picMk id="12" creationId="{DD98ED70-6E32-4378-A039-227A75319C12}"/>
          </ac:picMkLst>
        </pc:picChg>
      </pc:sldChg>
      <pc:sldChg chg="addSp delSp modSp new mod ord">
        <pc:chgData name="Weifeng Xu" userId="e7aed605-a3dd-4d5a-a692-a87037af107b" providerId="ADAL" clId="{65D2CD8F-A833-4ED3-BFC9-CC46DE2FF59E}" dt="2022-04-13T12:06:14.722" v="1025" actId="14100"/>
        <pc:sldMkLst>
          <pc:docMk/>
          <pc:sldMk cId="1780675659" sldId="439"/>
        </pc:sldMkLst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7" creationId="{D3159DA9-1A1A-46DE-BAA1-516DB57B55B5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2" creationId="{DE34335F-71BC-4C5E-A79B-B998F2F090C0}"/>
          </ac:spMkLst>
        </pc:spChg>
        <pc:spChg chg="add mod">
          <ac:chgData name="Weifeng Xu" userId="e7aed605-a3dd-4d5a-a692-a87037af107b" providerId="ADAL" clId="{65D2CD8F-A833-4ED3-BFC9-CC46DE2FF59E}" dt="2021-09-27T16:34:27.185" v="452" actId="1076"/>
          <ac:spMkLst>
            <pc:docMk/>
            <pc:sldMk cId="1780675659" sldId="439"/>
            <ac:spMk id="13" creationId="{0A6CFAF5-6E53-4ED1-9605-6A8C8DEC0759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7" creationId="{B3B171DC-2BEA-4BC0-A88E-36A5B97D7123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8" creationId="{D75FB1C3-5AAC-4E01-9B98-E43A528E72C8}"/>
          </ac:spMkLst>
        </pc:spChg>
        <pc:spChg chg="add del mod">
          <ac:chgData name="Weifeng Xu" userId="e7aed605-a3dd-4d5a-a692-a87037af107b" providerId="ADAL" clId="{65D2CD8F-A833-4ED3-BFC9-CC46DE2FF59E}" dt="2021-09-27T14:53:44.117" v="322" actId="478"/>
          <ac:spMkLst>
            <pc:docMk/>
            <pc:sldMk cId="1780675659" sldId="439"/>
            <ac:spMk id="19" creationId="{6DF83BDC-EF08-4BD2-AE5D-B9FA8AD2D67C}"/>
          </ac:spMkLst>
        </pc:spChg>
        <pc:spChg chg="add mod">
          <ac:chgData name="Weifeng Xu" userId="e7aed605-a3dd-4d5a-a692-a87037af107b" providerId="ADAL" clId="{65D2CD8F-A833-4ED3-BFC9-CC46DE2FF59E}" dt="2021-10-06T14:05:12.283" v="783" actId="1076"/>
          <ac:spMkLst>
            <pc:docMk/>
            <pc:sldMk cId="1780675659" sldId="439"/>
            <ac:spMk id="21" creationId="{E470F9B1-BEA6-4B7C-BE85-16A6139431AA}"/>
          </ac:spMkLst>
        </pc:spChg>
        <pc:spChg chg="add mod">
          <ac:chgData name="Weifeng Xu" userId="e7aed605-a3dd-4d5a-a692-a87037af107b" providerId="ADAL" clId="{65D2CD8F-A833-4ED3-BFC9-CC46DE2FF59E}" dt="2021-09-27T16:33:41.565" v="425" actId="1076"/>
          <ac:spMkLst>
            <pc:docMk/>
            <pc:sldMk cId="1780675659" sldId="439"/>
            <ac:spMk id="28" creationId="{CC202E45-C69D-40FD-B130-998AD827AE49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3" creationId="{72759197-38E8-4AA4-978F-92A0ED130598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4" creationId="{260FAF77-76AB-4191-ABE6-1843BDF0AD21}"/>
          </ac:spMkLst>
        </pc:spChg>
        <pc:spChg chg="add del mod">
          <ac:chgData name="Weifeng Xu" userId="e7aed605-a3dd-4d5a-a692-a87037af107b" providerId="ADAL" clId="{65D2CD8F-A833-4ED3-BFC9-CC46DE2FF59E}" dt="2021-09-27T14:54:04.599" v="325"/>
          <ac:spMkLst>
            <pc:docMk/>
            <pc:sldMk cId="1780675659" sldId="439"/>
            <ac:spMk id="35" creationId="{08D03622-9B29-4D8A-B2D2-9BADF759EA29}"/>
          </ac:spMkLst>
        </pc:spChg>
        <pc:spChg chg="add mod">
          <ac:chgData name="Weifeng Xu" userId="e7aed605-a3dd-4d5a-a692-a87037af107b" providerId="ADAL" clId="{65D2CD8F-A833-4ED3-BFC9-CC46DE2FF59E}" dt="2021-10-06T14:06:19.965" v="789" actId="1076"/>
          <ac:spMkLst>
            <pc:docMk/>
            <pc:sldMk cId="1780675659" sldId="439"/>
            <ac:spMk id="49" creationId="{4BEA12B2-3441-4B6A-B7E0-60A2E9E00261}"/>
          </ac:spMkLst>
        </pc:spChg>
        <pc:spChg chg="add mod">
          <ac:chgData name="Weifeng Xu" userId="e7aed605-a3dd-4d5a-a692-a87037af107b" providerId="ADAL" clId="{65D2CD8F-A833-4ED3-BFC9-CC46DE2FF59E}" dt="2021-10-06T14:06:23.857" v="790" actId="1076"/>
          <ac:spMkLst>
            <pc:docMk/>
            <pc:sldMk cId="1780675659" sldId="439"/>
            <ac:spMk id="50" creationId="{5300209C-8A18-4BCF-A8D8-576B2308191F}"/>
          </ac:spMkLst>
        </pc:spChg>
        <pc:spChg chg="add mod">
          <ac:chgData name="Weifeng Xu" userId="e7aed605-a3dd-4d5a-a692-a87037af107b" providerId="ADAL" clId="{65D2CD8F-A833-4ED3-BFC9-CC46DE2FF59E}" dt="2021-10-06T14:06:26.641" v="791" actId="1076"/>
          <ac:spMkLst>
            <pc:docMk/>
            <pc:sldMk cId="1780675659" sldId="439"/>
            <ac:spMk id="51" creationId="{27FFF51A-0BED-4189-AA85-42A3B3C28C2F}"/>
          </ac:spMkLst>
        </pc:spChg>
        <pc:spChg chg="add del mod">
          <ac:chgData name="Weifeng Xu" userId="e7aed605-a3dd-4d5a-a692-a87037af107b" providerId="ADAL" clId="{65D2CD8F-A833-4ED3-BFC9-CC46DE2FF59E}" dt="2021-10-06T14:02:34.905" v="755" actId="478"/>
          <ac:spMkLst>
            <pc:docMk/>
            <pc:sldMk cId="1780675659" sldId="439"/>
            <ac:spMk id="57" creationId="{4F9C6E9B-F5AD-49B9-8DD2-EC92DADF875C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59" creationId="{90F193D6-D1C7-47CA-9B14-AC59BA7227E7}"/>
          </ac:spMkLst>
        </pc:spChg>
        <pc:spChg chg="add del">
          <ac:chgData name="Weifeng Xu" userId="e7aed605-a3dd-4d5a-a692-a87037af107b" providerId="ADAL" clId="{65D2CD8F-A833-4ED3-BFC9-CC46DE2FF59E}" dt="2021-09-27T14:57:35.705" v="379" actId="478"/>
          <ac:spMkLst>
            <pc:docMk/>
            <pc:sldMk cId="1780675659" sldId="439"/>
            <ac:spMk id="60" creationId="{333E003C-E407-4DA3-868D-277F57818F58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5" creationId="{CC79F12B-DAA0-48E2-89CD-011023D40DBE}"/>
          </ac:spMkLst>
        </pc:spChg>
        <pc:spChg chg="add mod">
          <ac:chgData name="Weifeng Xu" userId="e7aed605-a3dd-4d5a-a692-a87037af107b" providerId="ADAL" clId="{65D2CD8F-A833-4ED3-BFC9-CC46DE2FF59E}" dt="2021-09-27T16:37:00.833" v="486" actId="1076"/>
          <ac:spMkLst>
            <pc:docMk/>
            <pc:sldMk cId="1780675659" sldId="439"/>
            <ac:spMk id="66" creationId="{9F73FF0C-3989-4FA0-BF51-AD61FCD62DFE}"/>
          </ac:spMkLst>
        </pc:spChg>
        <pc:spChg chg="add mod">
          <ac:chgData name="Weifeng Xu" userId="e7aed605-a3dd-4d5a-a692-a87037af107b" providerId="ADAL" clId="{65D2CD8F-A833-4ED3-BFC9-CC46DE2FF59E}" dt="2022-04-13T12:04:10.304" v="990" actId="20577"/>
          <ac:spMkLst>
            <pc:docMk/>
            <pc:sldMk cId="1780675659" sldId="439"/>
            <ac:spMk id="68" creationId="{03377D27-E4A9-46BC-BAFC-A28366B5C2E6}"/>
          </ac:spMkLst>
        </pc:spChg>
        <pc:spChg chg="add mod">
          <ac:chgData name="Weifeng Xu" userId="e7aed605-a3dd-4d5a-a692-a87037af107b" providerId="ADAL" clId="{65D2CD8F-A833-4ED3-BFC9-CC46DE2FF59E}" dt="2022-04-13T12:04:13.685" v="993" actId="20577"/>
          <ac:spMkLst>
            <pc:docMk/>
            <pc:sldMk cId="1780675659" sldId="439"/>
            <ac:spMk id="72" creationId="{19F186EC-F2C1-47E1-A601-D3527E2FD134}"/>
          </ac:spMkLst>
        </pc:spChg>
        <pc:spChg chg="add mod">
          <ac:chgData name="Weifeng Xu" userId="e7aed605-a3dd-4d5a-a692-a87037af107b" providerId="ADAL" clId="{65D2CD8F-A833-4ED3-BFC9-CC46DE2FF59E}" dt="2022-04-13T12:04:18.028" v="996" actId="20577"/>
          <ac:spMkLst>
            <pc:docMk/>
            <pc:sldMk cId="1780675659" sldId="439"/>
            <ac:spMk id="73" creationId="{90AD9D48-6CBB-42B7-BD2C-9ED60253C679}"/>
          </ac:spMkLst>
        </pc:spChg>
        <pc:spChg chg="add mod">
          <ac:chgData name="Weifeng Xu" userId="e7aed605-a3dd-4d5a-a692-a87037af107b" providerId="ADAL" clId="{65D2CD8F-A833-4ED3-BFC9-CC46DE2FF59E}" dt="2021-09-27T16:33:18.557" v="422" actId="207"/>
          <ac:spMkLst>
            <pc:docMk/>
            <pc:sldMk cId="1780675659" sldId="439"/>
            <ac:spMk id="74" creationId="{A0582AF5-AC78-4FB3-A82C-56C9F7BE0F05}"/>
          </ac:spMkLst>
        </pc:spChg>
        <pc:spChg chg="add del mod">
          <ac:chgData name="Weifeng Xu" userId="e7aed605-a3dd-4d5a-a692-a87037af107b" providerId="ADAL" clId="{65D2CD8F-A833-4ED3-BFC9-CC46DE2FF59E}" dt="2021-10-06T14:08:43.411" v="794" actId="478"/>
          <ac:spMkLst>
            <pc:docMk/>
            <pc:sldMk cId="1780675659" sldId="439"/>
            <ac:spMk id="76" creationId="{F33AAC92-1212-41CD-BE53-364227353EEE}"/>
          </ac:spMkLst>
        </pc:spChg>
        <pc:spChg chg="add mod">
          <ac:chgData name="Weifeng Xu" userId="e7aed605-a3dd-4d5a-a692-a87037af107b" providerId="ADAL" clId="{65D2CD8F-A833-4ED3-BFC9-CC46DE2FF59E}" dt="2021-10-06T14:08:57.248" v="797" actId="1076"/>
          <ac:spMkLst>
            <pc:docMk/>
            <pc:sldMk cId="1780675659" sldId="439"/>
            <ac:spMk id="77" creationId="{655AD383-CC0B-407F-8F51-E441041AB0F1}"/>
          </ac:spMkLst>
        </pc:spChg>
        <pc:spChg chg="add mod">
          <ac:chgData name="Weifeng Xu" userId="e7aed605-a3dd-4d5a-a692-a87037af107b" providerId="ADAL" clId="{65D2CD8F-A833-4ED3-BFC9-CC46DE2FF59E}" dt="2021-09-27T15:00:25.860" v="398" actId="14100"/>
          <ac:spMkLst>
            <pc:docMk/>
            <pc:sldMk cId="1780675659" sldId="439"/>
            <ac:spMk id="78" creationId="{C227C77F-28D1-4D9F-A8FB-0987124F7ED6}"/>
          </ac:spMkLst>
        </pc:spChg>
        <pc:spChg chg="add mod">
          <ac:chgData name="Weifeng Xu" userId="e7aed605-a3dd-4d5a-a692-a87037af107b" providerId="ADAL" clId="{65D2CD8F-A833-4ED3-BFC9-CC46DE2FF59E}" dt="2021-09-27T15:00:33.381" v="401" actId="20577"/>
          <ac:spMkLst>
            <pc:docMk/>
            <pc:sldMk cId="1780675659" sldId="439"/>
            <ac:spMk id="79" creationId="{4D00C4AF-FCE7-4566-9B5E-A81439EB8FB1}"/>
          </ac:spMkLst>
        </pc:spChg>
        <pc:spChg chg="add mod">
          <ac:chgData name="Weifeng Xu" userId="e7aed605-a3dd-4d5a-a692-a87037af107b" providerId="ADAL" clId="{65D2CD8F-A833-4ED3-BFC9-CC46DE2FF59E}" dt="2021-09-27T16:33:27.694" v="424" actId="1076"/>
          <ac:spMkLst>
            <pc:docMk/>
            <pc:sldMk cId="1780675659" sldId="439"/>
            <ac:spMk id="81" creationId="{3AE66595-FC7E-4D98-93B9-F6490617D793}"/>
          </ac:spMkLst>
        </pc:spChg>
        <pc:spChg chg="add mod">
          <ac:chgData name="Weifeng Xu" userId="e7aed605-a3dd-4d5a-a692-a87037af107b" providerId="ADAL" clId="{65D2CD8F-A833-4ED3-BFC9-CC46DE2FF59E}" dt="2022-04-13T12:05:53.927" v="1018" actId="1076"/>
          <ac:spMkLst>
            <pc:docMk/>
            <pc:sldMk cId="1780675659" sldId="439"/>
            <ac:spMk id="83" creationId="{E99D55EC-07C0-4475-9680-395D6D84EB58}"/>
          </ac:spMkLst>
        </pc:spChg>
        <pc:spChg chg="add mod">
          <ac:chgData name="Weifeng Xu" userId="e7aed605-a3dd-4d5a-a692-a87037af107b" providerId="ADAL" clId="{65D2CD8F-A833-4ED3-BFC9-CC46DE2FF59E}" dt="2022-04-13T12:06:04.812" v="1023" actId="20577"/>
          <ac:spMkLst>
            <pc:docMk/>
            <pc:sldMk cId="1780675659" sldId="439"/>
            <ac:spMk id="84" creationId="{BF219EBE-C63C-4064-9567-E2948641CB24}"/>
          </ac:spMkLst>
        </pc:spChg>
        <pc:spChg chg="add mod">
          <ac:chgData name="Weifeng Xu" userId="e7aed605-a3dd-4d5a-a692-a87037af107b" providerId="ADAL" clId="{65D2CD8F-A833-4ED3-BFC9-CC46DE2FF59E}" dt="2022-04-13T12:06:07.908" v="1024" actId="20577"/>
          <ac:spMkLst>
            <pc:docMk/>
            <pc:sldMk cId="1780675659" sldId="439"/>
            <ac:spMk id="85" creationId="{2A84CF8A-E3C6-4299-81AE-E6F7EC1F83D4}"/>
          </ac:spMkLst>
        </pc:spChg>
        <pc:spChg chg="add mod">
          <ac:chgData name="Weifeng Xu" userId="e7aed605-a3dd-4d5a-a692-a87037af107b" providerId="ADAL" clId="{65D2CD8F-A833-4ED3-BFC9-CC46DE2FF59E}" dt="2021-10-06T14:01:34.920" v="742" actId="1076"/>
          <ac:spMkLst>
            <pc:docMk/>
            <pc:sldMk cId="1780675659" sldId="439"/>
            <ac:spMk id="86" creationId="{ABE20B0D-FF5A-467B-B64D-978EEFF1D47E}"/>
          </ac:spMkLst>
        </pc:spChg>
        <pc:spChg chg="add del mod">
          <ac:chgData name="Weifeng Xu" userId="e7aed605-a3dd-4d5a-a692-a87037af107b" providerId="ADAL" clId="{65D2CD8F-A833-4ED3-BFC9-CC46DE2FF59E}" dt="2021-10-06T14:08:38.882" v="792" actId="478"/>
          <ac:spMkLst>
            <pc:docMk/>
            <pc:sldMk cId="1780675659" sldId="439"/>
            <ac:spMk id="88" creationId="{50E93738-5B2D-4D8F-8BC1-E0E22CD63076}"/>
          </ac:spMkLst>
        </pc:spChg>
        <pc:spChg chg="add del mod">
          <ac:chgData name="Weifeng Xu" userId="e7aed605-a3dd-4d5a-a692-a87037af107b" providerId="ADAL" clId="{65D2CD8F-A833-4ED3-BFC9-CC46DE2FF59E}" dt="2021-10-06T14:09:01.092" v="799" actId="478"/>
          <ac:spMkLst>
            <pc:docMk/>
            <pc:sldMk cId="1780675659" sldId="439"/>
            <ac:spMk id="89" creationId="{45BC53FF-1F66-46B0-B752-D834513AD383}"/>
          </ac:spMkLst>
        </pc:spChg>
        <pc:spChg chg="add del mod">
          <ac:chgData name="Weifeng Xu" userId="e7aed605-a3dd-4d5a-a692-a87037af107b" providerId="ADAL" clId="{65D2CD8F-A833-4ED3-BFC9-CC46DE2FF59E}" dt="2021-10-06T14:08:41.635" v="793" actId="478"/>
          <ac:spMkLst>
            <pc:docMk/>
            <pc:sldMk cId="1780675659" sldId="439"/>
            <ac:spMk id="90" creationId="{60D24298-24FD-4CE0-BB53-50DE67DDEE51}"/>
          </ac:spMkLst>
        </pc:spChg>
        <pc:spChg chg="add del mod">
          <ac:chgData name="Weifeng Xu" userId="e7aed605-a3dd-4d5a-a692-a87037af107b" providerId="ADAL" clId="{65D2CD8F-A833-4ED3-BFC9-CC46DE2FF59E}" dt="2021-10-06T14:08:59.386" v="798" actId="478"/>
          <ac:spMkLst>
            <pc:docMk/>
            <pc:sldMk cId="1780675659" sldId="439"/>
            <ac:spMk id="91" creationId="{8E96B5A7-2215-4D5F-B5F9-9D941B5FE046}"/>
          </ac:spMkLst>
        </pc:spChg>
        <pc:spChg chg="add mod">
          <ac:chgData name="Weifeng Xu" userId="e7aed605-a3dd-4d5a-a692-a87037af107b" providerId="ADAL" clId="{65D2CD8F-A833-4ED3-BFC9-CC46DE2FF59E}" dt="2021-10-06T14:09:13.486" v="803" actId="1076"/>
          <ac:spMkLst>
            <pc:docMk/>
            <pc:sldMk cId="1780675659" sldId="439"/>
            <ac:spMk id="96" creationId="{A3F81394-678A-47C9-9752-3848814E9AA8}"/>
          </ac:spMkLst>
        </pc:spChg>
        <pc:spChg chg="add mod">
          <ac:chgData name="Weifeng Xu" userId="e7aed605-a3dd-4d5a-a692-a87037af107b" providerId="ADAL" clId="{65D2CD8F-A833-4ED3-BFC9-CC46DE2FF59E}" dt="2021-10-06T14:09:09.277" v="802" actId="1076"/>
          <ac:spMkLst>
            <pc:docMk/>
            <pc:sldMk cId="1780675659" sldId="439"/>
            <ac:spMk id="97" creationId="{94FE9D21-33FE-48A8-98EF-B1B638FC7326}"/>
          </ac:spMkLst>
        </pc:spChg>
        <pc:spChg chg="add del mod">
          <ac:chgData name="Weifeng Xu" userId="e7aed605-a3dd-4d5a-a692-a87037af107b" providerId="ADAL" clId="{65D2CD8F-A833-4ED3-BFC9-CC46DE2FF59E}" dt="2022-04-13T12:05:02.756" v="998" actId="478"/>
          <ac:spMkLst>
            <pc:docMk/>
            <pc:sldMk cId="1780675659" sldId="439"/>
            <ac:spMk id="98" creationId="{0CECF82C-7FA1-47D7-A321-C702EB13F673}"/>
          </ac:spMkLst>
        </pc:spChg>
        <pc:spChg chg="add del mod">
          <ac:chgData name="Weifeng Xu" userId="e7aed605-a3dd-4d5a-a692-a87037af107b" providerId="ADAL" clId="{65D2CD8F-A833-4ED3-BFC9-CC46DE2FF59E}" dt="2022-04-13T12:05:04.484" v="999" actId="478"/>
          <ac:spMkLst>
            <pc:docMk/>
            <pc:sldMk cId="1780675659" sldId="439"/>
            <ac:spMk id="99" creationId="{76BCA903-25D7-4327-864E-857E8736E3EF}"/>
          </ac:spMkLst>
        </pc:spChg>
        <pc:spChg chg="add del mod">
          <ac:chgData name="Weifeng Xu" userId="e7aed605-a3dd-4d5a-a692-a87037af107b" providerId="ADAL" clId="{65D2CD8F-A833-4ED3-BFC9-CC46DE2FF59E}" dt="2021-10-06T14:09:20.897" v="804" actId="478"/>
          <ac:spMkLst>
            <pc:docMk/>
            <pc:sldMk cId="1780675659" sldId="439"/>
            <ac:spMk id="113" creationId="{A2685AC0-5786-436E-9BD5-58574C401F4C}"/>
          </ac:spMkLst>
        </pc:spChg>
        <pc:spChg chg="add del mod">
          <ac:chgData name="Weifeng Xu" userId="e7aed605-a3dd-4d5a-a692-a87037af107b" providerId="ADAL" clId="{65D2CD8F-A833-4ED3-BFC9-CC46DE2FF59E}" dt="2022-04-13T12:05:00.908" v="997" actId="478"/>
          <ac:spMkLst>
            <pc:docMk/>
            <pc:sldMk cId="1780675659" sldId="439"/>
            <ac:spMk id="114" creationId="{AF7C9F2F-753D-4667-9B2F-76A712E1F1B5}"/>
          </ac:spMkLst>
        </pc:spChg>
        <pc:spChg chg="add del mod">
          <ac:chgData name="Weifeng Xu" userId="e7aed605-a3dd-4d5a-a692-a87037af107b" providerId="ADAL" clId="{65D2CD8F-A833-4ED3-BFC9-CC46DE2FF59E}" dt="2021-10-06T14:09:27.953" v="808" actId="478"/>
          <ac:spMkLst>
            <pc:docMk/>
            <pc:sldMk cId="1780675659" sldId="439"/>
            <ac:spMk id="115" creationId="{2176B6C3-2384-4381-9113-A50C0A2F86C2}"/>
          </ac:spMkLst>
        </pc:spChg>
        <pc:spChg chg="add del mod">
          <ac:chgData name="Weifeng Xu" userId="e7aed605-a3dd-4d5a-a692-a87037af107b" providerId="ADAL" clId="{65D2CD8F-A833-4ED3-BFC9-CC46DE2FF59E}" dt="2021-10-06T14:09:26.905" v="807" actId="478"/>
          <ac:spMkLst>
            <pc:docMk/>
            <pc:sldMk cId="1780675659" sldId="439"/>
            <ac:spMk id="116" creationId="{3C886E14-394B-40C9-AB15-536F300751D7}"/>
          </ac:spMkLst>
        </pc:spChg>
        <pc:spChg chg="add del mod">
          <ac:chgData name="Weifeng Xu" userId="e7aed605-a3dd-4d5a-a692-a87037af107b" providerId="ADAL" clId="{65D2CD8F-A833-4ED3-BFC9-CC46DE2FF59E}" dt="2021-10-06T14:09:25.730" v="806" actId="478"/>
          <ac:spMkLst>
            <pc:docMk/>
            <pc:sldMk cId="1780675659" sldId="439"/>
            <ac:spMk id="117" creationId="{F4D1EF41-DCF8-4D3F-BD35-429F895E4588}"/>
          </ac:spMkLst>
        </pc:spChg>
        <pc:spChg chg="add del mod">
          <ac:chgData name="Weifeng Xu" userId="e7aed605-a3dd-4d5a-a692-a87037af107b" providerId="ADAL" clId="{65D2CD8F-A833-4ED3-BFC9-CC46DE2FF59E}" dt="2021-10-06T14:09:22.538" v="805" actId="478"/>
          <ac:spMkLst>
            <pc:docMk/>
            <pc:sldMk cId="1780675659" sldId="439"/>
            <ac:spMk id="118" creationId="{9061F3BB-E04D-4772-BA5E-546AC59EE56A}"/>
          </ac:spMkLst>
        </pc:spChg>
        <pc:picChg chg="add del mod">
          <ac:chgData name="Weifeng Xu" userId="e7aed605-a3dd-4d5a-a692-a87037af107b" providerId="ADAL" clId="{65D2CD8F-A833-4ED3-BFC9-CC46DE2FF59E}" dt="2021-09-27T14:49:16.519" v="266" actId="22"/>
          <ac:picMkLst>
            <pc:docMk/>
            <pc:sldMk cId="1780675659" sldId="439"/>
            <ac:picMk id="3" creationId="{8F56FC3E-72E8-4731-8BE0-F640AD3D2374}"/>
          </ac:picMkLst>
        </pc:picChg>
        <pc:picChg chg="add mod ord">
          <ac:chgData name="Weifeng Xu" userId="e7aed605-a3dd-4d5a-a692-a87037af107b" providerId="ADAL" clId="{65D2CD8F-A833-4ED3-BFC9-CC46DE2FF59E}" dt="2021-10-06T14:08:53.976" v="796" actId="167"/>
          <ac:picMkLst>
            <pc:docMk/>
            <pc:sldMk cId="1780675659" sldId="439"/>
            <ac:picMk id="3" creationId="{E5337D9F-5E42-421F-BF70-D4F0655D2E8A}"/>
          </ac:picMkLst>
        </pc:picChg>
        <pc:picChg chg="add mod">
          <ac:chgData name="Weifeng Xu" userId="e7aed605-a3dd-4d5a-a692-a87037af107b" providerId="ADAL" clId="{65D2CD8F-A833-4ED3-BFC9-CC46DE2FF59E}" dt="2021-09-27T14:49:49.974" v="272" actId="14100"/>
          <ac:picMkLst>
            <pc:docMk/>
            <pc:sldMk cId="1780675659" sldId="439"/>
            <ac:picMk id="5" creationId="{6DEBA191-26E1-4DB6-B3C6-7BED78378ABA}"/>
          </ac:picMkLst>
        </pc:picChg>
        <pc:picChg chg="add mod">
          <ac:chgData name="Weifeng Xu" userId="e7aed605-a3dd-4d5a-a692-a87037af107b" providerId="ADAL" clId="{65D2CD8F-A833-4ED3-BFC9-CC46DE2FF59E}" dt="2021-09-27T15:35:32.716" v="403" actId="688"/>
          <ac:picMkLst>
            <pc:docMk/>
            <pc:sldMk cId="1780675659" sldId="439"/>
            <ac:picMk id="6" creationId="{B38728B2-E777-4FCB-9A11-EC992AE65450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9" creationId="{2857FA91-84F6-43CF-BCBB-608A9FE50A9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" creationId="{782A7292-BC21-4EF2-AB2E-18981EA40983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4" creationId="{FABAE947-E60C-4FBC-81C5-234978401D11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5" creationId="{C6DFAA52-655B-4A19-B5C1-E5264A05AD04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16" creationId="{41FB085E-C978-4465-BE83-DE130EE0C98E}"/>
          </ac:picMkLst>
        </pc:picChg>
        <pc:picChg chg="add del mod">
          <ac:chgData name="Weifeng Xu" userId="e7aed605-a3dd-4d5a-a692-a87037af107b" providerId="ADAL" clId="{65D2CD8F-A833-4ED3-BFC9-CC46DE2FF59E}" dt="2021-10-06T13:47:34.541" v="712" actId="478"/>
          <ac:picMkLst>
            <pc:docMk/>
            <pc:sldMk cId="1780675659" sldId="439"/>
            <ac:picMk id="20" creationId="{C609B35C-F363-4179-B128-561BCB48BEE6}"/>
          </ac:picMkLst>
        </pc:picChg>
        <pc:picChg chg="add del mod">
          <ac:chgData name="Weifeng Xu" userId="e7aed605-a3dd-4d5a-a692-a87037af107b" providerId="ADAL" clId="{65D2CD8F-A833-4ED3-BFC9-CC46DE2FF59E}" dt="2021-09-27T14:53:44.117" v="322" actId="478"/>
          <ac:picMkLst>
            <pc:docMk/>
            <pc:sldMk cId="1780675659" sldId="439"/>
            <ac:picMk id="21" creationId="{253CAF26-B805-4088-B82F-64006AFC982F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0" creationId="{6A9FF2A0-FD97-4178-A07B-26157B8EB872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1" creationId="{AF085393-34FE-4F22-B979-BA554C55E83D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2" creationId="{9AFF5BAE-C77F-427F-88E3-E728901DA1E6}"/>
          </ac:picMkLst>
        </pc:picChg>
        <pc:picChg chg="add del mod">
          <ac:chgData name="Weifeng Xu" userId="e7aed605-a3dd-4d5a-a692-a87037af107b" providerId="ADAL" clId="{65D2CD8F-A833-4ED3-BFC9-CC46DE2FF59E}" dt="2021-09-27T14:54:04.599" v="325"/>
          <ac:picMkLst>
            <pc:docMk/>
            <pc:sldMk cId="1780675659" sldId="439"/>
            <ac:picMk id="36" creationId="{57E31A2D-7FAC-45A2-AEE3-042F33902395}"/>
          </ac:picMkLst>
        </pc:picChg>
        <pc:picChg chg="add del mod">
          <ac:chgData name="Weifeng Xu" userId="e7aed605-a3dd-4d5a-a692-a87037af107b" providerId="ADAL" clId="{65D2CD8F-A833-4ED3-BFC9-CC46DE2FF59E}" dt="2021-10-06T14:03:38.067" v="768" actId="478"/>
          <ac:picMkLst>
            <pc:docMk/>
            <pc:sldMk cId="1780675659" sldId="439"/>
            <ac:picMk id="46" creationId="{8C7F786E-2A37-480B-9112-2EBD1490FD19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7" creationId="{FF51AE10-FEC8-4A4A-BE52-54886B48AF81}"/>
          </ac:picMkLst>
        </pc:picChg>
        <pc:picChg chg="add del mod">
          <ac:chgData name="Weifeng Xu" userId="e7aed605-a3dd-4d5a-a692-a87037af107b" providerId="ADAL" clId="{65D2CD8F-A833-4ED3-BFC9-CC46DE2FF59E}" dt="2021-10-06T14:03:41.648" v="769" actId="478"/>
          <ac:picMkLst>
            <pc:docMk/>
            <pc:sldMk cId="1780675659" sldId="439"/>
            <ac:picMk id="48" creationId="{217B9CB2-E4ED-4057-A76D-C4286EAC2DD8}"/>
          </ac:picMkLst>
        </pc:picChg>
        <pc:picChg chg="add del mod">
          <ac:chgData name="Weifeng Xu" userId="e7aed605-a3dd-4d5a-a692-a87037af107b" providerId="ADAL" clId="{65D2CD8F-A833-4ED3-BFC9-CC46DE2FF59E}" dt="2021-10-06T13:47:44.415" v="716" actId="478"/>
          <ac:picMkLst>
            <pc:docMk/>
            <pc:sldMk cId="1780675659" sldId="439"/>
            <ac:picMk id="52" creationId="{B11E932B-F1F9-4A70-8CD5-823FF0E02FAD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7" creationId="{0BD4E994-F99A-436A-A6A5-218CA3E38F44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69" creationId="{9B442EA1-CCEF-4E94-9F41-04698EA2EAD5}"/>
          </ac:picMkLst>
        </pc:picChg>
        <pc:picChg chg="add mod">
          <ac:chgData name="Weifeng Xu" userId="e7aed605-a3dd-4d5a-a692-a87037af107b" providerId="ADAL" clId="{65D2CD8F-A833-4ED3-BFC9-CC46DE2FF59E}" dt="2022-04-13T12:03:45.872" v="980" actId="1076"/>
          <ac:picMkLst>
            <pc:docMk/>
            <pc:sldMk cId="1780675659" sldId="439"/>
            <ac:picMk id="70" creationId="{774DF774-3D28-4B8E-9D0F-85C8F841A657}"/>
          </ac:picMkLst>
        </pc:picChg>
        <pc:picChg chg="add mod">
          <ac:chgData name="Weifeng Xu" userId="e7aed605-a3dd-4d5a-a692-a87037af107b" providerId="ADAL" clId="{65D2CD8F-A833-4ED3-BFC9-CC46DE2FF59E}" dt="2021-10-06T14:05:21.640" v="788" actId="1076"/>
          <ac:picMkLst>
            <pc:docMk/>
            <pc:sldMk cId="1780675659" sldId="439"/>
            <ac:picMk id="71" creationId="{CF2769FC-40C1-4713-8AA9-F1F516805E25}"/>
          </ac:picMkLst>
        </pc:picChg>
        <pc:picChg chg="add mod">
          <ac:chgData name="Weifeng Xu" userId="e7aed605-a3dd-4d5a-a692-a87037af107b" providerId="ADAL" clId="{65D2CD8F-A833-4ED3-BFC9-CC46DE2FF59E}" dt="2021-10-06T13:52:51.620" v="731" actId="1076"/>
          <ac:picMkLst>
            <pc:docMk/>
            <pc:sldMk cId="1780675659" sldId="439"/>
            <ac:picMk id="75" creationId="{838055EE-2B13-4D62-A5E7-E9B5D793A673}"/>
          </ac:picMkLst>
        </pc:picChg>
        <pc:picChg chg="add mod">
          <ac:chgData name="Weifeng Xu" userId="e7aed605-a3dd-4d5a-a692-a87037af107b" providerId="ADAL" clId="{65D2CD8F-A833-4ED3-BFC9-CC46DE2FF59E}" dt="2021-10-06T13:52:54.994" v="733" actId="1076"/>
          <ac:picMkLst>
            <pc:docMk/>
            <pc:sldMk cId="1780675659" sldId="439"/>
            <ac:picMk id="80" creationId="{7537224F-D8D6-44E3-BF01-D70937AFD016}"/>
          </ac:picMkLst>
        </pc:picChg>
        <pc:picChg chg="add del mod">
          <ac:chgData name="Weifeng Xu" userId="e7aed605-a3dd-4d5a-a692-a87037af107b" providerId="ADAL" clId="{65D2CD8F-A833-4ED3-BFC9-CC46DE2FF59E}" dt="2021-10-06T13:52:16.727" v="719" actId="478"/>
          <ac:picMkLst>
            <pc:docMk/>
            <pc:sldMk cId="1780675659" sldId="439"/>
            <ac:picMk id="83" creationId="{12B775C2-575A-48FC-B43D-04A7D76BF34C}"/>
          </ac:picMkLst>
        </pc:picChg>
        <pc:picChg chg="add del mod">
          <ac:chgData name="Weifeng Xu" userId="e7aed605-a3dd-4d5a-a692-a87037af107b" providerId="ADAL" clId="{65D2CD8F-A833-4ED3-BFC9-CC46DE2FF59E}" dt="2021-10-06T13:52:44.534" v="728" actId="478"/>
          <ac:picMkLst>
            <pc:docMk/>
            <pc:sldMk cId="1780675659" sldId="439"/>
            <ac:picMk id="84" creationId="{316F0F90-74DB-4645-8162-8265E2E0DDA6}"/>
          </ac:picMkLst>
        </pc:picChg>
        <pc:picChg chg="add del mod">
          <ac:chgData name="Weifeng Xu" userId="e7aed605-a3dd-4d5a-a692-a87037af107b" providerId="ADAL" clId="{65D2CD8F-A833-4ED3-BFC9-CC46DE2FF59E}" dt="2021-10-06T13:52:45.389" v="729" actId="478"/>
          <ac:picMkLst>
            <pc:docMk/>
            <pc:sldMk cId="1780675659" sldId="439"/>
            <ac:picMk id="85" creationId="{2992DC71-0E58-4318-AB36-7B1C14C3762A}"/>
          </ac:picMkLst>
        </pc:picChg>
        <pc:picChg chg="add mod">
          <ac:chgData name="Weifeng Xu" userId="e7aed605-a3dd-4d5a-a692-a87037af107b" providerId="ADAL" clId="{65D2CD8F-A833-4ED3-BFC9-CC46DE2FF59E}" dt="2021-10-06T14:04:56.610" v="779" actId="1076"/>
          <ac:picMkLst>
            <pc:docMk/>
            <pc:sldMk cId="1780675659" sldId="439"/>
            <ac:picMk id="92" creationId="{3D3BB5CE-8CA6-45F1-8F32-133E4B0B47B2}"/>
          </ac:picMkLst>
        </pc:picChg>
        <pc:picChg chg="add mod">
          <ac:chgData name="Weifeng Xu" userId="e7aed605-a3dd-4d5a-a692-a87037af107b" providerId="ADAL" clId="{65D2CD8F-A833-4ED3-BFC9-CC46DE2FF59E}" dt="2021-10-06T14:04:58.512" v="780" actId="1076"/>
          <ac:picMkLst>
            <pc:docMk/>
            <pc:sldMk cId="1780675659" sldId="439"/>
            <ac:picMk id="93" creationId="{158865EC-1854-48B1-8451-FF268384DFE0}"/>
          </ac:picMkLst>
        </pc:picChg>
        <pc:picChg chg="add mod">
          <ac:chgData name="Weifeng Xu" userId="e7aed605-a3dd-4d5a-a692-a87037af107b" providerId="ADAL" clId="{65D2CD8F-A833-4ED3-BFC9-CC46DE2FF59E}" dt="2021-10-06T14:05:00.950" v="781" actId="1076"/>
          <ac:picMkLst>
            <pc:docMk/>
            <pc:sldMk cId="1780675659" sldId="439"/>
            <ac:picMk id="95" creationId="{8113CA4B-445D-4368-9281-62FF8F620018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1" creationId="{97277739-E943-4FFD-AABB-827613D1F440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2" creationId="{6AD97920-8158-48B2-982F-2E683705262C}"/>
          </ac:picMkLst>
        </pc:picChg>
        <pc:picChg chg="add mod">
          <ac:chgData name="Weifeng Xu" userId="e7aed605-a3dd-4d5a-a692-a87037af107b" providerId="ADAL" clId="{65D2CD8F-A833-4ED3-BFC9-CC46DE2FF59E}" dt="2021-09-27T16:40:27.712" v="507" actId="1076"/>
          <ac:picMkLst>
            <pc:docMk/>
            <pc:sldMk cId="1780675659" sldId="439"/>
            <ac:picMk id="103" creationId="{087605B8-4722-4E4F-9154-56FE5C114306}"/>
          </ac:picMkLst>
        </pc:picChg>
        <pc:picChg chg="add mod">
          <ac:chgData name="Weifeng Xu" userId="e7aed605-a3dd-4d5a-a692-a87037af107b" providerId="ADAL" clId="{65D2CD8F-A833-4ED3-BFC9-CC46DE2FF59E}" dt="2022-04-13T12:03:14.697" v="976" actId="1076"/>
          <ac:picMkLst>
            <pc:docMk/>
            <pc:sldMk cId="1780675659" sldId="439"/>
            <ac:picMk id="110" creationId="{D3A9C9C0-0C26-48CA-BFCA-21F4C07FEAD6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1" creationId="{09D76429-C81B-4FE1-8FE2-E764C209CC74}"/>
          </ac:picMkLst>
        </pc:picChg>
        <pc:picChg chg="add mod">
          <ac:chgData name="Weifeng Xu" userId="e7aed605-a3dd-4d5a-a692-a87037af107b" providerId="ADAL" clId="{65D2CD8F-A833-4ED3-BFC9-CC46DE2FF59E}" dt="2022-04-13T12:05:29.599" v="1015" actId="1038"/>
          <ac:picMkLst>
            <pc:docMk/>
            <pc:sldMk cId="1780675659" sldId="439"/>
            <ac:picMk id="112" creationId="{959719F3-0525-449A-9D1A-B456E2A652D1}"/>
          </ac:picMkLst>
        </pc:picChg>
        <pc:picChg chg="add del">
          <ac:chgData name="Weifeng Xu" userId="e7aed605-a3dd-4d5a-a692-a87037af107b" providerId="ADAL" clId="{65D2CD8F-A833-4ED3-BFC9-CC46DE2FF59E}" dt="2021-09-27T14:50:48.892" v="277"/>
          <ac:picMkLst>
            <pc:docMk/>
            <pc:sldMk cId="1780675659" sldId="439"/>
            <ac:picMk id="1026" creationId="{B24BF7E4-F439-476D-9F24-7BAD5F1B1C40}"/>
          </ac:picMkLst>
        </pc:picChg>
        <pc:picChg chg="add mod">
          <ac:chgData name="Weifeng Xu" userId="e7aed605-a3dd-4d5a-a692-a87037af107b" providerId="ADAL" clId="{65D2CD8F-A833-4ED3-BFC9-CC46DE2FF59E}" dt="2021-10-06T13:47:42.223" v="715" actId="1076"/>
          <ac:picMkLst>
            <pc:docMk/>
            <pc:sldMk cId="1780675659" sldId="439"/>
            <ac:picMk id="1026" creationId="{D7E4BA5B-DAD7-40BA-AE5E-AB0BF4A420F4}"/>
          </ac:picMkLst>
        </pc:picChg>
        <pc:picChg chg="add mod">
          <ac:chgData name="Weifeng Xu" userId="e7aed605-a3dd-4d5a-a692-a87037af107b" providerId="ADAL" clId="{65D2CD8F-A833-4ED3-BFC9-CC46DE2FF59E}" dt="2021-09-27T16:33:56.932" v="449" actId="1035"/>
          <ac:picMkLst>
            <pc:docMk/>
            <pc:sldMk cId="1780675659" sldId="439"/>
            <ac:picMk id="1028" creationId="{017F1FAF-A82C-45D9-90CE-D6792E2E4A3A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0" creationId="{B8DF60D3-DD59-43A2-8253-411B28F5E680}"/>
          </ac:picMkLst>
        </pc:picChg>
        <pc:picChg chg="add mod">
          <ac:chgData name="Weifeng Xu" userId="e7aed605-a3dd-4d5a-a692-a87037af107b" providerId="ADAL" clId="{65D2CD8F-A833-4ED3-BFC9-CC46DE2FF59E}" dt="2021-09-27T16:37:00.833" v="486" actId="1076"/>
          <ac:picMkLst>
            <pc:docMk/>
            <pc:sldMk cId="1780675659" sldId="439"/>
            <ac:picMk id="1032" creationId="{9069D41A-4A7C-4140-92B5-3E927FAC1111}"/>
          </ac:picMkLst>
        </pc:picChg>
        <pc:cxnChg chg="add mod">
          <ac:chgData name="Weifeng Xu" userId="e7aed605-a3dd-4d5a-a692-a87037af107b" providerId="ADAL" clId="{65D2CD8F-A833-4ED3-BFC9-CC46DE2FF59E}" dt="2021-09-27T16:33:56.932" v="449" actId="1035"/>
          <ac:cxnSpMkLst>
            <pc:docMk/>
            <pc:sldMk cId="1780675659" sldId="439"/>
            <ac:cxnSpMk id="11" creationId="{558C2EDC-F546-4FDC-A67E-B4616A9C8742}"/>
          </ac:cxnSpMkLst>
        </pc:cxnChg>
        <pc:cxnChg chg="add mod">
          <ac:chgData name="Weifeng Xu" userId="e7aed605-a3dd-4d5a-a692-a87037af107b" providerId="ADAL" clId="{65D2CD8F-A833-4ED3-BFC9-CC46DE2FF59E}" dt="2022-04-13T12:05:13.610" v="1001" actId="14100"/>
          <ac:cxnSpMkLst>
            <pc:docMk/>
            <pc:sldMk cId="1780675659" sldId="439"/>
            <ac:cxnSpMk id="20" creationId="{FDA64B82-9754-4E95-81E4-B726A73A2848}"/>
          </ac:cxnSpMkLst>
        </pc:cxnChg>
        <pc:cxnChg chg="add mod">
          <ac:chgData name="Weifeng Xu" userId="e7aed605-a3dd-4d5a-a692-a87037af107b" providerId="ADAL" clId="{65D2CD8F-A833-4ED3-BFC9-CC46DE2FF59E}" dt="2021-09-27T16:33:56.932" v="449" actId="1035"/>
          <ac:cxnSpMkLst>
            <pc:docMk/>
            <pc:sldMk cId="1780675659" sldId="439"/>
            <ac:cxnSpMk id="23" creationId="{15C438E5-4AEC-4258-ADD6-E81B49D7ED5B}"/>
          </ac:cxnSpMkLst>
        </pc:cxnChg>
        <pc:cxnChg chg="add mod">
          <ac:chgData name="Weifeng Xu" userId="e7aed605-a3dd-4d5a-a692-a87037af107b" providerId="ADAL" clId="{65D2CD8F-A833-4ED3-BFC9-CC46DE2FF59E}" dt="2021-09-27T16:33:56.932" v="449" actId="1035"/>
          <ac:cxnSpMkLst>
            <pc:docMk/>
            <pc:sldMk cId="1780675659" sldId="439"/>
            <ac:cxnSpMk id="25" creationId="{E22F121F-229D-4D21-A3F9-E260DA5C285D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26" creationId="{A2A860C6-F966-4009-9536-57EE1E790A97}"/>
          </ac:cxnSpMkLst>
        </pc:cxnChg>
        <pc:cxnChg chg="add mod">
          <ac:chgData name="Weifeng Xu" userId="e7aed605-a3dd-4d5a-a692-a87037af107b" providerId="ADAL" clId="{65D2CD8F-A833-4ED3-BFC9-CC46DE2FF59E}" dt="2021-09-27T16:33:41.565" v="425" actId="1076"/>
          <ac:cxnSpMkLst>
            <pc:docMk/>
            <pc:sldMk cId="1780675659" sldId="439"/>
            <ac:cxnSpMk id="27" creationId="{39F352D2-EE11-4786-B408-34564F118D6A}"/>
          </ac:cxnSpMkLst>
        </pc:cxnChg>
        <pc:cxnChg chg="add">
          <ac:chgData name="Weifeng Xu" userId="e7aed605-a3dd-4d5a-a692-a87037af107b" providerId="ADAL" clId="{65D2CD8F-A833-4ED3-BFC9-CC46DE2FF59E}" dt="2022-04-13T12:05:36.047" v="1016" actId="11529"/>
          <ac:cxnSpMkLst>
            <pc:docMk/>
            <pc:sldMk cId="1780675659" sldId="439"/>
            <ac:cxnSpMk id="30" creationId="{5E2C1200-74C2-467E-A164-A11D5941B1F7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7" creationId="{5AB66DAC-56D0-4C44-BCA2-978553D99320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8" creationId="{01342279-E03E-45D3-AE5F-8F2D829CE5BE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39" creationId="{79E7E60F-626F-4C04-9BA4-1D14AD6B9A42}"/>
          </ac:cxnSpMkLst>
        </pc:cxnChg>
        <pc:cxnChg chg="add del mod">
          <ac:chgData name="Weifeng Xu" userId="e7aed605-a3dd-4d5a-a692-a87037af107b" providerId="ADAL" clId="{65D2CD8F-A833-4ED3-BFC9-CC46DE2FF59E}" dt="2021-09-27T14:54:04.599" v="325"/>
          <ac:cxnSpMkLst>
            <pc:docMk/>
            <pc:sldMk cId="1780675659" sldId="439"/>
            <ac:cxnSpMk id="40" creationId="{BB6DC0E4-3F83-42A1-AA77-FCD8F40DE56F}"/>
          </ac:cxnSpMkLst>
        </pc:cxnChg>
        <pc:cxnChg chg="add del mod">
          <ac:chgData name="Weifeng Xu" userId="e7aed605-a3dd-4d5a-a692-a87037af107b" providerId="ADAL" clId="{65D2CD8F-A833-4ED3-BFC9-CC46DE2FF59E}" dt="2021-09-27T14:57:20.689" v="375" actId="478"/>
          <ac:cxnSpMkLst>
            <pc:docMk/>
            <pc:sldMk cId="1780675659" sldId="439"/>
            <ac:cxnSpMk id="45" creationId="{D97A6717-8DBC-4886-815D-5B6B1229CB31}"/>
          </ac:cxnSpMkLst>
        </pc:cxnChg>
        <pc:cxnChg chg="add del mod">
          <ac:chgData name="Weifeng Xu" userId="e7aed605-a3dd-4d5a-a692-a87037af107b" providerId="ADAL" clId="{65D2CD8F-A833-4ED3-BFC9-CC46DE2FF59E}" dt="2021-09-27T14:57:52.248" v="384" actId="478"/>
          <ac:cxnSpMkLst>
            <pc:docMk/>
            <pc:sldMk cId="1780675659" sldId="439"/>
            <ac:cxnSpMk id="53" creationId="{3356F157-92EC-4236-A577-81297FB7FF7B}"/>
          </ac:cxnSpMkLst>
        </pc:cxnChg>
        <pc:cxnChg chg="add del mod">
          <ac:chgData name="Weifeng Xu" userId="e7aed605-a3dd-4d5a-a692-a87037af107b" providerId="ADAL" clId="{65D2CD8F-A833-4ED3-BFC9-CC46DE2FF59E}" dt="2021-09-27T14:57:53.760" v="385" actId="478"/>
          <ac:cxnSpMkLst>
            <pc:docMk/>
            <pc:sldMk cId="1780675659" sldId="439"/>
            <ac:cxnSpMk id="54" creationId="{285144EF-5B6D-4456-8C9E-873C02DD02CD}"/>
          </ac:cxnSpMkLst>
        </pc:cxnChg>
        <pc:cxnChg chg="add del mod">
          <ac:chgData name="Weifeng Xu" userId="e7aed605-a3dd-4d5a-a692-a87037af107b" providerId="ADAL" clId="{65D2CD8F-A833-4ED3-BFC9-CC46DE2FF59E}" dt="2021-09-27T14:57:54.424" v="386" actId="478"/>
          <ac:cxnSpMkLst>
            <pc:docMk/>
            <pc:sldMk cId="1780675659" sldId="439"/>
            <ac:cxnSpMk id="55" creationId="{1D759BD6-978F-4E8B-BA8C-AF82C8343F59}"/>
          </ac:cxnSpMkLst>
        </pc:cxnChg>
        <pc:cxnChg chg="add del mod">
          <ac:chgData name="Weifeng Xu" userId="e7aed605-a3dd-4d5a-a692-a87037af107b" providerId="ADAL" clId="{65D2CD8F-A833-4ED3-BFC9-CC46DE2FF59E}" dt="2021-09-27T14:57:55.392" v="387" actId="478"/>
          <ac:cxnSpMkLst>
            <pc:docMk/>
            <pc:sldMk cId="1780675659" sldId="439"/>
            <ac:cxnSpMk id="56" creationId="{34E2448B-50A2-4A79-A0A4-68BBB94A651D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2" creationId="{98BE60BA-4C5C-4D9F-B406-28AC9B863FE6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4" creationId="{0B487CB9-78DC-48F2-B5EA-542EAB5D39E7}"/>
          </ac:cxnSpMkLst>
        </pc:cxnChg>
        <pc:cxnChg chg="add del mod">
          <ac:chgData name="Weifeng Xu" userId="e7aed605-a3dd-4d5a-a692-a87037af107b" providerId="ADAL" clId="{65D2CD8F-A833-4ED3-BFC9-CC46DE2FF59E}" dt="2021-10-06T14:03:41.648" v="769" actId="478"/>
          <ac:cxnSpMkLst>
            <pc:docMk/>
            <pc:sldMk cId="1780675659" sldId="439"/>
            <ac:cxnSpMk id="68" creationId="{7E449796-1D1C-4F04-86B0-DE7144D36E35}"/>
          </ac:cxnSpMkLst>
        </pc:cxnChg>
        <pc:cxnChg chg="add del mod">
          <ac:chgData name="Weifeng Xu" userId="e7aed605-a3dd-4d5a-a692-a87037af107b" providerId="ADAL" clId="{65D2CD8F-A833-4ED3-BFC9-CC46DE2FF59E}" dt="2021-10-06T14:04:13.815" v="774" actId="478"/>
          <ac:cxnSpMkLst>
            <pc:docMk/>
            <pc:sldMk cId="1780675659" sldId="439"/>
            <ac:cxnSpMk id="70" creationId="{6DB92D6A-ABF0-4685-8F83-1E8A7ADC75F7}"/>
          </ac:cxnSpMkLst>
        </pc:cxnChg>
        <pc:cxnChg chg="add mod">
          <ac:chgData name="Weifeng Xu" userId="e7aed605-a3dd-4d5a-a692-a87037af107b" providerId="ADAL" clId="{65D2CD8F-A833-4ED3-BFC9-CC46DE2FF59E}" dt="2021-10-06T14:08:38.882" v="792" actId="478"/>
          <ac:cxnSpMkLst>
            <pc:docMk/>
            <pc:sldMk cId="1780675659" sldId="439"/>
            <ac:cxnSpMk id="82" creationId="{73D65B37-DDD4-4BD7-8272-D3448D49ED3D}"/>
          </ac:cxnSpMkLst>
        </pc:cxnChg>
        <pc:cxnChg chg="add mod">
          <ac:chgData name="Weifeng Xu" userId="e7aed605-a3dd-4d5a-a692-a87037af107b" providerId="ADAL" clId="{65D2CD8F-A833-4ED3-BFC9-CC46DE2FF59E}" dt="2021-10-06T14:08:41.635" v="793" actId="478"/>
          <ac:cxnSpMkLst>
            <pc:docMk/>
            <pc:sldMk cId="1780675659" sldId="439"/>
            <ac:cxnSpMk id="87" creationId="{C48FA606-F7A8-4AFA-8205-7F3AA54024CC}"/>
          </ac:cxnSpMkLst>
        </pc:cxnChg>
        <pc:cxnChg chg="add mod">
          <ac:chgData name="Weifeng Xu" userId="e7aed605-a3dd-4d5a-a692-a87037af107b" providerId="ADAL" clId="{65D2CD8F-A833-4ED3-BFC9-CC46DE2FF59E}" dt="2021-09-27T16:37:56.439" v="493" actId="14100"/>
          <ac:cxnSpMkLst>
            <pc:docMk/>
            <pc:sldMk cId="1780675659" sldId="439"/>
            <ac:cxnSpMk id="94" creationId="{BBED4100-4AA6-40DF-8960-E3E4D2D8FA90}"/>
          </ac:cxnSpMkLst>
        </pc:cxnChg>
        <pc:cxnChg chg="add del mod">
          <ac:chgData name="Weifeng Xu" userId="e7aed605-a3dd-4d5a-a692-a87037af107b" providerId="ADAL" clId="{65D2CD8F-A833-4ED3-BFC9-CC46DE2FF59E}" dt="2021-09-27T16:40:27.527" v="506" actId="11529"/>
          <ac:cxnSpMkLst>
            <pc:docMk/>
            <pc:sldMk cId="1780675659" sldId="439"/>
            <ac:cxnSpMk id="98" creationId="{71CFF787-05A2-48B7-9B3D-F8ECAC0F6A8C}"/>
          </ac:cxnSpMkLst>
        </pc:cxnChg>
        <pc:cxnChg chg="add del mod">
          <ac:chgData name="Weifeng Xu" userId="e7aed605-a3dd-4d5a-a692-a87037af107b" providerId="ADAL" clId="{65D2CD8F-A833-4ED3-BFC9-CC46DE2FF59E}" dt="2021-09-27T16:40:27.351" v="505" actId="11529"/>
          <ac:cxnSpMkLst>
            <pc:docMk/>
            <pc:sldMk cId="1780675659" sldId="439"/>
            <ac:cxnSpMk id="100" creationId="{73DF611C-1A22-45D4-B490-4A20440CC607}"/>
          </ac:cxnSpMkLst>
        </pc:cxnChg>
        <pc:cxnChg chg="add del mod">
          <ac:chgData name="Weifeng Xu" userId="e7aed605-a3dd-4d5a-a692-a87037af107b" providerId="ADAL" clId="{65D2CD8F-A833-4ED3-BFC9-CC46DE2FF59E}" dt="2021-09-27T16:40:27.135" v="504" actId="11529"/>
          <ac:cxnSpMkLst>
            <pc:docMk/>
            <pc:sldMk cId="1780675659" sldId="439"/>
            <ac:cxnSpMk id="105" creationId="{91C3BA0E-203D-4675-A78A-A6E6FBBED5E5}"/>
          </ac:cxnSpMkLst>
        </pc:cxnChg>
        <pc:cxnChg chg="add">
          <ac:chgData name="Weifeng Xu" userId="e7aed605-a3dd-4d5a-a692-a87037af107b" providerId="ADAL" clId="{65D2CD8F-A833-4ED3-BFC9-CC46DE2FF59E}" dt="2021-09-27T16:42:15.603" v="521" actId="11529"/>
          <ac:cxnSpMkLst>
            <pc:docMk/>
            <pc:sldMk cId="1780675659" sldId="439"/>
            <ac:cxnSpMk id="107" creationId="{5B8A79DC-D374-483C-9FF3-A02EC4FF3312}"/>
          </ac:cxnSpMkLst>
        </pc:cxnChg>
        <pc:cxnChg chg="add mod">
          <ac:chgData name="Weifeng Xu" userId="e7aed605-a3dd-4d5a-a692-a87037af107b" providerId="ADAL" clId="{65D2CD8F-A833-4ED3-BFC9-CC46DE2FF59E}" dt="2021-10-06T14:08:59.386" v="798" actId="478"/>
          <ac:cxnSpMkLst>
            <pc:docMk/>
            <pc:sldMk cId="1780675659" sldId="439"/>
            <ac:cxnSpMk id="109" creationId="{56A548E6-3321-48C6-9377-C54E4E748081}"/>
          </ac:cxnSpMkLst>
        </pc:cxnChg>
        <pc:cxnChg chg="add mod">
          <ac:chgData name="Weifeng Xu" userId="e7aed605-a3dd-4d5a-a692-a87037af107b" providerId="ADAL" clId="{65D2CD8F-A833-4ED3-BFC9-CC46DE2FF59E}" dt="2021-10-06T14:09:01.092" v="799" actId="478"/>
          <ac:cxnSpMkLst>
            <pc:docMk/>
            <pc:sldMk cId="1780675659" sldId="439"/>
            <ac:cxnSpMk id="120" creationId="{94F29043-ED44-408F-90F5-F0EFA81DD740}"/>
          </ac:cxnSpMkLst>
        </pc:cxnChg>
        <pc:cxnChg chg="add del mod">
          <ac:chgData name="Weifeng Xu" userId="e7aed605-a3dd-4d5a-a692-a87037af107b" providerId="ADAL" clId="{65D2CD8F-A833-4ED3-BFC9-CC46DE2FF59E}" dt="2021-09-27T16:42:47.701" v="529" actId="11529"/>
          <ac:cxnSpMkLst>
            <pc:docMk/>
            <pc:sldMk cId="1780675659" sldId="439"/>
            <ac:cxnSpMk id="122" creationId="{0397058B-72DE-4C49-813A-92FB0C0F2A33}"/>
          </ac:cxnSpMkLst>
        </pc:cxnChg>
        <pc:cxnChg chg="add del mod">
          <ac:chgData name="Weifeng Xu" userId="e7aed605-a3dd-4d5a-a692-a87037af107b" providerId="ADAL" clId="{65D2CD8F-A833-4ED3-BFC9-CC46DE2FF59E}" dt="2021-09-27T16:42:47.125" v="528" actId="11529"/>
          <ac:cxnSpMkLst>
            <pc:docMk/>
            <pc:sldMk cId="1780675659" sldId="439"/>
            <ac:cxnSpMk id="124" creationId="{699F28ED-30A7-4C37-AFF8-E5443ED6A787}"/>
          </ac:cxnSpMkLst>
        </pc:cxnChg>
        <pc:cxnChg chg="add del mod">
          <ac:chgData name="Weifeng Xu" userId="e7aed605-a3dd-4d5a-a692-a87037af107b" providerId="ADAL" clId="{65D2CD8F-A833-4ED3-BFC9-CC46DE2FF59E}" dt="2021-09-27T16:42:46.789" v="527" actId="11529"/>
          <ac:cxnSpMkLst>
            <pc:docMk/>
            <pc:sldMk cId="1780675659" sldId="439"/>
            <ac:cxnSpMk id="126" creationId="{F4107013-CA84-40C4-8D00-F6F8CF72002F}"/>
          </ac:cxnSpMkLst>
        </pc:cxnChg>
        <pc:cxnChg chg="add mod">
          <ac:chgData name="Weifeng Xu" userId="e7aed605-a3dd-4d5a-a692-a87037af107b" providerId="ADAL" clId="{65D2CD8F-A833-4ED3-BFC9-CC46DE2FF59E}" dt="2022-04-13T12:03:14.697" v="976" actId="1076"/>
          <ac:cxnSpMkLst>
            <pc:docMk/>
            <pc:sldMk cId="1780675659" sldId="439"/>
            <ac:cxnSpMk id="1024" creationId="{A09DC0B2-BD09-4E8B-AF16-001DF34B5935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27" creationId="{6326F998-7EEF-4F4F-9B0C-C03D296E0A06}"/>
          </ac:cxnSpMkLst>
        </pc:cxnChg>
        <pc:cxnChg chg="add mod">
          <ac:chgData name="Weifeng Xu" userId="e7aed605-a3dd-4d5a-a692-a87037af107b" providerId="ADAL" clId="{65D2CD8F-A833-4ED3-BFC9-CC46DE2FF59E}" dt="2022-04-13T12:05:29.599" v="1015" actId="1038"/>
          <ac:cxnSpMkLst>
            <pc:docMk/>
            <pc:sldMk cId="1780675659" sldId="439"/>
            <ac:cxnSpMk id="1031" creationId="{DDBFFF9E-5B38-4D8E-A5E8-B77A0CA059B1}"/>
          </ac:cxnSpMkLst>
        </pc:cxnChg>
        <pc:cxnChg chg="add del mod">
          <ac:chgData name="Weifeng Xu" userId="e7aed605-a3dd-4d5a-a692-a87037af107b" providerId="ADAL" clId="{65D2CD8F-A833-4ED3-BFC9-CC46DE2FF59E}" dt="2021-09-27T16:43:20.195" v="534" actId="11529"/>
          <ac:cxnSpMkLst>
            <pc:docMk/>
            <pc:sldMk cId="1780675659" sldId="439"/>
            <ac:cxnSpMk id="1034" creationId="{5D701FB6-77FC-49E7-8D7D-E01AC4C92B65}"/>
          </ac:cxnSpMkLst>
        </pc:cxnChg>
        <pc:cxnChg chg="add mod">
          <ac:chgData name="Weifeng Xu" userId="e7aed605-a3dd-4d5a-a692-a87037af107b" providerId="ADAL" clId="{65D2CD8F-A833-4ED3-BFC9-CC46DE2FF59E}" dt="2022-04-13T12:06:14.722" v="1025" actId="14100"/>
          <ac:cxnSpMkLst>
            <pc:docMk/>
            <pc:sldMk cId="1780675659" sldId="439"/>
            <ac:cxnSpMk id="1036" creationId="{92328C6B-6DEE-4F38-B1D1-694D3B7C2B8C}"/>
          </ac:cxnSpMkLst>
        </pc:cxnChg>
        <pc:cxnChg chg="add del mod">
          <ac:chgData name="Weifeng Xu" userId="e7aed605-a3dd-4d5a-a692-a87037af107b" providerId="ADAL" clId="{65D2CD8F-A833-4ED3-BFC9-CC46DE2FF59E}" dt="2021-09-27T16:43:31.627" v="537" actId="11529"/>
          <ac:cxnSpMkLst>
            <pc:docMk/>
            <pc:sldMk cId="1780675659" sldId="439"/>
            <ac:cxnSpMk id="1038" creationId="{C6A41E78-1E2B-4A4B-AF0C-2A292C001ADD}"/>
          </ac:cxnSpMkLst>
        </pc:cxnChg>
        <pc:cxnChg chg="add mod">
          <ac:chgData name="Weifeng Xu" userId="e7aed605-a3dd-4d5a-a692-a87037af107b" providerId="ADAL" clId="{65D2CD8F-A833-4ED3-BFC9-CC46DE2FF59E}" dt="2022-04-13T12:03:50.617" v="981" actId="14100"/>
          <ac:cxnSpMkLst>
            <pc:docMk/>
            <pc:sldMk cId="1780675659" sldId="439"/>
            <ac:cxnSpMk id="1040" creationId="{708364A3-8027-4E40-9440-A2AFD84EF3F6}"/>
          </ac:cxnSpMkLst>
        </pc:cxnChg>
        <pc:cxnChg chg="add del mod">
          <ac:chgData name="Weifeng Xu" userId="e7aed605-a3dd-4d5a-a692-a87037af107b" providerId="ADAL" clId="{65D2CD8F-A833-4ED3-BFC9-CC46DE2FF59E}" dt="2021-09-27T16:43:45.139" v="540" actId="11529"/>
          <ac:cxnSpMkLst>
            <pc:docMk/>
            <pc:sldMk cId="1780675659" sldId="439"/>
            <ac:cxnSpMk id="1042" creationId="{FA6A1B02-BDA5-47A8-B22C-0042F1F17420}"/>
          </ac:cxnSpMkLst>
        </pc:cxnChg>
        <pc:cxnChg chg="add mod">
          <ac:chgData name="Weifeng Xu" userId="e7aed605-a3dd-4d5a-a692-a87037af107b" providerId="ADAL" clId="{65D2CD8F-A833-4ED3-BFC9-CC46DE2FF59E}" dt="2022-04-13T12:03:45.872" v="980" actId="1076"/>
          <ac:cxnSpMkLst>
            <pc:docMk/>
            <pc:sldMk cId="1780675659" sldId="439"/>
            <ac:cxnSpMk id="1045" creationId="{E5E38CF3-4E97-4C9F-BCC0-DC619613C9B4}"/>
          </ac:cxnSpMkLst>
        </pc:cxnChg>
      </pc:sldChg>
      <pc:sldChg chg="addSp delSp modSp new mod modClrScheme chgLayout">
        <pc:chgData name="Weifeng Xu" userId="e7aed605-a3dd-4d5a-a692-a87037af107b" providerId="ADAL" clId="{65D2CD8F-A833-4ED3-BFC9-CC46DE2FF59E}" dt="2022-04-11T20:06:25.380" v="970" actId="1076"/>
        <pc:sldMkLst>
          <pc:docMk/>
          <pc:sldMk cId="3961456410" sldId="440"/>
        </pc:sldMkLst>
        <pc:spChg chg="del mod ord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2" creationId="{E32B304E-A930-4E2A-B4F1-09C3F2EA155B}"/>
          </ac:spMkLst>
        </pc:spChg>
        <pc:spChg chg="del">
          <ac:chgData name="Weifeng Xu" userId="e7aed605-a3dd-4d5a-a692-a87037af107b" providerId="ADAL" clId="{65D2CD8F-A833-4ED3-BFC9-CC46DE2FF59E}" dt="2022-04-11T19:46:13.836" v="856" actId="700"/>
          <ac:spMkLst>
            <pc:docMk/>
            <pc:sldMk cId="3961456410" sldId="440"/>
            <ac:spMk id="3" creationId="{7A96C77B-42E4-45FE-A38D-88BC092922C9}"/>
          </ac:spMkLst>
        </pc:spChg>
        <pc:spChg chg="add del mod ord">
          <ac:chgData name="Weifeng Xu" userId="e7aed605-a3dd-4d5a-a692-a87037af107b" providerId="ADAL" clId="{65D2CD8F-A833-4ED3-BFC9-CC46DE2FF59E}" dt="2022-04-11T19:47:43.412" v="859" actId="700"/>
          <ac:spMkLst>
            <pc:docMk/>
            <pc:sldMk cId="3961456410" sldId="440"/>
            <ac:spMk id="4" creationId="{AA675467-2398-44CF-BEC7-CCE3E65CF14D}"/>
          </ac:spMkLst>
        </pc:spChg>
        <pc:spChg chg="add del mod">
          <ac:chgData name="Weifeng Xu" userId="e7aed605-a3dd-4d5a-a692-a87037af107b" providerId="ADAL" clId="{65D2CD8F-A833-4ED3-BFC9-CC46DE2FF59E}" dt="2022-04-11T19:52:47.652" v="896"/>
          <ac:spMkLst>
            <pc:docMk/>
            <pc:sldMk cId="3961456410" sldId="440"/>
            <ac:spMk id="7" creationId="{C34E7B53-16E5-42FE-89C3-A0851F192455}"/>
          </ac:spMkLst>
        </pc:spChg>
        <pc:picChg chg="add mod">
          <ac:chgData name="Weifeng Xu" userId="e7aed605-a3dd-4d5a-a692-a87037af107b" providerId="ADAL" clId="{65D2CD8F-A833-4ED3-BFC9-CC46DE2FF59E}" dt="2022-04-11T19:51:09.096" v="879" actId="1076"/>
          <ac:picMkLst>
            <pc:docMk/>
            <pc:sldMk cId="3961456410" sldId="440"/>
            <ac:picMk id="6" creationId="{501AFAA8-0638-4AE9-B4F4-14AFED955061}"/>
          </ac:picMkLst>
        </pc:picChg>
        <pc:picChg chg="add mod">
          <ac:chgData name="Weifeng Xu" userId="e7aed605-a3dd-4d5a-a692-a87037af107b" providerId="ADAL" clId="{65D2CD8F-A833-4ED3-BFC9-CC46DE2FF59E}" dt="2022-04-11T20:00:31.618" v="965" actId="1076"/>
          <ac:picMkLst>
            <pc:docMk/>
            <pc:sldMk cId="3961456410" sldId="440"/>
            <ac:picMk id="16" creationId="{6A8E4AB2-B451-47C8-983E-EE780E7FB00D}"/>
          </ac:picMkLst>
        </pc:picChg>
        <pc:picChg chg="add mod">
          <ac:chgData name="Weifeng Xu" userId="e7aed605-a3dd-4d5a-a692-a87037af107b" providerId="ADAL" clId="{65D2CD8F-A833-4ED3-BFC9-CC46DE2FF59E}" dt="2022-04-11T20:06:25.380" v="970" actId="1076"/>
          <ac:picMkLst>
            <pc:docMk/>
            <pc:sldMk cId="3961456410" sldId="440"/>
            <ac:picMk id="17" creationId="{ACA483D3-E317-43A1-881A-D0F709C94AA2}"/>
          </ac:picMkLst>
        </pc:picChg>
        <pc:picChg chg="add del">
          <ac:chgData name="Weifeng Xu" userId="e7aed605-a3dd-4d5a-a692-a87037af107b" providerId="ADAL" clId="{65D2CD8F-A833-4ED3-BFC9-CC46DE2FF59E}" dt="2022-04-11T19:47:20.843" v="858"/>
          <ac:picMkLst>
            <pc:docMk/>
            <pc:sldMk cId="3961456410" sldId="440"/>
            <ac:picMk id="1026" creationId="{D5C23008-4F0A-431C-BDFE-BDCA0779EADF}"/>
          </ac:picMkLst>
        </pc:picChg>
        <pc:picChg chg="add mod">
          <ac:chgData name="Weifeng Xu" userId="e7aed605-a3dd-4d5a-a692-a87037af107b" providerId="ADAL" clId="{65D2CD8F-A833-4ED3-BFC9-CC46DE2FF59E}" dt="2022-04-11T19:51:52.205" v="887" actId="1076"/>
          <ac:picMkLst>
            <pc:docMk/>
            <pc:sldMk cId="3961456410" sldId="440"/>
            <ac:picMk id="1028" creationId="{8BA10802-77FA-4EA4-A4DD-5B5998A84F74}"/>
          </ac:picMkLst>
        </pc:picChg>
        <pc:picChg chg="add mod">
          <ac:chgData name="Weifeng Xu" userId="e7aed605-a3dd-4d5a-a692-a87037af107b" providerId="ADAL" clId="{65D2CD8F-A833-4ED3-BFC9-CC46DE2FF59E}" dt="2022-04-11T19:51:51.335" v="886" actId="1076"/>
          <ac:picMkLst>
            <pc:docMk/>
            <pc:sldMk cId="3961456410" sldId="440"/>
            <ac:picMk id="1030" creationId="{7E2EBEBD-1BA7-424F-AA8E-BE344677B752}"/>
          </ac:picMkLst>
        </pc:picChg>
        <pc:picChg chg="add del">
          <ac:chgData name="Weifeng Xu" userId="e7aed605-a3dd-4d5a-a692-a87037af107b" providerId="ADAL" clId="{65D2CD8F-A833-4ED3-BFC9-CC46DE2FF59E}" dt="2022-04-11T19:50:19.118" v="871"/>
          <ac:picMkLst>
            <pc:docMk/>
            <pc:sldMk cId="3961456410" sldId="440"/>
            <ac:picMk id="1032" creationId="{F0470125-F92C-4981-A7B1-64F1CCF4C2D3}"/>
          </ac:picMkLst>
        </pc:picChg>
        <pc:picChg chg="add mod">
          <ac:chgData name="Weifeng Xu" userId="e7aed605-a3dd-4d5a-a692-a87037af107b" providerId="ADAL" clId="{65D2CD8F-A833-4ED3-BFC9-CC46DE2FF59E}" dt="2022-04-11T19:51:49.620" v="885" actId="1076"/>
          <ac:picMkLst>
            <pc:docMk/>
            <pc:sldMk cId="3961456410" sldId="440"/>
            <ac:picMk id="1034" creationId="{87CF8CCC-4DF4-400E-BB64-923DB9A7D589}"/>
          </ac:picMkLst>
        </pc:picChg>
        <pc:picChg chg="add del">
          <ac:chgData name="Weifeng Xu" userId="e7aed605-a3dd-4d5a-a692-a87037af107b" providerId="ADAL" clId="{65D2CD8F-A833-4ED3-BFC9-CC46DE2FF59E}" dt="2022-04-11T19:51:37.731" v="881"/>
          <ac:picMkLst>
            <pc:docMk/>
            <pc:sldMk cId="3961456410" sldId="440"/>
            <ac:picMk id="1036" creationId="{DEE01447-DCFD-4E6F-9629-D15874A4A05E}"/>
          </ac:picMkLst>
        </pc:picChg>
        <pc:picChg chg="add mod">
          <ac:chgData name="Weifeng Xu" userId="e7aed605-a3dd-4d5a-a692-a87037af107b" providerId="ADAL" clId="{65D2CD8F-A833-4ED3-BFC9-CC46DE2FF59E}" dt="2022-04-11T19:52:46.139" v="893" actId="1076"/>
          <ac:picMkLst>
            <pc:docMk/>
            <pc:sldMk cId="3961456410" sldId="440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2:47.367" v="894" actId="1076"/>
          <ac:picMkLst>
            <pc:docMk/>
            <pc:sldMk cId="3961456410" sldId="440"/>
            <ac:picMk id="1040" creationId="{43C0F9FA-3A16-4CF6-87EB-D3B0250E4A01}"/>
          </ac:picMkLst>
        </pc:picChg>
      </pc:sldChg>
      <pc:sldChg chg="addSp delSp modSp add mod">
        <pc:chgData name="Weifeng Xu" userId="e7aed605-a3dd-4d5a-a692-a87037af107b" providerId="ADAL" clId="{65D2CD8F-A833-4ED3-BFC9-CC46DE2FF59E}" dt="2022-04-11T20:06:28.414" v="971"/>
        <pc:sldMkLst>
          <pc:docMk/>
          <pc:sldMk cId="567906942" sldId="441"/>
        </pc:sldMkLst>
        <pc:spChg chg="add mod">
          <ac:chgData name="Weifeng Xu" userId="e7aed605-a3dd-4d5a-a692-a87037af107b" providerId="ADAL" clId="{65D2CD8F-A833-4ED3-BFC9-CC46DE2FF59E}" dt="2022-04-11T19:54:36.317" v="904" actId="403"/>
          <ac:spMkLst>
            <pc:docMk/>
            <pc:sldMk cId="567906942" sldId="441"/>
            <ac:spMk id="2" creationId="{E208FB42-F0AE-43EC-8567-17BF9135773A}"/>
          </ac:spMkLst>
        </pc:spChg>
        <pc:grpChg chg="mod">
          <ac:chgData name="Weifeng Xu" userId="e7aed605-a3dd-4d5a-a692-a87037af107b" providerId="ADAL" clId="{65D2CD8F-A833-4ED3-BFC9-CC46DE2FF59E}" dt="2022-04-11T19:55:15.549" v="911"/>
          <ac:grpSpMkLst>
            <pc:docMk/>
            <pc:sldMk cId="567906942" sldId="441"/>
            <ac:grpSpMk id="7" creationId="{7050318C-5F86-4450-8499-471B579CF931}"/>
          </ac:grpSpMkLst>
        </pc:grpChg>
        <pc:picChg chg="add mod">
          <ac:chgData name="Weifeng Xu" userId="e7aed605-a3dd-4d5a-a692-a87037af107b" providerId="ADAL" clId="{65D2CD8F-A833-4ED3-BFC9-CC46DE2FF59E}" dt="2022-04-11T20:00:35.188" v="966"/>
          <ac:picMkLst>
            <pc:docMk/>
            <pc:sldMk cId="567906942" sldId="441"/>
            <ac:picMk id="13" creationId="{06378E14-72FD-4A08-9019-6BFE5BC43A37}"/>
          </ac:picMkLst>
        </pc:picChg>
        <pc:picChg chg="add mod">
          <ac:chgData name="Weifeng Xu" userId="e7aed605-a3dd-4d5a-a692-a87037af107b" providerId="ADAL" clId="{65D2CD8F-A833-4ED3-BFC9-CC46DE2FF59E}" dt="2022-04-11T20:06:28.414" v="971"/>
          <ac:picMkLst>
            <pc:docMk/>
            <pc:sldMk cId="567906942" sldId="441"/>
            <ac:picMk id="14" creationId="{C6CB5E36-A3BA-40AC-BCC9-E4B38FD3C0CE}"/>
          </ac:picMkLst>
        </pc:picChg>
        <pc:picChg chg="mod">
          <ac:chgData name="Weifeng Xu" userId="e7aed605-a3dd-4d5a-a692-a87037af107b" providerId="ADAL" clId="{65D2CD8F-A833-4ED3-BFC9-CC46DE2FF59E}" dt="2022-04-11T19:54:39.867" v="905" actId="1076"/>
          <ac:picMkLst>
            <pc:docMk/>
            <pc:sldMk cId="567906942" sldId="441"/>
            <ac:picMk id="1038" creationId="{2932E954-53BE-46F4-9C23-2F82D440BA07}"/>
          </ac:picMkLst>
        </pc:picChg>
        <pc:picChg chg="del mod">
          <ac:chgData name="Weifeng Xu" userId="e7aed605-a3dd-4d5a-a692-a87037af107b" providerId="ADAL" clId="{65D2CD8F-A833-4ED3-BFC9-CC46DE2FF59E}" dt="2022-04-11T19:54:47.678" v="907" actId="478"/>
          <ac:picMkLst>
            <pc:docMk/>
            <pc:sldMk cId="567906942" sldId="441"/>
            <ac:picMk id="1040" creationId="{43C0F9FA-3A16-4CF6-87EB-D3B0250E4A01}"/>
          </ac:picMkLst>
        </pc:picChg>
        <pc:inkChg chg="add">
          <ac:chgData name="Weifeng Xu" userId="e7aed605-a3dd-4d5a-a692-a87037af107b" providerId="ADAL" clId="{65D2CD8F-A833-4ED3-BFC9-CC46DE2FF59E}" dt="2022-04-11T19:55:10.301" v="908" actId="9405"/>
          <ac:inkMkLst>
            <pc:docMk/>
            <pc:sldMk cId="567906942" sldId="441"/>
            <ac:inkMk id="3" creationId="{C1665781-A616-4843-8E23-009FC27D954A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4" creationId="{82D5F6CD-59B0-4E17-A94B-865F16A23F81}"/>
          </ac:inkMkLst>
        </pc:inkChg>
        <pc:inkChg chg="add mod">
          <ac:chgData name="Weifeng Xu" userId="e7aed605-a3dd-4d5a-a692-a87037af107b" providerId="ADAL" clId="{65D2CD8F-A833-4ED3-BFC9-CC46DE2FF59E}" dt="2022-04-11T19:55:15.549" v="911"/>
          <ac:inkMkLst>
            <pc:docMk/>
            <pc:sldMk cId="567906942" sldId="441"/>
            <ac:inkMk id="5" creationId="{6D5353DF-ECD1-48B7-AB01-C2CFADD717DC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2.632" v="973" actId="1036"/>
        <pc:sldMkLst>
          <pc:docMk/>
          <pc:sldMk cId="475534982" sldId="442"/>
        </pc:sldMkLst>
        <pc:spChg chg="mod">
          <ac:chgData name="Weifeng Xu" userId="e7aed605-a3dd-4d5a-a692-a87037af107b" providerId="ADAL" clId="{65D2CD8F-A833-4ED3-BFC9-CC46DE2FF59E}" dt="2022-04-11T19:56:01.893" v="920" actId="20577"/>
          <ac:spMkLst>
            <pc:docMk/>
            <pc:sldMk cId="475534982" sldId="442"/>
            <ac:spMk id="2" creationId="{E208FB42-F0AE-43EC-8567-17BF9135773A}"/>
          </ac:spMkLst>
        </pc:spChg>
        <pc:grpChg chg="del">
          <ac:chgData name="Weifeng Xu" userId="e7aed605-a3dd-4d5a-a692-a87037af107b" providerId="ADAL" clId="{65D2CD8F-A833-4ED3-BFC9-CC46DE2FF59E}" dt="2022-04-11T19:55:45.935" v="916" actId="478"/>
          <ac:grpSpMkLst>
            <pc:docMk/>
            <pc:sldMk cId="475534982" sldId="442"/>
            <ac:grpSpMk id="7" creationId="{7050318C-5F86-4450-8499-471B579CF931}"/>
          </ac:grpSpMkLst>
        </pc:grpChg>
        <pc:grpChg chg="mod">
          <ac:chgData name="Weifeng Xu" userId="e7aed605-a3dd-4d5a-a692-a87037af107b" providerId="ADAL" clId="{65D2CD8F-A833-4ED3-BFC9-CC46DE2FF59E}" dt="2022-04-11T19:56:16.039" v="924"/>
          <ac:grpSpMkLst>
            <pc:docMk/>
            <pc:sldMk cId="475534982" sldId="442"/>
            <ac:grpSpMk id="12" creationId="{49CA1F90-428E-4627-91D9-AF544A8BB92A}"/>
          </ac:grpSpMkLst>
        </pc:grpChg>
        <pc:picChg chg="add mod">
          <ac:chgData name="Weifeng Xu" userId="e7aed605-a3dd-4d5a-a692-a87037af107b" providerId="ADAL" clId="{65D2CD8F-A833-4ED3-BFC9-CC46DE2FF59E}" dt="2022-04-11T20:00:37.980" v="967"/>
          <ac:picMkLst>
            <pc:docMk/>
            <pc:sldMk cId="475534982" sldId="442"/>
            <ac:picMk id="17" creationId="{3D87CFAA-0F14-4DA7-98F5-FAD95F27C7CB}"/>
          </ac:picMkLst>
        </pc:picChg>
        <pc:picChg chg="add mod">
          <ac:chgData name="Weifeng Xu" userId="e7aed605-a3dd-4d5a-a692-a87037af107b" providerId="ADAL" clId="{65D2CD8F-A833-4ED3-BFC9-CC46DE2FF59E}" dt="2022-04-11T20:06:32.632" v="973" actId="1036"/>
          <ac:picMkLst>
            <pc:docMk/>
            <pc:sldMk cId="475534982" sldId="442"/>
            <ac:picMk id="18" creationId="{27108184-7EF0-4E74-9919-8094A6C1B8D0}"/>
          </ac:picMkLst>
        </pc:picChg>
        <pc:picChg chg="mod">
          <ac:chgData name="Weifeng Xu" userId="e7aed605-a3dd-4d5a-a692-a87037af107b" providerId="ADAL" clId="{65D2CD8F-A833-4ED3-BFC9-CC46DE2FF59E}" dt="2022-04-11T19:56:05.465" v="921" actId="1076"/>
          <ac:picMkLst>
            <pc:docMk/>
            <pc:sldMk cId="475534982" sldId="442"/>
            <ac:picMk id="1038" creationId="{2932E954-53BE-46F4-9C23-2F82D440BA07}"/>
          </ac:picMkLst>
        </pc:picChg>
        <pc:inkChg chg="add">
          <ac:chgData name="Weifeng Xu" userId="e7aed605-a3dd-4d5a-a692-a87037af107b" providerId="ADAL" clId="{65D2CD8F-A833-4ED3-BFC9-CC46DE2FF59E}" dt="2022-04-11T19:55:35.530" v="913" actId="9405"/>
          <ac:inkMkLst>
            <pc:docMk/>
            <pc:sldMk cId="475534982" sldId="442"/>
            <ac:inkMk id="8" creationId="{EB10BCD2-5EFD-4A24-8EC2-0AC68B478513}"/>
          </ac:inkMkLst>
        </pc:inkChg>
        <pc:inkChg chg="add del">
          <ac:chgData name="Weifeng Xu" userId="e7aed605-a3dd-4d5a-a692-a87037af107b" providerId="ADAL" clId="{65D2CD8F-A833-4ED3-BFC9-CC46DE2FF59E}" dt="2022-04-11T19:55:39.503" v="915" actId="9405"/>
          <ac:inkMkLst>
            <pc:docMk/>
            <pc:sldMk cId="475534982" sldId="442"/>
            <ac:inkMk id="9" creationId="{EAFF51FD-7D11-4ED5-9A76-9EEC11A789C4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0" creationId="{801DB7EA-3F35-4FD2-9962-82365F78E8E7}"/>
          </ac:inkMkLst>
        </pc:inkChg>
        <pc:inkChg chg="add mod">
          <ac:chgData name="Weifeng Xu" userId="e7aed605-a3dd-4d5a-a692-a87037af107b" providerId="ADAL" clId="{65D2CD8F-A833-4ED3-BFC9-CC46DE2FF59E}" dt="2022-04-11T19:56:16.039" v="924"/>
          <ac:inkMkLst>
            <pc:docMk/>
            <pc:sldMk cId="475534982" sldId="442"/>
            <ac:inkMk id="11" creationId="{EA485C0D-D658-48D9-8631-32A317EA8274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36.005" v="974"/>
        <pc:sldMkLst>
          <pc:docMk/>
          <pc:sldMk cId="2963169710" sldId="443"/>
        </pc:sldMkLst>
        <pc:spChg chg="del">
          <ac:chgData name="Weifeng Xu" userId="e7aed605-a3dd-4d5a-a692-a87037af107b" providerId="ADAL" clId="{65D2CD8F-A833-4ED3-BFC9-CC46DE2FF59E}" dt="2022-04-11T19:57:06.131" v="929" actId="478"/>
          <ac:spMkLst>
            <pc:docMk/>
            <pc:sldMk cId="2963169710" sldId="443"/>
            <ac:spMk id="2" creationId="{E208FB42-F0AE-43EC-8567-17BF9135773A}"/>
          </ac:spMkLst>
        </pc:spChg>
        <pc:spChg chg="add mod">
          <ac:chgData name="Weifeng Xu" userId="e7aed605-a3dd-4d5a-a692-a87037af107b" providerId="ADAL" clId="{65D2CD8F-A833-4ED3-BFC9-CC46DE2FF59E}" dt="2022-04-11T19:58:23.916" v="943" actId="207"/>
          <ac:spMkLst>
            <pc:docMk/>
            <pc:sldMk cId="2963169710" sldId="443"/>
            <ac:spMk id="17" creationId="{14CF4916-9C10-435B-B987-BF6378994C06}"/>
          </ac:spMkLst>
        </pc:spChg>
        <pc:grpChg chg="del">
          <ac:chgData name="Weifeng Xu" userId="e7aed605-a3dd-4d5a-a692-a87037af107b" providerId="ADAL" clId="{65D2CD8F-A833-4ED3-BFC9-CC46DE2FF59E}" dt="2022-04-11T19:58:27.915" v="944" actId="478"/>
          <ac:grpSpMkLst>
            <pc:docMk/>
            <pc:sldMk cId="2963169710" sldId="443"/>
            <ac:grpSpMk id="12" creationId="{49CA1F90-428E-4627-91D9-AF544A8BB92A}"/>
          </ac:grpSpMkLst>
        </pc:grpChg>
        <pc:grpChg chg="mod">
          <ac:chgData name="Weifeng Xu" userId="e7aed605-a3dd-4d5a-a692-a87037af107b" providerId="ADAL" clId="{65D2CD8F-A833-4ED3-BFC9-CC46DE2FF59E}" dt="2022-04-11T19:58:44.204" v="947"/>
          <ac:grpSpMkLst>
            <pc:docMk/>
            <pc:sldMk cId="2963169710" sldId="443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36.005" v="974"/>
          <ac:picMkLst>
            <pc:docMk/>
            <pc:sldMk cId="2963169710" sldId="443"/>
            <ac:picMk id="23" creationId="{72B799A5-BDE7-4EBD-A3FF-E3F18D3FA07C}"/>
          </ac:picMkLst>
        </pc:picChg>
        <pc:picChg chg="del">
          <ac:chgData name="Weifeng Xu" userId="e7aed605-a3dd-4d5a-a692-a87037af107b" providerId="ADAL" clId="{65D2CD8F-A833-4ED3-BFC9-CC46DE2FF59E}" dt="2022-04-11T19:57:03.491" v="928" actId="478"/>
          <ac:picMkLst>
            <pc:docMk/>
            <pc:sldMk cId="2963169710" sldId="443"/>
            <ac:picMk id="1038" creationId="{2932E954-53BE-46F4-9C23-2F82D440BA07}"/>
          </ac:picMkLst>
        </pc:picChg>
        <pc:picChg chg="add mod">
          <ac:chgData name="Weifeng Xu" userId="e7aed605-a3dd-4d5a-a692-a87037af107b" providerId="ADAL" clId="{65D2CD8F-A833-4ED3-BFC9-CC46DE2FF59E}" dt="2022-04-11T19:58:13.572" v="942" actId="1076"/>
          <ac:picMkLst>
            <pc:docMk/>
            <pc:sldMk cId="2963169710" sldId="443"/>
            <ac:picMk id="2050" creationId="{713B1D9F-9A70-4BE9-BBDF-F8013581BCAF}"/>
          </ac:picMkLst>
        </pc:picChg>
        <pc:picChg chg="add del">
          <ac:chgData name="Weifeng Xu" userId="e7aed605-a3dd-4d5a-a692-a87037af107b" providerId="ADAL" clId="{65D2CD8F-A833-4ED3-BFC9-CC46DE2FF59E}" dt="2022-04-11T19:57:45.500" v="936"/>
          <ac:picMkLst>
            <pc:docMk/>
            <pc:sldMk cId="2963169710" sldId="443"/>
            <ac:picMk id="2052" creationId="{29C1BEDB-4861-4C41-8F47-5656873B8F1E}"/>
          </ac:picMkLst>
        </pc:picChg>
        <pc:inkChg chg="add">
          <ac:chgData name="Weifeng Xu" userId="e7aed605-a3dd-4d5a-a692-a87037af107b" providerId="ADAL" clId="{65D2CD8F-A833-4ED3-BFC9-CC46DE2FF59E}" dt="2022-04-11T19:56:59.195" v="926" actId="9405"/>
          <ac:inkMkLst>
            <pc:docMk/>
            <pc:sldMk cId="2963169710" sldId="443"/>
            <ac:inkMk id="4" creationId="{0CE6B28A-7E73-4F20-91C2-4246E9BB0F75}"/>
          </ac:inkMkLst>
        </pc:inkChg>
        <pc:inkChg chg="add">
          <ac:chgData name="Weifeng Xu" userId="e7aed605-a3dd-4d5a-a692-a87037af107b" providerId="ADAL" clId="{65D2CD8F-A833-4ED3-BFC9-CC46DE2FF59E}" dt="2022-04-11T19:56:59.608" v="927" actId="9405"/>
          <ac:inkMkLst>
            <pc:docMk/>
            <pc:sldMk cId="2963169710" sldId="443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7" creationId="{FC787B8D-82AC-407F-A67C-552AA2801D20}"/>
          </ac:inkMkLst>
        </pc:inkChg>
        <pc:inkChg chg="add mod">
          <ac:chgData name="Weifeng Xu" userId="e7aed605-a3dd-4d5a-a692-a87037af107b" providerId="ADAL" clId="{65D2CD8F-A833-4ED3-BFC9-CC46DE2FF59E}" dt="2022-04-11T19:58:44.204" v="947"/>
          <ac:inkMkLst>
            <pc:docMk/>
            <pc:sldMk cId="2963169710" sldId="443"/>
            <ac:inkMk id="9" creationId="{56E1B602-B1CB-440A-85C9-7E1A821D2679}"/>
          </ac:inkMkLst>
        </pc:inkChg>
        <pc:inkChg chg="add del">
          <ac:chgData name="Weifeng Xu" userId="e7aed605-a3dd-4d5a-a692-a87037af107b" providerId="ADAL" clId="{65D2CD8F-A833-4ED3-BFC9-CC46DE2FF59E}" dt="2022-04-11T20:00:09.376" v="962" actId="9405"/>
          <ac:inkMkLst>
            <pc:docMk/>
            <pc:sldMk cId="2963169710" sldId="443"/>
            <ac:inkMk id="14" creationId="{3CBF01B4-2ECF-478A-8F10-FAA671E912BD}"/>
          </ac:inkMkLst>
        </pc:inkChg>
        <pc:inkChg chg="add del">
          <ac:chgData name="Weifeng Xu" userId="e7aed605-a3dd-4d5a-a692-a87037af107b" providerId="ADAL" clId="{65D2CD8F-A833-4ED3-BFC9-CC46DE2FF59E}" dt="2022-04-11T20:00:09.201" v="961" actId="9405"/>
          <ac:inkMkLst>
            <pc:docMk/>
            <pc:sldMk cId="2963169710" sldId="443"/>
            <ac:inkMk id="15" creationId="{72F57EDA-F80A-4C36-A4BE-BCA625D65DFF}"/>
          </ac:inkMkLst>
        </pc:inkChg>
      </pc:sldChg>
      <pc:sldChg chg="addSp delSp modSp add mod">
        <pc:chgData name="Weifeng Xu" userId="e7aed605-a3dd-4d5a-a692-a87037af107b" providerId="ADAL" clId="{65D2CD8F-A833-4ED3-BFC9-CC46DE2FF59E}" dt="2022-04-11T20:06:40.861" v="975"/>
        <pc:sldMkLst>
          <pc:docMk/>
          <pc:sldMk cId="1417181392" sldId="444"/>
        </pc:sldMkLst>
        <pc:spChg chg="mod">
          <ac:chgData name="Weifeng Xu" userId="e7aed605-a3dd-4d5a-a692-a87037af107b" providerId="ADAL" clId="{65D2CD8F-A833-4ED3-BFC9-CC46DE2FF59E}" dt="2022-04-11T19:59:11.361" v="953" actId="20577"/>
          <ac:spMkLst>
            <pc:docMk/>
            <pc:sldMk cId="1417181392" sldId="444"/>
            <ac:spMk id="17" creationId="{14CF4916-9C10-435B-B987-BF6378994C06}"/>
          </ac:spMkLst>
        </pc:spChg>
        <pc:grpChg chg="mod">
          <ac:chgData name="Weifeng Xu" userId="e7aed605-a3dd-4d5a-a692-a87037af107b" providerId="ADAL" clId="{65D2CD8F-A833-4ED3-BFC9-CC46DE2FF59E}" dt="2022-04-11T19:59:28.254" v="956"/>
          <ac:grpSpMkLst>
            <pc:docMk/>
            <pc:sldMk cId="1417181392" sldId="444"/>
            <ac:grpSpMk id="12" creationId="{F0FB8A90-6D2E-4375-8AAF-B6811E656553}"/>
          </ac:grpSpMkLst>
        </pc:grpChg>
        <pc:grpChg chg="del">
          <ac:chgData name="Weifeng Xu" userId="e7aed605-a3dd-4d5a-a692-a87037af107b" providerId="ADAL" clId="{65D2CD8F-A833-4ED3-BFC9-CC46DE2FF59E}" dt="2022-04-11T19:59:00.355" v="950" actId="478"/>
          <ac:grpSpMkLst>
            <pc:docMk/>
            <pc:sldMk cId="1417181392" sldId="444"/>
            <ac:grpSpMk id="13" creationId="{81F7FEA2-EF0A-4929-8F7F-A43E467B8A80}"/>
          </ac:grpSpMkLst>
        </pc:grpChg>
        <pc:picChg chg="add mod">
          <ac:chgData name="Weifeng Xu" userId="e7aed605-a3dd-4d5a-a692-a87037af107b" providerId="ADAL" clId="{65D2CD8F-A833-4ED3-BFC9-CC46DE2FF59E}" dt="2022-04-11T20:06:40.861" v="975"/>
          <ac:picMkLst>
            <pc:docMk/>
            <pc:sldMk cId="1417181392" sldId="444"/>
            <ac:picMk id="21" creationId="{762F0235-8F11-445B-A557-46977E3BE198}"/>
          </ac:picMkLst>
        </pc:picChg>
        <pc:picChg chg="mod">
          <ac:chgData name="Weifeng Xu" userId="e7aed605-a3dd-4d5a-a692-a87037af107b" providerId="ADAL" clId="{65D2CD8F-A833-4ED3-BFC9-CC46DE2FF59E}" dt="2022-04-11T19:59:06.930" v="951" actId="1076"/>
          <ac:picMkLst>
            <pc:docMk/>
            <pc:sldMk cId="1417181392" sldId="444"/>
            <ac:picMk id="2050" creationId="{713B1D9F-9A70-4BE9-BBDF-F8013581BCAF}"/>
          </ac:picMkLst>
        </pc:picChg>
        <pc:inkChg chg="add">
          <ac:chgData name="Weifeng Xu" userId="e7aed605-a3dd-4d5a-a692-a87037af107b" providerId="ADAL" clId="{65D2CD8F-A833-4ED3-BFC9-CC46DE2FF59E}" dt="2022-04-11T19:58:54.852" v="949" actId="9405"/>
          <ac:inkMkLst>
            <pc:docMk/>
            <pc:sldMk cId="1417181392" sldId="444"/>
            <ac:inkMk id="2" creationId="{0E7A6837-5E34-486E-924D-790CB4B9EA18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4" creationId="{0CE6B28A-7E73-4F20-91C2-4246E9BB0F75}"/>
          </ac:inkMkLst>
        </pc:inkChg>
        <pc:inkChg chg="mod">
          <ac:chgData name="Weifeng Xu" userId="e7aed605-a3dd-4d5a-a692-a87037af107b" providerId="ADAL" clId="{65D2CD8F-A833-4ED3-BFC9-CC46DE2FF59E}" dt="2022-04-11T19:59:06.930" v="951" actId="1076"/>
          <ac:inkMkLst>
            <pc:docMk/>
            <pc:sldMk cId="1417181392" sldId="444"/>
            <ac:inkMk id="5" creationId="{B65B007A-320B-4F74-B892-D009A2B388DC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0" creationId="{E37719D9-91D9-42AF-86B1-7DF62350B9BD}"/>
          </ac:inkMkLst>
        </pc:inkChg>
        <pc:inkChg chg="add mod">
          <ac:chgData name="Weifeng Xu" userId="e7aed605-a3dd-4d5a-a692-a87037af107b" providerId="ADAL" clId="{65D2CD8F-A833-4ED3-BFC9-CC46DE2FF59E}" dt="2022-04-11T19:59:28.254" v="956"/>
          <ac:inkMkLst>
            <pc:docMk/>
            <pc:sldMk cId="1417181392" sldId="444"/>
            <ac:inkMk id="11" creationId="{4863C053-B2D8-4FBB-A2CB-9DF5A6282863}"/>
          </ac:inkMkLst>
        </pc:inkChg>
        <pc:inkChg chg="add">
          <ac:chgData name="Weifeng Xu" userId="e7aed605-a3dd-4d5a-a692-a87037af107b" providerId="ADAL" clId="{65D2CD8F-A833-4ED3-BFC9-CC46DE2FF59E}" dt="2022-04-11T19:59:33.524" v="957" actId="9405"/>
          <ac:inkMkLst>
            <pc:docMk/>
            <pc:sldMk cId="1417181392" sldId="444"/>
            <ac:inkMk id="14" creationId="{742E365C-14B1-4C98-A0C9-D9E13069C9EC}"/>
          </ac:inkMkLst>
        </pc:inkChg>
        <pc:inkChg chg="add">
          <ac:chgData name="Weifeng Xu" userId="e7aed605-a3dd-4d5a-a692-a87037af107b" providerId="ADAL" clId="{65D2CD8F-A833-4ED3-BFC9-CC46DE2FF59E}" dt="2022-04-11T19:59:36.236" v="958" actId="9405"/>
          <ac:inkMkLst>
            <pc:docMk/>
            <pc:sldMk cId="1417181392" sldId="444"/>
            <ac:inkMk id="15" creationId="{EA615365-4819-4113-8716-7F390F3A8ACD}"/>
          </ac:inkMkLst>
        </pc:inkChg>
      </pc:sldChg>
      <pc:sldChg chg="addSp modSp add mod">
        <pc:chgData name="Weifeng Xu" userId="e7aed605-a3dd-4d5a-a692-a87037af107b" providerId="ADAL" clId="{65D2CD8F-A833-4ED3-BFC9-CC46DE2FF59E}" dt="2022-04-13T12:33:29.120" v="1092" actId="1076"/>
        <pc:sldMkLst>
          <pc:docMk/>
          <pc:sldMk cId="3837808617" sldId="445"/>
        </pc:sldMkLst>
        <pc:spChg chg="add mod">
          <ac:chgData name="Weifeng Xu" userId="e7aed605-a3dd-4d5a-a692-a87037af107b" providerId="ADAL" clId="{65D2CD8F-A833-4ED3-BFC9-CC46DE2FF59E}" dt="2022-04-13T12:33:29.120" v="1092" actId="1076"/>
          <ac:spMkLst>
            <pc:docMk/>
            <pc:sldMk cId="3837808617" sldId="445"/>
            <ac:spMk id="8" creationId="{0A00C40F-CADE-4FBC-9B17-345242068B9D}"/>
          </ac:spMkLst>
        </pc:spChg>
        <pc:spChg chg="add mod">
          <ac:chgData name="Weifeng Xu" userId="e7aed605-a3dd-4d5a-a692-a87037af107b" providerId="ADAL" clId="{65D2CD8F-A833-4ED3-BFC9-CC46DE2FF59E}" dt="2022-04-13T12:28:54.812" v="1078" actId="1076"/>
          <ac:spMkLst>
            <pc:docMk/>
            <pc:sldMk cId="3837808617" sldId="445"/>
            <ac:spMk id="16" creationId="{5C102927-AD90-4657-A3AB-EDFF325694CC}"/>
          </ac:spMkLst>
        </pc:spChg>
      </pc:sldChg>
      <pc:sldChg chg="addSp modSp add mod">
        <pc:chgData name="Weifeng Xu" userId="e7aed605-a3dd-4d5a-a692-a87037af107b" providerId="ADAL" clId="{65D2CD8F-A833-4ED3-BFC9-CC46DE2FF59E}" dt="2022-04-13T12:41:12.074" v="1132" actId="207"/>
        <pc:sldMkLst>
          <pc:docMk/>
          <pc:sldMk cId="3499728188" sldId="446"/>
        </pc:sldMkLst>
        <pc:spChg chg="add mod">
          <ac:chgData name="Weifeng Xu" userId="e7aed605-a3dd-4d5a-a692-a87037af107b" providerId="ADAL" clId="{65D2CD8F-A833-4ED3-BFC9-CC46DE2FF59E}" dt="2022-04-13T12:40:38.657" v="1121" actId="20577"/>
          <ac:spMkLst>
            <pc:docMk/>
            <pc:sldMk cId="3499728188" sldId="446"/>
            <ac:spMk id="16" creationId="{D82B26F7-7920-430C-A082-E348F7816AD5}"/>
          </ac:spMkLst>
        </pc:spChg>
        <pc:spChg chg="add mod">
          <ac:chgData name="Weifeng Xu" userId="e7aed605-a3dd-4d5a-a692-a87037af107b" providerId="ADAL" clId="{65D2CD8F-A833-4ED3-BFC9-CC46DE2FF59E}" dt="2022-04-13T12:41:12.074" v="1132" actId="207"/>
          <ac:spMkLst>
            <pc:docMk/>
            <pc:sldMk cId="3499728188" sldId="446"/>
            <ac:spMk id="19" creationId="{22EE846E-E057-41AE-B795-027FA99FF8DF}"/>
          </ac:spMkLst>
        </pc:spChg>
      </pc:sldChg>
      <pc:sldChg chg="addSp modSp add mod">
        <pc:chgData name="Weifeng Xu" userId="e7aed605-a3dd-4d5a-a692-a87037af107b" providerId="ADAL" clId="{65D2CD8F-A833-4ED3-BFC9-CC46DE2FF59E}" dt="2022-04-13T12:32:49.753" v="1086" actId="1076"/>
        <pc:sldMkLst>
          <pc:docMk/>
          <pc:sldMk cId="864640412" sldId="447"/>
        </pc:sldMkLst>
        <pc:spChg chg="add mod">
          <ac:chgData name="Weifeng Xu" userId="e7aed605-a3dd-4d5a-a692-a87037af107b" providerId="ADAL" clId="{65D2CD8F-A833-4ED3-BFC9-CC46DE2FF59E}" dt="2022-04-13T12:32:49.753" v="1086" actId="1076"/>
          <ac:spMkLst>
            <pc:docMk/>
            <pc:sldMk cId="864640412" sldId="447"/>
            <ac:spMk id="16" creationId="{E78D4824-5C87-4766-AAFD-C50D6A53858B}"/>
          </ac:spMkLst>
        </pc:spChg>
      </pc:sldChg>
      <pc:sldChg chg="addSp modSp add mod">
        <pc:chgData name="Weifeng Xu" userId="e7aed605-a3dd-4d5a-a692-a87037af107b" providerId="ADAL" clId="{65D2CD8F-A833-4ED3-BFC9-CC46DE2FF59E}" dt="2022-04-13T12:33:09.905" v="1090" actId="1076"/>
        <pc:sldMkLst>
          <pc:docMk/>
          <pc:sldMk cId="3397288009" sldId="448"/>
        </pc:sldMkLst>
        <pc:spChg chg="add mod">
          <ac:chgData name="Weifeng Xu" userId="e7aed605-a3dd-4d5a-a692-a87037af107b" providerId="ADAL" clId="{65D2CD8F-A833-4ED3-BFC9-CC46DE2FF59E}" dt="2022-04-13T12:33:09.905" v="1090" actId="1076"/>
          <ac:spMkLst>
            <pc:docMk/>
            <pc:sldMk cId="3397288009" sldId="448"/>
            <ac:spMk id="20" creationId="{94DE5337-609B-46BA-A39D-89D201F68A25}"/>
          </ac:spMkLst>
        </pc:spChg>
      </pc:sldChg>
      <pc:sldChg chg="addSp delSp modSp new mod modClrScheme chgLayout">
        <pc:chgData name="Weifeng Xu" userId="e7aed605-a3dd-4d5a-a692-a87037af107b" providerId="ADAL" clId="{65D2CD8F-A833-4ED3-BFC9-CC46DE2FF59E}" dt="2022-04-18T12:58:47.145" v="1283" actId="20577"/>
        <pc:sldMkLst>
          <pc:docMk/>
          <pc:sldMk cId="917475808" sldId="449"/>
        </pc:sldMkLst>
        <pc:spChg chg="add mod">
          <ac:chgData name="Weifeng Xu" userId="e7aed605-a3dd-4d5a-a692-a87037af107b" providerId="ADAL" clId="{65D2CD8F-A833-4ED3-BFC9-CC46DE2FF59E}" dt="2022-04-18T12:58:47.145" v="1283" actId="20577"/>
          <ac:spMkLst>
            <pc:docMk/>
            <pc:sldMk cId="917475808" sldId="449"/>
            <ac:spMk id="2" creationId="{C415A3E2-6110-4884-B69D-6ED7F7C0C848}"/>
          </ac:spMkLst>
        </pc:spChg>
        <pc:picChg chg="add del mod">
          <ac:chgData name="Weifeng Xu" userId="e7aed605-a3dd-4d5a-a692-a87037af107b" providerId="ADAL" clId="{65D2CD8F-A833-4ED3-BFC9-CC46DE2FF59E}" dt="2022-04-18T12:49:39.155" v="1160" actId="478"/>
          <ac:picMkLst>
            <pc:docMk/>
            <pc:sldMk cId="917475808" sldId="449"/>
            <ac:picMk id="3" creationId="{F3C7D49E-6767-43C2-8738-59C88C015F4D}"/>
          </ac:picMkLst>
        </pc:picChg>
        <pc:picChg chg="add mod modCrop">
          <ac:chgData name="Weifeng Xu" userId="e7aed605-a3dd-4d5a-a692-a87037af107b" providerId="ADAL" clId="{65D2CD8F-A833-4ED3-BFC9-CC46DE2FF59E}" dt="2022-04-18T12:49:54.628" v="1166" actId="1076"/>
          <ac:picMkLst>
            <pc:docMk/>
            <pc:sldMk cId="917475808" sldId="449"/>
            <ac:picMk id="5" creationId="{97CACBBE-24FB-4F2C-A9A9-61B8F38B98DF}"/>
          </ac:picMkLst>
        </pc:picChg>
        <pc:picChg chg="add mod">
          <ac:chgData name="Weifeng Xu" userId="e7aed605-a3dd-4d5a-a692-a87037af107b" providerId="ADAL" clId="{65D2CD8F-A833-4ED3-BFC9-CC46DE2FF59E}" dt="2022-04-18T12:50:46.478" v="1176" actId="14100"/>
          <ac:picMkLst>
            <pc:docMk/>
            <pc:sldMk cId="917475808" sldId="449"/>
            <ac:picMk id="1026" creationId="{16F4875B-7F0A-4947-8EB7-21046277DB88}"/>
          </ac:picMkLst>
        </pc:picChg>
      </pc:sldChg>
      <pc:sldChg chg="addSp delSp modSp new mod modClrScheme chgLayout modNotesTx">
        <pc:chgData name="Weifeng Xu" userId="e7aed605-a3dd-4d5a-a692-a87037af107b" providerId="ADAL" clId="{65D2CD8F-A833-4ED3-BFC9-CC46DE2FF59E}" dt="2022-04-19T14:03:18.077" v="1762"/>
        <pc:sldMkLst>
          <pc:docMk/>
          <pc:sldMk cId="288670964" sldId="450"/>
        </pc:sldMkLst>
        <pc:spChg chg="del">
          <ac:chgData name="Weifeng Xu" userId="e7aed605-a3dd-4d5a-a692-a87037af107b" providerId="ADAL" clId="{65D2CD8F-A833-4ED3-BFC9-CC46DE2FF59E}" dt="2022-04-18T12:52:42.920" v="1178" actId="700"/>
          <ac:spMkLst>
            <pc:docMk/>
            <pc:sldMk cId="288670964" sldId="450"/>
            <ac:spMk id="2" creationId="{9DA5BD1D-7E9F-4371-9F9A-C1444E817B05}"/>
          </ac:spMkLst>
        </pc:spChg>
        <pc:spChg chg="add del mod">
          <ac:chgData name="Weifeng Xu" userId="e7aed605-a3dd-4d5a-a692-a87037af107b" providerId="ADAL" clId="{65D2CD8F-A833-4ED3-BFC9-CC46DE2FF59E}" dt="2022-04-18T12:57:28.082" v="1197"/>
          <ac:spMkLst>
            <pc:docMk/>
            <pc:sldMk cId="288670964" sldId="450"/>
            <ac:spMk id="10" creationId="{B8870E6F-F946-47F0-9E4F-1C8C0070E9C9}"/>
          </ac:spMkLst>
        </pc:spChg>
        <pc:spChg chg="add mod">
          <ac:chgData name="Weifeng Xu" userId="e7aed605-a3dd-4d5a-a692-a87037af107b" providerId="ADAL" clId="{65D2CD8F-A833-4ED3-BFC9-CC46DE2FF59E}" dt="2022-04-18T12:58:39.110" v="1279" actId="14100"/>
          <ac:spMkLst>
            <pc:docMk/>
            <pc:sldMk cId="288670964" sldId="450"/>
            <ac:spMk id="13" creationId="{DBB7911D-9B05-4121-B73F-7C82372AA505}"/>
          </ac:spMkLst>
        </pc:spChg>
        <pc:spChg chg="add mod">
          <ac:chgData name="Weifeng Xu" userId="e7aed605-a3dd-4d5a-a692-a87037af107b" providerId="ADAL" clId="{65D2CD8F-A833-4ED3-BFC9-CC46DE2FF59E}" dt="2022-04-18T12:58:07.176" v="1247" actId="14100"/>
          <ac:spMkLst>
            <pc:docMk/>
            <pc:sldMk cId="288670964" sldId="450"/>
            <ac:spMk id="14" creationId="{853070E3-8D3C-486B-87CC-E62E1C0192BF}"/>
          </ac:spMkLst>
        </pc:spChg>
        <pc:spChg chg="add mod">
          <ac:chgData name="Weifeng Xu" userId="e7aed605-a3dd-4d5a-a692-a87037af107b" providerId="ADAL" clId="{65D2CD8F-A833-4ED3-BFC9-CC46DE2FF59E}" dt="2022-04-18T12:58:33.176" v="1278" actId="20577"/>
          <ac:spMkLst>
            <pc:docMk/>
            <pc:sldMk cId="288670964" sldId="450"/>
            <ac:spMk id="15" creationId="{C74833AE-8832-401A-A5DD-96E27DC61EBE}"/>
          </ac:spMkLst>
        </pc:sp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4" creationId="{50749EE2-C4A2-4CE4-B07F-D2619218E085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5" creationId="{BEBEAA67-976F-4BC2-B20E-A7B9D9A508BF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7" creationId="{9A259993-BBE8-4BB5-B06C-E389801520A4}"/>
          </ac:picMkLst>
        </pc:picChg>
        <pc:picChg chg="add mod">
          <ac:chgData name="Weifeng Xu" userId="e7aed605-a3dd-4d5a-a692-a87037af107b" providerId="ADAL" clId="{65D2CD8F-A833-4ED3-BFC9-CC46DE2FF59E}" dt="2022-04-18T12:55:57.146" v="1192" actId="1076"/>
          <ac:picMkLst>
            <pc:docMk/>
            <pc:sldMk cId="288670964" sldId="450"/>
            <ac:picMk id="9" creationId="{201E62BC-8AA2-4A81-AA5D-5AFD1002D48B}"/>
          </ac:picMkLst>
        </pc:picChg>
        <pc:picChg chg="add del">
          <ac:chgData name="Weifeng Xu" userId="e7aed605-a3dd-4d5a-a692-a87037af107b" providerId="ADAL" clId="{65D2CD8F-A833-4ED3-BFC9-CC46DE2FF59E}" dt="2022-04-18T12:57:27.716" v="1195" actId="22"/>
          <ac:picMkLst>
            <pc:docMk/>
            <pc:sldMk cId="288670964" sldId="450"/>
            <ac:picMk id="12" creationId="{D79AB24D-939E-4885-876B-D5B935A8DC82}"/>
          </ac:picMkLst>
        </pc:picChg>
      </pc:sldChg>
      <pc:sldChg chg="addSp modSp new mod modClrScheme chgLayout">
        <pc:chgData name="Weifeng Xu" userId="e7aed605-a3dd-4d5a-a692-a87037af107b" providerId="ADAL" clId="{65D2CD8F-A833-4ED3-BFC9-CC46DE2FF59E}" dt="2022-04-18T13:00:29.606" v="1334" actId="20577"/>
        <pc:sldMkLst>
          <pc:docMk/>
          <pc:sldMk cId="1571571876" sldId="451"/>
        </pc:sldMkLst>
        <pc:spChg chg="add mod">
          <ac:chgData name="Weifeng Xu" userId="e7aed605-a3dd-4d5a-a692-a87037af107b" providerId="ADAL" clId="{65D2CD8F-A833-4ED3-BFC9-CC46DE2FF59E}" dt="2022-04-18T13:00:29.606" v="1334" actId="20577"/>
          <ac:spMkLst>
            <pc:docMk/>
            <pc:sldMk cId="1571571876" sldId="451"/>
            <ac:spMk id="2" creationId="{72A5B305-FCCB-40AB-9C44-04F63761EE7A}"/>
          </ac:spMkLst>
        </pc:spChg>
        <pc:spChg chg="add mod">
          <ac:chgData name="Weifeng Xu" userId="e7aed605-a3dd-4d5a-a692-a87037af107b" providerId="ADAL" clId="{65D2CD8F-A833-4ED3-BFC9-CC46DE2FF59E}" dt="2022-04-18T12:59:18.209" v="1285" actId="700"/>
          <ac:spMkLst>
            <pc:docMk/>
            <pc:sldMk cId="1571571876" sldId="451"/>
            <ac:spMk id="3" creationId="{58DE7EC5-5FAE-4860-866A-F51E063B13FA}"/>
          </ac:spMkLst>
        </pc:spChg>
      </pc:sldChg>
      <pc:sldChg chg="addSp modSp new mod ord">
        <pc:chgData name="Weifeng Xu" userId="e7aed605-a3dd-4d5a-a692-a87037af107b" providerId="ADAL" clId="{65D2CD8F-A833-4ED3-BFC9-CC46DE2FF59E}" dt="2022-04-18T13:12:17.149" v="1394" actId="1076"/>
        <pc:sldMkLst>
          <pc:docMk/>
          <pc:sldMk cId="2589812616" sldId="452"/>
        </pc:sldMkLst>
        <pc:picChg chg="add mod">
          <ac:chgData name="Weifeng Xu" userId="e7aed605-a3dd-4d5a-a692-a87037af107b" providerId="ADAL" clId="{65D2CD8F-A833-4ED3-BFC9-CC46DE2FF59E}" dt="2022-04-18T13:12:17.149" v="1394" actId="1076"/>
          <ac:picMkLst>
            <pc:docMk/>
            <pc:sldMk cId="2589812616" sldId="452"/>
            <ac:picMk id="3" creationId="{6BB4CCB3-3A94-416A-8D29-B309CCED0DD5}"/>
          </ac:picMkLst>
        </pc:picChg>
      </pc:sldChg>
      <pc:sldChg chg="addSp modSp new mod">
        <pc:chgData name="Weifeng Xu" userId="e7aed605-a3dd-4d5a-a692-a87037af107b" providerId="ADAL" clId="{65D2CD8F-A833-4ED3-BFC9-CC46DE2FF59E}" dt="2022-04-18T19:06:09.524" v="1629" actId="207"/>
        <pc:sldMkLst>
          <pc:docMk/>
          <pc:sldMk cId="1378242331" sldId="453"/>
        </pc:sldMkLst>
        <pc:spChg chg="add mod">
          <ac:chgData name="Weifeng Xu" userId="e7aed605-a3dd-4d5a-a692-a87037af107b" providerId="ADAL" clId="{65D2CD8F-A833-4ED3-BFC9-CC46DE2FF59E}" dt="2022-04-18T19:01:34.137" v="1616" actId="1076"/>
          <ac:spMkLst>
            <pc:docMk/>
            <pc:sldMk cId="1378242331" sldId="453"/>
            <ac:spMk id="5" creationId="{268D09F5-C75F-47CF-A66E-FDCEEAA412FD}"/>
          </ac:spMkLst>
        </pc:spChg>
        <pc:spChg chg="add mod">
          <ac:chgData name="Weifeng Xu" userId="e7aed605-a3dd-4d5a-a692-a87037af107b" providerId="ADAL" clId="{65D2CD8F-A833-4ED3-BFC9-CC46DE2FF59E}" dt="2022-04-18T19:06:09.524" v="1629" actId="207"/>
          <ac:spMkLst>
            <pc:docMk/>
            <pc:sldMk cId="1378242331" sldId="453"/>
            <ac:spMk id="6" creationId="{B5F519BA-1073-4759-8E36-FBA8CBF302C0}"/>
          </ac:spMkLst>
        </pc:spChg>
        <pc:picChg chg="add mod">
          <ac:chgData name="Weifeng Xu" userId="e7aed605-a3dd-4d5a-a692-a87037af107b" providerId="ADAL" clId="{65D2CD8F-A833-4ED3-BFC9-CC46DE2FF59E}" dt="2022-04-18T19:00:05.120" v="1504" actId="1076"/>
          <ac:picMkLst>
            <pc:docMk/>
            <pc:sldMk cId="1378242331" sldId="453"/>
            <ac:picMk id="3" creationId="{61D9743B-74C6-4F3B-9B4D-C22F16890952}"/>
          </ac:picMkLst>
        </pc:picChg>
        <pc:picChg chg="add mod">
          <ac:chgData name="Weifeng Xu" userId="e7aed605-a3dd-4d5a-a692-a87037af107b" providerId="ADAL" clId="{65D2CD8F-A833-4ED3-BFC9-CC46DE2FF59E}" dt="2022-04-18T18:59:39.446" v="1500" actId="1076"/>
          <ac:picMkLst>
            <pc:docMk/>
            <pc:sldMk cId="1378242331" sldId="453"/>
            <ac:picMk id="1026" creationId="{ECC32169-CDB8-4275-9506-3571030869C1}"/>
          </ac:picMkLst>
        </pc:picChg>
      </pc:sldChg>
      <pc:sldChg chg="addSp delSp modSp new mod modClrScheme chgLayout">
        <pc:chgData name="Weifeng Xu" userId="e7aed605-a3dd-4d5a-a692-a87037af107b" providerId="ADAL" clId="{65D2CD8F-A833-4ED3-BFC9-CC46DE2FF59E}" dt="2022-04-18T20:13:59.161" v="1742" actId="1076"/>
        <pc:sldMkLst>
          <pc:docMk/>
          <pc:sldMk cId="3968214776" sldId="454"/>
        </pc:sldMkLst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2" creationId="{6E1E68D1-9A48-49E1-BB54-AEA054670E2D}"/>
          </ac:spMkLst>
        </pc:spChg>
        <pc:spChg chg="del">
          <ac:chgData name="Weifeng Xu" userId="e7aed605-a3dd-4d5a-a692-a87037af107b" providerId="ADAL" clId="{65D2CD8F-A833-4ED3-BFC9-CC46DE2FF59E}" dt="2022-04-18T20:13:50.054" v="1739" actId="700"/>
          <ac:spMkLst>
            <pc:docMk/>
            <pc:sldMk cId="3968214776" sldId="454"/>
            <ac:spMk id="3" creationId="{65A49E30-DC9C-4ED7-BACD-CDAFB8C6BB8E}"/>
          </ac:spMkLst>
        </pc:spChg>
        <pc:picChg chg="add mod">
          <ac:chgData name="Weifeng Xu" userId="e7aed605-a3dd-4d5a-a692-a87037af107b" providerId="ADAL" clId="{65D2CD8F-A833-4ED3-BFC9-CC46DE2FF59E}" dt="2022-04-18T20:13:59.161" v="1742" actId="1076"/>
          <ac:picMkLst>
            <pc:docMk/>
            <pc:sldMk cId="3968214776" sldId="454"/>
            <ac:picMk id="4" creationId="{007228A3-852B-43F9-8C55-DB26F49291F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D4D4C-FA80-4D1F-8AAC-C4220A1C560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7DCE05B-08EB-4F61-B54E-D389A2D379C4}">
      <dgm:prSet/>
      <dgm:spPr/>
      <dgm:t>
        <a:bodyPr/>
        <a:lstStyle/>
        <a:p>
          <a:r>
            <a:rPr lang="en-US"/>
            <a:t>Observe HTTP traffic with </a:t>
          </a:r>
          <a:r>
            <a:rPr lang="en-US" i="1"/>
            <a:t>curl</a:t>
          </a:r>
          <a:endParaRPr lang="en-US"/>
        </a:p>
      </dgm:t>
    </dgm:pt>
    <dgm:pt modelId="{55FEC10C-CA0E-42C4-8A0C-5585F1CC3434}" type="parTrans" cxnId="{B3D0D088-CB8D-449C-AA1A-63030E9EA4B3}">
      <dgm:prSet/>
      <dgm:spPr/>
      <dgm:t>
        <a:bodyPr/>
        <a:lstStyle/>
        <a:p>
          <a:endParaRPr lang="en-US"/>
        </a:p>
      </dgm:t>
    </dgm:pt>
    <dgm:pt modelId="{03763BF2-D0E5-41B0-B5B7-D832225C9356}" type="sibTrans" cxnId="{B3D0D088-CB8D-449C-AA1A-63030E9EA4B3}">
      <dgm:prSet/>
      <dgm:spPr/>
      <dgm:t>
        <a:bodyPr/>
        <a:lstStyle/>
        <a:p>
          <a:endParaRPr lang="en-US"/>
        </a:p>
      </dgm:t>
    </dgm:pt>
    <dgm:pt modelId="{F2D615AB-9627-4778-9177-2869A0AEDCB0}">
      <dgm:prSet/>
      <dgm:spPr/>
      <dgm:t>
        <a:bodyPr/>
        <a:lstStyle/>
        <a:p>
          <a:r>
            <a:rPr lang="en-US"/>
            <a:t>Review Open Systems Interconnection Model (OSI)</a:t>
          </a:r>
        </a:p>
      </dgm:t>
    </dgm:pt>
    <dgm:pt modelId="{F485AC3C-074B-485E-B21B-5E90DEF6EF8D}" type="parTrans" cxnId="{4609907A-4CD7-4542-B938-6C97C9F473BC}">
      <dgm:prSet/>
      <dgm:spPr/>
      <dgm:t>
        <a:bodyPr/>
        <a:lstStyle/>
        <a:p>
          <a:endParaRPr lang="en-US"/>
        </a:p>
      </dgm:t>
    </dgm:pt>
    <dgm:pt modelId="{2B0FAD99-880F-4F02-A143-8441A8C15785}" type="sibTrans" cxnId="{4609907A-4CD7-4542-B938-6C97C9F473BC}">
      <dgm:prSet/>
      <dgm:spPr/>
      <dgm:t>
        <a:bodyPr/>
        <a:lstStyle/>
        <a:p>
          <a:endParaRPr lang="en-US"/>
        </a:p>
      </dgm:t>
    </dgm:pt>
    <dgm:pt modelId="{E3BF92AC-5734-4E09-8B0B-30011E1CE45B}">
      <dgm:prSet/>
      <dgm:spPr/>
      <dgm:t>
        <a:bodyPr/>
        <a:lstStyle/>
        <a:p>
          <a:r>
            <a:rPr lang="en-US"/>
            <a:t>Is understanding HTTP enough for forensic investigations?</a:t>
          </a:r>
        </a:p>
      </dgm:t>
    </dgm:pt>
    <dgm:pt modelId="{A1916F6F-6F3D-451C-BFDB-2C830F9B4067}" type="parTrans" cxnId="{36218F1D-2755-4449-B31F-909AE6052D7A}">
      <dgm:prSet/>
      <dgm:spPr/>
      <dgm:t>
        <a:bodyPr/>
        <a:lstStyle/>
        <a:p>
          <a:endParaRPr lang="en-US"/>
        </a:p>
      </dgm:t>
    </dgm:pt>
    <dgm:pt modelId="{1F82E346-741C-4672-B866-097F8139961E}" type="sibTrans" cxnId="{36218F1D-2755-4449-B31F-909AE6052D7A}">
      <dgm:prSet/>
      <dgm:spPr/>
      <dgm:t>
        <a:bodyPr/>
        <a:lstStyle/>
        <a:p>
          <a:endParaRPr lang="en-US"/>
        </a:p>
      </dgm:t>
    </dgm:pt>
    <dgm:pt modelId="{727825CE-D975-4F1E-900D-5F424771CD24}">
      <dgm:prSet/>
      <dgm:spPr/>
      <dgm:t>
        <a:bodyPr/>
        <a:lstStyle/>
        <a:p>
          <a:r>
            <a:rPr lang="en-US"/>
            <a:t>Exam HTTP traffics with Wireshark</a:t>
          </a:r>
        </a:p>
      </dgm:t>
    </dgm:pt>
    <dgm:pt modelId="{1B7D5914-6596-46A3-96C6-B82130CFD6D7}" type="parTrans" cxnId="{2E66ECC8-3C97-4B48-A897-A7318B795E34}">
      <dgm:prSet/>
      <dgm:spPr/>
      <dgm:t>
        <a:bodyPr/>
        <a:lstStyle/>
        <a:p>
          <a:endParaRPr lang="en-US"/>
        </a:p>
      </dgm:t>
    </dgm:pt>
    <dgm:pt modelId="{83DA9F6B-57FF-4DD9-A5A8-36975734A302}" type="sibTrans" cxnId="{2E66ECC8-3C97-4B48-A897-A7318B795E34}">
      <dgm:prSet/>
      <dgm:spPr/>
      <dgm:t>
        <a:bodyPr/>
        <a:lstStyle/>
        <a:p>
          <a:endParaRPr lang="en-US"/>
        </a:p>
      </dgm:t>
    </dgm:pt>
    <dgm:pt modelId="{5BF0E807-34B3-4D77-9915-341C1E73372D}">
      <dgm:prSet/>
      <dgm:spPr/>
      <dgm:t>
        <a:bodyPr/>
        <a:lstStyle/>
        <a:p>
          <a:r>
            <a:rPr lang="en-US"/>
            <a:t>Three-way handshake (TCP) </a:t>
          </a:r>
        </a:p>
      </dgm:t>
    </dgm:pt>
    <dgm:pt modelId="{A034B08D-016B-4390-BEC5-B27C3F269752}" type="parTrans" cxnId="{4E48EF01-3F14-424A-AD4B-A126F157E1E6}">
      <dgm:prSet/>
      <dgm:spPr/>
      <dgm:t>
        <a:bodyPr/>
        <a:lstStyle/>
        <a:p>
          <a:endParaRPr lang="en-US"/>
        </a:p>
      </dgm:t>
    </dgm:pt>
    <dgm:pt modelId="{A00B639E-52F9-4682-A6B0-09779C9E4CA2}" type="sibTrans" cxnId="{4E48EF01-3F14-424A-AD4B-A126F157E1E6}">
      <dgm:prSet/>
      <dgm:spPr/>
      <dgm:t>
        <a:bodyPr/>
        <a:lstStyle/>
        <a:p>
          <a:endParaRPr lang="en-US"/>
        </a:p>
      </dgm:t>
    </dgm:pt>
    <dgm:pt modelId="{26C64615-3A26-4BA1-8530-26E7EE03E27F}">
      <dgm:prSet/>
      <dgm:spPr/>
      <dgm:t>
        <a:bodyPr/>
        <a:lstStyle/>
        <a:p>
          <a:r>
            <a:rPr lang="en-US"/>
            <a:t>Communication (HTTP request/response)</a:t>
          </a:r>
        </a:p>
      </dgm:t>
    </dgm:pt>
    <dgm:pt modelId="{71BB4B42-8E26-4C25-A617-273EDBAC67C1}" type="parTrans" cxnId="{B8B63602-6747-4291-A187-6D1C4D40FB32}">
      <dgm:prSet/>
      <dgm:spPr/>
      <dgm:t>
        <a:bodyPr/>
        <a:lstStyle/>
        <a:p>
          <a:endParaRPr lang="en-US"/>
        </a:p>
      </dgm:t>
    </dgm:pt>
    <dgm:pt modelId="{963D92D7-E5D8-4610-B95F-1C94DD007666}" type="sibTrans" cxnId="{B8B63602-6747-4291-A187-6D1C4D40FB32}">
      <dgm:prSet/>
      <dgm:spPr/>
      <dgm:t>
        <a:bodyPr/>
        <a:lstStyle/>
        <a:p>
          <a:endParaRPr lang="en-US"/>
        </a:p>
      </dgm:t>
    </dgm:pt>
    <dgm:pt modelId="{0B0081D3-822A-4028-8848-9722FE01D8A8}">
      <dgm:prSet/>
      <dgm:spPr/>
      <dgm:t>
        <a:bodyPr/>
        <a:lstStyle/>
        <a:p>
          <a:r>
            <a:rPr lang="en-US"/>
            <a:t>Close connection (TCP) </a:t>
          </a:r>
        </a:p>
      </dgm:t>
    </dgm:pt>
    <dgm:pt modelId="{AFC2CAC0-406D-4265-86AE-762D1F8DF3F4}" type="parTrans" cxnId="{38255FD5-E9F8-42E2-AC2D-8899AF9B6D3B}">
      <dgm:prSet/>
      <dgm:spPr/>
      <dgm:t>
        <a:bodyPr/>
        <a:lstStyle/>
        <a:p>
          <a:endParaRPr lang="en-US"/>
        </a:p>
      </dgm:t>
    </dgm:pt>
    <dgm:pt modelId="{259D85E5-7091-4D4B-B83A-BB4D123D2C09}" type="sibTrans" cxnId="{38255FD5-E9F8-42E2-AC2D-8899AF9B6D3B}">
      <dgm:prSet/>
      <dgm:spPr/>
      <dgm:t>
        <a:bodyPr/>
        <a:lstStyle/>
        <a:p>
          <a:endParaRPr lang="en-US"/>
        </a:p>
      </dgm:t>
    </dgm:pt>
    <dgm:pt modelId="{73EC61B8-5368-4E4F-99E7-FB0A86EB98BC}" type="pres">
      <dgm:prSet presAssocID="{F0BD4D4C-FA80-4D1F-8AAC-C4220A1C560A}" presName="outerComposite" presStyleCnt="0">
        <dgm:presLayoutVars>
          <dgm:chMax val="5"/>
          <dgm:dir/>
          <dgm:resizeHandles val="exact"/>
        </dgm:presLayoutVars>
      </dgm:prSet>
      <dgm:spPr/>
    </dgm:pt>
    <dgm:pt modelId="{7FF6B611-0AC1-44C9-8D3E-992EF9374D53}" type="pres">
      <dgm:prSet presAssocID="{F0BD4D4C-FA80-4D1F-8AAC-C4220A1C560A}" presName="dummyMaxCanvas" presStyleCnt="0">
        <dgm:presLayoutVars/>
      </dgm:prSet>
      <dgm:spPr/>
    </dgm:pt>
    <dgm:pt modelId="{B8DD2617-A9B0-417E-9A82-D093096F77E0}" type="pres">
      <dgm:prSet presAssocID="{F0BD4D4C-FA80-4D1F-8AAC-C4220A1C560A}" presName="ThreeNodes_1" presStyleLbl="node1" presStyleIdx="0" presStyleCnt="3">
        <dgm:presLayoutVars>
          <dgm:bulletEnabled val="1"/>
        </dgm:presLayoutVars>
      </dgm:prSet>
      <dgm:spPr/>
    </dgm:pt>
    <dgm:pt modelId="{89E44CD5-0355-4EFB-AA00-31919D084BE5}" type="pres">
      <dgm:prSet presAssocID="{F0BD4D4C-FA80-4D1F-8AAC-C4220A1C560A}" presName="ThreeNodes_2" presStyleLbl="node1" presStyleIdx="1" presStyleCnt="3">
        <dgm:presLayoutVars>
          <dgm:bulletEnabled val="1"/>
        </dgm:presLayoutVars>
      </dgm:prSet>
      <dgm:spPr/>
    </dgm:pt>
    <dgm:pt modelId="{7C7E42A3-FD59-49EE-B9AB-AFD73D96A4E0}" type="pres">
      <dgm:prSet presAssocID="{F0BD4D4C-FA80-4D1F-8AAC-C4220A1C560A}" presName="ThreeNodes_3" presStyleLbl="node1" presStyleIdx="2" presStyleCnt="3">
        <dgm:presLayoutVars>
          <dgm:bulletEnabled val="1"/>
        </dgm:presLayoutVars>
      </dgm:prSet>
      <dgm:spPr/>
    </dgm:pt>
    <dgm:pt modelId="{363D139A-4390-4670-9858-C1E29B7D0298}" type="pres">
      <dgm:prSet presAssocID="{F0BD4D4C-FA80-4D1F-8AAC-C4220A1C560A}" presName="ThreeConn_1-2" presStyleLbl="fgAccFollowNode1" presStyleIdx="0" presStyleCnt="2">
        <dgm:presLayoutVars>
          <dgm:bulletEnabled val="1"/>
        </dgm:presLayoutVars>
      </dgm:prSet>
      <dgm:spPr/>
    </dgm:pt>
    <dgm:pt modelId="{BEE61889-392F-4EF1-A63C-40A9EE2F5858}" type="pres">
      <dgm:prSet presAssocID="{F0BD4D4C-FA80-4D1F-8AAC-C4220A1C560A}" presName="ThreeConn_2-3" presStyleLbl="fgAccFollowNode1" presStyleIdx="1" presStyleCnt="2">
        <dgm:presLayoutVars>
          <dgm:bulletEnabled val="1"/>
        </dgm:presLayoutVars>
      </dgm:prSet>
      <dgm:spPr/>
    </dgm:pt>
    <dgm:pt modelId="{DA3FDB72-51F4-4D7A-8AB7-41CCE4C8C531}" type="pres">
      <dgm:prSet presAssocID="{F0BD4D4C-FA80-4D1F-8AAC-C4220A1C560A}" presName="ThreeNodes_1_text" presStyleLbl="node1" presStyleIdx="2" presStyleCnt="3">
        <dgm:presLayoutVars>
          <dgm:bulletEnabled val="1"/>
        </dgm:presLayoutVars>
      </dgm:prSet>
      <dgm:spPr/>
    </dgm:pt>
    <dgm:pt modelId="{64D8A77F-7288-450E-BE10-86C03312EB4C}" type="pres">
      <dgm:prSet presAssocID="{F0BD4D4C-FA80-4D1F-8AAC-C4220A1C560A}" presName="ThreeNodes_2_text" presStyleLbl="node1" presStyleIdx="2" presStyleCnt="3">
        <dgm:presLayoutVars>
          <dgm:bulletEnabled val="1"/>
        </dgm:presLayoutVars>
      </dgm:prSet>
      <dgm:spPr/>
    </dgm:pt>
    <dgm:pt modelId="{4853386B-4D2C-4451-B879-2D6860AA3379}" type="pres">
      <dgm:prSet presAssocID="{F0BD4D4C-FA80-4D1F-8AAC-C4220A1C560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E48EF01-3F14-424A-AD4B-A126F157E1E6}" srcId="{727825CE-D975-4F1E-900D-5F424771CD24}" destId="{5BF0E807-34B3-4D77-9915-341C1E73372D}" srcOrd="0" destOrd="0" parTransId="{A034B08D-016B-4390-BEC5-B27C3F269752}" sibTransId="{A00B639E-52F9-4682-A6B0-09779C9E4CA2}"/>
    <dgm:cxn modelId="{B8B63602-6747-4291-A187-6D1C4D40FB32}" srcId="{727825CE-D975-4F1E-900D-5F424771CD24}" destId="{26C64615-3A26-4BA1-8530-26E7EE03E27F}" srcOrd="1" destOrd="0" parTransId="{71BB4B42-8E26-4C25-A617-273EDBAC67C1}" sibTransId="{963D92D7-E5D8-4610-B95F-1C94DD007666}"/>
    <dgm:cxn modelId="{5BD48104-6499-43DD-A258-E1133736A94B}" type="presOf" srcId="{727825CE-D975-4F1E-900D-5F424771CD24}" destId="{7C7E42A3-FD59-49EE-B9AB-AFD73D96A4E0}" srcOrd="0" destOrd="0" presId="urn:microsoft.com/office/officeart/2005/8/layout/vProcess5"/>
    <dgm:cxn modelId="{C108A20C-9D7F-45E3-ADD3-417FBFB4A0FB}" type="presOf" srcId="{26C64615-3A26-4BA1-8530-26E7EE03E27F}" destId="{4853386B-4D2C-4451-B879-2D6860AA3379}" srcOrd="1" destOrd="2" presId="urn:microsoft.com/office/officeart/2005/8/layout/vProcess5"/>
    <dgm:cxn modelId="{6AEF1B1B-C9D7-4456-BFA8-49CB46B4A205}" type="presOf" srcId="{C7DCE05B-08EB-4F61-B54E-D389A2D379C4}" destId="{DA3FDB72-51F4-4D7A-8AB7-41CCE4C8C531}" srcOrd="1" destOrd="0" presId="urn:microsoft.com/office/officeart/2005/8/layout/vProcess5"/>
    <dgm:cxn modelId="{36218F1D-2755-4449-B31F-909AE6052D7A}" srcId="{F2D615AB-9627-4778-9177-2869A0AEDCB0}" destId="{E3BF92AC-5734-4E09-8B0B-30011E1CE45B}" srcOrd="0" destOrd="0" parTransId="{A1916F6F-6F3D-451C-BFDB-2C830F9B4067}" sibTransId="{1F82E346-741C-4672-B866-097F8139961E}"/>
    <dgm:cxn modelId="{7EE4A925-7AEA-4AD8-B500-BF088CA89678}" type="presOf" srcId="{E3BF92AC-5734-4E09-8B0B-30011E1CE45B}" destId="{89E44CD5-0355-4EFB-AA00-31919D084BE5}" srcOrd="0" destOrd="1" presId="urn:microsoft.com/office/officeart/2005/8/layout/vProcess5"/>
    <dgm:cxn modelId="{43EAC334-72C9-4BA1-8A0E-939D1CB2F4C1}" type="presOf" srcId="{03763BF2-D0E5-41B0-B5B7-D832225C9356}" destId="{363D139A-4390-4670-9858-C1E29B7D0298}" srcOrd="0" destOrd="0" presId="urn:microsoft.com/office/officeart/2005/8/layout/vProcess5"/>
    <dgm:cxn modelId="{D86ABE71-0006-4E0D-8181-38E03DBA6340}" type="presOf" srcId="{E3BF92AC-5734-4E09-8B0B-30011E1CE45B}" destId="{64D8A77F-7288-450E-BE10-86C03312EB4C}" srcOrd="1" destOrd="1" presId="urn:microsoft.com/office/officeart/2005/8/layout/vProcess5"/>
    <dgm:cxn modelId="{9DDC5C75-9BBC-4584-8052-07555C8CCBBD}" type="presOf" srcId="{0B0081D3-822A-4028-8848-9722FE01D8A8}" destId="{4853386B-4D2C-4451-B879-2D6860AA3379}" srcOrd="1" destOrd="3" presId="urn:microsoft.com/office/officeart/2005/8/layout/vProcess5"/>
    <dgm:cxn modelId="{4609907A-4CD7-4542-B938-6C97C9F473BC}" srcId="{F0BD4D4C-FA80-4D1F-8AAC-C4220A1C560A}" destId="{F2D615AB-9627-4778-9177-2869A0AEDCB0}" srcOrd="1" destOrd="0" parTransId="{F485AC3C-074B-485E-B21B-5E90DEF6EF8D}" sibTransId="{2B0FAD99-880F-4F02-A143-8441A8C15785}"/>
    <dgm:cxn modelId="{8754D55A-6B6B-492E-A68E-5A6DF9ECABB8}" type="presOf" srcId="{5BF0E807-34B3-4D77-9915-341C1E73372D}" destId="{4853386B-4D2C-4451-B879-2D6860AA3379}" srcOrd="1" destOrd="1" presId="urn:microsoft.com/office/officeart/2005/8/layout/vProcess5"/>
    <dgm:cxn modelId="{84B72185-29ED-490C-AECE-1692CB11522E}" type="presOf" srcId="{5BF0E807-34B3-4D77-9915-341C1E73372D}" destId="{7C7E42A3-FD59-49EE-B9AB-AFD73D96A4E0}" srcOrd="0" destOrd="1" presId="urn:microsoft.com/office/officeart/2005/8/layout/vProcess5"/>
    <dgm:cxn modelId="{8BEAAE86-9C48-4620-A2B7-F381E27DD634}" type="presOf" srcId="{C7DCE05B-08EB-4F61-B54E-D389A2D379C4}" destId="{B8DD2617-A9B0-417E-9A82-D093096F77E0}" srcOrd="0" destOrd="0" presId="urn:microsoft.com/office/officeart/2005/8/layout/vProcess5"/>
    <dgm:cxn modelId="{B3D0D088-CB8D-449C-AA1A-63030E9EA4B3}" srcId="{F0BD4D4C-FA80-4D1F-8AAC-C4220A1C560A}" destId="{C7DCE05B-08EB-4F61-B54E-D389A2D379C4}" srcOrd="0" destOrd="0" parTransId="{55FEC10C-CA0E-42C4-8A0C-5585F1CC3434}" sibTransId="{03763BF2-D0E5-41B0-B5B7-D832225C9356}"/>
    <dgm:cxn modelId="{D413799D-76B4-413B-A293-80C454B1A521}" type="presOf" srcId="{2B0FAD99-880F-4F02-A143-8441A8C15785}" destId="{BEE61889-392F-4EF1-A63C-40A9EE2F5858}" srcOrd="0" destOrd="0" presId="urn:microsoft.com/office/officeart/2005/8/layout/vProcess5"/>
    <dgm:cxn modelId="{B9D67AAF-EAFC-422D-8C95-112DBE36A089}" type="presOf" srcId="{F2D615AB-9627-4778-9177-2869A0AEDCB0}" destId="{64D8A77F-7288-450E-BE10-86C03312EB4C}" srcOrd="1" destOrd="0" presId="urn:microsoft.com/office/officeart/2005/8/layout/vProcess5"/>
    <dgm:cxn modelId="{4B91C4BD-E13F-4B79-BE50-6D42DF58BD98}" type="presOf" srcId="{727825CE-D975-4F1E-900D-5F424771CD24}" destId="{4853386B-4D2C-4451-B879-2D6860AA3379}" srcOrd="1" destOrd="0" presId="urn:microsoft.com/office/officeart/2005/8/layout/vProcess5"/>
    <dgm:cxn modelId="{2E66ECC8-3C97-4B48-A897-A7318B795E34}" srcId="{F0BD4D4C-FA80-4D1F-8AAC-C4220A1C560A}" destId="{727825CE-D975-4F1E-900D-5F424771CD24}" srcOrd="2" destOrd="0" parTransId="{1B7D5914-6596-46A3-96C6-B82130CFD6D7}" sibTransId="{83DA9F6B-57FF-4DD9-A5A8-36975734A302}"/>
    <dgm:cxn modelId="{F880CDC9-ACD1-4D2B-B97E-EA92ADE174EB}" type="presOf" srcId="{0B0081D3-822A-4028-8848-9722FE01D8A8}" destId="{7C7E42A3-FD59-49EE-B9AB-AFD73D96A4E0}" srcOrd="0" destOrd="3" presId="urn:microsoft.com/office/officeart/2005/8/layout/vProcess5"/>
    <dgm:cxn modelId="{38255FD5-E9F8-42E2-AC2D-8899AF9B6D3B}" srcId="{727825CE-D975-4F1E-900D-5F424771CD24}" destId="{0B0081D3-822A-4028-8848-9722FE01D8A8}" srcOrd="2" destOrd="0" parTransId="{AFC2CAC0-406D-4265-86AE-762D1F8DF3F4}" sibTransId="{259D85E5-7091-4D4B-B83A-BB4D123D2C09}"/>
    <dgm:cxn modelId="{3A8BD2D6-64B6-4555-A6B1-650DE9E88978}" type="presOf" srcId="{F2D615AB-9627-4778-9177-2869A0AEDCB0}" destId="{89E44CD5-0355-4EFB-AA00-31919D084BE5}" srcOrd="0" destOrd="0" presId="urn:microsoft.com/office/officeart/2005/8/layout/vProcess5"/>
    <dgm:cxn modelId="{F0BD51E8-8ADD-43DA-9A60-94CB3EDDE1CE}" type="presOf" srcId="{26C64615-3A26-4BA1-8530-26E7EE03E27F}" destId="{7C7E42A3-FD59-49EE-B9AB-AFD73D96A4E0}" srcOrd="0" destOrd="2" presId="urn:microsoft.com/office/officeart/2005/8/layout/vProcess5"/>
    <dgm:cxn modelId="{9831C6FE-78C1-4E0E-B6FC-C542049C28E1}" type="presOf" srcId="{F0BD4D4C-FA80-4D1F-8AAC-C4220A1C560A}" destId="{73EC61B8-5368-4E4F-99E7-FB0A86EB98BC}" srcOrd="0" destOrd="0" presId="urn:microsoft.com/office/officeart/2005/8/layout/vProcess5"/>
    <dgm:cxn modelId="{CE8CD7D1-74E0-4CB5-8E46-775273215B19}" type="presParOf" srcId="{73EC61B8-5368-4E4F-99E7-FB0A86EB98BC}" destId="{7FF6B611-0AC1-44C9-8D3E-992EF9374D53}" srcOrd="0" destOrd="0" presId="urn:microsoft.com/office/officeart/2005/8/layout/vProcess5"/>
    <dgm:cxn modelId="{0CBDB82E-B2F4-41CF-A49B-A85ABBFB1DEE}" type="presParOf" srcId="{73EC61B8-5368-4E4F-99E7-FB0A86EB98BC}" destId="{B8DD2617-A9B0-417E-9A82-D093096F77E0}" srcOrd="1" destOrd="0" presId="urn:microsoft.com/office/officeart/2005/8/layout/vProcess5"/>
    <dgm:cxn modelId="{BD5B2031-96DD-4279-A41F-2EE1902A215D}" type="presParOf" srcId="{73EC61B8-5368-4E4F-99E7-FB0A86EB98BC}" destId="{89E44CD5-0355-4EFB-AA00-31919D084BE5}" srcOrd="2" destOrd="0" presId="urn:microsoft.com/office/officeart/2005/8/layout/vProcess5"/>
    <dgm:cxn modelId="{3B29F72A-0650-4354-A401-F4A8C34F769F}" type="presParOf" srcId="{73EC61B8-5368-4E4F-99E7-FB0A86EB98BC}" destId="{7C7E42A3-FD59-49EE-B9AB-AFD73D96A4E0}" srcOrd="3" destOrd="0" presId="urn:microsoft.com/office/officeart/2005/8/layout/vProcess5"/>
    <dgm:cxn modelId="{7C747327-D6A1-4FA2-BCD8-52E77FE108C8}" type="presParOf" srcId="{73EC61B8-5368-4E4F-99E7-FB0A86EB98BC}" destId="{363D139A-4390-4670-9858-C1E29B7D0298}" srcOrd="4" destOrd="0" presId="urn:microsoft.com/office/officeart/2005/8/layout/vProcess5"/>
    <dgm:cxn modelId="{11B35110-B013-41C6-A869-8F1A91192824}" type="presParOf" srcId="{73EC61B8-5368-4E4F-99E7-FB0A86EB98BC}" destId="{BEE61889-392F-4EF1-A63C-40A9EE2F5858}" srcOrd="5" destOrd="0" presId="urn:microsoft.com/office/officeart/2005/8/layout/vProcess5"/>
    <dgm:cxn modelId="{D13ADB92-6E06-4589-BDA1-541CB471E663}" type="presParOf" srcId="{73EC61B8-5368-4E4F-99E7-FB0A86EB98BC}" destId="{DA3FDB72-51F4-4D7A-8AB7-41CCE4C8C531}" srcOrd="6" destOrd="0" presId="urn:microsoft.com/office/officeart/2005/8/layout/vProcess5"/>
    <dgm:cxn modelId="{7BEEBAFB-6E9E-484E-AEAA-C88288E0D254}" type="presParOf" srcId="{73EC61B8-5368-4E4F-99E7-FB0A86EB98BC}" destId="{64D8A77F-7288-450E-BE10-86C03312EB4C}" srcOrd="7" destOrd="0" presId="urn:microsoft.com/office/officeart/2005/8/layout/vProcess5"/>
    <dgm:cxn modelId="{4158F7DE-5DA4-400F-9FF9-9063BF94A39A}" type="presParOf" srcId="{73EC61B8-5368-4E4F-99E7-FB0A86EB98BC}" destId="{4853386B-4D2C-4451-B879-2D6860AA337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D2617-A9B0-417E-9A82-D093096F77E0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Observe HTTP traffic with </a:t>
          </a:r>
          <a:r>
            <a:rPr lang="en-US" sz="1800" i="1" kern="1200"/>
            <a:t>curl</a:t>
          </a:r>
          <a:endParaRPr lang="en-US" sz="1800" kern="1200"/>
        </a:p>
      </dsp:txBody>
      <dsp:txXfrm>
        <a:off x="35968" y="35968"/>
        <a:ext cx="6850257" cy="1156108"/>
      </dsp:txXfrm>
    </dsp:sp>
    <dsp:sp modelId="{89E44CD5-0355-4EFB-AA00-31919D084BE5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479033"/>
            <a:satOff val="-2738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Review Open Systems Interconnection Model (OSI)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Is understanding HTTP enough for forensic investigations?</a:t>
          </a:r>
        </a:p>
      </dsp:txBody>
      <dsp:txXfrm>
        <a:off x="757327" y="1468686"/>
        <a:ext cx="6583888" cy="1156108"/>
      </dsp:txXfrm>
    </dsp:sp>
    <dsp:sp modelId="{7C7E42A3-FD59-49EE-B9AB-AFD73D96A4E0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958067"/>
            <a:satOff val="-5475"/>
            <a:lumOff val="52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Exam HTTP traffics with Wireshark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Three-way handshake (TCP)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Communication (HTTP request/response)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Close connection (TCP) </a:t>
          </a:r>
        </a:p>
      </dsp:txBody>
      <dsp:txXfrm>
        <a:off x="1478687" y="2901405"/>
        <a:ext cx="6583888" cy="1156108"/>
      </dsp:txXfrm>
    </dsp:sp>
    <dsp:sp modelId="{363D139A-4390-4670-9858-C1E29B7D0298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BEE61889-392F-4EF1-A63C-40A9EE2F5858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1130"/>
            <a:satOff val="9966"/>
            <a:lumOff val="95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011130"/>
              <a:satOff val="9966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1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15920 2 24575,'-28'-1'0,"-18"1"0,0 1 0,-68 11 0,88-8 0,0-2 0,-37-1 0,-12 1 0,-31 19 0,0 0 0,60-12 0,21-4 0,0-1 0,-26 0 0,26-2 0,0 2 0,1 0 0,-31 9 0,-28 6 0,40-10 0,-21 2 0,33-7 0,1 1 0,-54 15 0,14-2 0,9-2 0,42-10 0,0 0 0,-1-2 0,-28 3 0,-34 3 0,50-5 0,-35 1 0,9-1 0,0 2 0,1 3 0,-77 23 0,116-28 0,-113 33 0,-35 9 0,120-37 0,0 3 0,1 2 0,-45 21 0,78-32 0,1 0 0,-2-1 0,1 0 0,0-1 0,-24 2 0,-24 4 0,-35 16 0,49-11 0,-1-1 0,0-3 0,-51 3 0,74-9 0,0 0 0,0 2 0,0 0 0,-40 16 0,27-8 0,-32 4 0,45-13 0,-38 15 0,-67 15 0,-7 7 0,88-28 0,-65 26 0,-40 16 0,107-41 0,-251 82 0,189-54 0,0-1 10,41-13-132,-35 14-460,61-23 580,0-3 0,-1-1 0,-63 14 1,56-21 1,0 3 0,1 2 0,-86 34 0,103-35-147,-49 13 1,49-17-16,-57 24 1,-29 15 161,79-33 0,0 1 0,-64 37 0,81-41 0,0-1 0,-1-1 0,0-1 0,-1 0 0,-29 5 0,26-7 0,-1 1 0,1 2 0,-34 15 0,-228 107 0,225-104 0,12-8 0,33-13 0,0 1 0,-22 12 0,10-4 0,-2-1 0,-37 12 0,40-17 0,0 2 0,2 1 0,-35 20 0,31-15 0,-47 20 0,48-24 0,1 1 0,-29 19 0,-5 5 41,-1-3 1,-94 36 0,80-33-1132,2 3 0,-83 60-1,107-66 963,26-16 49,-1-1 0,-1-1 1,-53 23-1,64-34 466,1 2 1,0 0-1,1 1 1,-1 0-1,2 1 0,-1 1 1,-14 15-1,-18 11 176,-1-2 0,-71 38 0,111-68-560,-42 29 37,39-25-25,0 0 0,-1-1 0,0-1 0,-19 9 0,-15 5-15,1 2 0,-55 37 0,5 5-13,42-28-249,-114 61 0,113-75 147,31-15 118,1 2-1,-30 18 0,-29 19-2,-36 26 0,81-46-28,-1-1 1,-1-1-1,0-2 0,-59 24 0,82-40 27,0 1-1,1 0 1,-1 0-1,2 2 1,0 0 0,0 0-1,0 1 1,-13 16 0,8-9-1,-90 71 2,32-29 0,-106 94 0,124-114 37,43-31 1,1 0 0,-25 21 0,-76 75 31,106-97-65,-1-1 0,0 0 1,-17 9-1,-17 11-7,-36 30-227,-33 26-157,71-44 387,30-27 0,-1 0 0,0-1 0,0 0 0,-1-1 0,0 0 0,-19 8 0,-11 5 0,1 2 0,1 1 0,-44 37 0,-35 23 0,7-10-38,-120 105 0,107-75 72,90-73 176,-51 32 0,22-17-120,-144 120-90,190-153 95,-2-1 0,-43 22-1,48-28-32,-1 1-1,2 0 0,-1 1 0,1 1 1,1 1-1,-22 21 0,-130 132-61,146-145 0,-25 17 0,34-28 0,1 0 0,0 0 0,0 1 0,1 1 0,-10 13 0,-27 37 0,-77 79 0,54-79 0,53-48 0,0 1 0,1 1 0,0 0 0,-14 20 0,13-13 0,-2 0 0,0-2 0,-42 35 0,-75 42 0,-27 24 0,-36 30 0,35-30 0,89-49 0,23-20 0,42-42 0,1 0 0,-15 22 0,19-24 0,-1 0 0,0 0 0,-1 0 0,1-1 0,-2 0 0,-14 12 0,-26 16 0,2 2 0,-52 54 0,83-76 0,-4 6 0,0 0 0,-24 38 0,0 1 0,-39 37 0,41-49 0,-62 90 0,85-113 0,-2 0 0,-1-1 0,-1-1 0,-38 31 0,-10 11 0,-99 104 0,120-112 0,-52 80 0,72-96 0,-1-2 0,22-30 0,0 0 0,1 1 0,0 0 0,1 0 0,0 1 0,1 0 0,-5 12 0,1-1 0,0 0 0,-2-1 0,0-1 0,-1 0 0,-2 0 0,0-2 0,0 1 0,-27 24 0,16-22 0,20-17 0,-1 0 0,1 1 0,1-1 0,-9 11 0,-85 114 0,92-120 0,1-1 0,0 1 0,1 0 0,0 0 0,-4 12 0,6-13 0,-1 0 0,0 0 0,-1 0 0,0-1 0,0 1 0,0-1 0,-1 0 0,-7 7 0,-6 8 0,0 1 0,1 1 0,-23 42 0,-6 11 0,-5-10 0,28-38 0,-22 36 0,37-48 0,0-1 0,-7 25 0,-3 6 0,3-17 0,-1-2 0,-2 0 0,-1-1 0,-1-1 0,-1 0 0,-45 41 0,38-40 0,10-10 0,-29 34 0,43-45 0,1 1 0,0-1 0,0 0 0,0 1 0,1 0 0,-1 0 0,0 9 0,1-8 0,0-1 0,0 1 0,0-1 0,-1 0 0,0 0 0,-7 12 0,9-18 0,-17 19 0,10-20 0,3-15 0,4-1-1365,1-1-5461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3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24575,'1'0'0,"1"1"0,-1 0 0,0-1 0,1 1 0,-1 0 0,0 0 0,0 0 0,0 0 0,0 0 0,0 0 0,0 0 0,0 0 0,0 0 0,0 1 0,0-1 0,-1 0 0,2 3 0,11 24 0,46 181 0,-54-191 0,-1 0 0,-1 0 0,2 29 0,5 28 0,-5-42 0,-1 0 0,-2 1 0,-1-1 0,-6 58 0,-7-41 0,9-43 0,1 1 0,0-1 0,0 1 0,1-1 0,0 1 0,-1 11 0,3-18 0,-1 1 0,0-1 0,1 0 0,-1 1 0,1-1 0,-1 0 0,1 1 0,0-1 0,-1 0 0,1 0 0,0 0 0,0 1 0,0-1 0,0 0 0,0 0 0,0 0 0,0-1 0,0 1 0,0 0 0,1 0 0,-1-1 0,0 1 0,0 0 0,1-1 0,1 1 0,41 8 0,-26-6 0,42 6 0,0-2 0,0-3 0,96-6 0,-44 0 0,-82 2 0,0-1 0,0 1 0,0 2 0,49 9 0,-63-7-455,1-2 0,25 1 0,-24-2-6371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54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5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7646 24575,'1'-4'0,"0"0"0,0 0 0,0 1 0,1-1 0,-1 1 0,1-1 0,0 1 0,4-5 0,4-9 0,54-97 0,-46 86 0,-2 1 0,-1-2 0,22-57 0,-27 58 0,1 2 0,2-1 0,21-33 0,11-21 0,-40 72 0,1 1 0,1-1 0,0 1 0,0 0 0,0 0 0,9-6 0,16-18 0,-13 11 0,-7 9 0,-1-2 0,0 1 0,-1-1 0,-1 0 0,12-24 0,-11 21 0,0 0 0,2 1 0,0 1 0,0 0 0,1 0 0,1 1 0,30-23 0,29-30 0,-27 18 0,-17 20 0,35-47 0,-35 42 0,1 0 0,63-54 0,26-26 0,-108 101 0,3-3 0,-1 0 0,2 1 0,0 1 0,1 0 0,0 1 0,32-19 0,-37 25 0,0 0 0,-1-1 0,1 0 0,-2 0 0,1-1 0,9-12 0,48-64 0,-59 73 0,7-9 0,0 1 0,2 1 0,0 1 0,1 0 0,0 1 0,26-17 0,-18 14 0,42-42 0,4-4 0,-3 3 0,-28 25 0,-34 30 0,1 0 0,0 1 0,0 0 0,1 0 0,0 1 0,13-8 0,13-5 0,-2-1 0,0-2 0,36-31 0,45-30 0,-39 31 0,-45 30 0,56-32 0,-56 37 0,-2-1 0,32-26 0,33-21 0,16-9-77,-71 47-276,69-40-1,89-49 354,-95 53 1,-48 30-1,-3 2 0,1 1 0,80-32 0,-48 26 0,141-84 0,-61 29 0,94-41 0,-161 79 0,89-42 0,-16 13 0,-110 50 0,89-33 0,-96 43 0,83-46 0,-27 12 0,-33 24 0,139-37 0,-146 49 0,-32 7 0,-1-1-1,-1-1 1,34-23 0,-65 37 1,30-15-1,0 1 0,50-13 0,-40 14 0,41-20 0,3-3 0,156-45 0,175-56-572,-322 112 572,-49 14 0,59-22 0,79-23 0,-116 39 0,96-21 0,48-44-781,-17 6-366,-177 69 1232,-1 0 1,27-16-1,-27 13 597,0 2 0,32-12 0,2 4-505,16-4 89,0-3 1,71-37-1,-95 40-264,0 3 0,51-15-1,28-10-1,-11-2-804,156-42 0,-48 21 380,-34-1-200,-123 46 624,18-4 0,0-4 0,76-40 0,-124 54-15,0 1 1,64-16-1,6-2-7,200-87 540,-136 49-518,-101 43-2,-38 15-14,0 1-1,1 1 0,32-7 0,1 2 13,-2-4-1,114-49 1,294-95 97,-368 132-80,-67 22 60,56-6 0,-53 10 39,47-14 0,36-19-112,60-18 0,4-5 0,-113 36 0,-36 13 0,143-46 0,-127 44 0,-28 7 0,1 1 0,1 1 0,39-4 0,-28 4 2,-1 0 1,0-2-1,-1-2 1,0-1 0,34-15-1,61-17-2,-95 31 399,-1-1 1,43-22-1,18-7 198,-31 19-597,-15 6 0,46-24 0,-72 31 0,1 1 0,0 1 0,0 1 0,0 2 0,30-4 0,51-12 0,44-24 0,-42 15 0,-15 4 0,117-28-935,-95 23 935,23-7 0,65-25 935,-33 20-935,-136 35 0,37-6 0,-19 5 0,142-22 0,-43 9 0,-22 1 0,-81 11 0,17-2 0,-47 9 0,0-1 0,0 0 0,0-1 0,0 0 0,-1-1 0,17-8 0,26-9 0,37-4 0,-62 19 0,0-1 0,52-22 0,-60 21 0,0 1 0,1 1 0,0 1 0,1 2 0,-1 0 0,35 1 0,-11-1 0,-30 1 0,-1 0 0,33-11 0,-36 8 0,0 2 0,0 0 0,1 1 0,25-1 0,-37 3-68,5 2-76,-1-1 0,0-1 0,0 1-1,1-1 1,-1-1 0,0 0 0,0 0 0,15-6 0,-9 0-6682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7601 24575,'1'-24'0,"1"1"0,1 0 0,1 0 0,14-41 0,-12 42 0,-2 4 0,-1 0 0,2-36 0,-4 33 0,7-38 0,1 16 0,-4 15 0,2 1 0,9-27 0,24-51 0,-30 80 0,13-49 0,-15 46 0,16-38 0,-3-1 0,-18 54 0,1 0 0,0 0 0,0 0 0,11-19 0,-8 19 0,0-2 0,8-28 0,-11 30 0,1 0 0,0 0 0,0 1 0,10-16 0,-3 8 0,-1 0 0,11-30 0,11-21 0,-4 17 0,27-43 0,-34 75 0,-19 20 0,-1 0 0,1 0 0,-1-1 0,1 1 0,-1 0 0,0-1 0,0 0 0,0 1 0,0-1 0,-1 0 0,3-4 0,8-24 0,27-51 0,-17 38 0,-13 26 0,0 0 0,1 1 0,1-1 0,25-29 0,13-10 0,50-55 0,-91 103 0,0-1 0,-1 1 0,11-21 0,15-20 0,59-48 0,-35 40 0,44-53 0,-95 104 0,-1 0 0,0 0 0,0-1 0,5-14 0,-7 16 0,0-1 0,0 1 0,1 0 0,-1 0 0,1 0 0,1 0 0,-1 1 0,1-1 0,5-3 0,17-12 0,30-27 0,8-11 0,-43 41 0,0-1 0,-2 0 0,36-46 0,-42 49 0,1 0 0,0 0 0,2 2 0,28-21 0,-38 30 0,118-107 0,-102 92 0,29-32 0,-32 31 0,36-29 0,-42 40 0,0 2 0,24-12 0,-23 13 0,-1 0 0,0-1 0,16-12 0,7-10 0,62-54 0,-65 52 0,42-29 0,-65 53 0,0-1 0,1 0 0,1 1 0,-1 1 0,1 0 0,15-6 0,-15 7 0,-1 0 0,0-1 0,0-1 0,-1 1 0,0-2 0,0 1 0,-1-2 0,18-20 0,-20 23 0,0 0 0,0 1 0,12-7 0,18-15 0,59-49 0,-34 29 0,-8 10 0,7-5 0,54-55 0,-74 74 0,-36 21 0,-1 1 0,1-1 0,-1 0 0,0 0 0,0 0 0,0-1 0,0 1 0,-1-1 0,0-1 0,0 1 0,5-7 0,-5 5 0,0 1 0,0 0 0,1-1 0,-1 1 0,1 1 0,0-1 0,1 1 0,-1 0 0,1 0 0,0 0 0,7-3 0,49-27 0,-28 16 0,0-2 0,35-27 0,-32 21 0,12-10 0,-36 25 0,1 0 0,1 1 0,0 1 0,19-9 0,30-18 0,-27 11 0,2 1 0,42-20 0,-72 40 0,-1-1 0,-1 0 0,1-1 0,-1 1 0,0-2 0,8-8 0,-6 6 0,0 0 0,19-13 0,119-70 0,-104 62 0,-35 23 0,1 1 0,0 0 0,0 0 0,0 1 0,10-4 0,149-62 0,-137 58 0,-1-1 0,55-37 0,-26 16 0,-35 22 0,32-11 0,-38 17 0,0 0 0,0-2 0,-1 0 0,22-15 0,-18 10 0,1 1 0,0 1 0,0 1 0,1 1 0,1 1 0,39-10 0,29-11 0,133-49 0,-133 45-789,95-50 0,-99 47 677,-34 17 1539,119-44-1164,-44 13-263,-25 2 0,-50 28 0,24-8 0,-30 13 0,74-35 0,-80 31 0,1 2 0,58-16 0,-37 20 0,-17 3 0,83-28 0,70-36 0,-170 65 0,264-102 0,-274 103 0,-3 2 0,0 0 0,0 1 0,0 0 0,20-2 0,7-2 0,1-1 0,79-34 0,-56 20 0,-28 11 0,31-12 0,-24 6 0,84-22 0,9-4 0,70-25 0,-179 62 0,41-8 0,-49 12 0,0 0 0,32-13 0,124-46 0,-179 64 0,46-13 0,-31 10 0,0-1 0,0-1 0,17-8 0,-4 1 26,55-17 0,0 2-614,89-34 481,-130 49 107,66-14 0,-82 21 0,185-40-7,-44-2 7,9 3 0,-114 34 0,-41 7 0,0 0 0,0-2 0,33-10 0,-23 4 0,1 2-1,41-6 1,23-7 0,126-25 3,-14 2 0,-183 40-3,0 1 0,0 0 0,34 1 0,-35 3 0,0-2 0,0 0 0,45-12 0,-10-1 0,-35 9 0,0-1 0,23-9 0,-24 7 0,-1 2 0,28-5 0,19-7 0,-29 6 0,-1 1 0,2 1 0,-1 3 0,76-6 0,-99 12 0,-1 0 0,1-1 0,-1-1 0,25-8 0,30-6 0,64-14 0,-32 8 0,119-24 538,-41 31-431,46-25-107,-4-7 0,-150 31 0,-45 11 0,0 0 0,56-5 0,-59 10 0,0-2 0,47-12 0,18-4 0,57-2 0,-40 3 0,-9 5 0,-49 5 0,0 0 0,-28 5 0,1 0 0,34 0 0,-28 2 0,52-10 0,-40 5 0,6 0 0,-17 1 0,1 2 0,32 0 0,-23 4 0,1-2 0,54-8 0,41-12 0,16 1 0,-74 11 0,13-2 0,-52 7 0,-1 0 0,2 3 0,70 4 0,-23 1 0,-30-3 0,-16 2 0,0-3 0,0-1 0,0-1 0,39-10 0,-76 12-124,0 0 0,0 0 0,-1 0 0,1 0 0,-1 0 0,1-1-1,-1 1 1,1-1 0,-1 1 0,2-3 0,5-6-6702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24575,'1'2'0,"1"1"0,0-1 0,0 1 0,0-1 0,0 0 0,0 0 0,1 0 0,-1 0 0,1 0 0,-1 0 0,1-1 0,4 3 0,4 4 0,85 69 0,-77-63 0,-12-8 0,0-1 0,-1 0 0,1-1 0,1 0 0,-1 0 0,1 0 0,15 4 0,29 12 0,-41-14 0,1-1 0,22 6 0,-23-8 0,17 3 0,-1 0 0,54 2 0,-78-8 0,0 0 0,0 1 0,0-1 0,0 0 0,0 1 0,0 0 0,0-1 0,0 1 0,0 0 0,0 1 0,0-1 0,0 1 0,0-1 0,-1 1 0,1 0 0,4 4 0,-6-4 0,0-1 0,0 1 0,0 0 0,0 0 0,0 0 0,0 0 0,-1 0 0,1 0 0,-1 0 0,1 0 0,-1 0 0,0 0 0,0 0 0,0 0 0,0 0 0,0 0 0,-1 1 0,1-1 0,0 0 0,-1 0 0,0 0 0,1 0 0,-1 0 0,0-1 0,0 1 0,-2 3 0,-33 58 0,21-37 0,0 0 0,2 1 0,1 1 0,-13 41 0,11-12 0,-3-2 0,-25 61 0,36-102-1365,1 0-5461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24575,'3'0'0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7601 24575,'1'-24'0,"1"1"0,1 0 0,1 0 0,14-41 0,-12 42 0,-2 4 0,-1 0 0,2-36 0,-4 33 0,7-38 0,1 16 0,-4 15 0,2 1 0,9-27 0,24-51 0,-30 80 0,13-49 0,-15 46 0,16-38 0,-3-1 0,-18 54 0,1 0 0,0 0 0,0 0 0,11-19 0,-8 19 0,0-2 0,8-28 0,-11 30 0,1 0 0,0 0 0,0 1 0,10-16 0,-3 8 0,-1 0 0,11-30 0,11-21 0,-4 17 0,27-43 0,-34 75 0,-19 20 0,-1 0 0,1 0 0,-1-1 0,1 1 0,-1 0 0,0-1 0,0 0 0,0 1 0,0-1 0,-1 0 0,3-4 0,8-24 0,27-51 0,-17 38 0,-13 26 0,0 0 0,1 1 0,1-1 0,25-29 0,13-10 0,50-55 0,-91 103 0,0-1 0,-1 1 0,11-21 0,15-20 0,59-48 0,-35 40 0,44-53 0,-95 104 0,-1 0 0,0 0 0,0-1 0,5-14 0,-7 16 0,0-1 0,0 1 0,1 0 0,-1 0 0,1 0 0,1 0 0,-1 1 0,1-1 0,5-3 0,17-12 0,30-27 0,8-11 0,-43 41 0,0-1 0,-2 0 0,36-46 0,-42 49 0,1 0 0,0 0 0,2 2 0,28-21 0,-38 30 0,118-107 0,-102 92 0,29-32 0,-32 31 0,36-29 0,-42 40 0,0 2 0,24-12 0,-23 13 0,-1 0 0,0-1 0,16-12 0,7-10 0,62-54 0,-65 52 0,42-29 0,-65 53 0,0-1 0,1 0 0,1 1 0,-1 1 0,1 0 0,15-6 0,-15 7 0,-1 0 0,0-1 0,0-1 0,-1 1 0,0-2 0,0 1 0,-1-2 0,18-20 0,-20 23 0,0 0 0,0 1 0,12-7 0,18-15 0,59-49 0,-34 29 0,-8 10 0,7-5 0,54-55 0,-74 74 0,-36 21 0,-1 1 0,1-1 0,-1 0 0,0 0 0,0 0 0,0-1 0,0 1 0,-1-1 0,0-1 0,0 1 0,5-7 0,-5 5 0,0 1 0,0 0 0,1-1 0,-1 1 0,1 1 0,0-1 0,1 1 0,-1 0 0,1 0 0,0 0 0,7-3 0,49-27 0,-28 16 0,0-2 0,35-27 0,-32 21 0,12-10 0,-36 25 0,1 0 0,1 1 0,0 1 0,19-9 0,30-18 0,-27 11 0,2 1 0,42-20 0,-72 40 0,-1-1 0,-1 0 0,1-1 0,-1 1 0,0-2 0,8-8 0,-6 6 0,0 0 0,19-13 0,119-70 0,-104 62 0,-35 23 0,1 1 0,0 0 0,0 0 0,0 1 0,10-4 0,149-62 0,-137 58 0,-1-1 0,55-37 0,-26 16 0,-35 22 0,32-11 0,-38 17 0,0 0 0,0-2 0,-1 0 0,22-15 0,-18 10 0,1 1 0,0 1 0,0 1 0,1 1 0,1 1 0,39-10 0,29-11 0,133-49 0,-133 45-789,95-50 0,-99 47 677,-34 17 1539,119-44-1164,-44 13-263,-25 2 0,-50 28 0,24-8 0,-30 13 0,74-35 0,-80 31 0,1 2 0,58-16 0,-37 20 0,-17 3 0,83-28 0,70-36 0,-170 65 0,264-102 0,-274 103 0,-3 2 0,0 0 0,0 1 0,0 0 0,20-2 0,7-2 0,1-1 0,79-34 0,-56 20 0,-28 11 0,31-12 0,-24 6 0,84-22 0,9-4 0,70-25 0,-179 62 0,41-8 0,-49 12 0,0 0 0,32-13 0,124-46 0,-179 64 0,46-13 0,-31 10 0,0-1 0,0-1 0,17-8 0,-4 1 26,55-17 0,0 2-614,89-34 481,-130 49 107,66-14 0,-82 21 0,185-40-7,-44-2 7,9 3 0,-114 34 0,-41 7 0,0 0 0,0-2 0,33-10 0,-23 4 0,1 2-1,41-6 1,23-7 0,126-25 3,-14 2 0,-183 40-3,0 1 0,0 0 0,34 1 0,-35 3 0,0-2 0,0 0 0,45-12 0,-10-1 0,-35 9 0,0-1 0,23-9 0,-24 7 0,-1 2 0,28-5 0,19-7 0,-29 6 0,-1 1 0,2 1 0,-1 3 0,76-6 0,-99 12 0,-1 0 0,1-1 0,-1-1 0,25-8 0,30-6 0,64-14 0,-32 8 0,119-24 538,-41 31-431,46-25-107,-4-7 0,-150 31 0,-45 11 0,0 0 0,56-5 0,-59 10 0,0-2 0,47-12 0,18-4 0,57-2 0,-40 3 0,-9 5 0,-49 5 0,0 0 0,-28 5 0,1 0 0,34 0 0,-28 2 0,52-10 0,-40 5 0,6 0 0,-17 1 0,1 2 0,32 0 0,-23 4 0,1-2 0,54-8 0,41-12 0,16 1 0,-74 11 0,13-2 0,-52 7 0,-1 0 0,2 3 0,70 4 0,-23 1 0,-30-3 0,-16 2 0,0-3 0,0-1 0,0-1 0,39-10 0,-76 12-124,0 0 0,0 0 0,-1 0 0,1 0 0,-1 0 0,1-1-1,-1 1 1,1-1 0,-1 1 0,2-3 0,5-6-6702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24575,'13'0'0,"0"2"0,0 0 0,16 4 0,30 4 0,-43-8 0,-1 1 0,1 1 0,-1 0 0,0 1 0,0 0 0,0 2 0,-1-1 0,18 12 0,0-1 0,-18-11 0,-1-1 0,1 0 0,17 3 0,33 12 0,-59-18 0,0 1 0,0-1 0,0 1 0,-1 0 0,1 0 0,-1 1 0,0-1 0,0 1 0,0 0 0,4 6 0,-3-5 0,0 0 0,0 0 0,0-1 0,1 1 0,0-1 0,0-1 0,0 1 0,0-1 0,0 0 0,9 2 0,13 8 0,84 52 0,-40-21 0,-47-28 0,-1 1 0,33 30 0,-55-46 0,0 1 0,-1-1 0,1 1 0,-1-1 0,1 1 0,-1 0 0,0-1 0,1 1 0,-1 0 0,0 0 0,0 0 0,0 0 0,-1 0 0,1 0 0,0 0 0,-1 1 0,1-1 0,-1 0 0,0 0 0,0 0 0,0 0 0,0 1 0,0-1 0,0 0 0,-1 0 0,1 0 0,0 1 0,-1-1 0,0 0 0,-1 3 0,-1 0 0,0 0 0,-1 0 0,0 0 0,0 0 0,0-1 0,0 0 0,-1 0 0,1 0 0,-10 5 0,8-4 0,0 1 0,0-1 0,0 1 0,-8 10 0,9-9 0,-1 0 0,0-1 0,0 0 0,-8 6 0,-79 51 0,-77 59 0,159-114 19,0 0 0,-1-2 1,0 1-1,0-1 0,-1-1 0,-13 4 0,10-3-394,0 0 0,0 1 1,-16 10-1,19-7-6451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16423 25 24575,'-44'-17'0,"1"12"0,1 2 0,-82 4 0,37 2 0,87-3 0,-9-1 0,-1 1 0,1 0 0,0 0 0,-1 1 0,1 0 0,0 1 0,0 0 0,0 1 0,0-1 0,0 2 0,-13 6 0,11-5 0,-1 0 0,0-1 0,0 0 0,0-1 0,-16 2 0,-1 1 0,-112 15 0,95-12 0,12-2 0,-1-1 0,-62 1 0,84-7 0,0 0 0,0 1 0,0 0 0,0 1 0,0 0 0,0 1 0,0 0 0,1 1 0,-1 1 0,1 0 0,-17 10 0,19-10 0,0-1 0,0 0 0,0 0 0,-17 3 0,15-4 0,-1 0 0,-21 11 0,19-8 0,0-1 0,-1 0 0,1-1 0,-26 4 0,26-6 0,-1 1 0,1 1 0,0 0 0,0 1 0,-15 8 0,-2 2 0,-43 13 0,-6 4 0,-62 23 0,13-5 0,108-42 0,-1-1 0,0-1 0,-28 4 0,24-5 0,-51 15 0,-90 30 0,99-34 0,52-13 0,0 1 0,1 0 0,-26 11 0,-120 47 0,93-37 0,-12 0 0,48-16 0,-45 19 0,59-21 0,-1 0 0,-30 5 0,29-7 0,0 0 0,-24 10 0,-103 38 0,121-45 0,-46 9 0,44-12 0,-32 12 0,-45 32 0,38-23 0,36-13 0,-60 15 0,72-22 0,-36 14 0,7-1 0,-171 69 0,199-79 0,-15 8 0,22-10 0,0-1 0,-1 0 0,-24 6 0,-69 11 0,95-20 0,-1 0 0,1 1 0,-17 7 0,-32 9 0,22-11 0,-43 16 0,20-5 0,45-15 0,-147 50 0,-54 22 0,173-61 0,-1-1 0,-1-2 0,-63 8 0,99-18 0,-1 0 0,1 1 0,0 1 0,0 0 0,1 1 0,-13 8 0,-29 13 0,3-5 0,23-9 0,-45 14 0,-54 20 0,86-30 0,-67 19 0,76-27 0,-49 22 0,61-22 0,-1-1 0,1-1 0,-1 0 0,0-2 0,-1 0 0,-26 2 0,16-3 0,0 1 0,1 2 0,-1 0 0,2 3 0,-42 18 0,-48 13 0,87-29 0,0 0 0,1 2 0,-35 22 0,-2 0 0,-104 57 0,150-82 0,0 2 0,-34 26 0,38-25 0,-1 0 0,-1-2 0,-32 16 0,-69 30 0,93-44 0,-40 26 0,-5 3 0,44-30 0,-38 12 0,44-18 0,1 2 0,0 0 0,-34 20 0,36-18 0,0-1 0,-1-1 0,0 0 0,-35 8 0,30-10 0,-1 2 0,-32 15 0,18 0 0,29-15 0,-1-2 0,-1 0 0,-15 6 0,-90 39-91,75-31-158,-48 15-1,74-29 291,2 1 0,-1 0 0,1 1 0,0 1 0,-22 19 0,19-15 74,-1 0 0,-32 17-1,13-10-114,-52 36 0,56-36 0,-43 19 0,26-15 0,16-8 0,23-11 0,-1 0 0,2 1 0,-16 11 0,-121 84 0,117-81 0,-20 12 0,-42 28 0,75-47-83,-2-2 0,0 0 0,0-1 0,-1-2 0,-1 0 0,-26 7 0,40-13 80,-8 4 3,1 1 0,-1 1 0,1 0 0,0 1 0,1 1 0,-19 18 0,15-13 0,0-2 0,-1 0 0,-23 12 0,-182 105 0,214-125 0,0 0 0,-1-1 0,0 0 0,-15 4 0,-13 5 0,-95 54 269,94-44-111,-68 27-1,-101 43-157,120-51 0,76-37 0,-1-1 0,-25 6 0,27-9 0,1 1 0,0 1 0,0 0 0,-22 11 0,-225 146 0,-17 18 0,266-171 0,-37 26 0,1 1 0,-78 81 0,110-102 0,0-1 0,-1-1 0,-1 0 0,-32 18 0,27-17 0,0 0 0,-25 22 0,10-4 0,22-20 0,0 0 0,1 2 0,-15 17 0,15-14 0,-1-1 0,0-1 0,-1 0 0,-27 18 0,-74 41 0,77-50 0,38-22 0,-12 6 0,-1 2 0,2 0 0,-1 0 0,-11 13 0,-12 9 0,-2-1 0,0-2 0,-58 31 0,7-4 0,67-41 0,1 1 0,1 1 0,-28 27 0,-34 33 0,54-52 0,2 1 0,-28 32 0,33-33 0,-26 22 0,-9 11 0,-11 12 0,-18 20 0,76-78 0,1 0 0,0 1 0,1 0 0,0 0 0,0 1 0,-6 21 0,0 13 0,9-33 0,1 0 0,-1 0 0,-1-1 0,-1 0 0,0 0 0,-10 16 0,5-13 0,-1 0 0,-1-1 0,0 0 0,-1-2 0,-1 1 0,0-2 0,0 0 0,-1 0 0,-1-2 0,0 0 0,-24 10 0,20-10 0,0 2 0,1 0 0,0 2 0,-23 20 0,-27 18 0,-84 67 0,53-37 0,-31 33 0,114-98 0,-14 14 0,-41 51 0,66-74 0,-1 0 0,0 0 0,-13 9 0,15-12 0,0-1 0,1 1 0,-1 0 0,1 0 0,0 0 0,0 1 0,1-1 0,0 1 0,0 0 0,-4 10 0,2-4 0,0-1 0,0 1 0,-1-1 0,0 0 0,-16 16 0,-49 47 0,45-48 0,5-6 0,-1-1 0,-1-1 0,-51 29 0,44-26 0,1 1 0,2 1 0,0 2 0,-30 34 0,-36 32 0,8-27 0,58-45 0,2 0 0,-33 32 0,36-30 0,17-15 0,-1 0 0,1 0 0,1 0 0,-1 1 0,1 0 0,-7 12 0,1-2 0,-1 0 0,0-1 0,-1 0 0,-1-1 0,0 0 0,-18 13 0,-12 13 0,2 0 0,-58 64 0,68-63 0,24-29 0,-1 0 0,-1-1 0,0-1 0,-14 13 0,6-7 0,0 2 0,1 0 0,0 1 0,2 0 0,1 1 0,0 1 0,-13 30 0,15-29 0,-1-1 0,-1-1 0,-1 0 0,-20 21 0,-16 24 0,37-49 0,-1 0 0,-29 26 0,28-29 0,1 2 0,0-1 0,-17 25 0,16-18 0,0 0 0,-2-1 0,0 0 0,-27 22 0,38-35 0,0 0 0,0 0 0,0 1 0,2 0 0,-1 0 0,1 0 0,-5 13 0,-21 34 0,-51 47 0,73-92 0,-1-1 0,0 0 0,0-1 0,-17 11 0,14-10 0,-1 0 0,-15 18 0,-99 122 0,62-69 0,64-79 0,-23 26 0,2 1 0,-21 36 0,44-63-3,-1-1 0,0 0 0,1 0-1,-1 0 1,0 0 0,1 0 0,-1 0 0,0 0-1,0 0 1,0 0 0,0 0 0,0-1-1,0 1 1,0 0 0,0 0 0,0-1 0,0 1-1,-1-1 1,1 1 0,0-1 0,0 0-1,0 1 1,-1-1 0,-1 0 0,2 0 15,-1-1 1,0 1-1,1-1 1,-1 1-1,0-1 1,1 0-1,-1 0 1,1 0-1,-1 0 1,1 0-1,-1 0 1,1 0-1,0 0 1,0 0-1,-2-2 1,-2-4-225,-1 0 0,2-1 0,-1 1-1,1-1 1,0 0 0,-2-8 0,1 1-6614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24575,'1'6'0,"0"0"0,0 0 0,0-1 0,1 1 0,0 0 0,1-1 0,-1 1 0,4 5 0,9 22 0,2 35 0,13 92 0,-13-54 0,-13-79 0,-2 0 0,-1 44 0,1 15 0,-1-70 0,2 1 0,0-1 0,1 0 0,8 21 0,-11-36 0,-1 0 0,1 0 0,0 0 0,-1 0 0,1-1 0,0 1 0,0 0 0,0 0 0,0-1 0,0 1 0,0 0 0,0-1 0,0 1 0,0-1 0,0 1 0,0-1 0,0 1 0,0-1 0,0 0 0,0 0 0,1 0 0,-1 1 0,0-1 0,0 0 0,0 0 0,0-1 0,1 1 0,-1 0 0,0 0 0,0 0 0,0-1 0,0 1 0,0-1 0,2 0 0,43-23 0,-36 18 0,34-20 0,-28 16 0,0 0 0,1 2 0,0-1 0,30-8 0,-25 10 0,0 2 0,1 0 0,-1 1 0,39 0 0,-58 4 9,0 0-1,0 0 1,0-1-1,1 1 1,-1-1 0,0 1-1,0-1 1,0 0-1,0 0 1,0 0-1,0 0 1,0-1-1,5-3 1,-7 4-54,0 0 0,-1 0 0,1-1 0,0 1 0,0 0 0,-1 0 0,1-1 0,-1 1 0,1-1 0,-1 1 0,1 0 0,-1-1 0,0 1 0,0-1 0,0 1 0,0-1 0,0 1 0,0-1 0,0 1 0,0 0 0,-1-1 0,1 1 0,0-1 0,-1 1 0,1-1 0,-1 1 0,0 0 0,1 0 0,-1-1 0,0 1 0,0 0 0,-1-2 0,-6-8-6781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24575,'13'0'0,"0"2"0,0 0 0,16 4 0,30 4 0,-43-8 0,-1 1 0,1 1 0,-1 0 0,0 1 0,0 0 0,0 2 0,-1-1 0,18 12 0,0-1 0,-18-11 0,-1-1 0,1 0 0,17 3 0,33 12 0,-59-18 0,0 1 0,0-1 0,0 1 0,-1 0 0,1 0 0,-1 1 0,0-1 0,0 1 0,0 0 0,4 6 0,-3-5 0,0 0 0,0 0 0,0-1 0,1 1 0,0-1 0,0-1 0,0 1 0,0-1 0,0 0 0,9 2 0,13 8 0,84 52 0,-40-21 0,-47-28 0,-1 1 0,33 30 0,-55-46 0,0 1 0,-1-1 0,1 1 0,-1-1 0,1 1 0,-1 0 0,0-1 0,1 1 0,-1 0 0,0 0 0,0 0 0,0 0 0,-1 0 0,1 0 0,0 0 0,-1 1 0,1-1 0,-1 0 0,0 0 0,0 0 0,0 0 0,0 1 0,0-1 0,0 0 0,-1 0 0,1 0 0,0 1 0,-1-1 0,0 0 0,-1 3 0,-1 0 0,0 0 0,-1 0 0,0 0 0,0 0 0,0-1 0,0 0 0,-1 0 0,1 0 0,-10 5 0,8-4 0,0 1 0,0-1 0,0 1 0,-8 10 0,9-9 0,-1 0 0,0-1 0,0 0 0,-8 6 0,-79 51 0,-77 59 0,159-114 19,0 0 0,-1-2 1,0 1-1,0-1 0,-1-1 0,-13 4 0,10-3-394,0 0 0,0 1 1,-16 10-1,19-7-6451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1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15920 2 24575,'-28'-1'0,"-18"1"0,0 1 0,-68 11 0,88-8 0,0-2 0,-37-1 0,-12 1 0,-31 19 0,0 0 0,60-12 0,21-4 0,0-1 0,-26 0 0,26-2 0,0 2 0,1 0 0,-31 9 0,-28 6 0,40-10 0,-21 2 0,33-7 0,1 1 0,-54 15 0,14-2 0,9-2 0,42-10 0,0 0 0,-1-2 0,-28 3 0,-34 3 0,50-5 0,-35 1 0,9-1 0,0 2 0,1 3 0,-77 23 0,116-28 0,-113 33 0,-35 9 0,120-37 0,0 3 0,1 2 0,-45 21 0,78-32 0,1 0 0,-2-1 0,1 0 0,0-1 0,-24 2 0,-24 4 0,-35 16 0,49-11 0,-1-1 0,0-3 0,-51 3 0,74-9 0,0 0 0,0 2 0,0 0 0,-40 16 0,27-8 0,-32 4 0,45-13 0,-38 15 0,-67 15 0,-7 7 0,88-28 0,-65 26 0,-40 16 0,107-41 0,-251 82 0,189-54 0,0-1 10,41-13-132,-35 14-460,61-23 580,0-3 0,-1-1 0,-63 14 1,56-21 1,0 3 0,1 2 0,-86 34 0,103-35-147,-49 13 1,49-17-16,-57 24 1,-29 15 161,79-33 0,0 1 0,-64 37 0,81-41 0,0-1 0,-1-1 0,0-1 0,-1 0 0,-29 5 0,26-7 0,-1 1 0,1 2 0,-34 15 0,-228 107 0,225-104 0,12-8 0,33-13 0,0 1 0,-22 12 0,10-4 0,-2-1 0,-37 12 0,40-17 0,0 2 0,2 1 0,-35 20 0,31-15 0,-47 20 0,48-24 0,1 1 0,-29 19 0,-5 5 41,-1-3 1,-94 36 0,80-33-1132,2 3 0,-83 60-1,107-66 963,26-16 49,-1-1 0,-1-1 1,-53 23-1,64-34 466,1 2 1,0 0-1,1 1 1,-1 0-1,2 1 0,-1 1 1,-14 15-1,-18 11 176,-1-2 0,-71 38 0,111-68-560,-42 29 37,39-25-25,0 0 0,-1-1 0,0-1 0,-19 9 0,-15 5-15,1 2 0,-55 37 0,5 5-13,42-28-249,-114 61 0,113-75 147,31-15 118,1 2-1,-30 18 0,-29 19-2,-36 26 0,81-46-28,-1-1 1,-1-1-1,0-2 0,-59 24 0,82-40 27,0 1-1,1 0 1,-1 0-1,2 2 1,0 0 0,0 0-1,0 1 1,-13 16 0,8-9-1,-90 71 2,32-29 0,-106 94 0,124-114 37,43-31 1,1 0 0,-25 21 0,-76 75 31,106-97-65,-1-1 0,0 0 1,-17 9-1,-17 11-7,-36 30-227,-33 26-157,71-44 387,30-27 0,-1 0 0,0-1 0,0 0 0,-1-1 0,0 0 0,-19 8 0,-11 5 0,1 2 0,1 1 0,-44 37 0,-35 23 0,7-10-38,-120 105 0,107-75 72,90-73 176,-51 32 0,22-17-120,-144 120-90,190-153 95,-2-1 0,-43 22-1,48-28-32,-1 1-1,2 0 0,-1 1 0,1 1 1,1 1-1,-22 21 0,-130 132-61,146-145 0,-25 17 0,34-28 0,1 0 0,0 0 0,0 1 0,1 1 0,-10 13 0,-27 37 0,-77 79 0,54-79 0,53-48 0,0 1 0,1 1 0,0 0 0,-14 20 0,13-13 0,-2 0 0,0-2 0,-42 35 0,-75 42 0,-27 24 0,-36 30 0,35-30 0,89-49 0,23-20 0,42-42 0,1 0 0,-15 22 0,19-24 0,-1 0 0,0 0 0,-1 0 0,1-1 0,-2 0 0,-14 12 0,-26 16 0,2 2 0,-52 54 0,83-76 0,-4 6 0,0 0 0,-24 38 0,0 1 0,-39 37 0,41-49 0,-62 90 0,85-113 0,-2 0 0,-1-1 0,-1-1 0,-38 31 0,-10 11 0,-99 104 0,120-112 0,-52 80 0,72-96 0,-1-2 0,22-30 0,0 0 0,1 1 0,0 0 0,1 0 0,0 1 0,1 0 0,-5 12 0,1-1 0,0 0 0,-2-1 0,0-1 0,-1 0 0,-2 0 0,0-2 0,0 1 0,-27 24 0,16-22 0,20-17 0,-1 0 0,1 1 0,1-1 0,-9 11 0,-85 114 0,92-120 0,1-1 0,0 1 0,1 0 0,0 0 0,-4 12 0,6-13 0,-1 0 0,0 0 0,-1 0 0,0-1 0,0 1 0,0-1 0,-1 0 0,-7 7 0,-6 8 0,0 1 0,1 1 0,-23 42 0,-6 11 0,-5-10 0,28-38 0,-22 36 0,37-48 0,0-1 0,-7 25 0,-3 6 0,3-17 0,-1-2 0,-2 0 0,-1-1 0,-1-1 0,-1 0 0,-45 41 0,38-40 0,10-10 0,-29 34 0,43-45 0,1 1 0,0-1 0,0 0 0,0 1 0,1 0 0,-1 0 0,0 9 0,1-8 0,0-1 0,0 1 0,0-1 0,-1 0 0,0 0 0,-7 12 0,9-18 0,-17 19 0,10-20 0,3-15 0,4-1-1365,1-1-5461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43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24575,'1'0'0,"1"1"0,-1 0 0,0-1 0,1 1 0,-1 0 0,0 0 0,0 0 0,0 0 0,0 0 0,0 0 0,0 0 0,0 0 0,0 0 0,0 1 0,0-1 0,-1 0 0,2 3 0,11 24 0,46 181 0,-54-191 0,-1 0 0,-1 0 0,2 29 0,5 28 0,-5-42 0,-1 0 0,-2 1 0,-1-1 0,-6 58 0,-7-41 0,9-43 0,1 1 0,0-1 0,0 1 0,1-1 0,0 1 0,-1 11 0,3-18 0,-1 1 0,0-1 0,1 0 0,-1 1 0,1-1 0,-1 0 0,1 1 0,0-1 0,-1 0 0,1 0 0,0 0 0,0 1 0,0-1 0,0 0 0,0 0 0,0 0 0,0-1 0,0 1 0,0 0 0,1 0 0,-1-1 0,0 1 0,0 0 0,1-1 0,1 1 0,41 8 0,-26-6 0,42 6 0,0-2 0,0-3 0,96-6 0,-44 0 0,-82 2 0,0-1 0,0 1 0,0 2 0,49 9 0,-63-7-455,1-2 0,25 1 0,-24-2-6371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5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8:54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5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7646 24575,'1'-4'0,"0"0"0,0 0 0,0 1 0,1-1 0,-1 1 0,1-1 0,0 1 0,4-5 0,4-9 0,54-97 0,-46 86 0,-2 1 0,-1-2 0,22-57 0,-27 58 0,1 2 0,2-1 0,21-33 0,11-21 0,-40 72 0,1 1 0,1-1 0,0 1 0,0 0 0,0 0 0,9-6 0,16-18 0,-13 11 0,-7 9 0,-1-2 0,0 1 0,-1-1 0,-1 0 0,12-24 0,-11 21 0,0 0 0,2 1 0,0 1 0,0 0 0,1 0 0,1 1 0,30-23 0,29-30 0,-27 18 0,-17 20 0,35-47 0,-35 42 0,1 0 0,63-54 0,26-26 0,-108 101 0,3-3 0,-1 0 0,2 1 0,0 1 0,1 0 0,0 1 0,32-19 0,-37 25 0,0 0 0,-1-1 0,1 0 0,-2 0 0,1-1 0,9-12 0,48-64 0,-59 73 0,7-9 0,0 1 0,2 1 0,0 1 0,1 0 0,0 1 0,26-17 0,-18 14 0,42-42 0,4-4 0,-3 3 0,-28 25 0,-34 30 0,1 0 0,0 1 0,0 0 0,1 0 0,0 1 0,13-8 0,13-5 0,-2-1 0,0-2 0,36-31 0,45-30 0,-39 31 0,-45 30 0,56-32 0,-56 37 0,-2-1 0,32-26 0,33-21 0,16-9-77,-71 47-276,69-40-1,89-49 354,-95 53 1,-48 30-1,-3 2 0,1 1 0,80-32 0,-48 26 0,141-84 0,-61 29 0,94-41 0,-161 79 0,89-42 0,-16 13 0,-110 50 0,89-33 0,-96 43 0,83-46 0,-27 12 0,-33 24 0,139-37 0,-146 49 0,-32 7 0,-1-1-1,-1-1 1,34-23 0,-65 37 1,30-15-1,0 1 0,50-13 0,-40 14 0,41-20 0,3-3 0,156-45 0,175-56-572,-322 112 572,-49 14 0,59-22 0,79-23 0,-116 39 0,96-21 0,48-44-781,-17 6-366,-177 69 1232,-1 0 1,27-16-1,-27 13 597,0 2 0,32-12 0,2 4-505,16-4 89,0-3 1,71-37-1,-95 40-264,0 3 0,51-15-1,28-10-1,-11-2-804,156-42 0,-48 21 380,-34-1-200,-123 46 624,18-4 0,0-4 0,76-40 0,-124 54-15,0 1 1,64-16-1,6-2-7,200-87 540,-136 49-518,-101 43-2,-38 15-14,0 1-1,1 1 0,32-7 0,1 2 13,-2-4-1,114-49 1,294-95 97,-368 132-80,-67 22 60,56-6 0,-53 10 39,47-14 0,36-19-112,60-18 0,4-5 0,-113 36 0,-36 13 0,143-46 0,-127 44 0,-28 7 0,1 1 0,1 1 0,39-4 0,-28 4 2,-1 0 1,0-2-1,-1-2 1,0-1 0,34-15-1,61-17-2,-95 31 399,-1-1 1,43-22-1,18-7 198,-31 19-597,-15 6 0,46-24 0,-72 31 0,1 1 0,0 1 0,0 1 0,0 2 0,30-4 0,51-12 0,44-24 0,-42 15 0,-15 4 0,117-28-935,-95 23 935,23-7 0,65-25 935,-33 20-935,-136 35 0,37-6 0,-19 5 0,142-22 0,-43 9 0,-22 1 0,-81 11 0,17-2 0,-47 9 0,0-1 0,0 0 0,0-1 0,0 0 0,-1-1 0,17-8 0,26-9 0,37-4 0,-62 19 0,0-1 0,52-22 0,-60 21 0,0 1 0,1 1 0,0 1 0,1 2 0,-1 0 0,35 1 0,-11-1 0,-30 1 0,-1 0 0,33-11 0,-36 8 0,0 2 0,0 0 0,1 1 0,25-1 0,-37 3-68,5 2-76,-1-1 0,0-1 0,0 1-1,1-1 1,-1-1 0,0 0 0,0 0 0,15-6 0,-9 0-6682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27.5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24575,'1'2'0,"1"1"0,0-1 0,0 1 0,0-1 0,0 0 0,0 0 0,1 0 0,-1 0 0,1 0 0,-1 0 0,1-1 0,4 3 0,4 4 0,85 69 0,-77-63 0,-12-8 0,0-1 0,-1 0 0,1-1 0,1 0 0,-1 0 0,1 0 0,15 4 0,29 12 0,-41-14 0,1-1 0,22 6 0,-23-8 0,17 3 0,-1 0 0,54 2 0,-78-8 0,0 0 0,0 1 0,0-1 0,0 0 0,0 1 0,0 0 0,0-1 0,0 1 0,0 0 0,0 1 0,0-1 0,0 1 0,0-1 0,-1 1 0,1 0 0,4 4 0,-6-4 0,0-1 0,0 1 0,0 0 0,0 0 0,0 0 0,0 0 0,-1 0 0,1 0 0,-1 0 0,1 0 0,-1 0 0,0 0 0,0 0 0,0 0 0,0 0 0,0 0 0,-1 1 0,1-1 0,0 0 0,-1 0 0,0 0 0,1 0 0,-1 0 0,0-1 0,0 1 0,-2 3 0,-33 58 0,21-37 0,0 0 0,2 1 0,1 1 0,-13 41 0,11-12 0,-3-2 0,-25 61 0,36-102-1365,1 0-5461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3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9:3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4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16423 25 24575,'-44'-17'0,"1"12"0,1 2 0,-82 4 0,37 2 0,87-3 0,-9-1 0,-1 1 0,1 0 0,0 0 0,-1 1 0,1 0 0,0 1 0,0 0 0,0 1 0,0-1 0,0 2 0,-13 6 0,11-5 0,-1 0 0,0-1 0,0 0 0,0-1 0,-16 2 0,-1 1 0,-112 15 0,95-12 0,12-2 0,-1-1 0,-62 1 0,84-7 0,0 0 0,0 1 0,0 0 0,0 1 0,0 0 0,0 1 0,0 0 0,1 1 0,-1 1 0,1 0 0,-17 10 0,19-10 0,0-1 0,0 0 0,0 0 0,-17 3 0,15-4 0,-1 0 0,-21 11 0,19-8 0,0-1 0,-1 0 0,1-1 0,-26 4 0,26-6 0,-1 1 0,1 1 0,0 0 0,0 1 0,-15 8 0,-2 2 0,-43 13 0,-6 4 0,-62 23 0,13-5 0,108-42 0,-1-1 0,0-1 0,-28 4 0,24-5 0,-51 15 0,-90 30 0,99-34 0,52-13 0,0 1 0,1 0 0,-26 11 0,-120 47 0,93-37 0,-12 0 0,48-16 0,-45 19 0,59-21 0,-1 0 0,-30 5 0,29-7 0,0 0 0,-24 10 0,-103 38 0,121-45 0,-46 9 0,44-12 0,-32 12 0,-45 32 0,38-23 0,36-13 0,-60 15 0,72-22 0,-36 14 0,7-1 0,-171 69 0,199-79 0,-15 8 0,22-10 0,0-1 0,-1 0 0,-24 6 0,-69 11 0,95-20 0,-1 0 0,1 1 0,-17 7 0,-32 9 0,22-11 0,-43 16 0,20-5 0,45-15 0,-147 50 0,-54 22 0,173-61 0,-1-1 0,-1-2 0,-63 8 0,99-18 0,-1 0 0,1 1 0,0 1 0,0 0 0,1 1 0,-13 8 0,-29 13 0,3-5 0,23-9 0,-45 14 0,-54 20 0,86-30 0,-67 19 0,76-27 0,-49 22 0,61-22 0,-1-1 0,1-1 0,-1 0 0,0-2 0,-1 0 0,-26 2 0,16-3 0,0 1 0,1 2 0,-1 0 0,2 3 0,-42 18 0,-48 13 0,87-29 0,0 0 0,1 2 0,-35 22 0,-2 0 0,-104 57 0,150-82 0,0 2 0,-34 26 0,38-25 0,-1 0 0,-1-2 0,-32 16 0,-69 30 0,93-44 0,-40 26 0,-5 3 0,44-30 0,-38 12 0,44-18 0,1 2 0,0 0 0,-34 20 0,36-18 0,0-1 0,-1-1 0,0 0 0,-35 8 0,30-10 0,-1 2 0,-32 15 0,18 0 0,29-15 0,-1-2 0,-1 0 0,-15 6 0,-90 39-91,75-31-158,-48 15-1,74-29 291,2 1 0,-1 0 0,1 1 0,0 1 0,-22 19 0,19-15 74,-1 0 0,-32 17-1,13-10-114,-52 36 0,56-36 0,-43 19 0,26-15 0,16-8 0,23-11 0,-1 0 0,2 1 0,-16 11 0,-121 84 0,117-81 0,-20 12 0,-42 28 0,75-47-83,-2-2 0,0 0 0,0-1 0,-1-2 0,-1 0 0,-26 7 0,40-13 80,-8 4 3,1 1 0,-1 1 0,1 0 0,0 1 0,1 1 0,-19 18 0,15-13 0,0-2 0,-1 0 0,-23 12 0,-182 105 0,214-125 0,0 0 0,-1-1 0,0 0 0,-15 4 0,-13 5 0,-95 54 269,94-44-111,-68 27-1,-101 43-157,120-51 0,76-37 0,-1-1 0,-25 6 0,27-9 0,1 1 0,0 1 0,0 0 0,-22 11 0,-225 146 0,-17 18 0,266-171 0,-37 26 0,1 1 0,-78 81 0,110-102 0,0-1 0,-1-1 0,-1 0 0,-32 18 0,27-17 0,0 0 0,-25 22 0,10-4 0,22-20 0,0 0 0,1 2 0,-15 17 0,15-14 0,-1-1 0,0-1 0,-1 0 0,-27 18 0,-74 41 0,77-50 0,38-22 0,-12 6 0,-1 2 0,2 0 0,-1 0 0,-11 13 0,-12 9 0,-2-1 0,0-2 0,-58 31 0,7-4 0,67-41 0,1 1 0,1 1 0,-28 27 0,-34 33 0,54-52 0,2 1 0,-28 32 0,33-33 0,-26 22 0,-9 11 0,-11 12 0,-18 20 0,76-78 0,1 0 0,0 1 0,1 0 0,0 0 0,0 1 0,-6 21 0,0 13 0,9-33 0,1 0 0,-1 0 0,-1-1 0,-1 0 0,0 0 0,-10 16 0,5-13 0,-1 0 0,-1-1 0,0 0 0,-1-2 0,-1 1 0,0-2 0,0 0 0,-1 0 0,-1-2 0,0 0 0,-24 10 0,20-10 0,0 2 0,1 0 0,0 2 0,-23 20 0,-27 18 0,-84 67 0,53-37 0,-31 33 0,114-98 0,-14 14 0,-41 51 0,66-74 0,-1 0 0,0 0 0,-13 9 0,15-12 0,0-1 0,1 1 0,-1 0 0,1 0 0,0 0 0,0 1 0,1-1 0,0 1 0,0 0 0,-4 10 0,2-4 0,0-1 0,0 1 0,-1-1 0,0 0 0,-16 16 0,-49 47 0,45-48 0,5-6 0,-1-1 0,-1-1 0,-51 29 0,44-26 0,1 1 0,2 1 0,0 2 0,-30 34 0,-36 32 0,8-27 0,58-45 0,2 0 0,-33 32 0,36-30 0,17-15 0,-1 0 0,1 0 0,1 0 0,-1 1 0,1 0 0,-7 12 0,1-2 0,-1 0 0,0-1 0,-1 0 0,-1-1 0,0 0 0,-18 13 0,-12 13 0,2 0 0,-58 64 0,68-63 0,24-29 0,-1 0 0,-1-1 0,0-1 0,-14 13 0,6-7 0,0 2 0,1 0 0,0 1 0,2 0 0,1 1 0,0 1 0,-13 30 0,15-29 0,-1-1 0,-1-1 0,-1 0 0,-20 21 0,-16 24 0,37-49 0,-1 0 0,-29 26 0,28-29 0,1 2 0,0-1 0,-17 25 0,16-18 0,0 0 0,-2-1 0,0 0 0,-27 22 0,38-35 0,0 0 0,0 0 0,0 1 0,2 0 0,-1 0 0,1 0 0,-5 13 0,-21 34 0,-51 47 0,73-92 0,-1-1 0,0 0 0,0-1 0,-17 11 0,14-10 0,-1 0 0,-15 18 0,-99 122 0,62-69 0,64-79 0,-23 26 0,2 1 0,-21 36 0,44-63-3,-1-1 0,0 0 0,1 0-1,-1 0 1,0 0 0,1 0 0,-1 0 0,0 0-1,0 0 1,0 0 0,0 0 0,0-1-1,0 1 1,0 0 0,0 0 0,0-1 0,0 1-1,-1-1 1,1 1 0,0-1 0,0 0-1,0 1 1,-1-1 0,-1 0 0,2 0 15,-1-1 1,0 1-1,1-1 1,-1 1-1,0-1 1,1 0-1,-1 0 1,1 0-1,-1 0 1,1 0-1,-1 0 1,1 0-1,0 0 1,0 0-1,-2-2 1,-2-4-225,-1 0 0,2-1 0,-1 1-1,1-1 1,0 0 0,-2-8 0,1 1-6614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6:15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24575,'1'6'0,"0"0"0,0 0 0,0-1 0,1 1 0,0 0 0,1-1 0,-1 1 0,4 5 0,9 22 0,2 35 0,13 92 0,-13-54 0,-13-79 0,-2 0 0,-1 44 0,1 15 0,-1-70 0,2 1 0,0-1 0,1 0 0,8 21 0,-11-36 0,-1 0 0,1 0 0,0 0 0,-1 0 0,1-1 0,0 1 0,0 0 0,0 0 0,0-1 0,0 1 0,0 0 0,0-1 0,0 1 0,0-1 0,0 1 0,0-1 0,0 1 0,0-1 0,0 0 0,0 0 0,1 0 0,-1 1 0,0-1 0,0 0 0,0 0 0,0-1 0,1 1 0,-1 0 0,0 0 0,0 0 0,0-1 0,0 1 0,0-1 0,2 0 0,43-23 0,-36 18 0,34-20 0,-28 16 0,0 0 0,1 2 0,0-1 0,30-8 0,-25 10 0,0 2 0,1 0 0,-1 1 0,39 0 0,-58 4 9,0 0-1,0 0 1,0-1-1,1 1 1,-1-1 0,0 1-1,0-1 1,0 0-1,0 0 1,0 0-1,0 0 1,0-1-1,5-3 1,-7 4-54,0 0 0,-1 0 0,1-1 0,0 1 0,0 0 0,-1 0 0,1-1 0,-1 1 0,1-1 0,-1 1 0,1 0 0,-1-1 0,0 1 0,0-1 0,0 1 0,0-1 0,0 1 0,0-1 0,0 1 0,0 0 0,-1-1 0,1 1 0,0-1 0,-1 1 0,1-1 0,-1 1 0,0 0 0,1 0 0,-1-1 0,0 1 0,0 0 0,-1-2 0,-6-8-6781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10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1T19:55:35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wireshark</a:t>
            </a:r>
            <a:r>
              <a:rPr lang="en-US" dirty="0"/>
              <a:t> ~/traffic/basic.log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8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https://www.freecodecamp.org/news/an-introduction-to-http-understanding-the-open-systems-interconnection-model-9dd06233d30e/</a:t>
            </a:r>
          </a:p>
          <a:p>
            <a:r>
              <a:rPr lang="en-US" dirty="0"/>
              <a:t>https://www.geeksforgeeks.org/tcp-3-way-handshake-process/</a:t>
            </a:r>
          </a:p>
          <a:p>
            <a:r>
              <a:rPr lang="en-US" dirty="0"/>
              <a:t>https://www.geeksforgeeks.org/tcp-connection-termination/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https://www.kevcom.com/words/guide/guide.02.html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70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&lt;!DOCTYPE html&gt;</a:t>
            </a:r>
          </a:p>
          <a:p>
            <a:r>
              <a:rPr lang="en-US" dirty="0"/>
              <a:t>&lt;html&gt;</a:t>
            </a:r>
          </a:p>
          <a:p>
            <a:r>
              <a:rPr lang="en-US" dirty="0"/>
              <a:t>&lt;body&gt;</a:t>
            </a:r>
          </a:p>
          <a:p>
            <a:endParaRPr lang="en-US" dirty="0"/>
          </a:p>
          <a:p>
            <a:r>
              <a:rPr lang="en-US" dirty="0"/>
              <a:t>&lt;h1&gt;My First Heading&lt;/h1&gt;</a:t>
            </a:r>
          </a:p>
          <a:p>
            <a:endParaRPr lang="en-US" dirty="0"/>
          </a:p>
          <a:p>
            <a:r>
              <a:rPr lang="en-US" dirty="0"/>
              <a:t>&lt;p&gt;My first paragraph.&lt;/p&gt;</a:t>
            </a:r>
          </a:p>
          <a:p>
            <a:endParaRPr lang="en-US" dirty="0"/>
          </a:p>
          <a:p>
            <a:r>
              <a:rPr lang="en-US" dirty="0"/>
              <a:t>&lt;/body&gt;</a:t>
            </a:r>
          </a:p>
          <a:p>
            <a:r>
              <a:rPr lang="en-US" dirty="0"/>
              <a:t>&lt;/html&gt;</a:t>
            </a:r>
          </a:p>
          <a:p>
            <a:r>
              <a:rPr lang="en-US" dirty="0"/>
              <a:t>https://www.w3schools.com/html/tryit.asp?filename=tryhtml_basic_document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6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84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https://www.youtube.com/watch?v=-6Uoku-M6oY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33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dpkg</a:t>
            </a:r>
            <a:r>
              <a:rPr lang="en-US" dirty="0"/>
              <a:t>-reconfigure </a:t>
            </a:r>
            <a:r>
              <a:rPr lang="en-US" dirty="0" err="1"/>
              <a:t>wireshark</a:t>
            </a:r>
            <a:r>
              <a:rPr lang="en-US" dirty="0"/>
              <a:t>-common</a:t>
            </a:r>
          </a:p>
          <a:p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usermod</a:t>
            </a:r>
            <a:r>
              <a:rPr lang="en-US" dirty="0"/>
              <a:t> -a -G </a:t>
            </a:r>
            <a:r>
              <a:rPr lang="en-US" dirty="0" err="1"/>
              <a:t>wireshark</a:t>
            </a:r>
            <a:r>
              <a:rPr lang="en-US"/>
              <a:t> kali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rm -r  ~/.cache/</a:t>
            </a:r>
            <a:r>
              <a:rPr lang="en-US" dirty="0" err="1"/>
              <a:t>mozilla</a:t>
            </a:r>
            <a:r>
              <a:rPr lang="en-US" dirty="0"/>
              <a:t>/</a:t>
            </a:r>
            <a:r>
              <a:rPr lang="en-US" dirty="0" err="1"/>
              <a:t>firefox</a:t>
            </a:r>
            <a:r>
              <a:rPr lang="en-US" dirty="0"/>
              <a:t>/*default*     note: make sure the path is correct.</a:t>
            </a:r>
          </a:p>
          <a:p>
            <a:r>
              <a:rPr lang="en-US" dirty="0" err="1"/>
              <a:t>wireshark</a:t>
            </a:r>
            <a:r>
              <a:rPr lang="en-US" dirty="0"/>
              <a:t> -</a:t>
            </a:r>
            <a:r>
              <a:rPr lang="en-US" dirty="0" err="1"/>
              <a:t>i</a:t>
            </a:r>
            <a:r>
              <a:rPr lang="en-US" dirty="0"/>
              <a:t> lo -k -w ~/traffic/basic.log</a:t>
            </a:r>
          </a:p>
          <a:p>
            <a:r>
              <a:rPr lang="en-US" dirty="0"/>
              <a:t>curl 127.0.0.1/basic.html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3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1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3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71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0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907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1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7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2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4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2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9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1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B94ACCA7-5920-0DD6-F8E9-25342C3A9B2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747" y="6152356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customXml" Target="../ink/ink1.xml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customXml" Target="../ink/ink3.xml"/><Relationship Id="rId5" Type="http://schemas.openxmlformats.org/officeDocument/2006/relationships/image" Target="../media/image49.jpeg"/><Relationship Id="rId10" Type="http://schemas.openxmlformats.org/officeDocument/2006/relationships/image" Target="../media/image360.png"/><Relationship Id="rId4" Type="http://schemas.openxmlformats.org/officeDocument/2006/relationships/image" Target="../media/image48.jpeg"/><Relationship Id="rId9" Type="http://schemas.openxmlformats.org/officeDocument/2006/relationships/customXml" Target="../ink/ink2.xml"/><Relationship Id="rId1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customXml" Target="../ink/ink7.xml"/><Relationship Id="rId3" Type="http://schemas.openxmlformats.org/officeDocument/2006/relationships/image" Target="../media/image47.png"/><Relationship Id="rId7" Type="http://schemas.openxmlformats.org/officeDocument/2006/relationships/customXml" Target="../ink/ink4.xml"/><Relationship Id="rId12" Type="http://schemas.openxmlformats.org/officeDocument/2006/relationships/image" Target="../media/image390.png"/><Relationship Id="rId2" Type="http://schemas.openxmlformats.org/officeDocument/2006/relationships/image" Target="../media/image46.pn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customXml" Target="../ink/ink6.xml"/><Relationship Id="rId5" Type="http://schemas.openxmlformats.org/officeDocument/2006/relationships/image" Target="../media/image49.jpeg"/><Relationship Id="rId15" Type="http://schemas.openxmlformats.org/officeDocument/2006/relationships/image" Target="../media/image52.png"/><Relationship Id="rId10" Type="http://schemas.openxmlformats.org/officeDocument/2006/relationships/image" Target="../media/image380.png"/><Relationship Id="rId4" Type="http://schemas.openxmlformats.org/officeDocument/2006/relationships/image" Target="../media/image48.jpeg"/><Relationship Id="rId9" Type="http://schemas.openxmlformats.org/officeDocument/2006/relationships/customXml" Target="../ink/ink5.xml"/><Relationship Id="rId14" Type="http://schemas.openxmlformats.org/officeDocument/2006/relationships/image" Target="../media/image40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2.xml"/><Relationship Id="rId3" Type="http://schemas.openxmlformats.org/officeDocument/2006/relationships/image" Target="../media/image47.png"/><Relationship Id="rId7" Type="http://schemas.openxmlformats.org/officeDocument/2006/relationships/image" Target="../media/image350.png"/><Relationship Id="rId12" Type="http://schemas.openxmlformats.org/officeDocument/2006/relationships/image" Target="../media/image52.png"/><Relationship Id="rId17" Type="http://schemas.openxmlformats.org/officeDocument/2006/relationships/image" Target="../media/image51.jpeg"/><Relationship Id="rId2" Type="http://schemas.openxmlformats.org/officeDocument/2006/relationships/image" Target="../media/image46.pn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Relationship Id="rId11" Type="http://schemas.openxmlformats.org/officeDocument/2006/relationships/customXml" Target="../ink/ink11.xml"/><Relationship Id="rId5" Type="http://schemas.openxmlformats.org/officeDocument/2006/relationships/image" Target="../media/image49.jpeg"/><Relationship Id="rId15" Type="http://schemas.openxmlformats.org/officeDocument/2006/relationships/customXml" Target="../ink/ink13.xml"/><Relationship Id="rId10" Type="http://schemas.openxmlformats.org/officeDocument/2006/relationships/customXml" Target="../ink/ink10.xml"/><Relationship Id="rId4" Type="http://schemas.openxmlformats.org/officeDocument/2006/relationships/image" Target="../media/image48.jpeg"/><Relationship Id="rId9" Type="http://schemas.openxmlformats.org/officeDocument/2006/relationships/image" Target="../media/image380.png"/><Relationship Id="rId14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13" Type="http://schemas.openxmlformats.org/officeDocument/2006/relationships/customXml" Target="../ink/ink18.xml"/><Relationship Id="rId18" Type="http://schemas.openxmlformats.org/officeDocument/2006/relationships/image" Target="../media/image450.png"/><Relationship Id="rId3" Type="http://schemas.openxmlformats.org/officeDocument/2006/relationships/image" Target="../media/image47.png"/><Relationship Id="rId21" Type="http://schemas.openxmlformats.org/officeDocument/2006/relationships/image" Target="../media/image460.png"/><Relationship Id="rId7" Type="http://schemas.openxmlformats.org/officeDocument/2006/relationships/image" Target="../media/image350.png"/><Relationship Id="rId12" Type="http://schemas.openxmlformats.org/officeDocument/2006/relationships/image" Target="../media/image52.png"/><Relationship Id="rId17" Type="http://schemas.openxmlformats.org/officeDocument/2006/relationships/customXml" Target="../ink/ink20.xml"/><Relationship Id="rId2" Type="http://schemas.openxmlformats.org/officeDocument/2006/relationships/image" Target="../media/image46.png"/><Relationship Id="rId16" Type="http://schemas.openxmlformats.org/officeDocument/2006/relationships/image" Target="../media/image440.png"/><Relationship Id="rId20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11" Type="http://schemas.openxmlformats.org/officeDocument/2006/relationships/customXml" Target="../ink/ink17.xml"/><Relationship Id="rId5" Type="http://schemas.openxmlformats.org/officeDocument/2006/relationships/image" Target="../media/image49.jpeg"/><Relationship Id="rId15" Type="http://schemas.openxmlformats.org/officeDocument/2006/relationships/customXml" Target="../ink/ink19.xml"/><Relationship Id="rId10" Type="http://schemas.openxmlformats.org/officeDocument/2006/relationships/customXml" Target="../ink/ink16.xml"/><Relationship Id="rId19" Type="http://schemas.openxmlformats.org/officeDocument/2006/relationships/customXml" Target="../ink/ink21.xml"/><Relationship Id="rId4" Type="http://schemas.openxmlformats.org/officeDocument/2006/relationships/image" Target="../media/image48.jpe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Relationship Id="rId22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customXml" Target="../ink/ink23.xml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customXml" Target="../ink/ink25.xml"/><Relationship Id="rId5" Type="http://schemas.openxmlformats.org/officeDocument/2006/relationships/image" Target="../media/image49.jpeg"/><Relationship Id="rId10" Type="http://schemas.openxmlformats.org/officeDocument/2006/relationships/image" Target="../media/image360.png"/><Relationship Id="rId4" Type="http://schemas.openxmlformats.org/officeDocument/2006/relationships/image" Target="../media/image48.jpeg"/><Relationship Id="rId9" Type="http://schemas.openxmlformats.org/officeDocument/2006/relationships/customXml" Target="../ink/ink24.xml"/><Relationship Id="rId1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13" Type="http://schemas.openxmlformats.org/officeDocument/2006/relationships/customXml" Target="../ink/ink29.xml"/><Relationship Id="rId3" Type="http://schemas.openxmlformats.org/officeDocument/2006/relationships/image" Target="../media/image47.png"/><Relationship Id="rId7" Type="http://schemas.openxmlformats.org/officeDocument/2006/relationships/customXml" Target="../ink/ink26.xml"/><Relationship Id="rId12" Type="http://schemas.openxmlformats.org/officeDocument/2006/relationships/image" Target="../media/image390.png"/><Relationship Id="rId2" Type="http://schemas.openxmlformats.org/officeDocument/2006/relationships/image" Target="../media/image46.pn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customXml" Target="../ink/ink28.xml"/><Relationship Id="rId5" Type="http://schemas.openxmlformats.org/officeDocument/2006/relationships/image" Target="../media/image49.jpeg"/><Relationship Id="rId15" Type="http://schemas.openxmlformats.org/officeDocument/2006/relationships/image" Target="../media/image52.png"/><Relationship Id="rId10" Type="http://schemas.openxmlformats.org/officeDocument/2006/relationships/image" Target="../media/image380.png"/><Relationship Id="rId4" Type="http://schemas.openxmlformats.org/officeDocument/2006/relationships/image" Target="../media/image48.jpeg"/><Relationship Id="rId9" Type="http://schemas.openxmlformats.org/officeDocument/2006/relationships/customXml" Target="../ink/ink27.xml"/><Relationship Id="rId14" Type="http://schemas.openxmlformats.org/officeDocument/2006/relationships/image" Target="../media/image4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customXml" Target="../ink/ink34.xml"/><Relationship Id="rId3" Type="http://schemas.openxmlformats.org/officeDocument/2006/relationships/image" Target="../media/image47.png"/><Relationship Id="rId7" Type="http://schemas.openxmlformats.org/officeDocument/2006/relationships/image" Target="../media/image350.png"/><Relationship Id="rId12" Type="http://schemas.openxmlformats.org/officeDocument/2006/relationships/image" Target="../media/image52.png"/><Relationship Id="rId17" Type="http://schemas.openxmlformats.org/officeDocument/2006/relationships/image" Target="../media/image51.jpeg"/><Relationship Id="rId2" Type="http://schemas.openxmlformats.org/officeDocument/2006/relationships/image" Target="../media/image46.png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customXml" Target="../ink/ink33.xml"/><Relationship Id="rId5" Type="http://schemas.openxmlformats.org/officeDocument/2006/relationships/image" Target="../media/image49.jpeg"/><Relationship Id="rId15" Type="http://schemas.openxmlformats.org/officeDocument/2006/relationships/customXml" Target="../ink/ink35.xml"/><Relationship Id="rId10" Type="http://schemas.openxmlformats.org/officeDocument/2006/relationships/customXml" Target="../ink/ink32.xml"/><Relationship Id="rId4" Type="http://schemas.openxmlformats.org/officeDocument/2006/relationships/image" Target="../media/image48.jpeg"/><Relationship Id="rId9" Type="http://schemas.openxmlformats.org/officeDocument/2006/relationships/image" Target="../media/image380.png"/><Relationship Id="rId14" Type="http://schemas.openxmlformats.org/officeDocument/2006/relationships/image" Target="../media/image4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13" Type="http://schemas.openxmlformats.org/officeDocument/2006/relationships/customXml" Target="../ink/ink40.xml"/><Relationship Id="rId18" Type="http://schemas.openxmlformats.org/officeDocument/2006/relationships/image" Target="../media/image450.png"/><Relationship Id="rId3" Type="http://schemas.openxmlformats.org/officeDocument/2006/relationships/image" Target="../media/image47.png"/><Relationship Id="rId21" Type="http://schemas.openxmlformats.org/officeDocument/2006/relationships/image" Target="../media/image460.png"/><Relationship Id="rId7" Type="http://schemas.openxmlformats.org/officeDocument/2006/relationships/image" Target="../media/image350.png"/><Relationship Id="rId12" Type="http://schemas.openxmlformats.org/officeDocument/2006/relationships/image" Target="../media/image52.png"/><Relationship Id="rId17" Type="http://schemas.openxmlformats.org/officeDocument/2006/relationships/customXml" Target="../ink/ink42.xml"/><Relationship Id="rId2" Type="http://schemas.openxmlformats.org/officeDocument/2006/relationships/image" Target="../media/image46.png"/><Relationship Id="rId16" Type="http://schemas.openxmlformats.org/officeDocument/2006/relationships/image" Target="../media/image440.png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customXml" Target="../ink/ink39.xml"/><Relationship Id="rId5" Type="http://schemas.openxmlformats.org/officeDocument/2006/relationships/image" Target="../media/image49.jpeg"/><Relationship Id="rId15" Type="http://schemas.openxmlformats.org/officeDocument/2006/relationships/customXml" Target="../ink/ink41.xml"/><Relationship Id="rId10" Type="http://schemas.openxmlformats.org/officeDocument/2006/relationships/customXml" Target="../ink/ink38.xml"/><Relationship Id="rId19" Type="http://schemas.openxmlformats.org/officeDocument/2006/relationships/customXml" Target="../ink/ink43.xml"/><Relationship Id="rId4" Type="http://schemas.openxmlformats.org/officeDocument/2006/relationships/image" Target="../media/image48.jpeg"/><Relationship Id="rId9" Type="http://schemas.openxmlformats.org/officeDocument/2006/relationships/image" Target="../media/image380.png"/><Relationship Id="rId14" Type="http://schemas.openxmlformats.org/officeDocument/2006/relationships/image" Target="../media/image430.png"/><Relationship Id="rId22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5969" y="4553712"/>
            <a:ext cx="8288032" cy="109631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HTTP, Wireshark, and Digital Forensics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85969" y="5650029"/>
            <a:ext cx="8288032" cy="469122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500"/>
              <a:t>Part 1: HTTP traffic contains text information </a:t>
            </a:r>
          </a:p>
          <a:p>
            <a:pPr algn="ctr">
              <a:lnSpc>
                <a:spcPct val="90000"/>
              </a:lnSpc>
            </a:pPr>
            <a:endParaRPr lang="en-US" sz="500"/>
          </a:p>
          <a:p>
            <a:pPr algn="ctr">
              <a:lnSpc>
                <a:spcPct val="90000"/>
              </a:lnSpc>
            </a:pPr>
            <a:endParaRPr lang="en-US" sz="500"/>
          </a:p>
          <a:p>
            <a:pPr algn="ctr">
              <a:lnSpc>
                <a:spcPct val="90000"/>
              </a:lnSpc>
            </a:pPr>
            <a:r>
              <a:rPr lang="en-US" sz="500"/>
              <a:t>Traffic files: https://github.com/frankwxu/digital-forensics-lab/tree/main/Illegal_Possession_Images/lab_files/traffic</a:t>
            </a:r>
          </a:p>
        </p:txBody>
      </p:sp>
      <p:pic>
        <p:nvPicPr>
          <p:cNvPr id="5" name="Picture 2" descr="An introduction to HTTP: Exploring Telecommunication in Computer Syste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2616" y="934222"/>
            <a:ext cx="6314736" cy="32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1588300"/>
            <a:ext cx="4284310" cy="435249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890219" y="1331332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10192" y="838815"/>
            <a:ext cx="199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HTTP 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85926" y="2194501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10192" y="1674552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978" y="1588300"/>
            <a:ext cx="4083246" cy="4148231"/>
          </a:xfrm>
          <a:prstGeom prst="rect">
            <a:avLst/>
          </a:prstGeom>
        </p:spPr>
      </p:pic>
      <p:pic>
        <p:nvPicPr>
          <p:cNvPr id="11" name="Picture 2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t="5811" r="16956" b="17800"/>
          <a:stretch/>
        </p:blipFill>
        <p:spPr bwMode="auto">
          <a:xfrm>
            <a:off x="9380220" y="1300480"/>
            <a:ext cx="70866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for po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17" y="4766927"/>
            <a:ext cx="2292791" cy="107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5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228A3-852B-43F9-8C55-DB26F4929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252" y="1131994"/>
            <a:ext cx="9613373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4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37D9F-5E42-421F-BF70-D4F0655D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007474" y="5232416"/>
            <a:ext cx="654521" cy="938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BA191-26E1-4DB6-B3C6-7BED78378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1" y="1024514"/>
            <a:ext cx="3626339" cy="1804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728B2-E777-4FCB-9A11-EC992AE6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17714" y="1024513"/>
            <a:ext cx="3626339" cy="1804207"/>
          </a:xfrm>
          <a:prstGeom prst="rect">
            <a:avLst/>
          </a:prstGeom>
        </p:spPr>
      </p:pic>
      <p:pic>
        <p:nvPicPr>
          <p:cNvPr id="1028" name="Picture 4" descr="Email letter mail icon - Dashboard Line Style">
            <a:extLst>
              <a:ext uri="{FF2B5EF4-FFF2-40B4-BE49-F238E27FC236}">
                <a16:creationId xmlns:a16="http://schemas.microsoft.com/office/drawing/2014/main" id="{017F1FAF-A82C-45D9-90CE-D6792E2E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941292" y="4106689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mail letter mail icon - Dashboard Line Style">
            <a:extLst>
              <a:ext uri="{FF2B5EF4-FFF2-40B4-BE49-F238E27FC236}">
                <a16:creationId xmlns:a16="http://schemas.microsoft.com/office/drawing/2014/main" id="{2857FA91-84F6-43CF-BCBB-608A9FE50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2119627" y="4106689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mail letter mail icon - Dashboard Line Style">
            <a:extLst>
              <a:ext uri="{FF2B5EF4-FFF2-40B4-BE49-F238E27FC236}">
                <a16:creationId xmlns:a16="http://schemas.microsoft.com/office/drawing/2014/main" id="{782A7292-BC21-4EF2-AB2E-18981EA40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3297962" y="4106689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159DA9-1A1A-46DE-BAA1-516DB57B55B5}"/>
              </a:ext>
            </a:extLst>
          </p:cNvPr>
          <p:cNvSpPr txBox="1"/>
          <p:nvPr/>
        </p:nvSpPr>
        <p:spPr>
          <a:xfrm>
            <a:off x="996298" y="46989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34335F-71BC-4C5E-A79B-B998F2F090C0}"/>
              </a:ext>
            </a:extLst>
          </p:cNvPr>
          <p:cNvSpPr txBox="1"/>
          <p:nvPr/>
        </p:nvSpPr>
        <p:spPr>
          <a:xfrm>
            <a:off x="2174633" y="46989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CFAF5-6E53-4ED1-9605-6A8C8DEC0759}"/>
              </a:ext>
            </a:extLst>
          </p:cNvPr>
          <p:cNvSpPr txBox="1"/>
          <p:nvPr/>
        </p:nvSpPr>
        <p:spPr>
          <a:xfrm>
            <a:off x="3352968" y="469898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8C2EDC-F546-4FDC-A67E-B4616A9C8742}"/>
              </a:ext>
            </a:extLst>
          </p:cNvPr>
          <p:cNvCxnSpPr>
            <a:endCxn id="1028" idx="0"/>
          </p:cNvCxnSpPr>
          <p:nvPr/>
        </p:nvCxnSpPr>
        <p:spPr>
          <a:xfrm flipH="1">
            <a:off x="1455068" y="3774772"/>
            <a:ext cx="138896" cy="33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5C438E5-4AEC-4258-ADD6-E81B49D7ED5B}"/>
              </a:ext>
            </a:extLst>
          </p:cNvPr>
          <p:cNvCxnSpPr>
            <a:endCxn id="9" idx="0"/>
          </p:cNvCxnSpPr>
          <p:nvPr/>
        </p:nvCxnSpPr>
        <p:spPr>
          <a:xfrm>
            <a:off x="1593964" y="3774772"/>
            <a:ext cx="1039439" cy="33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22F121F-229D-4D21-A3F9-E260DA5C285D}"/>
              </a:ext>
            </a:extLst>
          </p:cNvPr>
          <p:cNvCxnSpPr>
            <a:endCxn id="10" idx="0"/>
          </p:cNvCxnSpPr>
          <p:nvPr/>
        </p:nvCxnSpPr>
        <p:spPr>
          <a:xfrm>
            <a:off x="1593964" y="3774772"/>
            <a:ext cx="2217774" cy="331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9F352D2-EE11-4786-B408-34564F118D6A}"/>
              </a:ext>
            </a:extLst>
          </p:cNvPr>
          <p:cNvCxnSpPr>
            <a:cxnSpLocks/>
          </p:cNvCxnSpPr>
          <p:nvPr/>
        </p:nvCxnSpPr>
        <p:spPr>
          <a:xfrm>
            <a:off x="1294797" y="2385686"/>
            <a:ext cx="299167" cy="596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C202E45-C69D-40FD-B130-998AD827AE49}"/>
              </a:ext>
            </a:extLst>
          </p:cNvPr>
          <p:cNvSpPr txBox="1"/>
          <p:nvPr/>
        </p:nvSpPr>
        <p:spPr>
          <a:xfrm>
            <a:off x="2389009" y="3028484"/>
            <a:ext cx="2101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Building A 102</a:t>
            </a:r>
          </a:p>
          <a:p>
            <a:r>
              <a:rPr lang="en-US" dirty="0"/>
              <a:t>to: Building B 103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EA12B2-3441-4B6A-B7E0-60A2E9E00261}"/>
              </a:ext>
            </a:extLst>
          </p:cNvPr>
          <p:cNvSpPr txBox="1"/>
          <p:nvPr/>
        </p:nvSpPr>
        <p:spPr>
          <a:xfrm>
            <a:off x="9279482" y="317846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300209C-8A18-4BCF-A8D8-576B2308191F}"/>
              </a:ext>
            </a:extLst>
          </p:cNvPr>
          <p:cNvSpPr txBox="1"/>
          <p:nvPr/>
        </p:nvSpPr>
        <p:spPr>
          <a:xfrm>
            <a:off x="9489566" y="356954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FFF51A-0BED-4189-AA85-42A3B3C28C2F}"/>
              </a:ext>
            </a:extLst>
          </p:cNvPr>
          <p:cNvSpPr txBox="1"/>
          <p:nvPr/>
        </p:nvSpPr>
        <p:spPr>
          <a:xfrm>
            <a:off x="9920855" y="3893968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</a:t>
            </a:r>
          </a:p>
        </p:txBody>
      </p:sp>
      <p:pic>
        <p:nvPicPr>
          <p:cNvPr id="1030" name="Picture 6" descr="Mailman Postman Delivery Worker Isolated Cartoon by Aloysius Patrimonio">
            <a:extLst>
              <a:ext uri="{FF2B5EF4-FFF2-40B4-BE49-F238E27FC236}">
                <a16:creationId xmlns:a16="http://schemas.microsoft.com/office/drawing/2014/main" id="{B8DF60D3-DD59-43A2-8253-411B28F5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34" y="1187977"/>
            <a:ext cx="1089660" cy="10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ostman holding a mail - 77625280">
            <a:extLst>
              <a:ext uri="{FF2B5EF4-FFF2-40B4-BE49-F238E27FC236}">
                <a16:creationId xmlns:a16="http://schemas.microsoft.com/office/drawing/2014/main" id="{9069D41A-4A7C-4140-92B5-3E927FAC1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33" y="1265904"/>
            <a:ext cx="575414" cy="9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Arrow: Right 58">
            <a:extLst>
              <a:ext uri="{FF2B5EF4-FFF2-40B4-BE49-F238E27FC236}">
                <a16:creationId xmlns:a16="http://schemas.microsoft.com/office/drawing/2014/main" id="{90F193D6-D1C7-47CA-9B14-AC59BA7227E7}"/>
              </a:ext>
            </a:extLst>
          </p:cNvPr>
          <p:cNvSpPr/>
          <p:nvPr/>
        </p:nvSpPr>
        <p:spPr>
          <a:xfrm>
            <a:off x="4719697" y="1686826"/>
            <a:ext cx="280956" cy="1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CC79F12B-DAA0-48E2-89CD-011023D40DBE}"/>
              </a:ext>
            </a:extLst>
          </p:cNvPr>
          <p:cNvSpPr/>
          <p:nvPr/>
        </p:nvSpPr>
        <p:spPr>
          <a:xfrm>
            <a:off x="5870214" y="1686826"/>
            <a:ext cx="280956" cy="1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9F73FF0C-3989-4FA0-BF51-AD61FCD62DFE}"/>
              </a:ext>
            </a:extLst>
          </p:cNvPr>
          <p:cNvSpPr/>
          <p:nvPr/>
        </p:nvSpPr>
        <p:spPr>
          <a:xfrm>
            <a:off x="7162522" y="1677430"/>
            <a:ext cx="280956" cy="1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227C77F-28D1-4D9F-A8FB-0987124F7ED6}"/>
              </a:ext>
            </a:extLst>
          </p:cNvPr>
          <p:cNvSpPr txBox="1"/>
          <p:nvPr/>
        </p:nvSpPr>
        <p:spPr>
          <a:xfrm>
            <a:off x="1903928" y="513100"/>
            <a:ext cx="1320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Building A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00C4AF-FCE7-4566-9B5E-A81439EB8FB1}"/>
              </a:ext>
            </a:extLst>
          </p:cNvPr>
          <p:cNvSpPr txBox="1"/>
          <p:nvPr/>
        </p:nvSpPr>
        <p:spPr>
          <a:xfrm>
            <a:off x="8759477" y="508040"/>
            <a:ext cx="1320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Building B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582AF5-AC78-4FB3-A82C-56C9F7BE0F05}"/>
              </a:ext>
            </a:extLst>
          </p:cNvPr>
          <p:cNvSpPr txBox="1"/>
          <p:nvPr/>
        </p:nvSpPr>
        <p:spPr>
          <a:xfrm>
            <a:off x="3469576" y="1425030"/>
            <a:ext cx="89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Mailroom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AE66595-FC7E-4D98-93B9-F6490617D793}"/>
              </a:ext>
            </a:extLst>
          </p:cNvPr>
          <p:cNvSpPr txBox="1"/>
          <p:nvPr/>
        </p:nvSpPr>
        <p:spPr>
          <a:xfrm>
            <a:off x="7516914" y="1517958"/>
            <a:ext cx="899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Mailroom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5AD383-CC0B-407F-8F51-E441041AB0F1}"/>
              </a:ext>
            </a:extLst>
          </p:cNvPr>
          <p:cNvSpPr txBox="1"/>
          <p:nvPr/>
        </p:nvSpPr>
        <p:spPr>
          <a:xfrm>
            <a:off x="697328" y="5461159"/>
            <a:ext cx="120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mailroom</a:t>
            </a:r>
          </a:p>
        </p:txBody>
      </p: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73D65B37-DDD4-4BD7-8272-D3448D49ED3D}"/>
              </a:ext>
            </a:extLst>
          </p:cNvPr>
          <p:cNvCxnSpPr>
            <a:cxnSpLocks/>
            <a:endCxn id="5" idx="3"/>
          </p:cNvCxnSpPr>
          <p:nvPr/>
        </p:nvCxnSpPr>
        <p:spPr>
          <a:xfrm flipH="1" flipV="1">
            <a:off x="4392890" y="1926618"/>
            <a:ext cx="269799" cy="3731522"/>
          </a:xfrm>
          <a:prstGeom prst="bentConnector3">
            <a:avLst>
              <a:gd name="adj1" fmla="val -8473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C48FA606-F7A8-4AFA-8205-7F3AA54024CC}"/>
              </a:ext>
            </a:extLst>
          </p:cNvPr>
          <p:cNvCxnSpPr>
            <a:cxnSpLocks/>
            <a:endCxn id="5" idx="3"/>
          </p:cNvCxnSpPr>
          <p:nvPr/>
        </p:nvCxnSpPr>
        <p:spPr>
          <a:xfrm rot="5400000" flipH="1" flipV="1">
            <a:off x="1424824" y="3127362"/>
            <a:ext cx="4168809" cy="1767321"/>
          </a:xfrm>
          <a:prstGeom prst="bentConnector4">
            <a:avLst>
              <a:gd name="adj1" fmla="val -5484"/>
              <a:gd name="adj2" fmla="val 1284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BBED4100-4AA6-40DF-8960-E3E4D2D8FA90}"/>
              </a:ext>
            </a:extLst>
          </p:cNvPr>
          <p:cNvCxnSpPr>
            <a:endCxn id="5" idx="3"/>
          </p:cNvCxnSpPr>
          <p:nvPr/>
        </p:nvCxnSpPr>
        <p:spPr>
          <a:xfrm rot="5400000" flipH="1" flipV="1">
            <a:off x="721052" y="2500363"/>
            <a:ext cx="4245582" cy="3098093"/>
          </a:xfrm>
          <a:prstGeom prst="bentConnector4">
            <a:avLst>
              <a:gd name="adj1" fmla="val -3340"/>
              <a:gd name="adj2" fmla="val 1159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4" descr="Email letter mail icon - Dashboard Line Style">
            <a:extLst>
              <a:ext uri="{FF2B5EF4-FFF2-40B4-BE49-F238E27FC236}">
                <a16:creationId xmlns:a16="http://schemas.microsoft.com/office/drawing/2014/main" id="{97277739-E943-4FFD-AABB-827613D1F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 flipH="1">
            <a:off x="4871859" y="823002"/>
            <a:ext cx="639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Email letter mail icon - Dashboard Line Style">
            <a:extLst>
              <a:ext uri="{FF2B5EF4-FFF2-40B4-BE49-F238E27FC236}">
                <a16:creationId xmlns:a16="http://schemas.microsoft.com/office/drawing/2014/main" id="{6AD97920-8158-48B2-982F-2E6837052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 flipH="1">
            <a:off x="5528427" y="823002"/>
            <a:ext cx="639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Email letter mail icon - Dashboard Line Style">
            <a:extLst>
              <a:ext uri="{FF2B5EF4-FFF2-40B4-BE49-F238E27FC236}">
                <a16:creationId xmlns:a16="http://schemas.microsoft.com/office/drawing/2014/main" id="{087605B8-4722-4E4F-9154-56FE5C114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 flipH="1">
            <a:off x="6198243" y="818645"/>
            <a:ext cx="639023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Email letter mail icon - Dashboard Line Style">
            <a:extLst>
              <a:ext uri="{FF2B5EF4-FFF2-40B4-BE49-F238E27FC236}">
                <a16:creationId xmlns:a16="http://schemas.microsoft.com/office/drawing/2014/main" id="{D3A9C9C0-0C26-48CA-BFCA-21F4C07FE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7564185" y="4225648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Email letter mail icon - Dashboard Line Style">
            <a:extLst>
              <a:ext uri="{FF2B5EF4-FFF2-40B4-BE49-F238E27FC236}">
                <a16:creationId xmlns:a16="http://schemas.microsoft.com/office/drawing/2014/main" id="{09D76429-C81B-4FE1-8FE2-E764C209C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8839955" y="4225648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Email letter mail icon - Dashboard Line Style">
            <a:extLst>
              <a:ext uri="{FF2B5EF4-FFF2-40B4-BE49-F238E27FC236}">
                <a16:creationId xmlns:a16="http://schemas.microsoft.com/office/drawing/2014/main" id="{959719F3-0525-449A-9D1A-B456E2A65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10018290" y="4225648"/>
            <a:ext cx="1027552" cy="5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B8A79DC-D374-483C-9FF3-A02EC4FF3312}"/>
              </a:ext>
            </a:extLst>
          </p:cNvPr>
          <p:cNvCxnSpPr>
            <a:stCxn id="7" idx="0"/>
          </p:cNvCxnSpPr>
          <p:nvPr/>
        </p:nvCxnSpPr>
        <p:spPr>
          <a:xfrm>
            <a:off x="1368355" y="4698989"/>
            <a:ext cx="10865" cy="466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56A548E6-3321-48C6-9377-C54E4E748081}"/>
              </a:ext>
            </a:extLst>
          </p:cNvPr>
          <p:cNvCxnSpPr>
            <a:cxnSpLocks/>
            <a:stCxn id="12" idx="0"/>
          </p:cNvCxnSpPr>
          <p:nvPr/>
        </p:nvCxnSpPr>
        <p:spPr>
          <a:xfrm>
            <a:off x="2546690" y="4698989"/>
            <a:ext cx="21396" cy="433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94F29043-ED44-408F-90F5-F0EFA81DD74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3811738" y="4700577"/>
            <a:ext cx="81883" cy="432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A09DC0B2-BD09-4E8B-AF16-001DF34B5935}"/>
              </a:ext>
            </a:extLst>
          </p:cNvPr>
          <p:cNvCxnSpPr>
            <a:cxnSpLocks/>
            <a:stCxn id="110" idx="0"/>
            <a:endCxn id="95" idx="2"/>
          </p:cNvCxnSpPr>
          <p:nvPr/>
        </p:nvCxnSpPr>
        <p:spPr>
          <a:xfrm flipV="1">
            <a:off x="8077961" y="2967574"/>
            <a:ext cx="2208203" cy="12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>
            <a:extLst>
              <a:ext uri="{FF2B5EF4-FFF2-40B4-BE49-F238E27FC236}">
                <a16:creationId xmlns:a16="http://schemas.microsoft.com/office/drawing/2014/main" id="{6326F998-7EEF-4F4F-9B0C-C03D296E0A06}"/>
              </a:ext>
            </a:extLst>
          </p:cNvPr>
          <p:cNvCxnSpPr>
            <a:cxnSpLocks/>
            <a:stCxn id="111" idx="0"/>
            <a:endCxn id="95" idx="2"/>
          </p:cNvCxnSpPr>
          <p:nvPr/>
        </p:nvCxnSpPr>
        <p:spPr>
          <a:xfrm flipV="1">
            <a:off x="9353731" y="2967574"/>
            <a:ext cx="932433" cy="12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>
            <a:extLst>
              <a:ext uri="{FF2B5EF4-FFF2-40B4-BE49-F238E27FC236}">
                <a16:creationId xmlns:a16="http://schemas.microsoft.com/office/drawing/2014/main" id="{DDBFFF9E-5B38-4D8E-A5E8-B77A0CA059B1}"/>
              </a:ext>
            </a:extLst>
          </p:cNvPr>
          <p:cNvCxnSpPr>
            <a:cxnSpLocks/>
            <a:stCxn id="112" idx="0"/>
            <a:endCxn id="95" idx="2"/>
          </p:cNvCxnSpPr>
          <p:nvPr/>
        </p:nvCxnSpPr>
        <p:spPr>
          <a:xfrm flipH="1" flipV="1">
            <a:off x="10286164" y="2967574"/>
            <a:ext cx="245902" cy="1258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Connector: Elbow 1035">
            <a:extLst>
              <a:ext uri="{FF2B5EF4-FFF2-40B4-BE49-F238E27FC236}">
                <a16:creationId xmlns:a16="http://schemas.microsoft.com/office/drawing/2014/main" id="{92328C6B-6DEE-4F38-B1D1-694D3B7C2B8C}"/>
              </a:ext>
            </a:extLst>
          </p:cNvPr>
          <p:cNvCxnSpPr>
            <a:cxnSpLocks/>
            <a:stCxn id="6" idx="3"/>
            <a:endCxn id="67" idx="1"/>
          </p:cNvCxnSpPr>
          <p:nvPr/>
        </p:nvCxnSpPr>
        <p:spPr>
          <a:xfrm rot="10800000" flipH="1" flipV="1">
            <a:off x="7517713" y="1926615"/>
            <a:ext cx="564407" cy="4113667"/>
          </a:xfrm>
          <a:prstGeom prst="bentConnector4">
            <a:avLst>
              <a:gd name="adj1" fmla="val -40503"/>
              <a:gd name="adj2" fmla="val 10900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or: Elbow 1039">
            <a:extLst>
              <a:ext uri="{FF2B5EF4-FFF2-40B4-BE49-F238E27FC236}">
                <a16:creationId xmlns:a16="http://schemas.microsoft.com/office/drawing/2014/main" id="{708364A3-8027-4E40-9440-A2AFD84EF3F6}"/>
              </a:ext>
            </a:extLst>
          </p:cNvPr>
          <p:cNvCxnSpPr>
            <a:cxnSpLocks/>
            <a:stCxn id="6" idx="3"/>
            <a:endCxn id="69" idx="1"/>
          </p:cNvCxnSpPr>
          <p:nvPr/>
        </p:nvCxnSpPr>
        <p:spPr>
          <a:xfrm rot="10800000" flipH="1" flipV="1">
            <a:off x="7517714" y="1926615"/>
            <a:ext cx="1835570" cy="4131215"/>
          </a:xfrm>
          <a:prstGeom prst="bentConnector4">
            <a:avLst>
              <a:gd name="adj1" fmla="val -12454"/>
              <a:gd name="adj2" fmla="val 1089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Connector: Elbow 1044">
            <a:extLst>
              <a:ext uri="{FF2B5EF4-FFF2-40B4-BE49-F238E27FC236}">
                <a16:creationId xmlns:a16="http://schemas.microsoft.com/office/drawing/2014/main" id="{E5E38CF3-4E97-4C9F-BCC0-DC619613C9B4}"/>
              </a:ext>
            </a:extLst>
          </p:cNvPr>
          <p:cNvCxnSpPr>
            <a:cxnSpLocks/>
            <a:stCxn id="6" idx="3"/>
            <a:endCxn id="70" idx="1"/>
          </p:cNvCxnSpPr>
          <p:nvPr/>
        </p:nvCxnSpPr>
        <p:spPr>
          <a:xfrm rot="10800000" flipH="1" flipV="1">
            <a:off x="7517714" y="1926616"/>
            <a:ext cx="3032826" cy="4145160"/>
          </a:xfrm>
          <a:prstGeom prst="bentConnector4">
            <a:avLst>
              <a:gd name="adj1" fmla="val -7538"/>
              <a:gd name="adj2" fmla="val 10893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nread Books at Home Still Spark Literacy Habits">
            <a:extLst>
              <a:ext uri="{FF2B5EF4-FFF2-40B4-BE49-F238E27FC236}">
                <a16:creationId xmlns:a16="http://schemas.microsoft.com/office/drawing/2014/main" id="{D7E4BA5B-DAD7-40BA-AE5E-AB0BF4A4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19" y="2847720"/>
            <a:ext cx="1427816" cy="104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Unread Books at Home Still Spark Literacy Habits">
            <a:extLst>
              <a:ext uri="{FF2B5EF4-FFF2-40B4-BE49-F238E27FC236}">
                <a16:creationId xmlns:a16="http://schemas.microsoft.com/office/drawing/2014/main" id="{CF2769FC-40C1-4713-8AA9-F1F51680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490" y="2438385"/>
            <a:ext cx="1068667" cy="78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8055EE-2B13-4D62-A5E7-E9B5D793A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2278637" y="5249964"/>
            <a:ext cx="654521" cy="938272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537224F-D8D6-44E3-BF01-D70937AFD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3475893" y="5263909"/>
            <a:ext cx="654521" cy="93827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ABE20B0D-FF5A-467B-B64D-978EEFF1D47E}"/>
              </a:ext>
            </a:extLst>
          </p:cNvPr>
          <p:cNvSpPr txBox="1"/>
          <p:nvPr/>
        </p:nvSpPr>
        <p:spPr>
          <a:xfrm>
            <a:off x="5517795" y="448372"/>
            <a:ext cx="10158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A-&gt;B</a:t>
            </a:r>
          </a:p>
        </p:txBody>
      </p:sp>
      <p:pic>
        <p:nvPicPr>
          <p:cNvPr id="92" name="Picture 4" descr="Email letter mail icon - Dashboard Line Style">
            <a:extLst>
              <a:ext uri="{FF2B5EF4-FFF2-40B4-BE49-F238E27FC236}">
                <a16:creationId xmlns:a16="http://schemas.microsoft.com/office/drawing/2014/main" id="{3D3BB5CE-8CA6-45F1-8F32-133E4B0B4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9920855" y="2597427"/>
            <a:ext cx="365309" cy="2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Email letter mail icon - Dashboard Line Style">
            <a:extLst>
              <a:ext uri="{FF2B5EF4-FFF2-40B4-BE49-F238E27FC236}">
                <a16:creationId xmlns:a16="http://schemas.microsoft.com/office/drawing/2014/main" id="{158865EC-1854-48B1-8451-FF268384D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10023792" y="2671162"/>
            <a:ext cx="365309" cy="2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Email letter mail icon - Dashboard Line Style">
            <a:extLst>
              <a:ext uri="{FF2B5EF4-FFF2-40B4-BE49-F238E27FC236}">
                <a16:creationId xmlns:a16="http://schemas.microsoft.com/office/drawing/2014/main" id="{8113CA4B-445D-4368-9281-62FF8F6200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0" b="21923"/>
          <a:stretch/>
        </p:blipFill>
        <p:spPr bwMode="auto">
          <a:xfrm>
            <a:off x="10103509" y="2756438"/>
            <a:ext cx="365309" cy="2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E470F9B1-BEA6-4B7C-BE85-16A6139431AA}"/>
              </a:ext>
            </a:extLst>
          </p:cNvPr>
          <p:cNvSpPr/>
          <p:nvPr/>
        </p:nvSpPr>
        <p:spPr>
          <a:xfrm>
            <a:off x="10472539" y="2764453"/>
            <a:ext cx="305114" cy="83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3F81394-678A-47C9-9752-3848814E9AA8}"/>
              </a:ext>
            </a:extLst>
          </p:cNvPr>
          <p:cNvSpPr txBox="1"/>
          <p:nvPr/>
        </p:nvSpPr>
        <p:spPr>
          <a:xfrm>
            <a:off x="1894299" y="5461159"/>
            <a:ext cx="120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mailroom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4FE9D21-33FE-48A8-98EF-B1B638FC7326}"/>
              </a:ext>
            </a:extLst>
          </p:cNvPr>
          <p:cNvSpPr txBox="1"/>
          <p:nvPr/>
        </p:nvSpPr>
        <p:spPr>
          <a:xfrm>
            <a:off x="3175053" y="5494932"/>
            <a:ext cx="1200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mailroom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0BD4E994-F99A-436A-A6A5-218CA3E38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7754860" y="5243886"/>
            <a:ext cx="654521" cy="938272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3377D27-E4A9-46BC-BAFC-A28366B5C2E6}"/>
              </a:ext>
            </a:extLst>
          </p:cNvPr>
          <p:cNvSpPr txBox="1"/>
          <p:nvPr/>
        </p:nvSpPr>
        <p:spPr>
          <a:xfrm>
            <a:off x="7444714" y="547262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103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B442EA1-CCEF-4E94-9F41-04698EA2E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9026023" y="5261434"/>
            <a:ext cx="654521" cy="9382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774DF774-3D28-4B8E-9D0F-85C8F841A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0223279" y="5275379"/>
            <a:ext cx="654521" cy="938272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9F186EC-F2C1-47E1-A601-D3527E2FD134}"/>
              </a:ext>
            </a:extLst>
          </p:cNvPr>
          <p:cNvSpPr txBox="1"/>
          <p:nvPr/>
        </p:nvSpPr>
        <p:spPr>
          <a:xfrm>
            <a:off x="8641685" y="5472629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103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0AD9D48-6CBB-42B7-BD2C-9ED60253C679}"/>
              </a:ext>
            </a:extLst>
          </p:cNvPr>
          <p:cNvSpPr txBox="1"/>
          <p:nvPr/>
        </p:nvSpPr>
        <p:spPr>
          <a:xfrm>
            <a:off x="9922439" y="550640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-&gt; 103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DA64B82-9754-4E95-81E4-B726A73A2848}"/>
              </a:ext>
            </a:extLst>
          </p:cNvPr>
          <p:cNvCxnSpPr>
            <a:cxnSpLocks/>
            <a:stCxn id="67" idx="3"/>
            <a:endCxn id="110" idx="2"/>
          </p:cNvCxnSpPr>
          <p:nvPr/>
        </p:nvCxnSpPr>
        <p:spPr>
          <a:xfrm flipH="1" flipV="1">
            <a:off x="8077961" y="4819536"/>
            <a:ext cx="4160" cy="566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A860C6-F966-4009-9536-57EE1E790A97}"/>
              </a:ext>
            </a:extLst>
          </p:cNvPr>
          <p:cNvCxnSpPr>
            <a:stCxn id="69" idx="3"/>
            <a:endCxn id="111" idx="2"/>
          </p:cNvCxnSpPr>
          <p:nvPr/>
        </p:nvCxnSpPr>
        <p:spPr>
          <a:xfrm flipV="1">
            <a:off x="9353284" y="4819536"/>
            <a:ext cx="447" cy="583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2C1200-74C2-467E-A164-A11D5941B1F7}"/>
              </a:ext>
            </a:extLst>
          </p:cNvPr>
          <p:cNvCxnSpPr>
            <a:stCxn id="70" idx="3"/>
            <a:endCxn id="112" idx="2"/>
          </p:cNvCxnSpPr>
          <p:nvPr/>
        </p:nvCxnSpPr>
        <p:spPr>
          <a:xfrm flipH="1" flipV="1">
            <a:off x="10532066" y="4819536"/>
            <a:ext cx="18474" cy="597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99D55EC-07C0-4475-9680-395D6D84EB58}"/>
              </a:ext>
            </a:extLst>
          </p:cNvPr>
          <p:cNvSpPr txBox="1"/>
          <p:nvPr/>
        </p:nvSpPr>
        <p:spPr>
          <a:xfrm>
            <a:off x="7811261" y="488904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F219EBE-C63C-4064-9567-E2948641CB24}"/>
              </a:ext>
            </a:extLst>
          </p:cNvPr>
          <p:cNvSpPr txBox="1"/>
          <p:nvPr/>
        </p:nvSpPr>
        <p:spPr>
          <a:xfrm>
            <a:off x="9034127" y="4876644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A84CF8A-E3C6-4299-81AE-E6F7EC1F83D4}"/>
              </a:ext>
            </a:extLst>
          </p:cNvPr>
          <p:cNvSpPr txBox="1"/>
          <p:nvPr/>
        </p:nvSpPr>
        <p:spPr>
          <a:xfrm>
            <a:off x="10045802" y="488365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178067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.tfd.com/cde/PROTSTA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74" b="1"/>
          <a:stretch/>
        </p:blipFill>
        <p:spPr bwMode="auto">
          <a:xfrm>
            <a:off x="7655334" y="502552"/>
            <a:ext cx="4275473" cy="56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.tfd.com/cde/PROTSTAK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51"/>
          <a:stretch/>
        </p:blipFill>
        <p:spPr bwMode="auto">
          <a:xfrm>
            <a:off x="1423712" y="377111"/>
            <a:ext cx="4345947" cy="551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-Up Arrow 1"/>
          <p:cNvSpPr/>
          <p:nvPr/>
        </p:nvSpPr>
        <p:spPr>
          <a:xfrm>
            <a:off x="4790115" y="3036816"/>
            <a:ext cx="2030136" cy="320459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nt Arrow 3"/>
          <p:cNvSpPr/>
          <p:nvPr/>
        </p:nvSpPr>
        <p:spPr>
          <a:xfrm>
            <a:off x="6048463" y="502551"/>
            <a:ext cx="2197915" cy="245037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982" y="2374064"/>
            <a:ext cx="1188534" cy="553998"/>
          </a:xfrm>
          <a:prstGeom prst="rect">
            <a:avLst/>
          </a:prstGeom>
          <a:pattFill prst="pct80">
            <a:fgClr>
              <a:srgbClr val="458898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Segment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982" y="1543071"/>
            <a:ext cx="1188534" cy="369332"/>
          </a:xfrm>
          <a:prstGeom prst="rect">
            <a:avLst/>
          </a:prstGeom>
          <a:pattFill prst="dkVert">
            <a:fgClr>
              <a:srgbClr val="F9EF9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Data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82" y="3943721"/>
            <a:ext cx="1060732" cy="369332"/>
          </a:xfrm>
          <a:prstGeom prst="rect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Packet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77" y="4698336"/>
            <a:ext cx="1060732" cy="369332"/>
          </a:xfrm>
          <a:prstGeom prst="rect">
            <a:avLst/>
          </a:prstGeom>
          <a:pattFill prst="pct80">
            <a:fgClr>
              <a:srgbClr val="CC2DB0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Frame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981" y="5452951"/>
            <a:ext cx="1060732" cy="369332"/>
          </a:xfrm>
          <a:prstGeom prst="rect">
            <a:avLst/>
          </a:prstGeom>
          <a:pattFill prst="pct80">
            <a:fgClr>
              <a:srgbClr val="D99946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bit</a:t>
            </a:r>
          </a:p>
        </p:txBody>
      </p:sp>
      <p:pic>
        <p:nvPicPr>
          <p:cNvPr id="12" name="Picture 4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812" y="5496154"/>
            <a:ext cx="1033398" cy="4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for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1" y="802954"/>
            <a:ext cx="1033398" cy="4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8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B20D82BB-30C7-C2F6-51F8-9BEFD4860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91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A5B305-FCCB-40AB-9C44-04F63761E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597" y="2833077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/>
              <a:t>Capture HTTP traffic using </a:t>
            </a:r>
            <a:r>
              <a:rPr lang="en-US" sz="4800" dirty="0" err="1"/>
              <a:t>wireshark</a:t>
            </a:r>
            <a:endParaRPr lang="en-US" sz="4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157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3" name="Straight Connector 1032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5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6" name="Isosceles Triangle 1035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7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8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9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0" name="Isosceles Triangle 1039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1" name="Isosceles Triangle 1040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15A3E2-6110-4884-B69D-6ED7F7C0C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Reconfigure wireshark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ACBBE-24FB-4F2C-A9A9-61B8F38B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97"/>
          <a:stretch/>
        </p:blipFill>
        <p:spPr>
          <a:xfrm>
            <a:off x="1773929" y="934222"/>
            <a:ext cx="6712110" cy="3299450"/>
          </a:xfrm>
          <a:prstGeom prst="rect">
            <a:avLst/>
          </a:prstGeom>
        </p:spPr>
      </p:pic>
      <p:pic>
        <p:nvPicPr>
          <p:cNvPr id="1026" name="Picture 2" descr="Door Stop Sign I Wandering Devices I Alzstore">
            <a:extLst>
              <a:ext uri="{FF2B5EF4-FFF2-40B4-BE49-F238E27FC236}">
                <a16:creationId xmlns:a16="http://schemas.microsoft.com/office/drawing/2014/main" id="{16F4875B-7F0A-4947-8EB7-21046277D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81448" cy="88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47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49EE2-C4A2-4CE4-B07F-D2619218E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626" y="604151"/>
            <a:ext cx="5395428" cy="1234547"/>
          </a:xfrm>
          <a:prstGeom prst="rect">
            <a:avLst/>
          </a:prstGeom>
        </p:spPr>
      </p:pic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EBEAA67-976F-4BC2-B20E-A7B9D9A50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626" y="2097801"/>
            <a:ext cx="5943600" cy="2058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59993-BBE8-4BB5-B06C-E38980152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626" y="4493499"/>
            <a:ext cx="5060118" cy="876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1E62BC-8AA2-4A81-AA5D-5AFD1002D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626" y="5668666"/>
            <a:ext cx="2103302" cy="693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B7911D-9B05-4121-B73F-7C82372AA505}"/>
              </a:ext>
            </a:extLst>
          </p:cNvPr>
          <p:cNvSpPr txBox="1"/>
          <p:nvPr/>
        </p:nvSpPr>
        <p:spPr>
          <a:xfrm>
            <a:off x="1649047" y="606517"/>
            <a:ext cx="18935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Reconfigure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3070E3-8D3C-486B-87CC-E62E1C0192BF}"/>
              </a:ext>
            </a:extLst>
          </p:cNvPr>
          <p:cNvSpPr txBox="1"/>
          <p:nvPr/>
        </p:nvSpPr>
        <p:spPr>
          <a:xfrm>
            <a:off x="1649046" y="4493499"/>
            <a:ext cx="189358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Add student to </a:t>
            </a:r>
            <a:r>
              <a:rPr lang="en-US" dirty="0" err="1"/>
              <a:t>wireshark</a:t>
            </a:r>
            <a:r>
              <a:rPr lang="en-US" dirty="0"/>
              <a:t>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4833AE-8832-401A-A5DD-96E27DC61EBE}"/>
              </a:ext>
            </a:extLst>
          </p:cNvPr>
          <p:cNvSpPr txBox="1"/>
          <p:nvPr/>
        </p:nvSpPr>
        <p:spPr>
          <a:xfrm>
            <a:off x="1649046" y="5686126"/>
            <a:ext cx="189358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Logout and log back in</a:t>
            </a:r>
          </a:p>
        </p:txBody>
      </p:sp>
    </p:spTree>
    <p:extLst>
      <p:ext uri="{BB962C8B-B14F-4D97-AF65-F5344CB8AC3E}">
        <p14:creationId xmlns:p14="http://schemas.microsoft.com/office/powerpoint/2010/main" val="2886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4CCB3-3A94-416A-8D29-B309CCED0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7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85" y="771789"/>
            <a:ext cx="6056314" cy="801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585" y="1877990"/>
            <a:ext cx="7031054" cy="4233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9585" y="434963"/>
            <a:ext cx="208204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Clear browser cache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65502-BF0A-416F-99EB-2E8955F11B28}"/>
              </a:ext>
            </a:extLst>
          </p:cNvPr>
          <p:cNvSpPr txBox="1"/>
          <p:nvPr/>
        </p:nvSpPr>
        <p:spPr>
          <a:xfrm>
            <a:off x="9728983" y="2500337"/>
            <a:ext cx="210312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interface </a:t>
            </a:r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lo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eth0</a:t>
            </a:r>
            <a:r>
              <a:rPr lang="en-US" dirty="0"/>
              <a:t> if you need to capture live traffic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ACD59C-B4C3-47D1-9C66-04587B12CA72}"/>
              </a:ext>
            </a:extLst>
          </p:cNvPr>
          <p:cNvSpPr txBox="1"/>
          <p:nvPr/>
        </p:nvSpPr>
        <p:spPr>
          <a:xfrm>
            <a:off x="265725" y="677661"/>
            <a:ext cx="1547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don’t need to have root to capture traffic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881E7-AF51-4A90-9C78-23FA843BE9F8}"/>
              </a:ext>
            </a:extLst>
          </p:cNvPr>
          <p:cNvCxnSpPr>
            <a:stCxn id="6" idx="3"/>
            <a:endCxn id="3" idx="1"/>
          </p:cNvCxnSpPr>
          <p:nvPr/>
        </p:nvCxnSpPr>
        <p:spPr>
          <a:xfrm flipV="1">
            <a:off x="1813171" y="1172730"/>
            <a:ext cx="606414" cy="105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09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ternate - Free arrows icons">
            <a:extLst>
              <a:ext uri="{FF2B5EF4-FFF2-40B4-BE49-F238E27FC236}">
                <a16:creationId xmlns:a16="http://schemas.microsoft.com/office/drawing/2014/main" id="{ECC32169-CDB8-4275-9506-357103086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6" y="4714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D9743B-74C6-4F3B-9B4D-C22F16890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958" y="641022"/>
            <a:ext cx="7683404" cy="4777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F519BA-1073-4759-8E36-FBA8CBF302C0}"/>
              </a:ext>
            </a:extLst>
          </p:cNvPr>
          <p:cNvSpPr txBox="1"/>
          <p:nvPr/>
        </p:nvSpPr>
        <p:spPr>
          <a:xfrm>
            <a:off x="3344958" y="5599166"/>
            <a:ext cx="610384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/>
              <a:t>Examle command to download basic.log file:</a:t>
            </a:r>
          </a:p>
          <a:p>
            <a:r>
              <a:rPr lang="da-DK" sz="1400" i="1" dirty="0">
                <a:latin typeface="Abadi" panose="020B0604020104020204" pitchFamily="34" charset="0"/>
              </a:rPr>
              <a:t>wget https://</a:t>
            </a:r>
            <a:r>
              <a:rPr lang="da-DK" sz="1400" i="1" dirty="0">
                <a:solidFill>
                  <a:srgbClr val="FF0000"/>
                </a:solidFill>
                <a:latin typeface="Abadi" panose="020B0604020104020204" pitchFamily="34" charset="0"/>
              </a:rPr>
              <a:t>raw</a:t>
            </a:r>
            <a:r>
              <a:rPr lang="da-DK" sz="1400" i="1" dirty="0">
                <a:latin typeface="Abadi" panose="020B0604020104020204" pitchFamily="34" charset="0"/>
              </a:rPr>
              <a:t>.github</a:t>
            </a:r>
            <a:r>
              <a:rPr lang="da-DK" sz="1400" i="1" dirty="0">
                <a:solidFill>
                  <a:srgbClr val="FF0000"/>
                </a:solidFill>
                <a:latin typeface="Abadi" panose="020B0604020104020204" pitchFamily="34" charset="0"/>
              </a:rPr>
              <a:t>usercontent</a:t>
            </a:r>
            <a:r>
              <a:rPr lang="da-DK" sz="1400" i="1" dirty="0">
                <a:latin typeface="Abadi" panose="020B0604020104020204" pitchFamily="34" charset="0"/>
              </a:rPr>
              <a:t>.com/frankwxu/digital-forensics-lab/main/Illegal_Possession_Images/lab_files/traffic/basic.log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8D09F5-C75F-47CF-A66E-FDCEEAA412FD}"/>
              </a:ext>
            </a:extLst>
          </p:cNvPr>
          <p:cNvSpPr txBox="1"/>
          <p:nvPr/>
        </p:nvSpPr>
        <p:spPr>
          <a:xfrm>
            <a:off x="54708" y="90619"/>
            <a:ext cx="35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can download recaptured traffic</a:t>
            </a:r>
          </a:p>
        </p:txBody>
      </p:sp>
    </p:spTree>
    <p:extLst>
      <p:ext uri="{BB962C8B-B14F-4D97-AF65-F5344CB8AC3E}">
        <p14:creationId xmlns:p14="http://schemas.microsoft.com/office/powerpoint/2010/main" val="1378242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16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C6BDB96-D616-EA47-03C8-06F8E4CBD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53509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6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96" y="2098966"/>
            <a:ext cx="10379505" cy="3777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695C02-FA5C-44DE-96C9-2C760489914C}"/>
              </a:ext>
            </a:extLst>
          </p:cNvPr>
          <p:cNvSpPr txBox="1"/>
          <p:nvPr/>
        </p:nvSpPr>
        <p:spPr>
          <a:xfrm>
            <a:off x="1043629" y="5876454"/>
            <a:ext cx="99548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wget</a:t>
            </a:r>
            <a:r>
              <a:rPr lang="en-US" sz="1400" dirty="0"/>
              <a:t> https://raw.githubusercontent.com/frankwxu/digital-forensics-lab/main/Illegal_Possession_Images/lab_files/traffic/basic.log</a:t>
            </a:r>
          </a:p>
        </p:txBody>
      </p:sp>
      <p:pic>
        <p:nvPicPr>
          <p:cNvPr id="1026" name="Picture 2" descr="Making your handshake work for you in your career (opinion)">
            <a:extLst>
              <a:ext uri="{FF2B5EF4-FFF2-40B4-BE49-F238E27FC236}">
                <a16:creationId xmlns:a16="http://schemas.microsoft.com/office/drawing/2014/main" id="{6B553118-7AB9-42AA-947F-A8C12804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34" y="472041"/>
            <a:ext cx="11303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ving a great conversation with your users | by Priyam | Chatbots Life">
            <a:extLst>
              <a:ext uri="{FF2B5EF4-FFF2-40B4-BE49-F238E27FC236}">
                <a16:creationId xmlns:a16="http://schemas.microsoft.com/office/drawing/2014/main" id="{7F925583-4BBC-4078-B9AB-2F28A0D30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875" y="531697"/>
            <a:ext cx="2036100" cy="11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rd Bye in Lettering Style Stock Vector - Illustration of meet, letters:  208095630">
            <a:extLst>
              <a:ext uri="{FF2B5EF4-FFF2-40B4-BE49-F238E27FC236}">
                <a16:creationId xmlns:a16="http://schemas.microsoft.com/office/drawing/2014/main" id="{4BEA26E6-FC16-467C-A686-DF4691CAB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254" y="536780"/>
            <a:ext cx="1853519" cy="11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A7AA2968-722E-4A29-B117-A8E4DF12C4B6}"/>
              </a:ext>
            </a:extLst>
          </p:cNvPr>
          <p:cNvSpPr/>
          <p:nvPr/>
        </p:nvSpPr>
        <p:spPr>
          <a:xfrm>
            <a:off x="3822044" y="1012538"/>
            <a:ext cx="533809" cy="11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E8727A-EDE0-4857-B71A-73B6A3654C73}"/>
              </a:ext>
            </a:extLst>
          </p:cNvPr>
          <p:cNvSpPr/>
          <p:nvPr/>
        </p:nvSpPr>
        <p:spPr>
          <a:xfrm>
            <a:off x="7198534" y="981546"/>
            <a:ext cx="673161" cy="11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BC1AD853-2433-45DE-B8DE-47700AFEAF04}"/>
              </a:ext>
            </a:extLst>
          </p:cNvPr>
          <p:cNvSpPr/>
          <p:nvPr/>
        </p:nvSpPr>
        <p:spPr>
          <a:xfrm rot="10800000">
            <a:off x="5527567" y="1602341"/>
            <a:ext cx="434715" cy="2098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1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No. 1, 2, and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Three-way handshake</a:t>
            </a:r>
          </a:p>
        </p:txBody>
      </p:sp>
    </p:spTree>
    <p:extLst>
      <p:ext uri="{BB962C8B-B14F-4D97-AF65-F5344CB8AC3E}">
        <p14:creationId xmlns:p14="http://schemas.microsoft.com/office/powerpoint/2010/main" val="301656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80" y="3581399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harpie Permanent Marker Super Black | Office Warehouse, Inc.">
            <a:extLst>
              <a:ext uri="{FF2B5EF4-FFF2-40B4-BE49-F238E27FC236}">
                <a16:creationId xmlns:a16="http://schemas.microsoft.com/office/drawing/2014/main" id="{43C0F9FA-3A16-4CF6-87EB-D3B0250E4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18" y="487108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6A8E4AB2-B451-47C8-983E-EE780E7FB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harpie Permanent Marker Super Black | Office Warehouse, Inc.">
            <a:extLst>
              <a:ext uri="{FF2B5EF4-FFF2-40B4-BE49-F238E27FC236}">
                <a16:creationId xmlns:a16="http://schemas.microsoft.com/office/drawing/2014/main" id="{ACA483D3-E317-43A1-881A-D0F709C94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56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54" y="3784907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2286000" y="4168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050318C-5F86-4450-8499-471B579CF931}"/>
              </a:ext>
            </a:extLst>
          </p:cNvPr>
          <p:cNvGrpSpPr/>
          <p:nvPr/>
        </p:nvGrpSpPr>
        <p:grpSpPr>
          <a:xfrm>
            <a:off x="2925720" y="975180"/>
            <a:ext cx="5708160" cy="2880720"/>
            <a:chOff x="2925720" y="975180"/>
            <a:chExt cx="5708160" cy="28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14:cNvPr>
                <p14:cNvContentPartPr/>
                <p14:nvPr/>
              </p14:nvContentPartPr>
              <p14:xfrm>
                <a:off x="2925720" y="1119540"/>
                <a:ext cx="5554440" cy="273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7080" y="1110900"/>
                  <a:ext cx="5572080" cy="27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14:cNvPr>
                <p14:cNvContentPartPr/>
                <p14:nvPr/>
              </p14:nvContentPartPr>
              <p14:xfrm>
                <a:off x="8305200" y="975180"/>
                <a:ext cx="328680" cy="32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6560" y="966540"/>
                  <a:ext cx="346320" cy="33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06378E14-72FD-4A08-9019-6BFE5BC43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harpie Permanent Marker Super Black | Office Warehouse, Inc.">
            <a:extLst>
              <a:ext uri="{FF2B5EF4-FFF2-40B4-BE49-F238E27FC236}">
                <a16:creationId xmlns:a16="http://schemas.microsoft.com/office/drawing/2014/main" id="{C6CB5E36-A3BA-40AC-BCC9-E4B38FD3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906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7" y="497556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7617157" y="81982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A1F90-428E-4627-91D9-AF544A8BB92A}"/>
              </a:ext>
            </a:extLst>
          </p:cNvPr>
          <p:cNvGrpSpPr/>
          <p:nvPr/>
        </p:nvGrpSpPr>
        <p:grpSpPr>
          <a:xfrm>
            <a:off x="1517040" y="1080660"/>
            <a:ext cx="5912640" cy="3449520"/>
            <a:chOff x="1517040" y="1080660"/>
            <a:chExt cx="5912640" cy="34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14:cNvPr>
                <p14:cNvContentPartPr/>
                <p14:nvPr/>
              </p14:nvContentPartPr>
              <p14:xfrm>
                <a:off x="1517040" y="1080660"/>
                <a:ext cx="5912640" cy="344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8040" y="1071660"/>
                  <a:ext cx="5930280" cy="34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14:cNvPr>
                <p14:cNvContentPartPr/>
                <p14:nvPr/>
              </p14:nvContentPartPr>
              <p14:xfrm>
                <a:off x="1531080" y="4259460"/>
                <a:ext cx="211680" cy="27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2440" y="4250820"/>
                  <a:ext cx="229320" cy="288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3D87CFAA-0F14-4DA7-98F5-FAD95F27C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harpie Permanent Marker Super Black | Office Warehouse, Inc.">
            <a:extLst>
              <a:ext uri="{FF2B5EF4-FFF2-40B4-BE49-F238E27FC236}">
                <a16:creationId xmlns:a16="http://schemas.microsoft.com/office/drawing/2014/main" id="{27108184-7EF0-4E74-9919-8094A6C1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6009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34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7939440" y="7008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0800" y="6922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8099640" y="6321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1000" y="6234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7178360" y="346736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7617157" y="81982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7FEA2-EF0A-4929-8F7F-A43E467B8A80}"/>
              </a:ext>
            </a:extLst>
          </p:cNvPr>
          <p:cNvGrpSpPr/>
          <p:nvPr/>
        </p:nvGrpSpPr>
        <p:grpSpPr>
          <a:xfrm>
            <a:off x="1515960" y="1073820"/>
            <a:ext cx="5821920" cy="3526920"/>
            <a:chOff x="1515960" y="1073820"/>
            <a:chExt cx="5821920" cy="35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14:cNvPr>
                <p14:cNvContentPartPr/>
                <p14:nvPr/>
              </p14:nvContentPartPr>
              <p14:xfrm>
                <a:off x="1606680" y="1073820"/>
                <a:ext cx="5731200" cy="352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8040" y="1065180"/>
                  <a:ext cx="5748840" cy="35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14:cNvPr>
                <p14:cNvContentPartPr/>
                <p14:nvPr/>
              </p14:nvContentPartPr>
              <p14:xfrm>
                <a:off x="1515960" y="4289700"/>
                <a:ext cx="334440" cy="30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7320" y="4281060"/>
                  <a:ext cx="352080" cy="323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 descr="Sharpie Permanent Marker Super Black | Office Warehouse, Inc.">
            <a:extLst>
              <a:ext uri="{FF2B5EF4-FFF2-40B4-BE49-F238E27FC236}">
                <a16:creationId xmlns:a16="http://schemas.microsoft.com/office/drawing/2014/main" id="{72B799A5-BDE7-4EBD-A3FF-E3F18D3F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69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2308260" y="425433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620" y="4245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2468460" y="418557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9820" y="417693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547180" y="3900215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1985977" y="437330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14:cNvPr>
              <p14:cNvContentPartPr/>
              <p14:nvPr/>
            </p14:nvContentPartPr>
            <p14:xfrm>
              <a:off x="3306600" y="26592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960" y="26506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B8A90-6D2E-4375-8AAF-B6811E656553}"/>
              </a:ext>
            </a:extLst>
          </p:cNvPr>
          <p:cNvGrpSpPr/>
          <p:nvPr/>
        </p:nvGrpSpPr>
        <p:grpSpPr>
          <a:xfrm>
            <a:off x="2834280" y="1158060"/>
            <a:ext cx="6020280" cy="2850120"/>
            <a:chOff x="2834280" y="1158060"/>
            <a:chExt cx="6020280" cy="28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14:cNvPr>
                <p14:cNvContentPartPr/>
                <p14:nvPr/>
              </p14:nvContentPartPr>
              <p14:xfrm>
                <a:off x="2834280" y="1255620"/>
                <a:ext cx="5974920" cy="27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5640" y="1246980"/>
                  <a:ext cx="5992560" cy="27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14:cNvPr>
                <p14:cNvContentPartPr/>
                <p14:nvPr/>
              </p14:nvContentPartPr>
              <p14:xfrm>
                <a:off x="8655840" y="1158060"/>
                <a:ext cx="198720" cy="29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7200" y="1149420"/>
                  <a:ext cx="2163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14:cNvPr>
              <p14:cNvContentPartPr/>
              <p14:nvPr/>
            </p14:nvContentPartPr>
            <p14:xfrm>
              <a:off x="11559240" y="-2517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50600" y="-2607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14:cNvPr>
              <p14:cNvContentPartPr/>
              <p14:nvPr/>
            </p14:nvContentPartPr>
            <p14:xfrm>
              <a:off x="11627640" y="312060"/>
              <a:ext cx="18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19000" y="30306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Sharpie Permanent Marker Super Black | Office Warehouse, Inc.">
            <a:extLst>
              <a:ext uri="{FF2B5EF4-FFF2-40B4-BE49-F238E27FC236}">
                <a16:creationId xmlns:a16="http://schemas.microsoft.com/office/drawing/2014/main" id="{762F0235-8F11-445B-A557-46977E3B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81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54" y="3784907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2286000" y="416814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050318C-5F86-4450-8499-471B579CF931}"/>
              </a:ext>
            </a:extLst>
          </p:cNvPr>
          <p:cNvGrpSpPr/>
          <p:nvPr/>
        </p:nvGrpSpPr>
        <p:grpSpPr>
          <a:xfrm>
            <a:off x="2925720" y="975180"/>
            <a:ext cx="5708160" cy="2880720"/>
            <a:chOff x="2925720" y="975180"/>
            <a:chExt cx="5708160" cy="28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14:cNvPr>
                <p14:cNvContentPartPr/>
                <p14:nvPr/>
              </p14:nvContentPartPr>
              <p14:xfrm>
                <a:off x="2925720" y="1119540"/>
                <a:ext cx="5554440" cy="2736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D5F6CD-59B0-4E17-A94B-865F16A23F8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7080" y="1110900"/>
                  <a:ext cx="5572080" cy="27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14:cNvPr>
                <p14:cNvContentPartPr/>
                <p14:nvPr/>
              </p14:nvContentPartPr>
              <p14:xfrm>
                <a:off x="8305200" y="975180"/>
                <a:ext cx="328680" cy="32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5353DF-ECD1-48B7-AB01-C2CFADD717D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96560" y="966540"/>
                  <a:ext cx="346320" cy="339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3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06378E14-72FD-4A08-9019-6BFE5BC43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harpie Permanent Marker Super Black | Office Warehouse, Inc.">
            <a:extLst>
              <a:ext uri="{FF2B5EF4-FFF2-40B4-BE49-F238E27FC236}">
                <a16:creationId xmlns:a16="http://schemas.microsoft.com/office/drawing/2014/main" id="{C6CB5E36-A3BA-40AC-BCC9-E4B38FD3C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0C40F-CADE-4FBC-9B17-345242068B9D}"/>
              </a:ext>
            </a:extLst>
          </p:cNvPr>
          <p:cNvSpPr txBox="1"/>
          <p:nvPr/>
        </p:nvSpPr>
        <p:spPr>
          <a:xfrm>
            <a:off x="2149802" y="3102976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message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102927-AD90-4657-A3AB-EDFF325694CC}"/>
              </a:ext>
            </a:extLst>
          </p:cNvPr>
          <p:cNvSpPr txBox="1"/>
          <p:nvPr/>
        </p:nvSpPr>
        <p:spPr>
          <a:xfrm>
            <a:off x="1888201" y="5160637"/>
            <a:ext cx="2347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Seq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uence #: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random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08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artoon Soccer Ball Hotsell, 58% OFF | lagence.tv">
            <a:extLst>
              <a:ext uri="{FF2B5EF4-FFF2-40B4-BE49-F238E27FC236}">
                <a16:creationId xmlns:a16="http://schemas.microsoft.com/office/drawing/2014/main" id="{2932E954-53BE-46F4-9C23-2F82D440B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157" y="497556"/>
            <a:ext cx="1289685" cy="12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8FB42-F0AE-43EC-8567-17BF9135773A}"/>
              </a:ext>
            </a:extLst>
          </p:cNvPr>
          <p:cNvSpPr txBox="1"/>
          <p:nvPr/>
        </p:nvSpPr>
        <p:spPr>
          <a:xfrm>
            <a:off x="7617157" y="819828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9CA1F90-428E-4627-91D9-AF544A8BB92A}"/>
              </a:ext>
            </a:extLst>
          </p:cNvPr>
          <p:cNvGrpSpPr/>
          <p:nvPr/>
        </p:nvGrpSpPr>
        <p:grpSpPr>
          <a:xfrm>
            <a:off x="1517040" y="1080660"/>
            <a:ext cx="5912640" cy="3449520"/>
            <a:chOff x="1517040" y="1080660"/>
            <a:chExt cx="5912640" cy="344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14:cNvPr>
                <p14:cNvContentPartPr/>
                <p14:nvPr/>
              </p14:nvContentPartPr>
              <p14:xfrm>
                <a:off x="1517040" y="1080660"/>
                <a:ext cx="5912640" cy="344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1DB7EA-3F35-4FD2-9962-82365F78E8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08040" y="1071660"/>
                  <a:ext cx="5930280" cy="34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14:cNvPr>
                <p14:cNvContentPartPr/>
                <p14:nvPr/>
              </p14:nvContentPartPr>
              <p14:xfrm>
                <a:off x="1531080" y="4259460"/>
                <a:ext cx="211680" cy="270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485C0D-D658-48D9-8631-32A317EA82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22440" y="4250820"/>
                  <a:ext cx="229320" cy="2883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3D87CFAA-0F14-4DA7-98F5-FAD95F27C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0325420" y="463553"/>
            <a:ext cx="845556" cy="8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Sharpie Permanent Marker Super Black | Office Warehouse, Inc.">
            <a:extLst>
              <a:ext uri="{FF2B5EF4-FFF2-40B4-BE49-F238E27FC236}">
                <a16:creationId xmlns:a16="http://schemas.microsoft.com/office/drawing/2014/main" id="{27108184-7EF0-4E74-9919-8094A6C1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6009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2B26F7-7920-430C-A082-E348F7816AD5}"/>
              </a:ext>
            </a:extLst>
          </p:cNvPr>
          <p:cNvSpPr txBox="1"/>
          <p:nvPr/>
        </p:nvSpPr>
        <p:spPr>
          <a:xfrm>
            <a:off x="5192197" y="867764"/>
            <a:ext cx="1994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endParaRPr lang="en-US" b="1" dirty="0"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EE846E-E057-41AE-B795-027FA99FF8DF}"/>
              </a:ext>
            </a:extLst>
          </p:cNvPr>
          <p:cNvSpPr txBox="1"/>
          <p:nvPr/>
        </p:nvSpPr>
        <p:spPr>
          <a:xfrm>
            <a:off x="8440874" y="2992843"/>
            <a:ext cx="28181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r>
              <a:rPr lang="en-US" b="1" dirty="0">
                <a:latin typeface="Times New Roman" panose="02020603050405020304" pitchFamily="18" charset="0"/>
              </a:rPr>
              <a:t> with seq#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I’ve received your request with </a:t>
            </a:r>
            <a:r>
              <a:rPr lang="en-GB" dirty="0" err="1">
                <a:latin typeface="Times New Roman" panose="02020603050405020304" pitchFamily="18" charset="0"/>
              </a:rPr>
              <a:t>seq</a:t>
            </a:r>
            <a:r>
              <a:rPr lang="en-GB" dirty="0">
                <a:latin typeface="Times New Roman" panose="02020603050405020304" pitchFamily="18" charset="0"/>
              </a:rPr>
              <a:t> #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</a:rPr>
              <a:t>I expect to receive your next </a:t>
            </a:r>
            <a:r>
              <a:rPr lang="en-GB" dirty="0" err="1">
                <a:latin typeface="Times New Roman" panose="02020603050405020304" pitchFamily="18" charset="0"/>
              </a:rPr>
              <a:t>seq</a:t>
            </a:r>
            <a:r>
              <a:rPr lang="en-GB" dirty="0">
                <a:latin typeface="Times New Roman" panose="02020603050405020304" pitchFamily="18" charset="0"/>
              </a:rPr>
              <a:t># 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6+ 1 </a:t>
            </a: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28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7939440" y="7008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0800" y="6922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8099640" y="6321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91000" y="62346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7178360" y="346736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7617157" y="81982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7FEA2-EF0A-4929-8F7F-A43E467B8A80}"/>
              </a:ext>
            </a:extLst>
          </p:cNvPr>
          <p:cNvGrpSpPr/>
          <p:nvPr/>
        </p:nvGrpSpPr>
        <p:grpSpPr>
          <a:xfrm>
            <a:off x="1515960" y="1073820"/>
            <a:ext cx="5821920" cy="3526920"/>
            <a:chOff x="1515960" y="1073820"/>
            <a:chExt cx="5821920" cy="352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14:cNvPr>
                <p14:cNvContentPartPr/>
                <p14:nvPr/>
              </p14:nvContentPartPr>
              <p14:xfrm>
                <a:off x="1606680" y="1073820"/>
                <a:ext cx="5731200" cy="352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787B8D-82AC-407F-A67C-552AA2801D2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98040" y="1065180"/>
                  <a:ext cx="5748840" cy="35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14:cNvPr>
                <p14:cNvContentPartPr/>
                <p14:nvPr/>
              </p14:nvContentPartPr>
              <p14:xfrm>
                <a:off x="1515960" y="4289700"/>
                <a:ext cx="334440" cy="305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E1B602-B1CB-440A-85C9-7E1A821D26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07320" y="4281060"/>
                  <a:ext cx="352080" cy="323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3" name="Picture 22" descr="Sharpie Permanent Marker Super Black | Office Warehouse, Inc.">
            <a:extLst>
              <a:ext uri="{FF2B5EF4-FFF2-40B4-BE49-F238E27FC236}">
                <a16:creationId xmlns:a16="http://schemas.microsoft.com/office/drawing/2014/main" id="{72B799A5-BDE7-4EBD-A3FF-E3F18D3FA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8D4824-5C87-4766-AAFD-C50D6A53858B}"/>
              </a:ext>
            </a:extLst>
          </p:cNvPr>
          <p:cNvSpPr txBox="1"/>
          <p:nvPr/>
        </p:nvSpPr>
        <p:spPr>
          <a:xfrm>
            <a:off x="5741706" y="581535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SYN message</a:t>
            </a:r>
          </a:p>
        </p:txBody>
      </p:sp>
    </p:spTree>
    <p:extLst>
      <p:ext uri="{BB962C8B-B14F-4D97-AF65-F5344CB8AC3E}">
        <p14:creationId xmlns:p14="http://schemas.microsoft.com/office/powerpoint/2010/main" val="86464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Picture 6" descr="Intersecting roads">
            <a:extLst>
              <a:ext uri="{FF2B5EF4-FFF2-40B4-BE49-F238E27FC236}">
                <a16:creationId xmlns:a16="http://schemas.microsoft.com/office/drawing/2014/main" id="{86154F89-71C8-AAAC-84CF-3A9DBD09F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r="428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Observe HTTP traffic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581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AFAA8-0638-4AE9-B4F4-14AFED95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0" y="30479"/>
            <a:ext cx="4198984" cy="632515"/>
          </a:xfrm>
          <a:prstGeom prst="rect">
            <a:avLst/>
          </a:prstGeom>
        </p:spPr>
      </p:pic>
      <p:pic>
        <p:nvPicPr>
          <p:cNvPr id="1028" name="Picture 4" descr="Free Wall Cliparts, Download Free Wall Cliparts png images, Free ClipArts  on Clipart Library">
            <a:extLst>
              <a:ext uri="{FF2B5EF4-FFF2-40B4-BE49-F238E27FC236}">
                <a16:creationId xmlns:a16="http://schemas.microsoft.com/office/drawing/2014/main" id="{8BA10802-77FA-4EA4-A4DD-5B5998A84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470" y="950867"/>
            <a:ext cx="3963351" cy="45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Cartoon Images Of Kids, Download Free Cartoon Images Of Kids png  images, Free ClipArts on Clipart Library">
            <a:extLst>
              <a:ext uri="{FF2B5EF4-FFF2-40B4-BE49-F238E27FC236}">
                <a16:creationId xmlns:a16="http://schemas.microsoft.com/office/drawing/2014/main" id="{7E2EBEBD-1BA7-424F-AA8E-BE344677B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779" y="30479"/>
            <a:ext cx="1204912" cy="16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Cartoon Images Of Children Playing, Download Free Cartoon Images Of  Children Playing png images, Free ClipArts on Clipart Library">
            <a:extLst>
              <a:ext uri="{FF2B5EF4-FFF2-40B4-BE49-F238E27FC236}">
                <a16:creationId xmlns:a16="http://schemas.microsoft.com/office/drawing/2014/main" id="{87CF8CCC-4DF4-400E-BB64-923DB9A7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870006"/>
            <a:ext cx="1170450" cy="25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14:cNvPr>
              <p14:cNvContentPartPr/>
              <p14:nvPr/>
            </p14:nvContentPartPr>
            <p14:xfrm>
              <a:off x="2963880" y="3855540"/>
              <a:ext cx="1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1665781-A616-4843-8E23-009FC27D95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55240" y="3846900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14:cNvPr>
              <p14:cNvContentPartPr/>
              <p14:nvPr/>
            </p14:nvContentPartPr>
            <p14:xfrm>
              <a:off x="2476080" y="438114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10BCD2-5EFD-4A24-8EC2-0AC68B4785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67440" y="43725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14:cNvPr>
              <p14:cNvContentPartPr/>
              <p14:nvPr/>
            </p14:nvContentPartPr>
            <p14:xfrm>
              <a:off x="2308260" y="4254339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E6B28A-7E73-4F20-91C2-4246E9BB0F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620" y="424569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14:cNvPr>
              <p14:cNvContentPartPr/>
              <p14:nvPr/>
            </p14:nvContentPartPr>
            <p14:xfrm>
              <a:off x="2468460" y="4185579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65B007A-320B-4F74-B892-D009A2B388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9820" y="417693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Basketball ball cartoon clip art Royalty Free Vector Image">
            <a:extLst>
              <a:ext uri="{FF2B5EF4-FFF2-40B4-BE49-F238E27FC236}">
                <a16:creationId xmlns:a16="http://schemas.microsoft.com/office/drawing/2014/main" id="{713B1D9F-9A70-4BE9-BBDF-F8013581B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1547180" y="3900215"/>
            <a:ext cx="1610486" cy="158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CF4916-9C10-435B-B987-BF6378994C06}"/>
              </a:ext>
            </a:extLst>
          </p:cNvPr>
          <p:cNvSpPr txBox="1"/>
          <p:nvPr/>
        </p:nvSpPr>
        <p:spPr>
          <a:xfrm>
            <a:off x="1985977" y="4373307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141+1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14:cNvPr>
              <p14:cNvContentPartPr/>
              <p14:nvPr/>
            </p14:nvContentPartPr>
            <p14:xfrm>
              <a:off x="3306600" y="265926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7A6837-5E34-486E-924D-790CB4B9EA1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97960" y="26506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0FB8A90-6D2E-4375-8AAF-B6811E656553}"/>
              </a:ext>
            </a:extLst>
          </p:cNvPr>
          <p:cNvGrpSpPr/>
          <p:nvPr/>
        </p:nvGrpSpPr>
        <p:grpSpPr>
          <a:xfrm>
            <a:off x="2834280" y="1158060"/>
            <a:ext cx="6020280" cy="2850120"/>
            <a:chOff x="2834280" y="1158060"/>
            <a:chExt cx="6020280" cy="285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14:cNvPr>
                <p14:cNvContentPartPr/>
                <p14:nvPr/>
              </p14:nvContentPartPr>
              <p14:xfrm>
                <a:off x="2834280" y="1255620"/>
                <a:ext cx="5974920" cy="27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7719D9-91D9-42AF-86B1-7DF62350B9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5640" y="1246980"/>
                  <a:ext cx="5992560" cy="27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14:cNvPr>
                <p14:cNvContentPartPr/>
                <p14:nvPr/>
              </p14:nvContentPartPr>
              <p14:xfrm>
                <a:off x="8655840" y="1158060"/>
                <a:ext cx="198720" cy="290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63C053-B2D8-4FBB-A2CB-9DF5A628286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47200" y="1149420"/>
                  <a:ext cx="21636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14:cNvPr>
              <p14:cNvContentPartPr/>
              <p14:nvPr/>
            </p14:nvContentPartPr>
            <p14:xfrm>
              <a:off x="11559240" y="-25170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E365C-14B1-4C98-A0C9-D9E13069C9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50600" y="-2607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14:cNvPr>
              <p14:cNvContentPartPr/>
              <p14:nvPr/>
            </p14:nvContentPartPr>
            <p14:xfrm>
              <a:off x="11627640" y="312060"/>
              <a:ext cx="18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A615365-4819-4113-8716-7F390F3A8A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619000" y="303060"/>
                <a:ext cx="1944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 descr="Sharpie Permanent Marker Super Black | Office Warehouse, Inc.">
            <a:extLst>
              <a:ext uri="{FF2B5EF4-FFF2-40B4-BE49-F238E27FC236}">
                <a16:creationId xmlns:a16="http://schemas.microsoft.com/office/drawing/2014/main" id="{762F0235-8F11-445B-A557-46977E3BE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25" y="452474"/>
            <a:ext cx="815340" cy="81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4DE5337-609B-46BA-A39D-89D201F68A25}"/>
              </a:ext>
            </a:extLst>
          </p:cNvPr>
          <p:cNvSpPr txBox="1"/>
          <p:nvPr/>
        </p:nvSpPr>
        <p:spPr>
          <a:xfrm>
            <a:off x="1696114" y="3059668"/>
            <a:ext cx="1610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88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3" y="1293299"/>
            <a:ext cx="1148045" cy="1148045"/>
          </a:xfrm>
          <a:prstGeom prst="rect">
            <a:avLst/>
          </a:prstGeom>
        </p:spPr>
      </p:pic>
      <p:pic>
        <p:nvPicPr>
          <p:cNvPr id="4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5287835" y="1115801"/>
            <a:ext cx="1093062" cy="12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202472" y="2664069"/>
            <a:ext cx="21986" cy="34641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6103270" y="2646457"/>
            <a:ext cx="2" cy="34817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24455" y="2989384"/>
            <a:ext cx="3834853" cy="4659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2372" y="280471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SYN (</a:t>
            </a:r>
            <a:r>
              <a:rPr lang="en-US" dirty="0" err="1">
                <a:solidFill>
                  <a:srgbClr val="FF0000"/>
                </a:solidFill>
              </a:rPr>
              <a:t>seq</a:t>
            </a:r>
            <a:r>
              <a:rPr lang="en-US" dirty="0">
                <a:solidFill>
                  <a:srgbClr val="FF0000"/>
                </a:solidFill>
              </a:rPr>
              <a:t> =m)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202474" y="3798276"/>
            <a:ext cx="3900796" cy="60080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80493" y="4911968"/>
            <a:ext cx="3834853" cy="46599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01462" y="3591276"/>
            <a:ext cx="2509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SYN (seq =n) , ACK (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7030A0"/>
                </a:solidFill>
              </a:rPr>
              <a:t>+1)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92372" y="4725865"/>
            <a:ext cx="110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ACK (n+1)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80900" y="1986978"/>
            <a:ext cx="1534264" cy="36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CLOSED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80897" y="2707959"/>
            <a:ext cx="15342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LISTEN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80898" y="3428943"/>
            <a:ext cx="153426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SYN-RECEIVED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80898" y="5260672"/>
            <a:ext cx="15342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ESTABLISHED</a:t>
            </a:r>
          </a:p>
        </p:txBody>
      </p:sp>
      <p:cxnSp>
        <p:nvCxnSpPr>
          <p:cNvPr id="34" name="Straight Arrow Connector 33"/>
          <p:cNvCxnSpPr>
            <a:stCxn id="29" idx="2"/>
            <a:endCxn id="31" idx="0"/>
          </p:cNvCxnSpPr>
          <p:nvPr/>
        </p:nvCxnSpPr>
        <p:spPr>
          <a:xfrm flipH="1">
            <a:off x="7148031" y="2356307"/>
            <a:ext cx="1" cy="35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2"/>
            <a:endCxn id="32" idx="0"/>
          </p:cNvCxnSpPr>
          <p:nvPr/>
        </p:nvCxnSpPr>
        <p:spPr>
          <a:xfrm>
            <a:off x="7148031" y="3077291"/>
            <a:ext cx="0" cy="3516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  <a:endCxn id="33" idx="0"/>
          </p:cNvCxnSpPr>
          <p:nvPr/>
        </p:nvCxnSpPr>
        <p:spPr>
          <a:xfrm>
            <a:off x="7148031" y="3798275"/>
            <a:ext cx="0" cy="1462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74172" y="1956123"/>
            <a:ext cx="1534264" cy="369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CLOSED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7216" y="3239854"/>
            <a:ext cx="15412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SYN-SEND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8571" y="5270790"/>
            <a:ext cx="154122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ESTABLISHED</a:t>
            </a:r>
          </a:p>
        </p:txBody>
      </p:sp>
      <p:cxnSp>
        <p:nvCxnSpPr>
          <p:cNvPr id="45" name="Straight Arrow Connector 44"/>
          <p:cNvCxnSpPr>
            <a:stCxn id="41" idx="2"/>
            <a:endCxn id="43" idx="0"/>
          </p:cNvCxnSpPr>
          <p:nvPr/>
        </p:nvCxnSpPr>
        <p:spPr>
          <a:xfrm flipH="1">
            <a:off x="937826" y="2325452"/>
            <a:ext cx="3478" cy="9144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3" idx="2"/>
            <a:endCxn id="44" idx="0"/>
          </p:cNvCxnSpPr>
          <p:nvPr/>
        </p:nvCxnSpPr>
        <p:spPr>
          <a:xfrm>
            <a:off x="937826" y="3609186"/>
            <a:ext cx="11355" cy="1661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0493" y="816359"/>
            <a:ext cx="1215589" cy="369332"/>
          </a:xfrm>
          <a:prstGeom prst="rect">
            <a:avLst/>
          </a:prstGeom>
          <a:solidFill>
            <a:srgbClr val="7E9DB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57338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02100" y="789019"/>
            <a:ext cx="86453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Port 80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009792" y="170028"/>
            <a:ext cx="39565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Seq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uence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#: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byte number of the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first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byte of data in the TCP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segement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sent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beginning at random # or 0 (relative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#)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ACK</a:t>
            </a:r>
            <a:r>
              <a:rPr lang="en-US" b="1" dirty="0" err="1">
                <a:latin typeface="Times New Roman" panose="02020603050405020304" pitchFamily="18" charset="0"/>
              </a:rPr>
              <a:t>nowledge</a:t>
            </a:r>
            <a:r>
              <a:rPr lang="en-US" b="1" dirty="0">
                <a:latin typeface="Times New Roman" panose="02020603050405020304" pitchFamily="18" charset="0"/>
              </a:rPr>
              <a:t> #</a:t>
            </a:r>
            <a:r>
              <a:rPr lang="en-US" dirty="0">
                <a:latin typeface="Times New Roman" panose="02020603050405020304" pitchFamily="18" charset="0"/>
              </a:rPr>
              <a:t>: the sequence number of the </a:t>
            </a:r>
            <a:r>
              <a:rPr lang="en-US" b="1" dirty="0">
                <a:latin typeface="Times New Roman" panose="02020603050405020304" pitchFamily="18" charset="0"/>
              </a:rPr>
              <a:t>next</a:t>
            </a:r>
            <a:r>
              <a:rPr lang="en-US" dirty="0">
                <a:latin typeface="Times New Roman" panose="02020603050405020304" pitchFamily="18" charset="0"/>
              </a:rPr>
              <a:t> byte the receiver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expects</a:t>
            </a:r>
            <a:r>
              <a:rPr lang="en-US" dirty="0">
                <a:latin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receive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</a:rPr>
              <a:t>Seq</a:t>
            </a:r>
            <a:r>
              <a:rPr lang="en-US" dirty="0">
                <a:latin typeface="Times New Roman" panose="02020603050405020304" pitchFamily="18" charset="0"/>
              </a:rPr>
              <a:t> # + size of packet + 1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The receiver </a:t>
            </a:r>
            <a:r>
              <a:rPr lang="en-US" dirty="0" err="1">
                <a:latin typeface="Times New Roman" panose="02020603050405020304" pitchFamily="18" charset="0"/>
              </a:rPr>
              <a:t>ack'ing</a:t>
            </a:r>
            <a:r>
              <a:rPr lang="en-US" dirty="0">
                <a:latin typeface="Times New Roman" panose="02020603050405020304" pitchFamily="18" charset="0"/>
              </a:rPr>
              <a:t> sequence number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</a:rPr>
              <a:t> acknowledges receipt of all data bytes less than (but not including) byte number </a:t>
            </a:r>
            <a:r>
              <a:rPr lang="en-US" b="1" dirty="0">
                <a:solidFill>
                  <a:srgbClr val="CC2DB0"/>
                </a:solidFill>
                <a:latin typeface="Times New Roman" panose="02020603050405020304" pitchFamily="18" charset="0"/>
              </a:rPr>
              <a:t>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+1 for SYN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033346" y="6040315"/>
            <a:ext cx="17709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are in bytes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44934" y="2614543"/>
            <a:ext cx="1050431" cy="5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choose </a:t>
            </a:r>
            <a:r>
              <a:rPr lang="en-US" sz="1400" dirty="0" err="1"/>
              <a:t>init</a:t>
            </a:r>
            <a:r>
              <a:rPr lang="en-US" sz="1400" dirty="0"/>
              <a:t> </a:t>
            </a:r>
            <a:r>
              <a:rPr lang="en-US" sz="1400" dirty="0" err="1"/>
              <a:t>seq</a:t>
            </a:r>
            <a:r>
              <a:rPr lang="en-US" sz="1400" dirty="0"/>
              <a:t> </a:t>
            </a:r>
            <a:r>
              <a:rPr lang="en-US" sz="1400" dirty="0" err="1"/>
              <a:t>num</a:t>
            </a:r>
            <a:r>
              <a:rPr lang="en-US" sz="1400" dirty="0"/>
              <a:t>, </a:t>
            </a:r>
            <a:r>
              <a:rPr lang="en-US" sz="1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15956" y="4382695"/>
            <a:ext cx="1910983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1400" dirty="0"/>
              <a:t>received SYNACK 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400" dirty="0"/>
              <a:t>indicates server is live;</a:t>
            </a:r>
          </a:p>
          <a:p>
            <a:pPr algn="r">
              <a:lnSpc>
                <a:spcPct val="90000"/>
              </a:lnSpc>
              <a:defRPr/>
            </a:pPr>
            <a:r>
              <a:rPr lang="en-US" sz="1400" dirty="0"/>
              <a:t>send ACK;</a:t>
            </a:r>
          </a:p>
        </p:txBody>
      </p:sp>
      <p:sp>
        <p:nvSpPr>
          <p:cNvPr id="65" name="Text Box 84"/>
          <p:cNvSpPr txBox="1">
            <a:spLocks noChangeArrowheads="1"/>
          </p:cNvSpPr>
          <p:nvPr/>
        </p:nvSpPr>
        <p:spPr bwMode="auto">
          <a:xfrm>
            <a:off x="261263" y="1346883"/>
            <a:ext cx="11707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i="1" dirty="0">
                <a:solidFill>
                  <a:srgbClr val="000099"/>
                </a:solidFill>
              </a:rPr>
              <a:t>client state</a:t>
            </a:r>
          </a:p>
        </p:txBody>
      </p: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6453281" y="1346883"/>
            <a:ext cx="12702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i="1" dirty="0">
                <a:solidFill>
                  <a:srgbClr val="000099"/>
                </a:solidFill>
              </a:rPr>
              <a:t>Server state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22147" y="257049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79603" y="3847836"/>
            <a:ext cx="30168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228274" y="508612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5230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65" y="1848246"/>
            <a:ext cx="7787312" cy="441281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846186">
            <a:off x="9373625" y="854044"/>
            <a:ext cx="280723" cy="19884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40087" y="4652186"/>
            <a:ext cx="463778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Client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am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FF0000"/>
                </a:solidFill>
              </a:rPr>
              <a:t>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will use the seq #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dirty="0"/>
              <a:t> to indicate the byte number of the </a:t>
            </a:r>
            <a:r>
              <a:rPr lang="en-US" dirty="0">
                <a:solidFill>
                  <a:srgbClr val="FF0000"/>
                </a:solidFill>
              </a:rPr>
              <a:t>first byte of data </a:t>
            </a:r>
            <a:r>
              <a:rPr lang="en-US" dirty="0"/>
              <a:t>in the TCP segment sent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43479" y="4580764"/>
            <a:ext cx="36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039" y="185005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9981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4635335">
            <a:off x="9315794" y="1487243"/>
            <a:ext cx="207853" cy="21279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2" y="2488220"/>
            <a:ext cx="7995599" cy="3903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5689" y="4713733"/>
            <a:ext cx="4914166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Server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I’ve received your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dirty="0">
                <a:solidFill>
                  <a:srgbClr val="FF0000"/>
                </a:solidFill>
              </a:rPr>
              <a:t>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expect to receive your next </a:t>
            </a:r>
            <a:r>
              <a:rPr lang="en-US" dirty="0" err="1"/>
              <a:t>seq</a:t>
            </a:r>
            <a:r>
              <a:rPr lang="en-US" dirty="0"/>
              <a:t># </a:t>
            </a:r>
            <a:r>
              <a:rPr lang="en-US" dirty="0">
                <a:solidFill>
                  <a:srgbClr val="FF0000"/>
                </a:solidFill>
              </a:rPr>
              <a:t>m+ 1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I’m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7030A0"/>
                </a:solidFill>
              </a:rPr>
              <a:t>n </a:t>
            </a:r>
            <a:r>
              <a:rPr lang="en-US" dirty="0"/>
              <a:t>and I will use it to indicate the byte number of the </a:t>
            </a:r>
            <a:r>
              <a:rPr lang="en-US" dirty="0">
                <a:solidFill>
                  <a:srgbClr val="FF0000"/>
                </a:solidFill>
              </a:rPr>
              <a:t>first byte of data </a:t>
            </a:r>
            <a:r>
              <a:rPr lang="en-US" dirty="0"/>
              <a:t>in the TCP packet I am sending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423205" y="4818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0316" y="5544730"/>
            <a:ext cx="70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m+ 1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608" y="2623246"/>
            <a:ext cx="301686" cy="369332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2386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988" y="0"/>
            <a:ext cx="2678012" cy="3471288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6435519">
            <a:off x="9380829" y="1460398"/>
            <a:ext cx="279248" cy="1831653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12" y="1551006"/>
            <a:ext cx="8333724" cy="41991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8587" y="4081056"/>
            <a:ext cx="48004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Client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OK. I am sending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FF0000"/>
                </a:solidFill>
              </a:rPr>
              <a:t>m+ 1 </a:t>
            </a:r>
            <a:r>
              <a:rPr lang="en-US" dirty="0"/>
              <a:t>as you requested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expect to receive </a:t>
            </a:r>
            <a:r>
              <a:rPr lang="en-US" dirty="0" err="1"/>
              <a:t>seq</a:t>
            </a:r>
            <a:r>
              <a:rPr lang="en-US" dirty="0"/>
              <a:t> # </a:t>
            </a:r>
            <a:r>
              <a:rPr lang="en-US" b="1" dirty="0">
                <a:solidFill>
                  <a:srgbClr val="7030A0"/>
                </a:solidFill>
              </a:rPr>
              <a:t>n +1</a:t>
            </a:r>
          </a:p>
        </p:txBody>
      </p:sp>
      <p:sp>
        <p:nvSpPr>
          <p:cNvPr id="7" name="Rectangle 6"/>
          <p:cNvSpPr/>
          <p:nvPr/>
        </p:nvSpPr>
        <p:spPr>
          <a:xfrm>
            <a:off x="5696011" y="471264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 +1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7501" y="397409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m+ 1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308" y="188469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22825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 protocol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4</a:t>
            </a:r>
          </a:p>
        </p:txBody>
      </p:sp>
    </p:spTree>
    <p:extLst>
      <p:ext uri="{BB962C8B-B14F-4D97-AF65-F5344CB8AC3E}">
        <p14:creationId xmlns:p14="http://schemas.microsoft.com/office/powerpoint/2010/main" val="1237592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667075"/>
            <a:ext cx="625674" cy="625674"/>
          </a:xfrm>
          <a:prstGeom prst="rect">
            <a:avLst/>
          </a:prstGeom>
        </p:spPr>
      </p:pic>
      <p:pic>
        <p:nvPicPr>
          <p:cNvPr id="14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360413" y="557658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3549364" y="1519285"/>
            <a:ext cx="21988" cy="4978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95580" y="1519285"/>
            <a:ext cx="1134" cy="4978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71347" y="1844600"/>
            <a:ext cx="3105692" cy="241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2606" y="1644411"/>
            <a:ext cx="155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SYN (</a:t>
            </a:r>
            <a:r>
              <a:rPr lang="en-US" sz="1600" dirty="0" err="1">
                <a:solidFill>
                  <a:srgbClr val="FF0000"/>
                </a:solidFill>
              </a:rPr>
              <a:t>seq</a:t>
            </a:r>
            <a:r>
              <a:rPr lang="en-US" sz="1600" dirty="0">
                <a:solidFill>
                  <a:srgbClr val="FF0000"/>
                </a:solidFill>
              </a:rPr>
              <a:t> =0)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549364" y="2432855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78562" y="3041043"/>
            <a:ext cx="3110941" cy="224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1692" y="2245487"/>
            <a:ext cx="238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SYN 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=0) , ACK (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>
                <a:solidFill>
                  <a:srgbClr val="7030A0"/>
                </a:solidFill>
              </a:rPr>
              <a:t>+1)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3620" y="2887676"/>
            <a:ext cx="2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8078" y="232356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57338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4384" y="232356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80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646485" y="3400209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646485" y="1550230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008802" y="1550230"/>
            <a:ext cx="27901" cy="1849979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036730" y="2216815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2644208" y="4976027"/>
            <a:ext cx="6378544" cy="17583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9036703" y="3459612"/>
            <a:ext cx="13964" cy="2925796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9042956" y="4811245"/>
            <a:ext cx="11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555663" y="3644219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599277" y="3427280"/>
            <a:ext cx="3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=t1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3578562" y="4545988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589893" y="4289693"/>
            <a:ext cx="308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t1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17979" y="3525642"/>
            <a:ext cx="17847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 request/TCP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3555663" y="5212249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589893" y="4953365"/>
            <a:ext cx="3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t1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=t2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23277" y="4988984"/>
            <a:ext cx="1974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http response/TCP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2646485" y="6385408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11515" y="3765834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cxnSpLocks/>
          </p:cNvCxnSpPr>
          <p:nvPr/>
        </p:nvCxnSpPr>
        <p:spPr>
          <a:xfrm flipH="1">
            <a:off x="5312648" y="3765834"/>
            <a:ext cx="669052" cy="569919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3534948" y="5945067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578562" y="5728128"/>
            <a:ext cx="337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=1+</a:t>
            </a:r>
            <a:r>
              <a:rPr lang="en-US" sz="1600" dirty="0"/>
              <a:t>t1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(1+</a:t>
            </a:r>
            <a:r>
              <a:rPr lang="en-US" sz="1600" dirty="0"/>
              <a:t>t2</a:t>
            </a:r>
            <a:r>
              <a:rPr lang="en-US" sz="1600" dirty="0">
                <a:solidFill>
                  <a:srgbClr val="FFC00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4307630" y="3727166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4268684" y="5263106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cxnSpLocks/>
          </p:cNvCxnSpPr>
          <p:nvPr/>
        </p:nvCxnSpPr>
        <p:spPr>
          <a:xfrm flipH="1">
            <a:off x="5369818" y="5224438"/>
            <a:ext cx="874566" cy="608587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4364799" y="5224438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30566" y="169400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710020" y="2234094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234663" y="284569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702791" y="4350763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236935" y="576040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46822" y="352870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10020" y="5013488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38691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72" y="667075"/>
            <a:ext cx="625674" cy="625674"/>
          </a:xfrm>
          <a:prstGeom prst="rect">
            <a:avLst/>
          </a:prstGeom>
        </p:spPr>
      </p:pic>
      <p:pic>
        <p:nvPicPr>
          <p:cNvPr id="3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360413" y="557658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3549364" y="1519285"/>
            <a:ext cx="21988" cy="49782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695580" y="1519285"/>
            <a:ext cx="1134" cy="49782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71347" y="1844600"/>
            <a:ext cx="3105692" cy="2415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92606" y="1644411"/>
            <a:ext cx="155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SYN (</a:t>
            </a:r>
            <a:r>
              <a:rPr lang="en-US" sz="1600" dirty="0" err="1">
                <a:solidFill>
                  <a:srgbClr val="FF0000"/>
                </a:solidFill>
              </a:rPr>
              <a:t>seq</a:t>
            </a:r>
            <a:r>
              <a:rPr lang="en-US" sz="1600" dirty="0">
                <a:solidFill>
                  <a:srgbClr val="FF0000"/>
                </a:solidFill>
              </a:rPr>
              <a:t> =0)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549364" y="2432855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78562" y="3041043"/>
            <a:ext cx="3110941" cy="22418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91692" y="2245487"/>
            <a:ext cx="2385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SYN 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=0) , ACK (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>
                <a:solidFill>
                  <a:srgbClr val="7030A0"/>
                </a:solidFill>
              </a:rPr>
              <a:t>+1)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3620" y="2887676"/>
            <a:ext cx="200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08078" y="232356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57338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4384" y="232356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80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646485" y="3400209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46485" y="1550230"/>
            <a:ext cx="7051430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9008802" y="1550230"/>
            <a:ext cx="27901" cy="1849979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36730" y="2216815"/>
            <a:ext cx="119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handshake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630258" y="4944380"/>
            <a:ext cx="6378544" cy="17583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9008802" y="3459612"/>
            <a:ext cx="27901" cy="2925796"/>
          </a:xfrm>
          <a:prstGeom prst="straightConnector1">
            <a:avLst/>
          </a:prstGeom>
          <a:ln w="38100"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223374" y="4777297"/>
            <a:ext cx="119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Transfer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55663" y="3644219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99277" y="3427280"/>
            <a:ext cx="3097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</a:t>
            </a:r>
            <a:r>
              <a:rPr lang="en-US" sz="1600" dirty="0">
                <a:solidFill>
                  <a:srgbClr val="7030A0"/>
                </a:solidFill>
              </a:rPr>
              <a:t>0</a:t>
            </a:r>
            <a:r>
              <a:rPr lang="en-US" sz="1600" dirty="0">
                <a:solidFill>
                  <a:srgbClr val="FFC000"/>
                </a:solidFill>
              </a:rPr>
              <a:t>+1),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</a:t>
            </a:r>
            <a:r>
              <a:rPr lang="en-US" sz="1600" b="1" dirty="0">
                <a:solidFill>
                  <a:schemeClr val="accent6"/>
                </a:solidFill>
              </a:rPr>
              <a:t>83</a:t>
            </a:r>
            <a:r>
              <a:rPr lang="en-US" sz="1600" dirty="0"/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578562" y="4545988"/>
            <a:ext cx="3118290" cy="341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9893" y="4289693"/>
            <a:ext cx="3084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83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0732" y="3531278"/>
            <a:ext cx="17847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 request/TCP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55663" y="5212249"/>
            <a:ext cx="3118290" cy="341143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89893" y="4953365"/>
            <a:ext cx="3232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</a:t>
            </a:r>
            <a:r>
              <a:rPr lang="en-US" sz="1600" dirty="0">
                <a:solidFill>
                  <a:srgbClr val="FFC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) , ACK (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>
                <a:solidFill>
                  <a:srgbClr val="7030A0"/>
                </a:solidFill>
              </a:rPr>
              <a:t>+</a:t>
            </a:r>
            <a:r>
              <a:rPr lang="en-US" sz="1600" dirty="0"/>
              <a:t>83</a:t>
            </a:r>
            <a:r>
              <a:rPr lang="en-US" sz="1600" dirty="0">
                <a:solidFill>
                  <a:srgbClr val="7030A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</a:t>
            </a:r>
            <a:r>
              <a:rPr lang="en-US" sz="1600" b="1" dirty="0">
                <a:solidFill>
                  <a:schemeClr val="accent6"/>
                </a:solidFill>
              </a:rPr>
              <a:t>352</a:t>
            </a:r>
            <a:r>
              <a:rPr lang="en-US" sz="1600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7115" y="5027583"/>
            <a:ext cx="192200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 response/TCP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2646485" y="6385408"/>
            <a:ext cx="7112976" cy="0"/>
          </a:xfrm>
          <a:prstGeom prst="line">
            <a:avLst/>
          </a:prstGeom>
          <a:ln w="38100">
            <a:solidFill>
              <a:srgbClr val="CC2DB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230566" y="1694002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0020" y="2234094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4663" y="284569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21591" y="4352912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211515" y="3765834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12648" y="3752013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34948" y="5945067"/>
            <a:ext cx="3105692" cy="2415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78562" y="5728128"/>
            <a:ext cx="337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</a:rPr>
              <a:t>(</a:t>
            </a:r>
            <a:r>
              <a:rPr lang="en-US" sz="1600" dirty="0" err="1">
                <a:solidFill>
                  <a:srgbClr val="7030A0"/>
                </a:solidFill>
              </a:rPr>
              <a:t>seq</a:t>
            </a:r>
            <a:r>
              <a:rPr lang="en-US" sz="1600" dirty="0">
                <a:solidFill>
                  <a:srgbClr val="7030A0"/>
                </a:solidFill>
              </a:rPr>
              <a:t> =1+</a:t>
            </a:r>
            <a:r>
              <a:rPr lang="en-US" sz="1600" dirty="0"/>
              <a:t>83</a:t>
            </a:r>
            <a:r>
              <a:rPr lang="en-US" sz="1600" dirty="0">
                <a:solidFill>
                  <a:srgbClr val="7030A0"/>
                </a:solidFill>
              </a:rPr>
              <a:t>) , </a:t>
            </a:r>
            <a:r>
              <a:rPr lang="en-US" sz="1600" dirty="0">
                <a:solidFill>
                  <a:srgbClr val="FFC000"/>
                </a:solidFill>
              </a:rPr>
              <a:t>ACK (1+</a:t>
            </a:r>
            <a:r>
              <a:rPr lang="en-US" sz="1600" b="1" dirty="0">
                <a:solidFill>
                  <a:schemeClr val="accent6"/>
                </a:solidFill>
              </a:rPr>
              <a:t>352</a:t>
            </a:r>
            <a:r>
              <a:rPr lang="en-US" sz="1600" dirty="0">
                <a:solidFill>
                  <a:srgbClr val="FFC000"/>
                </a:solidFill>
              </a:rPr>
              <a:t>), </a:t>
            </a:r>
            <a:r>
              <a:rPr lang="en-US" sz="1600" dirty="0"/>
              <a:t>TCP </a:t>
            </a:r>
            <a:r>
              <a:rPr lang="en-US" sz="1600" dirty="0" err="1"/>
              <a:t>len</a:t>
            </a:r>
            <a:r>
              <a:rPr lang="en-US" sz="1600" dirty="0"/>
              <a:t>=0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307630" y="3727166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36935" y="5760401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268684" y="5263106"/>
            <a:ext cx="668216" cy="52385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369817" y="5249285"/>
            <a:ext cx="1123034" cy="58374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364799" y="5224438"/>
            <a:ext cx="838131" cy="587838"/>
          </a:xfrm>
          <a:prstGeom prst="straightConnector1">
            <a:avLst/>
          </a:prstGeom>
          <a:ln>
            <a:solidFill>
              <a:schemeClr val="accent4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41677" y="404446"/>
            <a:ext cx="189487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TCP length t1=83</a:t>
            </a:r>
          </a:p>
          <a:p>
            <a:r>
              <a:rPr lang="en-US" dirty="0"/>
              <a:t>TCP length t2=352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46822" y="3528705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10020" y="5013488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05872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994" y="1082389"/>
            <a:ext cx="7684002" cy="51946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994" y="735423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http request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4901" y="1160766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3576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040" y="463444"/>
            <a:ext cx="8264158" cy="6044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130" y="1412967"/>
            <a:ext cx="12569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</a:t>
            </a:r>
            <a:r>
              <a:rPr lang="en-US" sz="1400" dirty="0">
                <a:solidFill>
                  <a:srgbClr val="FF0000"/>
                </a:solidFill>
              </a:rPr>
              <a:t>TCP</a:t>
            </a:r>
            <a:r>
              <a:rPr lang="en-US" sz="1400" dirty="0"/>
              <a:t> segment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130" y="5080092"/>
            <a:ext cx="125691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</a:t>
            </a:r>
            <a:r>
              <a:rPr lang="en-US" sz="1400" dirty="0">
                <a:solidFill>
                  <a:srgbClr val="FF0000"/>
                </a:solidFill>
              </a:rPr>
              <a:t>TCP</a:t>
            </a:r>
            <a:r>
              <a:rPr lang="en-US" sz="1400" dirty="0"/>
              <a:t> payload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38954" y="2198077"/>
            <a:ext cx="74734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70354" y="38420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2040" y="139601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</a:t>
            </a:r>
            <a:r>
              <a:rPr lang="en-US" sz="1400" dirty="0">
                <a:solidFill>
                  <a:srgbClr val="FF0000"/>
                </a:solidFill>
              </a:rPr>
              <a:t>http</a:t>
            </a:r>
            <a:r>
              <a:rPr lang="en-US" sz="1400" dirty="0"/>
              <a:t> request</a:t>
            </a:r>
          </a:p>
        </p:txBody>
      </p:sp>
    </p:spTree>
    <p:extLst>
      <p:ext uri="{BB962C8B-B14F-4D97-AF65-F5344CB8AC3E}">
        <p14:creationId xmlns:p14="http://schemas.microsoft.com/office/powerpoint/2010/main" val="245350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HTTP?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9287"/>
          </a:xfrm>
        </p:spPr>
        <p:txBody>
          <a:bodyPr/>
          <a:lstStyle/>
          <a:p>
            <a:r>
              <a:rPr lang="en-US" dirty="0"/>
              <a:t>HTTP stands for </a:t>
            </a: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/>
              <a:t>yper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ext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ransfer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rotocol and is used to transfer data across the Web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24" y="3715309"/>
            <a:ext cx="1947024" cy="194702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242816" y="4076700"/>
            <a:ext cx="1993392" cy="27432"/>
          </a:xfrm>
          <a:prstGeom prst="straightConnector1">
            <a:avLst/>
          </a:prstGeom>
          <a:ln w="76200">
            <a:solidFill>
              <a:srgbClr val="7E9D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02290" y="3536372"/>
            <a:ext cx="1991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46396"/>
                </a:solidFill>
              </a:rPr>
              <a:t>HTTP Request </a:t>
            </a:r>
            <a:endParaRPr lang="en-US" dirty="0">
              <a:solidFill>
                <a:srgbClr val="34639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238523" y="4939869"/>
            <a:ext cx="1993391" cy="0"/>
          </a:xfrm>
          <a:prstGeom prst="straightConnector1">
            <a:avLst/>
          </a:prstGeom>
          <a:ln w="76200">
            <a:solidFill>
              <a:srgbClr val="E02C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02290" y="4463717"/>
            <a:ext cx="2105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HTTP Response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733" y="3345872"/>
            <a:ext cx="2864428" cy="28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tract Free Icon - Icon-Icons.com">
            <a:extLst>
              <a:ext uri="{FF2B5EF4-FFF2-40B4-BE49-F238E27FC236}">
                <a16:creationId xmlns:a16="http://schemas.microsoft.com/office/drawing/2014/main" id="{399A4DBE-66D6-4FEC-866C-0DF599DC1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637" y="575013"/>
            <a:ext cx="878303" cy="8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2F03DE-A50F-409A-90AE-3BADFE8321F2}"/>
              </a:ext>
            </a:extLst>
          </p:cNvPr>
          <p:cNvSpPr/>
          <p:nvPr/>
        </p:nvSpPr>
        <p:spPr>
          <a:xfrm>
            <a:off x="6140523" y="1845470"/>
            <a:ext cx="1273737" cy="442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3F6292-59B7-46C2-9700-D84F225A5DAA}"/>
              </a:ext>
            </a:extLst>
          </p:cNvPr>
          <p:cNvCxnSpPr>
            <a:cxnSpLocks/>
          </p:cNvCxnSpPr>
          <p:nvPr/>
        </p:nvCxnSpPr>
        <p:spPr>
          <a:xfrm flipV="1">
            <a:off x="6903720" y="1545139"/>
            <a:ext cx="1592580" cy="280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343ED26-F632-46FC-928D-99B289E5B689}"/>
              </a:ext>
            </a:extLst>
          </p:cNvPr>
          <p:cNvSpPr txBox="1"/>
          <p:nvPr/>
        </p:nvSpPr>
        <p:spPr>
          <a:xfrm>
            <a:off x="8025947" y="112991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agreement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3060331-8F7A-49FA-84B2-EB95C9B1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5" y="343366"/>
            <a:ext cx="2003455" cy="12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70A8FF-7846-4C37-92CE-B8E8EDF15C4B}"/>
              </a:ext>
            </a:extLst>
          </p:cNvPr>
          <p:cNvSpPr/>
          <p:nvPr/>
        </p:nvSpPr>
        <p:spPr>
          <a:xfrm>
            <a:off x="3481143" y="1811138"/>
            <a:ext cx="2614857" cy="4424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37748C-CECE-4482-9548-C9DDF3FA4FC0}"/>
              </a:ext>
            </a:extLst>
          </p:cNvPr>
          <p:cNvCxnSpPr>
            <a:stCxn id="18" idx="0"/>
          </p:cNvCxnSpPr>
          <p:nvPr/>
        </p:nvCxnSpPr>
        <p:spPr>
          <a:xfrm flipV="1">
            <a:off x="4788572" y="1592785"/>
            <a:ext cx="522568" cy="218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36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888" y="1105167"/>
            <a:ext cx="7258311" cy="528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226" y="2347584"/>
            <a:ext cx="118466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IP packet 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51200" y="4384800"/>
            <a:ext cx="360000" cy="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170000" y="4566000"/>
            <a:ext cx="360000" cy="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72888" y="117237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2888" y="797390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http request</a:t>
            </a:r>
          </a:p>
        </p:txBody>
      </p:sp>
    </p:spTree>
    <p:extLst>
      <p:ext uri="{BB962C8B-B14F-4D97-AF65-F5344CB8AC3E}">
        <p14:creationId xmlns:p14="http://schemas.microsoft.com/office/powerpoint/2010/main" val="455360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97" y="801844"/>
            <a:ext cx="6881444" cy="5493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406" y="1337030"/>
            <a:ext cx="145679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Ethernet</a:t>
            </a:r>
            <a:r>
              <a:rPr lang="en-US" sz="1400" dirty="0"/>
              <a:t> Frame 4</a:t>
            </a:r>
          </a:p>
        </p:txBody>
      </p:sp>
      <p:pic>
        <p:nvPicPr>
          <p:cNvPr id="1026" name="Picture 2" descr="https://upload.wikimedia.org/wikipedia/commons/thumb/1/13/Ethernet_Type_II_Frame_format.svg/700px-Ethernet_Type_II_Frame_forma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9" y="2638120"/>
            <a:ext cx="5750275" cy="101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60684" y="4284124"/>
            <a:ext cx="34344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lo interface is not associated with a hardware network interface (it's a virtual loopback interface), it does not have an Ethernet hardware address (MAC address).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446" y="4233600"/>
            <a:ext cx="161775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444444"/>
                </a:solidFill>
                <a:latin typeface="Gotham A"/>
              </a:rPr>
              <a:t>Show </a:t>
            </a:r>
            <a:r>
              <a:rPr lang="en-US" sz="1200" dirty="0">
                <a:solidFill>
                  <a:srgbClr val="FF0000"/>
                </a:solidFill>
                <a:latin typeface="Gotham A"/>
              </a:rPr>
              <a:t>Ethernet</a:t>
            </a:r>
            <a:r>
              <a:rPr lang="en-US" sz="1200" dirty="0">
                <a:solidFill>
                  <a:srgbClr val="444444"/>
                </a:solidFill>
                <a:latin typeface="Gotham A"/>
              </a:rPr>
              <a:t> 802.3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2972652" y="4743185"/>
            <a:ext cx="883575" cy="246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000" dirty="0"/>
              <a:t>ARP (0x0806)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0511" y="707179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2197" y="484166"/>
            <a:ext cx="4671511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Show http request</a:t>
            </a:r>
          </a:p>
        </p:txBody>
      </p:sp>
    </p:spTree>
    <p:extLst>
      <p:ext uri="{BB962C8B-B14F-4D97-AF65-F5344CB8AC3E}">
        <p14:creationId xmlns:p14="http://schemas.microsoft.com/office/powerpoint/2010/main" val="2367878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24" y="1121093"/>
            <a:ext cx="8856367" cy="5344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324" y="782539"/>
            <a:ext cx="456275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</a:t>
            </a:r>
            <a:r>
              <a:rPr lang="en-US" sz="1600" dirty="0" err="1">
                <a:solidFill>
                  <a:srgbClr val="FF0000"/>
                </a:solidFill>
              </a:rPr>
              <a:t>ACK</a:t>
            </a:r>
            <a:r>
              <a:rPr lang="en-US" sz="1600" dirty="0" err="1"/>
              <a:t>nowledges</a:t>
            </a:r>
            <a:r>
              <a:rPr lang="en-US" sz="1600" dirty="0"/>
              <a:t> the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230" y="3235569"/>
            <a:ext cx="23500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ACK 84  =1+ TCP length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6324" y="1182649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085034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067" y="4050833"/>
            <a:ext cx="7766936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/>
              <a:t>No. 5 and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HTTP response protocol</a:t>
            </a:r>
          </a:p>
        </p:txBody>
      </p:sp>
    </p:spTree>
    <p:extLst>
      <p:ext uri="{BB962C8B-B14F-4D97-AF65-F5344CB8AC3E}">
        <p14:creationId xmlns:p14="http://schemas.microsoft.com/office/powerpoint/2010/main" val="3812598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59" y="1127536"/>
            <a:ext cx="7453006" cy="5174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3132" y="118884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0859" y="685002"/>
            <a:ext cx="438577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send HTTP response </a:t>
            </a:r>
            <a:r>
              <a:rPr lang="en-US" sz="1600" dirty="0">
                <a:solidFill>
                  <a:srgbClr val="0070C0"/>
                </a:solidFill>
              </a:rPr>
              <a:t>head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" y="2329807"/>
            <a:ext cx="970002" cy="3088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 head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196421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72" y="953586"/>
            <a:ext cx="7818381" cy="5372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572" y="585034"/>
            <a:ext cx="49071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send HTTP response data (</a:t>
            </a:r>
            <a:r>
              <a:rPr lang="en-US" sz="1600" dirty="0">
                <a:solidFill>
                  <a:srgbClr val="0070C0"/>
                </a:solidFill>
              </a:rPr>
              <a:t>simple.html</a:t>
            </a:r>
            <a:r>
              <a:rPr lang="en-US" sz="16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164" y="953586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971" y="2416893"/>
            <a:ext cx="113660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simple.html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875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85" y="971170"/>
            <a:ext cx="8565324" cy="53347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9068" y="4387361"/>
            <a:ext cx="251753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PSH: data must be transmitted promptly to the receiver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7361" y="105821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2285" y="589094"/>
            <a:ext cx="4907148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Server send HTTP response data (</a:t>
            </a:r>
            <a:r>
              <a:rPr lang="en-US" sz="1600" dirty="0">
                <a:solidFill>
                  <a:srgbClr val="0070C0"/>
                </a:solidFill>
              </a:rPr>
              <a:t>simple.html</a:t>
            </a:r>
            <a:r>
              <a:rPr lang="en-US" sz="1600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329842" y="2300297"/>
            <a:ext cx="492443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Gotham A"/>
              </a:rPr>
              <a:t>TCP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35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1" y="1136983"/>
            <a:ext cx="10502081" cy="4709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911" y="150662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911" y="782886"/>
            <a:ext cx="3302403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Client sends TCP 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27012394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TCP Close connection</a:t>
            </a:r>
          </a:p>
        </p:txBody>
      </p:sp>
    </p:spTree>
    <p:extLst>
      <p:ext uri="{BB962C8B-B14F-4D97-AF65-F5344CB8AC3E}">
        <p14:creationId xmlns:p14="http://schemas.microsoft.com/office/powerpoint/2010/main" val="1158092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26111" y="6445128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 marL="742950" indent="-28575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621EDC3-8EA9-4D64-9134-52F5613383BF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H="1">
            <a:off x="4711578" y="1861404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7300790" y="1931254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784228" y="2542441"/>
            <a:ext cx="1335087" cy="854075"/>
            <a:chOff x="343" y="1740"/>
            <a:chExt cx="841" cy="538"/>
          </a:xfrm>
        </p:grpSpPr>
        <p:sp>
          <p:nvSpPr>
            <p:cNvPr id="10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FIN_WAIT_2</a:t>
              </a:r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8415215" y="1882041"/>
            <a:ext cx="1390650" cy="960438"/>
            <a:chOff x="4520" y="1324"/>
            <a:chExt cx="876" cy="60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CLOSE_WAIT</a:t>
              </a:r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4752857" y="3650516"/>
            <a:ext cx="2974977" cy="579438"/>
            <a:chOff x="2213" y="2438"/>
            <a:chExt cx="1874" cy="365"/>
          </a:xfrm>
        </p:grpSpPr>
        <p:sp>
          <p:nvSpPr>
            <p:cNvPr id="16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Text Box 43"/>
            <p:cNvSpPr txBox="1">
              <a:spLocks noChangeArrowheads="1"/>
            </p:cNvSpPr>
            <p:nvPr/>
          </p:nvSpPr>
          <p:spPr bwMode="auto">
            <a:xfrm>
              <a:off x="2390" y="2527"/>
              <a:ext cx="169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FIN, ACK=</a:t>
              </a:r>
              <a:r>
                <a:rPr lang="en-US" b="1" dirty="0"/>
                <a:t>84+1</a:t>
              </a:r>
              <a:r>
                <a:rPr lang="en-US" dirty="0"/>
                <a:t>, </a:t>
              </a:r>
              <a:r>
                <a:rPr lang="en-US" dirty="0" err="1"/>
                <a:t>seq</a:t>
              </a:r>
              <a:r>
                <a:rPr lang="en-US" dirty="0"/>
                <a:t>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endParaRPr lang="en-US" dirty="0"/>
            </a:p>
          </p:txBody>
        </p:sp>
      </p:grpSp>
      <p:grpSp>
        <p:nvGrpSpPr>
          <p:cNvPr id="19" name="Group 80"/>
          <p:cNvGrpSpPr>
            <a:grpSpLocks/>
          </p:cNvGrpSpPr>
          <p:nvPr/>
        </p:nvGrpSpPr>
        <p:grpSpPr bwMode="auto">
          <a:xfrm>
            <a:off x="4783015" y="4358541"/>
            <a:ext cx="2508250" cy="582613"/>
            <a:chOff x="2232" y="2884"/>
            <a:chExt cx="1580" cy="367"/>
          </a:xfrm>
        </p:grpSpPr>
        <p:sp>
          <p:nvSpPr>
            <p:cNvPr id="20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1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>
              <a:off x="2700" y="2985"/>
              <a:ext cx="8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ACK=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r>
                <a:rPr lang="en-US" dirty="0"/>
                <a:t>+1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3330453" y="2682141"/>
            <a:ext cx="4930775" cy="854075"/>
            <a:chOff x="1317" y="1828"/>
            <a:chExt cx="3106" cy="538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562" y="1887"/>
              <a:ext cx="7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ACK=</a:t>
              </a:r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84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+1</a:t>
              </a:r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close</a:t>
              </a:r>
            </a:p>
          </p:txBody>
        </p:sp>
        <p:sp>
          <p:nvSpPr>
            <p:cNvPr id="28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</p:grpSp>
      <p:grpSp>
        <p:nvGrpSpPr>
          <p:cNvPr id="29" name="Group 78"/>
          <p:cNvGrpSpPr>
            <a:grpSpLocks/>
          </p:cNvGrpSpPr>
          <p:nvPr/>
        </p:nvGrpSpPr>
        <p:grpSpPr bwMode="auto">
          <a:xfrm>
            <a:off x="7299203" y="2812316"/>
            <a:ext cx="2501900" cy="1735138"/>
            <a:chOff x="3817" y="1910"/>
            <a:chExt cx="1576" cy="1093"/>
          </a:xfrm>
        </p:grpSpPr>
        <p:sp>
          <p:nvSpPr>
            <p:cNvPr id="30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/>
                <a:t>send data</a:t>
              </a:r>
            </a:p>
          </p:txBody>
        </p:sp>
        <p:grpSp>
          <p:nvGrpSpPr>
            <p:cNvPr id="31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32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33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/>
                  <a:t>LAST_ACK</a:t>
                </a:r>
              </a:p>
            </p:txBody>
          </p:sp>
        </p:grpSp>
      </p:grpSp>
      <p:grpSp>
        <p:nvGrpSpPr>
          <p:cNvPr id="34" name="Group 82"/>
          <p:cNvGrpSpPr>
            <a:grpSpLocks/>
          </p:cNvGrpSpPr>
          <p:nvPr/>
        </p:nvGrpSpPr>
        <p:grpSpPr bwMode="auto">
          <a:xfrm>
            <a:off x="8881940" y="3993416"/>
            <a:ext cx="917575" cy="1223963"/>
            <a:chOff x="4814" y="2654"/>
            <a:chExt cx="578" cy="771"/>
          </a:xfrm>
        </p:grpSpPr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CLOSED</a:t>
              </a:r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7" name="Group 77"/>
          <p:cNvGrpSpPr>
            <a:grpSpLocks/>
          </p:cNvGrpSpPr>
          <p:nvPr/>
        </p:nvGrpSpPr>
        <p:grpSpPr bwMode="auto">
          <a:xfrm>
            <a:off x="1825503" y="3385404"/>
            <a:ext cx="1400175" cy="1044575"/>
            <a:chOff x="369" y="2271"/>
            <a:chExt cx="882" cy="658"/>
          </a:xfrm>
        </p:grpSpPr>
        <p:sp>
          <p:nvSpPr>
            <p:cNvPr id="38" name="Text Box 58"/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TIMED_WAIT</a:t>
              </a:r>
            </a:p>
          </p:txBody>
        </p:sp>
        <p:sp>
          <p:nvSpPr>
            <p:cNvPr id="39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0" name="Group 81"/>
          <p:cNvGrpSpPr>
            <a:grpSpLocks/>
          </p:cNvGrpSpPr>
          <p:nvPr/>
        </p:nvGrpSpPr>
        <p:grpSpPr bwMode="auto">
          <a:xfrm>
            <a:off x="1914403" y="4266466"/>
            <a:ext cx="2743200" cy="1768475"/>
            <a:chOff x="425" y="2826"/>
            <a:chExt cx="1728" cy="1114"/>
          </a:xfrm>
        </p:grpSpPr>
        <p:sp>
          <p:nvSpPr>
            <p:cNvPr id="41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2" name="Text Box 51"/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for 2*max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segment lifetime</a:t>
              </a:r>
            </a:p>
          </p:txBody>
        </p:sp>
        <p:sp>
          <p:nvSpPr>
            <p:cNvPr id="43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4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45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CLOSED</a:t>
              </a:r>
            </a:p>
          </p:txBody>
        </p:sp>
        <p:sp>
          <p:nvSpPr>
            <p:cNvPr id="46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8" name="Group 71"/>
          <p:cNvGrpSpPr>
            <a:grpSpLocks/>
          </p:cNvGrpSpPr>
          <p:nvPr/>
        </p:nvGrpSpPr>
        <p:grpSpPr bwMode="auto">
          <a:xfrm>
            <a:off x="1790578" y="1826479"/>
            <a:ext cx="1335087" cy="700087"/>
            <a:chOff x="347" y="1289"/>
            <a:chExt cx="841" cy="441"/>
          </a:xfrm>
        </p:grpSpPr>
        <p:sp>
          <p:nvSpPr>
            <p:cNvPr id="49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/>
                <a:t>FIN_WAIT_1</a:t>
              </a:r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1" name="Group 70"/>
          <p:cNvGrpSpPr>
            <a:grpSpLocks/>
          </p:cNvGrpSpPr>
          <p:nvPr/>
        </p:nvGrpSpPr>
        <p:grpSpPr bwMode="auto">
          <a:xfrm>
            <a:off x="3159003" y="1953479"/>
            <a:ext cx="4518026" cy="941387"/>
            <a:chOff x="1209" y="1369"/>
            <a:chExt cx="2846" cy="593"/>
          </a:xfrm>
        </p:grpSpPr>
        <p:sp>
          <p:nvSpPr>
            <p:cNvPr id="52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2507" y="1494"/>
              <a:ext cx="15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/>
                <a:t>FIN, ACK=</a:t>
              </a:r>
              <a:r>
                <a:rPr lang="en-US" b="1" dirty="0">
                  <a:solidFill>
                    <a:schemeClr val="accent6"/>
                  </a:solidFill>
                </a:rPr>
                <a:t>353</a:t>
              </a:r>
              <a:r>
                <a:rPr lang="en-US" dirty="0"/>
                <a:t>, </a:t>
              </a:r>
              <a:r>
                <a:rPr lang="en-US" dirty="0" err="1"/>
                <a:t>seq</a:t>
              </a:r>
              <a:r>
                <a:rPr lang="en-US" dirty="0"/>
                <a:t>=</a:t>
              </a:r>
              <a:r>
                <a:rPr lang="en-US" b="1" dirty="0"/>
                <a:t>84</a:t>
              </a: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/>
                <a:t> receive data</a:t>
              </a:r>
            </a:p>
          </p:txBody>
        </p:sp>
      </p:grpSp>
      <p:sp>
        <p:nvSpPr>
          <p:cNvPr id="57" name="Text Box 84"/>
          <p:cNvSpPr txBox="1">
            <a:spLocks noChangeArrowheads="1"/>
          </p:cNvSpPr>
          <p:nvPr/>
        </p:nvSpPr>
        <p:spPr bwMode="auto">
          <a:xfrm>
            <a:off x="1738190" y="1148616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8593015" y="1166079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59" name="Text Box 86"/>
          <p:cNvSpPr txBox="1">
            <a:spLocks noChangeArrowheads="1"/>
          </p:cNvSpPr>
          <p:nvPr/>
        </p:nvSpPr>
        <p:spPr bwMode="auto">
          <a:xfrm>
            <a:off x="9008940" y="1548666"/>
            <a:ext cx="771525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ESTAB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1773115" y="1531204"/>
            <a:ext cx="771525" cy="33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ESTAB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60" y="1089680"/>
            <a:ext cx="625674" cy="625674"/>
          </a:xfrm>
          <a:prstGeom prst="rect">
            <a:avLst/>
          </a:prstGeom>
        </p:spPr>
      </p:pic>
      <p:pic>
        <p:nvPicPr>
          <p:cNvPr id="98" name="Picture 4" descr="Lenovo ThinkSystem ST550 4110 - 7X10A03VEA | price in dubai UAE EMEA saudi  arab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7" t="7673" r="16493" b="18352"/>
          <a:stretch/>
        </p:blipFill>
        <p:spPr bwMode="auto">
          <a:xfrm>
            <a:off x="6993410" y="995433"/>
            <a:ext cx="595709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4290645" y="599242"/>
            <a:ext cx="984739" cy="307777"/>
          </a:xfrm>
          <a:prstGeom prst="rect">
            <a:avLst/>
          </a:prstGeom>
          <a:solidFill>
            <a:srgbClr val="7E9DB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57338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917694" y="617001"/>
            <a:ext cx="778893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Port 80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407511" y="1867754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315017" y="3462676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292677" y="4293732"/>
            <a:ext cx="4187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534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000E30-0C04-4A19-A42A-44550E9A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 a simple html page to be observed in Wireshark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0EFB8-4AE9-415B-99B5-A3F571E9B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96968"/>
            <a:ext cx="7267058" cy="2931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8ED70-6E32-4378-A039-227A75319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53"/>
          <a:stretch/>
        </p:blipFill>
        <p:spPr>
          <a:xfrm>
            <a:off x="838200" y="5328297"/>
            <a:ext cx="7267058" cy="815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095F6F-8347-42C9-81A4-1E399203EF95}"/>
              </a:ext>
            </a:extLst>
          </p:cNvPr>
          <p:cNvSpPr txBox="1"/>
          <p:nvPr/>
        </p:nvSpPr>
        <p:spPr>
          <a:xfrm>
            <a:off x="838200" y="1806656"/>
            <a:ext cx="726705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(optional) if you are logged in as a non-admin account, such as student, you must change the html folder permission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694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6" y="1243366"/>
            <a:ext cx="11006578" cy="4758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876" y="1409908"/>
            <a:ext cx="3016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1281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7" y="1309620"/>
            <a:ext cx="10783234" cy="4572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684" y="1436285"/>
            <a:ext cx="301686" cy="369332"/>
          </a:xfrm>
          <a:prstGeom prst="rect">
            <a:avLst/>
          </a:prstGeom>
          <a:solidFill>
            <a:srgbClr val="CC2DB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92196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88" y="1330119"/>
            <a:ext cx="10897849" cy="4637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188" y="1867108"/>
            <a:ext cx="4187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4143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9" y="1492496"/>
            <a:ext cx="5555188" cy="363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193" y="1492496"/>
            <a:ext cx="5050165" cy="36339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1193" y="5126477"/>
            <a:ext cx="30804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service apache2 stop</a:t>
            </a:r>
            <a:br>
              <a:rPr lang="en-US" dirty="0"/>
            </a:br>
            <a:r>
              <a:rPr lang="en-US" dirty="0">
                <a:solidFill>
                  <a:srgbClr val="333333"/>
                </a:solidFill>
                <a:latin typeface="Verdana" panose="020B0604030504040204" pitchFamily="34" charset="0"/>
              </a:rPr>
              <a:t>service apache2 restart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139" y="846165"/>
            <a:ext cx="5555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simple webpage, named basic.html,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Put it in the folder 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var</a:t>
            </a:r>
            <a:r>
              <a:rPr lang="en-US" dirty="0">
                <a:solidFill>
                  <a:srgbClr val="FF0000"/>
                </a:solidFill>
              </a:rPr>
              <a:t>/www/html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1193" y="846164"/>
            <a:ext cx="55551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 web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the webpage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98" y="0"/>
            <a:ext cx="7590765" cy="6793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6625" y="113212"/>
            <a:ext cx="3239589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cURL</a:t>
            </a:r>
            <a:r>
              <a:rPr lang="en-US" dirty="0"/>
              <a:t> (pronounced 'curl')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command-line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Transferring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many network protocols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51521" y="113212"/>
            <a:ext cx="26333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-v: verbose, show headers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F1D482-7D89-402E-A932-6543648CA410}"/>
              </a:ext>
            </a:extLst>
          </p:cNvPr>
          <p:cNvSpPr txBox="1"/>
          <p:nvPr/>
        </p:nvSpPr>
        <p:spPr>
          <a:xfrm>
            <a:off x="742952" y="2284214"/>
            <a:ext cx="198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Method</a:t>
            </a:r>
            <a:r>
              <a:rPr lang="en-US" dirty="0"/>
              <a:t>: Get, POST</a:t>
            </a:r>
          </a:p>
          <a:p>
            <a:r>
              <a:rPr lang="en-US" dirty="0">
                <a:solidFill>
                  <a:srgbClr val="FF0000"/>
                </a:solidFill>
              </a:rPr>
              <a:t>Path</a:t>
            </a:r>
            <a:r>
              <a:rPr lang="en-US" dirty="0"/>
              <a:t>: /basic.html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34B6CC-87F1-41FC-81E9-41E495A5DC00}"/>
              </a:ext>
            </a:extLst>
          </p:cNvPr>
          <p:cNvCxnSpPr>
            <a:cxnSpLocks/>
          </p:cNvCxnSpPr>
          <p:nvPr/>
        </p:nvCxnSpPr>
        <p:spPr>
          <a:xfrm flipV="1">
            <a:off x="2731766" y="1181100"/>
            <a:ext cx="1192534" cy="1234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D3FBD7-FA94-45C4-ADB0-C329ED9319D0}"/>
              </a:ext>
            </a:extLst>
          </p:cNvPr>
          <p:cNvCxnSpPr>
            <a:cxnSpLocks/>
          </p:cNvCxnSpPr>
          <p:nvPr/>
        </p:nvCxnSpPr>
        <p:spPr>
          <a:xfrm flipV="1">
            <a:off x="2651760" y="1181100"/>
            <a:ext cx="2087880" cy="153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62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D057CBD2-BC0C-DEC6-9383-A1CA452EA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/>
              <a:t>Review Open Systems Interconnection Model (OSI)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050831"/>
            <a:ext cx="4079721" cy="1096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600"/>
              <a:t>Is understanding HTTP enough for forensic investigations?</a:t>
            </a:r>
          </a:p>
          <a:p>
            <a:pPr algn="r"/>
            <a:endParaRPr lang="en-US" sz="16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256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understanding underneath of HTTP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560890" cy="4351338"/>
          </a:xfrm>
        </p:spPr>
        <p:txBody>
          <a:bodyPr>
            <a:normAutofit/>
          </a:bodyPr>
          <a:lstStyle/>
          <a:p>
            <a:r>
              <a:rPr lang="en-US" dirty="0"/>
              <a:t>Many layers (OSI Model) are defined to form computer networks</a:t>
            </a:r>
          </a:p>
          <a:p>
            <a:pPr lvl="1"/>
            <a:r>
              <a:rPr lang="en-US" dirty="0"/>
              <a:t>HTTP is one protocol at an application layer</a:t>
            </a:r>
          </a:p>
          <a:p>
            <a:r>
              <a:rPr lang="en-US" dirty="0"/>
              <a:t>Forensic investigation focus on all layer</a:t>
            </a:r>
          </a:p>
          <a:p>
            <a:pPr lvl="1"/>
            <a:r>
              <a:rPr lang="en-US" dirty="0"/>
              <a:t>Malware analysis</a:t>
            </a:r>
          </a:p>
          <a:p>
            <a:pPr lvl="1"/>
            <a:r>
              <a:rPr lang="en-US" dirty="0"/>
              <a:t>Attack analysis</a:t>
            </a:r>
          </a:p>
          <a:p>
            <a:pPr lvl="1"/>
            <a:r>
              <a:rPr lang="en-US" dirty="0"/>
              <a:t>File extraction</a:t>
            </a:r>
          </a:p>
          <a:p>
            <a:r>
              <a:rPr lang="en-US" dirty="0"/>
              <a:t>The OSI Model (Open Systems Interconnection Model) </a:t>
            </a:r>
          </a:p>
          <a:p>
            <a:pPr lvl="1"/>
            <a:r>
              <a:rPr lang="en-US" dirty="0"/>
              <a:t>is a conceptual framework used to describe the functions of a networking system. </a:t>
            </a:r>
          </a:p>
        </p:txBody>
      </p:sp>
      <p:pic>
        <p:nvPicPr>
          <p:cNvPr id="8194" name="Picture 2" descr="os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065" y="879155"/>
            <a:ext cx="3473741" cy="59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58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30575</TotalTime>
  <Words>1444</Words>
  <Application>Microsoft Office PowerPoint</Application>
  <PresentationFormat>Widescreen</PresentationFormat>
  <Paragraphs>298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Abadi</vt:lpstr>
      <vt:lpstr>Arial</vt:lpstr>
      <vt:lpstr>Calibri</vt:lpstr>
      <vt:lpstr>Gotham A</vt:lpstr>
      <vt:lpstr>Tahoma</vt:lpstr>
      <vt:lpstr>Times New Roman</vt:lpstr>
      <vt:lpstr>Trebuchet MS</vt:lpstr>
      <vt:lpstr>Verdana</vt:lpstr>
      <vt:lpstr>Wingdings 3</vt:lpstr>
      <vt:lpstr>Facet</vt:lpstr>
      <vt:lpstr>HTTP, Wireshark, and Digital Forensics</vt:lpstr>
      <vt:lpstr>Overview</vt:lpstr>
      <vt:lpstr>Observe HTTP traffic</vt:lpstr>
      <vt:lpstr>What is HTTP?</vt:lpstr>
      <vt:lpstr>Create a simple html page to be observed in Wireshark </vt:lpstr>
      <vt:lpstr>PowerPoint Presentation</vt:lpstr>
      <vt:lpstr>PowerPoint Presentation</vt:lpstr>
      <vt:lpstr>Review Open Systems Interconnection Model (OSI)</vt:lpstr>
      <vt:lpstr>Importance of understanding underneath of HTTP</vt:lpstr>
      <vt:lpstr>PowerPoint Presentation</vt:lpstr>
      <vt:lpstr>PowerPoint Presentation</vt:lpstr>
      <vt:lpstr>PowerPoint Presentation</vt:lpstr>
      <vt:lpstr>PowerPoint Presentation</vt:lpstr>
      <vt:lpstr>Capture HTTP traffic using wireshark</vt:lpstr>
      <vt:lpstr>Reconfigure wireshark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Three-way handshake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request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 response protocol</vt:lpstr>
      <vt:lpstr>PowerPoint Presentation</vt:lpstr>
      <vt:lpstr>PowerPoint Presentation</vt:lpstr>
      <vt:lpstr>PowerPoint Presentation</vt:lpstr>
      <vt:lpstr>PowerPoint Presentation</vt:lpstr>
      <vt:lpstr>TCP Close connection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Sajin.Shivdas@fdf.gov.ae</dc:creator>
  <cp:lastModifiedBy>Sajin Shivdas Sivadasan Shridharan</cp:lastModifiedBy>
  <cp:revision>2417</cp:revision>
  <dcterms:created xsi:type="dcterms:W3CDTF">2020-09-14T14:43:27Z</dcterms:created>
  <dcterms:modified xsi:type="dcterms:W3CDTF">2022-11-21T10:03:09Z</dcterms:modified>
</cp:coreProperties>
</file>