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82" r:id="rId2"/>
    <p:sldId id="335" r:id="rId3"/>
    <p:sldId id="334" r:id="rId4"/>
    <p:sldId id="260" r:id="rId5"/>
    <p:sldId id="257" r:id="rId6"/>
    <p:sldId id="258" r:id="rId7"/>
    <p:sldId id="259" r:id="rId8"/>
    <p:sldId id="346" r:id="rId9"/>
    <p:sldId id="296" r:id="rId10"/>
    <p:sldId id="283" r:id="rId11"/>
    <p:sldId id="284" r:id="rId12"/>
    <p:sldId id="285" r:id="rId13"/>
    <p:sldId id="330" r:id="rId14"/>
    <p:sldId id="331" r:id="rId15"/>
    <p:sldId id="333" r:id="rId16"/>
    <p:sldId id="286" r:id="rId17"/>
    <p:sldId id="304" r:id="rId18"/>
    <p:sldId id="336" r:id="rId19"/>
    <p:sldId id="338" r:id="rId20"/>
    <p:sldId id="340" r:id="rId21"/>
    <p:sldId id="337" r:id="rId22"/>
    <p:sldId id="342" r:id="rId23"/>
    <p:sldId id="339" r:id="rId24"/>
    <p:sldId id="343" r:id="rId25"/>
    <p:sldId id="341" r:id="rId26"/>
    <p:sldId id="344" r:id="rId27"/>
    <p:sldId id="345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D5B"/>
    <a:srgbClr val="5170FF"/>
    <a:srgbClr val="B75FE7"/>
    <a:srgbClr val="FFBC49"/>
    <a:srgbClr val="D9D9D9"/>
    <a:srgbClr val="AEAEAE"/>
    <a:srgbClr val="AB51D6"/>
    <a:srgbClr val="FF9A00"/>
    <a:srgbClr val="D81E00"/>
    <a:srgbClr val="00A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A59B01-3D4E-001E-8AD2-FCA96CE0C2FB}" v="1" dt="2021-06-04T01:30:34.654"/>
    <p1510:client id="{FB577241-4425-4C64-9080-05519391FB98}" v="1" dt="2021-04-23T20:03:15.69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34" autoAdjust="0"/>
  </p:normalViewPr>
  <p:slideViewPr>
    <p:cSldViewPr snapToGrid="0">
      <p:cViewPr varScale="1">
        <p:scale>
          <a:sx n="56" d="100"/>
          <a:sy n="56" d="100"/>
        </p:scale>
        <p:origin x="32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feng Xu" userId="e7aed605-a3dd-4d5a-a692-a87037af107b" providerId="ADAL" clId="{4DC338DC-19C7-41EB-B9B2-C1FF8A2AEED8}"/>
    <pc:docChg chg="undo custSel addSld delSld modSld">
      <pc:chgData name="Weifeng Xu" userId="e7aed605-a3dd-4d5a-a692-a87037af107b" providerId="ADAL" clId="{4DC338DC-19C7-41EB-B9B2-C1FF8A2AEED8}" dt="2021-03-19T19:02:11.523" v="829" actId="108"/>
      <pc:docMkLst>
        <pc:docMk/>
      </pc:docMkLst>
      <pc:sldChg chg="del">
        <pc:chgData name="Weifeng Xu" userId="e7aed605-a3dd-4d5a-a692-a87037af107b" providerId="ADAL" clId="{4DC338DC-19C7-41EB-B9B2-C1FF8A2AEED8}" dt="2021-03-16T13:51:20.310" v="141" actId="47"/>
        <pc:sldMkLst>
          <pc:docMk/>
          <pc:sldMk cId="1483570226" sldId="264"/>
        </pc:sldMkLst>
      </pc:sldChg>
      <pc:sldChg chg="del">
        <pc:chgData name="Weifeng Xu" userId="e7aed605-a3dd-4d5a-a692-a87037af107b" providerId="ADAL" clId="{4DC338DC-19C7-41EB-B9B2-C1FF8A2AEED8}" dt="2021-03-16T13:51:39.529" v="142" actId="47"/>
        <pc:sldMkLst>
          <pc:docMk/>
          <pc:sldMk cId="4260313878" sldId="273"/>
        </pc:sldMkLst>
      </pc:sldChg>
      <pc:sldChg chg="modSp mod">
        <pc:chgData name="Weifeng Xu" userId="e7aed605-a3dd-4d5a-a692-a87037af107b" providerId="ADAL" clId="{4DC338DC-19C7-41EB-B9B2-C1FF8A2AEED8}" dt="2021-03-19T15:30:07.079" v="417" actId="20577"/>
        <pc:sldMkLst>
          <pc:docMk/>
          <pc:sldMk cId="2351248153" sldId="279"/>
        </pc:sldMkLst>
        <pc:spChg chg="mod">
          <ac:chgData name="Weifeng Xu" userId="e7aed605-a3dd-4d5a-a692-a87037af107b" providerId="ADAL" clId="{4DC338DC-19C7-41EB-B9B2-C1FF8A2AEED8}" dt="2021-03-19T15:30:07.079" v="417" actId="20577"/>
          <ac:spMkLst>
            <pc:docMk/>
            <pc:sldMk cId="2351248153" sldId="279"/>
            <ac:spMk id="5" creationId="{F87B1FB8-0908-4171-A519-16EF28AF26AA}"/>
          </ac:spMkLst>
        </pc:spChg>
      </pc:sldChg>
      <pc:sldChg chg="addSp modSp mod">
        <pc:chgData name="Weifeng Xu" userId="e7aed605-a3dd-4d5a-a692-a87037af107b" providerId="ADAL" clId="{4DC338DC-19C7-41EB-B9B2-C1FF8A2AEED8}" dt="2021-03-19T18:30:24.018" v="737" actId="20577"/>
        <pc:sldMkLst>
          <pc:docMk/>
          <pc:sldMk cId="1345239187" sldId="283"/>
        </pc:sldMkLst>
        <pc:spChg chg="add mod">
          <ac:chgData name="Weifeng Xu" userId="e7aed605-a3dd-4d5a-a692-a87037af107b" providerId="ADAL" clId="{4DC338DC-19C7-41EB-B9B2-C1FF8A2AEED8}" dt="2021-03-19T18:30:24.018" v="737" actId="20577"/>
          <ac:spMkLst>
            <pc:docMk/>
            <pc:sldMk cId="1345239187" sldId="283"/>
            <ac:spMk id="17" creationId="{D6C1026C-2937-4BAA-ADF2-9D75223C6C65}"/>
          </ac:spMkLst>
        </pc:spChg>
        <pc:cxnChg chg="add mod">
          <ac:chgData name="Weifeng Xu" userId="e7aed605-a3dd-4d5a-a692-a87037af107b" providerId="ADAL" clId="{4DC338DC-19C7-41EB-B9B2-C1FF8A2AEED8}" dt="2021-03-19T18:20:37.609" v="643" actId="14100"/>
          <ac:cxnSpMkLst>
            <pc:docMk/>
            <pc:sldMk cId="1345239187" sldId="283"/>
            <ac:cxnSpMk id="19" creationId="{93A64FB6-F240-4474-BEBF-5D148AE07333}"/>
          </ac:cxnSpMkLst>
        </pc:cxnChg>
      </pc:sldChg>
      <pc:sldChg chg="addSp delSp modSp mod">
        <pc:chgData name="Weifeng Xu" userId="e7aed605-a3dd-4d5a-a692-a87037af107b" providerId="ADAL" clId="{4DC338DC-19C7-41EB-B9B2-C1FF8A2AEED8}" dt="2021-03-19T18:48:20.923" v="783" actId="20577"/>
        <pc:sldMkLst>
          <pc:docMk/>
          <pc:sldMk cId="988206790" sldId="284"/>
        </pc:sldMkLst>
        <pc:spChg chg="mod">
          <ac:chgData name="Weifeng Xu" userId="e7aed605-a3dd-4d5a-a692-a87037af107b" providerId="ADAL" clId="{4DC338DC-19C7-41EB-B9B2-C1FF8A2AEED8}" dt="2021-03-19T15:24:56.830" v="350" actId="207"/>
          <ac:spMkLst>
            <pc:docMk/>
            <pc:sldMk cId="988206790" sldId="284"/>
            <ac:spMk id="2" creationId="{E488F4A4-1CE3-47D6-A954-6C249D402CC3}"/>
          </ac:spMkLst>
        </pc:spChg>
        <pc:spChg chg="mod">
          <ac:chgData name="Weifeng Xu" userId="e7aed605-a3dd-4d5a-a692-a87037af107b" providerId="ADAL" clId="{4DC338DC-19C7-41EB-B9B2-C1FF8A2AEED8}" dt="2021-03-19T18:48:20.923" v="783" actId="20577"/>
          <ac:spMkLst>
            <pc:docMk/>
            <pc:sldMk cId="988206790" sldId="284"/>
            <ac:spMk id="9" creationId="{2443979E-828B-44B0-BCFF-85FB351A1506}"/>
          </ac:spMkLst>
        </pc:spChg>
        <pc:spChg chg="mod">
          <ac:chgData name="Weifeng Xu" userId="e7aed605-a3dd-4d5a-a692-a87037af107b" providerId="ADAL" clId="{4DC338DC-19C7-41EB-B9B2-C1FF8A2AEED8}" dt="2021-03-19T18:47:40.879" v="780" actId="108"/>
          <ac:spMkLst>
            <pc:docMk/>
            <pc:sldMk cId="988206790" sldId="284"/>
            <ac:spMk id="13" creationId="{94F595B8-4AB1-44F1-BA5E-EC04FABB8BFD}"/>
          </ac:spMkLst>
        </pc:spChg>
        <pc:spChg chg="mod">
          <ac:chgData name="Weifeng Xu" userId="e7aed605-a3dd-4d5a-a692-a87037af107b" providerId="ADAL" clId="{4DC338DC-19C7-41EB-B9B2-C1FF8A2AEED8}" dt="2021-03-19T18:20:07.477" v="640" actId="313"/>
          <ac:spMkLst>
            <pc:docMk/>
            <pc:sldMk cId="988206790" sldId="284"/>
            <ac:spMk id="18" creationId="{AC3AFB7D-107D-4BCF-9FCF-FDBA1DBC8A2D}"/>
          </ac:spMkLst>
        </pc:spChg>
        <pc:spChg chg="add mod">
          <ac:chgData name="Weifeng Xu" userId="e7aed605-a3dd-4d5a-a692-a87037af107b" providerId="ADAL" clId="{4DC338DC-19C7-41EB-B9B2-C1FF8A2AEED8}" dt="2021-03-19T16:43:27.038" v="559" actId="14100"/>
          <ac:spMkLst>
            <pc:docMk/>
            <pc:sldMk cId="988206790" sldId="284"/>
            <ac:spMk id="19" creationId="{3632710B-1FA7-404D-A106-B6791979CC92}"/>
          </ac:spMkLst>
        </pc:spChg>
        <pc:cxnChg chg="add del mod">
          <ac:chgData name="Weifeng Xu" userId="e7aed605-a3dd-4d5a-a692-a87037af107b" providerId="ADAL" clId="{4DC338DC-19C7-41EB-B9B2-C1FF8A2AEED8}" dt="2021-03-19T16:43:14.924" v="556"/>
          <ac:cxnSpMkLst>
            <pc:docMk/>
            <pc:sldMk cId="988206790" sldId="284"/>
            <ac:cxnSpMk id="16" creationId="{ECF43A57-1BEA-4739-930F-7421E8847C14}"/>
          </ac:cxnSpMkLst>
        </pc:cxnChg>
        <pc:cxnChg chg="add del mod">
          <ac:chgData name="Weifeng Xu" userId="e7aed605-a3dd-4d5a-a692-a87037af107b" providerId="ADAL" clId="{4DC338DC-19C7-41EB-B9B2-C1FF8A2AEED8}" dt="2021-03-19T16:43:14.924" v="556"/>
          <ac:cxnSpMkLst>
            <pc:docMk/>
            <pc:sldMk cId="988206790" sldId="284"/>
            <ac:cxnSpMk id="17" creationId="{D104E249-8E0B-4EF3-A9A1-2DD8BCD547AD}"/>
          </ac:cxnSpMkLst>
        </pc:cxnChg>
        <pc:cxnChg chg="del mod">
          <ac:chgData name="Weifeng Xu" userId="e7aed605-a3dd-4d5a-a692-a87037af107b" providerId="ADAL" clId="{4DC338DC-19C7-41EB-B9B2-C1FF8A2AEED8}" dt="2021-03-19T16:43:29.281" v="560" actId="478"/>
          <ac:cxnSpMkLst>
            <pc:docMk/>
            <pc:sldMk cId="988206790" sldId="284"/>
            <ac:cxnSpMk id="20" creationId="{D3A1BD29-585D-4448-9AE2-4B7BA889E592}"/>
          </ac:cxnSpMkLst>
        </pc:cxnChg>
        <pc:cxnChg chg="add mod">
          <ac:chgData name="Weifeng Xu" userId="e7aed605-a3dd-4d5a-a692-a87037af107b" providerId="ADAL" clId="{4DC338DC-19C7-41EB-B9B2-C1FF8A2AEED8}" dt="2021-03-19T16:43:27.038" v="559" actId="14100"/>
          <ac:cxnSpMkLst>
            <pc:docMk/>
            <pc:sldMk cId="988206790" sldId="284"/>
            <ac:cxnSpMk id="21" creationId="{C4D7AED0-B385-4814-913D-27C919A72C64}"/>
          </ac:cxnSpMkLst>
        </pc:cxnChg>
        <pc:cxnChg chg="mod">
          <ac:chgData name="Weifeng Xu" userId="e7aed605-a3dd-4d5a-a692-a87037af107b" providerId="ADAL" clId="{4DC338DC-19C7-41EB-B9B2-C1FF8A2AEED8}" dt="2021-03-19T16:43:32.455" v="561" actId="14100"/>
          <ac:cxnSpMkLst>
            <pc:docMk/>
            <pc:sldMk cId="988206790" sldId="284"/>
            <ac:cxnSpMk id="22" creationId="{F0F233C0-E3F1-49F3-AF8D-ABBF57ED71E2}"/>
          </ac:cxnSpMkLst>
        </pc:cxnChg>
        <pc:cxnChg chg="add mod">
          <ac:chgData name="Weifeng Xu" userId="e7aed605-a3dd-4d5a-a692-a87037af107b" providerId="ADAL" clId="{4DC338DC-19C7-41EB-B9B2-C1FF8A2AEED8}" dt="2021-03-19T16:43:38.549" v="562" actId="14100"/>
          <ac:cxnSpMkLst>
            <pc:docMk/>
            <pc:sldMk cId="988206790" sldId="284"/>
            <ac:cxnSpMk id="25" creationId="{55F07305-A1B2-48A5-A082-327E228B96C8}"/>
          </ac:cxnSpMkLst>
        </pc:cxnChg>
      </pc:sldChg>
      <pc:sldChg chg="modSp mod">
        <pc:chgData name="Weifeng Xu" userId="e7aed605-a3dd-4d5a-a692-a87037af107b" providerId="ADAL" clId="{4DC338DC-19C7-41EB-B9B2-C1FF8A2AEED8}" dt="2021-03-19T15:35:44.750" v="550" actId="20577"/>
        <pc:sldMkLst>
          <pc:docMk/>
          <pc:sldMk cId="848153081" sldId="285"/>
        </pc:sldMkLst>
        <pc:spChg chg="mod">
          <ac:chgData name="Weifeng Xu" userId="e7aed605-a3dd-4d5a-a692-a87037af107b" providerId="ADAL" clId="{4DC338DC-19C7-41EB-B9B2-C1FF8A2AEED8}" dt="2021-03-19T15:35:44.750" v="550" actId="20577"/>
          <ac:spMkLst>
            <pc:docMk/>
            <pc:sldMk cId="848153081" sldId="285"/>
            <ac:spMk id="6" creationId="{8994CAEB-0C67-4DC2-868A-0EC8EA0E009F}"/>
          </ac:spMkLst>
        </pc:spChg>
      </pc:sldChg>
      <pc:sldChg chg="modSp mod">
        <pc:chgData name="Weifeng Xu" userId="e7aed605-a3dd-4d5a-a692-a87037af107b" providerId="ADAL" clId="{4DC338DC-19C7-41EB-B9B2-C1FF8A2AEED8}" dt="2021-03-19T18:59:07.222" v="826" actId="6549"/>
        <pc:sldMkLst>
          <pc:docMk/>
          <pc:sldMk cId="319929686" sldId="286"/>
        </pc:sldMkLst>
        <pc:spChg chg="mod">
          <ac:chgData name="Weifeng Xu" userId="e7aed605-a3dd-4d5a-a692-a87037af107b" providerId="ADAL" clId="{4DC338DC-19C7-41EB-B9B2-C1FF8A2AEED8}" dt="2021-03-19T18:59:07.222" v="826" actId="6549"/>
          <ac:spMkLst>
            <pc:docMk/>
            <pc:sldMk cId="319929686" sldId="286"/>
            <ac:spMk id="3" creationId="{745C6610-12AA-47FC-875A-E31345E9B563}"/>
          </ac:spMkLst>
        </pc:spChg>
      </pc:sldChg>
      <pc:sldChg chg="del">
        <pc:chgData name="Weifeng Xu" userId="e7aed605-a3dd-4d5a-a692-a87037af107b" providerId="ADAL" clId="{4DC338DC-19C7-41EB-B9B2-C1FF8A2AEED8}" dt="2021-03-06T01:15:55.818" v="0" actId="47"/>
        <pc:sldMkLst>
          <pc:docMk/>
          <pc:sldMk cId="2783025053" sldId="287"/>
        </pc:sldMkLst>
      </pc:sldChg>
      <pc:sldChg chg="del">
        <pc:chgData name="Weifeng Xu" userId="e7aed605-a3dd-4d5a-a692-a87037af107b" providerId="ADAL" clId="{4DC338DC-19C7-41EB-B9B2-C1FF8A2AEED8}" dt="2021-03-06T01:15:58.325" v="6" actId="47"/>
        <pc:sldMkLst>
          <pc:docMk/>
          <pc:sldMk cId="114776636" sldId="288"/>
        </pc:sldMkLst>
      </pc:sldChg>
      <pc:sldChg chg="del">
        <pc:chgData name="Weifeng Xu" userId="e7aed605-a3dd-4d5a-a692-a87037af107b" providerId="ADAL" clId="{4DC338DC-19C7-41EB-B9B2-C1FF8A2AEED8}" dt="2021-03-06T01:15:56.509" v="1" actId="47"/>
        <pc:sldMkLst>
          <pc:docMk/>
          <pc:sldMk cId="1757879576" sldId="293"/>
        </pc:sldMkLst>
      </pc:sldChg>
      <pc:sldChg chg="del">
        <pc:chgData name="Weifeng Xu" userId="e7aed605-a3dd-4d5a-a692-a87037af107b" providerId="ADAL" clId="{4DC338DC-19C7-41EB-B9B2-C1FF8A2AEED8}" dt="2021-03-06T01:15:56.918" v="2" actId="47"/>
        <pc:sldMkLst>
          <pc:docMk/>
          <pc:sldMk cId="2207446241" sldId="294"/>
        </pc:sldMkLst>
      </pc:sldChg>
      <pc:sldChg chg="del">
        <pc:chgData name="Weifeng Xu" userId="e7aed605-a3dd-4d5a-a692-a87037af107b" providerId="ADAL" clId="{4DC338DC-19C7-41EB-B9B2-C1FF8A2AEED8}" dt="2021-03-06T01:15:57.141" v="3" actId="47"/>
        <pc:sldMkLst>
          <pc:docMk/>
          <pc:sldMk cId="2224677796" sldId="297"/>
        </pc:sldMkLst>
      </pc:sldChg>
      <pc:sldChg chg="del">
        <pc:chgData name="Weifeng Xu" userId="e7aed605-a3dd-4d5a-a692-a87037af107b" providerId="ADAL" clId="{4DC338DC-19C7-41EB-B9B2-C1FF8A2AEED8}" dt="2021-03-06T01:15:57.352" v="4" actId="47"/>
        <pc:sldMkLst>
          <pc:docMk/>
          <pc:sldMk cId="1105583169" sldId="298"/>
        </pc:sldMkLst>
      </pc:sldChg>
      <pc:sldChg chg="del">
        <pc:chgData name="Weifeng Xu" userId="e7aed605-a3dd-4d5a-a692-a87037af107b" providerId="ADAL" clId="{4DC338DC-19C7-41EB-B9B2-C1FF8A2AEED8}" dt="2021-03-06T01:15:57.773" v="5" actId="47"/>
        <pc:sldMkLst>
          <pc:docMk/>
          <pc:sldMk cId="3471057309" sldId="299"/>
        </pc:sldMkLst>
      </pc:sldChg>
      <pc:sldChg chg="del">
        <pc:chgData name="Weifeng Xu" userId="e7aed605-a3dd-4d5a-a692-a87037af107b" providerId="ADAL" clId="{4DC338DC-19C7-41EB-B9B2-C1FF8A2AEED8}" dt="2021-03-06T01:15:58.558" v="7" actId="47"/>
        <pc:sldMkLst>
          <pc:docMk/>
          <pc:sldMk cId="877061006" sldId="300"/>
        </pc:sldMkLst>
      </pc:sldChg>
      <pc:sldChg chg="del">
        <pc:chgData name="Weifeng Xu" userId="e7aed605-a3dd-4d5a-a692-a87037af107b" providerId="ADAL" clId="{4DC338DC-19C7-41EB-B9B2-C1FF8A2AEED8}" dt="2021-03-06T01:15:58.739" v="8" actId="47"/>
        <pc:sldMkLst>
          <pc:docMk/>
          <pc:sldMk cId="2343196982" sldId="301"/>
        </pc:sldMkLst>
      </pc:sldChg>
      <pc:sldChg chg="del">
        <pc:chgData name="Weifeng Xu" userId="e7aed605-a3dd-4d5a-a692-a87037af107b" providerId="ADAL" clId="{4DC338DC-19C7-41EB-B9B2-C1FF8A2AEED8}" dt="2021-03-06T01:16:00.971" v="17" actId="47"/>
        <pc:sldMkLst>
          <pc:docMk/>
          <pc:sldMk cId="493733997" sldId="302"/>
        </pc:sldMkLst>
      </pc:sldChg>
      <pc:sldChg chg="del">
        <pc:chgData name="Weifeng Xu" userId="e7aed605-a3dd-4d5a-a692-a87037af107b" providerId="ADAL" clId="{4DC338DC-19C7-41EB-B9B2-C1FF8A2AEED8}" dt="2021-03-06T01:15:58.930" v="9" actId="47"/>
        <pc:sldMkLst>
          <pc:docMk/>
          <pc:sldMk cId="3476121000" sldId="303"/>
        </pc:sldMkLst>
      </pc:sldChg>
      <pc:sldChg chg="modSp mod">
        <pc:chgData name="Weifeng Xu" userId="e7aed605-a3dd-4d5a-a692-a87037af107b" providerId="ADAL" clId="{4DC338DC-19C7-41EB-B9B2-C1FF8A2AEED8}" dt="2021-03-19T19:02:11.523" v="829" actId="108"/>
        <pc:sldMkLst>
          <pc:docMk/>
          <pc:sldMk cId="53763807" sldId="304"/>
        </pc:sldMkLst>
        <pc:spChg chg="mod">
          <ac:chgData name="Weifeng Xu" userId="e7aed605-a3dd-4d5a-a692-a87037af107b" providerId="ADAL" clId="{4DC338DC-19C7-41EB-B9B2-C1FF8A2AEED8}" dt="2021-03-19T19:02:11.523" v="829" actId="108"/>
          <ac:spMkLst>
            <pc:docMk/>
            <pc:sldMk cId="53763807" sldId="304"/>
            <ac:spMk id="3" creationId="{A3F11A12-9485-4153-BFC0-B274B7516E20}"/>
          </ac:spMkLst>
        </pc:spChg>
      </pc:sldChg>
      <pc:sldChg chg="del">
        <pc:chgData name="Weifeng Xu" userId="e7aed605-a3dd-4d5a-a692-a87037af107b" providerId="ADAL" clId="{4DC338DC-19C7-41EB-B9B2-C1FF8A2AEED8}" dt="2021-03-06T01:15:59.145" v="10" actId="47"/>
        <pc:sldMkLst>
          <pc:docMk/>
          <pc:sldMk cId="1618462415" sldId="305"/>
        </pc:sldMkLst>
      </pc:sldChg>
      <pc:sldChg chg="del">
        <pc:chgData name="Weifeng Xu" userId="e7aed605-a3dd-4d5a-a692-a87037af107b" providerId="ADAL" clId="{4DC338DC-19C7-41EB-B9B2-C1FF8A2AEED8}" dt="2021-03-06T01:15:59.352" v="11" actId="47"/>
        <pc:sldMkLst>
          <pc:docMk/>
          <pc:sldMk cId="180323046" sldId="306"/>
        </pc:sldMkLst>
      </pc:sldChg>
      <pc:sldChg chg="del">
        <pc:chgData name="Weifeng Xu" userId="e7aed605-a3dd-4d5a-a692-a87037af107b" providerId="ADAL" clId="{4DC338DC-19C7-41EB-B9B2-C1FF8A2AEED8}" dt="2021-03-06T01:16:00.758" v="16" actId="47"/>
        <pc:sldMkLst>
          <pc:docMk/>
          <pc:sldMk cId="3237227748" sldId="307"/>
        </pc:sldMkLst>
      </pc:sldChg>
      <pc:sldChg chg="del">
        <pc:chgData name="Weifeng Xu" userId="e7aed605-a3dd-4d5a-a692-a87037af107b" providerId="ADAL" clId="{4DC338DC-19C7-41EB-B9B2-C1FF8A2AEED8}" dt="2021-03-06T01:16:01.189" v="18" actId="47"/>
        <pc:sldMkLst>
          <pc:docMk/>
          <pc:sldMk cId="1577270902" sldId="308"/>
        </pc:sldMkLst>
      </pc:sldChg>
      <pc:sldChg chg="del">
        <pc:chgData name="Weifeng Xu" userId="e7aed605-a3dd-4d5a-a692-a87037af107b" providerId="ADAL" clId="{4DC338DC-19C7-41EB-B9B2-C1FF8A2AEED8}" dt="2021-03-06T01:16:02.209" v="21" actId="47"/>
        <pc:sldMkLst>
          <pc:docMk/>
          <pc:sldMk cId="181172030" sldId="309"/>
        </pc:sldMkLst>
      </pc:sldChg>
      <pc:sldChg chg="del">
        <pc:chgData name="Weifeng Xu" userId="e7aed605-a3dd-4d5a-a692-a87037af107b" providerId="ADAL" clId="{4DC338DC-19C7-41EB-B9B2-C1FF8A2AEED8}" dt="2021-03-06T01:16:01.572" v="19" actId="47"/>
        <pc:sldMkLst>
          <pc:docMk/>
          <pc:sldMk cId="1809058598" sldId="310"/>
        </pc:sldMkLst>
      </pc:sldChg>
      <pc:sldChg chg="del">
        <pc:chgData name="Weifeng Xu" userId="e7aed605-a3dd-4d5a-a692-a87037af107b" providerId="ADAL" clId="{4DC338DC-19C7-41EB-B9B2-C1FF8A2AEED8}" dt="2021-03-06T01:16:01.968" v="20" actId="47"/>
        <pc:sldMkLst>
          <pc:docMk/>
          <pc:sldMk cId="4192303" sldId="311"/>
        </pc:sldMkLst>
      </pc:sldChg>
      <pc:sldChg chg="del">
        <pc:chgData name="Weifeng Xu" userId="e7aed605-a3dd-4d5a-a692-a87037af107b" providerId="ADAL" clId="{4DC338DC-19C7-41EB-B9B2-C1FF8A2AEED8}" dt="2021-03-06T01:15:59.634" v="12" actId="47"/>
        <pc:sldMkLst>
          <pc:docMk/>
          <pc:sldMk cId="591621681" sldId="312"/>
        </pc:sldMkLst>
      </pc:sldChg>
      <pc:sldChg chg="del">
        <pc:chgData name="Weifeng Xu" userId="e7aed605-a3dd-4d5a-a692-a87037af107b" providerId="ADAL" clId="{4DC338DC-19C7-41EB-B9B2-C1FF8A2AEED8}" dt="2021-03-06T01:15:59.941" v="13" actId="47"/>
        <pc:sldMkLst>
          <pc:docMk/>
          <pc:sldMk cId="214490323" sldId="313"/>
        </pc:sldMkLst>
      </pc:sldChg>
      <pc:sldChg chg="del">
        <pc:chgData name="Weifeng Xu" userId="e7aed605-a3dd-4d5a-a692-a87037af107b" providerId="ADAL" clId="{4DC338DC-19C7-41EB-B9B2-C1FF8A2AEED8}" dt="2021-03-06T01:16:00.176" v="14" actId="47"/>
        <pc:sldMkLst>
          <pc:docMk/>
          <pc:sldMk cId="3337387503" sldId="318"/>
        </pc:sldMkLst>
      </pc:sldChg>
      <pc:sldChg chg="del">
        <pc:chgData name="Weifeng Xu" userId="e7aed605-a3dd-4d5a-a692-a87037af107b" providerId="ADAL" clId="{4DC338DC-19C7-41EB-B9B2-C1FF8A2AEED8}" dt="2021-03-06T01:16:00.511" v="15" actId="47"/>
        <pc:sldMkLst>
          <pc:docMk/>
          <pc:sldMk cId="2446382234" sldId="319"/>
        </pc:sldMkLst>
      </pc:sldChg>
      <pc:sldChg chg="del">
        <pc:chgData name="Weifeng Xu" userId="e7aed605-a3dd-4d5a-a692-a87037af107b" providerId="ADAL" clId="{4DC338DC-19C7-41EB-B9B2-C1FF8A2AEED8}" dt="2021-03-06T01:16:02.572" v="22" actId="47"/>
        <pc:sldMkLst>
          <pc:docMk/>
          <pc:sldMk cId="3877897741" sldId="320"/>
        </pc:sldMkLst>
      </pc:sldChg>
      <pc:sldChg chg="del">
        <pc:chgData name="Weifeng Xu" userId="e7aed605-a3dd-4d5a-a692-a87037af107b" providerId="ADAL" clId="{4DC338DC-19C7-41EB-B9B2-C1FF8A2AEED8}" dt="2021-03-06T01:16:02.772" v="23" actId="47"/>
        <pc:sldMkLst>
          <pc:docMk/>
          <pc:sldMk cId="926804527" sldId="321"/>
        </pc:sldMkLst>
      </pc:sldChg>
      <pc:sldChg chg="add del">
        <pc:chgData name="Weifeng Xu" userId="e7aed605-a3dd-4d5a-a692-a87037af107b" providerId="ADAL" clId="{4DC338DC-19C7-41EB-B9B2-C1FF8A2AEED8}" dt="2021-03-06T01:16:10.808" v="26" actId="47"/>
        <pc:sldMkLst>
          <pc:docMk/>
          <pc:sldMk cId="3506800452" sldId="322"/>
        </pc:sldMkLst>
      </pc:sldChg>
      <pc:sldChg chg="addSp modSp new mod modClrScheme chgLayout modNotesTx">
        <pc:chgData name="Weifeng Xu" userId="e7aed605-a3dd-4d5a-a692-a87037af107b" providerId="ADAL" clId="{4DC338DC-19C7-41EB-B9B2-C1FF8A2AEED8}" dt="2021-03-19T18:57:28.919" v="823" actId="207"/>
        <pc:sldMkLst>
          <pc:docMk/>
          <pc:sldMk cId="3192494774" sldId="330"/>
        </pc:sldMkLst>
        <pc:spChg chg="mod ord">
          <ac:chgData name="Weifeng Xu" userId="e7aed605-a3dd-4d5a-a692-a87037af107b" providerId="ADAL" clId="{4DC338DC-19C7-41EB-B9B2-C1FF8A2AEED8}" dt="2021-03-19T18:57:28.919" v="823" actId="207"/>
          <ac:spMkLst>
            <pc:docMk/>
            <pc:sldMk cId="3192494774" sldId="330"/>
            <ac:spMk id="2" creationId="{AC8A2AAE-B936-47A0-A415-84BC7B4B21D5}"/>
          </ac:spMkLst>
        </pc:spChg>
        <pc:spChg chg="add mod ord">
          <ac:chgData name="Weifeng Xu" userId="e7aed605-a3dd-4d5a-a692-a87037af107b" providerId="ADAL" clId="{4DC338DC-19C7-41EB-B9B2-C1FF8A2AEED8}" dt="2021-03-19T18:34:53.401" v="753" actId="207"/>
          <ac:spMkLst>
            <pc:docMk/>
            <pc:sldMk cId="3192494774" sldId="330"/>
            <ac:spMk id="3" creationId="{4929837B-3CC1-4F40-BFDA-890D8F6D680B}"/>
          </ac:spMkLst>
        </pc:spChg>
        <pc:picChg chg="add mod">
          <ac:chgData name="Weifeng Xu" userId="e7aed605-a3dd-4d5a-a692-a87037af107b" providerId="ADAL" clId="{4DC338DC-19C7-41EB-B9B2-C1FF8A2AEED8}" dt="2021-03-06T15:10:21.179" v="42" actId="1076"/>
          <ac:picMkLst>
            <pc:docMk/>
            <pc:sldMk cId="3192494774" sldId="330"/>
            <ac:picMk id="5" creationId="{267DA920-D0F2-47B7-AFD4-CAE821D9847B}"/>
          </ac:picMkLst>
        </pc:picChg>
      </pc:sldChg>
      <pc:sldChg chg="new del">
        <pc:chgData name="Weifeng Xu" userId="e7aed605-a3dd-4d5a-a692-a87037af107b" providerId="ADAL" clId="{4DC338DC-19C7-41EB-B9B2-C1FF8A2AEED8}" dt="2021-03-06T15:07:54.310" v="28" actId="680"/>
        <pc:sldMkLst>
          <pc:docMk/>
          <pc:sldMk cId="3204093995" sldId="330"/>
        </pc:sldMkLst>
      </pc:sldChg>
      <pc:sldChg chg="addSp delSp modSp new mod modClrScheme chgLayout modNotesTx">
        <pc:chgData name="Weifeng Xu" userId="e7aed605-a3dd-4d5a-a692-a87037af107b" providerId="ADAL" clId="{4DC338DC-19C7-41EB-B9B2-C1FF8A2AEED8}" dt="2021-03-12T15:54:15.022" v="80"/>
        <pc:sldMkLst>
          <pc:docMk/>
          <pc:sldMk cId="2786836983" sldId="331"/>
        </pc:sldMkLst>
        <pc:spChg chg="del">
          <ac:chgData name="Weifeng Xu" userId="e7aed605-a3dd-4d5a-a692-a87037af107b" providerId="ADAL" clId="{4DC338DC-19C7-41EB-B9B2-C1FF8A2AEED8}" dt="2021-03-06T15:11:29.960" v="46" actId="700"/>
          <ac:spMkLst>
            <pc:docMk/>
            <pc:sldMk cId="2786836983" sldId="331"/>
            <ac:spMk id="2" creationId="{DDF12DEC-EBF8-435B-8A51-33BCA54A1D7C}"/>
          </ac:spMkLst>
        </pc:spChg>
        <pc:spChg chg="del">
          <ac:chgData name="Weifeng Xu" userId="e7aed605-a3dd-4d5a-a692-a87037af107b" providerId="ADAL" clId="{4DC338DC-19C7-41EB-B9B2-C1FF8A2AEED8}" dt="2021-03-06T15:11:29.960" v="46" actId="700"/>
          <ac:spMkLst>
            <pc:docMk/>
            <pc:sldMk cId="2786836983" sldId="331"/>
            <ac:spMk id="3" creationId="{249FFDE6-B4DA-4000-8FA7-FDF91E4128C6}"/>
          </ac:spMkLst>
        </pc:spChg>
        <pc:spChg chg="add del">
          <ac:chgData name="Weifeng Xu" userId="e7aed605-a3dd-4d5a-a692-a87037af107b" providerId="ADAL" clId="{4DC338DC-19C7-41EB-B9B2-C1FF8A2AEED8}" dt="2021-03-06T15:11:40.570" v="48"/>
          <ac:spMkLst>
            <pc:docMk/>
            <pc:sldMk cId="2786836983" sldId="331"/>
            <ac:spMk id="4" creationId="{E2DA0318-7086-4C48-B826-859F0A8A2849}"/>
          </ac:spMkLst>
        </pc:spChg>
        <pc:spChg chg="add mod">
          <ac:chgData name="Weifeng Xu" userId="e7aed605-a3dd-4d5a-a692-a87037af107b" providerId="ADAL" clId="{4DC338DC-19C7-41EB-B9B2-C1FF8A2AEED8}" dt="2021-03-06T15:12:01.937" v="51" actId="6549"/>
          <ac:spMkLst>
            <pc:docMk/>
            <pc:sldMk cId="2786836983" sldId="331"/>
            <ac:spMk id="5" creationId="{238B2818-0C2A-4945-8FA7-025F23B99D45}"/>
          </ac:spMkLst>
        </pc:spChg>
        <pc:spChg chg="add mod">
          <ac:chgData name="Weifeng Xu" userId="e7aed605-a3dd-4d5a-a692-a87037af107b" providerId="ADAL" clId="{4DC338DC-19C7-41EB-B9B2-C1FF8A2AEED8}" dt="2021-03-06T15:12:25.879" v="57" actId="1076"/>
          <ac:spMkLst>
            <pc:docMk/>
            <pc:sldMk cId="2786836983" sldId="331"/>
            <ac:spMk id="7" creationId="{D2EC9C14-40A0-47ED-866E-3120E1FFB527}"/>
          </ac:spMkLst>
        </pc:spChg>
        <pc:spChg chg="add mod">
          <ac:chgData name="Weifeng Xu" userId="e7aed605-a3dd-4d5a-a692-a87037af107b" providerId="ADAL" clId="{4DC338DC-19C7-41EB-B9B2-C1FF8A2AEED8}" dt="2021-03-06T15:22:30.844" v="66" actId="20577"/>
          <ac:spMkLst>
            <pc:docMk/>
            <pc:sldMk cId="2786836983" sldId="331"/>
            <ac:spMk id="9" creationId="{0FAC32FE-7A05-44A4-BE9F-03BCE7E7029A}"/>
          </ac:spMkLst>
        </pc:spChg>
      </pc:sldChg>
      <pc:sldChg chg="new del">
        <pc:chgData name="Weifeng Xu" userId="e7aed605-a3dd-4d5a-a692-a87037af107b" providerId="ADAL" clId="{4DC338DC-19C7-41EB-B9B2-C1FF8A2AEED8}" dt="2021-03-06T15:39:53.920" v="76" actId="47"/>
        <pc:sldMkLst>
          <pc:docMk/>
          <pc:sldMk cId="4264100167" sldId="332"/>
        </pc:sldMkLst>
      </pc:sldChg>
      <pc:sldChg chg="addSp modSp new mod">
        <pc:chgData name="Weifeng Xu" userId="e7aed605-a3dd-4d5a-a692-a87037af107b" providerId="ADAL" clId="{4DC338DC-19C7-41EB-B9B2-C1FF8A2AEED8}" dt="2021-03-06T15:24:59.767" v="75" actId="14100"/>
        <pc:sldMkLst>
          <pc:docMk/>
          <pc:sldMk cId="3230497500" sldId="333"/>
        </pc:sldMkLst>
        <pc:spChg chg="add mod">
          <ac:chgData name="Weifeng Xu" userId="e7aed605-a3dd-4d5a-a692-a87037af107b" providerId="ADAL" clId="{4DC338DC-19C7-41EB-B9B2-C1FF8A2AEED8}" dt="2021-03-06T15:24:59.767" v="75" actId="14100"/>
          <ac:spMkLst>
            <pc:docMk/>
            <pc:sldMk cId="3230497500" sldId="333"/>
            <ac:spMk id="2" creationId="{9E88BBDB-151B-473C-98C4-05BAB679CCAC}"/>
          </ac:spMkLst>
        </pc:spChg>
      </pc:sldChg>
      <pc:sldChg chg="addSp delSp modSp new mod modClrScheme chgLayout modNotesTx">
        <pc:chgData name="Weifeng Xu" userId="e7aed605-a3dd-4d5a-a692-a87037af107b" providerId="ADAL" clId="{4DC338DC-19C7-41EB-B9B2-C1FF8A2AEED8}" dt="2021-03-16T13:51:04.019" v="140"/>
        <pc:sldMkLst>
          <pc:docMk/>
          <pc:sldMk cId="3494595657" sldId="334"/>
        </pc:sldMkLst>
        <pc:spChg chg="del">
          <ac:chgData name="Weifeng Xu" userId="e7aed605-a3dd-4d5a-a692-a87037af107b" providerId="ADAL" clId="{4DC338DC-19C7-41EB-B9B2-C1FF8A2AEED8}" dt="2021-03-16T13:43:56.845" v="83" actId="700"/>
          <ac:spMkLst>
            <pc:docMk/>
            <pc:sldMk cId="3494595657" sldId="334"/>
            <ac:spMk id="2" creationId="{63B86DF2-D198-471D-87BF-12E2FA9C6625}"/>
          </ac:spMkLst>
        </pc:spChg>
        <pc:spChg chg="add mod">
          <ac:chgData name="Weifeng Xu" userId="e7aed605-a3dd-4d5a-a692-a87037af107b" providerId="ADAL" clId="{4DC338DC-19C7-41EB-B9B2-C1FF8A2AEED8}" dt="2021-03-16T13:46:38.195" v="114" actId="207"/>
          <ac:spMkLst>
            <pc:docMk/>
            <pc:sldMk cId="3494595657" sldId="334"/>
            <ac:spMk id="4" creationId="{5F1AE879-09D3-47B8-8DA7-90BB33DFF086}"/>
          </ac:spMkLst>
        </pc:spChg>
        <pc:spChg chg="add del mod">
          <ac:chgData name="Weifeng Xu" userId="e7aed605-a3dd-4d5a-a692-a87037af107b" providerId="ADAL" clId="{4DC338DC-19C7-41EB-B9B2-C1FF8A2AEED8}" dt="2021-03-16T13:49:32.162" v="129" actId="478"/>
          <ac:spMkLst>
            <pc:docMk/>
            <pc:sldMk cId="3494595657" sldId="334"/>
            <ac:spMk id="5" creationId="{1CD5BD23-30AD-4095-8BC1-DFE8271F5761}"/>
          </ac:spMkLst>
        </pc:spChg>
        <pc:spChg chg="add mod">
          <ac:chgData name="Weifeng Xu" userId="e7aed605-a3dd-4d5a-a692-a87037af107b" providerId="ADAL" clId="{4DC338DC-19C7-41EB-B9B2-C1FF8A2AEED8}" dt="2021-03-16T13:50:29.350" v="135" actId="207"/>
          <ac:spMkLst>
            <pc:docMk/>
            <pc:sldMk cId="3494595657" sldId="334"/>
            <ac:spMk id="6" creationId="{848EEE1A-B51D-4C0B-ABD6-976B9970F598}"/>
          </ac:spMkLst>
        </pc:spChg>
        <pc:spChg chg="add mod">
          <ac:chgData name="Weifeng Xu" userId="e7aed605-a3dd-4d5a-a692-a87037af107b" providerId="ADAL" clId="{4DC338DC-19C7-41EB-B9B2-C1FF8A2AEED8}" dt="2021-03-16T13:50:40.155" v="137" actId="1076"/>
          <ac:spMkLst>
            <pc:docMk/>
            <pc:sldMk cId="3494595657" sldId="334"/>
            <ac:spMk id="7" creationId="{64615C64-EF55-4387-9BCC-B96A51C6B094}"/>
          </ac:spMkLst>
        </pc:spChg>
        <pc:spChg chg="add mod">
          <ac:chgData name="Weifeng Xu" userId="e7aed605-a3dd-4d5a-a692-a87037af107b" providerId="ADAL" clId="{4DC338DC-19C7-41EB-B9B2-C1FF8A2AEED8}" dt="2021-03-16T13:50:12.223" v="133" actId="1076"/>
          <ac:spMkLst>
            <pc:docMk/>
            <pc:sldMk cId="3494595657" sldId="334"/>
            <ac:spMk id="8" creationId="{6EC5C773-9BA4-4DDD-9B27-709966D494BA}"/>
          </ac:spMkLst>
        </pc:spChg>
        <pc:spChg chg="add mod">
          <ac:chgData name="Weifeng Xu" userId="e7aed605-a3dd-4d5a-a692-a87037af107b" providerId="ADAL" clId="{4DC338DC-19C7-41EB-B9B2-C1FF8A2AEED8}" dt="2021-03-16T13:47:48.746" v="123" actId="20577"/>
          <ac:spMkLst>
            <pc:docMk/>
            <pc:sldMk cId="3494595657" sldId="334"/>
            <ac:spMk id="9" creationId="{23C11534-2176-4290-A23E-DC766528302F}"/>
          </ac:spMkLst>
        </pc:spChg>
        <pc:picChg chg="add mod">
          <ac:chgData name="Weifeng Xu" userId="e7aed605-a3dd-4d5a-a692-a87037af107b" providerId="ADAL" clId="{4DC338DC-19C7-41EB-B9B2-C1FF8A2AEED8}" dt="2021-03-16T13:44:23.928" v="86" actId="1076"/>
          <ac:picMkLst>
            <pc:docMk/>
            <pc:sldMk cId="3494595657" sldId="334"/>
            <ac:picMk id="3" creationId="{3F03FDD1-81D4-4A64-BA5A-855D9731C720}"/>
          </ac:picMkLst>
        </pc:picChg>
      </pc:sldChg>
      <pc:sldChg chg="addSp delSp modSp new mod modNotesTx">
        <pc:chgData name="Weifeng Xu" userId="e7aed605-a3dd-4d5a-a692-a87037af107b" providerId="ADAL" clId="{4DC338DC-19C7-41EB-B9B2-C1FF8A2AEED8}" dt="2021-03-16T14:34:41.439" v="306" actId="14100"/>
        <pc:sldMkLst>
          <pc:docMk/>
          <pc:sldMk cId="3364671392" sldId="335"/>
        </pc:sldMkLst>
        <pc:spChg chg="add mod">
          <ac:chgData name="Weifeng Xu" userId="e7aed605-a3dd-4d5a-a692-a87037af107b" providerId="ADAL" clId="{4DC338DC-19C7-41EB-B9B2-C1FF8A2AEED8}" dt="2021-03-16T14:24:05.347" v="277" actId="20577"/>
          <ac:spMkLst>
            <pc:docMk/>
            <pc:sldMk cId="3364671392" sldId="335"/>
            <ac:spMk id="9" creationId="{285C86F0-B8BE-4A64-9788-6D083FBB8DA1}"/>
          </ac:spMkLst>
        </pc:spChg>
        <pc:spChg chg="add del mod">
          <ac:chgData name="Weifeng Xu" userId="e7aed605-a3dd-4d5a-a692-a87037af107b" providerId="ADAL" clId="{4DC338DC-19C7-41EB-B9B2-C1FF8A2AEED8}" dt="2021-03-16T14:16:33.152" v="191"/>
          <ac:spMkLst>
            <pc:docMk/>
            <pc:sldMk cId="3364671392" sldId="335"/>
            <ac:spMk id="10" creationId="{BB282F7A-0418-412D-BC03-77FE6EBA6BE4}"/>
          </ac:spMkLst>
        </pc:spChg>
        <pc:spChg chg="add mod">
          <ac:chgData name="Weifeng Xu" userId="e7aed605-a3dd-4d5a-a692-a87037af107b" providerId="ADAL" clId="{4DC338DC-19C7-41EB-B9B2-C1FF8A2AEED8}" dt="2021-03-16T14:34:41.439" v="306" actId="14100"/>
          <ac:spMkLst>
            <pc:docMk/>
            <pc:sldMk cId="3364671392" sldId="335"/>
            <ac:spMk id="11" creationId="{6170142C-4FB7-43EB-831C-6217A76869CD}"/>
          </ac:spMkLst>
        </pc:spChg>
        <pc:spChg chg="add del">
          <ac:chgData name="Weifeng Xu" userId="e7aed605-a3dd-4d5a-a692-a87037af107b" providerId="ADAL" clId="{4DC338DC-19C7-41EB-B9B2-C1FF8A2AEED8}" dt="2021-03-16T14:21:00.368" v="202"/>
          <ac:spMkLst>
            <pc:docMk/>
            <pc:sldMk cId="3364671392" sldId="335"/>
            <ac:spMk id="12" creationId="{C281A658-96DE-48EE-A8A4-26F7266CC6A7}"/>
          </ac:spMkLst>
        </pc:spChg>
        <pc:spChg chg="add del">
          <ac:chgData name="Weifeng Xu" userId="e7aed605-a3dd-4d5a-a692-a87037af107b" providerId="ADAL" clId="{4DC338DC-19C7-41EB-B9B2-C1FF8A2AEED8}" dt="2021-03-16T14:21:13.855" v="205"/>
          <ac:spMkLst>
            <pc:docMk/>
            <pc:sldMk cId="3364671392" sldId="335"/>
            <ac:spMk id="13" creationId="{ADD1236B-AB35-4063-A53A-FF549041AFFB}"/>
          </ac:spMkLst>
        </pc:spChg>
        <pc:spChg chg="add mod">
          <ac:chgData name="Weifeng Xu" userId="e7aed605-a3dd-4d5a-a692-a87037af107b" providerId="ADAL" clId="{4DC338DC-19C7-41EB-B9B2-C1FF8A2AEED8}" dt="2021-03-16T14:22:31.117" v="258" actId="1076"/>
          <ac:spMkLst>
            <pc:docMk/>
            <pc:sldMk cId="3364671392" sldId="335"/>
            <ac:spMk id="19" creationId="{7931E30E-D912-4172-9BE7-7024C8FA4080}"/>
          </ac:spMkLst>
        </pc:spChg>
        <pc:spChg chg="add mod">
          <ac:chgData name="Weifeng Xu" userId="e7aed605-a3dd-4d5a-a692-a87037af107b" providerId="ADAL" clId="{4DC338DC-19C7-41EB-B9B2-C1FF8A2AEED8}" dt="2021-03-16T14:28:25.201" v="300" actId="1076"/>
          <ac:spMkLst>
            <pc:docMk/>
            <pc:sldMk cId="3364671392" sldId="335"/>
            <ac:spMk id="21" creationId="{54C56691-355C-4D5C-9F0C-B8E98561ED41}"/>
          </ac:spMkLst>
        </pc:spChg>
        <pc:picChg chg="add mod modCrop">
          <ac:chgData name="Weifeng Xu" userId="e7aed605-a3dd-4d5a-a692-a87037af107b" providerId="ADAL" clId="{4DC338DC-19C7-41EB-B9B2-C1FF8A2AEED8}" dt="2021-03-16T14:22:23.669" v="255" actId="1076"/>
          <ac:picMkLst>
            <pc:docMk/>
            <pc:sldMk cId="3364671392" sldId="335"/>
            <ac:picMk id="2" creationId="{2D82A479-2FFE-453C-9D6D-50350EF9FFE2}"/>
          </ac:picMkLst>
        </pc:picChg>
        <pc:picChg chg="add mod">
          <ac:chgData name="Weifeng Xu" userId="e7aed605-a3dd-4d5a-a692-a87037af107b" providerId="ADAL" clId="{4DC338DC-19C7-41EB-B9B2-C1FF8A2AEED8}" dt="2021-03-16T14:21:48.469" v="250" actId="1038"/>
          <ac:picMkLst>
            <pc:docMk/>
            <pc:sldMk cId="3364671392" sldId="335"/>
            <ac:picMk id="4" creationId="{D66B322C-00C9-4C28-9CC0-3AD0DDF71277}"/>
          </ac:picMkLst>
        </pc:picChg>
        <pc:picChg chg="add del mod">
          <ac:chgData name="Weifeng Xu" userId="e7aed605-a3dd-4d5a-a692-a87037af107b" providerId="ADAL" clId="{4DC338DC-19C7-41EB-B9B2-C1FF8A2AEED8}" dt="2021-03-16T14:13:42.706" v="154" actId="478"/>
          <ac:picMkLst>
            <pc:docMk/>
            <pc:sldMk cId="3364671392" sldId="335"/>
            <ac:picMk id="6" creationId="{3C6986A2-6EFC-4A4A-99DB-ECFE17862DED}"/>
          </ac:picMkLst>
        </pc:picChg>
        <pc:picChg chg="add del mod">
          <ac:chgData name="Weifeng Xu" userId="e7aed605-a3dd-4d5a-a692-a87037af107b" providerId="ADAL" clId="{4DC338DC-19C7-41EB-B9B2-C1FF8A2AEED8}" dt="2021-03-16T14:21:19.486" v="209"/>
          <ac:picMkLst>
            <pc:docMk/>
            <pc:sldMk cId="3364671392" sldId="335"/>
            <ac:picMk id="14" creationId="{F5D4AC6F-2368-44C4-89F1-052835AA0CC4}"/>
          </ac:picMkLst>
        </pc:picChg>
        <pc:picChg chg="add mod">
          <ac:chgData name="Weifeng Xu" userId="e7aed605-a3dd-4d5a-a692-a87037af107b" providerId="ADAL" clId="{4DC338DC-19C7-41EB-B9B2-C1FF8A2AEED8}" dt="2021-03-16T14:21:57.102" v="252" actId="1076"/>
          <ac:picMkLst>
            <pc:docMk/>
            <pc:sldMk cId="3364671392" sldId="335"/>
            <ac:picMk id="16" creationId="{2918B3EE-7E33-4072-9BBE-8E73B365DCB4}"/>
          </ac:picMkLst>
        </pc:picChg>
        <pc:picChg chg="add mod">
          <ac:chgData name="Weifeng Xu" userId="e7aed605-a3dd-4d5a-a692-a87037af107b" providerId="ADAL" clId="{4DC338DC-19C7-41EB-B9B2-C1FF8A2AEED8}" dt="2021-03-16T14:21:48.469" v="250" actId="1038"/>
          <ac:picMkLst>
            <pc:docMk/>
            <pc:sldMk cId="3364671392" sldId="335"/>
            <ac:picMk id="1026" creationId="{97DC65AB-87AE-4918-A7F6-DAD069E299FE}"/>
          </ac:picMkLst>
        </pc:picChg>
      </pc:sldChg>
    </pc:docChg>
  </pc:docChgLst>
  <pc:docChgLst>
    <pc:chgData name="Richard Wheeless" userId="S::id63la41@ubalt.edu::edf7d7f9-5d95-4eec-886d-0f745236a21b" providerId="AD" clId="Web-{EFDB7389-BEFA-A459-AC04-7036D2800BAB}"/>
    <pc:docChg chg="sldOrd">
      <pc:chgData name="Richard Wheeless" userId="S::id63la41@ubalt.edu::edf7d7f9-5d95-4eec-886d-0f745236a21b" providerId="AD" clId="Web-{EFDB7389-BEFA-A459-AC04-7036D2800BAB}" dt="2021-02-05T04:30:08.248" v="0"/>
      <pc:docMkLst>
        <pc:docMk/>
      </pc:docMkLst>
      <pc:sldChg chg="ord">
        <pc:chgData name="Richard Wheeless" userId="S::id63la41@ubalt.edu::edf7d7f9-5d95-4eec-886d-0f745236a21b" providerId="AD" clId="Web-{EFDB7389-BEFA-A459-AC04-7036D2800BAB}" dt="2021-02-05T04:30:08.248" v="0"/>
        <pc:sldMkLst>
          <pc:docMk/>
          <pc:sldMk cId="2219828795" sldId="263"/>
        </pc:sldMkLst>
      </pc:sldChg>
    </pc:docChg>
  </pc:docChgLst>
  <pc:docChgLst>
    <pc:chgData name="Weifeng Xu" userId="e7aed605-a3dd-4d5a-a692-a87037af107b" providerId="ADAL" clId="{AA256C9C-DD0A-4A24-AECC-DADA2E819996}"/>
    <pc:docChg chg="undo redo custSel addSld delSld modSld sldOrd">
      <pc:chgData name="Weifeng Xu" userId="e7aed605-a3dd-4d5a-a692-a87037af107b" providerId="ADAL" clId="{AA256C9C-DD0A-4A24-AECC-DADA2E819996}" dt="2021-03-06T01:10:00.999" v="10634" actId="47"/>
      <pc:docMkLst>
        <pc:docMk/>
      </pc:docMkLst>
      <pc:sldChg chg="modSp new mod modNotesTx">
        <pc:chgData name="Weifeng Xu" userId="e7aed605-a3dd-4d5a-a692-a87037af107b" providerId="ADAL" clId="{AA256C9C-DD0A-4A24-AECC-DADA2E819996}" dt="2021-03-05T19:45:20.383" v="9957" actId="6549"/>
        <pc:sldMkLst>
          <pc:docMk/>
          <pc:sldMk cId="1323245308" sldId="256"/>
        </pc:sldMkLst>
        <pc:spChg chg="mod">
          <ac:chgData name="Weifeng Xu" userId="e7aed605-a3dd-4d5a-a692-a87037af107b" providerId="ADAL" clId="{AA256C9C-DD0A-4A24-AECC-DADA2E819996}" dt="2021-02-26T14:49:19.205" v="50" actId="20577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AA256C9C-DD0A-4A24-AECC-DADA2E819996}" dt="2021-02-26T14:49:07.207" v="29"/>
          <ac:spMkLst>
            <pc:docMk/>
            <pc:sldMk cId="1323245308" sldId="256"/>
            <ac:spMk id="3" creationId="{58CD3106-2EE0-40F4-8C0B-042135FF9FB4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2-26T22:11:14.469" v="900" actId="33524"/>
        <pc:sldMkLst>
          <pc:docMk/>
          <pc:sldMk cId="594714798" sldId="257"/>
        </pc:sldMkLst>
        <pc:spChg chg="del mod ord">
          <ac:chgData name="Weifeng Xu" userId="e7aed605-a3dd-4d5a-a692-a87037af107b" providerId="ADAL" clId="{AA256C9C-DD0A-4A24-AECC-DADA2E819996}" dt="2021-02-26T14:52:52.958" v="54" actId="700"/>
          <ac:spMkLst>
            <pc:docMk/>
            <pc:sldMk cId="594714798" sldId="257"/>
            <ac:spMk id="2" creationId="{8BD32ECD-4EA1-42EB-96ED-C00EB9B7E5E6}"/>
          </ac:spMkLst>
        </pc:spChg>
        <pc:spChg chg="del">
          <ac:chgData name="Weifeng Xu" userId="e7aed605-a3dd-4d5a-a692-a87037af107b" providerId="ADAL" clId="{AA256C9C-DD0A-4A24-AECC-DADA2E819996}" dt="2021-02-26T14:52:52.958" v="54" actId="700"/>
          <ac:spMkLst>
            <pc:docMk/>
            <pc:sldMk cId="594714798" sldId="257"/>
            <ac:spMk id="3" creationId="{9E0BECA7-A1FC-4C8B-8045-BB1368B83F21}"/>
          </ac:spMkLst>
        </pc:spChg>
        <pc:spChg chg="add mod ord">
          <ac:chgData name="Weifeng Xu" userId="e7aed605-a3dd-4d5a-a692-a87037af107b" providerId="ADAL" clId="{AA256C9C-DD0A-4A24-AECC-DADA2E819996}" dt="2021-02-26T15:54:32.508" v="189" actId="20577"/>
          <ac:spMkLst>
            <pc:docMk/>
            <pc:sldMk cId="594714798" sldId="257"/>
            <ac:spMk id="4" creationId="{45F893CA-9E41-47A2-91B2-32B4A150EA35}"/>
          </ac:spMkLst>
        </pc:spChg>
        <pc:spChg chg="add del mod">
          <ac:chgData name="Weifeng Xu" userId="e7aed605-a3dd-4d5a-a692-a87037af107b" providerId="ADAL" clId="{AA256C9C-DD0A-4A24-AECC-DADA2E819996}" dt="2021-02-26T15:37:00.112" v="104" actId="21"/>
          <ac:spMkLst>
            <pc:docMk/>
            <pc:sldMk cId="594714798" sldId="257"/>
            <ac:spMk id="6" creationId="{AA280DCE-3C7B-4F83-9E1B-FF3D901AA4CD}"/>
          </ac:spMkLst>
        </pc:spChg>
        <pc:spChg chg="add mod">
          <ac:chgData name="Weifeng Xu" userId="e7aed605-a3dd-4d5a-a692-a87037af107b" providerId="ADAL" clId="{AA256C9C-DD0A-4A24-AECC-DADA2E819996}" dt="2021-02-26T22:11:14.469" v="900" actId="33524"/>
          <ac:spMkLst>
            <pc:docMk/>
            <pc:sldMk cId="594714798" sldId="257"/>
            <ac:spMk id="10" creationId="{6D9BDB3E-1D76-4802-A95A-FCFB0DE09AD6}"/>
          </ac:spMkLst>
        </pc:spChg>
        <pc:picChg chg="add mod">
          <ac:chgData name="Weifeng Xu" userId="e7aed605-a3dd-4d5a-a692-a87037af107b" providerId="ADAL" clId="{AA256C9C-DD0A-4A24-AECC-DADA2E819996}" dt="2021-02-26T22:11:10.689" v="899" actId="1076"/>
          <ac:picMkLst>
            <pc:docMk/>
            <pc:sldMk cId="594714798" sldId="257"/>
            <ac:picMk id="8" creationId="{B15C4267-F203-4411-9D74-F327479386F5}"/>
          </ac:picMkLst>
        </pc:picChg>
      </pc:sldChg>
      <pc:sldChg chg="addSp modSp new mod modNotesTx">
        <pc:chgData name="Weifeng Xu" userId="e7aed605-a3dd-4d5a-a692-a87037af107b" providerId="ADAL" clId="{AA256C9C-DD0A-4A24-AECC-DADA2E819996}" dt="2021-02-26T15:41:14.219" v="142" actId="1076"/>
        <pc:sldMkLst>
          <pc:docMk/>
          <pc:sldMk cId="824954207" sldId="258"/>
        </pc:sldMkLst>
        <pc:spChg chg="mod">
          <ac:chgData name="Weifeng Xu" userId="e7aed605-a3dd-4d5a-a692-a87037af107b" providerId="ADAL" clId="{AA256C9C-DD0A-4A24-AECC-DADA2E819996}" dt="2021-02-26T15:37:51.577" v="140" actId="313"/>
          <ac:spMkLst>
            <pc:docMk/>
            <pc:sldMk cId="824954207" sldId="258"/>
            <ac:spMk id="2" creationId="{B55FD7E4-8B64-4C1B-B295-CA3D5EB0B958}"/>
          </ac:spMkLst>
        </pc:spChg>
        <pc:spChg chg="add mod">
          <ac:chgData name="Weifeng Xu" userId="e7aed605-a3dd-4d5a-a692-a87037af107b" providerId="ADAL" clId="{AA256C9C-DD0A-4A24-AECC-DADA2E819996}" dt="2021-02-26T15:37:02.117" v="105"/>
          <ac:spMkLst>
            <pc:docMk/>
            <pc:sldMk cId="824954207" sldId="258"/>
            <ac:spMk id="3" creationId="{3A15E54A-98CB-42ED-B054-7E3962EC6AC0}"/>
          </ac:spMkLst>
        </pc:spChg>
        <pc:picChg chg="add mod">
          <ac:chgData name="Weifeng Xu" userId="e7aed605-a3dd-4d5a-a692-a87037af107b" providerId="ADAL" clId="{AA256C9C-DD0A-4A24-AECC-DADA2E819996}" dt="2021-02-26T15:41:14.219" v="142" actId="1076"/>
          <ac:picMkLst>
            <pc:docMk/>
            <pc:sldMk cId="824954207" sldId="258"/>
            <ac:picMk id="5" creationId="{4F493297-AE46-4981-A5A3-704ECB4726F9}"/>
          </ac:picMkLst>
        </pc:picChg>
      </pc:sldChg>
      <pc:sldChg chg="del">
        <pc:chgData name="Weifeng Xu" userId="e7aed605-a3dd-4d5a-a692-a87037af107b" providerId="ADAL" clId="{AA256C9C-DD0A-4A24-AECC-DADA2E819996}" dt="2021-02-26T14:47:33.980" v="0" actId="47"/>
        <pc:sldMkLst>
          <pc:docMk/>
          <pc:sldMk cId="1392771324" sldId="258"/>
        </pc:sldMkLst>
      </pc:sldChg>
      <pc:sldChg chg="addSp delSp modSp new mod setBg addAnim delAnim modNotesTx">
        <pc:chgData name="Weifeng Xu" userId="e7aed605-a3dd-4d5a-a692-a87037af107b" providerId="ADAL" clId="{AA256C9C-DD0A-4A24-AECC-DADA2E819996}" dt="2021-02-26T15:55:53.438" v="211" actId="26606"/>
        <pc:sldMkLst>
          <pc:docMk/>
          <pc:sldMk cId="357665137" sldId="259"/>
        </pc:sldMkLst>
        <pc:spChg chg="mod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2" creationId="{065B7B7A-1381-47E9-AC8D-1E8AEEC24B45}"/>
          </ac:spMkLst>
        </pc:spChg>
        <pc:spChg chg="add del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9" creationId="{74426AB7-D619-4515-962A-BC83909EC015}"/>
          </ac:spMkLst>
        </pc:spChg>
        <pc:spChg chg="add del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11" creationId="{DE47DF98-723F-4AAC-ABCF-CACBC438F78F}"/>
          </ac:spMkLst>
        </pc:spChg>
        <pc:picChg chg="add mod">
          <ac:chgData name="Weifeng Xu" userId="e7aed605-a3dd-4d5a-a692-a87037af107b" providerId="ADAL" clId="{AA256C9C-DD0A-4A24-AECC-DADA2E819996}" dt="2021-02-26T15:55:53.438" v="211" actId="26606"/>
          <ac:picMkLst>
            <pc:docMk/>
            <pc:sldMk cId="357665137" sldId="259"/>
            <ac:picMk id="4" creationId="{D4BA947F-A186-4B53-B5EE-2DA910CBF571}"/>
          </ac:picMkLst>
        </pc:picChg>
        <pc:cxnChg chg="add del">
          <ac:chgData name="Weifeng Xu" userId="e7aed605-a3dd-4d5a-a692-a87037af107b" providerId="ADAL" clId="{AA256C9C-DD0A-4A24-AECC-DADA2E819996}" dt="2021-02-26T15:55:53.438" v="211" actId="26606"/>
          <ac:cxnSpMkLst>
            <pc:docMk/>
            <pc:sldMk cId="357665137" sldId="259"/>
            <ac:cxnSpMk id="13" creationId="{EA29FC7C-9308-4FDE-8DCA-405668055B0F}"/>
          </ac:cxnSpMkLst>
        </pc:cxnChg>
      </pc:sldChg>
      <pc:sldChg chg="del">
        <pc:chgData name="Weifeng Xu" userId="e7aed605-a3dd-4d5a-a692-a87037af107b" providerId="ADAL" clId="{AA256C9C-DD0A-4A24-AECC-DADA2E819996}" dt="2021-02-26T14:47:34.111" v="1" actId="47"/>
        <pc:sldMkLst>
          <pc:docMk/>
          <pc:sldMk cId="2206727044" sldId="259"/>
        </pc:sldMkLst>
      </pc:sldChg>
      <pc:sldChg chg="addSp delSp modSp new mod ord modClrScheme chgLayout modNotesTx">
        <pc:chgData name="Weifeng Xu" userId="e7aed605-a3dd-4d5a-a692-a87037af107b" providerId="ADAL" clId="{AA256C9C-DD0A-4A24-AECC-DADA2E819996}" dt="2021-02-28T19:42:06.059" v="3496" actId="1076"/>
        <pc:sldMkLst>
          <pc:docMk/>
          <pc:sldMk cId="838394385" sldId="260"/>
        </pc:sldMkLst>
        <pc:spChg chg="mod ord">
          <ac:chgData name="Weifeng Xu" userId="e7aed605-a3dd-4d5a-a692-a87037af107b" providerId="ADAL" clId="{AA256C9C-DD0A-4A24-AECC-DADA2E819996}" dt="2021-02-27T00:26:46.588" v="1072" actId="700"/>
          <ac:spMkLst>
            <pc:docMk/>
            <pc:sldMk cId="838394385" sldId="260"/>
            <ac:spMk id="2" creationId="{5971E6A3-F685-4A0E-900E-6B1C064CA636}"/>
          </ac:spMkLst>
        </pc:spChg>
        <pc:spChg chg="add del mod ord">
          <ac:chgData name="Weifeng Xu" userId="e7aed605-a3dd-4d5a-a692-a87037af107b" providerId="ADAL" clId="{AA256C9C-DD0A-4A24-AECC-DADA2E819996}" dt="2021-02-27T00:23:07.549" v="1023" actId="478"/>
          <ac:spMkLst>
            <pc:docMk/>
            <pc:sldMk cId="838394385" sldId="260"/>
            <ac:spMk id="3" creationId="{8F278A03-D86A-44DC-BD81-8D3F070DE788}"/>
          </ac:spMkLst>
        </pc:spChg>
        <pc:spChg chg="add mod ord">
          <ac:chgData name="Weifeng Xu" userId="e7aed605-a3dd-4d5a-a692-a87037af107b" providerId="ADAL" clId="{AA256C9C-DD0A-4A24-AECC-DADA2E819996}" dt="2021-02-27T02:25:11.384" v="1341" actId="20577"/>
          <ac:spMkLst>
            <pc:docMk/>
            <pc:sldMk cId="838394385" sldId="260"/>
            <ac:spMk id="5" creationId="{6C17F393-F710-4456-B5F0-9733926FEB7C}"/>
          </ac:spMkLst>
        </pc:spChg>
        <pc:spChg chg="add mod">
          <ac:chgData name="Weifeng Xu" userId="e7aed605-a3dd-4d5a-a692-a87037af107b" providerId="ADAL" clId="{AA256C9C-DD0A-4A24-AECC-DADA2E819996}" dt="2021-02-28T19:41:53.295" v="3495" actId="1076"/>
          <ac:spMkLst>
            <pc:docMk/>
            <pc:sldMk cId="838394385" sldId="260"/>
            <ac:spMk id="8" creationId="{1641008C-FDD9-4D45-8696-9CCD8D826F1A}"/>
          </ac:spMkLst>
        </pc:spChg>
        <pc:graphicFrameChg chg="add mod modGraphic">
          <ac:chgData name="Weifeng Xu" userId="e7aed605-a3dd-4d5a-a692-a87037af107b" providerId="ADAL" clId="{AA256C9C-DD0A-4A24-AECC-DADA2E819996}" dt="2021-02-28T19:41:48.234" v="3494" actId="1076"/>
          <ac:graphicFrameMkLst>
            <pc:docMk/>
            <pc:sldMk cId="838394385" sldId="260"/>
            <ac:graphicFrameMk id="4" creationId="{14688B8C-D6F1-4F83-81A3-AA8CC6B44AA2}"/>
          </ac:graphicFrameMkLst>
        </pc:graphicFrameChg>
        <pc:picChg chg="add mod">
          <ac:chgData name="Weifeng Xu" userId="e7aed605-a3dd-4d5a-a692-a87037af107b" providerId="ADAL" clId="{AA256C9C-DD0A-4A24-AECC-DADA2E819996}" dt="2021-02-28T19:40:29.073" v="3487" actId="1076"/>
          <ac:picMkLst>
            <pc:docMk/>
            <pc:sldMk cId="838394385" sldId="260"/>
            <ac:picMk id="7" creationId="{8F006BEA-7ADE-463A-8C3D-D998E9751295}"/>
          </ac:picMkLst>
        </pc:picChg>
        <pc:picChg chg="add mod">
          <ac:chgData name="Weifeng Xu" userId="e7aed605-a3dd-4d5a-a692-a87037af107b" providerId="ADAL" clId="{AA256C9C-DD0A-4A24-AECC-DADA2E819996}" dt="2021-02-28T19:42:06.059" v="3496" actId="1076"/>
          <ac:picMkLst>
            <pc:docMk/>
            <pc:sldMk cId="838394385" sldId="260"/>
            <ac:picMk id="10242" creationId="{DDDBEA06-246B-4885-849F-7DE9996163CA}"/>
          </ac:picMkLst>
        </pc:picChg>
      </pc:sldChg>
      <pc:sldChg chg="del">
        <pc:chgData name="Weifeng Xu" userId="e7aed605-a3dd-4d5a-a692-a87037af107b" providerId="ADAL" clId="{AA256C9C-DD0A-4A24-AECC-DADA2E819996}" dt="2021-02-26T14:47:34.265" v="2" actId="47"/>
        <pc:sldMkLst>
          <pc:docMk/>
          <pc:sldMk cId="3022601266" sldId="260"/>
        </pc:sldMkLst>
      </pc:sldChg>
      <pc:sldChg chg="del">
        <pc:chgData name="Weifeng Xu" userId="e7aed605-a3dd-4d5a-a692-a87037af107b" providerId="ADAL" clId="{AA256C9C-DD0A-4A24-AECC-DADA2E819996}" dt="2021-02-26T14:47:34.460" v="3" actId="47"/>
        <pc:sldMkLst>
          <pc:docMk/>
          <pc:sldMk cId="1449920218" sldId="261"/>
        </pc:sldMkLst>
      </pc:sldChg>
      <pc:sldChg chg="addSp delSp modSp new mod setBg setClrOvrMap modNotesTx">
        <pc:chgData name="Weifeng Xu" userId="e7aed605-a3dd-4d5a-a692-a87037af107b" providerId="ADAL" clId="{AA256C9C-DD0A-4A24-AECC-DADA2E819996}" dt="2021-02-26T23:24:42.894" v="922" actId="20577"/>
        <pc:sldMkLst>
          <pc:docMk/>
          <pc:sldMk cId="1539245675" sldId="261"/>
        </pc:sldMkLst>
        <pc:spChg chg="mod">
          <ac:chgData name="Weifeng Xu" userId="e7aed605-a3dd-4d5a-a692-a87037af107b" providerId="ADAL" clId="{AA256C9C-DD0A-4A24-AECC-DADA2E819996}" dt="2021-02-26T23:24:42.894" v="922" actId="20577"/>
          <ac:spMkLst>
            <pc:docMk/>
            <pc:sldMk cId="1539245675" sldId="261"/>
            <ac:spMk id="2" creationId="{1314054E-E4BE-40F2-AB45-2A8AEFD40ED2}"/>
          </ac:spMkLst>
        </pc:spChg>
        <pc:spChg chg="mod ord">
          <ac:chgData name="Weifeng Xu" userId="e7aed605-a3dd-4d5a-a692-a87037af107b" providerId="ADAL" clId="{AA256C9C-DD0A-4A24-AECC-DADA2E819996}" dt="2021-02-26T21:42:57.531" v="648" actId="26606"/>
          <ac:spMkLst>
            <pc:docMk/>
            <pc:sldMk cId="1539245675" sldId="261"/>
            <ac:spMk id="3" creationId="{1758C131-B507-4FCE-8AD3-5975E4336EB0}"/>
          </ac:spMkLst>
        </pc:spChg>
        <pc:spChg chg="add del">
          <ac:chgData name="Weifeng Xu" userId="e7aed605-a3dd-4d5a-a692-a87037af107b" providerId="ADAL" clId="{AA256C9C-DD0A-4A24-AECC-DADA2E819996}" dt="2021-02-26T21:40:04.510" v="590" actId="26606"/>
          <ac:spMkLst>
            <pc:docMk/>
            <pc:sldMk cId="1539245675" sldId="261"/>
            <ac:spMk id="75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04.510" v="590" actId="26606"/>
          <ac:spMkLst>
            <pc:docMk/>
            <pc:sldMk cId="1539245675" sldId="261"/>
            <ac:spMk id="77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79" creationId="{1E547BA6-BAE0-43BB-A7CA-60F69CE252F0}"/>
          </ac:spMkLst>
        </pc:spChg>
        <pc:spChg chg="add del">
          <ac:chgData name="Weifeng Xu" userId="e7aed605-a3dd-4d5a-a692-a87037af107b" providerId="ADAL" clId="{AA256C9C-DD0A-4A24-AECC-DADA2E819996}" dt="2021-02-26T21:41:21.776" v="624" actId="26606"/>
          <ac:spMkLst>
            <pc:docMk/>
            <pc:sldMk cId="1539245675" sldId="261"/>
            <ac:spMk id="93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39:46.260" v="587" actId="26606"/>
          <ac:spMkLst>
            <pc:docMk/>
            <pc:sldMk cId="1539245675" sldId="261"/>
            <ac:spMk id="1028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1029" creationId="{2B566528-1B12-4246-9431-5C2D7D081168}"/>
          </ac:spMkLst>
        </pc:spChg>
        <pc:spChg chg="add del">
          <ac:chgData name="Weifeng Xu" userId="e7aed605-a3dd-4d5a-a692-a87037af107b" providerId="ADAL" clId="{AA256C9C-DD0A-4A24-AECC-DADA2E819996}" dt="2021-02-26T21:40:36.741" v="607" actId="26606"/>
          <ac:spMkLst>
            <pc:docMk/>
            <pc:sldMk cId="1539245675" sldId="261"/>
            <ac:spMk id="1031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1033" creationId="{D3F51FEB-38FB-4F6C-9F7B-2F2AFAB65463}"/>
          </ac:spMkLst>
        </pc:spChg>
        <pc:spChg chg="add del">
          <ac:chgData name="Weifeng Xu" userId="e7aed605-a3dd-4d5a-a692-a87037af107b" providerId="ADAL" clId="{AA256C9C-DD0A-4A24-AECC-DADA2E819996}" dt="2021-02-26T21:40:25.868" v="601" actId="26606"/>
          <ac:spMkLst>
            <pc:docMk/>
            <pc:sldMk cId="1539245675" sldId="261"/>
            <ac:spMk id="1035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25.868" v="601" actId="26606"/>
          <ac:spMkLst>
            <pc:docMk/>
            <pc:sldMk cId="1539245675" sldId="261"/>
            <ac:spMk id="1036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36.741" v="607" actId="26606"/>
          <ac:spMkLst>
            <pc:docMk/>
            <pc:sldMk cId="1539245675" sldId="261"/>
            <ac:spMk id="1037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33.391" v="603" actId="26606"/>
          <ac:spMkLst>
            <pc:docMk/>
            <pc:sldMk cId="1539245675" sldId="261"/>
            <ac:spMk id="1038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0:39.349" v="609" actId="26606"/>
          <ac:spMkLst>
            <pc:docMk/>
            <pc:sldMk cId="1539245675" sldId="261"/>
            <ac:spMk id="1039" creationId="{F56F5174-31D9-4DBB-AAB7-A1FD7BDB1352}"/>
          </ac:spMkLst>
        </pc:spChg>
        <pc:spChg chg="add del">
          <ac:chgData name="Weifeng Xu" userId="e7aed605-a3dd-4d5a-a692-a87037af107b" providerId="ADAL" clId="{AA256C9C-DD0A-4A24-AECC-DADA2E819996}" dt="2021-02-26T21:40:39.349" v="609" actId="26606"/>
          <ac:spMkLst>
            <pc:docMk/>
            <pc:sldMk cId="1539245675" sldId="261"/>
            <ac:spMk id="1041" creationId="{F9A95BEE-6BB1-4A28-A8E6-A34B2E42EF87}"/>
          </ac:spMkLst>
        </pc:spChg>
        <pc:spChg chg="add del">
          <ac:chgData name="Weifeng Xu" userId="e7aed605-a3dd-4d5a-a692-a87037af107b" providerId="ADAL" clId="{AA256C9C-DD0A-4A24-AECC-DADA2E819996}" dt="2021-02-26T21:40:41.546" v="611" actId="26606"/>
          <ac:spMkLst>
            <pc:docMk/>
            <pc:sldMk cId="1539245675" sldId="261"/>
            <ac:spMk id="1043" creationId="{11C59EDF-5A1E-404D-B55D-8AEA5D8D6D62}"/>
          </ac:spMkLst>
        </pc:spChg>
        <pc:spChg chg="add del">
          <ac:chgData name="Weifeng Xu" userId="e7aed605-a3dd-4d5a-a692-a87037af107b" providerId="ADAL" clId="{AA256C9C-DD0A-4A24-AECC-DADA2E819996}" dt="2021-02-26T21:40:41.546" v="611" actId="26606"/>
          <ac:spMkLst>
            <pc:docMk/>
            <pc:sldMk cId="1539245675" sldId="261"/>
            <ac:spMk id="1044" creationId="{FEE0385D-4151-43AA-9C6B-0365E103172D}"/>
          </ac:spMkLst>
        </pc:spChg>
        <pc:spChg chg="add del">
          <ac:chgData name="Weifeng Xu" userId="e7aed605-a3dd-4d5a-a692-a87037af107b" providerId="ADAL" clId="{AA256C9C-DD0A-4A24-AECC-DADA2E819996}" dt="2021-02-26T21:42:57.531" v="648" actId="26606"/>
          <ac:spMkLst>
            <pc:docMk/>
            <pc:sldMk cId="1539245675" sldId="261"/>
            <ac:spMk id="1046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1:21.776" v="624" actId="26606"/>
          <ac:spMkLst>
            <pc:docMk/>
            <pc:sldMk cId="1539245675" sldId="261"/>
            <ac:spMk id="1048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2:56.188" v="643" actId="26606"/>
          <ac:spMkLst>
            <pc:docMk/>
            <pc:sldMk cId="1539245675" sldId="261"/>
            <ac:spMk id="1052" creationId="{C413D172-8B6A-47F5-9813-DE455773F3FB}"/>
          </ac:spMkLst>
        </pc:spChg>
        <pc:grpChg chg="add del">
          <ac:chgData name="Weifeng Xu" userId="e7aed605-a3dd-4d5a-a692-a87037af107b" providerId="ADAL" clId="{AA256C9C-DD0A-4A24-AECC-DADA2E819996}" dt="2021-02-26T21:40:24" v="599" actId="26606"/>
          <ac:grpSpMkLst>
            <pc:docMk/>
            <pc:sldMk cId="1539245675" sldId="261"/>
            <ac:grpSpMk id="73" creationId="{07EAA094-9CF6-4695-958A-33D9BCAA9474}"/>
          </ac:grpSpMkLst>
        </pc:grpChg>
        <pc:picChg chg="add mod ord">
          <ac:chgData name="Weifeng Xu" userId="e7aed605-a3dd-4d5a-a692-a87037af107b" providerId="ADAL" clId="{AA256C9C-DD0A-4A24-AECC-DADA2E819996}" dt="2021-02-26T21:43:06.026" v="651" actId="1076"/>
          <ac:picMkLst>
            <pc:docMk/>
            <pc:sldMk cId="1539245675" sldId="261"/>
            <ac:picMk id="1026" creationId="{F823670D-632E-486F-B4FA-2B4B3A300AEB}"/>
          </ac:picMkLst>
        </pc:picChg>
        <pc:picChg chg="add del">
          <ac:chgData name="Weifeng Xu" userId="e7aed605-a3dd-4d5a-a692-a87037af107b" providerId="ADAL" clId="{AA256C9C-DD0A-4A24-AECC-DADA2E819996}" dt="2021-02-26T21:40:09.910" v="594" actId="26606"/>
          <ac:picMkLst>
            <pc:docMk/>
            <pc:sldMk cId="1539245675" sldId="261"/>
            <ac:picMk id="1034" creationId="{54DDEBDD-D8BD-41A6-8A0D-B00E3768B0F9}"/>
          </ac:picMkLst>
        </pc:picChg>
        <pc:picChg chg="add del">
          <ac:chgData name="Weifeng Xu" userId="e7aed605-a3dd-4d5a-a692-a87037af107b" providerId="ADAL" clId="{AA256C9C-DD0A-4A24-AECC-DADA2E819996}" dt="2021-02-26T21:40:39.349" v="609" actId="26606"/>
          <ac:picMkLst>
            <pc:docMk/>
            <pc:sldMk cId="1539245675" sldId="261"/>
            <ac:picMk id="1040" creationId="{AE113210-7872-481A-ADE6-3A05CCAF5EB2}"/>
          </ac:picMkLst>
        </pc:picChg>
        <pc:cxnChg chg="add del">
          <ac:chgData name="Weifeng Xu" userId="e7aed605-a3dd-4d5a-a692-a87037af107b" providerId="ADAL" clId="{AA256C9C-DD0A-4A24-AECC-DADA2E819996}" dt="2021-02-26T21:39:41.730" v="585" actId="26606"/>
          <ac:cxnSpMkLst>
            <pc:docMk/>
            <pc:sldMk cId="1539245675" sldId="261"/>
            <ac:cxnSpMk id="71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1:18.213" v="620" actId="26606"/>
          <ac:cxnSpMkLst>
            <pc:docMk/>
            <pc:sldMk cId="1539245675" sldId="261"/>
            <ac:cxnSpMk id="91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0:10.310" v="595" actId="26606"/>
          <ac:cxnSpMkLst>
            <pc:docMk/>
            <pc:sldMk cId="1539245675" sldId="261"/>
            <ac:cxnSpMk id="1030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0:07.269" v="592" actId="26606"/>
          <ac:cxnSpMkLst>
            <pc:docMk/>
            <pc:sldMk cId="1539245675" sldId="261"/>
            <ac:cxnSpMk id="1032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1:26.377" v="626" actId="26606"/>
          <ac:cxnSpMkLst>
            <pc:docMk/>
            <pc:sldMk cId="1539245675" sldId="261"/>
            <ac:cxnSpMk id="1050" creationId="{A7F400EE-A8A5-48AF-B4D6-291B52C6F0B0}"/>
          </ac:cxnSpMkLst>
        </pc:cxnChg>
      </pc:sldChg>
      <pc:sldChg chg="del">
        <pc:chgData name="Weifeng Xu" userId="e7aed605-a3dd-4d5a-a692-a87037af107b" providerId="ADAL" clId="{AA256C9C-DD0A-4A24-AECC-DADA2E819996}" dt="2021-02-26T14:47:34.558" v="4" actId="47"/>
        <pc:sldMkLst>
          <pc:docMk/>
          <pc:sldMk cId="3028204050" sldId="262"/>
        </pc:sldMkLst>
      </pc:sldChg>
      <pc:sldChg chg="addSp delSp modSp new mod setBg">
        <pc:chgData name="Weifeng Xu" userId="e7aed605-a3dd-4d5a-a692-a87037af107b" providerId="ADAL" clId="{AA256C9C-DD0A-4A24-AECC-DADA2E819996}" dt="2021-02-26T23:24:33.191" v="921" actId="6549"/>
        <pc:sldMkLst>
          <pc:docMk/>
          <pc:sldMk cId="3347624405" sldId="262"/>
        </pc:sldMkLst>
        <pc:spChg chg="mod">
          <ac:chgData name="Weifeng Xu" userId="e7aed605-a3dd-4d5a-a692-a87037af107b" providerId="ADAL" clId="{AA256C9C-DD0A-4A24-AECC-DADA2E819996}" dt="2021-02-26T23:24:33.191" v="921" actId="6549"/>
          <ac:spMkLst>
            <pc:docMk/>
            <pc:sldMk cId="3347624405" sldId="262"/>
            <ac:spMk id="2" creationId="{31F524F6-C04C-41C5-BE99-C0A2C575048C}"/>
          </ac:spMkLst>
        </pc:spChg>
        <pc:spChg chg="mod">
          <ac:chgData name="Weifeng Xu" userId="e7aed605-a3dd-4d5a-a692-a87037af107b" providerId="ADAL" clId="{AA256C9C-DD0A-4A24-AECC-DADA2E819996}" dt="2021-02-26T21:55:01.935" v="748" actId="26606"/>
          <ac:spMkLst>
            <pc:docMk/>
            <pc:sldMk cId="3347624405" sldId="262"/>
            <ac:spMk id="3" creationId="{A63FC1D9-5BA5-40D9-8966-7C1900337665}"/>
          </ac:spMkLst>
        </pc:spChg>
        <pc:spChg chg="add del">
          <ac:chgData name="Weifeng Xu" userId="e7aed605-a3dd-4d5a-a692-a87037af107b" providerId="ADAL" clId="{AA256C9C-DD0A-4A24-AECC-DADA2E819996}" dt="2021-02-26T21:54:35.725" v="738" actId="26606"/>
          <ac:spMkLst>
            <pc:docMk/>
            <pc:sldMk cId="3347624405" sldId="262"/>
            <ac:spMk id="71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3" creationId="{3EBE8569-6AEC-4B8C-8D53-2DE337CDBA65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5" creationId="{55D4142C-5077-457F-A6AD-3FECFDB39685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7" creationId="{7A5F0580-5EE9-419F-96EE-B6529EF6E7D0}"/>
          </ac:spMkLst>
        </pc:spChg>
        <pc:spChg chg="add del">
          <ac:chgData name="Weifeng Xu" userId="e7aed605-a3dd-4d5a-a692-a87037af107b" providerId="ADAL" clId="{AA256C9C-DD0A-4A24-AECC-DADA2E819996}" dt="2021-02-26T21:55:01.935" v="748" actId="26606"/>
          <ac:spMkLst>
            <pc:docMk/>
            <pc:sldMk cId="3347624405" sldId="262"/>
            <ac:spMk id="2053" creationId="{86C7B4A1-154A-4DF0-AC46-F88D75A2E0FD}"/>
          </ac:spMkLst>
        </pc:spChg>
        <pc:spChg chg="add del">
          <ac:chgData name="Weifeng Xu" userId="e7aed605-a3dd-4d5a-a692-a87037af107b" providerId="ADAL" clId="{AA256C9C-DD0A-4A24-AECC-DADA2E819996}" dt="2021-02-26T21:54:48.733" v="744" actId="26606"/>
          <ac:spMkLst>
            <pc:docMk/>
            <pc:sldMk cId="3347624405" sldId="262"/>
            <ac:spMk id="2056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2058" creationId="{8FC9BE17-9A7B-462D-AE50-3D8777387304}"/>
          </ac:spMkLst>
        </pc:spChg>
        <pc:picChg chg="add mod ord">
          <ac:chgData name="Weifeng Xu" userId="e7aed605-a3dd-4d5a-a692-a87037af107b" providerId="ADAL" clId="{AA256C9C-DD0A-4A24-AECC-DADA2E819996}" dt="2021-02-26T21:55:11.764" v="750" actId="1076"/>
          <ac:picMkLst>
            <pc:docMk/>
            <pc:sldMk cId="3347624405" sldId="262"/>
            <ac:picMk id="2050" creationId="{6C0A68A5-C81C-4386-A755-A1F055199169}"/>
          </ac:picMkLst>
        </pc:picChg>
        <pc:picChg chg="add del">
          <ac:chgData name="Weifeng Xu" userId="e7aed605-a3dd-4d5a-a692-a87037af107b" providerId="ADAL" clId="{AA256C9C-DD0A-4A24-AECC-DADA2E819996}" dt="2021-02-26T21:54:39.327" v="740" actId="26606"/>
          <ac:picMkLst>
            <pc:docMk/>
            <pc:sldMk cId="3347624405" sldId="262"/>
            <ac:picMk id="2052" creationId="{54DDEBDD-D8BD-41A6-8A0D-B00E3768B0F9}"/>
          </ac:picMkLst>
        </pc:picChg>
        <pc:cxnChg chg="add del">
          <ac:chgData name="Weifeng Xu" userId="e7aed605-a3dd-4d5a-a692-a87037af107b" providerId="ADAL" clId="{AA256C9C-DD0A-4A24-AECC-DADA2E819996}" dt="2021-02-26T21:54:43.220" v="742" actId="26606"/>
          <ac:cxnSpMkLst>
            <pc:docMk/>
            <pc:sldMk cId="3347624405" sldId="262"/>
            <ac:cxnSpMk id="2054" creationId="{A7F400EE-A8A5-48AF-B4D6-291B52C6F0B0}"/>
          </ac:cxnSpMkLst>
        </pc:cxnChg>
      </pc:sldChg>
      <pc:sldChg chg="modSp new mod">
        <pc:chgData name="Weifeng Xu" userId="e7aed605-a3dd-4d5a-a692-a87037af107b" providerId="ADAL" clId="{AA256C9C-DD0A-4A24-AECC-DADA2E819996}" dt="2021-02-26T22:07:44.144" v="887" actId="313"/>
        <pc:sldMkLst>
          <pc:docMk/>
          <pc:sldMk cId="523254660" sldId="263"/>
        </pc:sldMkLst>
        <pc:spChg chg="mod">
          <ac:chgData name="Weifeng Xu" userId="e7aed605-a3dd-4d5a-a692-a87037af107b" providerId="ADAL" clId="{AA256C9C-DD0A-4A24-AECC-DADA2E819996}" dt="2021-02-26T22:05:49.830" v="871" actId="21"/>
          <ac:spMkLst>
            <pc:docMk/>
            <pc:sldMk cId="523254660" sldId="263"/>
            <ac:spMk id="2" creationId="{AFCAE590-849D-4DB0-B6D3-AD8FAFAEB8DA}"/>
          </ac:spMkLst>
        </pc:spChg>
        <pc:spChg chg="mod">
          <ac:chgData name="Weifeng Xu" userId="e7aed605-a3dd-4d5a-a692-a87037af107b" providerId="ADAL" clId="{AA256C9C-DD0A-4A24-AECC-DADA2E819996}" dt="2021-02-26T22:07:44.144" v="887" actId="313"/>
          <ac:spMkLst>
            <pc:docMk/>
            <pc:sldMk cId="523254660" sldId="263"/>
            <ac:spMk id="3" creationId="{A48185D3-B684-4FB6-9797-A6BE1011844B}"/>
          </ac:spMkLst>
        </pc:spChg>
      </pc:sldChg>
      <pc:sldChg chg="del">
        <pc:chgData name="Weifeng Xu" userId="e7aed605-a3dd-4d5a-a692-a87037af107b" providerId="ADAL" clId="{AA256C9C-DD0A-4A24-AECC-DADA2E819996}" dt="2021-02-26T14:47:34.851" v="6" actId="47"/>
        <pc:sldMkLst>
          <pc:docMk/>
          <pc:sldMk cId="2219828795" sldId="263"/>
        </pc:sldMkLst>
      </pc:sldChg>
      <pc:sldChg chg="del">
        <pc:chgData name="Weifeng Xu" userId="e7aed605-a3dd-4d5a-a692-a87037af107b" providerId="ADAL" clId="{AA256C9C-DD0A-4A24-AECC-DADA2E819996}" dt="2021-02-26T14:47:35.014" v="7" actId="47"/>
        <pc:sldMkLst>
          <pc:docMk/>
          <pc:sldMk cId="266696141" sldId="264"/>
        </pc:sldMkLst>
      </pc:sldChg>
      <pc:sldChg chg="addSp delSp modSp new mod setBg modClrScheme chgLayout modNotesTx">
        <pc:chgData name="Weifeng Xu" userId="e7aed605-a3dd-4d5a-a692-a87037af107b" providerId="ADAL" clId="{AA256C9C-DD0A-4A24-AECC-DADA2E819996}" dt="2021-02-28T14:40:33.310" v="2566" actId="1076"/>
        <pc:sldMkLst>
          <pc:docMk/>
          <pc:sldMk cId="1483570226" sldId="264"/>
        </pc:sldMkLst>
        <pc:spChg chg="mod ord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2" creationId="{489CF5BF-BCB1-4D0A-883E-33AC975AA813}"/>
          </ac:spMkLst>
        </pc:spChg>
        <pc:spChg chg="del">
          <ac:chgData name="Weifeng Xu" userId="e7aed605-a3dd-4d5a-a692-a87037af107b" providerId="ADAL" clId="{AA256C9C-DD0A-4A24-AECC-DADA2E819996}" dt="2021-02-28T02:26:53.650" v="1349" actId="700"/>
          <ac:spMkLst>
            <pc:docMk/>
            <pc:sldMk cId="1483570226" sldId="264"/>
            <ac:spMk id="3" creationId="{E90E24CD-E528-4CBC-BC35-7BEDBD157AC6}"/>
          </ac:spMkLst>
        </pc:spChg>
        <pc:spChg chg="add del">
          <ac:chgData name="Weifeng Xu" userId="e7aed605-a3dd-4d5a-a692-a87037af107b" providerId="ADAL" clId="{AA256C9C-DD0A-4A24-AECC-DADA2E819996}" dt="2021-02-28T02:27:15.234" v="1352" actId="26606"/>
          <ac:spMkLst>
            <pc:docMk/>
            <pc:sldMk cId="1483570226" sldId="264"/>
            <ac:spMk id="9" creationId="{1707FC24-6981-43D9-B525-C7832BA22463}"/>
          </ac:spMkLst>
        </pc:spChg>
        <pc:spChg chg="add del">
          <ac:chgData name="Weifeng Xu" userId="e7aed605-a3dd-4d5a-a692-a87037af107b" providerId="ADAL" clId="{AA256C9C-DD0A-4A24-AECC-DADA2E819996}" dt="2021-02-28T02:27:20.885" v="1354" actId="26606"/>
          <ac:spMkLst>
            <pc:docMk/>
            <pc:sldMk cId="1483570226" sldId="264"/>
            <ac:spMk id="12" creationId="{ACBE1851-2230-47A9-B000-CE9046EA61B9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3" creationId="{407EAFC6-733F-403D-BB4D-05A3A28742F1}"/>
          </ac:spMkLst>
        </pc:spChg>
        <pc:spChg chg="add del">
          <ac:chgData name="Weifeng Xu" userId="e7aed605-a3dd-4d5a-a692-a87037af107b" providerId="ADAL" clId="{AA256C9C-DD0A-4A24-AECC-DADA2E819996}" dt="2021-02-28T02:27:28.279" v="1356" actId="26606"/>
          <ac:spMkLst>
            <pc:docMk/>
            <pc:sldMk cId="1483570226" sldId="264"/>
            <ac:spMk id="14" creationId="{D4771268-CB57-404A-9271-370EB28F6090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5" creationId="{17A36730-4CB0-4F61-AD11-A44C9765833F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6" creationId="{A4E37431-20F0-4DD6-84A9-ED2B644943A2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7" creationId="{C69C79E1-F916-4929-A4F3-DE763D4BFA57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8" creationId="{0AE98B72-66C6-4AB4-AF0D-BA830DE86393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9" creationId="{767334AB-16BD-4EC7-8C6B-4B5171600933}"/>
          </ac:spMkLst>
        </pc:spChg>
        <pc:spChg chg="add del">
          <ac:chgData name="Weifeng Xu" userId="e7aed605-a3dd-4d5a-a692-a87037af107b" providerId="ADAL" clId="{AA256C9C-DD0A-4A24-AECC-DADA2E819996}" dt="2021-02-28T02:27:35.021" v="1360" actId="26606"/>
          <ac:spMkLst>
            <pc:docMk/>
            <pc:sldMk cId="1483570226" sldId="264"/>
            <ac:spMk id="21" creationId="{ACBE1851-2230-47A9-B000-CE9046EA61B9}"/>
          </ac:spMkLst>
        </pc:spChg>
        <pc:spChg chg="add mod">
          <ac:chgData name="Weifeng Xu" userId="e7aed605-a3dd-4d5a-a692-a87037af107b" providerId="ADAL" clId="{AA256C9C-DD0A-4A24-AECC-DADA2E819996}" dt="2021-02-28T02:34:32.582" v="1424" actId="14100"/>
          <ac:spMkLst>
            <pc:docMk/>
            <pc:sldMk cId="1483570226" sldId="264"/>
            <ac:spMk id="23" creationId="{5713C3C6-E540-47B6-AC9D-7652D80F93B7}"/>
          </ac:spMkLst>
        </pc:spChg>
        <pc:spChg chg="add del">
          <ac:chgData name="Weifeng Xu" userId="e7aed605-a3dd-4d5a-a692-a87037af107b" providerId="ADAL" clId="{AA256C9C-DD0A-4A24-AECC-DADA2E819996}" dt="2021-02-28T02:27:44.428" v="1362" actId="26606"/>
          <ac:spMkLst>
            <pc:docMk/>
            <pc:sldMk cId="1483570226" sldId="264"/>
            <ac:spMk id="24" creationId="{9C867835-A917-4A2B-8424-3AFAF7436395}"/>
          </ac:spMkLst>
        </pc:spChg>
        <pc:spChg chg="add del">
          <ac:chgData name="Weifeng Xu" userId="e7aed605-a3dd-4d5a-a692-a87037af107b" providerId="ADAL" clId="{AA256C9C-DD0A-4A24-AECC-DADA2E819996}" dt="2021-02-28T02:27:44.428" v="1362" actId="26606"/>
          <ac:spMkLst>
            <pc:docMk/>
            <pc:sldMk cId="1483570226" sldId="264"/>
            <ac:spMk id="25" creationId="{EED8D03E-F375-4E67-B932-FF9B007BB420}"/>
          </ac:spMkLst>
        </pc:spChg>
        <pc:spChg chg="add mod">
          <ac:chgData name="Weifeng Xu" userId="e7aed605-a3dd-4d5a-a692-a87037af107b" providerId="ADAL" clId="{AA256C9C-DD0A-4A24-AECC-DADA2E819996}" dt="2021-02-28T02:36:26.898" v="1439" actId="1076"/>
          <ac:spMkLst>
            <pc:docMk/>
            <pc:sldMk cId="1483570226" sldId="264"/>
            <ac:spMk id="26" creationId="{1B9763DC-4511-47D1-BCAA-793B68CA45C5}"/>
          </ac:spMkLst>
        </pc:spChg>
        <pc:spChg chg="add del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27" creationId="{ACBE1851-2230-47A9-B000-CE9046EA61B9}"/>
          </ac:spMkLst>
        </pc:spChg>
        <pc:spChg chg="add mod">
          <ac:chgData name="Weifeng Xu" userId="e7aed605-a3dd-4d5a-a692-a87037af107b" providerId="ADAL" clId="{AA256C9C-DD0A-4A24-AECC-DADA2E819996}" dt="2021-02-28T02:36:53.646" v="1442" actId="108"/>
          <ac:spMkLst>
            <pc:docMk/>
            <pc:sldMk cId="1483570226" sldId="264"/>
            <ac:spMk id="29" creationId="{FD854357-6715-4845-80F7-FE96430120CF}"/>
          </ac:spMkLst>
        </pc:spChg>
        <pc:spChg chg="add mod">
          <ac:chgData name="Weifeng Xu" userId="e7aed605-a3dd-4d5a-a692-a87037af107b" providerId="ADAL" clId="{AA256C9C-DD0A-4A24-AECC-DADA2E819996}" dt="2021-02-28T14:38:51.224" v="2555" actId="14100"/>
          <ac:spMkLst>
            <pc:docMk/>
            <pc:sldMk cId="1483570226" sldId="264"/>
            <ac:spMk id="30" creationId="{D4001639-CB62-4B9F-A492-198E282B3C4C}"/>
          </ac:spMkLst>
        </pc:spChg>
        <pc:spChg chg="add mod">
          <ac:chgData name="Weifeng Xu" userId="e7aed605-a3dd-4d5a-a692-a87037af107b" providerId="ADAL" clId="{AA256C9C-DD0A-4A24-AECC-DADA2E819996}" dt="2021-02-28T14:40:33.310" v="2566" actId="1076"/>
          <ac:spMkLst>
            <pc:docMk/>
            <pc:sldMk cId="1483570226" sldId="264"/>
            <ac:spMk id="31" creationId="{340D3F7C-671C-41F7-9CA6-7215F180B764}"/>
          </ac:spMkLst>
        </pc:spChg>
        <pc:spChg chg="add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33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2-28T02:36:22.125" v="1438" actId="1076"/>
          <ac:picMkLst>
            <pc:docMk/>
            <pc:sldMk cId="1483570226" sldId="264"/>
            <ac:picMk id="4" creationId="{BCF4F52F-13BB-4FAA-8D9E-576AEA4675CA}"/>
          </ac:picMkLst>
        </pc:picChg>
        <pc:cxnChg chg="add del">
          <ac:chgData name="Weifeng Xu" userId="e7aed605-a3dd-4d5a-a692-a87037af107b" providerId="ADAL" clId="{AA256C9C-DD0A-4A24-AECC-DADA2E819996}" dt="2021-02-28T02:27:20.885" v="1354" actId="26606"/>
          <ac:cxnSpMkLst>
            <pc:docMk/>
            <pc:sldMk cId="1483570226" sldId="264"/>
            <ac:cxnSpMk id="11" creationId="{23B93832-6514-44F4-849B-5EE2C8A2337D}"/>
          </ac:cxnSpMkLst>
        </pc:cxnChg>
        <pc:cxnChg chg="add del">
          <ac:chgData name="Weifeng Xu" userId="e7aed605-a3dd-4d5a-a692-a87037af107b" providerId="ADAL" clId="{AA256C9C-DD0A-4A24-AECC-DADA2E819996}" dt="2021-02-28T02:27:35.021" v="1360" actId="26606"/>
          <ac:cxnSpMkLst>
            <pc:docMk/>
            <pc:sldMk cId="1483570226" sldId="264"/>
            <ac:cxnSpMk id="22" creationId="{23B93832-6514-44F4-849B-5EE2C8A2337D}"/>
          </ac:cxnSpMkLst>
        </pc:cxnChg>
        <pc:cxnChg chg="add del">
          <ac:chgData name="Weifeng Xu" userId="e7aed605-a3dd-4d5a-a692-a87037af107b" providerId="ADAL" clId="{AA256C9C-DD0A-4A24-AECC-DADA2E819996}" dt="2021-02-28T02:29:27.495" v="1369" actId="26606"/>
          <ac:cxnSpMkLst>
            <pc:docMk/>
            <pc:sldMk cId="1483570226" sldId="264"/>
            <ac:cxnSpMk id="28" creationId="{23B93832-6514-44F4-849B-5EE2C8A2337D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6T00:11:56.294" v="10594" actId="20577"/>
        <pc:sldMkLst>
          <pc:docMk/>
          <pc:sldMk cId="1005714408" sldId="265"/>
        </pc:sldMkLst>
        <pc:spChg chg="mod ord">
          <ac:chgData name="Weifeng Xu" userId="e7aed605-a3dd-4d5a-a692-a87037af107b" providerId="ADAL" clId="{AA256C9C-DD0A-4A24-AECC-DADA2E819996}" dt="2021-03-05T21:03:50.845" v="10227" actId="20577"/>
          <ac:spMkLst>
            <pc:docMk/>
            <pc:sldMk cId="1005714408" sldId="265"/>
            <ac:spMk id="2" creationId="{CBEE1C5B-C062-438C-A521-260C194F415F}"/>
          </ac:spMkLst>
        </pc:spChg>
        <pc:spChg chg="add del mod ord">
          <ac:chgData name="Weifeng Xu" userId="e7aed605-a3dd-4d5a-a692-a87037af107b" providerId="ADAL" clId="{AA256C9C-DD0A-4A24-AECC-DADA2E819996}" dt="2021-02-28T02:54:48.564" v="1454" actId="21"/>
          <ac:spMkLst>
            <pc:docMk/>
            <pc:sldMk cId="1005714408" sldId="265"/>
            <ac:spMk id="3" creationId="{7886E6D0-E542-4C4B-B352-6BB3644B7055}"/>
          </ac:spMkLst>
        </pc:spChg>
        <pc:spChg chg="add mod ord">
          <ac:chgData name="Weifeng Xu" userId="e7aed605-a3dd-4d5a-a692-a87037af107b" providerId="ADAL" clId="{AA256C9C-DD0A-4A24-AECC-DADA2E819996}" dt="2021-03-06T00:11:56.294" v="10594" actId="20577"/>
          <ac:spMkLst>
            <pc:docMk/>
            <pc:sldMk cId="1005714408" sldId="265"/>
            <ac:spMk id="4" creationId="{801A7380-951B-4617-9F33-2B2F70105770}"/>
          </ac:spMkLst>
        </pc:spChg>
        <pc:picChg chg="add mod modCrop">
          <ac:chgData name="Weifeng Xu" userId="e7aed605-a3dd-4d5a-a692-a87037af107b" providerId="ADAL" clId="{AA256C9C-DD0A-4A24-AECC-DADA2E819996}" dt="2021-03-05T20:58:51.653" v="10212" actId="1076"/>
          <ac:picMkLst>
            <pc:docMk/>
            <pc:sldMk cId="1005714408" sldId="265"/>
            <ac:picMk id="3" creationId="{1E22D123-496D-42EB-9A6B-91D499E601E7}"/>
          </ac:picMkLst>
        </pc:picChg>
        <pc:picChg chg="add del mod">
          <ac:chgData name="Weifeng Xu" userId="e7aed605-a3dd-4d5a-a692-a87037af107b" providerId="ADAL" clId="{AA256C9C-DD0A-4A24-AECC-DADA2E819996}" dt="2021-03-05T20:34:46.319" v="10142" actId="21"/>
          <ac:picMkLst>
            <pc:docMk/>
            <pc:sldMk cId="1005714408" sldId="265"/>
            <ac:picMk id="3074" creationId="{8AE98E2F-78BE-4C65-97E4-4B5BBBAF353C}"/>
          </ac:picMkLst>
        </pc:picChg>
        <pc:cxnChg chg="add mod">
          <ac:chgData name="Weifeng Xu" userId="e7aed605-a3dd-4d5a-a692-a87037af107b" providerId="ADAL" clId="{AA256C9C-DD0A-4A24-AECC-DADA2E819996}" dt="2021-03-05T20:59:01.997" v="10214" actId="13822"/>
          <ac:cxnSpMkLst>
            <pc:docMk/>
            <pc:sldMk cId="1005714408" sldId="265"/>
            <ac:cxnSpMk id="6" creationId="{769F73A2-93C3-403C-8E8C-CEF211EFF63B}"/>
          </ac:cxnSpMkLst>
        </pc:cxnChg>
      </pc:sldChg>
      <pc:sldChg chg="del">
        <pc:chgData name="Weifeng Xu" userId="e7aed605-a3dd-4d5a-a692-a87037af107b" providerId="ADAL" clId="{AA256C9C-DD0A-4A24-AECC-DADA2E819996}" dt="2021-02-26T14:47:34.700" v="5" actId="47"/>
        <pc:sldMkLst>
          <pc:docMk/>
          <pc:sldMk cId="3192448814" sldId="265"/>
        </pc:sldMkLst>
      </pc:sldChg>
      <pc:sldChg chg="addSp delSp modSp new mod modNotesTx">
        <pc:chgData name="Weifeng Xu" userId="e7aed605-a3dd-4d5a-a692-a87037af107b" providerId="ADAL" clId="{AA256C9C-DD0A-4A24-AECC-DADA2E819996}" dt="2021-03-05T21:40:51.971" v="10420" actId="108"/>
        <pc:sldMkLst>
          <pc:docMk/>
          <pc:sldMk cId="2103126633" sldId="266"/>
        </pc:sldMkLst>
        <pc:spChg chg="mod">
          <ac:chgData name="Weifeng Xu" userId="e7aed605-a3dd-4d5a-a692-a87037af107b" providerId="ADAL" clId="{AA256C9C-DD0A-4A24-AECC-DADA2E819996}" dt="2021-03-05T21:22:19.644" v="10360"/>
          <ac:spMkLst>
            <pc:docMk/>
            <pc:sldMk cId="2103126633" sldId="266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1:28:26.968" v="10416" actId="27636"/>
          <ac:spMkLst>
            <pc:docMk/>
            <pc:sldMk cId="2103126633" sldId="266"/>
            <ac:spMk id="3" creationId="{B135DCB7-DD4E-4793-B040-EBB15CD7ED85}"/>
          </ac:spMkLst>
        </pc:spChg>
        <pc:spChg chg="add del mod">
          <ac:chgData name="Weifeng Xu" userId="e7aed605-a3dd-4d5a-a692-a87037af107b" providerId="ADAL" clId="{AA256C9C-DD0A-4A24-AECC-DADA2E819996}" dt="2021-03-05T21:23:12.581" v="10367" actId="478"/>
          <ac:spMkLst>
            <pc:docMk/>
            <pc:sldMk cId="2103126633" sldId="266"/>
            <ac:spMk id="6" creationId="{AA7022F6-8235-429C-BEB9-6A6775AD4ACF}"/>
          </ac:spMkLst>
        </pc:spChg>
        <pc:picChg chg="add del mod">
          <ac:chgData name="Weifeng Xu" userId="e7aed605-a3dd-4d5a-a692-a87037af107b" providerId="ADAL" clId="{AA256C9C-DD0A-4A24-AECC-DADA2E819996}" dt="2021-03-05T21:22:09.310" v="10359" actId="478"/>
          <ac:picMkLst>
            <pc:docMk/>
            <pc:sldMk cId="2103126633" sldId="266"/>
            <ac:picMk id="4" creationId="{6F355DC5-3CBB-49DD-9D5F-0535D1C797DF}"/>
          </ac:picMkLst>
        </pc:picChg>
        <pc:picChg chg="add mod modCrop">
          <ac:chgData name="Weifeng Xu" userId="e7aed605-a3dd-4d5a-a692-a87037af107b" providerId="ADAL" clId="{AA256C9C-DD0A-4A24-AECC-DADA2E819996}" dt="2021-03-05T21:28:32.183" v="10417" actId="14100"/>
          <ac:picMkLst>
            <pc:docMk/>
            <pc:sldMk cId="2103126633" sldId="266"/>
            <ac:picMk id="5" creationId="{BE168BCC-53BF-4F4F-8887-85C9D55AAA50}"/>
          </ac:picMkLst>
        </pc:picChg>
      </pc:sldChg>
      <pc:sldChg chg="addSp delSp modSp add mod">
        <pc:chgData name="Weifeng Xu" userId="e7aed605-a3dd-4d5a-a692-a87037af107b" providerId="ADAL" clId="{AA256C9C-DD0A-4A24-AECC-DADA2E819996}" dt="2021-03-05T22:13:51.978" v="10530" actId="1076"/>
        <pc:sldMkLst>
          <pc:docMk/>
          <pc:sldMk cId="2454898931" sldId="267"/>
        </pc:sldMkLst>
        <pc:spChg chg="mod">
          <ac:chgData name="Weifeng Xu" userId="e7aed605-a3dd-4d5a-a692-a87037af107b" providerId="ADAL" clId="{AA256C9C-DD0A-4A24-AECC-DADA2E819996}" dt="2021-03-05T22:09:01.355" v="10496" actId="20577"/>
          <ac:spMkLst>
            <pc:docMk/>
            <pc:sldMk cId="2454898931" sldId="267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2:13:50.180" v="10529" actId="14100"/>
          <ac:spMkLst>
            <pc:docMk/>
            <pc:sldMk cId="2454898931" sldId="267"/>
            <ac:spMk id="3" creationId="{B135DCB7-DD4E-4793-B040-EBB15CD7ED85}"/>
          </ac:spMkLst>
        </pc:spChg>
        <pc:picChg chg="add del mod">
          <ac:chgData name="Weifeng Xu" userId="e7aed605-a3dd-4d5a-a692-a87037af107b" providerId="ADAL" clId="{AA256C9C-DD0A-4A24-AECC-DADA2E819996}" dt="2021-03-05T22:08:51.706" v="10492" actId="478"/>
          <ac:picMkLst>
            <pc:docMk/>
            <pc:sldMk cId="2454898931" sldId="267"/>
            <ac:picMk id="4" creationId="{0491EB55-8A6B-4F58-A966-14E89C8B38E4}"/>
          </ac:picMkLst>
        </pc:picChg>
        <pc:picChg chg="add mod modCrop">
          <ac:chgData name="Weifeng Xu" userId="e7aed605-a3dd-4d5a-a692-a87037af107b" providerId="ADAL" clId="{AA256C9C-DD0A-4A24-AECC-DADA2E819996}" dt="2021-03-05T22:13:51.978" v="10530" actId="1076"/>
          <ac:picMkLst>
            <pc:docMk/>
            <pc:sldMk cId="2454898931" sldId="267"/>
            <ac:picMk id="5" creationId="{36DF613C-D153-466A-93E0-3F654C578957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2-28T14:00:27.335" v="2028" actId="20577"/>
        <pc:sldMkLst>
          <pc:docMk/>
          <pc:sldMk cId="927007670" sldId="268"/>
        </pc:sldMkLst>
        <pc:spChg chg="del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2" creationId="{4AB0617A-6319-472D-993A-B49BFE5DC8B3}"/>
          </ac:spMkLst>
        </pc:spChg>
        <pc:spChg chg="del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3" creationId="{E949C733-5E16-400F-B2B3-16724996C170}"/>
          </ac:spMkLst>
        </pc:spChg>
        <pc:spChg chg="add mod ord">
          <ac:chgData name="Weifeng Xu" userId="e7aed605-a3dd-4d5a-a692-a87037af107b" providerId="ADAL" clId="{AA256C9C-DD0A-4A24-AECC-DADA2E819996}" dt="2021-02-28T14:00:27.335" v="2028" actId="20577"/>
          <ac:spMkLst>
            <pc:docMk/>
            <pc:sldMk cId="927007670" sldId="268"/>
            <ac:spMk id="4" creationId="{AB666079-4CF5-44A6-8E9C-22AE6B0DB8BE}"/>
          </ac:spMkLst>
        </pc:spChg>
        <pc:spChg chg="add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5" creationId="{191D202D-12B7-42B3-893E-2E6AB442C7C1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4:01:21.829" v="2041" actId="20577"/>
        <pc:sldMkLst>
          <pc:docMk/>
          <pc:sldMk cId="1151958853" sldId="269"/>
        </pc:sldMkLst>
        <pc:spChg chg="del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2" creationId="{78C4E2EF-2888-4399-80F0-1F5ED386B50C}"/>
          </ac:spMkLst>
        </pc:spChg>
        <pc:spChg chg="del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3" creationId="{8D36159A-7D05-4EF5-9074-91D12589FC45}"/>
          </ac:spMkLst>
        </pc:spChg>
        <pc:spChg chg="add mod ord">
          <ac:chgData name="Weifeng Xu" userId="e7aed605-a3dd-4d5a-a692-a87037af107b" providerId="ADAL" clId="{AA256C9C-DD0A-4A24-AECC-DADA2E819996}" dt="2021-02-28T14:01:21.829" v="2041" actId="20577"/>
          <ac:spMkLst>
            <pc:docMk/>
            <pc:sldMk cId="1151958853" sldId="269"/>
            <ac:spMk id="4" creationId="{39DA6231-6EE4-4B4C-AD8B-E8EF9D7862EB}"/>
          </ac:spMkLst>
        </pc:spChg>
        <pc:spChg chg="add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5" creationId="{653F56D8-D8A0-48BC-9F4A-DD781FC269C0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4:04:18.155" v="2106" actId="108"/>
        <pc:sldMkLst>
          <pc:docMk/>
          <pc:sldMk cId="2256375109" sldId="270"/>
        </pc:sldMkLst>
        <pc:spChg chg="del mod ord">
          <ac:chgData name="Weifeng Xu" userId="e7aed605-a3dd-4d5a-a692-a87037af107b" providerId="ADAL" clId="{AA256C9C-DD0A-4A24-AECC-DADA2E819996}" dt="2021-02-28T14:01:34.563" v="2043" actId="700"/>
          <ac:spMkLst>
            <pc:docMk/>
            <pc:sldMk cId="2256375109" sldId="270"/>
            <ac:spMk id="2" creationId="{6BA4E1A6-EF62-4F75-8781-813EE2756318}"/>
          </ac:spMkLst>
        </pc:spChg>
        <pc:spChg chg="del mod ord">
          <ac:chgData name="Weifeng Xu" userId="e7aed605-a3dd-4d5a-a692-a87037af107b" providerId="ADAL" clId="{AA256C9C-DD0A-4A24-AECC-DADA2E819996}" dt="2021-02-28T14:01:34.563" v="2043" actId="700"/>
          <ac:spMkLst>
            <pc:docMk/>
            <pc:sldMk cId="2256375109" sldId="270"/>
            <ac:spMk id="3" creationId="{E2910CD4-9153-4F43-A6A9-BDCFACA9ABA0}"/>
          </ac:spMkLst>
        </pc:spChg>
        <pc:spChg chg="add mod ord">
          <ac:chgData name="Weifeng Xu" userId="e7aed605-a3dd-4d5a-a692-a87037af107b" providerId="ADAL" clId="{AA256C9C-DD0A-4A24-AECC-DADA2E819996}" dt="2021-02-28T14:02:00.781" v="2057" actId="20577"/>
          <ac:spMkLst>
            <pc:docMk/>
            <pc:sldMk cId="2256375109" sldId="270"/>
            <ac:spMk id="4" creationId="{B8319F98-BCED-4034-A0D6-A82AAFFCBF88}"/>
          </ac:spMkLst>
        </pc:spChg>
        <pc:spChg chg="add mod ord">
          <ac:chgData name="Weifeng Xu" userId="e7aed605-a3dd-4d5a-a692-a87037af107b" providerId="ADAL" clId="{AA256C9C-DD0A-4A24-AECC-DADA2E819996}" dt="2021-02-28T14:04:18.155" v="2106" actId="108"/>
          <ac:spMkLst>
            <pc:docMk/>
            <pc:sldMk cId="2256375109" sldId="270"/>
            <ac:spMk id="5" creationId="{63BD763E-E55D-48EF-9996-7328AB14EE01}"/>
          </ac:spMkLst>
        </pc:spChg>
      </pc:sldChg>
      <pc:sldChg chg="modSp new mod">
        <pc:chgData name="Weifeng Xu" userId="e7aed605-a3dd-4d5a-a692-a87037af107b" providerId="ADAL" clId="{AA256C9C-DD0A-4A24-AECC-DADA2E819996}" dt="2021-02-28T14:21:39.487" v="2435" actId="20577"/>
        <pc:sldMkLst>
          <pc:docMk/>
          <pc:sldMk cId="1000008397" sldId="271"/>
        </pc:sldMkLst>
        <pc:spChg chg="mod">
          <ac:chgData name="Weifeng Xu" userId="e7aed605-a3dd-4d5a-a692-a87037af107b" providerId="ADAL" clId="{AA256C9C-DD0A-4A24-AECC-DADA2E819996}" dt="2021-02-28T14:04:26.544" v="2108"/>
          <ac:spMkLst>
            <pc:docMk/>
            <pc:sldMk cId="1000008397" sldId="271"/>
            <ac:spMk id="2" creationId="{A3172CA2-F40B-4348-AC02-C7D389F13F20}"/>
          </ac:spMkLst>
        </pc:spChg>
        <pc:spChg chg="mod">
          <ac:chgData name="Weifeng Xu" userId="e7aed605-a3dd-4d5a-a692-a87037af107b" providerId="ADAL" clId="{AA256C9C-DD0A-4A24-AECC-DADA2E819996}" dt="2021-02-28T14:21:39.487" v="2435" actId="20577"/>
          <ac:spMkLst>
            <pc:docMk/>
            <pc:sldMk cId="1000008397" sldId="271"/>
            <ac:spMk id="3" creationId="{A52014BD-2588-463E-A18F-D7F6D955A74D}"/>
          </ac:spMkLst>
        </pc:spChg>
      </pc:sldChg>
      <pc:sldChg chg="addSp delSp modSp new mod setBg modClrScheme chgLayout modNotesTx">
        <pc:chgData name="Weifeng Xu" userId="e7aed605-a3dd-4d5a-a692-a87037af107b" providerId="ADAL" clId="{AA256C9C-DD0A-4A24-AECC-DADA2E819996}" dt="2021-02-28T14:31:55.580" v="2490" actId="20577"/>
        <pc:sldMkLst>
          <pc:docMk/>
          <pc:sldMk cId="3702491373" sldId="272"/>
        </pc:sldMkLst>
        <pc:spChg chg="del mod ord">
          <ac:chgData name="Weifeng Xu" userId="e7aed605-a3dd-4d5a-a692-a87037af107b" providerId="ADAL" clId="{AA256C9C-DD0A-4A24-AECC-DADA2E819996}" dt="2021-02-28T14:29:45.053" v="2438" actId="700"/>
          <ac:spMkLst>
            <pc:docMk/>
            <pc:sldMk cId="3702491373" sldId="272"/>
            <ac:spMk id="2" creationId="{3F9A18EB-9A4C-4B2B-AD2D-88DE3541F183}"/>
          </ac:spMkLst>
        </pc:spChg>
        <pc:spChg chg="del">
          <ac:chgData name="Weifeng Xu" userId="e7aed605-a3dd-4d5a-a692-a87037af107b" providerId="ADAL" clId="{AA256C9C-DD0A-4A24-AECC-DADA2E819996}" dt="2021-02-28T14:29:45.053" v="2438" actId="700"/>
          <ac:spMkLst>
            <pc:docMk/>
            <pc:sldMk cId="3702491373" sldId="272"/>
            <ac:spMk id="3" creationId="{49165A8D-0754-48B0-9FDC-1926325B8DF4}"/>
          </ac:spMkLst>
        </pc:spChg>
        <pc:spChg chg="add mod ord">
          <ac:chgData name="Weifeng Xu" userId="e7aed605-a3dd-4d5a-a692-a87037af107b" providerId="ADAL" clId="{AA256C9C-DD0A-4A24-AECC-DADA2E819996}" dt="2021-02-28T14:31:55.580" v="2490" actId="20577"/>
          <ac:spMkLst>
            <pc:docMk/>
            <pc:sldMk cId="3702491373" sldId="272"/>
            <ac:spMk id="4" creationId="{02118870-16C0-41E8-810A-C93B8B8D9C3C}"/>
          </ac:spMkLst>
        </pc:spChg>
        <pc:spChg chg="add del">
          <ac:chgData name="Weifeng Xu" userId="e7aed605-a3dd-4d5a-a692-a87037af107b" providerId="ADAL" clId="{AA256C9C-DD0A-4A24-AECC-DADA2E819996}" dt="2021-02-28T14:29:59.631" v="2441" actId="26606"/>
          <ac:spMkLst>
            <pc:docMk/>
            <pc:sldMk cId="3702491373" sldId="272"/>
            <ac:spMk id="71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2-28T14:29:59.633" v="2442" actId="26606"/>
          <ac:spMkLst>
            <pc:docMk/>
            <pc:sldMk cId="3702491373" sldId="272"/>
            <ac:spMk id="4100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2-28T14:29:59.633" v="2442" actId="26606"/>
          <ac:picMkLst>
            <pc:docMk/>
            <pc:sldMk cId="3702491373" sldId="272"/>
            <ac:picMk id="4098" creationId="{56B453FA-7A6C-426E-B8F3-DC2908EFB4A1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2T22:18:23.789" v="6246" actId="1076"/>
        <pc:sldMkLst>
          <pc:docMk/>
          <pc:sldMk cId="4260313878" sldId="273"/>
        </pc:sldMkLst>
        <pc:spChg chg="mod">
          <ac:chgData name="Weifeng Xu" userId="e7aed605-a3dd-4d5a-a692-a87037af107b" providerId="ADAL" clId="{AA256C9C-DD0A-4A24-AECC-DADA2E819996}" dt="2021-02-28T14:41:01.175" v="2574" actId="313"/>
          <ac:spMkLst>
            <pc:docMk/>
            <pc:sldMk cId="4260313878" sldId="273"/>
            <ac:spMk id="2" creationId="{17E4C03B-968D-4A5A-8510-F8315DC3DE7D}"/>
          </ac:spMkLst>
        </pc:spChg>
        <pc:spChg chg="add mod">
          <ac:chgData name="Weifeng Xu" userId="e7aed605-a3dd-4d5a-a692-a87037af107b" providerId="ADAL" clId="{AA256C9C-DD0A-4A24-AECC-DADA2E819996}" dt="2021-03-02T22:17:47.605" v="6234" actId="1037"/>
          <ac:spMkLst>
            <pc:docMk/>
            <pc:sldMk cId="4260313878" sldId="273"/>
            <ac:spMk id="6" creationId="{384B9FEE-A3BA-49D0-867D-32ED6A2DD43D}"/>
          </ac:spMkLst>
        </pc:spChg>
        <pc:spChg chg="add mod">
          <ac:chgData name="Weifeng Xu" userId="e7aed605-a3dd-4d5a-a692-a87037af107b" providerId="ADAL" clId="{AA256C9C-DD0A-4A24-AECC-DADA2E819996}" dt="2021-03-02T22:18:10.701" v="6245" actId="20577"/>
          <ac:spMkLst>
            <pc:docMk/>
            <pc:sldMk cId="4260313878" sldId="273"/>
            <ac:spMk id="11" creationId="{39EDDE52-2CC5-4BB2-A19D-7398EA471233}"/>
          </ac:spMkLst>
        </pc:spChg>
        <pc:spChg chg="add del">
          <ac:chgData name="Weifeng Xu" userId="e7aed605-a3dd-4d5a-a692-a87037af107b" providerId="ADAL" clId="{AA256C9C-DD0A-4A24-AECC-DADA2E819996}" dt="2021-02-28T14:33:53.280" v="2508" actId="26606"/>
          <ac:spMkLst>
            <pc:docMk/>
            <pc:sldMk cId="4260313878" sldId="273"/>
            <ac:spMk id="71" creationId="{D4771268-CB57-404A-9271-370EB28F6090}"/>
          </ac:spMkLst>
        </pc:spChg>
        <pc:spChg chg="add">
          <ac:chgData name="Weifeng Xu" userId="e7aed605-a3dd-4d5a-a692-a87037af107b" providerId="ADAL" clId="{AA256C9C-DD0A-4A24-AECC-DADA2E819996}" dt="2021-02-28T14:33:53.283" v="2509" actId="26606"/>
          <ac:spMkLst>
            <pc:docMk/>
            <pc:sldMk cId="4260313878" sldId="273"/>
            <ac:spMk id="7172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3-02T22:17:47.605" v="6234" actId="1037"/>
          <ac:picMkLst>
            <pc:docMk/>
            <pc:sldMk cId="4260313878" sldId="273"/>
            <ac:picMk id="7170" creationId="{144B4CEC-F818-4429-A94F-BEB7245199F4}"/>
          </ac:picMkLst>
        </pc:picChg>
        <pc:cxnChg chg="add mod">
          <ac:chgData name="Weifeng Xu" userId="e7aed605-a3dd-4d5a-a692-a87037af107b" providerId="ADAL" clId="{AA256C9C-DD0A-4A24-AECC-DADA2E819996}" dt="2021-03-02T22:18:23.789" v="6246" actId="1076"/>
          <ac:cxnSpMkLst>
            <pc:docMk/>
            <pc:sldMk cId="4260313878" sldId="273"/>
            <ac:cxnSpMk id="4" creationId="{65921A85-5B0D-4E80-BB84-79F70689EA98}"/>
          </ac:cxnSpMkLst>
        </pc:cxnChg>
        <pc:cxnChg chg="add mod">
          <ac:chgData name="Weifeng Xu" userId="e7aed605-a3dd-4d5a-a692-a87037af107b" providerId="ADAL" clId="{AA256C9C-DD0A-4A24-AECC-DADA2E819996}" dt="2021-03-02T22:17:53.777" v="6236" actId="1076"/>
          <ac:cxnSpMkLst>
            <pc:docMk/>
            <pc:sldMk cId="4260313878" sldId="273"/>
            <ac:cxnSpMk id="8" creationId="{B0F09DD4-1689-4BA2-9C36-C3B90D186DAF}"/>
          </ac:cxnSpMkLst>
        </pc:cxnChg>
        <pc:cxnChg chg="add mod">
          <ac:chgData name="Weifeng Xu" userId="e7aed605-a3dd-4d5a-a692-a87037af107b" providerId="ADAL" clId="{AA256C9C-DD0A-4A24-AECC-DADA2E819996}" dt="2021-03-02T22:17:51.421" v="6235" actId="1076"/>
          <ac:cxnSpMkLst>
            <pc:docMk/>
            <pc:sldMk cId="4260313878" sldId="273"/>
            <ac:cxnSpMk id="10" creationId="{50709CF3-FCBD-4339-86C7-FA270D444F97}"/>
          </ac:cxnSpMkLst>
        </pc:cxnChg>
      </pc:sldChg>
      <pc:sldChg chg="addSp delSp modSp new mod modClrScheme chgLayout">
        <pc:chgData name="Weifeng Xu" userId="e7aed605-a3dd-4d5a-a692-a87037af107b" providerId="ADAL" clId="{AA256C9C-DD0A-4A24-AECC-DADA2E819996}" dt="2021-02-28T15:06:57.285" v="2657" actId="20577"/>
        <pc:sldMkLst>
          <pc:docMk/>
          <pc:sldMk cId="3090718351" sldId="274"/>
        </pc:sldMkLst>
        <pc:spChg chg="mod ord">
          <ac:chgData name="Weifeng Xu" userId="e7aed605-a3dd-4d5a-a692-a87037af107b" providerId="ADAL" clId="{AA256C9C-DD0A-4A24-AECC-DADA2E819996}" dt="2021-02-28T15:06:57.285" v="2657" actId="20577"/>
          <ac:spMkLst>
            <pc:docMk/>
            <pc:sldMk cId="3090718351" sldId="274"/>
            <ac:spMk id="2" creationId="{64A00368-7668-4ACF-A3A5-C84A448058FA}"/>
          </ac:spMkLst>
        </pc:spChg>
        <pc:spChg chg="del">
          <ac:chgData name="Weifeng Xu" userId="e7aed605-a3dd-4d5a-a692-a87037af107b" providerId="ADAL" clId="{AA256C9C-DD0A-4A24-AECC-DADA2E819996}" dt="2021-02-28T15:04:59.238" v="2643" actId="700"/>
          <ac:spMkLst>
            <pc:docMk/>
            <pc:sldMk cId="3090718351" sldId="274"/>
            <ac:spMk id="3" creationId="{D974A145-9596-4D07-8A69-29EB41191A69}"/>
          </ac:spMkLst>
        </pc:spChg>
        <pc:picChg chg="add mod">
          <ac:chgData name="Weifeng Xu" userId="e7aed605-a3dd-4d5a-a692-a87037af107b" providerId="ADAL" clId="{AA256C9C-DD0A-4A24-AECC-DADA2E819996}" dt="2021-02-28T15:05:14.371" v="2646" actId="14100"/>
          <ac:picMkLst>
            <pc:docMk/>
            <pc:sldMk cId="3090718351" sldId="274"/>
            <ac:picMk id="8194" creationId="{23412323-7C6D-461B-A58B-FE367B6AF30B}"/>
          </ac:picMkLst>
        </pc:picChg>
      </pc:sldChg>
      <pc:sldChg chg="addSp delSp modSp new mod setBg modClrScheme chgLayout">
        <pc:chgData name="Weifeng Xu" userId="e7aed605-a3dd-4d5a-a692-a87037af107b" providerId="ADAL" clId="{AA256C9C-DD0A-4A24-AECC-DADA2E819996}" dt="2021-02-28T15:13:37.857" v="2729" actId="14100"/>
        <pc:sldMkLst>
          <pc:docMk/>
          <pc:sldMk cId="3821000861" sldId="275"/>
        </pc:sldMkLst>
        <pc:spChg chg="mod ord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2" creationId="{5ED7C906-1FCF-4742-B4C0-F6B1E954971C}"/>
          </ac:spMkLst>
        </pc:spChg>
        <pc:spChg chg="add mod ord">
          <ac:chgData name="Weifeng Xu" userId="e7aed605-a3dd-4d5a-a692-a87037af107b" providerId="ADAL" clId="{AA256C9C-DD0A-4A24-AECC-DADA2E819996}" dt="2021-02-28T15:12:39.460" v="2712" actId="14100"/>
          <ac:spMkLst>
            <pc:docMk/>
            <pc:sldMk cId="3821000861" sldId="275"/>
            <ac:spMk id="3" creationId="{2C5EB112-30ED-466B-954B-AF01A9DCF453}"/>
          </ac:spMkLst>
        </pc:spChg>
        <pc:spChg chg="add mod">
          <ac:chgData name="Weifeng Xu" userId="e7aed605-a3dd-4d5a-a692-a87037af107b" providerId="ADAL" clId="{AA256C9C-DD0A-4A24-AECC-DADA2E819996}" dt="2021-02-28T15:13:37.857" v="2729" actId="14100"/>
          <ac:spMkLst>
            <pc:docMk/>
            <pc:sldMk cId="3821000861" sldId="275"/>
            <ac:spMk id="8" creationId="{3A8F118B-C42C-4E77-BA1C-F57199F20D52}"/>
          </ac:spMkLst>
        </pc:spChg>
        <pc:spChg chg="add del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71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73" creationId="{72F84B47-E267-4194-8194-831DB7B5547F}"/>
          </ac:spMkLst>
        </pc:spChg>
        <pc:picChg chg="add mod">
          <ac:chgData name="Weifeng Xu" userId="e7aed605-a3dd-4d5a-a692-a87037af107b" providerId="ADAL" clId="{AA256C9C-DD0A-4A24-AECC-DADA2E819996}" dt="2021-02-28T15:12:45.239" v="2715" actId="1076"/>
          <ac:picMkLst>
            <pc:docMk/>
            <pc:sldMk cId="3821000861" sldId="275"/>
            <ac:picMk id="9218" creationId="{D1238E46-0319-47FC-8A08-7735A277BEBC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2-28T15:20:40.196" v="2732"/>
        <pc:sldMkLst>
          <pc:docMk/>
          <pc:sldMk cId="1773513139" sldId="276"/>
        </pc:sldMkLst>
        <pc:spChg chg="del mod ord">
          <ac:chgData name="Weifeng Xu" userId="e7aed605-a3dd-4d5a-a692-a87037af107b" providerId="ADAL" clId="{AA256C9C-DD0A-4A24-AECC-DADA2E819996}" dt="2021-02-28T15:20:38.175" v="2731" actId="700"/>
          <ac:spMkLst>
            <pc:docMk/>
            <pc:sldMk cId="1773513139" sldId="276"/>
            <ac:spMk id="2" creationId="{6809F894-E9AB-4173-B472-999928AAF497}"/>
          </ac:spMkLst>
        </pc:spChg>
        <pc:spChg chg="add mod ord">
          <ac:chgData name="Weifeng Xu" userId="e7aed605-a3dd-4d5a-a692-a87037af107b" providerId="ADAL" clId="{AA256C9C-DD0A-4A24-AECC-DADA2E819996}" dt="2021-02-28T15:20:40.196" v="2732"/>
          <ac:spMkLst>
            <pc:docMk/>
            <pc:sldMk cId="1773513139" sldId="276"/>
            <ac:spMk id="3" creationId="{74506E91-B668-4CA6-8751-93E5B28A5A9D}"/>
          </ac:spMkLst>
        </pc:spChg>
        <pc:spChg chg="add mod ord">
          <ac:chgData name="Weifeng Xu" userId="e7aed605-a3dd-4d5a-a692-a87037af107b" providerId="ADAL" clId="{AA256C9C-DD0A-4A24-AECC-DADA2E819996}" dt="2021-02-28T15:20:38.175" v="2731" actId="700"/>
          <ac:spMkLst>
            <pc:docMk/>
            <pc:sldMk cId="1773513139" sldId="276"/>
            <ac:spMk id="4" creationId="{2C065094-00D3-4E3F-8F8F-4A5158DC4367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5:56:44.237" v="2943" actId="20577"/>
        <pc:sldMkLst>
          <pc:docMk/>
          <pc:sldMk cId="4164042851" sldId="277"/>
        </pc:sldMkLst>
        <pc:spChg chg="del mod ord">
          <ac:chgData name="Weifeng Xu" userId="e7aed605-a3dd-4d5a-a692-a87037af107b" providerId="ADAL" clId="{AA256C9C-DD0A-4A24-AECC-DADA2E819996}" dt="2021-02-28T15:21:18.774" v="2734" actId="700"/>
          <ac:spMkLst>
            <pc:docMk/>
            <pc:sldMk cId="4164042851" sldId="277"/>
            <ac:spMk id="2" creationId="{E1AF5128-4E96-4CA3-986D-BE06CEFBE0A6}"/>
          </ac:spMkLst>
        </pc:spChg>
        <pc:spChg chg="add mod ord">
          <ac:chgData name="Weifeng Xu" userId="e7aed605-a3dd-4d5a-a692-a87037af107b" providerId="ADAL" clId="{AA256C9C-DD0A-4A24-AECC-DADA2E819996}" dt="2021-02-28T15:21:24.879" v="2735"/>
          <ac:spMkLst>
            <pc:docMk/>
            <pc:sldMk cId="4164042851" sldId="277"/>
            <ac:spMk id="3" creationId="{7E86E65C-7ED2-4C16-B78C-618F018A4D33}"/>
          </ac:spMkLst>
        </pc:spChg>
        <pc:spChg chg="add mod ord">
          <ac:chgData name="Weifeng Xu" userId="e7aed605-a3dd-4d5a-a692-a87037af107b" providerId="ADAL" clId="{AA256C9C-DD0A-4A24-AECC-DADA2E819996}" dt="2021-02-28T15:56:44.237" v="2943" actId="20577"/>
          <ac:spMkLst>
            <pc:docMk/>
            <pc:sldMk cId="4164042851" sldId="277"/>
            <ac:spMk id="4" creationId="{D751A9C1-3F89-4DC7-9F31-3BBAFAF962DB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5:22:22.343" v="2738"/>
        <pc:sldMkLst>
          <pc:docMk/>
          <pc:sldMk cId="110160891" sldId="278"/>
        </pc:sldMkLst>
        <pc:spChg chg="del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2" creationId="{7F0D570D-FD04-4DCD-85C1-7CED2C508651}"/>
          </ac:spMkLst>
        </pc:spChg>
        <pc:spChg chg="del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3" creationId="{7D97A70C-945F-4A31-975D-7C2279B55CD5}"/>
          </ac:spMkLst>
        </pc:spChg>
        <pc:spChg chg="add mod ord">
          <ac:chgData name="Weifeng Xu" userId="e7aed605-a3dd-4d5a-a692-a87037af107b" providerId="ADAL" clId="{AA256C9C-DD0A-4A24-AECC-DADA2E819996}" dt="2021-02-28T15:22:22.343" v="2738"/>
          <ac:spMkLst>
            <pc:docMk/>
            <pc:sldMk cId="110160891" sldId="278"/>
            <ac:spMk id="4" creationId="{93204221-05EE-48DE-B5FA-D8FCB1CE9497}"/>
          </ac:spMkLst>
        </pc:spChg>
        <pc:spChg chg="add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5" creationId="{2C12CF9A-FC5D-443F-8474-95C80CCE6F50}"/>
          </ac:spMkLst>
        </pc:spChg>
      </pc:sldChg>
      <pc:sldChg chg="addSp delSp modSp new mod setBg modClrScheme chgLayout modNotesTx">
        <pc:chgData name="Weifeng Xu" userId="e7aed605-a3dd-4d5a-a692-a87037af107b" providerId="ADAL" clId="{AA256C9C-DD0A-4A24-AECC-DADA2E819996}" dt="2021-03-02T22:11:27.734" v="6170" actId="6549"/>
        <pc:sldMkLst>
          <pc:docMk/>
          <pc:sldMk cId="2351248153" sldId="279"/>
        </pc:sldMkLst>
        <pc:spChg chg="del mod ord">
          <ac:chgData name="Weifeng Xu" userId="e7aed605-a3dd-4d5a-a692-a87037af107b" providerId="ADAL" clId="{AA256C9C-DD0A-4A24-AECC-DADA2E819996}" dt="2021-02-28T15:23:09.075" v="2740" actId="700"/>
          <ac:spMkLst>
            <pc:docMk/>
            <pc:sldMk cId="2351248153" sldId="279"/>
            <ac:spMk id="2" creationId="{EF9B2B6F-C31C-48A4-84E4-6964723CCB0A}"/>
          </ac:spMkLst>
        </pc:spChg>
        <pc:spChg chg="del mod ord">
          <ac:chgData name="Weifeng Xu" userId="e7aed605-a3dd-4d5a-a692-a87037af107b" providerId="ADAL" clId="{AA256C9C-DD0A-4A24-AECC-DADA2E819996}" dt="2021-02-28T15:23:09.075" v="2740" actId="700"/>
          <ac:spMkLst>
            <pc:docMk/>
            <pc:sldMk cId="2351248153" sldId="279"/>
            <ac:spMk id="3" creationId="{71A095B0-F54C-457D-8CFD-568F88BE717B}"/>
          </ac:spMkLst>
        </pc:spChg>
        <pc:spChg chg="add mod ord">
          <ac:chgData name="Weifeng Xu" userId="e7aed605-a3dd-4d5a-a692-a87037af107b" providerId="ADAL" clId="{AA256C9C-DD0A-4A24-AECC-DADA2E819996}" dt="2021-02-28T20:17:49.873" v="3563" actId="26606"/>
          <ac:spMkLst>
            <pc:docMk/>
            <pc:sldMk cId="2351248153" sldId="279"/>
            <ac:spMk id="4" creationId="{9FAF4D0A-1719-42EF-91F0-77067FF13552}"/>
          </ac:spMkLst>
        </pc:spChg>
        <pc:spChg chg="add mod ord">
          <ac:chgData name="Weifeng Xu" userId="e7aed605-a3dd-4d5a-a692-a87037af107b" providerId="ADAL" clId="{AA256C9C-DD0A-4A24-AECC-DADA2E819996}" dt="2021-03-02T22:11:27.734" v="6170" actId="6549"/>
          <ac:spMkLst>
            <pc:docMk/>
            <pc:sldMk cId="2351248153" sldId="279"/>
            <ac:spMk id="5" creationId="{F87B1FB8-0908-4171-A519-16EF28AF26AA}"/>
          </ac:spMkLst>
        </pc:spChg>
        <pc:spChg chg="add del">
          <ac:chgData name="Weifeng Xu" userId="e7aed605-a3dd-4d5a-a692-a87037af107b" providerId="ADAL" clId="{AA256C9C-DD0A-4A24-AECC-DADA2E819996}" dt="2021-02-28T20:17:49.873" v="3563" actId="26606"/>
          <ac:spMkLst>
            <pc:docMk/>
            <pc:sldMk cId="2351248153" sldId="279"/>
            <ac:spMk id="11" creationId="{81AEB8A9-B768-4E30-BA55-D919E6687343}"/>
          </ac:spMkLst>
        </pc:spChg>
        <pc:graphicFrameChg chg="add mod modGraphic">
          <ac:chgData name="Weifeng Xu" userId="e7aed605-a3dd-4d5a-a692-a87037af107b" providerId="ADAL" clId="{AA256C9C-DD0A-4A24-AECC-DADA2E819996}" dt="2021-02-28T20:24:09.180" v="3637" actId="1076"/>
          <ac:graphicFrameMkLst>
            <pc:docMk/>
            <pc:sldMk cId="2351248153" sldId="279"/>
            <ac:graphicFrameMk id="7" creationId="{A35375DA-AC4D-46B8-A2F7-F1B8570D4127}"/>
          </ac:graphicFrameMkLst>
        </pc:graphicFrameChg>
        <pc:picChg chg="add del mod">
          <ac:chgData name="Weifeng Xu" userId="e7aed605-a3dd-4d5a-a692-a87037af107b" providerId="ADAL" clId="{AA256C9C-DD0A-4A24-AECC-DADA2E819996}" dt="2021-02-28T20:19:59.385" v="3566" actId="478"/>
          <ac:picMkLst>
            <pc:docMk/>
            <pc:sldMk cId="2351248153" sldId="279"/>
            <ac:picMk id="6" creationId="{3E111AFA-63C0-42D8-A6AE-59592558F465}"/>
          </ac:picMkLst>
        </pc:picChg>
      </pc:sldChg>
      <pc:sldChg chg="modSp new mod">
        <pc:chgData name="Weifeng Xu" userId="e7aed605-a3dd-4d5a-a692-a87037af107b" providerId="ADAL" clId="{AA256C9C-DD0A-4A24-AECC-DADA2E819996}" dt="2021-02-28T20:10:50.835" v="3559" actId="108"/>
        <pc:sldMkLst>
          <pc:docMk/>
          <pc:sldMk cId="3156258806" sldId="280"/>
        </pc:sldMkLst>
        <pc:spChg chg="mod">
          <ac:chgData name="Weifeng Xu" userId="e7aed605-a3dd-4d5a-a692-a87037af107b" providerId="ADAL" clId="{AA256C9C-DD0A-4A24-AECC-DADA2E819996}" dt="2021-02-28T16:14:32.298" v="3022" actId="20577"/>
          <ac:spMkLst>
            <pc:docMk/>
            <pc:sldMk cId="3156258806" sldId="280"/>
            <ac:spMk id="2" creationId="{222710F8-F1FB-4957-BDFB-7B2201634297}"/>
          </ac:spMkLst>
        </pc:spChg>
        <pc:spChg chg="mod">
          <ac:chgData name="Weifeng Xu" userId="e7aed605-a3dd-4d5a-a692-a87037af107b" providerId="ADAL" clId="{AA256C9C-DD0A-4A24-AECC-DADA2E819996}" dt="2021-02-28T20:10:50.835" v="3559" actId="108"/>
          <ac:spMkLst>
            <pc:docMk/>
            <pc:sldMk cId="3156258806" sldId="280"/>
            <ac:spMk id="3" creationId="{A04D11FA-C1EE-4577-BC52-CD42CBD00CC6}"/>
          </ac:spMkLst>
        </pc:spChg>
      </pc:sldChg>
      <pc:sldChg chg="modSp add mod modNotesTx">
        <pc:chgData name="Weifeng Xu" userId="e7aed605-a3dd-4d5a-a692-a87037af107b" providerId="ADAL" clId="{AA256C9C-DD0A-4A24-AECC-DADA2E819996}" dt="2021-03-02T21:19:08.375" v="6004" actId="6549"/>
        <pc:sldMkLst>
          <pc:docMk/>
          <pc:sldMk cId="3873850888" sldId="281"/>
        </pc:sldMkLst>
        <pc:spChg chg="mod">
          <ac:chgData name="Weifeng Xu" userId="e7aed605-a3dd-4d5a-a692-a87037af107b" providerId="ADAL" clId="{AA256C9C-DD0A-4A24-AECC-DADA2E819996}" dt="2021-03-02T21:19:08.375" v="6004" actId="6549"/>
          <ac:spMkLst>
            <pc:docMk/>
            <pc:sldMk cId="3873850888" sldId="281"/>
            <ac:spMk id="3" creationId="{A04D11FA-C1EE-4577-BC52-CD42CBD00CC6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9:36:40.354" v="3477" actId="20577"/>
        <pc:sldMkLst>
          <pc:docMk/>
          <pc:sldMk cId="4291129217" sldId="282"/>
        </pc:sldMkLst>
        <pc:spChg chg="del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2" creationId="{ECAE7BFF-3CBE-4595-855C-F25E430249EB}"/>
          </ac:spMkLst>
        </pc:spChg>
        <pc:spChg chg="del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3" creationId="{6CFC2E43-3C81-4F13-B06B-ADF89C883272}"/>
          </ac:spMkLst>
        </pc:spChg>
        <pc:spChg chg="add mod ord">
          <ac:chgData name="Weifeng Xu" userId="e7aed605-a3dd-4d5a-a692-a87037af107b" providerId="ADAL" clId="{AA256C9C-DD0A-4A24-AECC-DADA2E819996}" dt="2021-02-28T19:36:40.354" v="3477" actId="20577"/>
          <ac:spMkLst>
            <pc:docMk/>
            <pc:sldMk cId="4291129217" sldId="282"/>
            <ac:spMk id="4" creationId="{AD5F0EB0-5897-489E-9EFB-3ED37E77F4C0}"/>
          </ac:spMkLst>
        </pc:spChg>
        <pc:spChg chg="add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5" creationId="{2EBFC07E-0BA6-4DF2-9F69-34ECE4AE893F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2T00:21:41.524" v="5407" actId="20577"/>
        <pc:sldMkLst>
          <pc:docMk/>
          <pc:sldMk cId="1345239187" sldId="283"/>
        </pc:sldMkLst>
        <pc:spChg chg="del">
          <ac:chgData name="Weifeng Xu" userId="e7aed605-a3dd-4d5a-a692-a87037af107b" providerId="ADAL" clId="{AA256C9C-DD0A-4A24-AECC-DADA2E819996}" dt="2021-02-28T19:58:05.808" v="3544" actId="700"/>
          <ac:spMkLst>
            <pc:docMk/>
            <pc:sldMk cId="1345239187" sldId="283"/>
            <ac:spMk id="2" creationId="{6D02ECCA-9255-4D3C-BE5E-4E48AEF794D2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6" creationId="{CC7C9779-3CD4-4CE3-B920-1336E01BA4EB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0" creationId="{83BF6B1E-3544-48D7-A8EE-D7E9113290F9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4" creationId="{0E2809B8-75F0-4D82-B080-EA1FEC4FC8E5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8" creationId="{51B92682-C658-48B2-B3A3-00E58D5AC8F1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22" creationId="{44EED142-3506-4FE7-A433-8EABCD439633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26" creationId="{E3E3A575-D5F8-4B52-B616-73E9BF2F48CB}"/>
          </ac:spMkLst>
        </pc:spChg>
        <pc:spChg chg="add del mod ord">
          <ac:chgData name="Weifeng Xu" userId="e7aed605-a3dd-4d5a-a692-a87037af107b" providerId="ADAL" clId="{AA256C9C-DD0A-4A24-AECC-DADA2E819996}" dt="2021-02-28T22:10:28.802" v="4027" actId="700"/>
          <ac:spMkLst>
            <pc:docMk/>
            <pc:sldMk cId="1345239187" sldId="283"/>
            <ac:spMk id="39" creationId="{443D779A-0DC0-4A32-BE6C-07DFF1105C1B}"/>
          </ac:spMkLst>
        </pc:spChg>
        <pc:spChg chg="add del mod ord">
          <ac:chgData name="Weifeng Xu" userId="e7aed605-a3dd-4d5a-a692-a87037af107b" providerId="ADAL" clId="{AA256C9C-DD0A-4A24-AECC-DADA2E819996}" dt="2021-03-02T00:19:18.987" v="5335" actId="700"/>
          <ac:spMkLst>
            <pc:docMk/>
            <pc:sldMk cId="1345239187" sldId="283"/>
            <ac:spMk id="40" creationId="{BD3C372E-9971-49EC-956A-3C9FC616C835}"/>
          </ac:spMkLst>
        </pc:spChg>
        <pc:spChg chg="add mod">
          <ac:chgData name="Weifeng Xu" userId="e7aed605-a3dd-4d5a-a692-a87037af107b" providerId="ADAL" clId="{AA256C9C-DD0A-4A24-AECC-DADA2E819996}" dt="2021-03-02T00:21:41.524" v="5407" actId="20577"/>
          <ac:spMkLst>
            <pc:docMk/>
            <pc:sldMk cId="1345239187" sldId="283"/>
            <ac:spMk id="41" creationId="{F5DA4A75-EF26-4925-A540-41B20F8FD4B3}"/>
          </ac:spMkLst>
        </pc:spChg>
        <pc:picChg chg="add mod">
          <ac:chgData name="Weifeng Xu" userId="e7aed605-a3dd-4d5a-a692-a87037af107b" providerId="ADAL" clId="{AA256C9C-DD0A-4A24-AECC-DADA2E819996}" dt="2021-03-02T00:19:32.552" v="5370" actId="1035"/>
          <ac:picMkLst>
            <pc:docMk/>
            <pc:sldMk cId="1345239187" sldId="283"/>
            <ac:picMk id="4" creationId="{73C0264B-780F-4E3C-9B24-AD7DB76903C7}"/>
          </ac:picMkLst>
        </pc:pic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8" creationId="{A8D116A5-9BF6-413C-9131-9054C25888D9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12" creationId="{C8E7EF29-4866-4602-9E38-682627D2C606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16" creationId="{367B4A27-BF35-4FBD-89A6-BD3E481EEE69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0" creationId="{655D91CA-2AFC-4CBE-8B88-4C138EB96DA8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5" creationId="{92EAC7BC-6C08-414C-912E-3D5F49259A05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8" creationId="{6550B5E7-09A1-467A-838D-54C8A7A71DCC}"/>
          </ac:cxnSpMkLst>
        </pc:cxnChg>
      </pc:sldChg>
      <pc:sldChg chg="addSp delSp modSp new mod ord modClrScheme chgLayout modNotesTx">
        <pc:chgData name="Weifeng Xu" userId="e7aed605-a3dd-4d5a-a692-a87037af107b" providerId="ADAL" clId="{AA256C9C-DD0A-4A24-AECC-DADA2E819996}" dt="2021-03-03T01:20:43.061" v="6949" actId="207"/>
        <pc:sldMkLst>
          <pc:docMk/>
          <pc:sldMk cId="988206790" sldId="284"/>
        </pc:sldMkLst>
        <pc:spChg chg="mod ord">
          <ac:chgData name="Weifeng Xu" userId="e7aed605-a3dd-4d5a-a692-a87037af107b" providerId="ADAL" clId="{AA256C9C-DD0A-4A24-AECC-DADA2E819996}" dt="2021-03-03T00:38:41.001" v="6620" actId="6549"/>
          <ac:spMkLst>
            <pc:docMk/>
            <pc:sldMk cId="988206790" sldId="284"/>
            <ac:spMk id="2" creationId="{E488F4A4-1CE3-47D6-A954-6C249D402CC3}"/>
          </ac:spMkLst>
        </pc:spChg>
        <pc:spChg chg="add del mod ord">
          <ac:chgData name="Weifeng Xu" userId="e7aed605-a3dd-4d5a-a692-a87037af107b" providerId="ADAL" clId="{AA256C9C-DD0A-4A24-AECC-DADA2E819996}" dt="2021-02-28T22:15:09.797" v="4124" actId="700"/>
          <ac:spMkLst>
            <pc:docMk/>
            <pc:sldMk cId="988206790" sldId="284"/>
            <ac:spMk id="5" creationId="{AB418241-B040-4491-AF07-FE0FEA00A9A4}"/>
          </ac:spMkLst>
        </pc:spChg>
        <pc:spChg chg="add mod">
          <ac:chgData name="Weifeng Xu" userId="e7aed605-a3dd-4d5a-a692-a87037af107b" providerId="ADAL" clId="{AA256C9C-DD0A-4A24-AECC-DADA2E819996}" dt="2021-02-28T22:15:54.254" v="4136" actId="1076"/>
          <ac:spMkLst>
            <pc:docMk/>
            <pc:sldMk cId="988206790" sldId="284"/>
            <ac:spMk id="7" creationId="{61AE95FE-3427-4F32-BF78-7341AEBA39B2}"/>
          </ac:spMkLst>
        </pc:spChg>
        <pc:spChg chg="add mod">
          <ac:chgData name="Weifeng Xu" userId="e7aed605-a3dd-4d5a-a692-a87037af107b" providerId="ADAL" clId="{AA256C9C-DD0A-4A24-AECC-DADA2E819996}" dt="2021-03-03T01:20:43.061" v="6949" actId="207"/>
          <ac:spMkLst>
            <pc:docMk/>
            <pc:sldMk cId="988206790" sldId="284"/>
            <ac:spMk id="9" creationId="{2443979E-828B-44B0-BCFF-85FB351A1506}"/>
          </ac:spMkLst>
        </pc:spChg>
        <pc:spChg chg="add mod">
          <ac:chgData name="Weifeng Xu" userId="e7aed605-a3dd-4d5a-a692-a87037af107b" providerId="ADAL" clId="{AA256C9C-DD0A-4A24-AECC-DADA2E819996}" dt="2021-02-28T22:21:15.036" v="4179" actId="108"/>
          <ac:spMkLst>
            <pc:docMk/>
            <pc:sldMk cId="988206790" sldId="284"/>
            <ac:spMk id="13" creationId="{94F595B8-4AB1-44F1-BA5E-EC04FABB8BFD}"/>
          </ac:spMkLst>
        </pc:spChg>
        <pc:spChg chg="add del">
          <ac:chgData name="Weifeng Xu" userId="e7aed605-a3dd-4d5a-a692-a87037af107b" providerId="ADAL" clId="{AA256C9C-DD0A-4A24-AECC-DADA2E819996}" dt="2021-02-28T22:27:48.472" v="4183" actId="22"/>
          <ac:spMkLst>
            <pc:docMk/>
            <pc:sldMk cId="988206790" sldId="284"/>
            <ac:spMk id="17" creationId="{583DB247-AD79-4B0D-A130-B2C78DF46841}"/>
          </ac:spMkLst>
        </pc:spChg>
        <pc:spChg chg="add mod">
          <ac:chgData name="Weifeng Xu" userId="e7aed605-a3dd-4d5a-a692-a87037af107b" providerId="ADAL" clId="{AA256C9C-DD0A-4A24-AECC-DADA2E819996}" dt="2021-03-01T01:28:26.131" v="4683" actId="1076"/>
          <ac:spMkLst>
            <pc:docMk/>
            <pc:sldMk cId="988206790" sldId="284"/>
            <ac:spMk id="18" creationId="{AC3AFB7D-107D-4BCF-9FCF-FDBA1DBC8A2D}"/>
          </ac:spMkLst>
        </pc:spChg>
        <pc:spChg chg="add mod">
          <ac:chgData name="Weifeng Xu" userId="e7aed605-a3dd-4d5a-a692-a87037af107b" providerId="ADAL" clId="{AA256C9C-DD0A-4A24-AECC-DADA2E819996}" dt="2021-03-01T01:28:40.996" v="4685" actId="6549"/>
          <ac:spMkLst>
            <pc:docMk/>
            <pc:sldMk cId="988206790" sldId="284"/>
            <ac:spMk id="23" creationId="{56430732-425F-47B3-AA93-BF3F81A15EF6}"/>
          </ac:spMkLst>
        </pc:spChg>
        <pc:spChg chg="add mod">
          <ac:chgData name="Weifeng Xu" userId="e7aed605-a3dd-4d5a-a692-a87037af107b" providerId="ADAL" clId="{AA256C9C-DD0A-4A24-AECC-DADA2E819996}" dt="2021-03-01T01:28:31.393" v="4684" actId="1076"/>
          <ac:spMkLst>
            <pc:docMk/>
            <pc:sldMk cId="988206790" sldId="284"/>
            <ac:spMk id="29" creationId="{DAF7499F-569B-4BE2-A9D4-93E48E95E6C9}"/>
          </ac:spMkLst>
        </pc:spChg>
        <pc:picChg chg="add mod">
          <ac:chgData name="Weifeng Xu" userId="e7aed605-a3dd-4d5a-a692-a87037af107b" providerId="ADAL" clId="{AA256C9C-DD0A-4A24-AECC-DADA2E819996}" dt="2021-02-28T22:15:48.134" v="4133" actId="14100"/>
          <ac:picMkLst>
            <pc:docMk/>
            <pc:sldMk cId="988206790" sldId="284"/>
            <ac:picMk id="4" creationId="{3C04B625-C3BA-40BB-BE4B-21716C7D6806}"/>
          </ac:picMkLst>
        </pc:picChg>
        <pc:cxnChg chg="add mod">
          <ac:chgData name="Weifeng Xu" userId="e7aed605-a3dd-4d5a-a692-a87037af107b" providerId="ADAL" clId="{AA256C9C-DD0A-4A24-AECC-DADA2E819996}" dt="2021-02-28T22:17:48.776" v="4153" actId="14100"/>
          <ac:cxnSpMkLst>
            <pc:docMk/>
            <pc:sldMk cId="988206790" sldId="284"/>
            <ac:cxnSpMk id="11" creationId="{C6665F4C-874D-478B-96BB-797DAC14FB0E}"/>
          </ac:cxnSpMkLst>
        </pc:cxnChg>
        <pc:cxnChg chg="add mod">
          <ac:chgData name="Weifeng Xu" userId="e7aed605-a3dd-4d5a-a692-a87037af107b" providerId="ADAL" clId="{AA256C9C-DD0A-4A24-AECC-DADA2E819996}" dt="2021-02-28T22:21:25.091" v="4181" actId="13822"/>
          <ac:cxnSpMkLst>
            <pc:docMk/>
            <pc:sldMk cId="988206790" sldId="284"/>
            <ac:cxnSpMk id="15" creationId="{0BBAD0DC-E430-43BF-91E4-CEEA989E1520}"/>
          </ac:cxnSpMkLst>
        </pc:cxnChg>
        <pc:cxnChg chg="add mod">
          <ac:chgData name="Weifeng Xu" userId="e7aed605-a3dd-4d5a-a692-a87037af107b" providerId="ADAL" clId="{AA256C9C-DD0A-4A24-AECC-DADA2E819996}" dt="2021-03-01T01:28:26.131" v="4683" actId="1076"/>
          <ac:cxnSpMkLst>
            <pc:docMk/>
            <pc:sldMk cId="988206790" sldId="284"/>
            <ac:cxnSpMk id="20" creationId="{D3A1BD29-585D-4448-9AE2-4B7BA889E592}"/>
          </ac:cxnSpMkLst>
        </pc:cxnChg>
        <pc:cxnChg chg="add mod">
          <ac:chgData name="Weifeng Xu" userId="e7aed605-a3dd-4d5a-a692-a87037af107b" providerId="ADAL" clId="{AA256C9C-DD0A-4A24-AECC-DADA2E819996}" dt="2021-03-01T01:28:26.131" v="4683" actId="1076"/>
          <ac:cxnSpMkLst>
            <pc:docMk/>
            <pc:sldMk cId="988206790" sldId="284"/>
            <ac:cxnSpMk id="22" creationId="{F0F233C0-E3F1-49F3-AF8D-ABBF57ED71E2}"/>
          </ac:cxnSpMkLst>
        </pc:cxnChg>
        <pc:cxnChg chg="add mod">
          <ac:chgData name="Weifeng Xu" userId="e7aed605-a3dd-4d5a-a692-a87037af107b" providerId="ADAL" clId="{AA256C9C-DD0A-4A24-AECC-DADA2E819996}" dt="2021-02-28T22:33:59.628" v="4221" actId="14100"/>
          <ac:cxnSpMkLst>
            <pc:docMk/>
            <pc:sldMk cId="988206790" sldId="284"/>
            <ac:cxnSpMk id="24" creationId="{9549D182-8A7F-45FD-A7DB-CFF038D15631}"/>
          </ac:cxnSpMkLst>
        </pc:cxnChg>
        <pc:cxnChg chg="add mod">
          <ac:chgData name="Weifeng Xu" userId="e7aed605-a3dd-4d5a-a692-a87037af107b" providerId="ADAL" clId="{AA256C9C-DD0A-4A24-AECC-DADA2E819996}" dt="2021-02-28T22:49:46.723" v="4305" actId="13822"/>
          <ac:cxnSpMkLst>
            <pc:docMk/>
            <pc:sldMk cId="988206790" sldId="284"/>
            <ac:cxnSpMk id="31" creationId="{50D67523-B897-46B4-8086-03BCDFCBC965}"/>
          </ac:cxnSpMkLst>
        </pc:cxnChg>
      </pc:sldChg>
      <pc:sldChg chg="addSp delSp modSp new mod setBg">
        <pc:chgData name="Weifeng Xu" userId="e7aed605-a3dd-4d5a-a692-a87037af107b" providerId="ADAL" clId="{AA256C9C-DD0A-4A24-AECC-DADA2E819996}" dt="2021-03-03T01:20:47.873" v="6950" actId="207"/>
        <pc:sldMkLst>
          <pc:docMk/>
          <pc:sldMk cId="848153081" sldId="285"/>
        </pc:sldMkLst>
        <pc:spChg chg="mod">
          <ac:chgData name="Weifeng Xu" userId="e7aed605-a3dd-4d5a-a692-a87037af107b" providerId="ADAL" clId="{AA256C9C-DD0A-4A24-AECC-DADA2E819996}" dt="2021-03-03T01:18:19.855" v="6873" actId="20577"/>
          <ac:spMkLst>
            <pc:docMk/>
            <pc:sldMk cId="848153081" sldId="285"/>
            <ac:spMk id="2" creationId="{DF252B50-8296-4E34-9531-D3DDE2820F4B}"/>
          </ac:spMkLst>
        </pc:spChg>
        <pc:spChg chg="add mod">
          <ac:chgData name="Weifeng Xu" userId="e7aed605-a3dd-4d5a-a692-a87037af107b" providerId="ADAL" clId="{AA256C9C-DD0A-4A24-AECC-DADA2E819996}" dt="2021-03-03T01:20:47.873" v="6950" actId="207"/>
          <ac:spMkLst>
            <pc:docMk/>
            <pc:sldMk cId="848153081" sldId="285"/>
            <ac:spMk id="6" creationId="{8994CAEB-0C67-4DC2-868A-0EC8EA0E009F}"/>
          </ac:spMkLst>
        </pc:spChg>
        <pc:spChg chg="add del">
          <ac:chgData name="Weifeng Xu" userId="e7aed605-a3dd-4d5a-a692-a87037af107b" providerId="ADAL" clId="{AA256C9C-DD0A-4A24-AECC-DADA2E819996}" dt="2021-02-28T23:19:12.995" v="4319" actId="26606"/>
          <ac:spMkLst>
            <pc:docMk/>
            <pc:sldMk cId="848153081" sldId="285"/>
            <ac:spMk id="9" creationId="{D12DDE76-C203-4047-9998-63900085B5E8}"/>
          </ac:spMkLst>
        </pc:spChg>
        <pc:spChg chg="add del">
          <ac:chgData name="Weifeng Xu" userId="e7aed605-a3dd-4d5a-a692-a87037af107b" providerId="ADAL" clId="{AA256C9C-DD0A-4A24-AECC-DADA2E819996}" dt="2021-02-28T23:19:14.721" v="4321" actId="26606"/>
          <ac:spMkLst>
            <pc:docMk/>
            <pc:sldMk cId="848153081" sldId="285"/>
            <ac:spMk id="12" creationId="{ACBE1851-2230-47A9-B000-CE9046EA61B9}"/>
          </ac:spMkLst>
        </pc:spChg>
        <pc:spChg chg="add">
          <ac:chgData name="Weifeng Xu" userId="e7aed605-a3dd-4d5a-a692-a87037af107b" providerId="ADAL" clId="{AA256C9C-DD0A-4A24-AECC-DADA2E819996}" dt="2021-02-28T23:19:14.724" v="4322" actId="26606"/>
          <ac:spMkLst>
            <pc:docMk/>
            <pc:sldMk cId="848153081" sldId="285"/>
            <ac:spMk id="14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2-28T23:19:14.724" v="4322" actId="26606"/>
          <ac:picMkLst>
            <pc:docMk/>
            <pc:sldMk cId="848153081" sldId="285"/>
            <ac:picMk id="4" creationId="{F501DE4E-88CF-46B5-A6DB-FA90F88E3A7D}"/>
          </ac:picMkLst>
        </pc:picChg>
        <pc:cxnChg chg="add del">
          <ac:chgData name="Weifeng Xu" userId="e7aed605-a3dd-4d5a-a692-a87037af107b" providerId="ADAL" clId="{AA256C9C-DD0A-4A24-AECC-DADA2E819996}" dt="2021-02-28T23:19:14.721" v="4321" actId="26606"/>
          <ac:cxnSpMkLst>
            <pc:docMk/>
            <pc:sldMk cId="848153081" sldId="285"/>
            <ac:cxnSpMk id="11" creationId="{23B93832-6514-44F4-849B-5EE2C8A2337D}"/>
          </ac:cxnSpMkLst>
        </pc:cxnChg>
      </pc:sldChg>
      <pc:sldChg chg="addSp modSp new mod modClrScheme chgLayout modNotesTx">
        <pc:chgData name="Weifeng Xu" userId="e7aed605-a3dd-4d5a-a692-a87037af107b" providerId="ADAL" clId="{AA256C9C-DD0A-4A24-AECC-DADA2E819996}" dt="2021-03-03T01:06:48.381" v="6773" actId="27636"/>
        <pc:sldMkLst>
          <pc:docMk/>
          <pc:sldMk cId="319929686" sldId="286"/>
        </pc:sldMkLst>
        <pc:spChg chg="mod ord">
          <ac:chgData name="Weifeng Xu" userId="e7aed605-a3dd-4d5a-a692-a87037af107b" providerId="ADAL" clId="{AA256C9C-DD0A-4A24-AECC-DADA2E819996}" dt="2021-02-28T23:31:50.586" v="4325" actId="700"/>
          <ac:spMkLst>
            <pc:docMk/>
            <pc:sldMk cId="319929686" sldId="286"/>
            <ac:spMk id="2" creationId="{71FC046B-894E-4077-979E-159EE0A9FE7C}"/>
          </ac:spMkLst>
        </pc:spChg>
        <pc:spChg chg="add mod ord">
          <ac:chgData name="Weifeng Xu" userId="e7aed605-a3dd-4d5a-a692-a87037af107b" providerId="ADAL" clId="{AA256C9C-DD0A-4A24-AECC-DADA2E819996}" dt="2021-03-03T01:06:48.381" v="6773" actId="27636"/>
          <ac:spMkLst>
            <pc:docMk/>
            <pc:sldMk cId="319929686" sldId="286"/>
            <ac:spMk id="3" creationId="{745C6610-12AA-47FC-875A-E31345E9B563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3-01T02:11:54.831" v="4792" actId="313"/>
        <pc:sldMkLst>
          <pc:docMk/>
          <pc:sldMk cId="2783025053" sldId="287"/>
        </pc:sldMkLst>
        <pc:spChg chg="del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2" creationId="{A60D1BB8-43E1-4B4C-9BC8-9CF4ADE6640C}"/>
          </ac:spMkLst>
        </pc:spChg>
        <pc:spChg chg="del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3" creationId="{E3A87B32-B656-44AC-8BDB-1D6A480B11B1}"/>
          </ac:spMkLst>
        </pc:spChg>
        <pc:spChg chg="add mod ord">
          <ac:chgData name="Weifeng Xu" userId="e7aed605-a3dd-4d5a-a692-a87037af107b" providerId="ADAL" clId="{AA256C9C-DD0A-4A24-AECC-DADA2E819996}" dt="2021-03-01T02:11:54.831" v="4792" actId="313"/>
          <ac:spMkLst>
            <pc:docMk/>
            <pc:sldMk cId="2783025053" sldId="287"/>
            <ac:spMk id="4" creationId="{9B649C4F-48C8-4CC6-BAE6-40898A5F80F4}"/>
          </ac:spMkLst>
        </pc:spChg>
        <pc:spChg chg="add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5" creationId="{F1291333-6596-4646-9C81-7FDF36633BA6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2T20:12:05.995" v="5975" actId="114"/>
        <pc:sldMkLst>
          <pc:docMk/>
          <pc:sldMk cId="114776636" sldId="288"/>
        </pc:sldMkLst>
        <pc:spChg chg="del mod ord">
          <ac:chgData name="Weifeng Xu" userId="e7aed605-a3dd-4d5a-a692-a87037af107b" providerId="ADAL" clId="{AA256C9C-DD0A-4A24-AECC-DADA2E819996}" dt="2021-03-01T02:12:01.380" v="4794" actId="700"/>
          <ac:spMkLst>
            <pc:docMk/>
            <pc:sldMk cId="114776636" sldId="288"/>
            <ac:spMk id="2" creationId="{B7013FA3-06A5-4D80-8C67-4B1B144050BF}"/>
          </ac:spMkLst>
        </pc:spChg>
        <pc:spChg chg="del">
          <ac:chgData name="Weifeng Xu" userId="e7aed605-a3dd-4d5a-a692-a87037af107b" providerId="ADAL" clId="{AA256C9C-DD0A-4A24-AECC-DADA2E819996}" dt="2021-03-01T02:12:01.380" v="4794" actId="700"/>
          <ac:spMkLst>
            <pc:docMk/>
            <pc:sldMk cId="114776636" sldId="288"/>
            <ac:spMk id="3" creationId="{16D2AB27-B153-45A8-BF42-2C46934D67E5}"/>
          </ac:spMkLst>
        </pc:spChg>
        <pc:spChg chg="add del mod ord">
          <ac:chgData name="Weifeng Xu" userId="e7aed605-a3dd-4d5a-a692-a87037af107b" providerId="ADAL" clId="{AA256C9C-DD0A-4A24-AECC-DADA2E819996}" dt="2021-03-02T03:25:58.956" v="5937" actId="700"/>
          <ac:spMkLst>
            <pc:docMk/>
            <pc:sldMk cId="114776636" sldId="288"/>
            <ac:spMk id="4" creationId="{F3A909A5-6D82-4312-84A1-6AFFAEF9FD82}"/>
          </ac:spMkLst>
        </pc:spChg>
        <pc:spChg chg="add mod">
          <ac:chgData name="Weifeng Xu" userId="e7aed605-a3dd-4d5a-a692-a87037af107b" providerId="ADAL" clId="{AA256C9C-DD0A-4A24-AECC-DADA2E819996}" dt="2021-03-02T20:12:05.995" v="5975" actId="114"/>
          <ac:spMkLst>
            <pc:docMk/>
            <pc:sldMk cId="114776636" sldId="288"/>
            <ac:spMk id="7" creationId="{0D45311E-8C66-4F21-BB80-F29DA3297632}"/>
          </ac:spMkLst>
        </pc:spChg>
        <pc:picChg chg="add mod">
          <ac:chgData name="Weifeng Xu" userId="e7aed605-a3dd-4d5a-a692-a87037af107b" providerId="ADAL" clId="{AA256C9C-DD0A-4A24-AECC-DADA2E819996}" dt="2021-03-02T03:29:59.519" v="5961" actId="1076"/>
          <ac:picMkLst>
            <pc:docMk/>
            <pc:sldMk cId="114776636" sldId="288"/>
            <ac:picMk id="6" creationId="{29227147-3CC9-47E5-A6AA-4C9B40760FFE}"/>
          </ac:picMkLst>
        </pc:pic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9" creationId="{B13AF5EC-32EF-4B83-84BE-C9F7C0BA90A7}"/>
          </ac:cxnSpMkLst>
        </pc:cxn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11" creationId="{FDBC48A6-5359-4A0B-82D7-A487ACEE335B}"/>
          </ac:cxnSpMkLst>
        </pc:cxn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13" creationId="{5BC25043-C240-4B21-9407-056874DFB75A}"/>
          </ac:cxnSpMkLst>
        </pc:cxnChg>
      </pc:sldChg>
      <pc:sldChg chg="addSp delSp modSp new mod setBg modClrScheme chgLayout modNotesTx">
        <pc:chgData name="Weifeng Xu" userId="e7aed605-a3dd-4d5a-a692-a87037af107b" providerId="ADAL" clId="{AA256C9C-DD0A-4A24-AECC-DADA2E819996}" dt="2021-03-01T20:15:14.639" v="5131" actId="14100"/>
        <pc:sldMkLst>
          <pc:docMk/>
          <pc:sldMk cId="3622009093" sldId="289"/>
        </pc:sldMkLst>
        <pc:spChg chg="del mod ord">
          <ac:chgData name="Weifeng Xu" userId="e7aed605-a3dd-4d5a-a692-a87037af107b" providerId="ADAL" clId="{AA256C9C-DD0A-4A24-AECC-DADA2E819996}" dt="2021-03-01T13:39:16.739" v="4817" actId="700"/>
          <ac:spMkLst>
            <pc:docMk/>
            <pc:sldMk cId="3622009093" sldId="289"/>
            <ac:spMk id="2" creationId="{0263B75B-3CB8-44C8-ADF0-13130E0EE09D}"/>
          </ac:spMkLst>
        </pc:spChg>
        <pc:spChg chg="del">
          <ac:chgData name="Weifeng Xu" userId="e7aed605-a3dd-4d5a-a692-a87037af107b" providerId="ADAL" clId="{AA256C9C-DD0A-4A24-AECC-DADA2E819996}" dt="2021-03-01T13:39:16.739" v="4817" actId="700"/>
          <ac:spMkLst>
            <pc:docMk/>
            <pc:sldMk cId="3622009093" sldId="289"/>
            <ac:spMk id="3" creationId="{CB48C265-E4AE-484F-9B56-9581780F2CE6}"/>
          </ac:spMkLst>
        </pc:spChg>
        <pc:spChg chg="add del mod ord">
          <ac:chgData name="Weifeng Xu" userId="e7aed605-a3dd-4d5a-a692-a87037af107b" providerId="ADAL" clId="{AA256C9C-DD0A-4A24-AECC-DADA2E819996}" dt="2021-03-01T13:39:42.274" v="4825" actId="700"/>
          <ac:spMkLst>
            <pc:docMk/>
            <pc:sldMk cId="3622009093" sldId="289"/>
            <ac:spMk id="4" creationId="{6ECFE1E1-4E81-4659-B9D0-66A2213C6AC2}"/>
          </ac:spMkLst>
        </pc:spChg>
        <pc:spChg chg="add mod ord">
          <ac:chgData name="Weifeng Xu" userId="e7aed605-a3dd-4d5a-a692-a87037af107b" providerId="ADAL" clId="{AA256C9C-DD0A-4A24-AECC-DADA2E819996}" dt="2021-03-01T13:59:23.053" v="4883" actId="27636"/>
          <ac:spMkLst>
            <pc:docMk/>
            <pc:sldMk cId="3622009093" sldId="289"/>
            <ac:spMk id="10" creationId="{19586687-0A99-4400-B8B0-307B6E935246}"/>
          </ac:spMkLst>
        </pc:spChg>
        <pc:spChg chg="add mod ord">
          <ac:chgData name="Weifeng Xu" userId="e7aed605-a3dd-4d5a-a692-a87037af107b" providerId="ADAL" clId="{AA256C9C-DD0A-4A24-AECC-DADA2E819996}" dt="2021-03-01T13:58:53.733" v="4873" actId="26606"/>
          <ac:spMkLst>
            <pc:docMk/>
            <pc:sldMk cId="3622009093" sldId="289"/>
            <ac:spMk id="11" creationId="{50E1B917-58E8-4106-AB21-2A88EC1766E9}"/>
          </ac:spMkLst>
        </pc:spChg>
        <pc:spChg chg="add mod">
          <ac:chgData name="Weifeng Xu" userId="e7aed605-a3dd-4d5a-a692-a87037af107b" providerId="ADAL" clId="{AA256C9C-DD0A-4A24-AECC-DADA2E819996}" dt="2021-03-01T20:15:14.639" v="5131" actId="14100"/>
          <ac:spMkLst>
            <pc:docMk/>
            <pc:sldMk cId="3622009093" sldId="289"/>
            <ac:spMk id="14" creationId="{18D8B33A-6ED5-4ED0-B99D-3950D8426011}"/>
          </ac:spMkLst>
        </pc:spChg>
        <pc:spChg chg="add">
          <ac:chgData name="Weifeng Xu" userId="e7aed605-a3dd-4d5a-a692-a87037af107b" providerId="ADAL" clId="{AA256C9C-DD0A-4A24-AECC-DADA2E819996}" dt="2021-03-01T13:58:53.733" v="4873" actId="26606"/>
          <ac:spMkLst>
            <pc:docMk/>
            <pc:sldMk cId="3622009093" sldId="289"/>
            <ac:spMk id="16" creationId="{73DE2CFE-42F2-48F0-8706-5264E012B10C}"/>
          </ac:spMkLst>
        </pc:spChg>
        <pc:picChg chg="add del">
          <ac:chgData name="Weifeng Xu" userId="e7aed605-a3dd-4d5a-a692-a87037af107b" providerId="ADAL" clId="{AA256C9C-DD0A-4A24-AECC-DADA2E819996}" dt="2021-03-01T13:40:21.930" v="4827" actId="22"/>
          <ac:picMkLst>
            <pc:docMk/>
            <pc:sldMk cId="3622009093" sldId="289"/>
            <ac:picMk id="6" creationId="{9182356E-FB9A-4851-93E6-3D978C914B74}"/>
          </ac:picMkLst>
        </pc:picChg>
        <pc:picChg chg="add mod ord">
          <ac:chgData name="Weifeng Xu" userId="e7aed605-a3dd-4d5a-a692-a87037af107b" providerId="ADAL" clId="{AA256C9C-DD0A-4A24-AECC-DADA2E819996}" dt="2021-03-01T13:58:57.350" v="4874" actId="27614"/>
          <ac:picMkLst>
            <pc:docMk/>
            <pc:sldMk cId="3622009093" sldId="289"/>
            <ac:picMk id="8" creationId="{6B38A76F-355B-4530-A83A-97F79C951520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1T15:40:09.662" v="4901" actId="11529"/>
        <pc:sldMkLst>
          <pc:docMk/>
          <pc:sldMk cId="1554022807" sldId="290"/>
        </pc:sldMkLst>
        <pc:spChg chg="mod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2" creationId="{5263764B-591F-4B02-8CD7-31552954AAB7}"/>
          </ac:spMkLst>
        </pc:spChg>
        <pc:spChg chg="add mod">
          <ac:chgData name="Weifeng Xu" userId="e7aed605-a3dd-4d5a-a692-a87037af107b" providerId="ADAL" clId="{AA256C9C-DD0A-4A24-AECC-DADA2E819996}" dt="2021-03-01T15:39:44.642" v="4900" actId="207"/>
          <ac:spMkLst>
            <pc:docMk/>
            <pc:sldMk cId="1554022807" sldId="290"/>
            <ac:spMk id="8" creationId="{FE82097A-4B87-4A4E-B6E5-7745FD50457B}"/>
          </ac:spMkLst>
        </pc:spChg>
        <pc:spChg chg="add del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9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14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3-01T15:37:10.599" v="4892" actId="26606"/>
          <ac:picMkLst>
            <pc:docMk/>
            <pc:sldMk cId="1554022807" sldId="290"/>
            <ac:picMk id="4" creationId="{16DA0CAC-D5DB-4508-A4AB-9879F618F42F}"/>
          </ac:picMkLst>
        </pc:picChg>
        <pc:cxnChg chg="add">
          <ac:chgData name="Weifeng Xu" userId="e7aed605-a3dd-4d5a-a692-a87037af107b" providerId="ADAL" clId="{AA256C9C-DD0A-4A24-AECC-DADA2E819996}" dt="2021-03-01T15:40:09.662" v="4901" actId="11529"/>
          <ac:cxnSpMkLst>
            <pc:docMk/>
            <pc:sldMk cId="1554022807" sldId="290"/>
            <ac:cxnSpMk id="7" creationId="{57ACD962-88F0-4277-84F9-06B6C235233B}"/>
          </ac:cxnSpMkLst>
        </pc:cxnChg>
      </pc:sldChg>
      <pc:sldChg chg="addSp delSp modSp new del mod modClrScheme chgLayout">
        <pc:chgData name="Weifeng Xu" userId="e7aed605-a3dd-4d5a-a692-a87037af107b" providerId="ADAL" clId="{AA256C9C-DD0A-4A24-AECC-DADA2E819996}" dt="2021-03-01T20:29:24.171" v="5132" actId="47"/>
        <pc:sldMkLst>
          <pc:docMk/>
          <pc:sldMk cId="827751928" sldId="291"/>
        </pc:sldMkLst>
        <pc:spChg chg="del mod ord">
          <ac:chgData name="Weifeng Xu" userId="e7aed605-a3dd-4d5a-a692-a87037af107b" providerId="ADAL" clId="{AA256C9C-DD0A-4A24-AECC-DADA2E819996}" dt="2021-03-01T15:59:57.387" v="4903" actId="700"/>
          <ac:spMkLst>
            <pc:docMk/>
            <pc:sldMk cId="827751928" sldId="291"/>
            <ac:spMk id="2" creationId="{6C2024A7-2AF8-4FEC-979A-3D039241A9D7}"/>
          </ac:spMkLst>
        </pc:spChg>
        <pc:spChg chg="del mod ord">
          <ac:chgData name="Weifeng Xu" userId="e7aed605-a3dd-4d5a-a692-a87037af107b" providerId="ADAL" clId="{AA256C9C-DD0A-4A24-AECC-DADA2E819996}" dt="2021-03-01T15:59:57.387" v="4903" actId="700"/>
          <ac:spMkLst>
            <pc:docMk/>
            <pc:sldMk cId="827751928" sldId="291"/>
            <ac:spMk id="3" creationId="{4598A1FC-DC28-49B3-8DA4-557E784BB69D}"/>
          </ac:spMkLst>
        </pc:spChg>
        <pc:spChg chg="add mod ord">
          <ac:chgData name="Weifeng Xu" userId="e7aed605-a3dd-4d5a-a692-a87037af107b" providerId="ADAL" clId="{AA256C9C-DD0A-4A24-AECC-DADA2E819996}" dt="2021-03-01T16:00:28.781" v="4930" actId="700"/>
          <ac:spMkLst>
            <pc:docMk/>
            <pc:sldMk cId="827751928" sldId="291"/>
            <ac:spMk id="4" creationId="{65BF7DBD-A8D3-4AD4-A0D6-1482252CCA3C}"/>
          </ac:spMkLst>
        </pc:spChg>
        <pc:spChg chg="add del mod ord">
          <ac:chgData name="Weifeng Xu" userId="e7aed605-a3dd-4d5a-a692-a87037af107b" providerId="ADAL" clId="{AA256C9C-DD0A-4A24-AECC-DADA2E819996}" dt="2021-03-01T16:00:28.781" v="4930" actId="700"/>
          <ac:spMkLst>
            <pc:docMk/>
            <pc:sldMk cId="827751928" sldId="291"/>
            <ac:spMk id="5" creationId="{5D835CAD-039D-4743-B336-AFD61D7984AA}"/>
          </ac:spMkLst>
        </pc:spChg>
      </pc:sldChg>
      <pc:sldChg chg="addSp delSp modSp new del mod ord setBg">
        <pc:chgData name="Weifeng Xu" userId="e7aed605-a3dd-4d5a-a692-a87037af107b" providerId="ADAL" clId="{AA256C9C-DD0A-4A24-AECC-DADA2E819996}" dt="2021-03-01T19:58:03.679" v="5073" actId="47"/>
        <pc:sldMkLst>
          <pc:docMk/>
          <pc:sldMk cId="3822761523" sldId="292"/>
        </pc:sldMkLst>
        <pc:spChg chg="mod">
          <ac:chgData name="Weifeng Xu" userId="e7aed605-a3dd-4d5a-a692-a87037af107b" providerId="ADAL" clId="{AA256C9C-DD0A-4A24-AECC-DADA2E819996}" dt="2021-03-01T16:12:16.700" v="4980" actId="26606"/>
          <ac:spMkLst>
            <pc:docMk/>
            <pc:sldMk cId="3822761523" sldId="292"/>
            <ac:spMk id="2" creationId="{222A8DE7-D807-468C-ACB7-E603ADF64935}"/>
          </ac:spMkLst>
        </pc:spChg>
        <pc:spChg chg="add del">
          <ac:chgData name="Weifeng Xu" userId="e7aed605-a3dd-4d5a-a692-a87037af107b" providerId="ADAL" clId="{AA256C9C-DD0A-4A24-AECC-DADA2E819996}" dt="2021-03-01T16:12:16.697" v="4979" actId="26606"/>
          <ac:spMkLst>
            <pc:docMk/>
            <pc:sldMk cId="3822761523" sldId="292"/>
            <ac:spMk id="9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3-01T16:12:16.700" v="4980" actId="26606"/>
          <ac:spMkLst>
            <pc:docMk/>
            <pc:sldMk cId="3822761523" sldId="292"/>
            <ac:spMk id="12" creationId="{ACBE1851-2230-47A9-B000-CE9046EA61B9}"/>
          </ac:spMkLst>
        </pc:spChg>
        <pc:picChg chg="add mod">
          <ac:chgData name="Weifeng Xu" userId="e7aed605-a3dd-4d5a-a692-a87037af107b" providerId="ADAL" clId="{AA256C9C-DD0A-4A24-AECC-DADA2E819996}" dt="2021-03-01T16:12:21.879" v="4981" actId="27614"/>
          <ac:picMkLst>
            <pc:docMk/>
            <pc:sldMk cId="3822761523" sldId="292"/>
            <ac:picMk id="4" creationId="{6213F7E6-FF7A-4337-8736-80D6B4EF79C2}"/>
          </ac:picMkLst>
        </pc:picChg>
        <pc:cxnChg chg="add">
          <ac:chgData name="Weifeng Xu" userId="e7aed605-a3dd-4d5a-a692-a87037af107b" providerId="ADAL" clId="{AA256C9C-DD0A-4A24-AECC-DADA2E819996}" dt="2021-03-01T16:12:16.700" v="4980" actId="26606"/>
          <ac:cxnSpMkLst>
            <pc:docMk/>
            <pc:sldMk cId="3822761523" sldId="292"/>
            <ac:cxnSpMk id="11" creationId="{23B93832-6514-44F4-849B-5EE2C8A2337D}"/>
          </ac:cxnSpMkLst>
        </pc:cxnChg>
      </pc:sldChg>
      <pc:sldChg chg="addSp delSp modSp new mod ord modNotesTx">
        <pc:chgData name="Weifeng Xu" userId="e7aed605-a3dd-4d5a-a692-a87037af107b" providerId="ADAL" clId="{AA256C9C-DD0A-4A24-AECC-DADA2E819996}" dt="2021-03-01T20:08:39.822" v="5122" actId="1076"/>
        <pc:sldMkLst>
          <pc:docMk/>
          <pc:sldMk cId="1757879576" sldId="293"/>
        </pc:sldMkLst>
        <pc:spChg chg="mod">
          <ac:chgData name="Weifeng Xu" userId="e7aed605-a3dd-4d5a-a692-a87037af107b" providerId="ADAL" clId="{AA256C9C-DD0A-4A24-AECC-DADA2E819996}" dt="2021-03-01T18:05:26.481" v="5034" actId="20577"/>
          <ac:spMkLst>
            <pc:docMk/>
            <pc:sldMk cId="1757879576" sldId="293"/>
            <ac:spMk id="2" creationId="{E0DA919B-B4D4-4191-872F-42E7A3CE082A}"/>
          </ac:spMkLst>
        </pc:spChg>
        <pc:spChg chg="add mod">
          <ac:chgData name="Weifeng Xu" userId="e7aed605-a3dd-4d5a-a692-a87037af107b" providerId="ADAL" clId="{AA256C9C-DD0A-4A24-AECC-DADA2E819996}" dt="2021-03-01T19:55:49.520" v="5072" actId="20577"/>
          <ac:spMkLst>
            <pc:docMk/>
            <pc:sldMk cId="1757879576" sldId="293"/>
            <ac:spMk id="10" creationId="{7D888DA4-F473-4ADA-9710-4DD14051CDA5}"/>
          </ac:spMkLst>
        </pc:spChg>
        <pc:spChg chg="add mod">
          <ac:chgData name="Weifeng Xu" userId="e7aed605-a3dd-4d5a-a692-a87037af107b" providerId="ADAL" clId="{AA256C9C-DD0A-4A24-AECC-DADA2E819996}" dt="2021-03-01T20:02:30.027" v="5088" actId="1076"/>
          <ac:spMkLst>
            <pc:docMk/>
            <pc:sldMk cId="1757879576" sldId="293"/>
            <ac:spMk id="15" creationId="{6367688B-5113-4074-8D23-EDCDA43A265C}"/>
          </ac:spMkLst>
        </pc:spChg>
        <pc:spChg chg="add del">
          <ac:chgData name="Weifeng Xu" userId="e7aed605-a3dd-4d5a-a692-a87037af107b" providerId="ADAL" clId="{AA256C9C-DD0A-4A24-AECC-DADA2E819996}" dt="2021-03-01T20:04:51.682" v="5091" actId="22"/>
          <ac:spMkLst>
            <pc:docMk/>
            <pc:sldMk cId="1757879576" sldId="293"/>
            <ac:spMk id="17" creationId="{4D8D7673-DD45-4960-821B-F48999AAFCE6}"/>
          </ac:spMkLst>
        </pc:spChg>
        <pc:spChg chg="add del mod">
          <ac:chgData name="Weifeng Xu" userId="e7aed605-a3dd-4d5a-a692-a87037af107b" providerId="ADAL" clId="{AA256C9C-DD0A-4A24-AECC-DADA2E819996}" dt="2021-03-01T20:06:20.603" v="5106" actId="478"/>
          <ac:spMkLst>
            <pc:docMk/>
            <pc:sldMk cId="1757879576" sldId="293"/>
            <ac:spMk id="19" creationId="{CED55DE0-FFC2-4C9A-A076-7202EACA5B7B}"/>
          </ac:spMkLst>
        </pc:spChg>
        <pc:spChg chg="add mod">
          <ac:chgData name="Weifeng Xu" userId="e7aed605-a3dd-4d5a-a692-a87037af107b" providerId="ADAL" clId="{AA256C9C-DD0A-4A24-AECC-DADA2E819996}" dt="2021-03-01T20:06:44.720" v="5112" actId="1076"/>
          <ac:spMkLst>
            <pc:docMk/>
            <pc:sldMk cId="1757879576" sldId="293"/>
            <ac:spMk id="21" creationId="{1437638D-40D0-4886-A963-7A7EAA8ED1A2}"/>
          </ac:spMkLst>
        </pc:spChg>
        <pc:spChg chg="add mod">
          <ac:chgData name="Weifeng Xu" userId="e7aed605-a3dd-4d5a-a692-a87037af107b" providerId="ADAL" clId="{AA256C9C-DD0A-4A24-AECC-DADA2E819996}" dt="2021-03-01T20:08:39.822" v="5122" actId="1076"/>
          <ac:spMkLst>
            <pc:docMk/>
            <pc:sldMk cId="1757879576" sldId="293"/>
            <ac:spMk id="23" creationId="{5635E57E-CAF7-49C4-BEEA-416B00E875C3}"/>
          </ac:spMkLst>
        </pc:spChg>
        <pc:picChg chg="add del mod">
          <ac:chgData name="Weifeng Xu" userId="e7aed605-a3dd-4d5a-a692-a87037af107b" providerId="ADAL" clId="{AA256C9C-DD0A-4A24-AECC-DADA2E819996}" dt="2021-03-01T19:33:41.440" v="5041" actId="478"/>
          <ac:picMkLst>
            <pc:docMk/>
            <pc:sldMk cId="1757879576" sldId="293"/>
            <ac:picMk id="4" creationId="{71A3B0D1-6A0C-4B9B-BA5A-E444CF48A8EB}"/>
          </ac:picMkLst>
        </pc:picChg>
        <pc:picChg chg="add del mod">
          <ac:chgData name="Weifeng Xu" userId="e7aed605-a3dd-4d5a-a692-a87037af107b" providerId="ADAL" clId="{AA256C9C-DD0A-4A24-AECC-DADA2E819996}" dt="2021-03-01T20:06:18.583" v="5105" actId="478"/>
          <ac:picMkLst>
            <pc:docMk/>
            <pc:sldMk cId="1757879576" sldId="293"/>
            <ac:picMk id="8" creationId="{EA0AF362-C7E9-4884-A85D-5035CC82C8D6}"/>
          </ac:picMkLst>
        </pc:picChg>
        <pc:cxnChg chg="add del mod">
          <ac:chgData name="Weifeng Xu" userId="e7aed605-a3dd-4d5a-a692-a87037af107b" providerId="ADAL" clId="{AA256C9C-DD0A-4A24-AECC-DADA2E819996}" dt="2021-03-01T19:32:38.941" v="5040" actId="11529"/>
          <ac:cxnSpMkLst>
            <pc:docMk/>
            <pc:sldMk cId="1757879576" sldId="293"/>
            <ac:cxnSpMk id="6" creationId="{FB05FF97-FF57-467A-B343-972C785A3010}"/>
          </ac:cxnSpMkLst>
        </pc:cxnChg>
        <pc:cxnChg chg="add mod">
          <ac:chgData name="Weifeng Xu" userId="e7aed605-a3dd-4d5a-a692-a87037af107b" providerId="ADAL" clId="{AA256C9C-DD0A-4A24-AECC-DADA2E819996}" dt="2021-03-01T19:55:16.135" v="5071" actId="14100"/>
          <ac:cxnSpMkLst>
            <pc:docMk/>
            <pc:sldMk cId="1757879576" sldId="293"/>
            <ac:cxnSpMk id="12" creationId="{7676F4EF-7A45-4E88-AB2A-88FFC38F3B08}"/>
          </ac:cxnSpMkLst>
        </pc:cxnChg>
      </pc:sldChg>
      <pc:sldChg chg="addSp modSp new mod">
        <pc:chgData name="Weifeng Xu" userId="e7aed605-a3dd-4d5a-a692-a87037af107b" providerId="ADAL" clId="{AA256C9C-DD0A-4A24-AECC-DADA2E819996}" dt="2021-03-01T20:44:25.886" v="5190" actId="14100"/>
        <pc:sldMkLst>
          <pc:docMk/>
          <pc:sldMk cId="2207446241" sldId="294"/>
        </pc:sldMkLst>
        <pc:spChg chg="mod">
          <ac:chgData name="Weifeng Xu" userId="e7aed605-a3dd-4d5a-a692-a87037af107b" providerId="ADAL" clId="{AA256C9C-DD0A-4A24-AECC-DADA2E819996}" dt="2021-03-01T20:36:58.770" v="5186" actId="20577"/>
          <ac:spMkLst>
            <pc:docMk/>
            <pc:sldMk cId="2207446241" sldId="294"/>
            <ac:spMk id="2" creationId="{F6BE2274-8DF1-4CCF-BCB5-123C26F5E421}"/>
          </ac:spMkLst>
        </pc:spChg>
        <pc:picChg chg="add mod">
          <ac:chgData name="Weifeng Xu" userId="e7aed605-a3dd-4d5a-a692-a87037af107b" providerId="ADAL" clId="{AA256C9C-DD0A-4A24-AECC-DADA2E819996}" dt="2021-03-01T20:44:25.886" v="5190" actId="14100"/>
          <ac:picMkLst>
            <pc:docMk/>
            <pc:sldMk cId="2207446241" sldId="294"/>
            <ac:picMk id="4" creationId="{32B22B49-AEF0-4D25-B962-44A4FDD83599}"/>
          </ac:picMkLst>
        </pc:picChg>
      </pc:sldChg>
      <pc:sldChg chg="addSp delSp modSp new del mod setBg chgLayout">
        <pc:chgData name="Weifeng Xu" userId="e7aed605-a3dd-4d5a-a692-a87037af107b" providerId="ADAL" clId="{AA256C9C-DD0A-4A24-AECC-DADA2E819996}" dt="2021-03-03T15:27:12.431" v="7115" actId="47"/>
        <pc:sldMkLst>
          <pc:docMk/>
          <pc:sldMk cId="4055577986" sldId="295"/>
        </pc:sldMkLst>
        <pc:spChg chg="del">
          <ac:chgData name="Weifeng Xu" userId="e7aed605-a3dd-4d5a-a692-a87037af107b" providerId="ADAL" clId="{AA256C9C-DD0A-4A24-AECC-DADA2E819996}" dt="2021-03-01T22:24:28.677" v="5192" actId="700"/>
          <ac:spMkLst>
            <pc:docMk/>
            <pc:sldMk cId="4055577986" sldId="295"/>
            <ac:spMk id="2" creationId="{954ABAD8-8205-4B63-81CC-6D304515EF1C}"/>
          </ac:spMkLst>
        </pc:spChg>
        <pc:spChg chg="add mod ord">
          <ac:chgData name="Weifeng Xu" userId="e7aed605-a3dd-4d5a-a692-a87037af107b" providerId="ADAL" clId="{AA256C9C-DD0A-4A24-AECC-DADA2E819996}" dt="2021-03-02T00:23:40.511" v="5428" actId="108"/>
          <ac:spMkLst>
            <pc:docMk/>
            <pc:sldMk cId="4055577986" sldId="295"/>
            <ac:spMk id="3" creationId="{AC406A2A-3050-4D4B-9A2F-377279F02D41}"/>
          </ac:spMkLst>
        </pc:spChg>
        <pc:spChg chg="add mod">
          <ac:chgData name="Weifeng Xu" userId="e7aed605-a3dd-4d5a-a692-a87037af107b" providerId="ADAL" clId="{AA256C9C-DD0A-4A24-AECC-DADA2E819996}" dt="2021-03-02T00:11:58.936" v="5323" actId="20577"/>
          <ac:spMkLst>
            <pc:docMk/>
            <pc:sldMk cId="4055577986" sldId="295"/>
            <ac:spMk id="8" creationId="{77105971-689A-489D-BE30-71367E978AC8}"/>
          </ac:spMkLst>
        </pc:spChg>
        <pc:spChg chg="add">
          <ac:chgData name="Weifeng Xu" userId="e7aed605-a3dd-4d5a-a692-a87037af107b" providerId="ADAL" clId="{AA256C9C-DD0A-4A24-AECC-DADA2E819996}" dt="2021-03-01T22:26:29.909" v="5206" actId="26606"/>
          <ac:spMkLst>
            <pc:docMk/>
            <pc:sldMk cId="4055577986" sldId="295"/>
            <ac:spMk id="10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3-01T22:31:53.145" v="5294" actId="1076"/>
          <ac:picMkLst>
            <pc:docMk/>
            <pc:sldMk cId="4055577986" sldId="295"/>
            <ac:picMk id="5" creationId="{DB139A23-156A-4B9C-ADFE-E8401F544D2F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3-02T00:19:02.511" v="5333"/>
        <pc:sldMkLst>
          <pc:docMk/>
          <pc:sldMk cId="2323005149" sldId="296"/>
        </pc:sldMkLst>
        <pc:spChg chg="del mod ord">
          <ac:chgData name="Weifeng Xu" userId="e7aed605-a3dd-4d5a-a692-a87037af107b" providerId="ADAL" clId="{AA256C9C-DD0A-4A24-AECC-DADA2E819996}" dt="2021-03-02T00:19:00.409" v="5332" actId="700"/>
          <ac:spMkLst>
            <pc:docMk/>
            <pc:sldMk cId="2323005149" sldId="296"/>
            <ac:spMk id="2" creationId="{D8978D4D-D538-4149-8917-2ED83F650B47}"/>
          </ac:spMkLst>
        </pc:spChg>
        <pc:spChg chg="add mod ord">
          <ac:chgData name="Weifeng Xu" userId="e7aed605-a3dd-4d5a-a692-a87037af107b" providerId="ADAL" clId="{AA256C9C-DD0A-4A24-AECC-DADA2E819996}" dt="2021-03-02T00:19:02.511" v="5333"/>
          <ac:spMkLst>
            <pc:docMk/>
            <pc:sldMk cId="2323005149" sldId="296"/>
            <ac:spMk id="3" creationId="{B8758BF5-58C3-4201-BA87-7F229D24CDC8}"/>
          </ac:spMkLst>
        </pc:spChg>
        <pc:spChg chg="add mod ord">
          <ac:chgData name="Weifeng Xu" userId="e7aed605-a3dd-4d5a-a692-a87037af107b" providerId="ADAL" clId="{AA256C9C-DD0A-4A24-AECC-DADA2E819996}" dt="2021-03-02T00:19:00.409" v="5332" actId="700"/>
          <ac:spMkLst>
            <pc:docMk/>
            <pc:sldMk cId="2323005149" sldId="296"/>
            <ac:spMk id="4" creationId="{D3445232-4E9E-4FA0-AA73-D932A67D061C}"/>
          </ac:spMkLst>
        </pc:spChg>
      </pc:sldChg>
      <pc:sldChg chg="addSp delSp modSp new mod ord modClrScheme chgLayout modNotesTx">
        <pc:chgData name="Weifeng Xu" userId="e7aed605-a3dd-4d5a-a692-a87037af107b" providerId="ADAL" clId="{AA256C9C-DD0A-4A24-AECC-DADA2E819996}" dt="2021-03-02T20:23:07.964" v="5989" actId="13822"/>
        <pc:sldMkLst>
          <pc:docMk/>
          <pc:sldMk cId="2224677796" sldId="297"/>
        </pc:sldMkLst>
        <pc:spChg chg="del">
          <ac:chgData name="Weifeng Xu" userId="e7aed605-a3dd-4d5a-a692-a87037af107b" providerId="ADAL" clId="{AA256C9C-DD0A-4A24-AECC-DADA2E819996}" dt="2021-03-02T01:25:41.198" v="5524" actId="700"/>
          <ac:spMkLst>
            <pc:docMk/>
            <pc:sldMk cId="2224677796" sldId="297"/>
            <ac:spMk id="2" creationId="{1A59C24E-DE47-4281-AB9C-FAE665CEE72E}"/>
          </ac:spMkLst>
        </pc:spChg>
        <pc:spChg chg="add mod ord">
          <ac:chgData name="Weifeng Xu" userId="e7aed605-a3dd-4d5a-a692-a87037af107b" providerId="ADAL" clId="{AA256C9C-DD0A-4A24-AECC-DADA2E819996}" dt="2021-03-02T02:20:45.079" v="5529" actId="700"/>
          <ac:spMkLst>
            <pc:docMk/>
            <pc:sldMk cId="2224677796" sldId="297"/>
            <ac:spMk id="3" creationId="{F84EC4DD-33B7-4864-9743-CADBBF309494}"/>
          </ac:spMkLst>
        </pc:spChg>
        <pc:spChg chg="add del mod">
          <ac:chgData name="Weifeng Xu" userId="e7aed605-a3dd-4d5a-a692-a87037af107b" providerId="ADAL" clId="{AA256C9C-DD0A-4A24-AECC-DADA2E819996}" dt="2021-03-02T02:20:45.079" v="5529" actId="700"/>
          <ac:spMkLst>
            <pc:docMk/>
            <pc:sldMk cId="2224677796" sldId="297"/>
            <ac:spMk id="4" creationId="{78BB803C-EF22-4EB9-8236-4C2419EAF656}"/>
          </ac:spMkLst>
        </pc:spChg>
        <pc:spChg chg="add mod">
          <ac:chgData name="Weifeng Xu" userId="e7aed605-a3dd-4d5a-a692-a87037af107b" providerId="ADAL" clId="{AA256C9C-DD0A-4A24-AECC-DADA2E819996}" dt="2021-03-02T02:26:58.244" v="5562" actId="404"/>
          <ac:spMkLst>
            <pc:docMk/>
            <pc:sldMk cId="2224677796" sldId="297"/>
            <ac:spMk id="7" creationId="{595CCB2D-7C3E-484A-ADE6-B1F107839E0A}"/>
          </ac:spMkLst>
        </pc:spChg>
        <pc:spChg chg="add mod">
          <ac:chgData name="Weifeng Xu" userId="e7aed605-a3dd-4d5a-a692-a87037af107b" providerId="ADAL" clId="{AA256C9C-DD0A-4A24-AECC-DADA2E819996}" dt="2021-03-02T02:29:08.889" v="5621" actId="114"/>
          <ac:spMkLst>
            <pc:docMk/>
            <pc:sldMk cId="2224677796" sldId="297"/>
            <ac:spMk id="10" creationId="{9FD4F1C9-81CE-472E-9AB7-EACC06B8B99F}"/>
          </ac:spMkLst>
        </pc:spChg>
        <pc:spChg chg="add mod">
          <ac:chgData name="Weifeng Xu" userId="e7aed605-a3dd-4d5a-a692-a87037af107b" providerId="ADAL" clId="{AA256C9C-DD0A-4A24-AECC-DADA2E819996}" dt="2021-03-02T20:23:00.963" v="5987" actId="1076"/>
          <ac:spMkLst>
            <pc:docMk/>
            <pc:sldMk cId="2224677796" sldId="297"/>
            <ac:spMk id="11" creationId="{67BB188A-47DA-401D-A13F-1F3993CA7ED4}"/>
          </ac:spMkLst>
        </pc:spChg>
        <pc:spChg chg="add mod">
          <ac:chgData name="Weifeng Xu" userId="e7aed605-a3dd-4d5a-a692-a87037af107b" providerId="ADAL" clId="{AA256C9C-DD0A-4A24-AECC-DADA2E819996}" dt="2021-03-02T02:31:24.990" v="5650" actId="1076"/>
          <ac:spMkLst>
            <pc:docMk/>
            <pc:sldMk cId="2224677796" sldId="297"/>
            <ac:spMk id="16" creationId="{08A18B27-44C3-4130-8BAA-1B2E3F099F54}"/>
          </ac:spMkLst>
        </pc:spChg>
        <pc:picChg chg="add mod">
          <ac:chgData name="Weifeng Xu" userId="e7aed605-a3dd-4d5a-a692-a87037af107b" providerId="ADAL" clId="{AA256C9C-DD0A-4A24-AECC-DADA2E819996}" dt="2021-03-02T02:26:17.622" v="5534" actId="14100"/>
          <ac:picMkLst>
            <pc:docMk/>
            <pc:sldMk cId="2224677796" sldId="297"/>
            <ac:picMk id="6" creationId="{751C4097-7D26-4B09-AD45-2C6EAA10E45F}"/>
          </ac:picMkLst>
        </pc:picChg>
        <pc:picChg chg="add mod">
          <ac:chgData name="Weifeng Xu" userId="e7aed605-a3dd-4d5a-a692-a87037af107b" providerId="ADAL" clId="{AA256C9C-DD0A-4A24-AECC-DADA2E819996}" dt="2021-03-02T02:30:59.125" v="5629" actId="14100"/>
          <ac:picMkLst>
            <pc:docMk/>
            <pc:sldMk cId="2224677796" sldId="297"/>
            <ac:picMk id="12" creationId="{64EA7A13-7250-4834-A809-DABA6C189EBB}"/>
          </ac:picMkLst>
        </pc:picChg>
        <pc:cxnChg chg="add mod">
          <ac:chgData name="Weifeng Xu" userId="e7aed605-a3dd-4d5a-a692-a87037af107b" providerId="ADAL" clId="{AA256C9C-DD0A-4A24-AECC-DADA2E819996}" dt="2021-03-02T20:23:07.964" v="5989" actId="13822"/>
          <ac:cxnSpMkLst>
            <pc:docMk/>
            <pc:sldMk cId="2224677796" sldId="297"/>
            <ac:cxnSpMk id="5" creationId="{AAC384D2-D02E-4C0F-BA14-1BB7D3D01081}"/>
          </ac:cxnSpMkLst>
        </pc:cxnChg>
        <pc:cxnChg chg="add mod">
          <ac:chgData name="Weifeng Xu" userId="e7aed605-a3dd-4d5a-a692-a87037af107b" providerId="ADAL" clId="{AA256C9C-DD0A-4A24-AECC-DADA2E819996}" dt="2021-03-02T02:27:07.546" v="5564" actId="13822"/>
          <ac:cxnSpMkLst>
            <pc:docMk/>
            <pc:sldMk cId="2224677796" sldId="297"/>
            <ac:cxnSpMk id="9" creationId="{5AEEB4ED-610F-4988-ADD1-D79F90C5DFEF}"/>
          </ac:cxnSpMkLst>
        </pc:cxnChg>
        <pc:cxnChg chg="add mod">
          <ac:chgData name="Weifeng Xu" userId="e7aed605-a3dd-4d5a-a692-a87037af107b" providerId="ADAL" clId="{AA256C9C-DD0A-4A24-AECC-DADA2E819996}" dt="2021-03-02T02:31:01.518" v="5630" actId="14100"/>
          <ac:cxnSpMkLst>
            <pc:docMk/>
            <pc:sldMk cId="2224677796" sldId="297"/>
            <ac:cxnSpMk id="14" creationId="{D3B2580A-5140-42D8-A717-64843833F5C8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2T02:38:46.566" v="5710" actId="1076"/>
        <pc:sldMkLst>
          <pc:docMk/>
          <pc:sldMk cId="1105583169" sldId="298"/>
        </pc:sldMkLst>
        <pc:spChg chg="del">
          <ac:chgData name="Weifeng Xu" userId="e7aed605-a3dd-4d5a-a692-a87037af107b" providerId="ADAL" clId="{AA256C9C-DD0A-4A24-AECC-DADA2E819996}" dt="2021-03-02T02:36:12.648" v="5659" actId="700"/>
          <ac:spMkLst>
            <pc:docMk/>
            <pc:sldMk cId="1105583169" sldId="298"/>
            <ac:spMk id="2" creationId="{70111D2C-80AC-4541-B2C4-82871F4AC1E0}"/>
          </ac:spMkLst>
        </pc:spChg>
        <pc:spChg chg="add mod">
          <ac:chgData name="Weifeng Xu" userId="e7aed605-a3dd-4d5a-a692-a87037af107b" providerId="ADAL" clId="{AA256C9C-DD0A-4A24-AECC-DADA2E819996}" dt="2021-03-02T02:37:44.022" v="5706" actId="114"/>
          <ac:spMkLst>
            <pc:docMk/>
            <pc:sldMk cId="1105583169" sldId="298"/>
            <ac:spMk id="5" creationId="{C583F394-0BCB-47F5-B6CD-9BC6FF02ED93}"/>
          </ac:spMkLst>
        </pc:spChg>
        <pc:picChg chg="add mod">
          <ac:chgData name="Weifeng Xu" userId="e7aed605-a3dd-4d5a-a692-a87037af107b" providerId="ADAL" clId="{AA256C9C-DD0A-4A24-AECC-DADA2E819996}" dt="2021-03-02T02:36:29.182" v="5663" actId="1076"/>
          <ac:picMkLst>
            <pc:docMk/>
            <pc:sldMk cId="1105583169" sldId="298"/>
            <ac:picMk id="4" creationId="{D9A8D110-DC96-4B6F-B60A-2FD8E2C4EB75}"/>
          </ac:picMkLst>
        </pc:picChg>
        <pc:picChg chg="add mod">
          <ac:chgData name="Weifeng Xu" userId="e7aed605-a3dd-4d5a-a692-a87037af107b" providerId="ADAL" clId="{AA256C9C-DD0A-4A24-AECC-DADA2E819996}" dt="2021-03-02T02:38:46.566" v="5710" actId="1076"/>
          <ac:picMkLst>
            <pc:docMk/>
            <pc:sldMk cId="1105583169" sldId="298"/>
            <ac:picMk id="7" creationId="{925D33D0-AA5F-4429-B6A1-1C20D94E4949}"/>
          </ac:picMkLst>
        </pc:picChg>
      </pc:sldChg>
      <pc:sldChg chg="addSp delSp modSp new mod modNotesTx">
        <pc:chgData name="Weifeng Xu" userId="e7aed605-a3dd-4d5a-a692-a87037af107b" providerId="ADAL" clId="{AA256C9C-DD0A-4A24-AECC-DADA2E819996}" dt="2021-03-03T15:30:40.779" v="7131" actId="14100"/>
        <pc:sldMkLst>
          <pc:docMk/>
          <pc:sldMk cId="3471057309" sldId="299"/>
        </pc:sldMkLst>
        <pc:spChg chg="add mod">
          <ac:chgData name="Weifeng Xu" userId="e7aed605-a3dd-4d5a-a692-a87037af107b" providerId="ADAL" clId="{AA256C9C-DD0A-4A24-AECC-DADA2E819996}" dt="2021-03-02T03:19:51.432" v="5868" actId="208"/>
          <ac:spMkLst>
            <pc:docMk/>
            <pc:sldMk cId="3471057309" sldId="299"/>
            <ac:spMk id="6" creationId="{2F523198-4744-49D0-BE12-98B77E5973C1}"/>
          </ac:spMkLst>
        </pc:spChg>
        <pc:spChg chg="add mod">
          <ac:chgData name="Weifeng Xu" userId="e7aed605-a3dd-4d5a-a692-a87037af107b" providerId="ADAL" clId="{AA256C9C-DD0A-4A24-AECC-DADA2E819996}" dt="2021-03-02T03:09:44.538" v="5777" actId="1076"/>
          <ac:spMkLst>
            <pc:docMk/>
            <pc:sldMk cId="3471057309" sldId="299"/>
            <ac:spMk id="8" creationId="{53DEBC47-2B0C-4F93-9562-0594B0928AB2}"/>
          </ac:spMkLst>
        </pc:spChg>
        <pc:spChg chg="add mod">
          <ac:chgData name="Weifeng Xu" userId="e7aed605-a3dd-4d5a-a692-a87037af107b" providerId="ADAL" clId="{AA256C9C-DD0A-4A24-AECC-DADA2E819996}" dt="2021-03-02T03:16:28.443" v="5856" actId="20577"/>
          <ac:spMkLst>
            <pc:docMk/>
            <pc:sldMk cId="3471057309" sldId="299"/>
            <ac:spMk id="14" creationId="{C26B21A4-5D61-4530-A811-796C745718FD}"/>
          </ac:spMkLst>
        </pc:spChg>
        <pc:spChg chg="add mod">
          <ac:chgData name="Weifeng Xu" userId="e7aed605-a3dd-4d5a-a692-a87037af107b" providerId="ADAL" clId="{AA256C9C-DD0A-4A24-AECC-DADA2E819996}" dt="2021-03-02T03:17:41.407" v="5866" actId="1076"/>
          <ac:spMkLst>
            <pc:docMk/>
            <pc:sldMk cId="3471057309" sldId="299"/>
            <ac:spMk id="16" creationId="{74EED319-2E7B-48D5-AE3C-78A7AD7C42C5}"/>
          </ac:spMkLst>
        </pc:spChg>
        <pc:picChg chg="add mod">
          <ac:chgData name="Weifeng Xu" userId="e7aed605-a3dd-4d5a-a692-a87037af107b" providerId="ADAL" clId="{AA256C9C-DD0A-4A24-AECC-DADA2E819996}" dt="2021-03-02T03:09:36.538" v="5773" actId="1076"/>
          <ac:picMkLst>
            <pc:docMk/>
            <pc:sldMk cId="3471057309" sldId="299"/>
            <ac:picMk id="3" creationId="{3615731B-721F-4FE4-926D-BA26E205F2ED}"/>
          </ac:picMkLst>
        </pc:picChg>
        <pc:picChg chg="add mod">
          <ac:chgData name="Weifeng Xu" userId="e7aed605-a3dd-4d5a-a692-a87037af107b" providerId="ADAL" clId="{AA256C9C-DD0A-4A24-AECC-DADA2E819996}" dt="2021-03-02T03:09:47.159" v="5778" actId="1076"/>
          <ac:picMkLst>
            <pc:docMk/>
            <pc:sldMk cId="3471057309" sldId="299"/>
            <ac:picMk id="5" creationId="{AB6A1B00-CDC1-44AB-B74D-7C75F841929C}"/>
          </ac:picMkLst>
        </pc:picChg>
        <pc:picChg chg="add del mod">
          <ac:chgData name="Weifeng Xu" userId="e7aed605-a3dd-4d5a-a692-a87037af107b" providerId="ADAL" clId="{AA256C9C-DD0A-4A24-AECC-DADA2E819996}" dt="2021-03-02T03:08:48.856" v="5767" actId="22"/>
          <ac:picMkLst>
            <pc:docMk/>
            <pc:sldMk cId="3471057309" sldId="299"/>
            <ac:picMk id="10" creationId="{29413F4D-0398-4078-853E-352803AE0664}"/>
          </ac:picMkLst>
        </pc:picChg>
        <pc:picChg chg="add mod">
          <ac:chgData name="Weifeng Xu" userId="e7aed605-a3dd-4d5a-a692-a87037af107b" providerId="ADAL" clId="{AA256C9C-DD0A-4A24-AECC-DADA2E819996}" dt="2021-03-02T03:09:56.744" v="5781" actId="1076"/>
          <ac:picMkLst>
            <pc:docMk/>
            <pc:sldMk cId="3471057309" sldId="299"/>
            <ac:picMk id="12" creationId="{CFBD4C7F-B734-486B-8C24-6F81EF2B5FCB}"/>
          </ac:picMkLst>
        </pc:picChg>
        <pc:picChg chg="add mod">
          <ac:chgData name="Weifeng Xu" userId="e7aed605-a3dd-4d5a-a692-a87037af107b" providerId="ADAL" clId="{AA256C9C-DD0A-4A24-AECC-DADA2E819996}" dt="2021-03-02T03:17:32.690" v="5864" actId="1076"/>
          <ac:picMkLst>
            <pc:docMk/>
            <pc:sldMk cId="3471057309" sldId="299"/>
            <ac:picMk id="18" creationId="{F628277D-EDAD-45F3-93CA-E43E09DDD243}"/>
          </ac:picMkLst>
        </pc:picChg>
        <pc:picChg chg="add mod">
          <ac:chgData name="Weifeng Xu" userId="e7aed605-a3dd-4d5a-a692-a87037af107b" providerId="ADAL" clId="{AA256C9C-DD0A-4A24-AECC-DADA2E819996}" dt="2021-03-02T03:17:34.423" v="5865" actId="1076"/>
          <ac:picMkLst>
            <pc:docMk/>
            <pc:sldMk cId="3471057309" sldId="299"/>
            <ac:picMk id="20" creationId="{0462B65B-1509-4296-B865-30E5981A0C79}"/>
          </ac:picMkLst>
        </pc:picChg>
        <pc:cxnChg chg="add del mod">
          <ac:chgData name="Weifeng Xu" userId="e7aed605-a3dd-4d5a-a692-a87037af107b" providerId="ADAL" clId="{AA256C9C-DD0A-4A24-AECC-DADA2E819996}" dt="2021-03-03T15:29:11.860" v="7119" actId="11529"/>
          <ac:cxnSpMkLst>
            <pc:docMk/>
            <pc:sldMk cId="3471057309" sldId="299"/>
            <ac:cxnSpMk id="4" creationId="{44C44A55-6AE9-4427-9330-31940E09CBA4}"/>
          </ac:cxnSpMkLst>
        </pc:cxnChg>
        <pc:cxnChg chg="add mod">
          <ac:chgData name="Weifeng Xu" userId="e7aed605-a3dd-4d5a-a692-a87037af107b" providerId="ADAL" clId="{AA256C9C-DD0A-4A24-AECC-DADA2E819996}" dt="2021-03-03T15:29:18.307" v="7121" actId="13822"/>
          <ac:cxnSpMkLst>
            <pc:docMk/>
            <pc:sldMk cId="3471057309" sldId="299"/>
            <ac:cxnSpMk id="9" creationId="{DAB4439E-65FE-498A-A843-01FB61773AB4}"/>
          </ac:cxnSpMkLst>
        </pc:cxnChg>
        <pc:cxnChg chg="add mod">
          <ac:chgData name="Weifeng Xu" userId="e7aed605-a3dd-4d5a-a692-a87037af107b" providerId="ADAL" clId="{AA256C9C-DD0A-4A24-AECC-DADA2E819996}" dt="2021-03-03T15:29:52.515" v="7123" actId="13822"/>
          <ac:cxnSpMkLst>
            <pc:docMk/>
            <pc:sldMk cId="3471057309" sldId="299"/>
            <ac:cxnSpMk id="11" creationId="{96E21891-0ACE-44EF-A2C2-59BBF4AE9258}"/>
          </ac:cxnSpMkLst>
        </pc:cxnChg>
        <pc:cxnChg chg="add mod">
          <ac:chgData name="Weifeng Xu" userId="e7aed605-a3dd-4d5a-a692-a87037af107b" providerId="ADAL" clId="{AA256C9C-DD0A-4A24-AECC-DADA2E819996}" dt="2021-03-03T15:30:02.260" v="7125" actId="13822"/>
          <ac:cxnSpMkLst>
            <pc:docMk/>
            <pc:sldMk cId="3471057309" sldId="299"/>
            <ac:cxnSpMk id="15" creationId="{C75ED13B-E817-4870-8DF8-D524DDF7E77E}"/>
          </ac:cxnSpMkLst>
        </pc:cxnChg>
        <pc:cxnChg chg="add mod">
          <ac:chgData name="Weifeng Xu" userId="e7aed605-a3dd-4d5a-a692-a87037af107b" providerId="ADAL" clId="{AA256C9C-DD0A-4A24-AECC-DADA2E819996}" dt="2021-03-03T15:30:37.311" v="7130" actId="14100"/>
          <ac:cxnSpMkLst>
            <pc:docMk/>
            <pc:sldMk cId="3471057309" sldId="299"/>
            <ac:cxnSpMk id="19" creationId="{8652B8FC-F906-4C09-ACA1-F3B20F1EE167}"/>
          </ac:cxnSpMkLst>
        </pc:cxnChg>
        <pc:cxnChg chg="add mod">
          <ac:chgData name="Weifeng Xu" userId="e7aed605-a3dd-4d5a-a692-a87037af107b" providerId="ADAL" clId="{AA256C9C-DD0A-4A24-AECC-DADA2E819996}" dt="2021-03-03T15:30:40.779" v="7131" actId="14100"/>
          <ac:cxnSpMkLst>
            <pc:docMk/>
            <pc:sldMk cId="3471057309" sldId="299"/>
            <ac:cxnSpMk id="22" creationId="{10830252-4A47-4B20-91C7-6EAF01D0897F}"/>
          </ac:cxnSpMkLst>
        </pc:cxnChg>
      </pc:sldChg>
      <pc:sldChg chg="addSp delSp modSp new mod setBg modNotesTx">
        <pc:chgData name="Weifeng Xu" userId="e7aed605-a3dd-4d5a-a692-a87037af107b" providerId="ADAL" clId="{AA256C9C-DD0A-4A24-AECC-DADA2E819996}" dt="2021-03-02T03:37:31.474" v="5973"/>
        <pc:sldMkLst>
          <pc:docMk/>
          <pc:sldMk cId="877061006" sldId="300"/>
        </pc:sldMkLst>
        <pc:spChg chg="add del">
          <ac:chgData name="Weifeng Xu" userId="e7aed605-a3dd-4d5a-a692-a87037af107b" providerId="ADAL" clId="{AA256C9C-DD0A-4A24-AECC-DADA2E819996}" dt="2021-03-02T03:36:13.944" v="5965" actId="26606"/>
          <ac:spMkLst>
            <pc:docMk/>
            <pc:sldMk cId="877061006" sldId="300"/>
            <ac:spMk id="8" creationId="{E559D998-AB6C-46E1-B394-118E9A1E2D62}"/>
          </ac:spMkLst>
        </pc:spChg>
        <pc:picChg chg="add mod">
          <ac:chgData name="Weifeng Xu" userId="e7aed605-a3dd-4d5a-a692-a87037af107b" providerId="ADAL" clId="{AA256C9C-DD0A-4A24-AECC-DADA2E819996}" dt="2021-03-02T03:36:22.228" v="5968" actId="962"/>
          <ac:picMkLst>
            <pc:docMk/>
            <pc:sldMk cId="877061006" sldId="300"/>
            <ac:picMk id="3" creationId="{3075B7A3-9469-4AD7-823B-CB20C18F13C8}"/>
          </ac:picMkLst>
        </pc:picChg>
      </pc:sldChg>
      <pc:sldChg chg="addSp delSp modSp new mod setBg modClrScheme delDesignElem chgLayout">
        <pc:chgData name="Weifeng Xu" userId="e7aed605-a3dd-4d5a-a692-a87037af107b" providerId="ADAL" clId="{AA256C9C-DD0A-4A24-AECC-DADA2E819996}" dt="2021-03-03T00:22:42.415" v="6552" actId="700"/>
        <pc:sldMkLst>
          <pc:docMk/>
          <pc:sldMk cId="2343196982" sldId="301"/>
        </pc:sldMkLst>
        <pc:spChg chg="add mod ord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" creationId="{99CD3404-EE13-45F2-8060-F5319CCDC8CF}"/>
          </ac:spMkLst>
        </pc:spChg>
        <pc:spChg chg="add mod ord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3" creationId="{5362956B-5E73-4E7E-9E09-50F6EE90BDCF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0" creationId="{201CC55D-ED54-4C5C-95E6-10947BD1103B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6" creationId="{3873B707-463F-40B0-8227-E8CC6C67EB25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8" creationId="{C13237C8-E62C-4F0D-A318-BD6FB6C2D138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20" creationId="{19C9EAEA-39D0-4B0E-A0EB-51E7B26740B1}"/>
          </ac:spMkLst>
        </pc:spChg>
        <pc:spChg chg="add del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2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3" creationId="{72F84B47-E267-4194-8194-831DB7B5547F}"/>
          </ac:spMkLst>
        </pc:spChg>
        <pc:grpChg chg="add del">
          <ac:chgData name="Weifeng Xu" userId="e7aed605-a3dd-4d5a-a692-a87037af107b" providerId="ADAL" clId="{AA256C9C-DD0A-4A24-AECC-DADA2E819996}" dt="2021-03-03T00:14:40.426" v="6546" actId="26606"/>
          <ac:grpSpMkLst>
            <pc:docMk/>
            <pc:sldMk cId="2343196982" sldId="301"/>
            <ac:grpSpMk id="12" creationId="{1DE889C7-FAD6-4397-98E2-05D503484459}"/>
          </ac:grpSpMkLst>
        </pc:grpChg>
        <pc:picChg chg="add mod">
          <ac:chgData name="Weifeng Xu" userId="e7aed605-a3dd-4d5a-a692-a87037af107b" providerId="ADAL" clId="{AA256C9C-DD0A-4A24-AECC-DADA2E819996}" dt="2021-03-03T00:14:47.213" v="6549" actId="962"/>
          <ac:picMkLst>
            <pc:docMk/>
            <pc:sldMk cId="2343196982" sldId="301"/>
            <ac:picMk id="5" creationId="{2FF9050D-B444-41D5-AE46-ABB8999FC9AC}"/>
          </ac:picMkLst>
        </pc:picChg>
      </pc:sldChg>
      <pc:sldChg chg="addSp delSp modSp new mod setBg setClrOvrMap modNotesTx">
        <pc:chgData name="Weifeng Xu" userId="e7aed605-a3dd-4d5a-a692-a87037af107b" providerId="ADAL" clId="{AA256C9C-DD0A-4A24-AECC-DADA2E819996}" dt="2021-03-04T01:33:36.099" v="7893" actId="20577"/>
        <pc:sldMkLst>
          <pc:docMk/>
          <pc:sldMk cId="493733997" sldId="302"/>
        </pc:sldMkLst>
        <pc:spChg chg="mod">
          <ac:chgData name="Weifeng Xu" userId="e7aed605-a3dd-4d5a-a692-a87037af107b" providerId="ADAL" clId="{AA256C9C-DD0A-4A24-AECC-DADA2E819996}" dt="2021-03-04T01:14:17.106" v="7738" actId="20577"/>
          <ac:spMkLst>
            <pc:docMk/>
            <pc:sldMk cId="493733997" sldId="302"/>
            <ac:spMk id="2" creationId="{A1B69D61-741B-4A5C-945F-DF6F260DF44D}"/>
          </ac:spMkLst>
        </pc:spChg>
        <pc:spChg chg="mod ord">
          <ac:chgData name="Weifeng Xu" userId="e7aed605-a3dd-4d5a-a692-a87037af107b" providerId="ADAL" clId="{AA256C9C-DD0A-4A24-AECC-DADA2E819996}" dt="2021-03-04T01:16:58.780" v="7819" actId="207"/>
          <ac:spMkLst>
            <pc:docMk/>
            <pc:sldMk cId="493733997" sldId="302"/>
            <ac:spMk id="3" creationId="{F3B014D9-EAD7-4A5F-A4DC-921919091233}"/>
          </ac:spMkLst>
        </pc:spChg>
        <pc:spChg chg="add del">
          <ac:chgData name="Weifeng Xu" userId="e7aed605-a3dd-4d5a-a692-a87037af107b" providerId="ADAL" clId="{AA256C9C-DD0A-4A24-AECC-DADA2E819996}" dt="2021-03-04T01:07:55.844" v="7655" actId="26606"/>
          <ac:spMkLst>
            <pc:docMk/>
            <pc:sldMk cId="493733997" sldId="302"/>
            <ac:spMk id="10" creationId="{9B76D444-2756-434F-AE61-96D69830C13E}"/>
          </ac:spMkLst>
        </pc:spChg>
        <pc:spChg chg="add del">
          <ac:chgData name="Weifeng Xu" userId="e7aed605-a3dd-4d5a-a692-a87037af107b" providerId="ADAL" clId="{AA256C9C-DD0A-4A24-AECC-DADA2E819996}" dt="2021-03-04T01:07:55.844" v="7655" actId="26606"/>
          <ac:spMkLst>
            <pc:docMk/>
            <pc:sldMk cId="493733997" sldId="302"/>
            <ac:spMk id="12" creationId="{A27B6159-7734-4564-9E0F-C4BC43C36E52}"/>
          </ac:spMkLst>
        </pc:spChg>
        <pc:spChg chg="add mod">
          <ac:chgData name="Weifeng Xu" userId="e7aed605-a3dd-4d5a-a692-a87037af107b" providerId="ADAL" clId="{AA256C9C-DD0A-4A24-AECC-DADA2E819996}" dt="2021-03-04T01:33:36.099" v="7893" actId="20577"/>
          <ac:spMkLst>
            <pc:docMk/>
            <pc:sldMk cId="493733997" sldId="302"/>
            <ac:spMk id="13" creationId="{26B43207-946B-4086-AF7F-D5DAD53F521F}"/>
          </ac:spMkLst>
        </pc:spChg>
        <pc:picChg chg="add del mod ord">
          <ac:chgData name="Weifeng Xu" userId="e7aed605-a3dd-4d5a-a692-a87037af107b" providerId="ADAL" clId="{AA256C9C-DD0A-4A24-AECC-DADA2E819996}" dt="2021-03-04T01:08:38.643" v="7663" actId="22"/>
          <ac:picMkLst>
            <pc:docMk/>
            <pc:sldMk cId="493733997" sldId="302"/>
            <ac:picMk id="5" creationId="{F0C69217-EB8D-498F-9496-5BB2A63A600B}"/>
          </ac:picMkLst>
        </pc:picChg>
        <pc:picChg chg="add mod">
          <ac:chgData name="Weifeng Xu" userId="e7aed605-a3dd-4d5a-a692-a87037af107b" providerId="ADAL" clId="{AA256C9C-DD0A-4A24-AECC-DADA2E819996}" dt="2021-03-04T01:32:32.811" v="7835" actId="1076"/>
          <ac:picMkLst>
            <pc:docMk/>
            <pc:sldMk cId="493733997" sldId="302"/>
            <ac:picMk id="9" creationId="{51BAF97F-FF84-44EA-B8DF-7DD922A3AFB2}"/>
          </ac:picMkLst>
        </pc:picChg>
        <pc:cxnChg chg="add del mod">
          <ac:chgData name="Weifeng Xu" userId="e7aed605-a3dd-4d5a-a692-a87037af107b" providerId="ADAL" clId="{AA256C9C-DD0A-4A24-AECC-DADA2E819996}" dt="2021-03-04T01:08:37.531" v="7660" actId="11529"/>
          <ac:cxnSpMkLst>
            <pc:docMk/>
            <pc:sldMk cId="493733997" sldId="302"/>
            <ac:cxnSpMk id="7" creationId="{114D2E71-A31F-4AF4-8EE4-276941F4FD28}"/>
          </ac:cxnSpMkLst>
        </pc:cxnChg>
        <pc:cxnChg chg="add del">
          <ac:chgData name="Weifeng Xu" userId="e7aed605-a3dd-4d5a-a692-a87037af107b" providerId="ADAL" clId="{AA256C9C-DD0A-4A24-AECC-DADA2E819996}" dt="2021-03-04T01:07:55.844" v="7655" actId="26606"/>
          <ac:cxnSpMkLst>
            <pc:docMk/>
            <pc:sldMk cId="493733997" sldId="302"/>
            <ac:cxnSpMk id="14" creationId="{E2FFB46B-05BC-4950-B18A-9593FDAE6ED7}"/>
          </ac:cxnSpMkLst>
        </pc:cxnChg>
      </pc:sldChg>
      <pc:sldChg chg="addSp delSp modSp new mod modClrScheme chgLayout">
        <pc:chgData name="Weifeng Xu" userId="e7aed605-a3dd-4d5a-a692-a87037af107b" providerId="ADAL" clId="{AA256C9C-DD0A-4A24-AECC-DADA2E819996}" dt="2021-03-03T00:26:19.695" v="6619" actId="114"/>
        <pc:sldMkLst>
          <pc:docMk/>
          <pc:sldMk cId="3476121000" sldId="303"/>
        </pc:sldMkLst>
        <pc:spChg chg="del">
          <ac:chgData name="Weifeng Xu" userId="e7aed605-a3dd-4d5a-a692-a87037af107b" providerId="ADAL" clId="{AA256C9C-DD0A-4A24-AECC-DADA2E819996}" dt="2021-03-03T00:22:46.998" v="6554" actId="700"/>
          <ac:spMkLst>
            <pc:docMk/>
            <pc:sldMk cId="3476121000" sldId="303"/>
            <ac:spMk id="2" creationId="{2870EE8C-35E3-4137-B31E-C656749F1929}"/>
          </ac:spMkLst>
        </pc:spChg>
        <pc:spChg chg="del">
          <ac:chgData name="Weifeng Xu" userId="e7aed605-a3dd-4d5a-a692-a87037af107b" providerId="ADAL" clId="{AA256C9C-DD0A-4A24-AECC-DADA2E819996}" dt="2021-03-03T00:22:46.998" v="6554" actId="700"/>
          <ac:spMkLst>
            <pc:docMk/>
            <pc:sldMk cId="3476121000" sldId="303"/>
            <ac:spMk id="3" creationId="{FC8A9939-9469-4263-818B-62A85D5A1474}"/>
          </ac:spMkLst>
        </pc:spChg>
        <pc:spChg chg="add mod">
          <ac:chgData name="Weifeng Xu" userId="e7aed605-a3dd-4d5a-a692-a87037af107b" providerId="ADAL" clId="{AA256C9C-DD0A-4A24-AECC-DADA2E819996}" dt="2021-03-03T00:26:19.695" v="6619" actId="114"/>
          <ac:spMkLst>
            <pc:docMk/>
            <pc:sldMk cId="3476121000" sldId="303"/>
            <ac:spMk id="6" creationId="{306AD258-A9A6-4A2E-A797-F54CD58AF56C}"/>
          </ac:spMkLst>
        </pc:spChg>
        <pc:picChg chg="add">
          <ac:chgData name="Weifeng Xu" userId="e7aed605-a3dd-4d5a-a692-a87037af107b" providerId="ADAL" clId="{AA256C9C-DD0A-4A24-AECC-DADA2E819996}" dt="2021-03-03T00:23:51.990" v="6555" actId="22"/>
          <ac:picMkLst>
            <pc:docMk/>
            <pc:sldMk cId="3476121000" sldId="303"/>
            <ac:picMk id="5" creationId="{20E142C7-6128-4B84-9097-91DA8BFC23CA}"/>
          </ac:picMkLst>
        </pc:picChg>
      </pc:sldChg>
      <pc:sldChg chg="addSp modSp new mod">
        <pc:chgData name="Weifeng Xu" userId="e7aed605-a3dd-4d5a-a692-a87037af107b" providerId="ADAL" clId="{AA256C9C-DD0A-4A24-AECC-DADA2E819996}" dt="2021-03-03T15:26:49.354" v="7114" actId="1076"/>
        <pc:sldMkLst>
          <pc:docMk/>
          <pc:sldMk cId="53763807" sldId="304"/>
        </pc:sldMkLst>
        <pc:spChg chg="mod">
          <ac:chgData name="Weifeng Xu" userId="e7aed605-a3dd-4d5a-a692-a87037af107b" providerId="ADAL" clId="{AA256C9C-DD0A-4A24-AECC-DADA2E819996}" dt="2021-03-03T01:07:39.619" v="6779" actId="20577"/>
          <ac:spMkLst>
            <pc:docMk/>
            <pc:sldMk cId="53763807" sldId="304"/>
            <ac:spMk id="2" creationId="{D4487E57-C677-4AF2-BE6A-F635ACF8A1B8}"/>
          </ac:spMkLst>
        </pc:spChg>
        <pc:spChg chg="mod">
          <ac:chgData name="Weifeng Xu" userId="e7aed605-a3dd-4d5a-a692-a87037af107b" providerId="ADAL" clId="{AA256C9C-DD0A-4A24-AECC-DADA2E819996}" dt="2021-03-03T01:27:17.502" v="7102" actId="108"/>
          <ac:spMkLst>
            <pc:docMk/>
            <pc:sldMk cId="53763807" sldId="304"/>
            <ac:spMk id="3" creationId="{A3F11A12-9485-4153-BFC0-B274B7516E20}"/>
          </ac:spMkLst>
        </pc:spChg>
        <pc:picChg chg="add mod modCrop">
          <ac:chgData name="Weifeng Xu" userId="e7aed605-a3dd-4d5a-a692-a87037af107b" providerId="ADAL" clId="{AA256C9C-DD0A-4A24-AECC-DADA2E819996}" dt="2021-03-03T15:26:49.354" v="7114" actId="1076"/>
          <ac:picMkLst>
            <pc:docMk/>
            <pc:sldMk cId="53763807" sldId="304"/>
            <ac:picMk id="4" creationId="{DC82B815-89C7-448C-9D50-04942FDC1125}"/>
          </ac:picMkLst>
        </pc:picChg>
      </pc:sldChg>
      <pc:sldChg chg="addSp modSp new mod modClrScheme chgLayout modNotesTx">
        <pc:chgData name="Weifeng Xu" userId="e7aed605-a3dd-4d5a-a692-a87037af107b" providerId="ADAL" clId="{AA256C9C-DD0A-4A24-AECC-DADA2E819996}" dt="2021-03-03T16:13:57.251" v="7181" actId="313"/>
        <pc:sldMkLst>
          <pc:docMk/>
          <pc:sldMk cId="1618462415" sldId="305"/>
        </pc:sldMkLst>
        <pc:spChg chg="add mod">
          <ac:chgData name="Weifeng Xu" userId="e7aed605-a3dd-4d5a-a692-a87037af107b" providerId="ADAL" clId="{AA256C9C-DD0A-4A24-AECC-DADA2E819996}" dt="2021-03-03T16:13:57.251" v="7181" actId="313"/>
          <ac:spMkLst>
            <pc:docMk/>
            <pc:sldMk cId="1618462415" sldId="305"/>
            <ac:spMk id="2" creationId="{0F02577C-E419-4CB4-98D1-C86A651BCAF8}"/>
          </ac:spMkLst>
        </pc:spChg>
        <pc:picChg chg="add mod">
          <ac:chgData name="Weifeng Xu" userId="e7aed605-a3dd-4d5a-a692-a87037af107b" providerId="ADAL" clId="{AA256C9C-DD0A-4A24-AECC-DADA2E819996}" dt="2021-03-03T15:53:18.618" v="7179" actId="14100"/>
          <ac:picMkLst>
            <pc:docMk/>
            <pc:sldMk cId="1618462415" sldId="305"/>
            <ac:picMk id="4" creationId="{F121F16D-C8D2-4276-84B2-49D352A1B0F0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3T20:13:27.354" v="7393" actId="13822"/>
        <pc:sldMkLst>
          <pc:docMk/>
          <pc:sldMk cId="180323046" sldId="306"/>
        </pc:sldMkLst>
        <pc:spChg chg="mod">
          <ac:chgData name="Weifeng Xu" userId="e7aed605-a3dd-4d5a-a692-a87037af107b" providerId="ADAL" clId="{AA256C9C-DD0A-4A24-AECC-DADA2E819996}" dt="2021-03-03T16:15:07.413" v="7241" actId="26606"/>
          <ac:spMkLst>
            <pc:docMk/>
            <pc:sldMk cId="180323046" sldId="306"/>
            <ac:spMk id="2" creationId="{6A88AA47-8579-4C13-B43C-A6E44B8B427F}"/>
          </ac:spMkLst>
        </pc:spChg>
        <pc:spChg chg="add del">
          <ac:chgData name="Weifeng Xu" userId="e7aed605-a3dd-4d5a-a692-a87037af107b" providerId="ADAL" clId="{AA256C9C-DD0A-4A24-AECC-DADA2E819996}" dt="2021-03-03T16:15:07.410" v="7240" actId="26606"/>
          <ac:spMkLst>
            <pc:docMk/>
            <pc:sldMk cId="180323046" sldId="306"/>
            <ac:spMk id="9" creationId="{D12DDE76-C203-4047-9998-63900085B5E8}"/>
          </ac:spMkLst>
        </pc:spChg>
        <pc:spChg chg="add mod">
          <ac:chgData name="Weifeng Xu" userId="e7aed605-a3dd-4d5a-a692-a87037af107b" providerId="ADAL" clId="{AA256C9C-DD0A-4A24-AECC-DADA2E819996}" dt="2021-03-03T20:00:51.471" v="7280" actId="1035"/>
          <ac:spMkLst>
            <pc:docMk/>
            <pc:sldMk cId="180323046" sldId="306"/>
            <ac:spMk id="10" creationId="{15205974-E83A-4363-B2C2-C363E82A3F80}"/>
          </ac:spMkLst>
        </pc:spChg>
        <pc:spChg chg="add">
          <ac:chgData name="Weifeng Xu" userId="e7aed605-a3dd-4d5a-a692-a87037af107b" providerId="ADAL" clId="{AA256C9C-DD0A-4A24-AECC-DADA2E819996}" dt="2021-03-03T16:15:07.413" v="7241" actId="26606"/>
          <ac:spMkLst>
            <pc:docMk/>
            <pc:sldMk cId="180323046" sldId="306"/>
            <ac:spMk id="11" creationId="{D4771268-CB57-404A-9271-370EB28F6090}"/>
          </ac:spMkLst>
        </pc:spChg>
        <pc:spChg chg="add mod">
          <ac:chgData name="Weifeng Xu" userId="e7aed605-a3dd-4d5a-a692-a87037af107b" providerId="ADAL" clId="{AA256C9C-DD0A-4A24-AECC-DADA2E819996}" dt="2021-03-03T20:01:19.623" v="7301" actId="20577"/>
          <ac:spMkLst>
            <pc:docMk/>
            <pc:sldMk cId="180323046" sldId="306"/>
            <ac:spMk id="12" creationId="{976719DA-9BFD-4992-98E3-27BE4EE68198}"/>
          </ac:spMkLst>
        </pc:spChg>
        <pc:spChg chg="add mod">
          <ac:chgData name="Weifeng Xu" userId="e7aed605-a3dd-4d5a-a692-a87037af107b" providerId="ADAL" clId="{AA256C9C-DD0A-4A24-AECC-DADA2E819996}" dt="2021-03-03T20:13:14.685" v="7390" actId="1076"/>
          <ac:spMkLst>
            <pc:docMk/>
            <pc:sldMk cId="180323046" sldId="306"/>
            <ac:spMk id="14" creationId="{3C1361A8-5D52-4996-B20F-4D6DEAD2561B}"/>
          </ac:spMkLst>
        </pc:spChg>
        <pc:picChg chg="add mod">
          <ac:chgData name="Weifeng Xu" userId="e7aed605-a3dd-4d5a-a692-a87037af107b" providerId="ADAL" clId="{AA256C9C-DD0A-4A24-AECC-DADA2E819996}" dt="2021-03-03T20:00:51.471" v="7280" actId="1035"/>
          <ac:picMkLst>
            <pc:docMk/>
            <pc:sldMk cId="180323046" sldId="306"/>
            <ac:picMk id="4" creationId="{FDEB9B75-4F1C-45B6-BDAA-B8C7879BB451}"/>
          </ac:picMkLst>
        </pc:picChg>
        <pc:picChg chg="add mod">
          <ac:chgData name="Weifeng Xu" userId="e7aed605-a3dd-4d5a-a692-a87037af107b" providerId="ADAL" clId="{AA256C9C-DD0A-4A24-AECC-DADA2E819996}" dt="2021-03-03T20:01:09.736" v="7284" actId="1076"/>
          <ac:picMkLst>
            <pc:docMk/>
            <pc:sldMk cId="180323046" sldId="306"/>
            <ac:picMk id="6" creationId="{E331EAB9-54EA-479B-A015-8FB1BD109A76}"/>
          </ac:picMkLst>
        </pc:picChg>
        <pc:picChg chg="add del mod">
          <ac:chgData name="Weifeng Xu" userId="e7aed605-a3dd-4d5a-a692-a87037af107b" providerId="ADAL" clId="{AA256C9C-DD0A-4A24-AECC-DADA2E819996}" dt="2021-03-03T20:11:59.789" v="7377"/>
          <ac:picMkLst>
            <pc:docMk/>
            <pc:sldMk cId="180323046" sldId="306"/>
            <ac:picMk id="13" creationId="{B6DB541E-E207-4A49-8CF2-8425A0F9DE77}"/>
          </ac:picMkLst>
        </pc:picChg>
        <pc:cxnChg chg="add del mod">
          <ac:chgData name="Weifeng Xu" userId="e7aed605-a3dd-4d5a-a692-a87037af107b" providerId="ADAL" clId="{AA256C9C-DD0A-4A24-AECC-DADA2E819996}" dt="2021-03-03T20:13:07.169" v="7389" actId="478"/>
          <ac:cxnSpMkLst>
            <pc:docMk/>
            <pc:sldMk cId="180323046" sldId="306"/>
            <ac:cxnSpMk id="8" creationId="{69F9B4BB-8302-46CD-8385-CAF2E13B8070}"/>
          </ac:cxnSpMkLst>
        </pc:cxnChg>
        <pc:cxnChg chg="add mod">
          <ac:chgData name="Weifeng Xu" userId="e7aed605-a3dd-4d5a-a692-a87037af107b" providerId="ADAL" clId="{AA256C9C-DD0A-4A24-AECC-DADA2E819996}" dt="2021-03-03T20:13:27.354" v="7393" actId="13822"/>
          <ac:cxnSpMkLst>
            <pc:docMk/>
            <pc:sldMk cId="180323046" sldId="306"/>
            <ac:cxnSpMk id="16" creationId="{8B0B566C-98D5-4B44-B3BD-56D3D68CDC36}"/>
          </ac:cxnSpMkLst>
        </pc:cxnChg>
      </pc:sldChg>
      <pc:sldChg chg="addSp modSp new mod modNotesTx">
        <pc:chgData name="Weifeng Xu" userId="e7aed605-a3dd-4d5a-a692-a87037af107b" providerId="ADAL" clId="{AA256C9C-DD0A-4A24-AECC-DADA2E819996}" dt="2021-03-04T01:01:21.648" v="7429" actId="20577"/>
        <pc:sldMkLst>
          <pc:docMk/>
          <pc:sldMk cId="3237227748" sldId="307"/>
        </pc:sldMkLst>
        <pc:spChg chg="mod">
          <ac:chgData name="Weifeng Xu" userId="e7aed605-a3dd-4d5a-a692-a87037af107b" providerId="ADAL" clId="{AA256C9C-DD0A-4A24-AECC-DADA2E819996}" dt="2021-03-04T01:01:21.648" v="7429" actId="20577"/>
          <ac:spMkLst>
            <pc:docMk/>
            <pc:sldMk cId="3237227748" sldId="307"/>
            <ac:spMk id="2" creationId="{FF2F27BE-4EA2-4524-8599-EDE4D466B612}"/>
          </ac:spMkLst>
        </pc:spChg>
        <pc:picChg chg="add mod">
          <ac:chgData name="Weifeng Xu" userId="e7aed605-a3dd-4d5a-a692-a87037af107b" providerId="ADAL" clId="{AA256C9C-DD0A-4A24-AECC-DADA2E819996}" dt="2021-03-03T20:09:12.589" v="7374" actId="1076"/>
          <ac:picMkLst>
            <pc:docMk/>
            <pc:sldMk cId="3237227748" sldId="307"/>
            <ac:picMk id="4" creationId="{5F0734B1-DB38-4EEA-B6BC-87F4C1F4718A}"/>
          </ac:picMkLst>
        </pc:picChg>
        <pc:cxnChg chg="add mod">
          <ac:chgData name="Weifeng Xu" userId="e7aed605-a3dd-4d5a-a692-a87037af107b" providerId="ADAL" clId="{AA256C9C-DD0A-4A24-AECC-DADA2E819996}" dt="2021-03-03T23:59:13.403" v="7397" actId="13822"/>
          <ac:cxnSpMkLst>
            <pc:docMk/>
            <pc:sldMk cId="3237227748" sldId="307"/>
            <ac:cxnSpMk id="6" creationId="{F4E9F194-ED37-4A08-AAB1-E6B7ED7CA724}"/>
          </ac:cxnSpMkLst>
        </pc:cxnChg>
        <pc:cxnChg chg="add mod">
          <ac:chgData name="Weifeng Xu" userId="e7aed605-a3dd-4d5a-a692-a87037af107b" providerId="ADAL" clId="{AA256C9C-DD0A-4A24-AECC-DADA2E819996}" dt="2021-03-03T23:59:22.375" v="7399" actId="13822"/>
          <ac:cxnSpMkLst>
            <pc:docMk/>
            <pc:sldMk cId="3237227748" sldId="307"/>
            <ac:cxnSpMk id="8" creationId="{CBF35393-5183-4DA1-8998-93AC6BC48A9B}"/>
          </ac:cxnSpMkLst>
        </pc:cxnChg>
      </pc:sldChg>
      <pc:sldChg chg="addSp delSp modSp new mod setBg modClrScheme chgLayout">
        <pc:chgData name="Weifeng Xu" userId="e7aed605-a3dd-4d5a-a692-a87037af107b" providerId="ADAL" clId="{AA256C9C-DD0A-4A24-AECC-DADA2E819996}" dt="2021-03-04T01:40:04.424" v="7941" actId="313"/>
        <pc:sldMkLst>
          <pc:docMk/>
          <pc:sldMk cId="1577270902" sldId="308"/>
        </pc:sldMkLst>
        <pc:spChg chg="del">
          <ac:chgData name="Weifeng Xu" userId="e7aed605-a3dd-4d5a-a692-a87037af107b" providerId="ADAL" clId="{AA256C9C-DD0A-4A24-AECC-DADA2E819996}" dt="2021-03-04T01:19:12.513" v="7821" actId="700"/>
          <ac:spMkLst>
            <pc:docMk/>
            <pc:sldMk cId="1577270902" sldId="308"/>
            <ac:spMk id="2" creationId="{9E6AE246-1183-4C53-A4C0-BA7FC35514FB}"/>
          </ac:spMkLst>
        </pc:spChg>
        <pc:spChg chg="del">
          <ac:chgData name="Weifeng Xu" userId="e7aed605-a3dd-4d5a-a692-a87037af107b" providerId="ADAL" clId="{AA256C9C-DD0A-4A24-AECC-DADA2E819996}" dt="2021-03-04T01:19:12.513" v="7821" actId="700"/>
          <ac:spMkLst>
            <pc:docMk/>
            <pc:sldMk cId="1577270902" sldId="308"/>
            <ac:spMk id="3" creationId="{8483DAC6-39E4-42B8-B845-E271FFBE3190}"/>
          </ac:spMkLst>
        </pc:spChg>
        <pc:spChg chg="add mod">
          <ac:chgData name="Weifeng Xu" userId="e7aed605-a3dd-4d5a-a692-a87037af107b" providerId="ADAL" clId="{AA256C9C-DD0A-4A24-AECC-DADA2E819996}" dt="2021-03-04T01:40:04.424" v="7941" actId="313"/>
          <ac:spMkLst>
            <pc:docMk/>
            <pc:sldMk cId="1577270902" sldId="308"/>
            <ac:spMk id="13" creationId="{D8DB8D5E-648F-4D2B-9490-62D92BD2FC27}"/>
          </ac:spMkLst>
        </pc:spChg>
        <pc:picChg chg="add mod">
          <ac:chgData name="Weifeng Xu" userId="e7aed605-a3dd-4d5a-a692-a87037af107b" providerId="ADAL" clId="{AA256C9C-DD0A-4A24-AECC-DADA2E819996}" dt="2021-03-04T01:23:04.200" v="7823" actId="26606"/>
          <ac:picMkLst>
            <pc:docMk/>
            <pc:sldMk cId="1577270902" sldId="308"/>
            <ac:picMk id="5" creationId="{F3AEC9A9-5349-44CE-9DA1-AB41DFE556F8}"/>
          </ac:picMkLst>
        </pc:picChg>
        <pc:cxnChg chg="add mod">
          <ac:chgData name="Weifeng Xu" userId="e7aed605-a3dd-4d5a-a692-a87037af107b" providerId="ADAL" clId="{AA256C9C-DD0A-4A24-AECC-DADA2E819996}" dt="2021-03-04T01:26:51.682" v="7830" actId="14100"/>
          <ac:cxnSpMkLst>
            <pc:docMk/>
            <pc:sldMk cId="1577270902" sldId="308"/>
            <ac:cxnSpMk id="7" creationId="{0C2D685D-5251-48D9-A846-E688A53BE7B3}"/>
          </ac:cxnSpMkLst>
        </pc:cxnChg>
        <pc:cxnChg chg="add mod">
          <ac:chgData name="Weifeng Xu" userId="e7aed605-a3dd-4d5a-a692-a87037af107b" providerId="ADAL" clId="{AA256C9C-DD0A-4A24-AECC-DADA2E819996}" dt="2021-03-04T01:27:00.291" v="7831" actId="14100"/>
          <ac:cxnSpMkLst>
            <pc:docMk/>
            <pc:sldMk cId="1577270902" sldId="308"/>
            <ac:cxnSpMk id="10" creationId="{CE8CB8EA-7B73-4A17-9F23-44F86C60AE36}"/>
          </ac:cxnSpMkLst>
        </pc:cxnChg>
      </pc:sldChg>
      <pc:sldChg chg="addSp modSp new mod modClrScheme chgLayout modNotesTx">
        <pc:chgData name="Weifeng Xu" userId="e7aed605-a3dd-4d5a-a692-a87037af107b" providerId="ADAL" clId="{AA256C9C-DD0A-4A24-AECC-DADA2E819996}" dt="2021-03-06T00:53:17.866" v="10632" actId="20577"/>
        <pc:sldMkLst>
          <pc:docMk/>
          <pc:sldMk cId="181172030" sldId="309"/>
        </pc:sldMkLst>
        <pc:spChg chg="add mod">
          <ac:chgData name="Weifeng Xu" userId="e7aed605-a3dd-4d5a-a692-a87037af107b" providerId="ADAL" clId="{AA256C9C-DD0A-4A24-AECC-DADA2E819996}" dt="2021-03-06T00:53:17.866" v="10632" actId="20577"/>
          <ac:spMkLst>
            <pc:docMk/>
            <pc:sldMk cId="181172030" sldId="309"/>
            <ac:spMk id="2" creationId="{636B3294-DFA6-47DE-AFA1-8091D642F736}"/>
          </ac:spMkLst>
        </pc:spChg>
        <pc:spChg chg="add mod">
          <ac:chgData name="Weifeng Xu" userId="e7aed605-a3dd-4d5a-a692-a87037af107b" providerId="ADAL" clId="{AA256C9C-DD0A-4A24-AECC-DADA2E819996}" dt="2021-03-05T14:59:01.699" v="9859" actId="20577"/>
          <ac:spMkLst>
            <pc:docMk/>
            <pc:sldMk cId="181172030" sldId="309"/>
            <ac:spMk id="3" creationId="{3ED6BF19-097A-48D9-AC12-099FA37DB709}"/>
          </ac:spMkLst>
        </pc:spChg>
      </pc:sldChg>
      <pc:sldChg chg="addSp modSp new mod modNotesTx">
        <pc:chgData name="Weifeng Xu" userId="e7aed605-a3dd-4d5a-a692-a87037af107b" providerId="ADAL" clId="{AA256C9C-DD0A-4A24-AECC-DADA2E819996}" dt="2021-03-04T01:45:11.674" v="8115"/>
        <pc:sldMkLst>
          <pc:docMk/>
          <pc:sldMk cId="1809058598" sldId="310"/>
        </pc:sldMkLst>
        <pc:spChg chg="add mod">
          <ac:chgData name="Weifeng Xu" userId="e7aed605-a3dd-4d5a-a692-a87037af107b" providerId="ADAL" clId="{AA256C9C-DD0A-4A24-AECC-DADA2E819996}" dt="2021-03-04T01:40:33.036" v="7967" actId="20577"/>
          <ac:spMkLst>
            <pc:docMk/>
            <pc:sldMk cId="1809058598" sldId="310"/>
            <ac:spMk id="4" creationId="{75B4B96E-BCFA-40B2-8153-EC11676FFBB4}"/>
          </ac:spMkLst>
        </pc:spChg>
        <pc:spChg chg="add mod">
          <ac:chgData name="Weifeng Xu" userId="e7aed605-a3dd-4d5a-a692-a87037af107b" providerId="ADAL" clId="{AA256C9C-DD0A-4A24-AECC-DADA2E819996}" dt="2021-03-04T01:43:23.884" v="8111" actId="207"/>
          <ac:spMkLst>
            <pc:docMk/>
            <pc:sldMk cId="1809058598" sldId="310"/>
            <ac:spMk id="5" creationId="{5A6DBFC8-C76A-4535-991B-C982FBC9BA91}"/>
          </ac:spMkLst>
        </pc:spChg>
        <pc:picChg chg="add mod">
          <ac:chgData name="Weifeng Xu" userId="e7aed605-a3dd-4d5a-a692-a87037af107b" providerId="ADAL" clId="{AA256C9C-DD0A-4A24-AECC-DADA2E819996}" dt="2021-03-04T01:39:49.323" v="7940" actId="1076"/>
          <ac:picMkLst>
            <pc:docMk/>
            <pc:sldMk cId="1809058598" sldId="310"/>
            <ac:picMk id="3" creationId="{0EF6CAFC-0C64-46F3-AA81-38702452BE5C}"/>
          </ac:picMkLst>
        </pc:picChg>
        <pc:cxnChg chg="add mod">
          <ac:chgData name="Weifeng Xu" userId="e7aed605-a3dd-4d5a-a692-a87037af107b" providerId="ADAL" clId="{AA256C9C-DD0A-4A24-AECC-DADA2E819996}" dt="2021-03-04T01:43:36.774" v="8113" actId="13822"/>
          <ac:cxnSpMkLst>
            <pc:docMk/>
            <pc:sldMk cId="1809058598" sldId="310"/>
            <ac:cxnSpMk id="7" creationId="{1F4069AB-58E9-4D3B-9FE0-D4CD7720AA80}"/>
          </ac:cxnSpMkLst>
        </pc:cxnChg>
        <pc:cxnChg chg="add">
          <ac:chgData name="Weifeng Xu" userId="e7aed605-a3dd-4d5a-a692-a87037af107b" providerId="ADAL" clId="{AA256C9C-DD0A-4A24-AECC-DADA2E819996}" dt="2021-03-04T01:43:51.597" v="8114" actId="11529"/>
          <ac:cxnSpMkLst>
            <pc:docMk/>
            <pc:sldMk cId="1809058598" sldId="310"/>
            <ac:cxnSpMk id="9" creationId="{130534AD-4600-4BEA-A636-168790CF73A9}"/>
          </ac:cxnSpMkLst>
        </pc:cxnChg>
      </pc:sldChg>
      <pc:sldChg chg="addSp modSp new mod ord setBg modNotesTx">
        <pc:chgData name="Weifeng Xu" userId="e7aed605-a3dd-4d5a-a692-a87037af107b" providerId="ADAL" clId="{AA256C9C-DD0A-4A24-AECC-DADA2E819996}" dt="2021-03-04T01:52:43.974" v="8121"/>
        <pc:sldMkLst>
          <pc:docMk/>
          <pc:sldMk cId="4192303" sldId="311"/>
        </pc:sldMkLst>
        <pc:picChg chg="add mod">
          <ac:chgData name="Weifeng Xu" userId="e7aed605-a3dd-4d5a-a692-a87037af107b" providerId="ADAL" clId="{AA256C9C-DD0A-4A24-AECC-DADA2E819996}" dt="2021-03-04T01:50:05.008" v="8118" actId="26606"/>
          <ac:picMkLst>
            <pc:docMk/>
            <pc:sldMk cId="4192303" sldId="311"/>
            <ac:picMk id="3" creationId="{0656AE22-B493-4F2F-95E5-EF282C4BE94A}"/>
          </ac:picMkLst>
        </pc:picChg>
      </pc:sldChg>
      <pc:sldChg chg="addSp delSp modSp new mod modClrScheme chgLayout modNotesTx">
        <pc:chgData name="Weifeng Xu" userId="e7aed605-a3dd-4d5a-a692-a87037af107b" providerId="ADAL" clId="{AA256C9C-DD0A-4A24-AECC-DADA2E819996}" dt="2021-03-04T14:19:28.906" v="8326" actId="20577"/>
        <pc:sldMkLst>
          <pc:docMk/>
          <pc:sldMk cId="591621681" sldId="312"/>
        </pc:sldMkLst>
        <pc:spChg chg="mod ord">
          <ac:chgData name="Weifeng Xu" userId="e7aed605-a3dd-4d5a-a692-a87037af107b" providerId="ADAL" clId="{AA256C9C-DD0A-4A24-AECC-DADA2E819996}" dt="2021-03-04T14:13:36.393" v="8188" actId="20577"/>
          <ac:spMkLst>
            <pc:docMk/>
            <pc:sldMk cId="591621681" sldId="312"/>
            <ac:spMk id="2" creationId="{E31A1C00-E910-4C86-978A-5C64E2ABBE0D}"/>
          </ac:spMkLst>
        </pc:spChg>
        <pc:spChg chg="add mod ord">
          <ac:chgData name="Weifeng Xu" userId="e7aed605-a3dd-4d5a-a692-a87037af107b" providerId="ADAL" clId="{AA256C9C-DD0A-4A24-AECC-DADA2E819996}" dt="2021-03-04T14:19:28.906" v="8326" actId="20577"/>
          <ac:spMkLst>
            <pc:docMk/>
            <pc:sldMk cId="591621681" sldId="312"/>
            <ac:spMk id="5" creationId="{5CA4DBA0-D774-4E78-8CB8-B9433EB8B20B}"/>
          </ac:spMkLst>
        </pc:spChg>
        <pc:picChg chg="add del mod">
          <ac:chgData name="Weifeng Xu" userId="e7aed605-a3dd-4d5a-a692-a87037af107b" providerId="ADAL" clId="{AA256C9C-DD0A-4A24-AECC-DADA2E819996}" dt="2021-03-04T14:12:19.497" v="8173" actId="478"/>
          <ac:picMkLst>
            <pc:docMk/>
            <pc:sldMk cId="591621681" sldId="312"/>
            <ac:picMk id="4" creationId="{612A3164-FC86-4F01-AA09-CA923C6AD76C}"/>
          </ac:picMkLst>
        </pc:picChg>
      </pc:sldChg>
      <pc:sldChg chg="delSp modSp add mod setBg modClrScheme chgLayout">
        <pc:chgData name="Weifeng Xu" userId="e7aed605-a3dd-4d5a-a692-a87037af107b" providerId="ADAL" clId="{AA256C9C-DD0A-4A24-AECC-DADA2E819996}" dt="2021-03-04T14:14:00.727" v="8193" actId="26606"/>
        <pc:sldMkLst>
          <pc:docMk/>
          <pc:sldMk cId="214490323" sldId="313"/>
        </pc:sldMkLst>
        <pc:spChg chg="del mod">
          <ac:chgData name="Weifeng Xu" userId="e7aed605-a3dd-4d5a-a692-a87037af107b" providerId="ADAL" clId="{AA256C9C-DD0A-4A24-AECC-DADA2E819996}" dt="2021-03-04T14:13:55.377" v="8190" actId="700"/>
          <ac:spMkLst>
            <pc:docMk/>
            <pc:sldMk cId="214490323" sldId="313"/>
            <ac:spMk id="2" creationId="{E31A1C00-E910-4C86-978A-5C64E2ABBE0D}"/>
          </ac:spMkLst>
        </pc:spChg>
        <pc:picChg chg="mod">
          <ac:chgData name="Weifeng Xu" userId="e7aed605-a3dd-4d5a-a692-a87037af107b" providerId="ADAL" clId="{AA256C9C-DD0A-4A24-AECC-DADA2E819996}" dt="2021-03-04T14:14:00.727" v="8193" actId="26606"/>
          <ac:picMkLst>
            <pc:docMk/>
            <pc:sldMk cId="214490323" sldId="313"/>
            <ac:picMk id="4" creationId="{612A3164-FC86-4F01-AA09-CA923C6AD76C}"/>
          </ac:picMkLst>
        </pc:picChg>
      </pc:sldChg>
      <pc:sldChg chg="modSp new del mod ord">
        <pc:chgData name="Weifeng Xu" userId="e7aed605-a3dd-4d5a-a692-a87037af107b" providerId="ADAL" clId="{AA256C9C-DD0A-4A24-AECC-DADA2E819996}" dt="2021-03-06T01:10:00.999" v="10634" actId="47"/>
        <pc:sldMkLst>
          <pc:docMk/>
          <pc:sldMk cId="3728242763" sldId="314"/>
        </pc:sldMkLst>
        <pc:spChg chg="mod">
          <ac:chgData name="Weifeng Xu" userId="e7aed605-a3dd-4d5a-a692-a87037af107b" providerId="ADAL" clId="{AA256C9C-DD0A-4A24-AECC-DADA2E819996}" dt="2021-03-04T14:56:51.349" v="8330"/>
          <ac:spMkLst>
            <pc:docMk/>
            <pc:sldMk cId="3728242763" sldId="314"/>
            <ac:spMk id="2" creationId="{3CE814AF-EE12-4493-9709-C3159C23A1D7}"/>
          </ac:spMkLst>
        </pc:spChg>
      </pc:sldChg>
      <pc:sldChg chg="addSp delSp modSp new del mod setBg modClrScheme chgLayout">
        <pc:chgData name="Weifeng Xu" userId="e7aed605-a3dd-4d5a-a692-a87037af107b" providerId="ADAL" clId="{AA256C9C-DD0A-4A24-AECC-DADA2E819996}" dt="2021-03-06T01:07:43.610" v="10633" actId="47"/>
        <pc:sldMkLst>
          <pc:docMk/>
          <pc:sldMk cId="3108349625" sldId="315"/>
        </pc:sldMkLst>
        <pc:spChg chg="del mod ord">
          <ac:chgData name="Weifeng Xu" userId="e7aed605-a3dd-4d5a-a692-a87037af107b" providerId="ADAL" clId="{AA256C9C-DD0A-4A24-AECC-DADA2E819996}" dt="2021-03-04T14:56:57.494" v="8332" actId="700"/>
          <ac:spMkLst>
            <pc:docMk/>
            <pc:sldMk cId="3108349625" sldId="315"/>
            <ac:spMk id="2" creationId="{48EAE842-1A16-4F00-AF0F-3576E4669A08}"/>
          </ac:spMkLst>
        </pc:spChg>
        <pc:spChg chg="del mod ord">
          <ac:chgData name="Weifeng Xu" userId="e7aed605-a3dd-4d5a-a692-a87037af107b" providerId="ADAL" clId="{AA256C9C-DD0A-4A24-AECC-DADA2E819996}" dt="2021-03-04T14:56:57.494" v="8332" actId="700"/>
          <ac:spMkLst>
            <pc:docMk/>
            <pc:sldMk cId="3108349625" sldId="315"/>
            <ac:spMk id="3" creationId="{677CCE7F-0E24-48B1-B9DC-7FABA56E8E25}"/>
          </ac:spMkLst>
        </pc:spChg>
        <pc:spChg chg="add mod ord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4" creationId="{C4E43325-25D2-4EF3-96BA-F3B52D010903}"/>
          </ac:spMkLst>
        </pc:spChg>
        <pc:spChg chg="add mod ord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5" creationId="{9296A5D2-91AB-4822-9DBF-FE527F53D4B5}"/>
          </ac:spMkLst>
        </pc:spChg>
        <pc:spChg chg="add del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10" creationId="{6A1473A6-3F22-483E-8A30-80B9D2B14592}"/>
          </ac:spMkLst>
        </pc:spChg>
        <pc:grpChg chg="add del">
          <ac:chgData name="Weifeng Xu" userId="e7aed605-a3dd-4d5a-a692-a87037af107b" providerId="ADAL" clId="{AA256C9C-DD0A-4A24-AECC-DADA2E819996}" dt="2021-03-04T14:57:02.075" v="8334" actId="26606"/>
          <ac:grpSpMkLst>
            <pc:docMk/>
            <pc:sldMk cId="3108349625" sldId="315"/>
            <ac:grpSpMk id="12" creationId="{AA1375E3-3E53-4D75-BAB7-E5929BFCB25F}"/>
          </ac:grpSpMkLst>
        </pc:grpChg>
      </pc:sldChg>
      <pc:sldChg chg="addSp modSp new mod modClrScheme chgLayout modNotesTx">
        <pc:chgData name="Weifeng Xu" userId="e7aed605-a3dd-4d5a-a692-a87037af107b" providerId="ADAL" clId="{AA256C9C-DD0A-4A24-AECC-DADA2E819996}" dt="2021-03-04T16:45:39.384" v="9017" actId="6549"/>
        <pc:sldMkLst>
          <pc:docMk/>
          <pc:sldMk cId="4015681537" sldId="316"/>
        </pc:sldMkLst>
        <pc:spChg chg="mod ord">
          <ac:chgData name="Weifeng Xu" userId="e7aed605-a3dd-4d5a-a692-a87037af107b" providerId="ADAL" clId="{AA256C9C-DD0A-4A24-AECC-DADA2E819996}" dt="2021-03-04T15:57:55.846" v="8684" actId="1076"/>
          <ac:spMkLst>
            <pc:docMk/>
            <pc:sldMk cId="4015681537" sldId="316"/>
            <ac:spMk id="2" creationId="{1E7AD1DD-41C5-49D1-9394-E933EE31404D}"/>
          </ac:spMkLst>
        </pc:spChg>
        <pc:spChg chg="add mod ord">
          <ac:chgData name="Weifeng Xu" userId="e7aed605-a3dd-4d5a-a692-a87037af107b" providerId="ADAL" clId="{AA256C9C-DD0A-4A24-AECC-DADA2E819996}" dt="2021-03-04T16:45:39.384" v="9017" actId="6549"/>
          <ac:spMkLst>
            <pc:docMk/>
            <pc:sldMk cId="4015681537" sldId="316"/>
            <ac:spMk id="3" creationId="{B51AA8A5-F9F9-4D9E-8702-6E0F84B1E989}"/>
          </ac:spMkLst>
        </pc:spChg>
        <pc:spChg chg="add mod">
          <ac:chgData name="Weifeng Xu" userId="e7aed605-a3dd-4d5a-a692-a87037af107b" providerId="ADAL" clId="{AA256C9C-DD0A-4A24-AECC-DADA2E819996}" dt="2021-03-04T15:58:53.602" v="8781" actId="1035"/>
          <ac:spMkLst>
            <pc:docMk/>
            <pc:sldMk cId="4015681537" sldId="316"/>
            <ac:spMk id="4" creationId="{6EBF047C-B7C7-4EF7-B92E-6590BBA5F433}"/>
          </ac:spMkLst>
        </pc:spChg>
        <pc:spChg chg="add mod">
          <ac:chgData name="Weifeng Xu" userId="e7aed605-a3dd-4d5a-a692-a87037af107b" providerId="ADAL" clId="{AA256C9C-DD0A-4A24-AECC-DADA2E819996}" dt="2021-03-04T15:54:29.425" v="8637" actId="14100"/>
          <ac:spMkLst>
            <pc:docMk/>
            <pc:sldMk cId="4015681537" sldId="316"/>
            <ac:spMk id="6" creationId="{3A18E43F-C7B6-451F-AA00-236143E13747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3" creationId="{52BC6142-51AA-42C1-B901-D90A9A132502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4" creationId="{52117774-F6FD-49B0-8E0A-3204BC1AC29F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7" creationId="{A14F4EA9-E13C-43CB-A3C7-A60B57C4FD01}"/>
          </ac:spMkLst>
        </pc:spChg>
        <pc:spChg chg="add mod">
          <ac:chgData name="Weifeng Xu" userId="e7aed605-a3dd-4d5a-a692-a87037af107b" providerId="ADAL" clId="{AA256C9C-DD0A-4A24-AECC-DADA2E819996}" dt="2021-03-04T16:07:24.552" v="8815" actId="207"/>
          <ac:spMkLst>
            <pc:docMk/>
            <pc:sldMk cId="4015681537" sldId="316"/>
            <ac:spMk id="22" creationId="{76881352-8445-4ED8-A0B1-6BA8C2162127}"/>
          </ac:spMkLst>
        </pc:spChg>
        <pc:spChg chg="add mod">
          <ac:chgData name="Weifeng Xu" userId="e7aed605-a3dd-4d5a-a692-a87037af107b" providerId="ADAL" clId="{AA256C9C-DD0A-4A24-AECC-DADA2E819996}" dt="2021-03-04T15:59:39.621" v="8796" actId="1076"/>
          <ac:spMkLst>
            <pc:docMk/>
            <pc:sldMk cId="4015681537" sldId="316"/>
            <ac:spMk id="25" creationId="{150B627A-6784-4127-8206-2747DAA82FFD}"/>
          </ac:spMkLst>
        </pc:spChg>
        <pc:spChg chg="add mod">
          <ac:chgData name="Weifeng Xu" userId="e7aed605-a3dd-4d5a-a692-a87037af107b" providerId="ADAL" clId="{AA256C9C-DD0A-4A24-AECC-DADA2E819996}" dt="2021-03-04T16:06:41.996" v="8808" actId="207"/>
          <ac:spMkLst>
            <pc:docMk/>
            <pc:sldMk cId="4015681537" sldId="316"/>
            <ac:spMk id="26" creationId="{29702971-FBAE-4976-8484-7E32DB8B9C1F}"/>
          </ac:spMkLst>
        </pc:spChg>
        <pc:spChg chg="add mod">
          <ac:chgData name="Weifeng Xu" userId="e7aed605-a3dd-4d5a-a692-a87037af107b" providerId="ADAL" clId="{AA256C9C-DD0A-4A24-AECC-DADA2E819996}" dt="2021-03-04T15:59:49.155" v="8798" actId="1076"/>
          <ac:spMkLst>
            <pc:docMk/>
            <pc:sldMk cId="4015681537" sldId="316"/>
            <ac:spMk id="27" creationId="{F3D8E559-362E-4CB3-A686-D9027D55AEFA}"/>
          </ac:spMkLst>
        </pc:spChg>
        <pc:spChg chg="add mod">
          <ac:chgData name="Weifeng Xu" userId="e7aed605-a3dd-4d5a-a692-a87037af107b" providerId="ADAL" clId="{AA256C9C-DD0A-4A24-AECC-DADA2E819996}" dt="2021-03-04T16:06:55.353" v="8814" actId="20577"/>
          <ac:spMkLst>
            <pc:docMk/>
            <pc:sldMk cId="4015681537" sldId="316"/>
            <ac:spMk id="29" creationId="{44D8D561-EA55-4CD3-B43D-544EEF47968C}"/>
          </ac:spMkLst>
        </pc:spChg>
        <pc:spChg chg="add mod">
          <ac:chgData name="Weifeng Xu" userId="e7aed605-a3dd-4d5a-a692-a87037af107b" providerId="ADAL" clId="{AA256C9C-DD0A-4A24-AECC-DADA2E819996}" dt="2021-03-04T16:28:14.023" v="8879" actId="20577"/>
          <ac:spMkLst>
            <pc:docMk/>
            <pc:sldMk cId="4015681537" sldId="316"/>
            <ac:spMk id="31" creationId="{F3DF8715-2A39-4FDD-8DF3-9C4E21D51C1D}"/>
          </ac:spMkLst>
        </pc:spChg>
        <pc:spChg chg="add mod">
          <ac:chgData name="Weifeng Xu" userId="e7aed605-a3dd-4d5a-a692-a87037af107b" providerId="ADAL" clId="{AA256C9C-DD0A-4A24-AECC-DADA2E819996}" dt="2021-03-04T16:25:45.970" v="8874" actId="14100"/>
          <ac:spMkLst>
            <pc:docMk/>
            <pc:sldMk cId="4015681537" sldId="316"/>
            <ac:spMk id="33" creationId="{AC70E301-5646-49A1-B169-88D0E406C090}"/>
          </ac:spMkLst>
        </pc:spChg>
        <pc:spChg chg="add mod">
          <ac:chgData name="Weifeng Xu" userId="e7aed605-a3dd-4d5a-a692-a87037af107b" providerId="ADAL" clId="{AA256C9C-DD0A-4A24-AECC-DADA2E819996}" dt="2021-03-04T16:27:55.864" v="8878" actId="6549"/>
          <ac:spMkLst>
            <pc:docMk/>
            <pc:sldMk cId="4015681537" sldId="316"/>
            <ac:spMk id="35" creationId="{138C6A3F-F150-4357-80FA-91AA00079150}"/>
          </ac:spMkLst>
        </pc:spChg>
        <pc:picChg chg="add mod">
          <ac:chgData name="Weifeng Xu" userId="e7aed605-a3dd-4d5a-a692-a87037af107b" providerId="ADAL" clId="{AA256C9C-DD0A-4A24-AECC-DADA2E819996}" dt="2021-03-04T15:53:02.719" v="8595" actId="1076"/>
          <ac:picMkLst>
            <pc:docMk/>
            <pc:sldMk cId="4015681537" sldId="316"/>
            <ac:picMk id="1026" creationId="{829A28D2-8942-48DA-8C3B-EF32A3CCC497}"/>
          </ac:picMkLst>
        </pc:picChg>
        <pc:cxnChg chg="add mod">
          <ac:chgData name="Weifeng Xu" userId="e7aed605-a3dd-4d5a-a692-a87037af107b" providerId="ADAL" clId="{AA256C9C-DD0A-4A24-AECC-DADA2E819996}" dt="2021-03-04T15:59:01.040" v="8782" actId="14100"/>
          <ac:cxnSpMkLst>
            <pc:docMk/>
            <pc:sldMk cId="4015681537" sldId="316"/>
            <ac:cxnSpMk id="7" creationId="{4846ACFD-B387-44AC-A7B8-B72E5015F543}"/>
          </ac:cxnSpMkLst>
        </pc:cxnChg>
        <pc:cxnChg chg="add mod">
          <ac:chgData name="Weifeng Xu" userId="e7aed605-a3dd-4d5a-a692-a87037af107b" providerId="ADAL" clId="{AA256C9C-DD0A-4A24-AECC-DADA2E819996}" dt="2021-03-04T15:58:53.602" v="8781" actId="1035"/>
          <ac:cxnSpMkLst>
            <pc:docMk/>
            <pc:sldMk cId="4015681537" sldId="316"/>
            <ac:cxnSpMk id="9" creationId="{3D40DE85-78CD-4B04-82CA-F530F13D1CE0}"/>
          </ac:cxnSpMkLst>
        </pc:cxnChg>
        <pc:cxnChg chg="add mod">
          <ac:chgData name="Weifeng Xu" userId="e7aed605-a3dd-4d5a-a692-a87037af107b" providerId="ADAL" clId="{AA256C9C-DD0A-4A24-AECC-DADA2E819996}" dt="2021-03-04T15:59:07.926" v="8783" actId="14100"/>
          <ac:cxnSpMkLst>
            <pc:docMk/>
            <pc:sldMk cId="4015681537" sldId="316"/>
            <ac:cxnSpMk id="11" creationId="{759EAC4C-6A1D-4C12-8BE7-4B46EE430E0F}"/>
          </ac:cxnSpMkLst>
        </pc:cxnChg>
        <pc:cxnChg chg="add mod">
          <ac:chgData name="Weifeng Xu" userId="e7aed605-a3dd-4d5a-a692-a87037af107b" providerId="ADAL" clId="{AA256C9C-DD0A-4A24-AECC-DADA2E819996}" dt="2021-03-04T15:58:07.283" v="8760" actId="1036"/>
          <ac:cxnSpMkLst>
            <pc:docMk/>
            <pc:sldMk cId="4015681537" sldId="316"/>
            <ac:cxnSpMk id="15" creationId="{589B4EB8-EE9C-4601-96B8-D64CA8F82870}"/>
          </ac:cxnSpMkLst>
        </pc:cxnChg>
        <pc:cxnChg chg="add mod">
          <ac:chgData name="Weifeng Xu" userId="e7aed605-a3dd-4d5a-a692-a87037af107b" providerId="ADAL" clId="{AA256C9C-DD0A-4A24-AECC-DADA2E819996}" dt="2021-03-04T15:58:07.283" v="8760" actId="1036"/>
          <ac:cxnSpMkLst>
            <pc:docMk/>
            <pc:sldMk cId="4015681537" sldId="316"/>
            <ac:cxnSpMk id="18" creationId="{CBC36275-E60F-447E-8CED-1BA7A9BD5156}"/>
          </ac:cxnSpMkLst>
        </pc:cxnChg>
        <pc:cxnChg chg="add mod">
          <ac:chgData name="Weifeng Xu" userId="e7aed605-a3dd-4d5a-a692-a87037af107b" providerId="ADAL" clId="{AA256C9C-DD0A-4A24-AECC-DADA2E819996}" dt="2021-03-04T15:58:53.602" v="8781" actId="1035"/>
          <ac:cxnSpMkLst>
            <pc:docMk/>
            <pc:sldMk cId="4015681537" sldId="316"/>
            <ac:cxnSpMk id="21" creationId="{23A3C6BD-C034-4E07-8C7F-F5C8C968CFA3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4T16:34:13.476" v="8898" actId="1076"/>
        <pc:sldMkLst>
          <pc:docMk/>
          <pc:sldMk cId="3632309167" sldId="317"/>
        </pc:sldMkLst>
        <pc:spChg chg="mod ord">
          <ac:chgData name="Weifeng Xu" userId="e7aed605-a3dd-4d5a-a692-a87037af107b" providerId="ADAL" clId="{AA256C9C-DD0A-4A24-AECC-DADA2E819996}" dt="2021-03-04T16:33:19.617" v="8882" actId="700"/>
          <ac:spMkLst>
            <pc:docMk/>
            <pc:sldMk cId="3632309167" sldId="317"/>
            <ac:spMk id="2" creationId="{FC8E4AD6-1C8F-42DB-8CBB-FAECB5EC9D08}"/>
          </ac:spMkLst>
        </pc:spChg>
        <pc:spChg chg="del">
          <ac:chgData name="Weifeng Xu" userId="e7aed605-a3dd-4d5a-a692-a87037af107b" providerId="ADAL" clId="{AA256C9C-DD0A-4A24-AECC-DADA2E819996}" dt="2021-03-04T16:33:19.617" v="8882" actId="700"/>
          <ac:spMkLst>
            <pc:docMk/>
            <pc:sldMk cId="3632309167" sldId="317"/>
            <ac:spMk id="3" creationId="{29BE3B3E-319A-4991-B16F-D928B57F06D8}"/>
          </ac:spMkLst>
        </pc:spChg>
        <pc:spChg chg="add mod">
          <ac:chgData name="Weifeng Xu" userId="e7aed605-a3dd-4d5a-a692-a87037af107b" providerId="ADAL" clId="{AA256C9C-DD0A-4A24-AECC-DADA2E819996}" dt="2021-03-04T16:34:13.476" v="8898" actId="1076"/>
          <ac:spMkLst>
            <pc:docMk/>
            <pc:sldMk cId="3632309167" sldId="317"/>
            <ac:spMk id="6" creationId="{987A5DFC-315F-420A-AA28-A53752DBE547}"/>
          </ac:spMkLst>
        </pc:spChg>
        <pc:picChg chg="add mod">
          <ac:chgData name="Weifeng Xu" userId="e7aed605-a3dd-4d5a-a692-a87037af107b" providerId="ADAL" clId="{AA256C9C-DD0A-4A24-AECC-DADA2E819996}" dt="2021-03-04T16:33:38.931" v="8886" actId="1076"/>
          <ac:picMkLst>
            <pc:docMk/>
            <pc:sldMk cId="3632309167" sldId="317"/>
            <ac:picMk id="2050" creationId="{9785B0E6-A1CB-405D-81A4-013028A62F31}"/>
          </ac:picMkLst>
        </pc:picChg>
      </pc:sldChg>
      <pc:sldChg chg="addSp delSp modSp new mod ord setBg modClrScheme chgLayout">
        <pc:chgData name="Weifeng Xu" userId="e7aed605-a3dd-4d5a-a692-a87037af107b" providerId="ADAL" clId="{AA256C9C-DD0A-4A24-AECC-DADA2E819996}" dt="2021-03-04T20:09:51.053" v="9244" actId="1076"/>
        <pc:sldMkLst>
          <pc:docMk/>
          <pc:sldMk cId="3337387503" sldId="318"/>
        </pc:sldMkLst>
        <pc:spChg chg="mod or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" creationId="{86863385-441E-4CDB-A324-D740F6B05E36}"/>
          </ac:spMkLst>
        </pc:spChg>
        <pc:spChg chg="add mod or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3" creationId="{DCB33D10-342B-4C24-A670-C8D5256EAC6A}"/>
          </ac:spMkLst>
        </pc:spChg>
        <pc:spChg chg="add mod">
          <ac:chgData name="Weifeng Xu" userId="e7aed605-a3dd-4d5a-a692-a87037af107b" providerId="ADAL" clId="{AA256C9C-DD0A-4A24-AECC-DADA2E819996}" dt="2021-03-04T20:09:51.053" v="9244" actId="1076"/>
          <ac:spMkLst>
            <pc:docMk/>
            <pc:sldMk cId="3337387503" sldId="318"/>
            <ac:spMk id="7" creationId="{ECFEF11C-29AD-4336-9C16-F6BB60DC0A73}"/>
          </ac:spMkLst>
        </pc:spChg>
        <pc:spChg chg="add del">
          <ac:chgData name="Weifeng Xu" userId="e7aed605-a3dd-4d5a-a692-a87037af107b" providerId="ADAL" clId="{AA256C9C-DD0A-4A24-AECC-DADA2E819996}" dt="2021-03-04T19:55:12.808" v="9108" actId="26606"/>
          <ac:spMkLst>
            <pc:docMk/>
            <pc:sldMk cId="3337387503" sldId="318"/>
            <ac:spMk id="10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3-04T19:55:12.808" v="9108" actId="26606"/>
          <ac:spMkLst>
            <pc:docMk/>
            <pc:sldMk cId="3337387503" sldId="318"/>
            <ac:spMk id="12" creationId="{72F84B47-E267-4194-8194-831DB7B5547F}"/>
          </ac:spMkLst>
        </pc:spChg>
        <pc:spChg chg="add mo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13" creationId="{CB58F741-BA50-40F0-838D-2FD5FF080B77}"/>
          </ac:spMkLst>
        </pc:spChg>
        <pc:spChg chg="add del">
          <ac:chgData name="Weifeng Xu" userId="e7aed605-a3dd-4d5a-a692-a87037af107b" providerId="ADAL" clId="{AA256C9C-DD0A-4A24-AECC-DADA2E819996}" dt="2021-03-04T19:55:12.806" v="9107" actId="26606"/>
          <ac:spMkLst>
            <pc:docMk/>
            <pc:sldMk cId="3337387503" sldId="318"/>
            <ac:spMk id="17" creationId="{577D1452-F0B7-431E-9A24-D3F7103D8510}"/>
          </ac:spMkLst>
        </pc:spChg>
        <pc:spChg chg="add del">
          <ac:chgData name="Weifeng Xu" userId="e7aed605-a3dd-4d5a-a692-a87037af107b" providerId="ADAL" clId="{AA256C9C-DD0A-4A24-AECC-DADA2E819996}" dt="2021-03-04T19:55:12.806" v="9107" actId="26606"/>
          <ac:spMkLst>
            <pc:docMk/>
            <pc:sldMk cId="3337387503" sldId="318"/>
            <ac:spMk id="19" creationId="{A660F4F9-5DF5-4F15-BE6A-CD8648BB1148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1" creationId="{46F7435D-E3DB-47B1-BA61-B00ACC83A9DE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2" creationId="{F263A0B5-F8C4-4116-809F-78A768EA79A6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4" creationId="{1C574E90-1949-4924-B663-AEA13DB7910B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5" creationId="{3CD1EA40-7116-4FCB-9369-70F29FAA91EC}"/>
          </ac:spMkLst>
        </pc:spChg>
        <pc:spChg chg="add del">
          <ac:chgData name="Weifeng Xu" userId="e7aed605-a3dd-4d5a-a692-a87037af107b" providerId="ADAL" clId="{AA256C9C-DD0A-4A24-AECC-DADA2E819996}" dt="2021-03-04T20:05:58.799" v="9212" actId="26606"/>
          <ac:spMkLst>
            <pc:docMk/>
            <pc:sldMk cId="3337387503" sldId="318"/>
            <ac:spMk id="27" creationId="{787900AF-3ED0-4C02-A309-3984EBBD202C}"/>
          </ac:spMkLst>
        </pc:spChg>
        <pc:spChg chg="add del">
          <ac:chgData name="Weifeng Xu" userId="e7aed605-a3dd-4d5a-a692-a87037af107b" providerId="ADAL" clId="{AA256C9C-DD0A-4A24-AECC-DADA2E819996}" dt="2021-03-04T20:05:58.799" v="9212" actId="26606"/>
          <ac:spMkLst>
            <pc:docMk/>
            <pc:sldMk cId="3337387503" sldId="318"/>
            <ac:spMk id="29" creationId="{8DEDEE5C-3126-4336-A7D4-9277AF5A04B4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31" creationId="{D9F5512A-48E1-4C07-B75E-3CCC517B6804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55" creationId="{A5271697-90F1-4A23-8EF2-0179F2EAFACB}"/>
          </ac:spMkLst>
        </pc:spChg>
        <pc:grpChg chg="add del">
          <ac:chgData name="Weifeng Xu" userId="e7aed605-a3dd-4d5a-a692-a87037af107b" providerId="ADAL" clId="{AA256C9C-DD0A-4A24-AECC-DADA2E819996}" dt="2021-03-04T20:06:08.712" v="9214" actId="26606"/>
          <ac:grpSpMkLst>
            <pc:docMk/>
            <pc:sldMk cId="3337387503" sldId="318"/>
            <ac:grpSpMk id="33" creationId="{9CF1CD8B-D430-49E7-8630-84152C414EAC}"/>
          </ac:grpSpMkLst>
        </pc:grpChg>
        <pc:picChg chg="add mod">
          <ac:chgData name="Weifeng Xu" userId="e7aed605-a3dd-4d5a-a692-a87037af107b" providerId="ADAL" clId="{AA256C9C-DD0A-4A24-AECC-DADA2E819996}" dt="2021-03-04T20:06:08.712" v="9214" actId="26606"/>
          <ac:picMkLst>
            <pc:docMk/>
            <pc:sldMk cId="3337387503" sldId="318"/>
            <ac:picMk id="5" creationId="{BCACFC6F-0EC3-45FC-AA4F-35BE7318AF98}"/>
          </ac:picMkLst>
        </pc:picChg>
      </pc:sldChg>
      <pc:sldChg chg="addSp delSp modSp new mod modClrScheme chgLayout modNotesTx">
        <pc:chgData name="Weifeng Xu" userId="e7aed605-a3dd-4d5a-a692-a87037af107b" providerId="ADAL" clId="{AA256C9C-DD0A-4A24-AECC-DADA2E819996}" dt="2021-03-04T20:02:26.656" v="9210" actId="5793"/>
        <pc:sldMkLst>
          <pc:docMk/>
          <pc:sldMk cId="2446382234" sldId="319"/>
        </pc:sldMkLst>
        <pc:spChg chg="del">
          <ac:chgData name="Weifeng Xu" userId="e7aed605-a3dd-4d5a-a692-a87037af107b" providerId="ADAL" clId="{AA256C9C-DD0A-4A24-AECC-DADA2E819996}" dt="2021-03-04T19:58:55.256" v="9167" actId="700"/>
          <ac:spMkLst>
            <pc:docMk/>
            <pc:sldMk cId="2446382234" sldId="319"/>
            <ac:spMk id="2" creationId="{B3A1CC81-48E9-4320-AC27-BD831670174F}"/>
          </ac:spMkLst>
        </pc:spChg>
        <pc:spChg chg="del">
          <ac:chgData name="Weifeng Xu" userId="e7aed605-a3dd-4d5a-a692-a87037af107b" providerId="ADAL" clId="{AA256C9C-DD0A-4A24-AECC-DADA2E819996}" dt="2021-03-04T19:58:55.256" v="9167" actId="700"/>
          <ac:spMkLst>
            <pc:docMk/>
            <pc:sldMk cId="2446382234" sldId="319"/>
            <ac:spMk id="3" creationId="{C70B6553-6E87-46CA-9834-EC7AC2635A49}"/>
          </ac:spMkLst>
        </pc:spChg>
        <pc:spChg chg="add mod">
          <ac:chgData name="Weifeng Xu" userId="e7aed605-a3dd-4d5a-a692-a87037af107b" providerId="ADAL" clId="{AA256C9C-DD0A-4A24-AECC-DADA2E819996}" dt="2021-03-04T20:02:26.656" v="9210" actId="5793"/>
          <ac:spMkLst>
            <pc:docMk/>
            <pc:sldMk cId="2446382234" sldId="319"/>
            <ac:spMk id="5" creationId="{30F094FB-F93E-4D74-8CDE-BD9580E4F361}"/>
          </ac:spMkLst>
        </pc:spChg>
      </pc:sldChg>
      <pc:sldChg chg="addSp modSp new mod modNotesTx">
        <pc:chgData name="Weifeng Xu" userId="e7aed605-a3dd-4d5a-a692-a87037af107b" providerId="ADAL" clId="{AA256C9C-DD0A-4A24-AECC-DADA2E819996}" dt="2021-03-06T00:50:45.150" v="10627" actId="20577"/>
        <pc:sldMkLst>
          <pc:docMk/>
          <pc:sldMk cId="3877897741" sldId="320"/>
        </pc:sldMkLst>
        <pc:spChg chg="mod">
          <ac:chgData name="Weifeng Xu" userId="e7aed605-a3dd-4d5a-a692-a87037af107b" providerId="ADAL" clId="{AA256C9C-DD0A-4A24-AECC-DADA2E819996}" dt="2021-03-05T14:59:23.110" v="9863" actId="6549"/>
          <ac:spMkLst>
            <pc:docMk/>
            <pc:sldMk cId="3877897741" sldId="320"/>
            <ac:spMk id="2" creationId="{FC30C3BE-177E-44E4-B985-89413303236B}"/>
          </ac:spMkLst>
        </pc:spChg>
        <pc:spChg chg="mod">
          <ac:chgData name="Weifeng Xu" userId="e7aed605-a3dd-4d5a-a692-a87037af107b" providerId="ADAL" clId="{AA256C9C-DD0A-4A24-AECC-DADA2E819996}" dt="2021-03-06T00:50:45.150" v="10627" actId="20577"/>
          <ac:spMkLst>
            <pc:docMk/>
            <pc:sldMk cId="3877897741" sldId="320"/>
            <ac:spMk id="3" creationId="{E8CFAC1E-B668-4786-B986-A34B2682167E}"/>
          </ac:spMkLst>
        </pc:spChg>
        <pc:spChg chg="add mod">
          <ac:chgData name="Weifeng Xu" userId="e7aed605-a3dd-4d5a-a692-a87037af107b" providerId="ADAL" clId="{AA256C9C-DD0A-4A24-AECC-DADA2E819996}" dt="2021-03-04T22:12:01.478" v="9717" actId="1076"/>
          <ac:spMkLst>
            <pc:docMk/>
            <pc:sldMk cId="3877897741" sldId="320"/>
            <ac:spMk id="5" creationId="{18D857D7-5551-4ECC-9C27-E5E73A583D7F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6T00:50:35.757" v="10621" actId="207"/>
        <pc:sldMkLst>
          <pc:docMk/>
          <pc:sldMk cId="926804527" sldId="321"/>
        </pc:sldMkLst>
        <pc:spChg chg="del">
          <ac:chgData name="Weifeng Xu" userId="e7aed605-a3dd-4d5a-a692-a87037af107b" providerId="ADAL" clId="{AA256C9C-DD0A-4A24-AECC-DADA2E819996}" dt="2021-03-05T15:01:02.745" v="9865" actId="700"/>
          <ac:spMkLst>
            <pc:docMk/>
            <pc:sldMk cId="926804527" sldId="321"/>
            <ac:spMk id="2" creationId="{E7D7F251-2AD4-4188-ADC2-602D9FA513B4}"/>
          </ac:spMkLst>
        </pc:spChg>
        <pc:spChg chg="del">
          <ac:chgData name="Weifeng Xu" userId="e7aed605-a3dd-4d5a-a692-a87037af107b" providerId="ADAL" clId="{AA256C9C-DD0A-4A24-AECC-DADA2E819996}" dt="2021-03-05T15:01:02.745" v="9865" actId="700"/>
          <ac:spMkLst>
            <pc:docMk/>
            <pc:sldMk cId="926804527" sldId="321"/>
            <ac:spMk id="3" creationId="{8AC74C73-C79E-42DF-85A8-704474E9F9D0}"/>
          </ac:spMkLst>
        </pc:spChg>
        <pc:spChg chg="add mod">
          <ac:chgData name="Weifeng Xu" userId="e7aed605-a3dd-4d5a-a692-a87037af107b" providerId="ADAL" clId="{AA256C9C-DD0A-4A24-AECC-DADA2E819996}" dt="2021-03-06T00:50:35.757" v="10621" actId="207"/>
          <ac:spMkLst>
            <pc:docMk/>
            <pc:sldMk cId="926804527" sldId="321"/>
            <ac:spMk id="10" creationId="{DF78FD88-9210-403C-BDF5-0F199A8A0056}"/>
          </ac:spMkLst>
        </pc:spChg>
        <pc:spChg chg="add mod">
          <ac:chgData name="Weifeng Xu" userId="e7aed605-a3dd-4d5a-a692-a87037af107b" providerId="ADAL" clId="{AA256C9C-DD0A-4A24-AECC-DADA2E819996}" dt="2021-03-05T19:46:20.855" v="10018" actId="114"/>
          <ac:spMkLst>
            <pc:docMk/>
            <pc:sldMk cId="926804527" sldId="321"/>
            <ac:spMk id="14" creationId="{A37ECA0B-3964-4365-BD61-2E3FBC9BFC02}"/>
          </ac:spMkLst>
        </pc:spChg>
        <pc:picChg chg="add mod">
          <ac:chgData name="Weifeng Xu" userId="e7aed605-a3dd-4d5a-a692-a87037af107b" providerId="ADAL" clId="{AA256C9C-DD0A-4A24-AECC-DADA2E819996}" dt="2021-03-05T19:32:56.317" v="9882" actId="1076"/>
          <ac:picMkLst>
            <pc:docMk/>
            <pc:sldMk cId="926804527" sldId="321"/>
            <ac:picMk id="3" creationId="{C4FFFF74-2B81-41AD-8B03-C7FE75BACBF8}"/>
          </ac:picMkLst>
        </pc:picChg>
        <pc:picChg chg="add mod">
          <ac:chgData name="Weifeng Xu" userId="e7aed605-a3dd-4d5a-a692-a87037af107b" providerId="ADAL" clId="{AA256C9C-DD0A-4A24-AECC-DADA2E819996}" dt="2021-03-05T19:32:51.697" v="9880" actId="1076"/>
          <ac:picMkLst>
            <pc:docMk/>
            <pc:sldMk cId="926804527" sldId="321"/>
            <ac:picMk id="5" creationId="{0843C77F-46AB-4792-BF43-CDE0B0F1631C}"/>
          </ac:picMkLst>
        </pc:picChg>
        <pc:picChg chg="add mod">
          <ac:chgData name="Weifeng Xu" userId="e7aed605-a3dd-4d5a-a692-a87037af107b" providerId="ADAL" clId="{AA256C9C-DD0A-4A24-AECC-DADA2E819996}" dt="2021-03-05T19:33:28.409" v="9887" actId="1440"/>
          <ac:picMkLst>
            <pc:docMk/>
            <pc:sldMk cId="926804527" sldId="321"/>
            <ac:picMk id="9" creationId="{22BFF30B-6415-4856-BC8B-7694701BD1C0}"/>
          </ac:picMkLst>
        </pc:picChg>
        <pc:cxnChg chg="add mod">
          <ac:chgData name="Weifeng Xu" userId="e7aed605-a3dd-4d5a-a692-a87037af107b" providerId="ADAL" clId="{AA256C9C-DD0A-4A24-AECC-DADA2E819996}" dt="2021-03-05T19:32:59.133" v="9883" actId="14100"/>
          <ac:cxnSpMkLst>
            <pc:docMk/>
            <pc:sldMk cId="926804527" sldId="321"/>
            <ac:cxnSpMk id="6" creationId="{EA176E25-4E03-4FD9-8A02-A1E9B1FB567D}"/>
          </ac:cxnSpMkLst>
        </pc:cxnChg>
        <pc:cxnChg chg="add mod">
          <ac:chgData name="Weifeng Xu" userId="e7aed605-a3dd-4d5a-a692-a87037af107b" providerId="ADAL" clId="{AA256C9C-DD0A-4A24-AECC-DADA2E819996}" dt="2021-03-05T19:33:41.835" v="9890" actId="14100"/>
          <ac:cxnSpMkLst>
            <pc:docMk/>
            <pc:sldMk cId="926804527" sldId="321"/>
            <ac:cxnSpMk id="12" creationId="{ACD10356-51A3-469B-8C8F-88817F502E8E}"/>
          </ac:cxnSpMkLst>
        </pc:cxnChg>
      </pc:sldChg>
      <pc:sldChg chg="addSp modSp new mod modNotesTx">
        <pc:chgData name="Weifeng Xu" userId="e7aed605-a3dd-4d5a-a692-a87037af107b" providerId="ADAL" clId="{AA256C9C-DD0A-4A24-AECC-DADA2E819996}" dt="2021-03-05T19:56:00.535" v="10087" actId="1076"/>
        <pc:sldMkLst>
          <pc:docMk/>
          <pc:sldMk cId="3506800452" sldId="322"/>
        </pc:sldMkLst>
        <pc:spChg chg="add mod">
          <ac:chgData name="Weifeng Xu" userId="e7aed605-a3dd-4d5a-a692-a87037af107b" providerId="ADAL" clId="{AA256C9C-DD0A-4A24-AECC-DADA2E819996}" dt="2021-03-05T19:56:00.535" v="10087" actId="1076"/>
          <ac:spMkLst>
            <pc:docMk/>
            <pc:sldMk cId="3506800452" sldId="322"/>
            <ac:spMk id="4" creationId="{576AF58F-0844-4457-840F-0BC01EBB4A8F}"/>
          </ac:spMkLst>
        </pc:spChg>
        <pc:picChg chg="add mod">
          <ac:chgData name="Weifeng Xu" userId="e7aed605-a3dd-4d5a-a692-a87037af107b" providerId="ADAL" clId="{AA256C9C-DD0A-4A24-AECC-DADA2E819996}" dt="2021-03-05T19:55:20.697" v="10026" actId="1076"/>
          <ac:picMkLst>
            <pc:docMk/>
            <pc:sldMk cId="3506800452" sldId="322"/>
            <ac:picMk id="3" creationId="{67810B44-2F80-4642-AB22-57FF22D26696}"/>
          </ac:picMkLst>
        </pc:picChg>
      </pc:sldChg>
      <pc:sldChg chg="addSp delSp modSp new mod setBg modClrScheme setClrOvrMap chgLayout">
        <pc:chgData name="Weifeng Xu" userId="e7aed605-a3dd-4d5a-a692-a87037af107b" providerId="ADAL" clId="{AA256C9C-DD0A-4A24-AECC-DADA2E819996}" dt="2021-03-05T20:35:18.409" v="10151" actId="20577"/>
        <pc:sldMkLst>
          <pc:docMk/>
          <pc:sldMk cId="1212472519" sldId="323"/>
        </pc:sldMkLst>
        <pc:spChg chg="del mod ord">
          <ac:chgData name="Weifeng Xu" userId="e7aed605-a3dd-4d5a-a692-a87037af107b" providerId="ADAL" clId="{AA256C9C-DD0A-4A24-AECC-DADA2E819996}" dt="2021-03-05T20:27:44.242" v="10089" actId="700"/>
          <ac:spMkLst>
            <pc:docMk/>
            <pc:sldMk cId="1212472519" sldId="323"/>
            <ac:spMk id="2" creationId="{66ADCCB0-EDF7-47D1-BEB5-8274C636AB5C}"/>
          </ac:spMkLst>
        </pc:spChg>
        <pc:spChg chg="del mod ord">
          <ac:chgData name="Weifeng Xu" userId="e7aed605-a3dd-4d5a-a692-a87037af107b" providerId="ADAL" clId="{AA256C9C-DD0A-4A24-AECC-DADA2E819996}" dt="2021-03-05T20:27:44.242" v="10089" actId="700"/>
          <ac:spMkLst>
            <pc:docMk/>
            <pc:sldMk cId="1212472519" sldId="323"/>
            <ac:spMk id="3" creationId="{C9F62FA0-1240-4C90-A641-B2AC6BB1EB0B}"/>
          </ac:spMkLst>
        </pc:spChg>
        <pc:spChg chg="add mod ord">
          <ac:chgData name="Weifeng Xu" userId="e7aed605-a3dd-4d5a-a692-a87037af107b" providerId="ADAL" clId="{AA256C9C-DD0A-4A24-AECC-DADA2E819996}" dt="2021-03-05T20:34:57.270" v="10145" actId="26606"/>
          <ac:spMkLst>
            <pc:docMk/>
            <pc:sldMk cId="1212472519" sldId="323"/>
            <ac:spMk id="4" creationId="{9B715B9B-7239-42B1-8017-A362CB67A0E5}"/>
          </ac:spMkLst>
        </pc:spChg>
        <pc:spChg chg="add mod ord">
          <ac:chgData name="Weifeng Xu" userId="e7aed605-a3dd-4d5a-a692-a87037af107b" providerId="ADAL" clId="{AA256C9C-DD0A-4A24-AECC-DADA2E819996}" dt="2021-03-05T20:35:18.409" v="10151" actId="20577"/>
          <ac:spMkLst>
            <pc:docMk/>
            <pc:sldMk cId="1212472519" sldId="323"/>
            <ac:spMk id="5" creationId="{4609788C-24F7-4964-86DD-634A2D22FBE5}"/>
          </ac:spMkLst>
        </pc:spChg>
        <pc:spChg chg="add">
          <ac:chgData name="Weifeng Xu" userId="e7aed605-a3dd-4d5a-a692-a87037af107b" providerId="ADAL" clId="{AA256C9C-DD0A-4A24-AECC-DADA2E819996}" dt="2021-03-05T20:34:57.270" v="10145" actId="26606"/>
          <ac:spMkLst>
            <pc:docMk/>
            <pc:sldMk cId="1212472519" sldId="323"/>
            <ac:spMk id="11" creationId="{F2B38F72-8FC4-4001-8C67-FA6B86DEC767}"/>
          </ac:spMkLst>
        </pc:spChg>
        <pc:picChg chg="add mod">
          <ac:chgData name="Weifeng Xu" userId="e7aed605-a3dd-4d5a-a692-a87037af107b" providerId="ADAL" clId="{AA256C9C-DD0A-4A24-AECC-DADA2E819996}" dt="2021-03-05T20:34:57.270" v="10145" actId="26606"/>
          <ac:picMkLst>
            <pc:docMk/>
            <pc:sldMk cId="1212472519" sldId="323"/>
            <ac:picMk id="6" creationId="{988FD205-89C1-4EB1-B374-0619857D2DE7}"/>
          </ac:picMkLst>
        </pc:picChg>
      </pc:sldChg>
      <pc:sldChg chg="addSp delSp modSp add mod">
        <pc:chgData name="Weifeng Xu" userId="e7aed605-a3dd-4d5a-a692-a87037af107b" providerId="ADAL" clId="{AA256C9C-DD0A-4A24-AECC-DADA2E819996}" dt="2021-03-05T21:11:48.534" v="10307" actId="1076"/>
        <pc:sldMkLst>
          <pc:docMk/>
          <pc:sldMk cId="1474958626" sldId="324"/>
        </pc:sldMkLst>
        <pc:spChg chg="mod">
          <ac:chgData name="Weifeng Xu" userId="e7aed605-a3dd-4d5a-a692-a87037af107b" providerId="ADAL" clId="{AA256C9C-DD0A-4A24-AECC-DADA2E819996}" dt="2021-03-05T21:04:00.509" v="10233" actId="20577"/>
          <ac:spMkLst>
            <pc:docMk/>
            <pc:sldMk cId="1474958626" sldId="324"/>
            <ac:spMk id="2" creationId="{CBEE1C5B-C062-438C-A521-260C194F415F}"/>
          </ac:spMkLst>
        </pc:spChg>
        <pc:spChg chg="mod">
          <ac:chgData name="Weifeng Xu" userId="e7aed605-a3dd-4d5a-a692-a87037af107b" providerId="ADAL" clId="{AA256C9C-DD0A-4A24-AECC-DADA2E819996}" dt="2021-03-05T21:11:47.079" v="10306" actId="14100"/>
          <ac:spMkLst>
            <pc:docMk/>
            <pc:sldMk cId="1474958626" sldId="324"/>
            <ac:spMk id="4" creationId="{801A7380-951B-4617-9F33-2B2F70105770}"/>
          </ac:spMkLst>
        </pc:spChg>
        <pc:spChg chg="add">
          <ac:chgData name="Weifeng Xu" userId="e7aed605-a3dd-4d5a-a692-a87037af107b" providerId="ADAL" clId="{AA256C9C-DD0A-4A24-AECC-DADA2E819996}" dt="2021-03-05T21:04:14.500" v="10236"/>
          <ac:spMkLst>
            <pc:docMk/>
            <pc:sldMk cId="1474958626" sldId="324"/>
            <ac:spMk id="5" creationId="{D38FFF3B-9F32-4459-BBBB-016ACA3C1C41}"/>
          </ac:spMkLst>
        </pc:spChg>
        <pc:picChg chg="del">
          <ac:chgData name="Weifeng Xu" userId="e7aed605-a3dd-4d5a-a692-a87037af107b" providerId="ADAL" clId="{AA256C9C-DD0A-4A24-AECC-DADA2E819996}" dt="2021-03-05T21:04:13.548" v="10235" actId="478"/>
          <ac:picMkLst>
            <pc:docMk/>
            <pc:sldMk cId="1474958626" sldId="324"/>
            <ac:picMk id="3" creationId="{1E22D123-496D-42EB-9A6B-91D499E601E7}"/>
          </ac:picMkLst>
        </pc:picChg>
        <pc:picChg chg="add mod modCrop">
          <ac:chgData name="Weifeng Xu" userId="e7aed605-a3dd-4d5a-a692-a87037af107b" providerId="ADAL" clId="{AA256C9C-DD0A-4A24-AECC-DADA2E819996}" dt="2021-03-05T21:11:48.534" v="10307" actId="1076"/>
          <ac:picMkLst>
            <pc:docMk/>
            <pc:sldMk cId="1474958626" sldId="324"/>
            <ac:picMk id="6" creationId="{A5C05038-CDE9-469E-A558-0F12E19A9A54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3-05T21:18:43.715" v="10341" actId="20577"/>
        <pc:sldMkLst>
          <pc:docMk/>
          <pc:sldMk cId="953707264" sldId="325"/>
        </pc:sldMkLst>
        <pc:spChg chg="del">
          <ac:chgData name="Weifeng Xu" userId="e7aed605-a3dd-4d5a-a692-a87037af107b" providerId="ADAL" clId="{AA256C9C-DD0A-4A24-AECC-DADA2E819996}" dt="2021-03-05T21:13:30.423" v="10309" actId="700"/>
          <ac:spMkLst>
            <pc:docMk/>
            <pc:sldMk cId="953707264" sldId="325"/>
            <ac:spMk id="2" creationId="{D13A6155-8B44-4C04-83F7-7DE6351F3D0E}"/>
          </ac:spMkLst>
        </pc:spChg>
        <pc:spChg chg="del">
          <ac:chgData name="Weifeng Xu" userId="e7aed605-a3dd-4d5a-a692-a87037af107b" providerId="ADAL" clId="{AA256C9C-DD0A-4A24-AECC-DADA2E819996}" dt="2021-03-05T21:13:30.423" v="10309" actId="700"/>
          <ac:spMkLst>
            <pc:docMk/>
            <pc:sldMk cId="953707264" sldId="325"/>
            <ac:spMk id="3" creationId="{51113B5B-F038-49A1-8204-0CC9FAF3B179}"/>
          </ac:spMkLst>
        </pc:spChg>
        <pc:spChg chg="add mod">
          <ac:chgData name="Weifeng Xu" userId="e7aed605-a3dd-4d5a-a692-a87037af107b" providerId="ADAL" clId="{AA256C9C-DD0A-4A24-AECC-DADA2E819996}" dt="2021-03-05T21:18:43.715" v="10341" actId="20577"/>
          <ac:spMkLst>
            <pc:docMk/>
            <pc:sldMk cId="953707264" sldId="325"/>
            <ac:spMk id="5" creationId="{23BA6565-A1B4-49B3-BE2B-068F91720F96}"/>
          </ac:spMkLst>
        </pc:spChg>
        <pc:picChg chg="add mod">
          <ac:chgData name="Weifeng Xu" userId="e7aed605-a3dd-4d5a-a692-a87037af107b" providerId="ADAL" clId="{AA256C9C-DD0A-4A24-AECC-DADA2E819996}" dt="2021-03-05T21:14:58.225" v="10326" actId="1076"/>
          <ac:picMkLst>
            <pc:docMk/>
            <pc:sldMk cId="953707264" sldId="325"/>
            <ac:picMk id="6" creationId="{8934BDF7-B0FB-4D70-93B4-F0035CD58B17}"/>
          </ac:picMkLst>
        </pc:picChg>
      </pc:sldChg>
      <pc:sldChg chg="addSp modSp add mod">
        <pc:chgData name="Weifeng Xu" userId="e7aed605-a3dd-4d5a-a692-a87037af107b" providerId="ADAL" clId="{AA256C9C-DD0A-4A24-AECC-DADA2E819996}" dt="2021-03-05T21:21:44.231" v="10357" actId="6549"/>
        <pc:sldMkLst>
          <pc:docMk/>
          <pc:sldMk cId="4066713324" sldId="326"/>
        </pc:sldMkLst>
        <pc:spChg chg="mod">
          <ac:chgData name="Weifeng Xu" userId="e7aed605-a3dd-4d5a-a692-a87037af107b" providerId="ADAL" clId="{AA256C9C-DD0A-4A24-AECC-DADA2E819996}" dt="2021-03-05T21:21:44.231" v="10357" actId="6549"/>
          <ac:spMkLst>
            <pc:docMk/>
            <pc:sldMk cId="4066713324" sldId="326"/>
            <ac:spMk id="5" creationId="{23BA6565-A1B4-49B3-BE2B-068F91720F96}"/>
          </ac:spMkLst>
        </pc:spChg>
        <pc:picChg chg="add mod">
          <ac:chgData name="Weifeng Xu" userId="e7aed605-a3dd-4d5a-a692-a87037af107b" providerId="ADAL" clId="{AA256C9C-DD0A-4A24-AECC-DADA2E819996}" dt="2021-03-05T21:19:32.301" v="10348"/>
          <ac:picMkLst>
            <pc:docMk/>
            <pc:sldMk cId="4066713324" sldId="326"/>
            <ac:picMk id="3" creationId="{C1DB87E2-0501-4C57-A1C7-366AF9D85153}"/>
          </ac:picMkLst>
        </pc:picChg>
      </pc:sldChg>
      <pc:sldChg chg="addSp modSp add mod">
        <pc:chgData name="Weifeng Xu" userId="e7aed605-a3dd-4d5a-a692-a87037af107b" providerId="ADAL" clId="{AA256C9C-DD0A-4A24-AECC-DADA2E819996}" dt="2021-03-05T21:46:05.551" v="10469" actId="1076"/>
        <pc:sldMkLst>
          <pc:docMk/>
          <pc:sldMk cId="1895418146" sldId="327"/>
        </pc:sldMkLst>
        <pc:spChg chg="mod">
          <ac:chgData name="Weifeng Xu" userId="e7aed605-a3dd-4d5a-a692-a87037af107b" providerId="ADAL" clId="{AA256C9C-DD0A-4A24-AECC-DADA2E819996}" dt="2021-03-05T21:29:22.397" v="10419" actId="20577"/>
          <ac:spMkLst>
            <pc:docMk/>
            <pc:sldMk cId="1895418146" sldId="327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1:45:00.707" v="10464" actId="27636"/>
          <ac:spMkLst>
            <pc:docMk/>
            <pc:sldMk cId="1895418146" sldId="327"/>
            <ac:spMk id="3" creationId="{B135DCB7-DD4E-4793-B040-EBB15CD7ED85}"/>
          </ac:spMkLst>
        </pc:spChg>
        <pc:spChg chg="mod">
          <ac:chgData name="Weifeng Xu" userId="e7aed605-a3dd-4d5a-a692-a87037af107b" providerId="ADAL" clId="{AA256C9C-DD0A-4A24-AECC-DADA2E819996}" dt="2021-03-05T21:44:52.926" v="10460" actId="1076"/>
          <ac:spMkLst>
            <pc:docMk/>
            <pc:sldMk cId="1895418146" sldId="327"/>
            <ac:spMk id="6" creationId="{AA7022F6-8235-429C-BEB9-6A6775AD4ACF}"/>
          </ac:spMkLst>
        </pc:spChg>
        <pc:picChg chg="add mod modCrop">
          <ac:chgData name="Weifeng Xu" userId="e7aed605-a3dd-4d5a-a692-a87037af107b" providerId="ADAL" clId="{AA256C9C-DD0A-4A24-AECC-DADA2E819996}" dt="2021-03-05T21:46:05.551" v="10469" actId="1076"/>
          <ac:picMkLst>
            <pc:docMk/>
            <pc:sldMk cId="1895418146" sldId="327"/>
            <ac:picMk id="4" creationId="{7E748CF1-54B4-49BD-B42A-6CED055FE337}"/>
          </ac:picMkLst>
        </pc:picChg>
      </pc:sldChg>
      <pc:sldChg chg="add del">
        <pc:chgData name="Weifeng Xu" userId="e7aed605-a3dd-4d5a-a692-a87037af107b" providerId="ADAL" clId="{AA256C9C-DD0A-4A24-AECC-DADA2E819996}" dt="2021-03-05T21:14:24.595" v="10320"/>
        <pc:sldMkLst>
          <pc:docMk/>
          <pc:sldMk cId="3544567058" sldId="327"/>
        </pc:sldMkLst>
      </pc:sldChg>
      <pc:sldChg chg="delSp modSp add mod">
        <pc:chgData name="Weifeng Xu" userId="e7aed605-a3dd-4d5a-a692-a87037af107b" providerId="ADAL" clId="{AA256C9C-DD0A-4A24-AECC-DADA2E819996}" dt="2021-03-05T22:17:35.143" v="10563" actId="20577"/>
        <pc:sldMkLst>
          <pc:docMk/>
          <pc:sldMk cId="1077324671" sldId="328"/>
        </pc:sldMkLst>
        <pc:spChg chg="mod">
          <ac:chgData name="Weifeng Xu" userId="e7aed605-a3dd-4d5a-a692-a87037af107b" providerId="ADAL" clId="{AA256C9C-DD0A-4A24-AECC-DADA2E819996}" dt="2021-03-05T22:17:23.680" v="10561" actId="20577"/>
          <ac:spMkLst>
            <pc:docMk/>
            <pc:sldMk cId="1077324671" sldId="328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2:17:35.143" v="10563" actId="20577"/>
          <ac:spMkLst>
            <pc:docMk/>
            <pc:sldMk cId="1077324671" sldId="328"/>
            <ac:spMk id="3" creationId="{B135DCB7-DD4E-4793-B040-EBB15CD7ED85}"/>
          </ac:spMkLst>
        </pc:spChg>
        <pc:picChg chg="del">
          <ac:chgData name="Weifeng Xu" userId="e7aed605-a3dd-4d5a-a692-a87037af107b" providerId="ADAL" clId="{AA256C9C-DD0A-4A24-AECC-DADA2E819996}" dt="2021-03-05T22:14:09.540" v="10531" actId="478"/>
          <ac:picMkLst>
            <pc:docMk/>
            <pc:sldMk cId="1077324671" sldId="328"/>
            <ac:picMk id="4" creationId="{0491EB55-8A6B-4F58-A966-14E89C8B38E4}"/>
          </ac:picMkLst>
        </pc:picChg>
      </pc:sldChg>
      <pc:sldChg chg="addSp modSp new mod ord">
        <pc:chgData name="Weifeng Xu" userId="e7aed605-a3dd-4d5a-a692-a87037af107b" providerId="ADAL" clId="{AA256C9C-DD0A-4A24-AECC-DADA2E819996}" dt="2021-03-06T00:07:30.807" v="10565" actId="114"/>
        <pc:sldMkLst>
          <pc:docMk/>
          <pc:sldMk cId="4060086368" sldId="329"/>
        </pc:sldMkLst>
        <pc:spChg chg="mod">
          <ac:chgData name="Weifeng Xu" userId="e7aed605-a3dd-4d5a-a692-a87037af107b" providerId="ADAL" clId="{AA256C9C-DD0A-4A24-AECC-DADA2E819996}" dt="2021-03-05T22:07:03.469" v="10477" actId="20577"/>
          <ac:spMkLst>
            <pc:docMk/>
            <pc:sldMk cId="4060086368" sldId="329"/>
            <ac:spMk id="2" creationId="{40242B16-19A7-4A28-8F72-2EE3FDC2D37B}"/>
          </ac:spMkLst>
        </pc:spChg>
        <pc:spChg chg="mod">
          <ac:chgData name="Weifeng Xu" userId="e7aed605-a3dd-4d5a-a692-a87037af107b" providerId="ADAL" clId="{AA256C9C-DD0A-4A24-AECC-DADA2E819996}" dt="2021-03-06T00:07:30.807" v="10565" actId="114"/>
          <ac:spMkLst>
            <pc:docMk/>
            <pc:sldMk cId="4060086368" sldId="329"/>
            <ac:spMk id="3" creationId="{680AF3C0-45D7-400B-B1B3-9C3534E78B11}"/>
          </ac:spMkLst>
        </pc:spChg>
        <pc:picChg chg="add mod modCrop">
          <ac:chgData name="Weifeng Xu" userId="e7aed605-a3dd-4d5a-a692-a87037af107b" providerId="ADAL" clId="{AA256C9C-DD0A-4A24-AECC-DADA2E819996}" dt="2021-03-05T22:08:17.713" v="10490" actId="14100"/>
          <ac:picMkLst>
            <pc:docMk/>
            <pc:sldMk cId="4060086368" sldId="329"/>
            <ac:picMk id="4" creationId="{AE5079BD-356F-486C-9503-8969EDBB3066}"/>
          </ac:picMkLst>
        </pc:picChg>
      </pc:sldChg>
      <pc:sldChg chg="new del">
        <pc:chgData name="Weifeng Xu" userId="e7aed605-a3dd-4d5a-a692-a87037af107b" providerId="ADAL" clId="{AA256C9C-DD0A-4A24-AECC-DADA2E819996}" dt="2021-03-06T00:49:17.049" v="10596" actId="680"/>
        <pc:sldMkLst>
          <pc:docMk/>
          <pc:sldMk cId="1125489474" sldId="330"/>
        </pc:sldMkLst>
      </pc:sldChg>
    </pc:docChg>
  </pc:docChgLst>
  <pc:docChgLst>
    <pc:chgData name="Weifeng Xu" userId="e7aed605-a3dd-4d5a-a692-a87037af107b" providerId="ADAL" clId="{0CC1B67B-6FF0-4C7B-BF9D-C508A73793B8}"/>
    <pc:docChg chg="undo custSel addSld delSld modSld sldOrd">
      <pc:chgData name="Weifeng Xu" userId="e7aed605-a3dd-4d5a-a692-a87037af107b" providerId="ADAL" clId="{0CC1B67B-6FF0-4C7B-BF9D-C508A73793B8}" dt="2021-03-23T02:10:50.814" v="1531"/>
      <pc:docMkLst>
        <pc:docMk/>
      </pc:docMkLst>
      <pc:sldChg chg="del">
        <pc:chgData name="Weifeng Xu" userId="e7aed605-a3dd-4d5a-a692-a87037af107b" providerId="ADAL" clId="{0CC1B67B-6FF0-4C7B-BF9D-C508A73793B8}" dt="2021-03-22T02:26:39.860" v="0" actId="47"/>
        <pc:sldMkLst>
          <pc:docMk/>
          <pc:sldMk cId="1323245308" sldId="256"/>
        </pc:sldMkLst>
      </pc:sldChg>
      <pc:sldChg chg="del">
        <pc:chgData name="Weifeng Xu" userId="e7aed605-a3dd-4d5a-a692-a87037af107b" providerId="ADAL" clId="{0CC1B67B-6FF0-4C7B-BF9D-C508A73793B8}" dt="2021-03-22T02:26:40.396" v="2" actId="47"/>
        <pc:sldMkLst>
          <pc:docMk/>
          <pc:sldMk cId="1539245675" sldId="261"/>
        </pc:sldMkLst>
      </pc:sldChg>
      <pc:sldChg chg="del">
        <pc:chgData name="Weifeng Xu" userId="e7aed605-a3dd-4d5a-a692-a87037af107b" providerId="ADAL" clId="{0CC1B67B-6FF0-4C7B-BF9D-C508A73793B8}" dt="2021-03-22T02:26:40.608" v="7" actId="47"/>
        <pc:sldMkLst>
          <pc:docMk/>
          <pc:sldMk cId="3347624405" sldId="262"/>
        </pc:sldMkLst>
      </pc:sldChg>
      <pc:sldChg chg="del">
        <pc:chgData name="Weifeng Xu" userId="e7aed605-a3dd-4d5a-a692-a87037af107b" providerId="ADAL" clId="{0CC1B67B-6FF0-4C7B-BF9D-C508A73793B8}" dt="2021-03-22T02:26:40.618" v="8" actId="47"/>
        <pc:sldMkLst>
          <pc:docMk/>
          <pc:sldMk cId="523254660" sldId="263"/>
        </pc:sldMkLst>
      </pc:sldChg>
      <pc:sldChg chg="del">
        <pc:chgData name="Weifeng Xu" userId="e7aed605-a3dd-4d5a-a692-a87037af107b" providerId="ADAL" clId="{0CC1B67B-6FF0-4C7B-BF9D-C508A73793B8}" dt="2021-03-22T02:26:42.427" v="16" actId="47"/>
        <pc:sldMkLst>
          <pc:docMk/>
          <pc:sldMk cId="1005714408" sldId="265"/>
        </pc:sldMkLst>
      </pc:sldChg>
      <pc:sldChg chg="del">
        <pc:chgData name="Weifeng Xu" userId="e7aed605-a3dd-4d5a-a692-a87037af107b" providerId="ADAL" clId="{0CC1B67B-6FF0-4C7B-BF9D-C508A73793B8}" dt="2021-03-22T02:26:43.197" v="20" actId="47"/>
        <pc:sldMkLst>
          <pc:docMk/>
          <pc:sldMk cId="2103126633" sldId="266"/>
        </pc:sldMkLst>
      </pc:sldChg>
      <pc:sldChg chg="del">
        <pc:chgData name="Weifeng Xu" userId="e7aed605-a3dd-4d5a-a692-a87037af107b" providerId="ADAL" clId="{0CC1B67B-6FF0-4C7B-BF9D-C508A73793B8}" dt="2021-03-22T02:26:43.746" v="23" actId="47"/>
        <pc:sldMkLst>
          <pc:docMk/>
          <pc:sldMk cId="2454898931" sldId="267"/>
        </pc:sldMkLst>
      </pc:sldChg>
      <pc:sldChg chg="del">
        <pc:chgData name="Weifeng Xu" userId="e7aed605-a3dd-4d5a-a692-a87037af107b" providerId="ADAL" clId="{0CC1B67B-6FF0-4C7B-BF9D-C508A73793B8}" dt="2021-03-22T02:26:40.360" v="1" actId="47"/>
        <pc:sldMkLst>
          <pc:docMk/>
          <pc:sldMk cId="927007670" sldId="268"/>
        </pc:sldMkLst>
      </pc:sldChg>
      <pc:sldChg chg="del">
        <pc:chgData name="Weifeng Xu" userId="e7aed605-a3dd-4d5a-a692-a87037af107b" providerId="ADAL" clId="{0CC1B67B-6FF0-4C7B-BF9D-C508A73793B8}" dt="2021-03-22T02:26:45.896" v="30" actId="47"/>
        <pc:sldMkLst>
          <pc:docMk/>
          <pc:sldMk cId="1151958853" sldId="269"/>
        </pc:sldMkLst>
      </pc:sldChg>
      <pc:sldChg chg="del">
        <pc:chgData name="Weifeng Xu" userId="e7aed605-a3dd-4d5a-a692-a87037af107b" providerId="ADAL" clId="{0CC1B67B-6FF0-4C7B-BF9D-C508A73793B8}" dt="2021-03-22T02:26:46.066" v="31" actId="47"/>
        <pc:sldMkLst>
          <pc:docMk/>
          <pc:sldMk cId="2256375109" sldId="270"/>
        </pc:sldMkLst>
      </pc:sldChg>
      <pc:sldChg chg="del">
        <pc:chgData name="Weifeng Xu" userId="e7aed605-a3dd-4d5a-a692-a87037af107b" providerId="ADAL" clId="{0CC1B67B-6FF0-4C7B-BF9D-C508A73793B8}" dt="2021-03-22T02:26:46.294" v="32" actId="47"/>
        <pc:sldMkLst>
          <pc:docMk/>
          <pc:sldMk cId="1000008397" sldId="271"/>
        </pc:sldMkLst>
      </pc:sldChg>
      <pc:sldChg chg="del">
        <pc:chgData name="Weifeng Xu" userId="e7aed605-a3dd-4d5a-a692-a87037af107b" providerId="ADAL" clId="{0CC1B67B-6FF0-4C7B-BF9D-C508A73793B8}" dt="2021-03-22T02:26:44.335" v="25" actId="47"/>
        <pc:sldMkLst>
          <pc:docMk/>
          <pc:sldMk cId="3702491373" sldId="272"/>
        </pc:sldMkLst>
      </pc:sldChg>
      <pc:sldChg chg="del">
        <pc:chgData name="Weifeng Xu" userId="e7aed605-a3dd-4d5a-a692-a87037af107b" providerId="ADAL" clId="{0CC1B67B-6FF0-4C7B-BF9D-C508A73793B8}" dt="2021-03-22T02:26:40.423" v="3" actId="47"/>
        <pc:sldMkLst>
          <pc:docMk/>
          <pc:sldMk cId="3090718351" sldId="274"/>
        </pc:sldMkLst>
      </pc:sldChg>
      <pc:sldChg chg="del">
        <pc:chgData name="Weifeng Xu" userId="e7aed605-a3dd-4d5a-a692-a87037af107b" providerId="ADAL" clId="{0CC1B67B-6FF0-4C7B-BF9D-C508A73793B8}" dt="2021-03-22T02:26:40.454" v="4" actId="47"/>
        <pc:sldMkLst>
          <pc:docMk/>
          <pc:sldMk cId="3821000861" sldId="275"/>
        </pc:sldMkLst>
      </pc:sldChg>
      <pc:sldChg chg="del">
        <pc:chgData name="Weifeng Xu" userId="e7aed605-a3dd-4d5a-a692-a87037af107b" providerId="ADAL" clId="{0CC1B67B-6FF0-4C7B-BF9D-C508A73793B8}" dt="2021-03-22T02:26:41.873" v="14" actId="47"/>
        <pc:sldMkLst>
          <pc:docMk/>
          <pc:sldMk cId="1773513139" sldId="276"/>
        </pc:sldMkLst>
      </pc:sldChg>
      <pc:sldChg chg="del">
        <pc:chgData name="Weifeng Xu" userId="e7aed605-a3dd-4d5a-a692-a87037af107b" providerId="ADAL" clId="{0CC1B67B-6FF0-4C7B-BF9D-C508A73793B8}" dt="2021-03-22T02:26:44.586" v="26" actId="47"/>
        <pc:sldMkLst>
          <pc:docMk/>
          <pc:sldMk cId="4164042851" sldId="277"/>
        </pc:sldMkLst>
      </pc:sldChg>
      <pc:sldChg chg="del">
        <pc:chgData name="Weifeng Xu" userId="e7aed605-a3dd-4d5a-a692-a87037af107b" providerId="ADAL" clId="{0CC1B67B-6FF0-4C7B-BF9D-C508A73793B8}" dt="2021-03-22T02:26:40.628" v="9" actId="47"/>
        <pc:sldMkLst>
          <pc:docMk/>
          <pc:sldMk cId="110160891" sldId="278"/>
        </pc:sldMkLst>
      </pc:sldChg>
      <pc:sldChg chg="del">
        <pc:chgData name="Weifeng Xu" userId="e7aed605-a3dd-4d5a-a692-a87037af107b" providerId="ADAL" clId="{0CC1B67B-6FF0-4C7B-BF9D-C508A73793B8}" dt="2021-03-22T02:26:45.392" v="27" actId="47"/>
        <pc:sldMkLst>
          <pc:docMk/>
          <pc:sldMk cId="2351248153" sldId="279"/>
        </pc:sldMkLst>
      </pc:sldChg>
      <pc:sldChg chg="del">
        <pc:chgData name="Weifeng Xu" userId="e7aed605-a3dd-4d5a-a692-a87037af107b" providerId="ADAL" clId="{0CC1B67B-6FF0-4C7B-BF9D-C508A73793B8}" dt="2021-03-22T02:26:45.561" v="28" actId="47"/>
        <pc:sldMkLst>
          <pc:docMk/>
          <pc:sldMk cId="3156258806" sldId="280"/>
        </pc:sldMkLst>
      </pc:sldChg>
      <pc:sldChg chg="del">
        <pc:chgData name="Weifeng Xu" userId="e7aed605-a3dd-4d5a-a692-a87037af107b" providerId="ADAL" clId="{0CC1B67B-6FF0-4C7B-BF9D-C508A73793B8}" dt="2021-03-22T02:26:45.744" v="29" actId="47"/>
        <pc:sldMkLst>
          <pc:docMk/>
          <pc:sldMk cId="3873850888" sldId="281"/>
        </pc:sldMkLst>
      </pc:sldChg>
      <pc:sldChg chg="addSp delSp modSp mod modClrScheme chgLayout">
        <pc:chgData name="Weifeng Xu" userId="e7aed605-a3dd-4d5a-a692-a87037af107b" providerId="ADAL" clId="{0CC1B67B-6FF0-4C7B-BF9D-C508A73793B8}" dt="2021-03-22T02:26:53.159" v="33" actId="700"/>
        <pc:sldMkLst>
          <pc:docMk/>
          <pc:sldMk cId="4291129217" sldId="282"/>
        </pc:sldMkLst>
        <pc:spChg chg="add mod ord">
          <ac:chgData name="Weifeng Xu" userId="e7aed605-a3dd-4d5a-a692-a87037af107b" providerId="ADAL" clId="{0CC1B67B-6FF0-4C7B-BF9D-C508A73793B8}" dt="2021-03-22T02:26:53.159" v="33" actId="700"/>
          <ac:spMkLst>
            <pc:docMk/>
            <pc:sldMk cId="4291129217" sldId="282"/>
            <ac:spMk id="2" creationId="{D8477CFB-004B-427D-9155-5C90F833AA6C}"/>
          </ac:spMkLst>
        </pc:spChg>
        <pc:spChg chg="mod ord">
          <ac:chgData name="Weifeng Xu" userId="e7aed605-a3dd-4d5a-a692-a87037af107b" providerId="ADAL" clId="{0CC1B67B-6FF0-4C7B-BF9D-C508A73793B8}" dt="2021-03-22T02:26:53.159" v="33" actId="700"/>
          <ac:spMkLst>
            <pc:docMk/>
            <pc:sldMk cId="4291129217" sldId="282"/>
            <ac:spMk id="4" creationId="{AD5F0EB0-5897-489E-9EFB-3ED37E77F4C0}"/>
          </ac:spMkLst>
        </pc:spChg>
        <pc:spChg chg="del mod ord">
          <ac:chgData name="Weifeng Xu" userId="e7aed605-a3dd-4d5a-a692-a87037af107b" providerId="ADAL" clId="{0CC1B67B-6FF0-4C7B-BF9D-C508A73793B8}" dt="2021-03-22T02:26:53.159" v="33" actId="700"/>
          <ac:spMkLst>
            <pc:docMk/>
            <pc:sldMk cId="4291129217" sldId="282"/>
            <ac:spMk id="5" creationId="{2EBFC07E-0BA6-4DF2-9F69-34ECE4AE893F}"/>
          </ac:spMkLst>
        </pc:spChg>
      </pc:sldChg>
      <pc:sldChg chg="modSp mod">
        <pc:chgData name="Weifeng Xu" userId="e7aed605-a3dd-4d5a-a692-a87037af107b" providerId="ADAL" clId="{0CC1B67B-6FF0-4C7B-BF9D-C508A73793B8}" dt="2021-03-22T02:40:48.424" v="229" actId="20577"/>
        <pc:sldMkLst>
          <pc:docMk/>
          <pc:sldMk cId="988206790" sldId="284"/>
        </pc:sldMkLst>
        <pc:spChg chg="mod">
          <ac:chgData name="Weifeng Xu" userId="e7aed605-a3dd-4d5a-a692-a87037af107b" providerId="ADAL" clId="{0CC1B67B-6FF0-4C7B-BF9D-C508A73793B8}" dt="2021-03-22T02:40:48.424" v="229" actId="20577"/>
          <ac:spMkLst>
            <pc:docMk/>
            <pc:sldMk cId="988206790" sldId="284"/>
            <ac:spMk id="2" creationId="{E488F4A4-1CE3-47D6-A954-6C249D402CC3}"/>
          </ac:spMkLst>
        </pc:spChg>
      </pc:sldChg>
      <pc:sldChg chg="addSp delSp modSp mod setBg">
        <pc:chgData name="Weifeng Xu" userId="e7aed605-a3dd-4d5a-a692-a87037af107b" providerId="ADAL" clId="{0CC1B67B-6FF0-4C7B-BF9D-C508A73793B8}" dt="2021-03-22T02:38:41.848" v="179" actId="20577"/>
        <pc:sldMkLst>
          <pc:docMk/>
          <pc:sldMk cId="319929686" sldId="286"/>
        </pc:sldMkLst>
        <pc:spChg chg="mod">
          <ac:chgData name="Weifeng Xu" userId="e7aed605-a3dd-4d5a-a692-a87037af107b" providerId="ADAL" clId="{0CC1B67B-6FF0-4C7B-BF9D-C508A73793B8}" dt="2021-03-22T02:38:41.848" v="179" actId="20577"/>
          <ac:spMkLst>
            <pc:docMk/>
            <pc:sldMk cId="319929686" sldId="286"/>
            <ac:spMk id="2" creationId="{71FC046B-894E-4077-979E-159EE0A9FE7C}"/>
          </ac:spMkLst>
        </pc:spChg>
        <pc:spChg chg="add del mod">
          <ac:chgData name="Weifeng Xu" userId="e7aed605-a3dd-4d5a-a692-a87037af107b" providerId="ADAL" clId="{0CC1B67B-6FF0-4C7B-BF9D-C508A73793B8}" dt="2021-03-22T02:38:17.826" v="173" actId="404"/>
          <ac:spMkLst>
            <pc:docMk/>
            <pc:sldMk cId="319929686" sldId="286"/>
            <ac:spMk id="3" creationId="{745C6610-12AA-47FC-875A-E31345E9B563}"/>
          </ac:spMkLst>
        </pc:spChg>
        <pc:spChg chg="add del">
          <ac:chgData name="Weifeng Xu" userId="e7aed605-a3dd-4d5a-a692-a87037af107b" providerId="ADAL" clId="{0CC1B67B-6FF0-4C7B-BF9D-C508A73793B8}" dt="2021-03-22T02:33:45.955" v="143" actId="26606"/>
          <ac:spMkLst>
            <pc:docMk/>
            <pc:sldMk cId="319929686" sldId="286"/>
            <ac:spMk id="6" creationId="{2E442304-DDBD-4F7B-8017-36BCC863FB40}"/>
          </ac:spMkLst>
        </pc:spChg>
        <pc:spChg chg="add del">
          <ac:chgData name="Weifeng Xu" userId="e7aed605-a3dd-4d5a-a692-a87037af107b" providerId="ADAL" clId="{0CC1B67B-6FF0-4C7B-BF9D-C508A73793B8}" dt="2021-03-22T02:33:45.955" v="143" actId="26606"/>
          <ac:spMkLst>
            <pc:docMk/>
            <pc:sldMk cId="319929686" sldId="286"/>
            <ac:spMk id="7" creationId="{5E107275-3853-46FD-A241-DE4355A42675}"/>
          </ac:spMkLst>
        </pc:spChg>
        <pc:spChg chg="add del">
          <ac:chgData name="Weifeng Xu" userId="e7aed605-a3dd-4d5a-a692-a87037af107b" providerId="ADAL" clId="{0CC1B67B-6FF0-4C7B-BF9D-C508A73793B8}" dt="2021-03-22T02:32:40.293" v="141" actId="26606"/>
          <ac:spMkLst>
            <pc:docMk/>
            <pc:sldMk cId="319929686" sldId="286"/>
            <ac:spMk id="9" creationId="{2E442304-DDBD-4F7B-8017-36BCC863FB40}"/>
          </ac:spMkLst>
        </pc:spChg>
        <pc:spChg chg="add del">
          <ac:chgData name="Weifeng Xu" userId="e7aed605-a3dd-4d5a-a692-a87037af107b" providerId="ADAL" clId="{0CC1B67B-6FF0-4C7B-BF9D-C508A73793B8}" dt="2021-03-22T02:32:40.293" v="141" actId="26606"/>
          <ac:spMkLst>
            <pc:docMk/>
            <pc:sldMk cId="319929686" sldId="286"/>
            <ac:spMk id="11" creationId="{5E107275-3853-46FD-A241-DE4355A42675}"/>
          </ac:spMkLst>
        </pc:spChg>
        <pc:graphicFrameChg chg="add del">
          <ac:chgData name="Weifeng Xu" userId="e7aed605-a3dd-4d5a-a692-a87037af107b" providerId="ADAL" clId="{0CC1B67B-6FF0-4C7B-BF9D-C508A73793B8}" dt="2021-03-22T02:32:40.293" v="141" actId="26606"/>
          <ac:graphicFrameMkLst>
            <pc:docMk/>
            <pc:sldMk cId="319929686" sldId="286"/>
            <ac:graphicFrameMk id="5" creationId="{50BE7C38-D53D-4D88-8251-7DBE5478A12D}"/>
          </ac:graphicFrameMkLst>
        </pc:graphicFrameChg>
        <pc:graphicFrameChg chg="add del">
          <ac:chgData name="Weifeng Xu" userId="e7aed605-a3dd-4d5a-a692-a87037af107b" providerId="ADAL" clId="{0CC1B67B-6FF0-4C7B-BF9D-C508A73793B8}" dt="2021-03-22T02:33:45.955" v="143" actId="26606"/>
          <ac:graphicFrameMkLst>
            <pc:docMk/>
            <pc:sldMk cId="319929686" sldId="286"/>
            <ac:graphicFrameMk id="8" creationId="{50BE7C38-D53D-4D88-8251-7DBE5478A12D}"/>
          </ac:graphicFrameMkLst>
        </pc:graphicFrameChg>
      </pc:sldChg>
      <pc:sldChg chg="del">
        <pc:chgData name="Weifeng Xu" userId="e7aed605-a3dd-4d5a-a692-a87037af107b" providerId="ADAL" clId="{0CC1B67B-6FF0-4C7B-BF9D-C508A73793B8}" dt="2021-03-22T02:26:40.488" v="5" actId="47"/>
        <pc:sldMkLst>
          <pc:docMk/>
          <pc:sldMk cId="3622009093" sldId="289"/>
        </pc:sldMkLst>
      </pc:sldChg>
      <pc:sldChg chg="del">
        <pc:chgData name="Weifeng Xu" userId="e7aed605-a3dd-4d5a-a692-a87037af107b" providerId="ADAL" clId="{0CC1B67B-6FF0-4C7B-BF9D-C508A73793B8}" dt="2021-03-22T02:26:40.573" v="6" actId="47"/>
        <pc:sldMkLst>
          <pc:docMk/>
          <pc:sldMk cId="1554022807" sldId="290"/>
        </pc:sldMkLst>
      </pc:sldChg>
      <pc:sldChg chg="modSp mod">
        <pc:chgData name="Weifeng Xu" userId="e7aed605-a3dd-4d5a-a692-a87037af107b" providerId="ADAL" clId="{0CC1B67B-6FF0-4C7B-BF9D-C508A73793B8}" dt="2021-03-22T02:42:00.939" v="233" actId="1076"/>
        <pc:sldMkLst>
          <pc:docMk/>
          <pc:sldMk cId="53763807" sldId="304"/>
        </pc:sldMkLst>
        <pc:spChg chg="mod">
          <ac:chgData name="Weifeng Xu" userId="e7aed605-a3dd-4d5a-a692-a87037af107b" providerId="ADAL" clId="{0CC1B67B-6FF0-4C7B-BF9D-C508A73793B8}" dt="2021-03-22T02:38:47.693" v="181"/>
          <ac:spMkLst>
            <pc:docMk/>
            <pc:sldMk cId="53763807" sldId="304"/>
            <ac:spMk id="2" creationId="{D4487E57-C677-4AF2-BE6A-F635ACF8A1B8}"/>
          </ac:spMkLst>
        </pc:spChg>
        <pc:spChg chg="mod">
          <ac:chgData name="Weifeng Xu" userId="e7aed605-a3dd-4d5a-a692-a87037af107b" providerId="ADAL" clId="{0CC1B67B-6FF0-4C7B-BF9D-C508A73793B8}" dt="2021-03-22T02:41:44.052" v="231" actId="14100"/>
          <ac:spMkLst>
            <pc:docMk/>
            <pc:sldMk cId="53763807" sldId="304"/>
            <ac:spMk id="3" creationId="{A3F11A12-9485-4153-BFC0-B274B7516E20}"/>
          </ac:spMkLst>
        </pc:spChg>
        <pc:picChg chg="mod">
          <ac:chgData name="Weifeng Xu" userId="e7aed605-a3dd-4d5a-a692-a87037af107b" providerId="ADAL" clId="{0CC1B67B-6FF0-4C7B-BF9D-C508A73793B8}" dt="2021-03-22T02:42:00.939" v="233" actId="1076"/>
          <ac:picMkLst>
            <pc:docMk/>
            <pc:sldMk cId="53763807" sldId="304"/>
            <ac:picMk id="4" creationId="{DC82B815-89C7-448C-9D50-04942FDC1125}"/>
          </ac:picMkLst>
        </pc:picChg>
      </pc:sldChg>
      <pc:sldChg chg="del">
        <pc:chgData name="Weifeng Xu" userId="e7aed605-a3dd-4d5a-a692-a87037af107b" providerId="ADAL" clId="{0CC1B67B-6FF0-4C7B-BF9D-C508A73793B8}" dt="2021-03-22T02:26:40.724" v="12" actId="47"/>
        <pc:sldMkLst>
          <pc:docMk/>
          <pc:sldMk cId="4015681537" sldId="316"/>
        </pc:sldMkLst>
      </pc:sldChg>
      <pc:sldChg chg="del">
        <pc:chgData name="Weifeng Xu" userId="e7aed605-a3dd-4d5a-a692-a87037af107b" providerId="ADAL" clId="{0CC1B67B-6FF0-4C7B-BF9D-C508A73793B8}" dt="2021-03-22T02:26:40.915" v="13" actId="47"/>
        <pc:sldMkLst>
          <pc:docMk/>
          <pc:sldMk cId="3632309167" sldId="317"/>
        </pc:sldMkLst>
      </pc:sldChg>
      <pc:sldChg chg="del">
        <pc:chgData name="Weifeng Xu" userId="e7aed605-a3dd-4d5a-a692-a87037af107b" providerId="ADAL" clId="{0CC1B67B-6FF0-4C7B-BF9D-C508A73793B8}" dt="2021-03-22T02:26:42.097" v="15" actId="47"/>
        <pc:sldMkLst>
          <pc:docMk/>
          <pc:sldMk cId="1212472519" sldId="323"/>
        </pc:sldMkLst>
      </pc:sldChg>
      <pc:sldChg chg="del">
        <pc:chgData name="Weifeng Xu" userId="e7aed605-a3dd-4d5a-a692-a87037af107b" providerId="ADAL" clId="{0CC1B67B-6FF0-4C7B-BF9D-C508A73793B8}" dt="2021-03-22T02:26:42.602" v="17" actId="47"/>
        <pc:sldMkLst>
          <pc:docMk/>
          <pc:sldMk cId="1474958626" sldId="324"/>
        </pc:sldMkLst>
      </pc:sldChg>
      <pc:sldChg chg="del">
        <pc:chgData name="Weifeng Xu" userId="e7aed605-a3dd-4d5a-a692-a87037af107b" providerId="ADAL" clId="{0CC1B67B-6FF0-4C7B-BF9D-C508A73793B8}" dt="2021-03-22T02:26:42.784" v="18" actId="47"/>
        <pc:sldMkLst>
          <pc:docMk/>
          <pc:sldMk cId="953707264" sldId="325"/>
        </pc:sldMkLst>
      </pc:sldChg>
      <pc:sldChg chg="del">
        <pc:chgData name="Weifeng Xu" userId="e7aed605-a3dd-4d5a-a692-a87037af107b" providerId="ADAL" clId="{0CC1B67B-6FF0-4C7B-BF9D-C508A73793B8}" dt="2021-03-22T02:26:42.978" v="19" actId="47"/>
        <pc:sldMkLst>
          <pc:docMk/>
          <pc:sldMk cId="4066713324" sldId="326"/>
        </pc:sldMkLst>
      </pc:sldChg>
      <pc:sldChg chg="del">
        <pc:chgData name="Weifeng Xu" userId="e7aed605-a3dd-4d5a-a692-a87037af107b" providerId="ADAL" clId="{0CC1B67B-6FF0-4C7B-BF9D-C508A73793B8}" dt="2021-03-22T02:26:43.368" v="21" actId="47"/>
        <pc:sldMkLst>
          <pc:docMk/>
          <pc:sldMk cId="1895418146" sldId="327"/>
        </pc:sldMkLst>
      </pc:sldChg>
      <pc:sldChg chg="del">
        <pc:chgData name="Weifeng Xu" userId="e7aed605-a3dd-4d5a-a692-a87037af107b" providerId="ADAL" clId="{0CC1B67B-6FF0-4C7B-BF9D-C508A73793B8}" dt="2021-03-22T02:26:44.183" v="24" actId="47"/>
        <pc:sldMkLst>
          <pc:docMk/>
          <pc:sldMk cId="1077324671" sldId="328"/>
        </pc:sldMkLst>
      </pc:sldChg>
      <pc:sldChg chg="del">
        <pc:chgData name="Weifeng Xu" userId="e7aed605-a3dd-4d5a-a692-a87037af107b" providerId="ADAL" clId="{0CC1B67B-6FF0-4C7B-BF9D-C508A73793B8}" dt="2021-03-22T02:26:43.492" v="22" actId="47"/>
        <pc:sldMkLst>
          <pc:docMk/>
          <pc:sldMk cId="4060086368" sldId="329"/>
        </pc:sldMkLst>
      </pc:sldChg>
      <pc:sldChg chg="modSp mod">
        <pc:chgData name="Weifeng Xu" userId="e7aed605-a3dd-4d5a-a692-a87037af107b" providerId="ADAL" clId="{0CC1B67B-6FF0-4C7B-BF9D-C508A73793B8}" dt="2021-03-22T02:42:13.561" v="251" actId="6549"/>
        <pc:sldMkLst>
          <pc:docMk/>
          <pc:sldMk cId="3192494774" sldId="330"/>
        </pc:sldMkLst>
        <pc:spChg chg="mod">
          <ac:chgData name="Weifeng Xu" userId="e7aed605-a3dd-4d5a-a692-a87037af107b" providerId="ADAL" clId="{0CC1B67B-6FF0-4C7B-BF9D-C508A73793B8}" dt="2021-03-22T02:42:13.561" v="251" actId="6549"/>
          <ac:spMkLst>
            <pc:docMk/>
            <pc:sldMk cId="3192494774" sldId="330"/>
            <ac:spMk id="3" creationId="{4929837B-3CC1-4F40-BFDA-890D8F6D680B}"/>
          </ac:spMkLst>
        </pc:spChg>
      </pc:sldChg>
      <pc:sldChg chg="addSp delSp modSp new mod modClrScheme chgLayout">
        <pc:chgData name="Weifeng Xu" userId="e7aed605-a3dd-4d5a-a692-a87037af107b" providerId="ADAL" clId="{0CC1B67B-6FF0-4C7B-BF9D-C508A73793B8}" dt="2021-03-22T02:28:09.223" v="74" actId="20577"/>
        <pc:sldMkLst>
          <pc:docMk/>
          <pc:sldMk cId="566423159" sldId="334"/>
        </pc:sldMkLst>
        <pc:spChg chg="del mod ord">
          <ac:chgData name="Weifeng Xu" userId="e7aed605-a3dd-4d5a-a692-a87037af107b" providerId="ADAL" clId="{0CC1B67B-6FF0-4C7B-BF9D-C508A73793B8}" dt="2021-03-22T02:27:36.123" v="35" actId="700"/>
          <ac:spMkLst>
            <pc:docMk/>
            <pc:sldMk cId="566423159" sldId="334"/>
            <ac:spMk id="2" creationId="{1C142EE8-C8C6-4E95-BAAC-D2E10133E60A}"/>
          </ac:spMkLst>
        </pc:spChg>
        <pc:spChg chg="del mod ord">
          <ac:chgData name="Weifeng Xu" userId="e7aed605-a3dd-4d5a-a692-a87037af107b" providerId="ADAL" clId="{0CC1B67B-6FF0-4C7B-BF9D-C508A73793B8}" dt="2021-03-22T02:27:36.123" v="35" actId="700"/>
          <ac:spMkLst>
            <pc:docMk/>
            <pc:sldMk cId="566423159" sldId="334"/>
            <ac:spMk id="3" creationId="{A937E152-1215-45DA-AE09-AE49E5EA6590}"/>
          </ac:spMkLst>
        </pc:spChg>
        <pc:spChg chg="add mod ord">
          <ac:chgData name="Weifeng Xu" userId="e7aed605-a3dd-4d5a-a692-a87037af107b" providerId="ADAL" clId="{0CC1B67B-6FF0-4C7B-BF9D-C508A73793B8}" dt="2021-03-22T02:28:09.223" v="74" actId="20577"/>
          <ac:spMkLst>
            <pc:docMk/>
            <pc:sldMk cId="566423159" sldId="334"/>
            <ac:spMk id="4" creationId="{25205220-C69B-4DFE-A920-E9B89A00D9D1}"/>
          </ac:spMkLst>
        </pc:spChg>
        <pc:spChg chg="add mod ord">
          <ac:chgData name="Weifeng Xu" userId="e7aed605-a3dd-4d5a-a692-a87037af107b" providerId="ADAL" clId="{0CC1B67B-6FF0-4C7B-BF9D-C508A73793B8}" dt="2021-03-22T02:27:36.123" v="35" actId="700"/>
          <ac:spMkLst>
            <pc:docMk/>
            <pc:sldMk cId="566423159" sldId="334"/>
            <ac:spMk id="5" creationId="{4D6B719E-B028-46A2-AE73-42106240212C}"/>
          </ac:spMkLst>
        </pc:spChg>
      </pc:sldChg>
      <pc:sldChg chg="del">
        <pc:chgData name="Weifeng Xu" userId="e7aed605-a3dd-4d5a-a692-a87037af107b" providerId="ADAL" clId="{0CC1B67B-6FF0-4C7B-BF9D-C508A73793B8}" dt="2021-03-22T02:26:40.654" v="10" actId="47"/>
        <pc:sldMkLst>
          <pc:docMk/>
          <pc:sldMk cId="3494595657" sldId="334"/>
        </pc:sldMkLst>
      </pc:sldChg>
      <pc:sldChg chg="del">
        <pc:chgData name="Weifeng Xu" userId="e7aed605-a3dd-4d5a-a692-a87037af107b" providerId="ADAL" clId="{0CC1B67B-6FF0-4C7B-BF9D-C508A73793B8}" dt="2021-03-22T02:26:40.713" v="11" actId="47"/>
        <pc:sldMkLst>
          <pc:docMk/>
          <pc:sldMk cId="3364671392" sldId="335"/>
        </pc:sldMkLst>
      </pc:sldChg>
      <pc:sldChg chg="addSp delSp modSp new mod ord modClrScheme chgLayout">
        <pc:chgData name="Weifeng Xu" userId="e7aed605-a3dd-4d5a-a692-a87037af107b" providerId="ADAL" clId="{0CC1B67B-6FF0-4C7B-BF9D-C508A73793B8}" dt="2021-03-22T02:29:38.776" v="123" actId="20577"/>
        <pc:sldMkLst>
          <pc:docMk/>
          <pc:sldMk cId="3689451257" sldId="335"/>
        </pc:sldMkLst>
        <pc:spChg chg="del mod ord">
          <ac:chgData name="Weifeng Xu" userId="e7aed605-a3dd-4d5a-a692-a87037af107b" providerId="ADAL" clId="{0CC1B67B-6FF0-4C7B-BF9D-C508A73793B8}" dt="2021-03-22T02:28:45.577" v="76" actId="700"/>
          <ac:spMkLst>
            <pc:docMk/>
            <pc:sldMk cId="3689451257" sldId="335"/>
            <ac:spMk id="2" creationId="{E5052B20-6054-45BE-A6BC-AFD5CCDC076F}"/>
          </ac:spMkLst>
        </pc:spChg>
        <pc:spChg chg="del mod ord">
          <ac:chgData name="Weifeng Xu" userId="e7aed605-a3dd-4d5a-a692-a87037af107b" providerId="ADAL" clId="{0CC1B67B-6FF0-4C7B-BF9D-C508A73793B8}" dt="2021-03-22T02:28:45.577" v="76" actId="700"/>
          <ac:spMkLst>
            <pc:docMk/>
            <pc:sldMk cId="3689451257" sldId="335"/>
            <ac:spMk id="3" creationId="{95BB0869-27D1-4B01-85E5-856398996922}"/>
          </ac:spMkLst>
        </pc:spChg>
        <pc:spChg chg="add mod ord">
          <ac:chgData name="Weifeng Xu" userId="e7aed605-a3dd-4d5a-a692-a87037af107b" providerId="ADAL" clId="{0CC1B67B-6FF0-4C7B-BF9D-C508A73793B8}" dt="2021-03-22T02:28:51.983" v="86" actId="20577"/>
          <ac:spMkLst>
            <pc:docMk/>
            <pc:sldMk cId="3689451257" sldId="335"/>
            <ac:spMk id="4" creationId="{A1CB38C6-785E-40DD-87ED-E0F072B3E7BB}"/>
          </ac:spMkLst>
        </pc:spChg>
        <pc:spChg chg="add mod ord">
          <ac:chgData name="Weifeng Xu" userId="e7aed605-a3dd-4d5a-a692-a87037af107b" providerId="ADAL" clId="{0CC1B67B-6FF0-4C7B-BF9D-C508A73793B8}" dt="2021-03-22T02:29:38.776" v="123" actId="20577"/>
          <ac:spMkLst>
            <pc:docMk/>
            <pc:sldMk cId="3689451257" sldId="335"/>
            <ac:spMk id="5" creationId="{1200835B-B4F5-499F-BB0B-7799CB515189}"/>
          </ac:spMkLst>
        </pc:spChg>
      </pc:sldChg>
      <pc:sldChg chg="addSp delSp modSp new mod modClrScheme chgLayout">
        <pc:chgData name="Weifeng Xu" userId="e7aed605-a3dd-4d5a-a692-a87037af107b" providerId="ADAL" clId="{0CC1B67B-6FF0-4C7B-BF9D-C508A73793B8}" dt="2021-03-22T02:29:55.553" v="127" actId="20577"/>
        <pc:sldMkLst>
          <pc:docMk/>
          <pc:sldMk cId="713012708" sldId="336"/>
        </pc:sldMkLst>
        <pc:spChg chg="del mod ord">
          <ac:chgData name="Weifeng Xu" userId="e7aed605-a3dd-4d5a-a692-a87037af107b" providerId="ADAL" clId="{0CC1B67B-6FF0-4C7B-BF9D-C508A73793B8}" dt="2021-03-22T02:29:51.941" v="125" actId="700"/>
          <ac:spMkLst>
            <pc:docMk/>
            <pc:sldMk cId="713012708" sldId="336"/>
            <ac:spMk id="2" creationId="{680BE952-9226-407B-B526-F6B47D9D41CA}"/>
          </ac:spMkLst>
        </pc:spChg>
        <pc:spChg chg="del mod ord">
          <ac:chgData name="Weifeng Xu" userId="e7aed605-a3dd-4d5a-a692-a87037af107b" providerId="ADAL" clId="{0CC1B67B-6FF0-4C7B-BF9D-C508A73793B8}" dt="2021-03-22T02:29:51.941" v="125" actId="700"/>
          <ac:spMkLst>
            <pc:docMk/>
            <pc:sldMk cId="713012708" sldId="336"/>
            <ac:spMk id="3" creationId="{67E300A6-9E39-4359-A098-7B8B3BD1F3C3}"/>
          </ac:spMkLst>
        </pc:spChg>
        <pc:spChg chg="add mod ord">
          <ac:chgData name="Weifeng Xu" userId="e7aed605-a3dd-4d5a-a692-a87037af107b" providerId="ADAL" clId="{0CC1B67B-6FF0-4C7B-BF9D-C508A73793B8}" dt="2021-03-22T02:29:55.553" v="127" actId="20577"/>
          <ac:spMkLst>
            <pc:docMk/>
            <pc:sldMk cId="713012708" sldId="336"/>
            <ac:spMk id="4" creationId="{9F2AE584-7E07-4275-9384-631DA4DDAFE0}"/>
          </ac:spMkLst>
        </pc:spChg>
        <pc:spChg chg="add mod ord">
          <ac:chgData name="Weifeng Xu" userId="e7aed605-a3dd-4d5a-a692-a87037af107b" providerId="ADAL" clId="{0CC1B67B-6FF0-4C7B-BF9D-C508A73793B8}" dt="2021-03-22T02:29:51.941" v="125" actId="700"/>
          <ac:spMkLst>
            <pc:docMk/>
            <pc:sldMk cId="713012708" sldId="336"/>
            <ac:spMk id="5" creationId="{185A59FC-855D-4D57-8A89-43DFE545F8B9}"/>
          </ac:spMkLst>
        </pc:spChg>
      </pc:sldChg>
      <pc:sldChg chg="addSp delSp modSp new mod modClrScheme chgLayout modNotesTx">
        <pc:chgData name="Weifeng Xu" userId="e7aed605-a3dd-4d5a-a692-a87037af107b" providerId="ADAL" clId="{0CC1B67B-6FF0-4C7B-BF9D-C508A73793B8}" dt="2021-03-22T18:50:41.993" v="671" actId="20577"/>
        <pc:sldMkLst>
          <pc:docMk/>
          <pc:sldMk cId="119805061" sldId="337"/>
        </pc:sldMkLst>
        <pc:spChg chg="del mod ord">
          <ac:chgData name="Weifeng Xu" userId="e7aed605-a3dd-4d5a-a692-a87037af107b" providerId="ADAL" clId="{0CC1B67B-6FF0-4C7B-BF9D-C508A73793B8}" dt="2021-03-22T02:30:02.704" v="129" actId="700"/>
          <ac:spMkLst>
            <pc:docMk/>
            <pc:sldMk cId="119805061" sldId="337"/>
            <ac:spMk id="2" creationId="{3D67BA40-60E6-4DD9-B06C-FAD7893DE9AB}"/>
          </ac:spMkLst>
        </pc:spChg>
        <pc:spChg chg="del mod ord">
          <ac:chgData name="Weifeng Xu" userId="e7aed605-a3dd-4d5a-a692-a87037af107b" providerId="ADAL" clId="{0CC1B67B-6FF0-4C7B-BF9D-C508A73793B8}" dt="2021-03-22T02:30:02.704" v="129" actId="700"/>
          <ac:spMkLst>
            <pc:docMk/>
            <pc:sldMk cId="119805061" sldId="337"/>
            <ac:spMk id="3" creationId="{2BEE16E2-0E5B-4D58-B36F-3DFC423FE825}"/>
          </ac:spMkLst>
        </pc:spChg>
        <pc:spChg chg="add del mod ord">
          <ac:chgData name="Weifeng Xu" userId="e7aed605-a3dd-4d5a-a692-a87037af107b" providerId="ADAL" clId="{0CC1B67B-6FF0-4C7B-BF9D-C508A73793B8}" dt="2021-03-22T15:01:11.231" v="347" actId="700"/>
          <ac:spMkLst>
            <pc:docMk/>
            <pc:sldMk cId="119805061" sldId="337"/>
            <ac:spMk id="4" creationId="{C873AE3A-B25F-4F42-BF8F-16CDEF7AE88F}"/>
          </ac:spMkLst>
        </pc:spChg>
        <pc:spChg chg="add del mod ord">
          <ac:chgData name="Weifeng Xu" userId="e7aed605-a3dd-4d5a-a692-a87037af107b" providerId="ADAL" clId="{0CC1B67B-6FF0-4C7B-BF9D-C508A73793B8}" dt="2021-03-22T15:01:11.231" v="347" actId="700"/>
          <ac:spMkLst>
            <pc:docMk/>
            <pc:sldMk cId="119805061" sldId="337"/>
            <ac:spMk id="5" creationId="{71C7D168-9A5D-4B8A-9596-2A688AE45A24}"/>
          </ac:spMkLst>
        </pc:spChg>
        <pc:spChg chg="add mod">
          <ac:chgData name="Weifeng Xu" userId="e7aed605-a3dd-4d5a-a692-a87037af107b" providerId="ADAL" clId="{0CC1B67B-6FF0-4C7B-BF9D-C508A73793B8}" dt="2021-03-22T18:50:41.993" v="671" actId="20577"/>
          <ac:spMkLst>
            <pc:docMk/>
            <pc:sldMk cId="119805061" sldId="337"/>
            <ac:spMk id="8" creationId="{83B7D8D6-F03D-4ACD-98B7-C4CC3286F680}"/>
          </ac:spMkLst>
        </pc:spChg>
        <pc:picChg chg="add">
          <ac:chgData name="Weifeng Xu" userId="e7aed605-a3dd-4d5a-a692-a87037af107b" providerId="ADAL" clId="{0CC1B67B-6FF0-4C7B-BF9D-C508A73793B8}" dt="2021-03-22T15:01:12.594" v="348" actId="22"/>
          <ac:picMkLst>
            <pc:docMk/>
            <pc:sldMk cId="119805061" sldId="337"/>
            <ac:picMk id="7" creationId="{83E52139-36EC-49C1-BB94-281B8EA96AE5}"/>
          </ac:picMkLst>
        </pc:picChg>
      </pc:sldChg>
      <pc:sldChg chg="addSp delSp modSp new mod setBg modClrScheme chgLayout modNotesTx">
        <pc:chgData name="Weifeng Xu" userId="e7aed605-a3dd-4d5a-a692-a87037af107b" providerId="ADAL" clId="{0CC1B67B-6FF0-4C7B-BF9D-C508A73793B8}" dt="2021-03-22T16:53:49.097" v="500" actId="114"/>
        <pc:sldMkLst>
          <pc:docMk/>
          <pc:sldMk cId="1045397166" sldId="338"/>
        </pc:sldMkLst>
        <pc:spChg chg="del mod ord">
          <ac:chgData name="Weifeng Xu" userId="e7aed605-a3dd-4d5a-a692-a87037af107b" providerId="ADAL" clId="{0CC1B67B-6FF0-4C7B-BF9D-C508A73793B8}" dt="2021-03-22T14:44:09.049" v="254" actId="700"/>
          <ac:spMkLst>
            <pc:docMk/>
            <pc:sldMk cId="1045397166" sldId="338"/>
            <ac:spMk id="2" creationId="{537A91A9-CB94-4BB3-AD61-48E270A9D9CE}"/>
          </ac:spMkLst>
        </pc:spChg>
        <pc:spChg chg="del mod ord">
          <ac:chgData name="Weifeng Xu" userId="e7aed605-a3dd-4d5a-a692-a87037af107b" providerId="ADAL" clId="{0CC1B67B-6FF0-4C7B-BF9D-C508A73793B8}" dt="2021-03-22T14:44:09.049" v="254" actId="700"/>
          <ac:spMkLst>
            <pc:docMk/>
            <pc:sldMk cId="1045397166" sldId="338"/>
            <ac:spMk id="3" creationId="{6A5E0842-E8BE-49A0-8AAA-A24432A3C7BD}"/>
          </ac:spMkLst>
        </pc:spChg>
        <pc:spChg chg="add mod ord">
          <ac:chgData name="Weifeng Xu" userId="e7aed605-a3dd-4d5a-a692-a87037af107b" providerId="ADAL" clId="{0CC1B67B-6FF0-4C7B-BF9D-C508A73793B8}" dt="2021-03-22T14:49:24.387" v="282" actId="26606"/>
          <ac:spMkLst>
            <pc:docMk/>
            <pc:sldMk cId="1045397166" sldId="338"/>
            <ac:spMk id="4" creationId="{D19536EB-B416-44F4-BF8E-3829C6D07B9B}"/>
          </ac:spMkLst>
        </pc:spChg>
        <pc:spChg chg="add mod ord">
          <ac:chgData name="Weifeng Xu" userId="e7aed605-a3dd-4d5a-a692-a87037af107b" providerId="ADAL" clId="{0CC1B67B-6FF0-4C7B-BF9D-C508A73793B8}" dt="2021-03-22T16:53:49.097" v="500" actId="114"/>
          <ac:spMkLst>
            <pc:docMk/>
            <pc:sldMk cId="1045397166" sldId="338"/>
            <ac:spMk id="5" creationId="{B35CAFF3-6580-438B-AE41-E47AC2EDA83A}"/>
          </ac:spMkLst>
        </pc:spChg>
        <pc:spChg chg="add del">
          <ac:chgData name="Weifeng Xu" userId="e7aed605-a3dd-4d5a-a692-a87037af107b" providerId="ADAL" clId="{0CC1B67B-6FF0-4C7B-BF9D-C508A73793B8}" dt="2021-03-22T14:49:33.961" v="284" actId="22"/>
          <ac:spMkLst>
            <pc:docMk/>
            <pc:sldMk cId="1045397166" sldId="338"/>
            <ac:spMk id="10" creationId="{E5E41E3B-38D1-4BE4-999E-61A36BEAF1D1}"/>
          </ac:spMkLst>
        </pc:spChg>
        <pc:spChg chg="add mod">
          <ac:chgData name="Weifeng Xu" userId="e7aed605-a3dd-4d5a-a692-a87037af107b" providerId="ADAL" clId="{0CC1B67B-6FF0-4C7B-BF9D-C508A73793B8}" dt="2021-03-22T15:05:28.960" v="370" actId="1076"/>
          <ac:spMkLst>
            <pc:docMk/>
            <pc:sldMk cId="1045397166" sldId="338"/>
            <ac:spMk id="16" creationId="{5BC363B3-0C27-4076-BD3E-6757DF258EEB}"/>
          </ac:spMkLst>
        </pc:spChg>
        <pc:spChg chg="add mod">
          <ac:chgData name="Weifeng Xu" userId="e7aed605-a3dd-4d5a-a692-a87037af107b" providerId="ADAL" clId="{0CC1B67B-6FF0-4C7B-BF9D-C508A73793B8}" dt="2021-03-22T15:04:49.697" v="361" actId="1076"/>
          <ac:spMkLst>
            <pc:docMk/>
            <pc:sldMk cId="1045397166" sldId="338"/>
            <ac:spMk id="18" creationId="{6318B913-5CD5-45AC-BB8C-F5A881E61647}"/>
          </ac:spMkLst>
        </pc:spChg>
        <pc:spChg chg="add">
          <ac:chgData name="Weifeng Xu" userId="e7aed605-a3dd-4d5a-a692-a87037af107b" providerId="ADAL" clId="{0CC1B67B-6FF0-4C7B-BF9D-C508A73793B8}" dt="2021-03-22T14:49:24.387" v="282" actId="26606"/>
          <ac:spMkLst>
            <pc:docMk/>
            <pc:sldMk cId="1045397166" sldId="338"/>
            <ac:spMk id="71" creationId="{5E39A796-BE83-48B1-B33F-35C4A32AAB57}"/>
          </ac:spMkLst>
        </pc:spChg>
        <pc:spChg chg="add">
          <ac:chgData name="Weifeng Xu" userId="e7aed605-a3dd-4d5a-a692-a87037af107b" providerId="ADAL" clId="{0CC1B67B-6FF0-4C7B-BF9D-C508A73793B8}" dt="2021-03-22T14:49:24.387" v="282" actId="26606"/>
          <ac:spMkLst>
            <pc:docMk/>
            <pc:sldMk cId="1045397166" sldId="338"/>
            <ac:spMk id="73" creationId="{72F84B47-E267-4194-8194-831DB7B5547F}"/>
          </ac:spMkLst>
        </pc:spChg>
        <pc:picChg chg="add del">
          <ac:chgData name="Weifeng Xu" userId="e7aed605-a3dd-4d5a-a692-a87037af107b" providerId="ADAL" clId="{0CC1B67B-6FF0-4C7B-BF9D-C508A73793B8}" dt="2021-03-22T14:50:30.518" v="287" actId="22"/>
          <ac:picMkLst>
            <pc:docMk/>
            <pc:sldMk cId="1045397166" sldId="338"/>
            <ac:picMk id="8" creationId="{A32B5DED-5E1D-49CC-B42C-D89E1243B9E8}"/>
          </ac:picMkLst>
        </pc:picChg>
        <pc:picChg chg="add mod">
          <ac:chgData name="Weifeng Xu" userId="e7aed605-a3dd-4d5a-a692-a87037af107b" providerId="ADAL" clId="{0CC1B67B-6FF0-4C7B-BF9D-C508A73793B8}" dt="2021-03-22T14:51:15.280" v="296" actId="1076"/>
          <ac:picMkLst>
            <pc:docMk/>
            <pc:sldMk cId="1045397166" sldId="338"/>
            <ac:picMk id="11" creationId="{B29EB9F6-A2C8-4D4D-96F5-6210D1C32C8C}"/>
          </ac:picMkLst>
        </pc:picChg>
        <pc:picChg chg="add mod">
          <ac:chgData name="Weifeng Xu" userId="e7aed605-a3dd-4d5a-a692-a87037af107b" providerId="ADAL" clId="{0CC1B67B-6FF0-4C7B-BF9D-C508A73793B8}" dt="2021-03-22T14:49:24.387" v="282" actId="26606"/>
          <ac:picMkLst>
            <pc:docMk/>
            <pc:sldMk cId="1045397166" sldId="338"/>
            <ac:picMk id="1026" creationId="{612A12D2-F008-4150-B72F-1E32B45E219E}"/>
          </ac:picMkLst>
        </pc:picChg>
        <pc:cxnChg chg="add mod">
          <ac:chgData name="Weifeng Xu" userId="e7aed605-a3dd-4d5a-a692-a87037af107b" providerId="ADAL" clId="{0CC1B67B-6FF0-4C7B-BF9D-C508A73793B8}" dt="2021-03-22T15:05:09.854" v="364" actId="1582"/>
          <ac:cxnSpMkLst>
            <pc:docMk/>
            <pc:sldMk cId="1045397166" sldId="338"/>
            <ac:cxnSpMk id="15" creationId="{2D47BC40-BCC6-404D-9D71-2B0F8F191F68}"/>
          </ac:cxnSpMkLst>
        </pc:cxnChg>
        <pc:cxnChg chg="add mod">
          <ac:chgData name="Weifeng Xu" userId="e7aed605-a3dd-4d5a-a692-a87037af107b" providerId="ADAL" clId="{0CC1B67B-6FF0-4C7B-BF9D-C508A73793B8}" dt="2021-03-22T15:05:51.594" v="374" actId="1582"/>
          <ac:cxnSpMkLst>
            <pc:docMk/>
            <pc:sldMk cId="1045397166" sldId="338"/>
            <ac:cxnSpMk id="19" creationId="{5C9A802A-A32A-4226-A53E-6C2168166CD4}"/>
          </ac:cxnSpMkLst>
        </pc:cxnChg>
      </pc:sldChg>
      <pc:sldChg chg="addSp delSp modSp add mod modClrScheme chgLayout modNotesTx">
        <pc:chgData name="Weifeng Xu" userId="e7aed605-a3dd-4d5a-a692-a87037af107b" providerId="ADAL" clId="{0CC1B67B-6FF0-4C7B-BF9D-C508A73793B8}" dt="2021-03-22T20:05:18.435" v="1132" actId="6549"/>
        <pc:sldMkLst>
          <pc:docMk/>
          <pc:sldMk cId="1184896937" sldId="339"/>
        </pc:sldMkLst>
        <pc:spChg chg="add mod">
          <ac:chgData name="Weifeng Xu" userId="e7aed605-a3dd-4d5a-a692-a87037af107b" providerId="ADAL" clId="{0CC1B67B-6FF0-4C7B-BF9D-C508A73793B8}" dt="2021-03-22T19:00:45.594" v="760" actId="108"/>
          <ac:spMkLst>
            <pc:docMk/>
            <pc:sldMk cId="1184896937" sldId="339"/>
            <ac:spMk id="2" creationId="{E46B31E6-2909-454C-A2B8-8F8493361A53}"/>
          </ac:spMkLst>
        </pc:spChg>
        <pc:spChg chg="add mod">
          <ac:chgData name="Weifeng Xu" userId="e7aed605-a3dd-4d5a-a692-a87037af107b" providerId="ADAL" clId="{0CC1B67B-6FF0-4C7B-BF9D-C508A73793B8}" dt="2021-03-22T19:32:40.743" v="958" actId="27636"/>
          <ac:spMkLst>
            <pc:docMk/>
            <pc:sldMk cId="1184896937" sldId="339"/>
            <ac:spMk id="3" creationId="{B1336FA1-660A-4D9A-9438-CDC8713F4D82}"/>
          </ac:spMkLst>
        </pc:spChg>
        <pc:spChg chg="add mod">
          <ac:chgData name="Weifeng Xu" userId="e7aed605-a3dd-4d5a-a692-a87037af107b" providerId="ADAL" clId="{0CC1B67B-6FF0-4C7B-BF9D-C508A73793B8}" dt="2021-03-22T19:40:24.316" v="1025" actId="20577"/>
          <ac:spMkLst>
            <pc:docMk/>
            <pc:sldMk cId="1184896937" sldId="339"/>
            <ac:spMk id="8" creationId="{E0B29EA5-C753-4974-988F-370D62F8B44D}"/>
          </ac:spMkLst>
        </pc:spChg>
        <pc:picChg chg="add mod">
          <ac:chgData name="Weifeng Xu" userId="e7aed605-a3dd-4d5a-a692-a87037af107b" providerId="ADAL" clId="{0CC1B67B-6FF0-4C7B-BF9D-C508A73793B8}" dt="2021-03-22T19:27:48.616" v="920" actId="1076"/>
          <ac:picMkLst>
            <pc:docMk/>
            <pc:sldMk cId="1184896937" sldId="339"/>
            <ac:picMk id="5" creationId="{B67B0F95-5C33-43C2-B63E-BD06965FBA05}"/>
          </ac:picMkLst>
        </pc:picChg>
        <pc:picChg chg="del">
          <ac:chgData name="Weifeng Xu" userId="e7aed605-a3dd-4d5a-a692-a87037af107b" providerId="ADAL" clId="{0CC1B67B-6FF0-4C7B-BF9D-C508A73793B8}" dt="2021-03-22T15:01:27.644" v="350" actId="478"/>
          <ac:picMkLst>
            <pc:docMk/>
            <pc:sldMk cId="1184896937" sldId="339"/>
            <ac:picMk id="7" creationId="{83E52139-36EC-49C1-BB94-281B8EA96AE5}"/>
          </ac:picMkLst>
        </pc:picChg>
        <pc:cxnChg chg="add mod">
          <ac:chgData name="Weifeng Xu" userId="e7aed605-a3dd-4d5a-a692-a87037af107b" providerId="ADAL" clId="{0CC1B67B-6FF0-4C7B-BF9D-C508A73793B8}" dt="2021-03-22T19:27:56.083" v="922" actId="13822"/>
          <ac:cxnSpMkLst>
            <pc:docMk/>
            <pc:sldMk cId="1184896937" sldId="339"/>
            <ac:cxnSpMk id="6" creationId="{264C21C4-6F16-413C-AA6A-772066364DD1}"/>
          </ac:cxnSpMkLst>
        </pc:cxnChg>
      </pc:sldChg>
      <pc:sldChg chg="addSp delSp modSp new mod setBg modClrScheme addAnim delAnim chgLayout modNotesTx">
        <pc:chgData name="Weifeng Xu" userId="e7aed605-a3dd-4d5a-a692-a87037af107b" providerId="ADAL" clId="{0CC1B67B-6FF0-4C7B-BF9D-C508A73793B8}" dt="2021-03-22T15:25:05.968" v="456" actId="404"/>
        <pc:sldMkLst>
          <pc:docMk/>
          <pc:sldMk cId="991312058" sldId="340"/>
        </pc:sldMkLst>
        <pc:spChg chg="del mod ord">
          <ac:chgData name="Weifeng Xu" userId="e7aed605-a3dd-4d5a-a692-a87037af107b" providerId="ADAL" clId="{0CC1B67B-6FF0-4C7B-BF9D-C508A73793B8}" dt="2021-03-22T15:14:51.765" v="376" actId="700"/>
          <ac:spMkLst>
            <pc:docMk/>
            <pc:sldMk cId="991312058" sldId="340"/>
            <ac:spMk id="2" creationId="{E00CABD5-AB31-4D33-8393-CCC28FAB0283}"/>
          </ac:spMkLst>
        </pc:spChg>
        <pc:spChg chg="del">
          <ac:chgData name="Weifeng Xu" userId="e7aed605-a3dd-4d5a-a692-a87037af107b" providerId="ADAL" clId="{0CC1B67B-6FF0-4C7B-BF9D-C508A73793B8}" dt="2021-03-22T15:14:51.765" v="376" actId="700"/>
          <ac:spMkLst>
            <pc:docMk/>
            <pc:sldMk cId="991312058" sldId="340"/>
            <ac:spMk id="3" creationId="{7D0B1BD3-3082-4762-9285-16D3EF5765C1}"/>
          </ac:spMkLst>
        </pc:spChg>
        <pc:spChg chg="add mod ord">
          <ac:chgData name="Weifeng Xu" userId="e7aed605-a3dd-4d5a-a692-a87037af107b" providerId="ADAL" clId="{0CC1B67B-6FF0-4C7B-BF9D-C508A73793B8}" dt="2021-03-22T15:20:16.534" v="438" actId="20577"/>
          <ac:spMkLst>
            <pc:docMk/>
            <pc:sldMk cId="991312058" sldId="340"/>
            <ac:spMk id="4" creationId="{A4569E20-07A2-497B-AAD6-E44B471D3C74}"/>
          </ac:spMkLst>
        </pc:spChg>
        <pc:spChg chg="add mod">
          <ac:chgData name="Weifeng Xu" userId="e7aed605-a3dd-4d5a-a692-a87037af107b" providerId="ADAL" clId="{0CC1B67B-6FF0-4C7B-BF9D-C508A73793B8}" dt="2021-03-22T15:25:05.968" v="456" actId="404"/>
          <ac:spMkLst>
            <pc:docMk/>
            <pc:sldMk cId="991312058" sldId="340"/>
            <ac:spMk id="19" creationId="{2C9994A5-F250-4461-9E25-584903F0D0A2}"/>
          </ac:spMkLst>
        </pc:spChg>
        <pc:spChg chg="add mod">
          <ac:chgData name="Weifeng Xu" userId="e7aed605-a3dd-4d5a-a692-a87037af107b" providerId="ADAL" clId="{0CC1B67B-6FF0-4C7B-BF9D-C508A73793B8}" dt="2021-03-22T15:24:37.693" v="452" actId="20577"/>
          <ac:spMkLst>
            <pc:docMk/>
            <pc:sldMk cId="991312058" sldId="340"/>
            <ac:spMk id="21" creationId="{B7DAC635-AF87-4AC1-A02D-3EE9109E6F6A}"/>
          </ac:spMkLst>
        </pc:spChg>
        <pc:spChg chg="add del">
          <ac:chgData name="Weifeng Xu" userId="e7aed605-a3dd-4d5a-a692-a87037af107b" providerId="ADAL" clId="{0CC1B67B-6FF0-4C7B-BF9D-C508A73793B8}" dt="2021-03-22T15:19:24.967" v="406" actId="26606"/>
          <ac:spMkLst>
            <pc:docMk/>
            <pc:sldMk cId="991312058" sldId="340"/>
            <ac:spMk id="71" creationId="{A8384FB5-9ADC-4DDC-881B-597D56F5B15D}"/>
          </ac:spMkLst>
        </pc:spChg>
        <pc:spChg chg="add del">
          <ac:chgData name="Weifeng Xu" userId="e7aed605-a3dd-4d5a-a692-a87037af107b" providerId="ADAL" clId="{0CC1B67B-6FF0-4C7B-BF9D-C508A73793B8}" dt="2021-03-22T15:19:24.967" v="406" actId="26606"/>
          <ac:spMkLst>
            <pc:docMk/>
            <pc:sldMk cId="991312058" sldId="340"/>
            <ac:spMk id="73" creationId="{91E5A9A7-95C6-4F4F-B00E-C82E07FE62EF}"/>
          </ac:spMkLst>
        </pc:spChg>
        <pc:spChg chg="add del">
          <ac:chgData name="Weifeng Xu" userId="e7aed605-a3dd-4d5a-a692-a87037af107b" providerId="ADAL" clId="{0CC1B67B-6FF0-4C7B-BF9D-C508A73793B8}" dt="2021-03-22T15:19:24.967" v="406" actId="26606"/>
          <ac:spMkLst>
            <pc:docMk/>
            <pc:sldMk cId="991312058" sldId="340"/>
            <ac:spMk id="75" creationId="{D07DD2DE-F619-49DD-B5E7-03A290FF4ED1}"/>
          </ac:spMkLst>
        </pc:spChg>
        <pc:spChg chg="add del">
          <ac:chgData name="Weifeng Xu" userId="e7aed605-a3dd-4d5a-a692-a87037af107b" providerId="ADAL" clId="{0CC1B67B-6FF0-4C7B-BF9D-C508A73793B8}" dt="2021-03-22T15:19:24.967" v="406" actId="26606"/>
          <ac:spMkLst>
            <pc:docMk/>
            <pc:sldMk cId="991312058" sldId="340"/>
            <ac:spMk id="77" creationId="{85149191-5F60-4A28-AAFF-039F96B0F3EC}"/>
          </ac:spMkLst>
        </pc:spChg>
        <pc:spChg chg="add del">
          <ac:chgData name="Weifeng Xu" userId="e7aed605-a3dd-4d5a-a692-a87037af107b" providerId="ADAL" clId="{0CC1B67B-6FF0-4C7B-BF9D-C508A73793B8}" dt="2021-03-22T15:19:24.967" v="406" actId="26606"/>
          <ac:spMkLst>
            <pc:docMk/>
            <pc:sldMk cId="991312058" sldId="340"/>
            <ac:spMk id="79" creationId="{F8260ED5-17F7-4158-B241-D51DD4CF1B7E}"/>
          </ac:spMkLst>
        </pc:spChg>
        <pc:spChg chg="add del">
          <ac:chgData name="Weifeng Xu" userId="e7aed605-a3dd-4d5a-a692-a87037af107b" providerId="ADAL" clId="{0CC1B67B-6FF0-4C7B-BF9D-C508A73793B8}" dt="2021-03-22T15:19:26.266" v="409" actId="26606"/>
          <ac:spMkLst>
            <pc:docMk/>
            <pc:sldMk cId="991312058" sldId="340"/>
            <ac:spMk id="2052" creationId="{71FC7D98-7B8B-402A-90FC-F027482F2142}"/>
          </ac:spMkLst>
        </pc:spChg>
        <pc:spChg chg="add del">
          <ac:chgData name="Weifeng Xu" userId="e7aed605-a3dd-4d5a-a692-a87037af107b" providerId="ADAL" clId="{0CC1B67B-6FF0-4C7B-BF9D-C508A73793B8}" dt="2021-03-22T15:19:26.266" v="409" actId="26606"/>
          <ac:spMkLst>
            <pc:docMk/>
            <pc:sldMk cId="991312058" sldId="340"/>
            <ac:spMk id="2053" creationId="{AD7356EA-285B-4E5D-8FEC-104659A4FD2C}"/>
          </ac:spMkLst>
        </pc:spChg>
        <pc:spChg chg="add">
          <ac:chgData name="Weifeng Xu" userId="e7aed605-a3dd-4d5a-a692-a87037af107b" providerId="ADAL" clId="{0CC1B67B-6FF0-4C7B-BF9D-C508A73793B8}" dt="2021-03-22T15:19:26.275" v="410" actId="26606"/>
          <ac:spMkLst>
            <pc:docMk/>
            <pc:sldMk cId="991312058" sldId="340"/>
            <ac:spMk id="2055" creationId="{A8384FB5-9ADC-4DDC-881B-597D56F5B15D}"/>
          </ac:spMkLst>
        </pc:spChg>
        <pc:spChg chg="add">
          <ac:chgData name="Weifeng Xu" userId="e7aed605-a3dd-4d5a-a692-a87037af107b" providerId="ADAL" clId="{0CC1B67B-6FF0-4C7B-BF9D-C508A73793B8}" dt="2021-03-22T15:19:26.275" v="410" actId="26606"/>
          <ac:spMkLst>
            <pc:docMk/>
            <pc:sldMk cId="991312058" sldId="340"/>
            <ac:spMk id="2056" creationId="{91E5A9A7-95C6-4F4F-B00E-C82E07FE62EF}"/>
          </ac:spMkLst>
        </pc:spChg>
        <pc:spChg chg="add">
          <ac:chgData name="Weifeng Xu" userId="e7aed605-a3dd-4d5a-a692-a87037af107b" providerId="ADAL" clId="{0CC1B67B-6FF0-4C7B-BF9D-C508A73793B8}" dt="2021-03-22T15:19:26.275" v="410" actId="26606"/>
          <ac:spMkLst>
            <pc:docMk/>
            <pc:sldMk cId="991312058" sldId="340"/>
            <ac:spMk id="2057" creationId="{D07DD2DE-F619-49DD-B5E7-03A290FF4ED1}"/>
          </ac:spMkLst>
        </pc:spChg>
        <pc:spChg chg="add">
          <ac:chgData name="Weifeng Xu" userId="e7aed605-a3dd-4d5a-a692-a87037af107b" providerId="ADAL" clId="{0CC1B67B-6FF0-4C7B-BF9D-C508A73793B8}" dt="2021-03-22T15:19:26.275" v="410" actId="26606"/>
          <ac:spMkLst>
            <pc:docMk/>
            <pc:sldMk cId="991312058" sldId="340"/>
            <ac:spMk id="2058" creationId="{85149191-5F60-4A28-AAFF-039F96B0F3EC}"/>
          </ac:spMkLst>
        </pc:spChg>
        <pc:spChg chg="add">
          <ac:chgData name="Weifeng Xu" userId="e7aed605-a3dd-4d5a-a692-a87037af107b" providerId="ADAL" clId="{0CC1B67B-6FF0-4C7B-BF9D-C508A73793B8}" dt="2021-03-22T15:19:26.275" v="410" actId="26606"/>
          <ac:spMkLst>
            <pc:docMk/>
            <pc:sldMk cId="991312058" sldId="340"/>
            <ac:spMk id="2059" creationId="{F8260ED5-17F7-4158-B241-D51DD4CF1B7E}"/>
          </ac:spMkLst>
        </pc:spChg>
        <pc:picChg chg="add mod">
          <ac:chgData name="Weifeng Xu" userId="e7aed605-a3dd-4d5a-a692-a87037af107b" providerId="ADAL" clId="{0CC1B67B-6FF0-4C7B-BF9D-C508A73793B8}" dt="2021-03-22T15:19:26.275" v="410" actId="26606"/>
          <ac:picMkLst>
            <pc:docMk/>
            <pc:sldMk cId="991312058" sldId="340"/>
            <ac:picMk id="2050" creationId="{D738B73C-F155-4C6A-8E6C-E165F6DBB25C}"/>
          </ac:picMkLst>
        </pc:picChg>
      </pc:sldChg>
      <pc:sldChg chg="addSp delSp modSp new mod ord modNotesTx">
        <pc:chgData name="Weifeng Xu" userId="e7aed605-a3dd-4d5a-a692-a87037af107b" providerId="ADAL" clId="{0CC1B67B-6FF0-4C7B-BF9D-C508A73793B8}" dt="2021-03-22T20:14:53.725" v="1260" actId="1035"/>
        <pc:sldMkLst>
          <pc:docMk/>
          <pc:sldMk cId="3664990277" sldId="341"/>
        </pc:sldMkLst>
        <pc:spChg chg="add mod">
          <ac:chgData name="Weifeng Xu" userId="e7aed605-a3dd-4d5a-a692-a87037af107b" providerId="ADAL" clId="{0CC1B67B-6FF0-4C7B-BF9D-C508A73793B8}" dt="2021-03-22T20:14:53.725" v="1260" actId="1035"/>
          <ac:spMkLst>
            <pc:docMk/>
            <pc:sldMk cId="3664990277" sldId="341"/>
            <ac:spMk id="5" creationId="{9019970C-89FA-4067-AE95-B13C32BA34F6}"/>
          </ac:spMkLst>
        </pc:spChg>
        <pc:spChg chg="add mod">
          <ac:chgData name="Weifeng Xu" userId="e7aed605-a3dd-4d5a-a692-a87037af107b" providerId="ADAL" clId="{0CC1B67B-6FF0-4C7B-BF9D-C508A73793B8}" dt="2021-03-22T20:14:53.725" v="1260" actId="1035"/>
          <ac:spMkLst>
            <pc:docMk/>
            <pc:sldMk cId="3664990277" sldId="341"/>
            <ac:spMk id="6" creationId="{715FA2A2-4CE0-4411-9043-FA32B4C5E19C}"/>
          </ac:spMkLst>
        </pc:spChg>
        <pc:spChg chg="add mod">
          <ac:chgData name="Weifeng Xu" userId="e7aed605-a3dd-4d5a-a692-a87037af107b" providerId="ADAL" clId="{0CC1B67B-6FF0-4C7B-BF9D-C508A73793B8}" dt="2021-03-22T20:14:53.725" v="1260" actId="1035"/>
          <ac:spMkLst>
            <pc:docMk/>
            <pc:sldMk cId="3664990277" sldId="341"/>
            <ac:spMk id="7" creationId="{2E2624A9-ACBB-4A3C-AC3D-AFD836C1300C}"/>
          </ac:spMkLst>
        </pc:spChg>
        <pc:spChg chg="add del mod">
          <ac:chgData name="Weifeng Xu" userId="e7aed605-a3dd-4d5a-a692-a87037af107b" providerId="ADAL" clId="{0CC1B67B-6FF0-4C7B-BF9D-C508A73793B8}" dt="2021-03-22T20:14:48.334" v="1247" actId="478"/>
          <ac:spMkLst>
            <pc:docMk/>
            <pc:sldMk cId="3664990277" sldId="341"/>
            <ac:spMk id="10" creationId="{D348B406-EEA4-45EE-A7CD-7BD3E479AA2E}"/>
          </ac:spMkLst>
        </pc:spChg>
        <pc:spChg chg="add mod">
          <ac:chgData name="Weifeng Xu" userId="e7aed605-a3dd-4d5a-a692-a87037af107b" providerId="ADAL" clId="{0CC1B67B-6FF0-4C7B-BF9D-C508A73793B8}" dt="2021-03-22T20:14:53.725" v="1260" actId="1035"/>
          <ac:spMkLst>
            <pc:docMk/>
            <pc:sldMk cId="3664990277" sldId="341"/>
            <ac:spMk id="12" creationId="{61CC7CCE-A0A2-480C-B162-83D35D8D2EA1}"/>
          </ac:spMkLst>
        </pc:spChg>
        <pc:picChg chg="add mod">
          <ac:chgData name="Weifeng Xu" userId="e7aed605-a3dd-4d5a-a692-a87037af107b" providerId="ADAL" clId="{0CC1B67B-6FF0-4C7B-BF9D-C508A73793B8}" dt="2021-03-22T20:14:53.725" v="1260" actId="1035"/>
          <ac:picMkLst>
            <pc:docMk/>
            <pc:sldMk cId="3664990277" sldId="341"/>
            <ac:picMk id="3" creationId="{86841EEE-9E0A-4F48-A5D2-B7807132B091}"/>
          </ac:picMkLst>
        </pc:picChg>
        <pc:picChg chg="add mod">
          <ac:chgData name="Weifeng Xu" userId="e7aed605-a3dd-4d5a-a692-a87037af107b" providerId="ADAL" clId="{0CC1B67B-6FF0-4C7B-BF9D-C508A73793B8}" dt="2021-03-22T20:14:53.725" v="1260" actId="1035"/>
          <ac:picMkLst>
            <pc:docMk/>
            <pc:sldMk cId="3664990277" sldId="341"/>
            <ac:picMk id="9" creationId="{E393FE77-A971-442E-A2F0-15BDD2E8CD9F}"/>
          </ac:picMkLst>
        </pc:picChg>
      </pc:sldChg>
      <pc:sldChg chg="addSp modSp new mod modClrScheme chgLayout">
        <pc:chgData name="Weifeng Xu" userId="e7aed605-a3dd-4d5a-a692-a87037af107b" providerId="ADAL" clId="{0CC1B67B-6FF0-4C7B-BF9D-C508A73793B8}" dt="2021-03-22T19:01:38.490" v="781" actId="20577"/>
        <pc:sldMkLst>
          <pc:docMk/>
          <pc:sldMk cId="347436562" sldId="342"/>
        </pc:sldMkLst>
        <pc:spChg chg="add mod ord">
          <ac:chgData name="Weifeng Xu" userId="e7aed605-a3dd-4d5a-a692-a87037af107b" providerId="ADAL" clId="{0CC1B67B-6FF0-4C7B-BF9D-C508A73793B8}" dt="2021-03-22T19:01:38.490" v="781" actId="20577"/>
          <ac:spMkLst>
            <pc:docMk/>
            <pc:sldMk cId="347436562" sldId="342"/>
            <ac:spMk id="4" creationId="{B224AC84-7FC2-4C23-B8B7-D8F086B5B43F}"/>
          </ac:spMkLst>
        </pc:spChg>
        <pc:spChg chg="add mod">
          <ac:chgData name="Weifeng Xu" userId="e7aed605-a3dd-4d5a-a692-a87037af107b" providerId="ADAL" clId="{0CC1B67B-6FF0-4C7B-BF9D-C508A73793B8}" dt="2021-03-22T18:55:34.762" v="683" actId="1076"/>
          <ac:spMkLst>
            <pc:docMk/>
            <pc:sldMk cId="347436562" sldId="342"/>
            <ac:spMk id="6" creationId="{5C8522D2-5D2A-48FF-8ACE-AB8D80FBA414}"/>
          </ac:spMkLst>
        </pc:spChg>
        <pc:picChg chg="add mod">
          <ac:chgData name="Weifeng Xu" userId="e7aed605-a3dd-4d5a-a692-a87037af107b" providerId="ADAL" clId="{0CC1B67B-6FF0-4C7B-BF9D-C508A73793B8}" dt="2021-03-22T18:55:34.762" v="683" actId="1076"/>
          <ac:picMkLst>
            <pc:docMk/>
            <pc:sldMk cId="347436562" sldId="342"/>
            <ac:picMk id="3" creationId="{77B056B8-AF58-4231-8E78-0B32D815476F}"/>
          </ac:picMkLst>
        </pc:picChg>
      </pc:sldChg>
      <pc:sldChg chg="addSp delSp modSp new mod modClrScheme chgLayout">
        <pc:chgData name="Weifeng Xu" userId="e7aed605-a3dd-4d5a-a692-a87037af107b" providerId="ADAL" clId="{0CC1B67B-6FF0-4C7B-BF9D-C508A73793B8}" dt="2021-03-22T20:22:41.776" v="1303" actId="14100"/>
        <pc:sldMkLst>
          <pc:docMk/>
          <pc:sldMk cId="420362170" sldId="343"/>
        </pc:sldMkLst>
        <pc:spChg chg="del mod ord">
          <ac:chgData name="Weifeng Xu" userId="e7aed605-a3dd-4d5a-a692-a87037af107b" providerId="ADAL" clId="{0CC1B67B-6FF0-4C7B-BF9D-C508A73793B8}" dt="2021-03-22T20:15:35.215" v="1262" actId="700"/>
          <ac:spMkLst>
            <pc:docMk/>
            <pc:sldMk cId="420362170" sldId="343"/>
            <ac:spMk id="2" creationId="{6162B0E7-3FCD-4131-A579-0CCCAF9B17F2}"/>
          </ac:spMkLst>
        </pc:spChg>
        <pc:spChg chg="del">
          <ac:chgData name="Weifeng Xu" userId="e7aed605-a3dd-4d5a-a692-a87037af107b" providerId="ADAL" clId="{0CC1B67B-6FF0-4C7B-BF9D-C508A73793B8}" dt="2021-03-22T19:35:08.641" v="980" actId="700"/>
          <ac:spMkLst>
            <pc:docMk/>
            <pc:sldMk cId="420362170" sldId="343"/>
            <ac:spMk id="3" creationId="{8E1B679B-F320-42DB-B031-BB945F35BD71}"/>
          </ac:spMkLst>
        </pc:spChg>
        <pc:spChg chg="add mod">
          <ac:chgData name="Weifeng Xu" userId="e7aed605-a3dd-4d5a-a692-a87037af107b" providerId="ADAL" clId="{0CC1B67B-6FF0-4C7B-BF9D-C508A73793B8}" dt="2021-03-22T20:22:41.776" v="1303" actId="14100"/>
          <ac:spMkLst>
            <pc:docMk/>
            <pc:sldMk cId="420362170" sldId="343"/>
            <ac:spMk id="11" creationId="{B87BD867-938D-4F4B-8543-0B9EDD3B9935}"/>
          </ac:spMkLst>
        </pc:spChg>
        <pc:picChg chg="add mod">
          <ac:chgData name="Weifeng Xu" userId="e7aed605-a3dd-4d5a-a692-a87037af107b" providerId="ADAL" clId="{0CC1B67B-6FF0-4C7B-BF9D-C508A73793B8}" dt="2021-03-22T19:38:36.518" v="986" actId="1076"/>
          <ac:picMkLst>
            <pc:docMk/>
            <pc:sldMk cId="420362170" sldId="343"/>
            <ac:picMk id="5" creationId="{93809B0D-7D81-418C-A9BA-64E8300C3DB3}"/>
          </ac:picMkLst>
        </pc:picChg>
        <pc:picChg chg="add mod">
          <ac:chgData name="Weifeng Xu" userId="e7aed605-a3dd-4d5a-a692-a87037af107b" providerId="ADAL" clId="{0CC1B67B-6FF0-4C7B-BF9D-C508A73793B8}" dt="2021-03-22T19:38:45.502" v="989" actId="1076"/>
          <ac:picMkLst>
            <pc:docMk/>
            <pc:sldMk cId="420362170" sldId="343"/>
            <ac:picMk id="7" creationId="{CCFC563A-64BB-49C7-B8DC-AD4C4738CE78}"/>
          </ac:picMkLst>
        </pc:picChg>
        <pc:cxnChg chg="add mod">
          <ac:chgData name="Weifeng Xu" userId="e7aed605-a3dd-4d5a-a692-a87037af107b" providerId="ADAL" clId="{0CC1B67B-6FF0-4C7B-BF9D-C508A73793B8}" dt="2021-03-22T19:39:20.769" v="993" actId="1582"/>
          <ac:cxnSpMkLst>
            <pc:docMk/>
            <pc:sldMk cId="420362170" sldId="343"/>
            <ac:cxnSpMk id="9" creationId="{CBDD99F3-9797-41CB-827F-F27404A7944C}"/>
          </ac:cxnSpMkLst>
        </pc:cxnChg>
      </pc:sldChg>
      <pc:sldChg chg="addSp modSp new mod modNotesTx">
        <pc:chgData name="Weifeng Xu" userId="e7aed605-a3dd-4d5a-a692-a87037af107b" providerId="ADAL" clId="{0CC1B67B-6FF0-4C7B-BF9D-C508A73793B8}" dt="2021-03-23T01:25:07.278" v="1373"/>
        <pc:sldMkLst>
          <pc:docMk/>
          <pc:sldMk cId="188422031" sldId="344"/>
        </pc:sldMkLst>
        <pc:spChg chg="mod">
          <ac:chgData name="Weifeng Xu" userId="e7aed605-a3dd-4d5a-a692-a87037af107b" providerId="ADAL" clId="{0CC1B67B-6FF0-4C7B-BF9D-C508A73793B8}" dt="2021-03-22T20:55:47.415" v="1369" actId="20577"/>
          <ac:spMkLst>
            <pc:docMk/>
            <pc:sldMk cId="188422031" sldId="344"/>
            <ac:spMk id="2" creationId="{34F7D1A8-75DE-4EE3-A6E0-14E2CCB762A0}"/>
          </ac:spMkLst>
        </pc:spChg>
        <pc:spChg chg="add mod">
          <ac:chgData name="Weifeng Xu" userId="e7aed605-a3dd-4d5a-a692-a87037af107b" providerId="ADAL" clId="{0CC1B67B-6FF0-4C7B-BF9D-C508A73793B8}" dt="2021-03-22T20:50:00.908" v="1361" actId="1076"/>
          <ac:spMkLst>
            <pc:docMk/>
            <pc:sldMk cId="188422031" sldId="344"/>
            <ac:spMk id="4" creationId="{EC0279F1-0FC0-4823-8374-B55EB32092B7}"/>
          </ac:spMkLst>
        </pc:spChg>
        <pc:picChg chg="add mod">
          <ac:chgData name="Weifeng Xu" userId="e7aed605-a3dd-4d5a-a692-a87037af107b" providerId="ADAL" clId="{0CC1B67B-6FF0-4C7B-BF9D-C508A73793B8}" dt="2021-03-22T20:49:56.264" v="1360" actId="14100"/>
          <ac:picMkLst>
            <pc:docMk/>
            <pc:sldMk cId="188422031" sldId="344"/>
            <ac:picMk id="6" creationId="{7180E8EE-2235-4B18-9523-F781756BAF82}"/>
          </ac:picMkLst>
        </pc:picChg>
      </pc:sldChg>
      <pc:sldChg chg="addSp delSp modSp new mod modNotesTx">
        <pc:chgData name="Weifeng Xu" userId="e7aed605-a3dd-4d5a-a692-a87037af107b" providerId="ADAL" clId="{0CC1B67B-6FF0-4C7B-BF9D-C508A73793B8}" dt="2021-03-23T02:10:50.814" v="1531"/>
        <pc:sldMkLst>
          <pc:docMk/>
          <pc:sldMk cId="1056541184" sldId="345"/>
        </pc:sldMkLst>
        <pc:spChg chg="mod">
          <ac:chgData name="Weifeng Xu" userId="e7aed605-a3dd-4d5a-a692-a87037af107b" providerId="ADAL" clId="{0CC1B67B-6FF0-4C7B-BF9D-C508A73793B8}" dt="2021-03-23T01:46:58.375" v="1447" actId="20577"/>
          <ac:spMkLst>
            <pc:docMk/>
            <pc:sldMk cId="1056541184" sldId="345"/>
            <ac:spMk id="2" creationId="{B46466F7-BF4D-4066-9BCA-0084B6FCC5D5}"/>
          </ac:spMkLst>
        </pc:spChg>
        <pc:spChg chg="add del mod">
          <ac:chgData name="Weifeng Xu" userId="e7aed605-a3dd-4d5a-a692-a87037af107b" providerId="ADAL" clId="{0CC1B67B-6FF0-4C7B-BF9D-C508A73793B8}" dt="2021-03-23T01:47:53.909" v="1460" actId="478"/>
          <ac:spMkLst>
            <pc:docMk/>
            <pc:sldMk cId="1056541184" sldId="345"/>
            <ac:spMk id="4" creationId="{F2D71918-4862-4947-8FCC-7CF521BF25B7}"/>
          </ac:spMkLst>
        </pc:spChg>
        <pc:spChg chg="add mod">
          <ac:chgData name="Weifeng Xu" userId="e7aed605-a3dd-4d5a-a692-a87037af107b" providerId="ADAL" clId="{0CC1B67B-6FF0-4C7B-BF9D-C508A73793B8}" dt="2021-03-23T01:50:28.291" v="1528" actId="114"/>
          <ac:spMkLst>
            <pc:docMk/>
            <pc:sldMk cId="1056541184" sldId="345"/>
            <ac:spMk id="7" creationId="{4FB24A75-AFBF-4BC4-AC4E-F2749FDE8D01}"/>
          </ac:spMkLst>
        </pc:spChg>
        <pc:picChg chg="add mod">
          <ac:chgData name="Weifeng Xu" userId="e7aed605-a3dd-4d5a-a692-a87037af107b" providerId="ADAL" clId="{0CC1B67B-6FF0-4C7B-BF9D-C508A73793B8}" dt="2021-03-23T01:49:20.474" v="1464" actId="1076"/>
          <ac:picMkLst>
            <pc:docMk/>
            <pc:sldMk cId="1056541184" sldId="345"/>
            <ac:picMk id="6" creationId="{8B72FE56-DC0A-4190-B0A7-B78845448411}"/>
          </ac:picMkLst>
        </pc:picChg>
      </pc:sldChg>
    </pc:docChg>
  </pc:docChgLst>
  <pc:docChgLst>
    <pc:chgData name="Weifeng Xu" userId="e7aed605-a3dd-4d5a-a692-a87037af107b" providerId="ADAL" clId="{E0A36AE6-DAEB-4086-8CDB-3902B8401090}"/>
    <pc:docChg chg="undo custSel mod addSld delSld modSld">
      <pc:chgData name="Weifeng Xu" userId="e7aed605-a3dd-4d5a-a692-a87037af107b" providerId="ADAL" clId="{E0A36AE6-DAEB-4086-8CDB-3902B8401090}" dt="2021-01-18T00:01:06.800" v="260" actId="6549"/>
      <pc:docMkLst>
        <pc:docMk/>
      </pc:docMkLst>
      <pc:sldChg chg="addSp delSp modSp mod setBg">
        <pc:chgData name="Weifeng Xu" userId="e7aed605-a3dd-4d5a-a692-a87037af107b" providerId="ADAL" clId="{E0A36AE6-DAEB-4086-8CDB-3902B8401090}" dt="2021-01-17T23:59:46.284" v="256" actId="26606"/>
        <pc:sldMkLst>
          <pc:docMk/>
          <pc:sldMk cId="1392771324" sldId="258"/>
        </pc:sldMkLst>
        <pc:spChg chg="mo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4" creationId="{00000000-0000-0000-0000-000000000000}"/>
          </ac:spMkLst>
        </pc:spChg>
        <pc:spChg chg="mo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5" creationId="{00000000-0000-0000-0000-000000000000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1" creationId="{92EA0DEB-983C-4A94-9B9A-51E32098C2E2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3" creationId="{9E197AD2-3004-4188-A389-E9EAC108A04B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5" creationId="{A82D0C51-DE81-4DC1-8D2D-1A3EE14E678E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28" creationId="{936CFC0A-8C37-453C-9488-1B30FBC3B3B0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29" creationId="{FBC3EAFD-A275-4F9B-8F62-72B6678F35A8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30" creationId="{06E64A6D-2B9F-4AAD-AB42-A61BAF01AC12}"/>
          </ac:spMkLst>
        </pc:spChg>
        <pc:spChg chg="ad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1031" creationId="{2643BE6C-86B7-4AB9-91E8-9B5DB45AC8EA}"/>
          </ac:spMkLst>
        </pc:spChg>
        <pc:spChg chg="add del">
          <ac:chgData name="Weifeng Xu" userId="e7aed605-a3dd-4d5a-a692-a87037af107b" providerId="ADAL" clId="{E0A36AE6-DAEB-4086-8CDB-3902B8401090}" dt="2021-01-17T23:50:13.157" v="125" actId="26606"/>
          <ac:spMkLst>
            <pc:docMk/>
            <pc:sldMk cId="1392771324" sldId="258"/>
            <ac:spMk id="1032" creationId="{2643BE6C-86B7-4AB9-91E8-9B5DB45AC8EA}"/>
          </ac:spMkLst>
        </pc:spChg>
        <pc:picChg chg="add del">
          <ac:chgData name="Weifeng Xu" userId="e7aed605-a3dd-4d5a-a692-a87037af107b" providerId="ADAL" clId="{E0A36AE6-DAEB-4086-8CDB-3902B8401090}" dt="2021-01-17T23:49:00.056" v="94" actId="26606"/>
          <ac:picMkLst>
            <pc:docMk/>
            <pc:sldMk cId="1392771324" sldId="258"/>
            <ac:picMk id="77" creationId="{C51881DD-AD85-41BE-8A49-C2FB45800E10}"/>
          </ac:picMkLst>
        </pc:picChg>
        <pc:picChg chg="add mod">
          <ac:chgData name="Weifeng Xu" userId="e7aed605-a3dd-4d5a-a692-a87037af107b" providerId="ADAL" clId="{E0A36AE6-DAEB-4086-8CDB-3902B8401090}" dt="2021-01-17T23:59:46.284" v="256" actId="26606"/>
          <ac:picMkLst>
            <pc:docMk/>
            <pc:sldMk cId="1392771324" sldId="258"/>
            <ac:picMk id="1026" creationId="{1749E611-ACB8-4D69-A2FA-07F87D23322E}"/>
          </ac:picMkLst>
        </pc:picChg>
        <pc:cxnChg chg="add del">
          <ac:chgData name="Weifeng Xu" userId="e7aed605-a3dd-4d5a-a692-a87037af107b" providerId="ADAL" clId="{E0A36AE6-DAEB-4086-8CDB-3902B8401090}" dt="2021-01-17T23:49:00.056" v="94" actId="26606"/>
          <ac:cxnSpMkLst>
            <pc:docMk/>
            <pc:sldMk cId="1392771324" sldId="258"/>
            <ac:cxnSpMk id="79" creationId="{9AD20FE8-ED02-4CDE-83B1-A1436305C3DC}"/>
          </ac:cxnSpMkLst>
        </pc:cxnChg>
      </pc:sldChg>
      <pc:sldChg chg="del">
        <pc:chgData name="Weifeng Xu" userId="e7aed605-a3dd-4d5a-a692-a87037af107b" providerId="ADAL" clId="{E0A36AE6-DAEB-4086-8CDB-3902B8401090}" dt="2021-01-17T23:45:25.843" v="81" actId="47"/>
        <pc:sldMkLst>
          <pc:docMk/>
          <pc:sldMk cId="627889270" sldId="259"/>
        </pc:sldMkLst>
      </pc:sldChg>
      <pc:sldChg chg="modSp new mod">
        <pc:chgData name="Weifeng Xu" userId="e7aed605-a3dd-4d5a-a692-a87037af107b" providerId="ADAL" clId="{E0A36AE6-DAEB-4086-8CDB-3902B8401090}" dt="2021-01-17T23:53:10.893" v="178" actId="20577"/>
        <pc:sldMkLst>
          <pc:docMk/>
          <pc:sldMk cId="2206727044" sldId="259"/>
        </pc:sldMkLst>
        <pc:spChg chg="mod">
          <ac:chgData name="Weifeng Xu" userId="e7aed605-a3dd-4d5a-a692-a87037af107b" providerId="ADAL" clId="{E0A36AE6-DAEB-4086-8CDB-3902B8401090}" dt="2021-01-17T23:52:00.628" v="157" actId="207"/>
          <ac:spMkLst>
            <pc:docMk/>
            <pc:sldMk cId="2206727044" sldId="259"/>
            <ac:spMk id="2" creationId="{B28EEC50-2528-46D9-8995-B6565AC5E995}"/>
          </ac:spMkLst>
        </pc:spChg>
        <pc:spChg chg="mod">
          <ac:chgData name="Weifeng Xu" userId="e7aed605-a3dd-4d5a-a692-a87037af107b" providerId="ADAL" clId="{E0A36AE6-DAEB-4086-8CDB-3902B8401090}" dt="2021-01-17T23:53:10.893" v="178" actId="20577"/>
          <ac:spMkLst>
            <pc:docMk/>
            <pc:sldMk cId="2206727044" sldId="259"/>
            <ac:spMk id="3" creationId="{E7416EDB-845D-48E4-BF29-1E529067857D}"/>
          </ac:spMkLst>
        </pc:spChg>
      </pc:sldChg>
      <pc:sldChg chg="del">
        <pc:chgData name="Weifeng Xu" userId="e7aed605-a3dd-4d5a-a692-a87037af107b" providerId="ADAL" clId="{E0A36AE6-DAEB-4086-8CDB-3902B8401090}" dt="2021-01-17T23:45:25.974" v="82" actId="47"/>
        <pc:sldMkLst>
          <pc:docMk/>
          <pc:sldMk cId="1241162418" sldId="260"/>
        </pc:sldMkLst>
      </pc:sldChg>
      <pc:sldChg chg="addSp modSp new mod setBg">
        <pc:chgData name="Weifeng Xu" userId="e7aed605-a3dd-4d5a-a692-a87037af107b" providerId="ADAL" clId="{E0A36AE6-DAEB-4086-8CDB-3902B8401090}" dt="2021-01-18T00:01:06.800" v="260" actId="6549"/>
        <pc:sldMkLst>
          <pc:docMk/>
          <pc:sldMk cId="3022601266" sldId="260"/>
        </pc:sldMkLst>
        <pc:spChg chg="mod">
          <ac:chgData name="Weifeng Xu" userId="e7aed605-a3dd-4d5a-a692-a87037af107b" providerId="ADAL" clId="{E0A36AE6-DAEB-4086-8CDB-3902B8401090}" dt="2021-01-17T23:58:51.299" v="255" actId="26606"/>
          <ac:spMkLst>
            <pc:docMk/>
            <pc:sldMk cId="3022601266" sldId="260"/>
            <ac:spMk id="2" creationId="{FCE9D9F5-D336-46D9-936D-2071DD6D1AF8}"/>
          </ac:spMkLst>
        </pc:spChg>
        <pc:spChg chg="mod ord">
          <ac:chgData name="Weifeng Xu" userId="e7aed605-a3dd-4d5a-a692-a87037af107b" providerId="ADAL" clId="{E0A36AE6-DAEB-4086-8CDB-3902B8401090}" dt="2021-01-18T00:01:06.800" v="260" actId="6549"/>
          <ac:spMkLst>
            <pc:docMk/>
            <pc:sldMk cId="3022601266" sldId="260"/>
            <ac:spMk id="3" creationId="{94F950F1-CBC3-4C9C-9CF3-789C35F324B1}"/>
          </ac:spMkLst>
        </pc:spChg>
        <pc:picChg chg="add mod">
          <ac:chgData name="Weifeng Xu" userId="e7aed605-a3dd-4d5a-a692-a87037af107b" providerId="ADAL" clId="{E0A36AE6-DAEB-4086-8CDB-3902B8401090}" dt="2021-01-17T23:58:51.299" v="255" actId="26606"/>
          <ac:picMkLst>
            <pc:docMk/>
            <pc:sldMk cId="3022601266" sldId="260"/>
            <ac:picMk id="5" creationId="{3D5C4E18-0CB0-4734-A4CE-6EACA1400461}"/>
          </ac:picMkLst>
        </pc:picChg>
      </pc:sldChg>
      <pc:sldChg chg="del">
        <pc:chgData name="Weifeng Xu" userId="e7aed605-a3dd-4d5a-a692-a87037af107b" providerId="ADAL" clId="{E0A36AE6-DAEB-4086-8CDB-3902B8401090}" dt="2021-01-17T23:45:26.140" v="83" actId="47"/>
        <pc:sldMkLst>
          <pc:docMk/>
          <pc:sldMk cId="2722048472" sldId="261"/>
        </pc:sldMkLst>
      </pc:sldChg>
      <pc:sldChg chg="del">
        <pc:chgData name="Weifeng Xu" userId="e7aed605-a3dd-4d5a-a692-a87037af107b" providerId="ADAL" clId="{E0A36AE6-DAEB-4086-8CDB-3902B8401090}" dt="2021-01-17T23:45:26.285" v="84" actId="47"/>
        <pc:sldMkLst>
          <pc:docMk/>
          <pc:sldMk cId="988553735" sldId="262"/>
        </pc:sldMkLst>
      </pc:sldChg>
      <pc:sldChg chg="del">
        <pc:chgData name="Weifeng Xu" userId="e7aed605-a3dd-4d5a-a692-a87037af107b" providerId="ADAL" clId="{E0A36AE6-DAEB-4086-8CDB-3902B8401090}" dt="2021-01-17T23:45:26.428" v="85" actId="47"/>
        <pc:sldMkLst>
          <pc:docMk/>
          <pc:sldMk cId="1237432803" sldId="263"/>
        </pc:sldMkLst>
      </pc:sldChg>
      <pc:sldChg chg="del">
        <pc:chgData name="Weifeng Xu" userId="e7aed605-a3dd-4d5a-a692-a87037af107b" providerId="ADAL" clId="{E0A36AE6-DAEB-4086-8CDB-3902B8401090}" dt="2021-01-17T23:45:26.580" v="86" actId="47"/>
        <pc:sldMkLst>
          <pc:docMk/>
          <pc:sldMk cId="2602603962" sldId="264"/>
        </pc:sldMkLst>
      </pc:sldChg>
      <pc:sldChg chg="del">
        <pc:chgData name="Weifeng Xu" userId="e7aed605-a3dd-4d5a-a692-a87037af107b" providerId="ADAL" clId="{E0A36AE6-DAEB-4086-8CDB-3902B8401090}" dt="2021-01-17T23:45:26.781" v="87" actId="47"/>
        <pc:sldMkLst>
          <pc:docMk/>
          <pc:sldMk cId="3419174452" sldId="265"/>
        </pc:sldMkLst>
      </pc:sldChg>
      <pc:sldChg chg="del">
        <pc:chgData name="Weifeng Xu" userId="e7aed605-a3dd-4d5a-a692-a87037af107b" providerId="ADAL" clId="{E0A36AE6-DAEB-4086-8CDB-3902B8401090}" dt="2021-01-17T23:45:26.965" v="88" actId="47"/>
        <pc:sldMkLst>
          <pc:docMk/>
          <pc:sldMk cId="1160958258" sldId="266"/>
        </pc:sldMkLst>
      </pc:sldChg>
    </pc:docChg>
  </pc:docChgLst>
  <pc:docChgLst>
    <pc:chgData name="Weifeng Xu" userId="e7aed605-a3dd-4d5a-a692-a87037af107b" providerId="ADAL" clId="{C54D13FE-74BA-4901-A6A3-DD765F0EF80E}"/>
    <pc:docChg chg="undo redo custSel mod addSld modSld sldOrd">
      <pc:chgData name="Weifeng Xu" userId="e7aed605-a3dd-4d5a-a692-a87037af107b" providerId="ADAL" clId="{C54D13FE-74BA-4901-A6A3-DD765F0EF80E}" dt="2021-01-18T02:17:26.309" v="733" actId="6549"/>
      <pc:docMkLst>
        <pc:docMk/>
      </pc:docMkLst>
      <pc:sldChg chg="modSp mod">
        <pc:chgData name="Weifeng Xu" userId="e7aed605-a3dd-4d5a-a692-a87037af107b" providerId="ADAL" clId="{C54D13FE-74BA-4901-A6A3-DD765F0EF80E}" dt="2021-01-18T00:12:35.723" v="6" actId="20577"/>
        <pc:sldMkLst>
          <pc:docMk/>
          <pc:sldMk cId="1392771324" sldId="258"/>
        </pc:sldMkLst>
        <pc:spChg chg="mod">
          <ac:chgData name="Weifeng Xu" userId="e7aed605-a3dd-4d5a-a692-a87037af107b" providerId="ADAL" clId="{C54D13FE-74BA-4901-A6A3-DD765F0EF80E}" dt="2021-01-18T00:12:35.723" v="6" actId="20577"/>
          <ac:spMkLst>
            <pc:docMk/>
            <pc:sldMk cId="1392771324" sldId="258"/>
            <ac:spMk id="5" creationId="{00000000-0000-0000-0000-000000000000}"/>
          </ac:spMkLst>
        </pc:spChg>
      </pc:sldChg>
      <pc:sldChg chg="modSp new mod">
        <pc:chgData name="Weifeng Xu" userId="e7aed605-a3dd-4d5a-a692-a87037af107b" providerId="ADAL" clId="{C54D13FE-74BA-4901-A6A3-DD765F0EF80E}" dt="2021-01-18T01:05:02.364" v="374" actId="20577"/>
        <pc:sldMkLst>
          <pc:docMk/>
          <pc:sldMk cId="1449920218" sldId="261"/>
        </pc:sldMkLst>
        <pc:spChg chg="mod">
          <ac:chgData name="Weifeng Xu" userId="e7aed605-a3dd-4d5a-a692-a87037af107b" providerId="ADAL" clId="{C54D13FE-74BA-4901-A6A3-DD765F0EF80E}" dt="2021-01-18T00:27:35.808" v="30" actId="20577"/>
          <ac:spMkLst>
            <pc:docMk/>
            <pc:sldMk cId="1449920218" sldId="261"/>
            <ac:spMk id="2" creationId="{24724ABC-C0AE-42D8-9677-0700EE508BBC}"/>
          </ac:spMkLst>
        </pc:spChg>
        <pc:spChg chg="mod">
          <ac:chgData name="Weifeng Xu" userId="e7aed605-a3dd-4d5a-a692-a87037af107b" providerId="ADAL" clId="{C54D13FE-74BA-4901-A6A3-DD765F0EF80E}" dt="2021-01-18T01:05:02.364" v="374" actId="20577"/>
          <ac:spMkLst>
            <pc:docMk/>
            <pc:sldMk cId="1449920218" sldId="261"/>
            <ac:spMk id="3" creationId="{3FDF1534-ECB4-44AA-96D6-1A04730EA0DE}"/>
          </ac:spMkLst>
        </pc:spChg>
      </pc:sldChg>
      <pc:sldChg chg="addSp delSp modSp new mod setBg modClrScheme chgLayout modNotesTx">
        <pc:chgData name="Weifeng Xu" userId="e7aed605-a3dd-4d5a-a692-a87037af107b" providerId="ADAL" clId="{C54D13FE-74BA-4901-A6A3-DD765F0EF80E}" dt="2021-01-18T01:45:32.650" v="485" actId="1076"/>
        <pc:sldMkLst>
          <pc:docMk/>
          <pc:sldMk cId="3028204050" sldId="262"/>
        </pc:sldMkLst>
        <pc:spChg chg="mod ord">
          <ac:chgData name="Weifeng Xu" userId="e7aed605-a3dd-4d5a-a692-a87037af107b" providerId="ADAL" clId="{C54D13FE-74BA-4901-A6A3-DD765F0EF80E}" dt="2021-01-18T01:14:22.384" v="427" actId="26606"/>
          <ac:spMkLst>
            <pc:docMk/>
            <pc:sldMk cId="3028204050" sldId="262"/>
            <ac:spMk id="2" creationId="{A18BE90C-A72F-4CBD-AFC8-AE881DEF6175}"/>
          </ac:spMkLst>
        </pc:spChg>
        <pc:spChg chg="del">
          <ac:chgData name="Weifeng Xu" userId="e7aed605-a3dd-4d5a-a692-a87037af107b" providerId="ADAL" clId="{C54D13FE-74BA-4901-A6A3-DD765F0EF80E}" dt="2021-01-18T01:13:03.556" v="419" actId="700"/>
          <ac:spMkLst>
            <pc:docMk/>
            <pc:sldMk cId="3028204050" sldId="262"/>
            <ac:spMk id="3" creationId="{A8606C45-4068-4006-A3C5-E402957AEA4B}"/>
          </ac:spMkLst>
        </pc:spChg>
        <pc:spChg chg="add mod">
          <ac:chgData name="Weifeng Xu" userId="e7aed605-a3dd-4d5a-a692-a87037af107b" providerId="ADAL" clId="{C54D13FE-74BA-4901-A6A3-DD765F0EF80E}" dt="2021-01-18T01:45:32.650" v="485" actId="1076"/>
          <ac:spMkLst>
            <pc:docMk/>
            <pc:sldMk cId="3028204050" sldId="262"/>
            <ac:spMk id="6" creationId="{59B88AC9-284D-4267-85F3-738F7D0BACAA}"/>
          </ac:spMkLst>
        </pc:spChg>
        <pc:spChg chg="add del">
          <ac:chgData name="Weifeng Xu" userId="e7aed605-a3dd-4d5a-a692-a87037af107b" providerId="ADAL" clId="{C54D13FE-74BA-4901-A6A3-DD765F0EF80E}" dt="2021-01-18T01:14:03.742" v="423" actId="26606"/>
          <ac:spMkLst>
            <pc:docMk/>
            <pc:sldMk cId="3028204050" sldId="262"/>
            <ac:spMk id="10" creationId="{53F29798-D584-4792-9B62-3F5F5C36D619}"/>
          </ac:spMkLst>
        </pc:spChg>
        <pc:spChg chg="add del">
          <ac:chgData name="Weifeng Xu" userId="e7aed605-a3dd-4d5a-a692-a87037af107b" providerId="ADAL" clId="{C54D13FE-74BA-4901-A6A3-DD765F0EF80E}" dt="2021-01-18T01:14:25.949" v="429" actId="26606"/>
          <ac:spMkLst>
            <pc:docMk/>
            <pc:sldMk cId="3028204050" sldId="262"/>
            <ac:spMk id="12" creationId="{53F29798-D584-4792-9B62-3F5F5C36D619}"/>
          </ac:spMkLst>
        </pc:spChg>
        <pc:spChg chg="add del">
          <ac:chgData name="Weifeng Xu" userId="e7aed605-a3dd-4d5a-a692-a87037af107b" providerId="ADAL" clId="{C54D13FE-74BA-4901-A6A3-DD765F0EF80E}" dt="2021-01-18T01:14:22.384" v="427" actId="26606"/>
          <ac:spMkLst>
            <pc:docMk/>
            <pc:sldMk cId="3028204050" sldId="262"/>
            <ac:spMk id="19" creationId="{7F57BEA8-497D-4AA8-8A18-BDCD696B25FE}"/>
          </ac:spMkLst>
        </pc:spChg>
        <pc:spChg chg="add del">
          <ac:chgData name="Weifeng Xu" userId="e7aed605-a3dd-4d5a-a692-a87037af107b" providerId="ADAL" clId="{C54D13FE-74BA-4901-A6A3-DD765F0EF80E}" dt="2021-01-18T01:14:25.949" v="429" actId="26606"/>
          <ac:spMkLst>
            <pc:docMk/>
            <pc:sldMk cId="3028204050" sldId="262"/>
            <ac:spMk id="25" creationId="{53F29798-D584-4792-9B62-3F5F5C36D619}"/>
          </ac:spMkLst>
        </pc:spChg>
        <pc:picChg chg="add del mod">
          <ac:chgData name="Weifeng Xu" userId="e7aed605-a3dd-4d5a-a692-a87037af107b" providerId="ADAL" clId="{C54D13FE-74BA-4901-A6A3-DD765F0EF80E}" dt="2021-01-18T01:45:21.681" v="482" actId="478"/>
          <ac:picMkLst>
            <pc:docMk/>
            <pc:sldMk cId="3028204050" sldId="262"/>
            <ac:picMk id="5" creationId="{4B195159-DFE0-4192-B2DF-A5918F807994}"/>
          </ac:picMkLst>
        </pc:picChg>
        <pc:picChg chg="add mod">
          <ac:chgData name="Weifeng Xu" userId="e7aed605-a3dd-4d5a-a692-a87037af107b" providerId="ADAL" clId="{C54D13FE-74BA-4901-A6A3-DD765F0EF80E}" dt="2021-01-18T01:45:24.765" v="484" actId="1076"/>
          <ac:picMkLst>
            <pc:docMk/>
            <pc:sldMk cId="3028204050" sldId="262"/>
            <ac:picMk id="8" creationId="{FCA2A3A3-F7CB-44E8-B52F-9E3912D4D145}"/>
          </ac:picMkLst>
        </pc:pic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17" creationId="{D2E961F1-4A28-4A5F-BBD4-6E400E5E6C75}"/>
          </ac:cxnSpMkLst>
        </pc:cxn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21" creationId="{A82415D3-DDE5-4D63-8CB3-23A5EC581B27}"/>
          </ac:cxnSpMkLst>
        </pc:cxn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23" creationId="{AD7193FB-6AE6-4B3B-8F89-56B55DD63B4D}"/>
          </ac:cxnSpMkLst>
        </pc:cxnChg>
      </pc:sldChg>
      <pc:sldChg chg="addSp delSp modSp new mod setBg setClrOvrMap">
        <pc:chgData name="Weifeng Xu" userId="e7aed605-a3dd-4d5a-a692-a87037af107b" providerId="ADAL" clId="{C54D13FE-74BA-4901-A6A3-DD765F0EF80E}" dt="2021-01-18T02:17:20.454" v="732" actId="20577"/>
        <pc:sldMkLst>
          <pc:docMk/>
          <pc:sldMk cId="2219828795" sldId="263"/>
        </pc:sldMkLst>
        <pc:spChg chg="mod">
          <ac:chgData name="Weifeng Xu" userId="e7aed605-a3dd-4d5a-a692-a87037af107b" providerId="ADAL" clId="{C54D13FE-74BA-4901-A6A3-DD765F0EF80E}" dt="2021-01-18T02:17:20.454" v="732" actId="20577"/>
          <ac:spMkLst>
            <pc:docMk/>
            <pc:sldMk cId="2219828795" sldId="263"/>
            <ac:spMk id="2" creationId="{225C0AC5-74F2-4CF7-B724-57646BBFD71D}"/>
          </ac:spMkLst>
        </pc:spChg>
        <pc:spChg chg="add del">
          <ac:chgData name="Weifeng Xu" userId="e7aed605-a3dd-4d5a-a692-a87037af107b" providerId="ADAL" clId="{C54D13FE-74BA-4901-A6A3-DD765F0EF80E}" dt="2021-01-18T02:02:34.209" v="492" actId="26606"/>
          <ac:spMkLst>
            <pc:docMk/>
            <pc:sldMk cId="2219828795" sldId="263"/>
            <ac:spMk id="11" creationId="{BCC55ACC-A2F6-403C-A3A4-D59B3734D45F}"/>
          </ac:spMkLst>
        </pc:spChg>
        <pc:spChg chg="add del">
          <ac:chgData name="Weifeng Xu" userId="e7aed605-a3dd-4d5a-a692-a87037af107b" providerId="ADAL" clId="{C54D13FE-74BA-4901-A6A3-DD765F0EF80E}" dt="2021-01-18T02:02:41.393" v="494" actId="26606"/>
          <ac:spMkLst>
            <pc:docMk/>
            <pc:sldMk cId="2219828795" sldId="263"/>
            <ac:spMk id="13" creationId="{D12DDE76-C203-4047-9998-63900085B5E8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5" creationId="{D4771268-CB57-404A-9271-370EB28F6090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7" creationId="{665DBBEF-238B-476B-96AB-8AAC3224ECEA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8" creationId="{3FCFB1DE-0B7E-48CC-BA90-B2AB0889F9D6}"/>
          </ac:spMkLst>
        </pc:spChg>
        <pc:spChg chg="add del">
          <ac:chgData name="Weifeng Xu" userId="e7aed605-a3dd-4d5a-a692-a87037af107b" providerId="ADAL" clId="{C54D13FE-74BA-4901-A6A3-DD765F0EF80E}" dt="2021-01-18T02:03:03.194" v="500" actId="26606"/>
          <ac:spMkLst>
            <pc:docMk/>
            <pc:sldMk cId="2219828795" sldId="263"/>
            <ac:spMk id="20" creationId="{BEBFA723-5A7B-472D-ABD7-1526B8D3A38B}"/>
          </ac:spMkLst>
        </pc:spChg>
        <pc:spChg chg="add del">
          <ac:chgData name="Weifeng Xu" userId="e7aed605-a3dd-4d5a-a692-a87037af107b" providerId="ADAL" clId="{C54D13FE-74BA-4901-A6A3-DD765F0EF80E}" dt="2021-01-18T02:03:03.194" v="500" actId="26606"/>
          <ac:spMkLst>
            <pc:docMk/>
            <pc:sldMk cId="2219828795" sldId="263"/>
            <ac:spMk id="22" creationId="{A6B27065-399A-4CF7-BF70-CF79B9848FC1}"/>
          </ac:spMkLst>
        </pc:spChg>
        <pc:spChg chg="add del">
          <ac:chgData name="Weifeng Xu" userId="e7aed605-a3dd-4d5a-a692-a87037af107b" providerId="ADAL" clId="{C54D13FE-74BA-4901-A6A3-DD765F0EF80E}" dt="2021-01-18T02:04:35.987" v="544" actId="26606"/>
          <ac:spMkLst>
            <pc:docMk/>
            <pc:sldMk cId="2219828795" sldId="263"/>
            <ac:spMk id="23" creationId="{9B7AD9F6-8CE7-4299-8FC6-328F4DCD3FF9}"/>
          </ac:spMkLst>
        </pc:spChg>
        <pc:spChg chg="add del">
          <ac:chgData name="Weifeng Xu" userId="e7aed605-a3dd-4d5a-a692-a87037af107b" providerId="ADAL" clId="{C54D13FE-74BA-4901-A6A3-DD765F0EF80E}" dt="2021-01-18T02:04:35.987" v="544" actId="26606"/>
          <ac:spMkLst>
            <pc:docMk/>
            <pc:sldMk cId="2219828795" sldId="263"/>
            <ac:spMk id="25" creationId="{F49775AF-8896-43EE-92C6-83497D6DC56F}"/>
          </ac:spMkLst>
        </pc:spChg>
        <pc:spChg chg="add del mod">
          <ac:chgData name="Weifeng Xu" userId="e7aed605-a3dd-4d5a-a692-a87037af107b" providerId="ADAL" clId="{C54D13FE-74BA-4901-A6A3-DD765F0EF80E}" dt="2021-01-18T02:17:03.007" v="726" actId="478"/>
          <ac:spMkLst>
            <pc:docMk/>
            <pc:sldMk cId="2219828795" sldId="263"/>
            <ac:spMk id="28" creationId="{97AE768E-A254-4335-9811-23710FA2F6F4}"/>
          </ac:spMkLst>
        </pc:spChg>
        <pc:spChg chg="add del">
          <ac:chgData name="Weifeng Xu" userId="e7aed605-a3dd-4d5a-a692-a87037af107b" providerId="ADAL" clId="{C54D13FE-74BA-4901-A6A3-DD765F0EF80E}" dt="2021-01-18T02:03:06.879" v="502" actId="26606"/>
          <ac:spMkLst>
            <pc:docMk/>
            <pc:sldMk cId="2219828795" sldId="263"/>
            <ac:spMk id="29" creationId="{6F66A575-7835-4400-BEDE-89F2EF034034}"/>
          </ac:spMkLst>
        </pc:spChg>
        <pc:spChg chg="add del">
          <ac:chgData name="Weifeng Xu" userId="e7aed605-a3dd-4d5a-a692-a87037af107b" providerId="ADAL" clId="{C54D13FE-74BA-4901-A6A3-DD765F0EF80E}" dt="2021-01-18T02:03:17.072" v="504" actId="26606"/>
          <ac:spMkLst>
            <pc:docMk/>
            <pc:sldMk cId="2219828795" sldId="263"/>
            <ac:spMk id="31" creationId="{D4771268-CB57-404A-9271-370EB28F6090}"/>
          </ac:spMkLst>
        </pc:spChg>
        <pc:spChg chg="add del">
          <ac:chgData name="Weifeng Xu" userId="e7aed605-a3dd-4d5a-a692-a87037af107b" providerId="ADAL" clId="{C54D13FE-74BA-4901-A6A3-DD765F0EF80E}" dt="2021-01-18T02:03:39.332" v="506" actId="26606"/>
          <ac:spMkLst>
            <pc:docMk/>
            <pc:sldMk cId="2219828795" sldId="263"/>
            <ac:spMk id="33" creationId="{E49CC64F-7275-4E33-961B-0C5CDC439875}"/>
          </ac:spMkLst>
        </pc:spChg>
        <pc:grpChg chg="add del">
          <ac:chgData name="Weifeng Xu" userId="e7aed605-a3dd-4d5a-a692-a87037af107b" providerId="ADAL" clId="{C54D13FE-74BA-4901-A6A3-DD765F0EF80E}" dt="2021-01-18T02:03:03.194" v="500" actId="26606"/>
          <ac:grpSpMkLst>
            <pc:docMk/>
            <pc:sldMk cId="2219828795" sldId="263"/>
            <ac:grpSpMk id="24" creationId="{CF22986C-DDF7-4109-9D6A-006800D6B041}"/>
          </ac:grpSpMkLst>
        </pc:grpChg>
        <pc:picChg chg="add del">
          <ac:chgData name="Weifeng Xu" userId="e7aed605-a3dd-4d5a-a692-a87037af107b" providerId="ADAL" clId="{C54D13FE-74BA-4901-A6A3-DD765F0EF80E}" dt="2021-01-18T02:02:05.963" v="488" actId="22"/>
          <ac:picMkLst>
            <pc:docMk/>
            <pc:sldMk cId="2219828795" sldId="263"/>
            <ac:picMk id="4" creationId="{67B55B23-CC4A-4F28-AB5E-0772A2D5DF1B}"/>
          </ac:picMkLst>
        </pc:picChg>
        <pc:picChg chg="add mod">
          <ac:chgData name="Weifeng Xu" userId="e7aed605-a3dd-4d5a-a692-a87037af107b" providerId="ADAL" clId="{C54D13FE-74BA-4901-A6A3-DD765F0EF80E}" dt="2021-01-18T02:04:36.804" v="546" actId="26606"/>
          <ac:picMkLst>
            <pc:docMk/>
            <pc:sldMk cId="2219828795" sldId="263"/>
            <ac:picMk id="6" creationId="{6133C4CD-C9A3-435E-BDAF-6DCCF8ACA09E}"/>
          </ac:picMkLst>
        </pc:picChg>
        <pc:picChg chg="add mod">
          <ac:chgData name="Weifeng Xu" userId="e7aed605-a3dd-4d5a-a692-a87037af107b" providerId="ADAL" clId="{C54D13FE-74BA-4901-A6A3-DD765F0EF80E}" dt="2021-01-18T02:05:32.107" v="551" actId="1076"/>
          <ac:picMkLst>
            <pc:docMk/>
            <pc:sldMk cId="2219828795" sldId="263"/>
            <ac:picMk id="8" creationId="{906947A6-09FF-4819-82BB-B04EFB8A4D0F}"/>
          </ac:picMkLst>
        </pc:picChg>
      </pc:sldChg>
      <pc:sldChg chg="addSp delSp modSp new mod modClrScheme chgLayout">
        <pc:chgData name="Weifeng Xu" userId="e7aed605-a3dd-4d5a-a692-a87037af107b" providerId="ADAL" clId="{C54D13FE-74BA-4901-A6A3-DD765F0EF80E}" dt="2021-01-18T02:15:18.970" v="684" actId="14100"/>
        <pc:sldMkLst>
          <pc:docMk/>
          <pc:sldMk cId="266696141" sldId="264"/>
        </pc:sldMkLst>
        <pc:spChg chg="del mod">
          <ac:chgData name="Weifeng Xu" userId="e7aed605-a3dd-4d5a-a692-a87037af107b" providerId="ADAL" clId="{C54D13FE-74BA-4901-A6A3-DD765F0EF80E}" dt="2021-01-18T02:14:48.702" v="675" actId="700"/>
          <ac:spMkLst>
            <pc:docMk/>
            <pc:sldMk cId="266696141" sldId="264"/>
            <ac:spMk id="2" creationId="{F256A13C-4B8A-4B77-91DE-508B8A3C7B69}"/>
          </ac:spMkLst>
        </pc:spChg>
        <pc:spChg chg="add del mod">
          <ac:chgData name="Weifeng Xu" userId="e7aed605-a3dd-4d5a-a692-a87037af107b" providerId="ADAL" clId="{C54D13FE-74BA-4901-A6A3-DD765F0EF80E}" dt="2021-01-18T02:14:59.565" v="679"/>
          <ac:spMkLst>
            <pc:docMk/>
            <pc:sldMk cId="266696141" sldId="264"/>
            <ac:spMk id="5" creationId="{5F2EAE6B-A6EA-412E-A64B-9E89899065E9}"/>
          </ac:spMkLst>
        </pc:spChg>
        <pc:spChg chg="add mod">
          <ac:chgData name="Weifeng Xu" userId="e7aed605-a3dd-4d5a-a692-a87037af107b" providerId="ADAL" clId="{C54D13FE-74BA-4901-A6A3-DD765F0EF80E}" dt="2021-01-18T02:15:18.970" v="684" actId="14100"/>
          <ac:spMkLst>
            <pc:docMk/>
            <pc:sldMk cId="266696141" sldId="264"/>
            <ac:spMk id="7" creationId="{ED5D2F2D-3528-4FBB-A0BA-436F74D95997}"/>
          </ac:spMkLst>
        </pc:spChg>
        <pc:picChg chg="add mod">
          <ac:chgData name="Weifeng Xu" userId="e7aed605-a3dd-4d5a-a692-a87037af107b" providerId="ADAL" clId="{C54D13FE-74BA-4901-A6A3-DD765F0EF80E}" dt="2021-01-18T02:14:51.369" v="676" actId="1076"/>
          <ac:picMkLst>
            <pc:docMk/>
            <pc:sldMk cId="266696141" sldId="264"/>
            <ac:picMk id="4" creationId="{E13D022C-5F06-4359-AB6E-1431D0DF282A}"/>
          </ac:picMkLst>
        </pc:picChg>
      </pc:sldChg>
      <pc:sldChg chg="addSp delSp modSp add mod ord modClrScheme chgLayout">
        <pc:chgData name="Weifeng Xu" userId="e7aed605-a3dd-4d5a-a692-a87037af107b" providerId="ADAL" clId="{C54D13FE-74BA-4901-A6A3-DD765F0EF80E}" dt="2021-01-18T02:17:26.309" v="733" actId="6549"/>
        <pc:sldMkLst>
          <pc:docMk/>
          <pc:sldMk cId="3192448814" sldId="265"/>
        </pc:sldMkLst>
        <pc:spChg chg="mod ord">
          <ac:chgData name="Weifeng Xu" userId="e7aed605-a3dd-4d5a-a692-a87037af107b" providerId="ADAL" clId="{C54D13FE-74BA-4901-A6A3-DD765F0EF80E}" dt="2021-01-18T02:12:12.569" v="588" actId="700"/>
          <ac:spMkLst>
            <pc:docMk/>
            <pc:sldMk cId="3192448814" sldId="265"/>
            <ac:spMk id="2" creationId="{F256A13C-4B8A-4B77-91DE-508B8A3C7B69}"/>
          </ac:spMkLst>
        </pc:spChg>
        <pc:spChg chg="add mod ord">
          <ac:chgData name="Weifeng Xu" userId="e7aed605-a3dd-4d5a-a692-a87037af107b" providerId="ADAL" clId="{C54D13FE-74BA-4901-A6A3-DD765F0EF80E}" dt="2021-01-18T02:17:26.309" v="733" actId="6549"/>
          <ac:spMkLst>
            <pc:docMk/>
            <pc:sldMk cId="3192448814" sldId="265"/>
            <ac:spMk id="3" creationId="{0CE672A5-4186-418B-9522-341E33E0FD75}"/>
          </ac:spMkLst>
        </pc:spChg>
        <pc:picChg chg="del">
          <ac:chgData name="Weifeng Xu" userId="e7aed605-a3dd-4d5a-a692-a87037af107b" providerId="ADAL" clId="{C54D13FE-74BA-4901-A6A3-DD765F0EF80E}" dt="2021-01-18T02:12:03.733" v="585" actId="478"/>
          <ac:picMkLst>
            <pc:docMk/>
            <pc:sldMk cId="3192448814" sldId="265"/>
            <ac:picMk id="4" creationId="{E13D022C-5F06-4359-AB6E-1431D0DF282A}"/>
          </ac:picMkLst>
        </pc:picChg>
        <pc:picChg chg="add mod">
          <ac:chgData name="Weifeng Xu" userId="e7aed605-a3dd-4d5a-a692-a87037af107b" providerId="ADAL" clId="{C54D13FE-74BA-4901-A6A3-DD765F0EF80E}" dt="2021-01-18T02:14:20.253" v="672" actId="1076"/>
          <ac:picMkLst>
            <pc:docMk/>
            <pc:sldMk cId="3192448814" sldId="265"/>
            <ac:picMk id="6" creationId="{F69ED2AC-E014-4482-81FB-E007ADBB646B}"/>
          </ac:picMkLst>
        </pc:picChg>
        <pc:picChg chg="add mod">
          <ac:chgData name="Weifeng Xu" userId="e7aed605-a3dd-4d5a-a692-a87037af107b" providerId="ADAL" clId="{C54D13FE-74BA-4901-A6A3-DD765F0EF80E}" dt="2021-01-18T02:14:22.057" v="673" actId="1076"/>
          <ac:picMkLst>
            <pc:docMk/>
            <pc:sldMk cId="3192448814" sldId="265"/>
            <ac:picMk id="8" creationId="{DF0BDB23-9DCC-4FC9-88DA-ABDCA12CFCE1}"/>
          </ac:picMkLst>
        </pc:picChg>
      </pc:sldChg>
    </pc:docChg>
  </pc:docChgLst>
  <pc:docChgLst>
    <pc:chgData name="Harleen Kaur" userId="S::id65ns02@ubalt.edu::9f7fc1d6-ab67-473f-ba46-e98f6ce2049b" providerId="AD" clId="Web-{A6A59B01-3D4E-001E-8AD2-FCA96CE0C2FB}"/>
    <pc:docChg chg="modSld">
      <pc:chgData name="Harleen Kaur" userId="S::id65ns02@ubalt.edu::9f7fc1d6-ab67-473f-ba46-e98f6ce2049b" providerId="AD" clId="Web-{A6A59B01-3D4E-001E-8AD2-FCA96CE0C2FB}" dt="2021-06-04T01:30:34.654" v="0" actId="1076"/>
      <pc:docMkLst>
        <pc:docMk/>
      </pc:docMkLst>
      <pc:sldChg chg="modSp">
        <pc:chgData name="Harleen Kaur" userId="S::id65ns02@ubalt.edu::9f7fc1d6-ab67-473f-ba46-e98f6ce2049b" providerId="AD" clId="Web-{A6A59B01-3D4E-001E-8AD2-FCA96CE0C2FB}" dt="2021-06-04T01:30:34.654" v="0" actId="1076"/>
        <pc:sldMkLst>
          <pc:docMk/>
          <pc:sldMk cId="1345239187" sldId="283"/>
        </pc:sldMkLst>
        <pc:picChg chg="mod">
          <ac:chgData name="Harleen Kaur" userId="S::id65ns02@ubalt.edu::9f7fc1d6-ab67-473f-ba46-e98f6ce2049b" providerId="AD" clId="Web-{A6A59B01-3D4E-001E-8AD2-FCA96CE0C2FB}" dt="2021-06-04T01:30:34.654" v="0" actId="1076"/>
          <ac:picMkLst>
            <pc:docMk/>
            <pc:sldMk cId="1345239187" sldId="283"/>
            <ac:picMk id="4" creationId="{73C0264B-780F-4E3C-9B24-AD7DB76903C7}"/>
          </ac:picMkLst>
        </pc:picChg>
      </pc:sldChg>
    </pc:docChg>
  </pc:docChgLst>
  <pc:docChgLst>
    <pc:chgData name="Richard Wheeless" userId="edf7d7f9-5d95-4eec-886d-0f745236a21b" providerId="ADAL" clId="{B9126330-C9DF-4823-B699-68C5989AAE60}"/>
    <pc:docChg chg="undo custSel modSld">
      <pc:chgData name="Richard Wheeless" userId="edf7d7f9-5d95-4eec-886d-0f745236a21b" providerId="ADAL" clId="{B9126330-C9DF-4823-B699-68C5989AAE60}" dt="2021-03-20T23:47:55.885" v="1" actId="313"/>
      <pc:docMkLst>
        <pc:docMk/>
      </pc:docMkLst>
      <pc:sldChg chg="modNotesTx">
        <pc:chgData name="Richard Wheeless" userId="edf7d7f9-5d95-4eec-886d-0f745236a21b" providerId="ADAL" clId="{B9126330-C9DF-4823-B699-68C5989AAE60}" dt="2021-03-20T23:47:55.885" v="1" actId="313"/>
        <pc:sldMkLst>
          <pc:docMk/>
          <pc:sldMk cId="594714798" sldId="257"/>
        </pc:sldMkLst>
      </pc:sldChg>
    </pc:docChg>
  </pc:docChgLst>
  <pc:docChgLst>
    <pc:chgData name="Richard Wheeless" userId="S::id63la41@ubalt.edu::edf7d7f9-5d95-4eec-886d-0f745236a21b" providerId="AD" clId="Web-{2ACA0F3B-E709-B512-5AE0-ACC83FBA8A01}"/>
    <pc:docChg chg="addSld">
      <pc:chgData name="Richard Wheeless" userId="S::id63la41@ubalt.edu::edf7d7f9-5d95-4eec-886d-0f745236a21b" providerId="AD" clId="Web-{2ACA0F3B-E709-B512-5AE0-ACC83FBA8A01}" dt="2021-03-25T03:36:59.565" v="0"/>
      <pc:docMkLst>
        <pc:docMk/>
      </pc:docMkLst>
      <pc:sldChg chg="add replId">
        <pc:chgData name="Richard Wheeless" userId="S::id63la41@ubalt.edu::edf7d7f9-5d95-4eec-886d-0f745236a21b" providerId="AD" clId="Web-{2ACA0F3B-E709-B512-5AE0-ACC83FBA8A01}" dt="2021-03-25T03:36:59.565" v="0"/>
        <pc:sldMkLst>
          <pc:docMk/>
          <pc:sldMk cId="1954433441" sldId="346"/>
        </pc:sldMkLst>
      </pc:sldChg>
    </pc:docChg>
  </pc:docChgLst>
  <pc:docChgLst>
    <pc:chgData name="Richard Wheeless" userId="edf7d7f9-5d95-4eec-886d-0f745236a21b" providerId="ADAL" clId="{FB577241-4425-4C64-9080-05519391FB98}"/>
    <pc:docChg chg="modSld sldOrd">
      <pc:chgData name="Richard Wheeless" userId="edf7d7f9-5d95-4eec-886d-0f745236a21b" providerId="ADAL" clId="{FB577241-4425-4C64-9080-05519391FB98}" dt="2021-04-23T20:02:52.547" v="1"/>
      <pc:docMkLst>
        <pc:docMk/>
      </pc:docMkLst>
      <pc:sldChg chg="ord">
        <pc:chgData name="Richard Wheeless" userId="edf7d7f9-5d95-4eec-886d-0f745236a21b" providerId="ADAL" clId="{FB577241-4425-4C64-9080-05519391FB98}" dt="2021-04-23T20:02:52.547" v="1"/>
        <pc:sldMkLst>
          <pc:docMk/>
          <pc:sldMk cId="594714798" sldId="257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image" Target="../media/image21.svg"/><Relationship Id="rId16" Type="http://schemas.openxmlformats.org/officeDocument/2006/relationships/image" Target="../media/image35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Relationship Id="rId14" Type="http://schemas.openxmlformats.org/officeDocument/2006/relationships/image" Target="../media/image3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image" Target="../media/image21.svg"/><Relationship Id="rId16" Type="http://schemas.openxmlformats.org/officeDocument/2006/relationships/image" Target="../media/image35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Relationship Id="rId14" Type="http://schemas.openxmlformats.org/officeDocument/2006/relationships/image" Target="../media/image3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00B98C-9D5C-4B16-870A-55379915BAC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4FA232D-2096-4A95-9F99-72ED230C386C}">
      <dgm:prSet/>
      <dgm:spPr/>
      <dgm:t>
        <a:bodyPr/>
        <a:lstStyle/>
        <a:p>
          <a:r>
            <a:rPr lang="en-US"/>
            <a:t>Pixel 3 Image Description</a:t>
          </a:r>
        </a:p>
      </dgm:t>
    </dgm:pt>
    <dgm:pt modelId="{8F539AB8-A27F-48E3-89CD-0DCFCD950392}" type="parTrans" cxnId="{A8C90F83-FDF6-446E-9124-5BD2601B7BBE}">
      <dgm:prSet/>
      <dgm:spPr/>
      <dgm:t>
        <a:bodyPr/>
        <a:lstStyle/>
        <a:p>
          <a:endParaRPr lang="en-US"/>
        </a:p>
      </dgm:t>
    </dgm:pt>
    <dgm:pt modelId="{2694E094-67A2-4BB2-B06A-F2F719033A37}" type="sibTrans" cxnId="{A8C90F83-FDF6-446E-9124-5BD2601B7BBE}">
      <dgm:prSet/>
      <dgm:spPr/>
      <dgm:t>
        <a:bodyPr/>
        <a:lstStyle/>
        <a:p>
          <a:endParaRPr lang="en-US"/>
        </a:p>
      </dgm:t>
    </dgm:pt>
    <dgm:pt modelId="{F75734CB-EC2E-403C-96A9-1CE7E185B930}">
      <dgm:prSet/>
      <dgm:spPr/>
      <dgm:t>
        <a:bodyPr/>
        <a:lstStyle/>
        <a:p>
          <a:r>
            <a:rPr lang="en-US"/>
            <a:t>File System Structure</a:t>
          </a:r>
        </a:p>
      </dgm:t>
    </dgm:pt>
    <dgm:pt modelId="{9F7CB581-5856-4557-ADAB-D47F8FFE973E}" type="parTrans" cxnId="{460FBFFD-3AD3-4F52-A161-3A7F41A8F929}">
      <dgm:prSet/>
      <dgm:spPr/>
      <dgm:t>
        <a:bodyPr/>
        <a:lstStyle/>
        <a:p>
          <a:endParaRPr lang="en-US"/>
        </a:p>
      </dgm:t>
    </dgm:pt>
    <dgm:pt modelId="{5748B4E0-F60A-41D9-8EF1-9843C54D49B7}" type="sibTrans" cxnId="{460FBFFD-3AD3-4F52-A161-3A7F41A8F929}">
      <dgm:prSet/>
      <dgm:spPr/>
      <dgm:t>
        <a:bodyPr/>
        <a:lstStyle/>
        <a:p>
          <a:endParaRPr lang="en-US"/>
        </a:p>
      </dgm:t>
    </dgm:pt>
    <dgm:pt modelId="{AB521342-741A-46A2-A937-ED155869233B}">
      <dgm:prSet/>
      <dgm:spPr/>
      <dgm:t>
        <a:bodyPr/>
        <a:lstStyle/>
        <a:p>
          <a:r>
            <a:rPr lang="en-US"/>
            <a:t>Understand the Apps/Package</a:t>
          </a:r>
        </a:p>
      </dgm:t>
    </dgm:pt>
    <dgm:pt modelId="{3F36A7F0-67EC-4D02-A86A-644EEDF5B9C3}" type="parTrans" cxnId="{662D54FA-6C48-4EC7-8432-1D8E0948CC48}">
      <dgm:prSet/>
      <dgm:spPr/>
      <dgm:t>
        <a:bodyPr/>
        <a:lstStyle/>
        <a:p>
          <a:endParaRPr lang="en-US"/>
        </a:p>
      </dgm:t>
    </dgm:pt>
    <dgm:pt modelId="{5FF9B51B-3C7B-4C24-9EBF-19C953F6F000}" type="sibTrans" cxnId="{662D54FA-6C48-4EC7-8432-1D8E0948CC48}">
      <dgm:prSet/>
      <dgm:spPr/>
      <dgm:t>
        <a:bodyPr/>
        <a:lstStyle/>
        <a:p>
          <a:endParaRPr lang="en-US"/>
        </a:p>
      </dgm:t>
    </dgm:pt>
    <dgm:pt modelId="{E7B3F0D7-1912-4294-B97B-5B4BFA4193EB}" type="pres">
      <dgm:prSet presAssocID="{BC00B98C-9D5C-4B16-870A-55379915BAC0}" presName="root" presStyleCnt="0">
        <dgm:presLayoutVars>
          <dgm:dir/>
          <dgm:resizeHandles val="exact"/>
        </dgm:presLayoutVars>
      </dgm:prSet>
      <dgm:spPr/>
    </dgm:pt>
    <dgm:pt modelId="{C9C1E799-0B3D-4C3A-9E48-201921A93143}" type="pres">
      <dgm:prSet presAssocID="{74FA232D-2096-4A95-9F99-72ED230C386C}" presName="compNode" presStyleCnt="0"/>
      <dgm:spPr/>
    </dgm:pt>
    <dgm:pt modelId="{3D6C1F4A-68CC-456C-810C-7A302DE1FA0E}" type="pres">
      <dgm:prSet presAssocID="{74FA232D-2096-4A95-9F99-72ED230C386C}" presName="bgRect" presStyleLbl="bgShp" presStyleIdx="0" presStyleCnt="3"/>
      <dgm:spPr/>
    </dgm:pt>
    <dgm:pt modelId="{94158B6D-2C61-4E50-9781-8B72CECCEAFE}" type="pres">
      <dgm:prSet presAssocID="{74FA232D-2096-4A95-9F99-72ED230C386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x"/>
        </a:ext>
      </dgm:extLst>
    </dgm:pt>
    <dgm:pt modelId="{0FE86EF2-A03A-457F-A05D-AE592BF0CC11}" type="pres">
      <dgm:prSet presAssocID="{74FA232D-2096-4A95-9F99-72ED230C386C}" presName="spaceRect" presStyleCnt="0"/>
      <dgm:spPr/>
    </dgm:pt>
    <dgm:pt modelId="{5A1AE430-1B15-401E-8C67-0A157FEA4604}" type="pres">
      <dgm:prSet presAssocID="{74FA232D-2096-4A95-9F99-72ED230C386C}" presName="parTx" presStyleLbl="revTx" presStyleIdx="0" presStyleCnt="3">
        <dgm:presLayoutVars>
          <dgm:chMax val="0"/>
          <dgm:chPref val="0"/>
        </dgm:presLayoutVars>
      </dgm:prSet>
      <dgm:spPr/>
    </dgm:pt>
    <dgm:pt modelId="{E10C084C-10CB-484C-9923-D3EEF8E86D3A}" type="pres">
      <dgm:prSet presAssocID="{2694E094-67A2-4BB2-B06A-F2F719033A37}" presName="sibTrans" presStyleCnt="0"/>
      <dgm:spPr/>
    </dgm:pt>
    <dgm:pt modelId="{5778489F-D13F-44FA-8B23-69FF4B75E0F1}" type="pres">
      <dgm:prSet presAssocID="{F75734CB-EC2E-403C-96A9-1CE7E185B930}" presName="compNode" presStyleCnt="0"/>
      <dgm:spPr/>
    </dgm:pt>
    <dgm:pt modelId="{2098AF95-6057-45F1-AC8A-A6C0E1CD012E}" type="pres">
      <dgm:prSet presAssocID="{F75734CB-EC2E-403C-96A9-1CE7E185B930}" presName="bgRect" presStyleLbl="bgShp" presStyleIdx="1" presStyleCnt="3"/>
      <dgm:spPr/>
    </dgm:pt>
    <dgm:pt modelId="{4853DE7A-EBB1-4A6A-803F-4D4277E2F3D9}" type="pres">
      <dgm:prSet presAssocID="{F75734CB-EC2E-403C-96A9-1CE7E185B93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lder List"/>
        </a:ext>
      </dgm:extLst>
    </dgm:pt>
    <dgm:pt modelId="{F53CBB1C-5722-4540-9D24-0CCEF38B5AA7}" type="pres">
      <dgm:prSet presAssocID="{F75734CB-EC2E-403C-96A9-1CE7E185B930}" presName="spaceRect" presStyleCnt="0"/>
      <dgm:spPr/>
    </dgm:pt>
    <dgm:pt modelId="{D93DF60A-220A-48FF-ABA2-355E9578FFA7}" type="pres">
      <dgm:prSet presAssocID="{F75734CB-EC2E-403C-96A9-1CE7E185B930}" presName="parTx" presStyleLbl="revTx" presStyleIdx="1" presStyleCnt="3">
        <dgm:presLayoutVars>
          <dgm:chMax val="0"/>
          <dgm:chPref val="0"/>
        </dgm:presLayoutVars>
      </dgm:prSet>
      <dgm:spPr/>
    </dgm:pt>
    <dgm:pt modelId="{E544139A-1605-4FDE-985B-92447C886E98}" type="pres">
      <dgm:prSet presAssocID="{5748B4E0-F60A-41D9-8EF1-9843C54D49B7}" presName="sibTrans" presStyleCnt="0"/>
      <dgm:spPr/>
    </dgm:pt>
    <dgm:pt modelId="{A7AF3C29-D8A3-44A6-AEFD-3609248159A9}" type="pres">
      <dgm:prSet presAssocID="{AB521342-741A-46A2-A937-ED155869233B}" presName="compNode" presStyleCnt="0"/>
      <dgm:spPr/>
    </dgm:pt>
    <dgm:pt modelId="{9FF19DC2-229E-441F-AD69-CCB2D5D4B3C0}" type="pres">
      <dgm:prSet presAssocID="{AB521342-741A-46A2-A937-ED155869233B}" presName="bgRect" presStyleLbl="bgShp" presStyleIdx="2" presStyleCnt="3"/>
      <dgm:spPr/>
    </dgm:pt>
    <dgm:pt modelId="{511A0085-BBED-4F1D-9389-456CD2E281C3}" type="pres">
      <dgm:prSet presAssocID="{AB521342-741A-46A2-A937-ED155869233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ckage"/>
        </a:ext>
      </dgm:extLst>
    </dgm:pt>
    <dgm:pt modelId="{4F1FAE22-2DBB-4906-8B6E-D67F9865E9C5}" type="pres">
      <dgm:prSet presAssocID="{AB521342-741A-46A2-A937-ED155869233B}" presName="spaceRect" presStyleCnt="0"/>
      <dgm:spPr/>
    </dgm:pt>
    <dgm:pt modelId="{181AB6AE-EFBF-4F5A-B660-2C16048FEB4E}" type="pres">
      <dgm:prSet presAssocID="{AB521342-741A-46A2-A937-ED155869233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76EAE05-6CFB-47E0-AD44-E2B81CEB4B7D}" type="presOf" srcId="{F75734CB-EC2E-403C-96A9-1CE7E185B930}" destId="{D93DF60A-220A-48FF-ABA2-355E9578FFA7}" srcOrd="0" destOrd="0" presId="urn:microsoft.com/office/officeart/2018/2/layout/IconVerticalSolidList"/>
    <dgm:cxn modelId="{09E0D60C-7A85-4BC2-8086-5B6155234C94}" type="presOf" srcId="{74FA232D-2096-4A95-9F99-72ED230C386C}" destId="{5A1AE430-1B15-401E-8C67-0A157FEA4604}" srcOrd="0" destOrd="0" presId="urn:microsoft.com/office/officeart/2018/2/layout/IconVerticalSolidList"/>
    <dgm:cxn modelId="{07E6771A-0C9A-4345-9700-6BD8A8EFC4FB}" type="presOf" srcId="{BC00B98C-9D5C-4B16-870A-55379915BAC0}" destId="{E7B3F0D7-1912-4294-B97B-5B4BFA4193EB}" srcOrd="0" destOrd="0" presId="urn:microsoft.com/office/officeart/2018/2/layout/IconVerticalSolidList"/>
    <dgm:cxn modelId="{A8C90F83-FDF6-446E-9124-5BD2601B7BBE}" srcId="{BC00B98C-9D5C-4B16-870A-55379915BAC0}" destId="{74FA232D-2096-4A95-9F99-72ED230C386C}" srcOrd="0" destOrd="0" parTransId="{8F539AB8-A27F-48E3-89CD-0DCFCD950392}" sibTransId="{2694E094-67A2-4BB2-B06A-F2F719033A37}"/>
    <dgm:cxn modelId="{E24F7BF6-1DF7-4762-A5BE-A2A9ADF73986}" type="presOf" srcId="{AB521342-741A-46A2-A937-ED155869233B}" destId="{181AB6AE-EFBF-4F5A-B660-2C16048FEB4E}" srcOrd="0" destOrd="0" presId="urn:microsoft.com/office/officeart/2018/2/layout/IconVerticalSolidList"/>
    <dgm:cxn modelId="{662D54FA-6C48-4EC7-8432-1D8E0948CC48}" srcId="{BC00B98C-9D5C-4B16-870A-55379915BAC0}" destId="{AB521342-741A-46A2-A937-ED155869233B}" srcOrd="2" destOrd="0" parTransId="{3F36A7F0-67EC-4D02-A86A-644EEDF5B9C3}" sibTransId="{5FF9B51B-3C7B-4C24-9EBF-19C953F6F000}"/>
    <dgm:cxn modelId="{460FBFFD-3AD3-4F52-A161-3A7F41A8F929}" srcId="{BC00B98C-9D5C-4B16-870A-55379915BAC0}" destId="{F75734CB-EC2E-403C-96A9-1CE7E185B930}" srcOrd="1" destOrd="0" parTransId="{9F7CB581-5856-4557-ADAB-D47F8FFE973E}" sibTransId="{5748B4E0-F60A-41D9-8EF1-9843C54D49B7}"/>
    <dgm:cxn modelId="{525EF2FA-F96F-41D6-A4BD-75AD81E17DFA}" type="presParOf" srcId="{E7B3F0D7-1912-4294-B97B-5B4BFA4193EB}" destId="{C9C1E799-0B3D-4C3A-9E48-201921A93143}" srcOrd="0" destOrd="0" presId="urn:microsoft.com/office/officeart/2018/2/layout/IconVerticalSolidList"/>
    <dgm:cxn modelId="{95433A3B-D569-4A44-9715-FBC93CE88489}" type="presParOf" srcId="{C9C1E799-0B3D-4C3A-9E48-201921A93143}" destId="{3D6C1F4A-68CC-456C-810C-7A302DE1FA0E}" srcOrd="0" destOrd="0" presId="urn:microsoft.com/office/officeart/2018/2/layout/IconVerticalSolidList"/>
    <dgm:cxn modelId="{98719924-3B9D-4643-850C-6514540D12B0}" type="presParOf" srcId="{C9C1E799-0B3D-4C3A-9E48-201921A93143}" destId="{94158B6D-2C61-4E50-9781-8B72CECCEAFE}" srcOrd="1" destOrd="0" presId="urn:microsoft.com/office/officeart/2018/2/layout/IconVerticalSolidList"/>
    <dgm:cxn modelId="{444EF391-168E-4866-BC5D-6DF89BC9FD07}" type="presParOf" srcId="{C9C1E799-0B3D-4C3A-9E48-201921A93143}" destId="{0FE86EF2-A03A-457F-A05D-AE592BF0CC11}" srcOrd="2" destOrd="0" presId="urn:microsoft.com/office/officeart/2018/2/layout/IconVerticalSolidList"/>
    <dgm:cxn modelId="{31BC033E-4332-4680-97AA-D5E63C3B8DAF}" type="presParOf" srcId="{C9C1E799-0B3D-4C3A-9E48-201921A93143}" destId="{5A1AE430-1B15-401E-8C67-0A157FEA4604}" srcOrd="3" destOrd="0" presId="urn:microsoft.com/office/officeart/2018/2/layout/IconVerticalSolidList"/>
    <dgm:cxn modelId="{36688BE4-AA33-41E6-B44B-159746BB4FE4}" type="presParOf" srcId="{E7B3F0D7-1912-4294-B97B-5B4BFA4193EB}" destId="{E10C084C-10CB-484C-9923-D3EEF8E86D3A}" srcOrd="1" destOrd="0" presId="urn:microsoft.com/office/officeart/2018/2/layout/IconVerticalSolidList"/>
    <dgm:cxn modelId="{01174261-B476-4F96-A002-0AA89172B7C8}" type="presParOf" srcId="{E7B3F0D7-1912-4294-B97B-5B4BFA4193EB}" destId="{5778489F-D13F-44FA-8B23-69FF4B75E0F1}" srcOrd="2" destOrd="0" presId="urn:microsoft.com/office/officeart/2018/2/layout/IconVerticalSolidList"/>
    <dgm:cxn modelId="{2A97F164-5943-49FF-AFD7-F36D6C33EAC5}" type="presParOf" srcId="{5778489F-D13F-44FA-8B23-69FF4B75E0F1}" destId="{2098AF95-6057-45F1-AC8A-A6C0E1CD012E}" srcOrd="0" destOrd="0" presId="urn:microsoft.com/office/officeart/2018/2/layout/IconVerticalSolidList"/>
    <dgm:cxn modelId="{74CD5D7F-B3E5-44A9-9177-46588BA03EA4}" type="presParOf" srcId="{5778489F-D13F-44FA-8B23-69FF4B75E0F1}" destId="{4853DE7A-EBB1-4A6A-803F-4D4277E2F3D9}" srcOrd="1" destOrd="0" presId="urn:microsoft.com/office/officeart/2018/2/layout/IconVerticalSolidList"/>
    <dgm:cxn modelId="{7E0F283B-0E76-4E6E-9154-5E3F9063358D}" type="presParOf" srcId="{5778489F-D13F-44FA-8B23-69FF4B75E0F1}" destId="{F53CBB1C-5722-4540-9D24-0CCEF38B5AA7}" srcOrd="2" destOrd="0" presId="urn:microsoft.com/office/officeart/2018/2/layout/IconVerticalSolidList"/>
    <dgm:cxn modelId="{8E3F8479-09ED-4DA7-88B5-2F72BFBF9B2D}" type="presParOf" srcId="{5778489F-D13F-44FA-8B23-69FF4B75E0F1}" destId="{D93DF60A-220A-48FF-ABA2-355E9578FFA7}" srcOrd="3" destOrd="0" presId="urn:microsoft.com/office/officeart/2018/2/layout/IconVerticalSolidList"/>
    <dgm:cxn modelId="{8BE57A47-D725-4F70-8E56-274D00C16537}" type="presParOf" srcId="{E7B3F0D7-1912-4294-B97B-5B4BFA4193EB}" destId="{E544139A-1605-4FDE-985B-92447C886E98}" srcOrd="3" destOrd="0" presId="urn:microsoft.com/office/officeart/2018/2/layout/IconVerticalSolidList"/>
    <dgm:cxn modelId="{D48A7E9D-8076-46C4-A9B1-B84BF5E6EB5E}" type="presParOf" srcId="{E7B3F0D7-1912-4294-B97B-5B4BFA4193EB}" destId="{A7AF3C29-D8A3-44A6-AEFD-3609248159A9}" srcOrd="4" destOrd="0" presId="urn:microsoft.com/office/officeart/2018/2/layout/IconVerticalSolidList"/>
    <dgm:cxn modelId="{76658CAF-CDBF-467A-A1AF-26272FE00181}" type="presParOf" srcId="{A7AF3C29-D8A3-44A6-AEFD-3609248159A9}" destId="{9FF19DC2-229E-441F-AD69-CCB2D5D4B3C0}" srcOrd="0" destOrd="0" presId="urn:microsoft.com/office/officeart/2018/2/layout/IconVerticalSolidList"/>
    <dgm:cxn modelId="{4FA52AAC-A307-434C-92F2-6D7F054D2AEF}" type="presParOf" srcId="{A7AF3C29-D8A3-44A6-AEFD-3609248159A9}" destId="{511A0085-BBED-4F1D-9389-456CD2E281C3}" srcOrd="1" destOrd="0" presId="urn:microsoft.com/office/officeart/2018/2/layout/IconVerticalSolidList"/>
    <dgm:cxn modelId="{101B8E94-C7C3-4EB7-B597-C0BAC8716A24}" type="presParOf" srcId="{A7AF3C29-D8A3-44A6-AEFD-3609248159A9}" destId="{4F1FAE22-2DBB-4906-8B6E-D67F9865E9C5}" srcOrd="2" destOrd="0" presId="urn:microsoft.com/office/officeart/2018/2/layout/IconVerticalSolidList"/>
    <dgm:cxn modelId="{F9674E8E-6A7A-4D9E-9823-12392C4CD418}" type="presParOf" srcId="{A7AF3C29-D8A3-44A6-AEFD-3609248159A9}" destId="{181AB6AE-EFBF-4F5A-B660-2C16048FEB4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69A357-D4C5-42C6-A8A2-4392618C3BB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F8E11E6-C095-4A4A-9334-B9689986B8B5}">
      <dgm:prSet/>
      <dgm:spPr/>
      <dgm:t>
        <a:bodyPr/>
        <a:lstStyle/>
        <a:p>
          <a:r>
            <a:rPr lang="en-US"/>
            <a:t>Created by Joshua Hickman</a:t>
          </a:r>
        </a:p>
      </dgm:t>
    </dgm:pt>
    <dgm:pt modelId="{2800E7D4-3B1C-432E-AC04-380B3641151C}" type="parTrans" cxnId="{549D017E-9EF7-4EA6-ACE9-6D297D6D534D}">
      <dgm:prSet/>
      <dgm:spPr/>
      <dgm:t>
        <a:bodyPr/>
        <a:lstStyle/>
        <a:p>
          <a:endParaRPr lang="en-US"/>
        </a:p>
      </dgm:t>
    </dgm:pt>
    <dgm:pt modelId="{0A933F11-43C4-4CED-A968-B735637E7EA2}" type="sibTrans" cxnId="{549D017E-9EF7-4EA6-ACE9-6D297D6D534D}">
      <dgm:prSet/>
      <dgm:spPr/>
      <dgm:t>
        <a:bodyPr/>
        <a:lstStyle/>
        <a:p>
          <a:endParaRPr lang="en-US"/>
        </a:p>
      </dgm:t>
    </dgm:pt>
    <dgm:pt modelId="{9D5EF108-FBC9-4D98-9548-19D6E0A1F89C}">
      <dgm:prSet/>
      <dgm:spPr/>
      <dgm:t>
        <a:bodyPr/>
        <a:lstStyle/>
        <a:p>
          <a:r>
            <a:rPr lang="en-US"/>
            <a:t>Associate with Team Win Recovery Project (TWRP)</a:t>
          </a:r>
        </a:p>
      </dgm:t>
    </dgm:pt>
    <dgm:pt modelId="{2BED2829-24A5-495F-B6C9-B753C25F64D0}" type="parTrans" cxnId="{DDE28C99-71F2-467E-8378-3460442B8382}">
      <dgm:prSet/>
      <dgm:spPr/>
      <dgm:t>
        <a:bodyPr/>
        <a:lstStyle/>
        <a:p>
          <a:endParaRPr lang="en-US"/>
        </a:p>
      </dgm:t>
    </dgm:pt>
    <dgm:pt modelId="{6AE417CD-096F-40AF-9FC2-F0B40108E1E1}" type="sibTrans" cxnId="{DDE28C99-71F2-467E-8378-3460442B8382}">
      <dgm:prSet/>
      <dgm:spPr/>
      <dgm:t>
        <a:bodyPr/>
        <a:lstStyle/>
        <a:p>
          <a:endParaRPr lang="en-US"/>
        </a:p>
      </dgm:t>
    </dgm:pt>
    <dgm:pt modelId="{81CC5A1C-07D2-420F-8ECE-479C549CE460}">
      <dgm:prSet/>
      <dgm:spPr/>
      <dgm:t>
        <a:bodyPr/>
        <a:lstStyle/>
        <a:p>
          <a:r>
            <a:rPr lang="en-GB"/>
            <a:t>Android 10 make big changes</a:t>
          </a:r>
          <a:endParaRPr lang="en-US"/>
        </a:p>
      </dgm:t>
    </dgm:pt>
    <dgm:pt modelId="{A4F73F01-FCCE-4A51-BC63-72EAEAD6FF1C}" type="parTrans" cxnId="{0499F5F6-0EEB-43EE-AE02-2E73602709BB}">
      <dgm:prSet/>
      <dgm:spPr/>
      <dgm:t>
        <a:bodyPr/>
        <a:lstStyle/>
        <a:p>
          <a:endParaRPr lang="en-US"/>
        </a:p>
      </dgm:t>
    </dgm:pt>
    <dgm:pt modelId="{FBEC7FDD-D8A0-4F93-9A86-FFB116AC2A81}" type="sibTrans" cxnId="{0499F5F6-0EEB-43EE-AE02-2E73602709BB}">
      <dgm:prSet/>
      <dgm:spPr/>
      <dgm:t>
        <a:bodyPr/>
        <a:lstStyle/>
        <a:p>
          <a:endParaRPr lang="en-US"/>
        </a:p>
      </dgm:t>
    </dgm:pt>
    <dgm:pt modelId="{41FB3FBA-9F40-443F-A622-1F8FBF11465E}">
      <dgm:prSet/>
      <dgm:spPr/>
      <dgm:t>
        <a:bodyPr/>
        <a:lstStyle/>
        <a:p>
          <a:r>
            <a:rPr lang="en-GB"/>
            <a:t>A lot of components in AOSP recovery were moved into subfolders, </a:t>
          </a:r>
          <a:endParaRPr lang="en-US"/>
        </a:p>
      </dgm:t>
    </dgm:pt>
    <dgm:pt modelId="{DEE074FA-B5DD-4079-994E-B9D6E3BA3DD2}" type="parTrans" cxnId="{586C8FF0-F5A4-4EA9-A91A-8C173E227DC0}">
      <dgm:prSet/>
      <dgm:spPr/>
      <dgm:t>
        <a:bodyPr/>
        <a:lstStyle/>
        <a:p>
          <a:endParaRPr lang="en-US"/>
        </a:p>
      </dgm:t>
    </dgm:pt>
    <dgm:pt modelId="{148999CC-DCB6-4375-80AE-656DF774E075}" type="sibTrans" cxnId="{586C8FF0-F5A4-4EA9-A91A-8C173E227DC0}">
      <dgm:prSet/>
      <dgm:spPr/>
      <dgm:t>
        <a:bodyPr/>
        <a:lstStyle/>
        <a:p>
          <a:endParaRPr lang="en-US"/>
        </a:p>
      </dgm:t>
    </dgm:pt>
    <dgm:pt modelId="{3DC3CC30-8C3B-4DFB-AE5B-3E5CCFFD54D0}">
      <dgm:prSet/>
      <dgm:spPr/>
      <dgm:t>
        <a:bodyPr/>
        <a:lstStyle/>
        <a:p>
          <a:r>
            <a:rPr lang="en-US"/>
            <a:t>Not a real “dd image”</a:t>
          </a:r>
        </a:p>
      </dgm:t>
    </dgm:pt>
    <dgm:pt modelId="{8CE4755E-8384-40C5-8521-498EDEFE793E}" type="parTrans" cxnId="{0ECFB527-5D01-431F-8A6B-1AE4F5CBBC39}">
      <dgm:prSet/>
      <dgm:spPr/>
      <dgm:t>
        <a:bodyPr/>
        <a:lstStyle/>
        <a:p>
          <a:endParaRPr lang="en-US"/>
        </a:p>
      </dgm:t>
    </dgm:pt>
    <dgm:pt modelId="{7F3997AA-CCB5-4750-9F1E-2230B27CF87B}" type="sibTrans" cxnId="{0ECFB527-5D01-431F-8A6B-1AE4F5CBBC39}">
      <dgm:prSet/>
      <dgm:spPr/>
      <dgm:t>
        <a:bodyPr/>
        <a:lstStyle/>
        <a:p>
          <a:endParaRPr lang="en-US"/>
        </a:p>
      </dgm:t>
    </dgm:pt>
    <dgm:pt modelId="{A92199DD-F72F-4CA7-82D0-5193C1AAD5CD}">
      <dgm:prSet/>
      <dgm:spPr/>
      <dgm:t>
        <a:bodyPr/>
        <a:lstStyle/>
        <a:p>
          <a:r>
            <a:rPr lang="en-US"/>
            <a:t>is a logic copy and missing some folders and files (you will figure it out)</a:t>
          </a:r>
        </a:p>
      </dgm:t>
    </dgm:pt>
    <dgm:pt modelId="{7A677CD9-8EF7-49D6-AA94-BF052B1C6EDD}" type="parTrans" cxnId="{D3D4CA3E-6FDC-4A56-83C2-97ECBC6059DE}">
      <dgm:prSet/>
      <dgm:spPr/>
      <dgm:t>
        <a:bodyPr/>
        <a:lstStyle/>
        <a:p>
          <a:endParaRPr lang="en-US"/>
        </a:p>
      </dgm:t>
    </dgm:pt>
    <dgm:pt modelId="{9EA8E9FC-7BFA-4493-B7AD-471EEEBC8624}" type="sibTrans" cxnId="{D3D4CA3E-6FDC-4A56-83C2-97ECBC6059DE}">
      <dgm:prSet/>
      <dgm:spPr/>
      <dgm:t>
        <a:bodyPr/>
        <a:lstStyle/>
        <a:p>
          <a:endParaRPr lang="en-US"/>
        </a:p>
      </dgm:t>
    </dgm:pt>
    <dgm:pt modelId="{21759C5F-63E5-49F8-98C5-9C07FD90DCAC}" type="pres">
      <dgm:prSet presAssocID="{1D69A357-D4C5-42C6-A8A2-4392618C3BBF}" presName="linear" presStyleCnt="0">
        <dgm:presLayoutVars>
          <dgm:animLvl val="lvl"/>
          <dgm:resizeHandles val="exact"/>
        </dgm:presLayoutVars>
      </dgm:prSet>
      <dgm:spPr/>
    </dgm:pt>
    <dgm:pt modelId="{1B722B2E-6CA8-422F-A6A4-8FC304D0BDFF}" type="pres">
      <dgm:prSet presAssocID="{1F8E11E6-C095-4A4A-9334-B9689986B8B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E4B5838-7429-4E4E-BE86-5CDE002EDFC5}" type="pres">
      <dgm:prSet presAssocID="{1F8E11E6-C095-4A4A-9334-B9689986B8B5}" presName="childText" presStyleLbl="revTx" presStyleIdx="0" presStyleCnt="3">
        <dgm:presLayoutVars>
          <dgm:bulletEnabled val="1"/>
        </dgm:presLayoutVars>
      </dgm:prSet>
      <dgm:spPr/>
    </dgm:pt>
    <dgm:pt modelId="{44E1E0CC-8C62-4654-9A7F-DA79D66AB180}" type="pres">
      <dgm:prSet presAssocID="{81CC5A1C-07D2-420F-8ECE-479C549CE46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5F05AAB-E630-4B4C-80F4-104565BAEDF7}" type="pres">
      <dgm:prSet presAssocID="{81CC5A1C-07D2-420F-8ECE-479C549CE460}" presName="childText" presStyleLbl="revTx" presStyleIdx="1" presStyleCnt="3">
        <dgm:presLayoutVars>
          <dgm:bulletEnabled val="1"/>
        </dgm:presLayoutVars>
      </dgm:prSet>
      <dgm:spPr/>
    </dgm:pt>
    <dgm:pt modelId="{6D5DE5DF-179D-43A7-A93C-F7DE7AE5677F}" type="pres">
      <dgm:prSet presAssocID="{3DC3CC30-8C3B-4DFB-AE5B-3E5CCFFD54D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0B374A4-D6E0-46BA-947F-BA667BF178C4}" type="pres">
      <dgm:prSet presAssocID="{3DC3CC30-8C3B-4DFB-AE5B-3E5CCFFD54D0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0ECFB527-5D01-431F-8A6B-1AE4F5CBBC39}" srcId="{1D69A357-D4C5-42C6-A8A2-4392618C3BBF}" destId="{3DC3CC30-8C3B-4DFB-AE5B-3E5CCFFD54D0}" srcOrd="2" destOrd="0" parTransId="{8CE4755E-8384-40C5-8521-498EDEFE793E}" sibTransId="{7F3997AA-CCB5-4750-9F1E-2230B27CF87B}"/>
    <dgm:cxn modelId="{5EDCCE39-C7A2-44AD-9295-22CE0A2A202F}" type="presOf" srcId="{1D69A357-D4C5-42C6-A8A2-4392618C3BBF}" destId="{21759C5F-63E5-49F8-98C5-9C07FD90DCAC}" srcOrd="0" destOrd="0" presId="urn:microsoft.com/office/officeart/2005/8/layout/vList2"/>
    <dgm:cxn modelId="{D3D4CA3E-6FDC-4A56-83C2-97ECBC6059DE}" srcId="{3DC3CC30-8C3B-4DFB-AE5B-3E5CCFFD54D0}" destId="{A92199DD-F72F-4CA7-82D0-5193C1AAD5CD}" srcOrd="0" destOrd="0" parTransId="{7A677CD9-8EF7-49D6-AA94-BF052B1C6EDD}" sibTransId="{9EA8E9FC-7BFA-4493-B7AD-471EEEBC8624}"/>
    <dgm:cxn modelId="{22407065-1F8E-4A37-8AF2-89AEAC2B6209}" type="presOf" srcId="{81CC5A1C-07D2-420F-8ECE-479C549CE460}" destId="{44E1E0CC-8C62-4654-9A7F-DA79D66AB180}" srcOrd="0" destOrd="0" presId="urn:microsoft.com/office/officeart/2005/8/layout/vList2"/>
    <dgm:cxn modelId="{549D017E-9EF7-4EA6-ACE9-6D297D6D534D}" srcId="{1D69A357-D4C5-42C6-A8A2-4392618C3BBF}" destId="{1F8E11E6-C095-4A4A-9334-B9689986B8B5}" srcOrd="0" destOrd="0" parTransId="{2800E7D4-3B1C-432E-AC04-380B3641151C}" sibTransId="{0A933F11-43C4-4CED-A968-B735637E7EA2}"/>
    <dgm:cxn modelId="{DDE28C99-71F2-467E-8378-3460442B8382}" srcId="{1F8E11E6-C095-4A4A-9334-B9689986B8B5}" destId="{9D5EF108-FBC9-4D98-9548-19D6E0A1F89C}" srcOrd="0" destOrd="0" parTransId="{2BED2829-24A5-495F-B6C9-B753C25F64D0}" sibTransId="{6AE417CD-096F-40AF-9FC2-F0B40108E1E1}"/>
    <dgm:cxn modelId="{34A4B999-97BF-4B80-B87F-51B24205ADD5}" type="presOf" srcId="{1F8E11E6-C095-4A4A-9334-B9689986B8B5}" destId="{1B722B2E-6CA8-422F-A6A4-8FC304D0BDFF}" srcOrd="0" destOrd="0" presId="urn:microsoft.com/office/officeart/2005/8/layout/vList2"/>
    <dgm:cxn modelId="{7C4A43AC-EB22-464F-8E5D-289516C55BDA}" type="presOf" srcId="{3DC3CC30-8C3B-4DFB-AE5B-3E5CCFFD54D0}" destId="{6D5DE5DF-179D-43A7-A93C-F7DE7AE5677F}" srcOrd="0" destOrd="0" presId="urn:microsoft.com/office/officeart/2005/8/layout/vList2"/>
    <dgm:cxn modelId="{5E02D2B1-BDEE-4CD7-B55E-4A3646149654}" type="presOf" srcId="{9D5EF108-FBC9-4D98-9548-19D6E0A1F89C}" destId="{BE4B5838-7429-4E4E-BE86-5CDE002EDFC5}" srcOrd="0" destOrd="0" presId="urn:microsoft.com/office/officeart/2005/8/layout/vList2"/>
    <dgm:cxn modelId="{E4B051C5-F5F5-4419-B444-78F47B70A05E}" type="presOf" srcId="{41FB3FBA-9F40-443F-A622-1F8FBF11465E}" destId="{75F05AAB-E630-4B4C-80F4-104565BAEDF7}" srcOrd="0" destOrd="0" presId="urn:microsoft.com/office/officeart/2005/8/layout/vList2"/>
    <dgm:cxn modelId="{586C8FF0-F5A4-4EA9-A91A-8C173E227DC0}" srcId="{81CC5A1C-07D2-420F-8ECE-479C549CE460}" destId="{41FB3FBA-9F40-443F-A622-1F8FBF11465E}" srcOrd="0" destOrd="0" parTransId="{DEE074FA-B5DD-4079-994E-B9D6E3BA3DD2}" sibTransId="{148999CC-DCB6-4375-80AE-656DF774E075}"/>
    <dgm:cxn modelId="{F63C88F6-A9A7-4372-AE9A-B0E4E1AAD7FD}" type="presOf" srcId="{A92199DD-F72F-4CA7-82D0-5193C1AAD5CD}" destId="{90B374A4-D6E0-46BA-947F-BA667BF178C4}" srcOrd="0" destOrd="0" presId="urn:microsoft.com/office/officeart/2005/8/layout/vList2"/>
    <dgm:cxn modelId="{0499F5F6-0EEB-43EE-AE02-2E73602709BB}" srcId="{1D69A357-D4C5-42C6-A8A2-4392618C3BBF}" destId="{81CC5A1C-07D2-420F-8ECE-479C549CE460}" srcOrd="1" destOrd="0" parTransId="{A4F73F01-FCCE-4A51-BC63-72EAEAD6FF1C}" sibTransId="{FBEC7FDD-D8A0-4F93-9A86-FFB116AC2A81}"/>
    <dgm:cxn modelId="{D49C00C3-6AA1-4369-81E7-504710F867F9}" type="presParOf" srcId="{21759C5F-63E5-49F8-98C5-9C07FD90DCAC}" destId="{1B722B2E-6CA8-422F-A6A4-8FC304D0BDFF}" srcOrd="0" destOrd="0" presId="urn:microsoft.com/office/officeart/2005/8/layout/vList2"/>
    <dgm:cxn modelId="{64D2617E-2EE6-4BFA-9BC1-CEACEC672D24}" type="presParOf" srcId="{21759C5F-63E5-49F8-98C5-9C07FD90DCAC}" destId="{BE4B5838-7429-4E4E-BE86-5CDE002EDFC5}" srcOrd="1" destOrd="0" presId="urn:microsoft.com/office/officeart/2005/8/layout/vList2"/>
    <dgm:cxn modelId="{A9F1DA89-B983-4EB6-9823-FF29697DAB51}" type="presParOf" srcId="{21759C5F-63E5-49F8-98C5-9C07FD90DCAC}" destId="{44E1E0CC-8C62-4654-9A7F-DA79D66AB180}" srcOrd="2" destOrd="0" presId="urn:microsoft.com/office/officeart/2005/8/layout/vList2"/>
    <dgm:cxn modelId="{97BB73DA-6687-4222-BCA7-F176F3C7F5C4}" type="presParOf" srcId="{21759C5F-63E5-49F8-98C5-9C07FD90DCAC}" destId="{75F05AAB-E630-4B4C-80F4-104565BAEDF7}" srcOrd="3" destOrd="0" presId="urn:microsoft.com/office/officeart/2005/8/layout/vList2"/>
    <dgm:cxn modelId="{B7B548A6-C4BB-4ACE-82F1-2A7E9C854029}" type="presParOf" srcId="{21759C5F-63E5-49F8-98C5-9C07FD90DCAC}" destId="{6D5DE5DF-179D-43A7-A93C-F7DE7AE5677F}" srcOrd="4" destOrd="0" presId="urn:microsoft.com/office/officeart/2005/8/layout/vList2"/>
    <dgm:cxn modelId="{5F1AB370-F65D-48B1-BC58-E96DD9279970}" type="presParOf" srcId="{21759C5F-63E5-49F8-98C5-9C07FD90DCAC}" destId="{90B374A4-D6E0-46BA-947F-BA667BF178C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5441C9-320A-4B6A-8C6C-F7D53D65E66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4FC9841-0E4B-43C2-828B-2AAA3AA5BEB0}">
      <dgm:prSet/>
      <dgm:spPr/>
      <dgm:t>
        <a:bodyPr/>
        <a:lstStyle/>
        <a:p>
          <a:r>
            <a:rPr lang="en-GB" err="1"/>
            <a:t>Cellebrite</a:t>
          </a:r>
          <a:r>
            <a:rPr lang="en-GB"/>
            <a:t> .z and .zip file</a:t>
          </a:r>
          <a:endParaRPr lang="en-US"/>
        </a:p>
      </dgm:t>
    </dgm:pt>
    <dgm:pt modelId="{366CEFD0-810F-40EE-90AF-B7BCF3D2DEEB}" type="parTrans" cxnId="{8868B3BA-1853-469E-B053-9E30B425AF06}">
      <dgm:prSet/>
      <dgm:spPr/>
      <dgm:t>
        <a:bodyPr/>
        <a:lstStyle/>
        <a:p>
          <a:endParaRPr lang="en-US"/>
        </a:p>
      </dgm:t>
    </dgm:pt>
    <dgm:pt modelId="{D15BDC67-6D49-487C-8597-6C93557B093E}" type="sibTrans" cxnId="{8868B3BA-1853-469E-B053-9E30B425AF06}">
      <dgm:prSet/>
      <dgm:spPr/>
      <dgm:t>
        <a:bodyPr/>
        <a:lstStyle/>
        <a:p>
          <a:endParaRPr lang="en-US"/>
        </a:p>
      </dgm:t>
    </dgm:pt>
    <dgm:pt modelId="{3E9EBCE1-CD96-4710-9F7A-2DD9C2C99A64}">
      <dgm:prSet phldrT="[Text]"/>
      <dgm:spPr/>
      <dgm:t>
        <a:bodyPr/>
        <a:lstStyle/>
        <a:p>
          <a:r>
            <a:rPr lang="en-GB"/>
            <a:t>Non-</a:t>
          </a:r>
          <a:r>
            <a:rPr lang="en-GB" err="1"/>
            <a:t>Cellebrrite</a:t>
          </a:r>
          <a:r>
            <a:rPr lang="en-GB"/>
            <a:t> .zip</a:t>
          </a:r>
          <a:endParaRPr lang="en-US"/>
        </a:p>
      </dgm:t>
    </dgm:pt>
    <dgm:pt modelId="{4C581E81-8CE8-43E8-AEE2-67BFA912A6AE}" type="sibTrans" cxnId="{8B81252F-D15A-42ED-B863-BF0FFAD2F734}">
      <dgm:prSet/>
      <dgm:spPr/>
      <dgm:t>
        <a:bodyPr/>
        <a:lstStyle/>
        <a:p>
          <a:endParaRPr lang="en-US"/>
        </a:p>
      </dgm:t>
    </dgm:pt>
    <dgm:pt modelId="{0CF2CDD4-3B87-478D-B5BC-B23358F1C842}" type="parTrans" cxnId="{8B81252F-D15A-42ED-B863-BF0FFAD2F734}">
      <dgm:prSet/>
      <dgm:spPr/>
      <dgm:t>
        <a:bodyPr/>
        <a:lstStyle/>
        <a:p>
          <a:endParaRPr lang="en-US"/>
        </a:p>
      </dgm:t>
    </dgm:pt>
    <dgm:pt modelId="{F408B3F8-2EAA-4F8F-9BF5-C6BF795F408B}" type="pres">
      <dgm:prSet presAssocID="{615441C9-320A-4B6A-8C6C-F7D53D65E668}" presName="Name0" presStyleCnt="0">
        <dgm:presLayoutVars>
          <dgm:dir/>
          <dgm:resizeHandles val="exact"/>
        </dgm:presLayoutVars>
      </dgm:prSet>
      <dgm:spPr/>
    </dgm:pt>
    <dgm:pt modelId="{8E36482D-0094-40B6-B88F-DFF9F71B6FB3}" type="pres">
      <dgm:prSet presAssocID="{B4FC9841-0E4B-43C2-828B-2AAA3AA5BEB0}" presName="node" presStyleLbl="node1" presStyleIdx="0" presStyleCnt="2">
        <dgm:presLayoutVars>
          <dgm:bulletEnabled val="1"/>
        </dgm:presLayoutVars>
      </dgm:prSet>
      <dgm:spPr/>
    </dgm:pt>
    <dgm:pt modelId="{190DBBB1-E576-460C-B9D6-0414730681F7}" type="pres">
      <dgm:prSet presAssocID="{D15BDC67-6D49-487C-8597-6C93557B093E}" presName="sibTrans" presStyleLbl="sibTrans2D1" presStyleIdx="0" presStyleCnt="1"/>
      <dgm:spPr/>
    </dgm:pt>
    <dgm:pt modelId="{122B30BB-DC40-4FE6-A0FB-7CEE05650F92}" type="pres">
      <dgm:prSet presAssocID="{D15BDC67-6D49-487C-8597-6C93557B093E}" presName="connectorText" presStyleLbl="sibTrans2D1" presStyleIdx="0" presStyleCnt="1"/>
      <dgm:spPr/>
    </dgm:pt>
    <dgm:pt modelId="{28D90252-CA9B-4C09-9783-ADBF1B61DC20}" type="pres">
      <dgm:prSet presAssocID="{3E9EBCE1-CD96-4710-9F7A-2DD9C2C99A64}" presName="node" presStyleLbl="node1" presStyleIdx="1" presStyleCnt="2">
        <dgm:presLayoutVars>
          <dgm:bulletEnabled val="1"/>
        </dgm:presLayoutVars>
      </dgm:prSet>
      <dgm:spPr/>
    </dgm:pt>
  </dgm:ptLst>
  <dgm:cxnLst>
    <dgm:cxn modelId="{6B8F4705-04AA-4BE3-9AD4-BD556F71BFD9}" type="presOf" srcId="{615441C9-320A-4B6A-8C6C-F7D53D65E668}" destId="{F408B3F8-2EAA-4F8F-9BF5-C6BF795F408B}" srcOrd="0" destOrd="0" presId="urn:microsoft.com/office/officeart/2005/8/layout/process1"/>
    <dgm:cxn modelId="{8B81252F-D15A-42ED-B863-BF0FFAD2F734}" srcId="{615441C9-320A-4B6A-8C6C-F7D53D65E668}" destId="{3E9EBCE1-CD96-4710-9F7A-2DD9C2C99A64}" srcOrd="1" destOrd="0" parTransId="{0CF2CDD4-3B87-478D-B5BC-B23358F1C842}" sibTransId="{4C581E81-8CE8-43E8-AEE2-67BFA912A6AE}"/>
    <dgm:cxn modelId="{F3B56130-FEF2-4925-B3C4-655FED39BA10}" type="presOf" srcId="{D15BDC67-6D49-487C-8597-6C93557B093E}" destId="{190DBBB1-E576-460C-B9D6-0414730681F7}" srcOrd="0" destOrd="0" presId="urn:microsoft.com/office/officeart/2005/8/layout/process1"/>
    <dgm:cxn modelId="{4DD5B061-4C7F-41AA-BF55-6014442B0A76}" type="presOf" srcId="{3E9EBCE1-CD96-4710-9F7A-2DD9C2C99A64}" destId="{28D90252-CA9B-4C09-9783-ADBF1B61DC20}" srcOrd="0" destOrd="0" presId="urn:microsoft.com/office/officeart/2005/8/layout/process1"/>
    <dgm:cxn modelId="{B2FC5B4E-9948-44E7-B5FD-B349D6EC83CE}" type="presOf" srcId="{B4FC9841-0E4B-43C2-828B-2AAA3AA5BEB0}" destId="{8E36482D-0094-40B6-B88F-DFF9F71B6FB3}" srcOrd="0" destOrd="0" presId="urn:microsoft.com/office/officeart/2005/8/layout/process1"/>
    <dgm:cxn modelId="{8868B3BA-1853-469E-B053-9E30B425AF06}" srcId="{615441C9-320A-4B6A-8C6C-F7D53D65E668}" destId="{B4FC9841-0E4B-43C2-828B-2AAA3AA5BEB0}" srcOrd="0" destOrd="0" parTransId="{366CEFD0-810F-40EE-90AF-B7BCF3D2DEEB}" sibTransId="{D15BDC67-6D49-487C-8597-6C93557B093E}"/>
    <dgm:cxn modelId="{A22D9ECD-8C4D-4C11-9611-93BC9E4C7FB2}" type="presOf" srcId="{D15BDC67-6D49-487C-8597-6C93557B093E}" destId="{122B30BB-DC40-4FE6-A0FB-7CEE05650F92}" srcOrd="1" destOrd="0" presId="urn:microsoft.com/office/officeart/2005/8/layout/process1"/>
    <dgm:cxn modelId="{8134C492-2B1C-40FC-88E7-8BEF81994B5B}" type="presParOf" srcId="{F408B3F8-2EAA-4F8F-9BF5-C6BF795F408B}" destId="{8E36482D-0094-40B6-B88F-DFF9F71B6FB3}" srcOrd="0" destOrd="0" presId="urn:microsoft.com/office/officeart/2005/8/layout/process1"/>
    <dgm:cxn modelId="{FF68FBF0-1B88-4E3B-A968-2F91015BA525}" type="presParOf" srcId="{F408B3F8-2EAA-4F8F-9BF5-C6BF795F408B}" destId="{190DBBB1-E576-460C-B9D6-0414730681F7}" srcOrd="1" destOrd="0" presId="urn:microsoft.com/office/officeart/2005/8/layout/process1"/>
    <dgm:cxn modelId="{88FC742A-0C38-4EDC-8E01-0A4B2DA5CC96}" type="presParOf" srcId="{190DBBB1-E576-460C-B9D6-0414730681F7}" destId="{122B30BB-DC40-4FE6-A0FB-7CEE05650F92}" srcOrd="0" destOrd="0" presId="urn:microsoft.com/office/officeart/2005/8/layout/process1"/>
    <dgm:cxn modelId="{C4770A6B-9704-43F5-B176-73507ECA8AF8}" type="presParOf" srcId="{F408B3F8-2EAA-4F8F-9BF5-C6BF795F408B}" destId="{28D90252-CA9B-4C09-9783-ADBF1B61DC20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61266C-E9FC-455B-B8F8-2DC826D533F1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7D2AFDF-FD6C-4E0E-9FC7-D72FBB3F40E0}">
      <dgm:prSet/>
      <dgm:spPr/>
      <dgm:t>
        <a:bodyPr/>
        <a:lstStyle/>
        <a:p>
          <a:pPr>
            <a:defRPr cap="all"/>
          </a:pPr>
          <a:r>
            <a:rPr lang="en-US" b="1" i="1" baseline="0"/>
            <a:t>appops.xml</a:t>
          </a:r>
          <a:r>
            <a:rPr lang="en-US" b="0" i="0" baseline="0"/>
            <a:t> - a configuration file used by the AppOps service which controls application permissions;</a:t>
          </a:r>
          <a:endParaRPr lang="en-US"/>
        </a:p>
      </dgm:t>
    </dgm:pt>
    <dgm:pt modelId="{51818EC2-33A9-4FB9-BA99-FCFA636BC231}" type="parTrans" cxnId="{337085A3-0748-462F-A1E6-4BA3F2F7361E}">
      <dgm:prSet/>
      <dgm:spPr/>
      <dgm:t>
        <a:bodyPr/>
        <a:lstStyle/>
        <a:p>
          <a:endParaRPr lang="en-US"/>
        </a:p>
      </dgm:t>
    </dgm:pt>
    <dgm:pt modelId="{999D0C5F-6081-46B3-BFD0-530E678B240E}" type="sibTrans" cxnId="{337085A3-0748-462F-A1E6-4BA3F2F7361E}">
      <dgm:prSet/>
      <dgm:spPr/>
      <dgm:t>
        <a:bodyPr/>
        <a:lstStyle/>
        <a:p>
          <a:endParaRPr lang="en-US"/>
        </a:p>
      </dgm:t>
    </dgm:pt>
    <dgm:pt modelId="{17DEA7C1-F6B0-4DC4-BAF6-0C22A0D520DC}">
      <dgm:prSet/>
      <dgm:spPr/>
      <dgm:t>
        <a:bodyPr/>
        <a:lstStyle/>
        <a:p>
          <a:pPr>
            <a:defRPr cap="all"/>
          </a:pPr>
          <a:r>
            <a:rPr lang="en-US" b="1" i="1" baseline="0"/>
            <a:t>called_pre_boots.dat</a:t>
          </a:r>
          <a:r>
            <a:rPr lang="en-US" b="0" i="0" baseline="0"/>
            <a:t> - a file used by ActivityManager to hold pre-boot broadcast receivers;</a:t>
          </a:r>
          <a:endParaRPr lang="en-US"/>
        </a:p>
      </dgm:t>
    </dgm:pt>
    <dgm:pt modelId="{14463414-40D9-4683-86F3-D02AB3577557}" type="parTrans" cxnId="{527AFEAB-B03F-4857-B389-25126DA8FE1C}">
      <dgm:prSet/>
      <dgm:spPr/>
      <dgm:t>
        <a:bodyPr/>
        <a:lstStyle/>
        <a:p>
          <a:endParaRPr lang="en-US"/>
        </a:p>
      </dgm:t>
    </dgm:pt>
    <dgm:pt modelId="{B893A769-63C2-480F-BC75-34AAE839D30E}" type="sibTrans" cxnId="{527AFEAB-B03F-4857-B389-25126DA8FE1C}">
      <dgm:prSet/>
      <dgm:spPr/>
      <dgm:t>
        <a:bodyPr/>
        <a:lstStyle/>
        <a:p>
          <a:endParaRPr lang="en-US"/>
        </a:p>
      </dgm:t>
    </dgm:pt>
    <dgm:pt modelId="{8B288C5D-8FF7-4DF1-9FE5-EC6A43E01E34}">
      <dgm:prSet/>
      <dgm:spPr/>
      <dgm:t>
        <a:bodyPr/>
        <a:lstStyle/>
        <a:p>
          <a:pPr>
            <a:defRPr cap="all"/>
          </a:pPr>
          <a:r>
            <a:rPr lang="en-US" b="1" i="1" baseline="0"/>
            <a:t>batterystats.bin</a:t>
          </a:r>
          <a:r>
            <a:rPr lang="en-US" b="0" i="0" baseline="0"/>
            <a:t> - a binary used by the BatteryStats service to keeps power statistics of application installed;</a:t>
          </a:r>
          <a:endParaRPr lang="en-US"/>
        </a:p>
      </dgm:t>
    </dgm:pt>
    <dgm:pt modelId="{3B239EE6-56DC-4E07-A0CD-294F3B7DD67F}" type="parTrans" cxnId="{E2F39DC8-937F-405F-9B39-FAC69E77310C}">
      <dgm:prSet/>
      <dgm:spPr/>
      <dgm:t>
        <a:bodyPr/>
        <a:lstStyle/>
        <a:p>
          <a:endParaRPr lang="en-US"/>
        </a:p>
      </dgm:t>
    </dgm:pt>
    <dgm:pt modelId="{886A6811-F40C-444C-9F61-AFB12DE4E2D2}" type="sibTrans" cxnId="{E2F39DC8-937F-405F-9B39-FAC69E77310C}">
      <dgm:prSet/>
      <dgm:spPr/>
      <dgm:t>
        <a:bodyPr/>
        <a:lstStyle/>
        <a:p>
          <a:endParaRPr lang="en-US"/>
        </a:p>
      </dgm:t>
    </dgm:pt>
    <dgm:pt modelId="{7D7B6216-8084-4C6B-A6F4-2672B78005B1}">
      <dgm:prSet/>
      <dgm:spPr/>
      <dgm:t>
        <a:bodyPr/>
        <a:lstStyle/>
        <a:p>
          <a:pPr>
            <a:defRPr cap="all"/>
          </a:pPr>
          <a:r>
            <a:rPr lang="en-US" b="1" i="1" baseline="0"/>
            <a:t>gesture.key</a:t>
          </a:r>
          <a:r>
            <a:rPr lang="en-US" b="0" i="0" baseline="0"/>
            <a:t> - lockscreen pattern;</a:t>
          </a:r>
          <a:endParaRPr lang="en-US"/>
        </a:p>
      </dgm:t>
    </dgm:pt>
    <dgm:pt modelId="{5E00A212-6835-42B1-8428-808920A1E16B}" type="parTrans" cxnId="{01E52123-8333-4490-BDA6-3DDCDF5128A8}">
      <dgm:prSet/>
      <dgm:spPr/>
      <dgm:t>
        <a:bodyPr/>
        <a:lstStyle/>
        <a:p>
          <a:endParaRPr lang="en-US"/>
        </a:p>
      </dgm:t>
    </dgm:pt>
    <dgm:pt modelId="{FB487DD1-7D3C-4FB0-9294-E94437E2715F}" type="sibTrans" cxnId="{01E52123-8333-4490-BDA6-3DDCDF5128A8}">
      <dgm:prSet/>
      <dgm:spPr/>
      <dgm:t>
        <a:bodyPr/>
        <a:lstStyle/>
        <a:p>
          <a:endParaRPr lang="en-US"/>
        </a:p>
      </dgm:t>
    </dgm:pt>
    <dgm:pt modelId="{8017D90E-CA81-4E4C-9F4E-295AA51B6211}">
      <dgm:prSet/>
      <dgm:spPr/>
      <dgm:t>
        <a:bodyPr/>
        <a:lstStyle/>
        <a:p>
          <a:pPr>
            <a:defRPr cap="all"/>
          </a:pPr>
          <a:r>
            <a:rPr lang="en-US" b="1" i="1" baseline="0"/>
            <a:t>inputmethod/</a:t>
          </a:r>
          <a:r>
            <a:rPr lang="en-US" b="0" i="0" baseline="0"/>
            <a:t> - a directory used to store IME configuration. Contains subtypes.xml with IME locales, keyboard layout sets etc;</a:t>
          </a:r>
          <a:endParaRPr lang="en-US"/>
        </a:p>
      </dgm:t>
    </dgm:pt>
    <dgm:pt modelId="{9F408A82-AF32-4BE6-843A-27DA2D55B330}" type="parTrans" cxnId="{565B4806-E99D-4665-BBA0-B32694A506DD}">
      <dgm:prSet/>
      <dgm:spPr/>
      <dgm:t>
        <a:bodyPr/>
        <a:lstStyle/>
        <a:p>
          <a:endParaRPr lang="en-US"/>
        </a:p>
      </dgm:t>
    </dgm:pt>
    <dgm:pt modelId="{B141EA9C-6AB9-4636-9AC2-54785C3CC5C7}" type="sibTrans" cxnId="{565B4806-E99D-4665-BBA0-B32694A506DD}">
      <dgm:prSet/>
      <dgm:spPr/>
      <dgm:t>
        <a:bodyPr/>
        <a:lstStyle/>
        <a:p>
          <a:endParaRPr lang="en-US"/>
        </a:p>
      </dgm:t>
    </dgm:pt>
    <dgm:pt modelId="{CBEDA31B-9930-41C1-9A8E-EA4A156C72ED}">
      <dgm:prSet/>
      <dgm:spPr/>
      <dgm:t>
        <a:bodyPr/>
        <a:lstStyle/>
        <a:p>
          <a:pPr>
            <a:defRPr cap="all"/>
          </a:pPr>
          <a:r>
            <a:rPr lang="en-US" b="1" i="1" baseline="0"/>
            <a:t>locksettings.db</a:t>
          </a:r>
          <a:r>
            <a:rPr lang="en-US" b="0" i="0" baseline="0"/>
            <a:t> - a SQLite database containing the lock screen settings;</a:t>
          </a:r>
          <a:endParaRPr lang="en-US"/>
        </a:p>
      </dgm:t>
    </dgm:pt>
    <dgm:pt modelId="{AFF2D963-4267-4AB7-9FE9-30905BC1D38C}" type="parTrans" cxnId="{73735738-5928-4E3F-859A-64410A5B1A77}">
      <dgm:prSet/>
      <dgm:spPr/>
      <dgm:t>
        <a:bodyPr/>
        <a:lstStyle/>
        <a:p>
          <a:endParaRPr lang="en-US"/>
        </a:p>
      </dgm:t>
    </dgm:pt>
    <dgm:pt modelId="{95CE6F2C-F89D-4DFA-A1E6-66031EF7546C}" type="sibTrans" cxnId="{73735738-5928-4E3F-859A-64410A5B1A77}">
      <dgm:prSet/>
      <dgm:spPr/>
      <dgm:t>
        <a:bodyPr/>
        <a:lstStyle/>
        <a:p>
          <a:endParaRPr lang="en-US"/>
        </a:p>
      </dgm:t>
    </dgm:pt>
    <dgm:pt modelId="{489C1D9E-9BE8-4C62-A7E1-74E54B167DF6}">
      <dgm:prSet/>
      <dgm:spPr/>
      <dgm:t>
        <a:bodyPr/>
        <a:lstStyle/>
        <a:p>
          <a:pPr>
            <a:defRPr cap="all"/>
          </a:pPr>
          <a:r>
            <a:rPr lang="en-US" b="1" i="1" baseline="0"/>
            <a:t>netpolicy.xml</a:t>
          </a:r>
          <a:r>
            <a:rPr lang="en-US" b="0" i="0" baseline="0"/>
            <a:t> - a configuration file used by the NetworkPolicyManagerService;</a:t>
          </a:r>
          <a:endParaRPr lang="en-US"/>
        </a:p>
      </dgm:t>
    </dgm:pt>
    <dgm:pt modelId="{4FA3BF13-EEE4-4275-A25B-87CE5BF20D82}" type="parTrans" cxnId="{FB10F628-DFED-4CB2-9ADF-1E5DE8B43C08}">
      <dgm:prSet/>
      <dgm:spPr/>
      <dgm:t>
        <a:bodyPr/>
        <a:lstStyle/>
        <a:p>
          <a:endParaRPr lang="en-US"/>
        </a:p>
      </dgm:t>
    </dgm:pt>
    <dgm:pt modelId="{1B65ED11-4161-47A4-8770-873DFE9A5F1F}" type="sibTrans" cxnId="{FB10F628-DFED-4CB2-9ADF-1E5DE8B43C08}">
      <dgm:prSet/>
      <dgm:spPr/>
      <dgm:t>
        <a:bodyPr/>
        <a:lstStyle/>
        <a:p>
          <a:endParaRPr lang="en-US"/>
        </a:p>
      </dgm:t>
    </dgm:pt>
    <dgm:pt modelId="{40246104-EA21-4536-847C-0C6A07269F4E}">
      <dgm:prSet/>
      <dgm:spPr/>
      <dgm:t>
        <a:bodyPr/>
        <a:lstStyle/>
        <a:p>
          <a:pPr>
            <a:defRPr cap="all"/>
          </a:pPr>
          <a:r>
            <a:rPr lang="en-US" b="1" i="1" baseline="0"/>
            <a:t>netstats/</a:t>
          </a:r>
          <a:r>
            <a:rPr lang="en-US" b="0" i="0" baseline="0"/>
            <a:t> - a directory used to hold NetworkStatsService statistics;</a:t>
          </a:r>
          <a:endParaRPr lang="en-US"/>
        </a:p>
      </dgm:t>
    </dgm:pt>
    <dgm:pt modelId="{8971802A-5AF2-4DBF-9596-6C6C4DA9EEAF}" type="parTrans" cxnId="{F7E93C89-D789-4E36-A920-C8EB5C1FD484}">
      <dgm:prSet/>
      <dgm:spPr/>
      <dgm:t>
        <a:bodyPr/>
        <a:lstStyle/>
        <a:p>
          <a:endParaRPr lang="en-US"/>
        </a:p>
      </dgm:t>
    </dgm:pt>
    <dgm:pt modelId="{056D19E2-56F2-4A37-8159-A6841600A2C2}" type="sibTrans" cxnId="{F7E93C89-D789-4E36-A920-C8EB5C1FD484}">
      <dgm:prSet/>
      <dgm:spPr/>
      <dgm:t>
        <a:bodyPr/>
        <a:lstStyle/>
        <a:p>
          <a:endParaRPr lang="en-US"/>
        </a:p>
      </dgm:t>
    </dgm:pt>
    <dgm:pt modelId="{2FD0EF32-E2AC-468A-A305-4E6ECF9CC270}" type="pres">
      <dgm:prSet presAssocID="{C661266C-E9FC-455B-B8F8-2DC826D533F1}" presName="root" presStyleCnt="0">
        <dgm:presLayoutVars>
          <dgm:dir/>
          <dgm:resizeHandles val="exact"/>
        </dgm:presLayoutVars>
      </dgm:prSet>
      <dgm:spPr/>
    </dgm:pt>
    <dgm:pt modelId="{BFB4D610-680B-4FA7-A660-A8DE04DAEF45}" type="pres">
      <dgm:prSet presAssocID="{17D2AFDF-FD6C-4E0E-9FC7-D72FBB3F40E0}" presName="compNode" presStyleCnt="0"/>
      <dgm:spPr/>
    </dgm:pt>
    <dgm:pt modelId="{A6FCAA9D-42B0-4193-B674-71D1470486AD}" type="pres">
      <dgm:prSet presAssocID="{17D2AFDF-FD6C-4E0E-9FC7-D72FBB3F40E0}" presName="iconBgRect" presStyleLbl="bgShp" presStyleIdx="0" presStyleCnt="8"/>
      <dgm:spPr/>
    </dgm:pt>
    <dgm:pt modelId="{C05F26DA-87FA-418D-9189-1BEF11E95ACF}" type="pres">
      <dgm:prSet presAssocID="{17D2AFDF-FD6C-4E0E-9FC7-D72FBB3F40E0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A552395C-A531-4061-8473-D9C0110FF3AD}" type="pres">
      <dgm:prSet presAssocID="{17D2AFDF-FD6C-4E0E-9FC7-D72FBB3F40E0}" presName="spaceRect" presStyleCnt="0"/>
      <dgm:spPr/>
    </dgm:pt>
    <dgm:pt modelId="{5EA9EB7B-252B-4014-B6ED-8DAC6D116A2D}" type="pres">
      <dgm:prSet presAssocID="{17D2AFDF-FD6C-4E0E-9FC7-D72FBB3F40E0}" presName="textRect" presStyleLbl="revTx" presStyleIdx="0" presStyleCnt="8">
        <dgm:presLayoutVars>
          <dgm:chMax val="1"/>
          <dgm:chPref val="1"/>
        </dgm:presLayoutVars>
      </dgm:prSet>
      <dgm:spPr/>
    </dgm:pt>
    <dgm:pt modelId="{1B84DADB-08CC-4DD3-A64B-FF158893CAC4}" type="pres">
      <dgm:prSet presAssocID="{999D0C5F-6081-46B3-BFD0-530E678B240E}" presName="sibTrans" presStyleCnt="0"/>
      <dgm:spPr/>
    </dgm:pt>
    <dgm:pt modelId="{6FDF20D6-0621-400F-8C10-7E636109FE26}" type="pres">
      <dgm:prSet presAssocID="{17DEA7C1-F6B0-4DC4-BAF6-0C22A0D520DC}" presName="compNode" presStyleCnt="0"/>
      <dgm:spPr/>
    </dgm:pt>
    <dgm:pt modelId="{AF25A1B7-18BE-47F4-9683-3CA4CAB123A7}" type="pres">
      <dgm:prSet presAssocID="{17DEA7C1-F6B0-4DC4-BAF6-0C22A0D520DC}" presName="iconBgRect" presStyleLbl="bgShp" presStyleIdx="1" presStyleCnt="8"/>
      <dgm:spPr/>
    </dgm:pt>
    <dgm:pt modelId="{F925480C-4F8B-4335-B110-3779D8BC14A1}" type="pres">
      <dgm:prSet presAssocID="{17DEA7C1-F6B0-4DC4-BAF6-0C22A0D520DC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ream"/>
        </a:ext>
      </dgm:extLst>
    </dgm:pt>
    <dgm:pt modelId="{87791398-28CE-4679-B772-7E50DD9D5B6E}" type="pres">
      <dgm:prSet presAssocID="{17DEA7C1-F6B0-4DC4-BAF6-0C22A0D520DC}" presName="spaceRect" presStyleCnt="0"/>
      <dgm:spPr/>
    </dgm:pt>
    <dgm:pt modelId="{1734C3B1-174B-4F59-8E9F-F2C5A4CFF96D}" type="pres">
      <dgm:prSet presAssocID="{17DEA7C1-F6B0-4DC4-BAF6-0C22A0D520DC}" presName="textRect" presStyleLbl="revTx" presStyleIdx="1" presStyleCnt="8">
        <dgm:presLayoutVars>
          <dgm:chMax val="1"/>
          <dgm:chPref val="1"/>
        </dgm:presLayoutVars>
      </dgm:prSet>
      <dgm:spPr/>
    </dgm:pt>
    <dgm:pt modelId="{1840C44F-DA49-4837-B984-3B4674260124}" type="pres">
      <dgm:prSet presAssocID="{B893A769-63C2-480F-BC75-34AAE839D30E}" presName="sibTrans" presStyleCnt="0"/>
      <dgm:spPr/>
    </dgm:pt>
    <dgm:pt modelId="{EE9EAC34-15C7-4FEB-A4D6-2466B77A4805}" type="pres">
      <dgm:prSet presAssocID="{8B288C5D-8FF7-4DF1-9FE5-EC6A43E01E34}" presName="compNode" presStyleCnt="0"/>
      <dgm:spPr/>
    </dgm:pt>
    <dgm:pt modelId="{058EB1B6-5ED1-4927-B0D0-0A544934B684}" type="pres">
      <dgm:prSet presAssocID="{8B288C5D-8FF7-4DF1-9FE5-EC6A43E01E34}" presName="iconBgRect" presStyleLbl="bgShp" presStyleIdx="2" presStyleCnt="8"/>
      <dgm:spPr/>
    </dgm:pt>
    <dgm:pt modelId="{40A448BE-D13E-4668-95B2-7471BFCAB883}" type="pres">
      <dgm:prSet presAssocID="{8B288C5D-8FF7-4DF1-9FE5-EC6A43E01E34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693B8131-35A7-47A2-BDB4-6B2B8043FD3E}" type="pres">
      <dgm:prSet presAssocID="{8B288C5D-8FF7-4DF1-9FE5-EC6A43E01E34}" presName="spaceRect" presStyleCnt="0"/>
      <dgm:spPr/>
    </dgm:pt>
    <dgm:pt modelId="{05CD1258-29B7-48E5-8ADB-D80AA5093DCC}" type="pres">
      <dgm:prSet presAssocID="{8B288C5D-8FF7-4DF1-9FE5-EC6A43E01E34}" presName="textRect" presStyleLbl="revTx" presStyleIdx="2" presStyleCnt="8">
        <dgm:presLayoutVars>
          <dgm:chMax val="1"/>
          <dgm:chPref val="1"/>
        </dgm:presLayoutVars>
      </dgm:prSet>
      <dgm:spPr/>
    </dgm:pt>
    <dgm:pt modelId="{981BB1DB-F07E-4C8F-8C1C-56C10DF3EAC1}" type="pres">
      <dgm:prSet presAssocID="{886A6811-F40C-444C-9F61-AFB12DE4E2D2}" presName="sibTrans" presStyleCnt="0"/>
      <dgm:spPr/>
    </dgm:pt>
    <dgm:pt modelId="{C47CAB8F-71A8-4FE3-B570-0DD8E8B390DC}" type="pres">
      <dgm:prSet presAssocID="{7D7B6216-8084-4C6B-A6F4-2672B78005B1}" presName="compNode" presStyleCnt="0"/>
      <dgm:spPr/>
    </dgm:pt>
    <dgm:pt modelId="{BD4264F6-E381-445E-8A51-F34CE6F0D6EE}" type="pres">
      <dgm:prSet presAssocID="{7D7B6216-8084-4C6B-A6F4-2672B78005B1}" presName="iconBgRect" presStyleLbl="bgShp" presStyleIdx="3" presStyleCnt="8"/>
      <dgm:spPr/>
    </dgm:pt>
    <dgm:pt modelId="{C3BD885B-6BF3-446C-88E8-45A599AB594F}" type="pres">
      <dgm:prSet presAssocID="{7D7B6216-8084-4C6B-A6F4-2672B78005B1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22D28A4-40F0-4216-BC9D-DF7DD6EFD94F}" type="pres">
      <dgm:prSet presAssocID="{7D7B6216-8084-4C6B-A6F4-2672B78005B1}" presName="spaceRect" presStyleCnt="0"/>
      <dgm:spPr/>
    </dgm:pt>
    <dgm:pt modelId="{94923344-4B2B-497A-BB21-C31B9E7D4BD7}" type="pres">
      <dgm:prSet presAssocID="{7D7B6216-8084-4C6B-A6F4-2672B78005B1}" presName="textRect" presStyleLbl="revTx" presStyleIdx="3" presStyleCnt="8">
        <dgm:presLayoutVars>
          <dgm:chMax val="1"/>
          <dgm:chPref val="1"/>
        </dgm:presLayoutVars>
      </dgm:prSet>
      <dgm:spPr/>
    </dgm:pt>
    <dgm:pt modelId="{E43DD62A-C93E-415C-957A-15952FC300C9}" type="pres">
      <dgm:prSet presAssocID="{FB487DD1-7D3C-4FB0-9294-E94437E2715F}" presName="sibTrans" presStyleCnt="0"/>
      <dgm:spPr/>
    </dgm:pt>
    <dgm:pt modelId="{DB2AAB89-1BEE-4DE1-99B6-9B07A3A9182B}" type="pres">
      <dgm:prSet presAssocID="{8017D90E-CA81-4E4C-9F4E-295AA51B6211}" presName="compNode" presStyleCnt="0"/>
      <dgm:spPr/>
    </dgm:pt>
    <dgm:pt modelId="{286C8AEA-6C9B-4D40-BA0E-31A6B2DC9B40}" type="pres">
      <dgm:prSet presAssocID="{8017D90E-CA81-4E4C-9F4E-295AA51B6211}" presName="iconBgRect" presStyleLbl="bgShp" presStyleIdx="4" presStyleCnt="8"/>
      <dgm:spPr/>
    </dgm:pt>
    <dgm:pt modelId="{3284F97E-8F2F-44FD-999D-011AA1030E8D}" type="pres">
      <dgm:prSet presAssocID="{8017D90E-CA81-4E4C-9F4E-295AA51B6211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owser Window"/>
        </a:ext>
      </dgm:extLst>
    </dgm:pt>
    <dgm:pt modelId="{57C69DC6-E40D-4EDA-8BD7-211C292A6A4E}" type="pres">
      <dgm:prSet presAssocID="{8017D90E-CA81-4E4C-9F4E-295AA51B6211}" presName="spaceRect" presStyleCnt="0"/>
      <dgm:spPr/>
    </dgm:pt>
    <dgm:pt modelId="{4D0FE6BC-2BDE-432B-8CAA-FE4FCB1BCA86}" type="pres">
      <dgm:prSet presAssocID="{8017D90E-CA81-4E4C-9F4E-295AA51B6211}" presName="textRect" presStyleLbl="revTx" presStyleIdx="4" presStyleCnt="8">
        <dgm:presLayoutVars>
          <dgm:chMax val="1"/>
          <dgm:chPref val="1"/>
        </dgm:presLayoutVars>
      </dgm:prSet>
      <dgm:spPr/>
    </dgm:pt>
    <dgm:pt modelId="{43809BD0-1E39-4ED1-9D41-E9B9116933EB}" type="pres">
      <dgm:prSet presAssocID="{B141EA9C-6AB9-4636-9AC2-54785C3CC5C7}" presName="sibTrans" presStyleCnt="0"/>
      <dgm:spPr/>
    </dgm:pt>
    <dgm:pt modelId="{C0E12A2B-489F-4E5E-B088-1386F2C13B0E}" type="pres">
      <dgm:prSet presAssocID="{CBEDA31B-9930-41C1-9A8E-EA4A156C72ED}" presName="compNode" presStyleCnt="0"/>
      <dgm:spPr/>
    </dgm:pt>
    <dgm:pt modelId="{373AA40C-7048-4620-9969-6DD6ABBDBB8C}" type="pres">
      <dgm:prSet presAssocID="{CBEDA31B-9930-41C1-9A8E-EA4A156C72ED}" presName="iconBgRect" presStyleLbl="bgShp" presStyleIdx="5" presStyleCnt="8"/>
      <dgm:spPr/>
    </dgm:pt>
    <dgm:pt modelId="{FD8E857E-91F9-4A3E-8821-388233FCC147}" type="pres">
      <dgm:prSet presAssocID="{CBEDA31B-9930-41C1-9A8E-EA4A156C72ED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3D6E56D2-E835-4EF4-B39B-1B8422954998}" type="pres">
      <dgm:prSet presAssocID="{CBEDA31B-9930-41C1-9A8E-EA4A156C72ED}" presName="spaceRect" presStyleCnt="0"/>
      <dgm:spPr/>
    </dgm:pt>
    <dgm:pt modelId="{7404A842-FFA9-4B0D-BFE9-D9DE7B5BB641}" type="pres">
      <dgm:prSet presAssocID="{CBEDA31B-9930-41C1-9A8E-EA4A156C72ED}" presName="textRect" presStyleLbl="revTx" presStyleIdx="5" presStyleCnt="8">
        <dgm:presLayoutVars>
          <dgm:chMax val="1"/>
          <dgm:chPref val="1"/>
        </dgm:presLayoutVars>
      </dgm:prSet>
      <dgm:spPr/>
    </dgm:pt>
    <dgm:pt modelId="{8BF71AFA-0E37-4FEC-A85E-ECB5926CB01B}" type="pres">
      <dgm:prSet presAssocID="{95CE6F2C-F89D-4DFA-A1E6-66031EF7546C}" presName="sibTrans" presStyleCnt="0"/>
      <dgm:spPr/>
    </dgm:pt>
    <dgm:pt modelId="{DB1BEEF7-681E-459D-AA7E-4F77F0A0DEAA}" type="pres">
      <dgm:prSet presAssocID="{489C1D9E-9BE8-4C62-A7E1-74E54B167DF6}" presName="compNode" presStyleCnt="0"/>
      <dgm:spPr/>
    </dgm:pt>
    <dgm:pt modelId="{2C1EAD8D-150B-46A5-899B-E544E512A058}" type="pres">
      <dgm:prSet presAssocID="{489C1D9E-9BE8-4C62-A7E1-74E54B167DF6}" presName="iconBgRect" presStyleLbl="bgShp" presStyleIdx="6" presStyleCnt="8"/>
      <dgm:spPr/>
    </dgm:pt>
    <dgm:pt modelId="{BA637B49-2DC5-4C00-BA92-83178B6651AD}" type="pres">
      <dgm:prSet presAssocID="{489C1D9E-9BE8-4C62-A7E1-74E54B167DF6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b Design"/>
        </a:ext>
      </dgm:extLst>
    </dgm:pt>
    <dgm:pt modelId="{A21760FB-C6F5-4B47-9691-7D9178A25FA4}" type="pres">
      <dgm:prSet presAssocID="{489C1D9E-9BE8-4C62-A7E1-74E54B167DF6}" presName="spaceRect" presStyleCnt="0"/>
      <dgm:spPr/>
    </dgm:pt>
    <dgm:pt modelId="{CF0558A9-151C-47DE-B2B8-143526159A6F}" type="pres">
      <dgm:prSet presAssocID="{489C1D9E-9BE8-4C62-A7E1-74E54B167DF6}" presName="textRect" presStyleLbl="revTx" presStyleIdx="6" presStyleCnt="8">
        <dgm:presLayoutVars>
          <dgm:chMax val="1"/>
          <dgm:chPref val="1"/>
        </dgm:presLayoutVars>
      </dgm:prSet>
      <dgm:spPr/>
    </dgm:pt>
    <dgm:pt modelId="{1D3DAD31-B01E-46ED-9964-8E21396929AE}" type="pres">
      <dgm:prSet presAssocID="{1B65ED11-4161-47A4-8770-873DFE9A5F1F}" presName="sibTrans" presStyleCnt="0"/>
      <dgm:spPr/>
    </dgm:pt>
    <dgm:pt modelId="{FC7302BD-1209-4541-959E-A7DE74145487}" type="pres">
      <dgm:prSet presAssocID="{40246104-EA21-4536-847C-0C6A07269F4E}" presName="compNode" presStyleCnt="0"/>
      <dgm:spPr/>
    </dgm:pt>
    <dgm:pt modelId="{52641500-C639-4926-AF7F-6AF27BCC60DE}" type="pres">
      <dgm:prSet presAssocID="{40246104-EA21-4536-847C-0C6A07269F4E}" presName="iconBgRect" presStyleLbl="bgShp" presStyleIdx="7" presStyleCnt="8"/>
      <dgm:spPr/>
    </dgm:pt>
    <dgm:pt modelId="{EB787B79-E682-4987-9658-374AE0829203}" type="pres">
      <dgm:prSet presAssocID="{40246104-EA21-4536-847C-0C6A07269F4E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dcast"/>
        </a:ext>
      </dgm:extLst>
    </dgm:pt>
    <dgm:pt modelId="{DC1D41BA-E68E-429B-8D74-2A8FA93C32E5}" type="pres">
      <dgm:prSet presAssocID="{40246104-EA21-4536-847C-0C6A07269F4E}" presName="spaceRect" presStyleCnt="0"/>
      <dgm:spPr/>
    </dgm:pt>
    <dgm:pt modelId="{6879E627-EC80-459B-A24C-68887CDEA388}" type="pres">
      <dgm:prSet presAssocID="{40246104-EA21-4536-847C-0C6A07269F4E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F5469104-EF0E-40CC-ACA4-D98427AECB1A}" type="presOf" srcId="{17D2AFDF-FD6C-4E0E-9FC7-D72FBB3F40E0}" destId="{5EA9EB7B-252B-4014-B6ED-8DAC6D116A2D}" srcOrd="0" destOrd="0" presId="urn:microsoft.com/office/officeart/2018/5/layout/IconCircleLabelList"/>
    <dgm:cxn modelId="{565B4806-E99D-4665-BBA0-B32694A506DD}" srcId="{C661266C-E9FC-455B-B8F8-2DC826D533F1}" destId="{8017D90E-CA81-4E4C-9F4E-295AA51B6211}" srcOrd="4" destOrd="0" parTransId="{9F408A82-AF32-4BE6-843A-27DA2D55B330}" sibTransId="{B141EA9C-6AB9-4636-9AC2-54785C3CC5C7}"/>
    <dgm:cxn modelId="{808CEA13-1D67-4648-B00D-546CA422CFE6}" type="presOf" srcId="{7D7B6216-8084-4C6B-A6F4-2672B78005B1}" destId="{94923344-4B2B-497A-BB21-C31B9E7D4BD7}" srcOrd="0" destOrd="0" presId="urn:microsoft.com/office/officeart/2018/5/layout/IconCircleLabelList"/>
    <dgm:cxn modelId="{88B6C21D-4020-473A-8CAD-B71CD64FD82A}" type="presOf" srcId="{C661266C-E9FC-455B-B8F8-2DC826D533F1}" destId="{2FD0EF32-E2AC-468A-A305-4E6ECF9CC270}" srcOrd="0" destOrd="0" presId="urn:microsoft.com/office/officeart/2018/5/layout/IconCircleLabelList"/>
    <dgm:cxn modelId="{01E52123-8333-4490-BDA6-3DDCDF5128A8}" srcId="{C661266C-E9FC-455B-B8F8-2DC826D533F1}" destId="{7D7B6216-8084-4C6B-A6F4-2672B78005B1}" srcOrd="3" destOrd="0" parTransId="{5E00A212-6835-42B1-8428-808920A1E16B}" sibTransId="{FB487DD1-7D3C-4FB0-9294-E94437E2715F}"/>
    <dgm:cxn modelId="{FB10F628-DFED-4CB2-9ADF-1E5DE8B43C08}" srcId="{C661266C-E9FC-455B-B8F8-2DC826D533F1}" destId="{489C1D9E-9BE8-4C62-A7E1-74E54B167DF6}" srcOrd="6" destOrd="0" parTransId="{4FA3BF13-EEE4-4275-A25B-87CE5BF20D82}" sibTransId="{1B65ED11-4161-47A4-8770-873DFE9A5F1F}"/>
    <dgm:cxn modelId="{73735738-5928-4E3F-859A-64410A5B1A77}" srcId="{C661266C-E9FC-455B-B8F8-2DC826D533F1}" destId="{CBEDA31B-9930-41C1-9A8E-EA4A156C72ED}" srcOrd="5" destOrd="0" parTransId="{AFF2D963-4267-4AB7-9FE9-30905BC1D38C}" sibTransId="{95CE6F2C-F89D-4DFA-A1E6-66031EF7546C}"/>
    <dgm:cxn modelId="{EAC7F35B-7B7A-4E4B-9048-94C174872927}" type="presOf" srcId="{17DEA7C1-F6B0-4DC4-BAF6-0C22A0D520DC}" destId="{1734C3B1-174B-4F59-8E9F-F2C5A4CFF96D}" srcOrd="0" destOrd="0" presId="urn:microsoft.com/office/officeart/2018/5/layout/IconCircleLabelList"/>
    <dgm:cxn modelId="{C07C9360-E938-4DA2-BB61-4330D51FAA0C}" type="presOf" srcId="{489C1D9E-9BE8-4C62-A7E1-74E54B167DF6}" destId="{CF0558A9-151C-47DE-B2B8-143526159A6F}" srcOrd="0" destOrd="0" presId="urn:microsoft.com/office/officeart/2018/5/layout/IconCircleLabelList"/>
    <dgm:cxn modelId="{5458AE80-3541-471A-9290-32CB53731962}" type="presOf" srcId="{40246104-EA21-4536-847C-0C6A07269F4E}" destId="{6879E627-EC80-459B-A24C-68887CDEA388}" srcOrd="0" destOrd="0" presId="urn:microsoft.com/office/officeart/2018/5/layout/IconCircleLabelList"/>
    <dgm:cxn modelId="{F7E93C89-D789-4E36-A920-C8EB5C1FD484}" srcId="{C661266C-E9FC-455B-B8F8-2DC826D533F1}" destId="{40246104-EA21-4536-847C-0C6A07269F4E}" srcOrd="7" destOrd="0" parTransId="{8971802A-5AF2-4DBF-9596-6C6C4DA9EEAF}" sibTransId="{056D19E2-56F2-4A37-8159-A6841600A2C2}"/>
    <dgm:cxn modelId="{337085A3-0748-462F-A1E6-4BA3F2F7361E}" srcId="{C661266C-E9FC-455B-B8F8-2DC826D533F1}" destId="{17D2AFDF-FD6C-4E0E-9FC7-D72FBB3F40E0}" srcOrd="0" destOrd="0" parTransId="{51818EC2-33A9-4FB9-BA99-FCFA636BC231}" sibTransId="{999D0C5F-6081-46B3-BFD0-530E678B240E}"/>
    <dgm:cxn modelId="{527AFEAB-B03F-4857-B389-25126DA8FE1C}" srcId="{C661266C-E9FC-455B-B8F8-2DC826D533F1}" destId="{17DEA7C1-F6B0-4DC4-BAF6-0C22A0D520DC}" srcOrd="1" destOrd="0" parTransId="{14463414-40D9-4683-86F3-D02AB3577557}" sibTransId="{B893A769-63C2-480F-BC75-34AAE839D30E}"/>
    <dgm:cxn modelId="{B39238B2-383F-4295-8BCC-01319B7BD541}" type="presOf" srcId="{8B288C5D-8FF7-4DF1-9FE5-EC6A43E01E34}" destId="{05CD1258-29B7-48E5-8ADB-D80AA5093DCC}" srcOrd="0" destOrd="0" presId="urn:microsoft.com/office/officeart/2018/5/layout/IconCircleLabelList"/>
    <dgm:cxn modelId="{835D09C0-84AC-4BF1-9095-3D4857E56D88}" type="presOf" srcId="{CBEDA31B-9930-41C1-9A8E-EA4A156C72ED}" destId="{7404A842-FFA9-4B0D-BFE9-D9DE7B5BB641}" srcOrd="0" destOrd="0" presId="urn:microsoft.com/office/officeart/2018/5/layout/IconCircleLabelList"/>
    <dgm:cxn modelId="{E2F39DC8-937F-405F-9B39-FAC69E77310C}" srcId="{C661266C-E9FC-455B-B8F8-2DC826D533F1}" destId="{8B288C5D-8FF7-4DF1-9FE5-EC6A43E01E34}" srcOrd="2" destOrd="0" parTransId="{3B239EE6-56DC-4E07-A0CD-294F3B7DD67F}" sibTransId="{886A6811-F40C-444C-9F61-AFB12DE4E2D2}"/>
    <dgm:cxn modelId="{CDFDF5F3-A689-4CB8-A90A-0138C8D1184D}" type="presOf" srcId="{8017D90E-CA81-4E4C-9F4E-295AA51B6211}" destId="{4D0FE6BC-2BDE-432B-8CAA-FE4FCB1BCA86}" srcOrd="0" destOrd="0" presId="urn:microsoft.com/office/officeart/2018/5/layout/IconCircleLabelList"/>
    <dgm:cxn modelId="{2C5A8F4B-769F-4779-8FB6-C5C5878BB045}" type="presParOf" srcId="{2FD0EF32-E2AC-468A-A305-4E6ECF9CC270}" destId="{BFB4D610-680B-4FA7-A660-A8DE04DAEF45}" srcOrd="0" destOrd="0" presId="urn:microsoft.com/office/officeart/2018/5/layout/IconCircleLabelList"/>
    <dgm:cxn modelId="{E8482F34-5657-4EAB-BE68-5CE458737DD6}" type="presParOf" srcId="{BFB4D610-680B-4FA7-A660-A8DE04DAEF45}" destId="{A6FCAA9D-42B0-4193-B674-71D1470486AD}" srcOrd="0" destOrd="0" presId="urn:microsoft.com/office/officeart/2018/5/layout/IconCircleLabelList"/>
    <dgm:cxn modelId="{9EE74799-2F74-4DC3-B1CF-9D6B4F25A908}" type="presParOf" srcId="{BFB4D610-680B-4FA7-A660-A8DE04DAEF45}" destId="{C05F26DA-87FA-418D-9189-1BEF11E95ACF}" srcOrd="1" destOrd="0" presId="urn:microsoft.com/office/officeart/2018/5/layout/IconCircleLabelList"/>
    <dgm:cxn modelId="{5E3AEDBE-0262-4C60-B801-C1F4281F2207}" type="presParOf" srcId="{BFB4D610-680B-4FA7-A660-A8DE04DAEF45}" destId="{A552395C-A531-4061-8473-D9C0110FF3AD}" srcOrd="2" destOrd="0" presId="urn:microsoft.com/office/officeart/2018/5/layout/IconCircleLabelList"/>
    <dgm:cxn modelId="{9EAA848F-1A7E-413D-98EC-846E2EA4DEE7}" type="presParOf" srcId="{BFB4D610-680B-4FA7-A660-A8DE04DAEF45}" destId="{5EA9EB7B-252B-4014-B6ED-8DAC6D116A2D}" srcOrd="3" destOrd="0" presId="urn:microsoft.com/office/officeart/2018/5/layout/IconCircleLabelList"/>
    <dgm:cxn modelId="{3A9A7D45-54A0-4B93-961E-FE49F0A790A8}" type="presParOf" srcId="{2FD0EF32-E2AC-468A-A305-4E6ECF9CC270}" destId="{1B84DADB-08CC-4DD3-A64B-FF158893CAC4}" srcOrd="1" destOrd="0" presId="urn:microsoft.com/office/officeart/2018/5/layout/IconCircleLabelList"/>
    <dgm:cxn modelId="{52AC81F4-579D-487A-A4DD-5B87641BBE98}" type="presParOf" srcId="{2FD0EF32-E2AC-468A-A305-4E6ECF9CC270}" destId="{6FDF20D6-0621-400F-8C10-7E636109FE26}" srcOrd="2" destOrd="0" presId="urn:microsoft.com/office/officeart/2018/5/layout/IconCircleLabelList"/>
    <dgm:cxn modelId="{2DB4007C-ED17-4804-A2F3-0804F8B7D535}" type="presParOf" srcId="{6FDF20D6-0621-400F-8C10-7E636109FE26}" destId="{AF25A1B7-18BE-47F4-9683-3CA4CAB123A7}" srcOrd="0" destOrd="0" presId="urn:microsoft.com/office/officeart/2018/5/layout/IconCircleLabelList"/>
    <dgm:cxn modelId="{90044FDC-BBD6-4B3D-B0AE-AFA9B5135A24}" type="presParOf" srcId="{6FDF20D6-0621-400F-8C10-7E636109FE26}" destId="{F925480C-4F8B-4335-B110-3779D8BC14A1}" srcOrd="1" destOrd="0" presId="urn:microsoft.com/office/officeart/2018/5/layout/IconCircleLabelList"/>
    <dgm:cxn modelId="{D3DCA3CA-235D-48E4-B7AB-18A976F413A5}" type="presParOf" srcId="{6FDF20D6-0621-400F-8C10-7E636109FE26}" destId="{87791398-28CE-4679-B772-7E50DD9D5B6E}" srcOrd="2" destOrd="0" presId="urn:microsoft.com/office/officeart/2018/5/layout/IconCircleLabelList"/>
    <dgm:cxn modelId="{797B23B5-3E9B-46A0-877D-9CE22224941B}" type="presParOf" srcId="{6FDF20D6-0621-400F-8C10-7E636109FE26}" destId="{1734C3B1-174B-4F59-8E9F-F2C5A4CFF96D}" srcOrd="3" destOrd="0" presId="urn:microsoft.com/office/officeart/2018/5/layout/IconCircleLabelList"/>
    <dgm:cxn modelId="{F2335606-C151-4BE8-BC9C-FF3D192E8F77}" type="presParOf" srcId="{2FD0EF32-E2AC-468A-A305-4E6ECF9CC270}" destId="{1840C44F-DA49-4837-B984-3B4674260124}" srcOrd="3" destOrd="0" presId="urn:microsoft.com/office/officeart/2018/5/layout/IconCircleLabelList"/>
    <dgm:cxn modelId="{647A96F2-7DE9-40CC-9193-AEC0299C8934}" type="presParOf" srcId="{2FD0EF32-E2AC-468A-A305-4E6ECF9CC270}" destId="{EE9EAC34-15C7-4FEB-A4D6-2466B77A4805}" srcOrd="4" destOrd="0" presId="urn:microsoft.com/office/officeart/2018/5/layout/IconCircleLabelList"/>
    <dgm:cxn modelId="{1031CD07-A560-4F27-B596-A47479503CC7}" type="presParOf" srcId="{EE9EAC34-15C7-4FEB-A4D6-2466B77A4805}" destId="{058EB1B6-5ED1-4927-B0D0-0A544934B684}" srcOrd="0" destOrd="0" presId="urn:microsoft.com/office/officeart/2018/5/layout/IconCircleLabelList"/>
    <dgm:cxn modelId="{2F1E9D75-6CE5-4D9D-B931-78130D785D9D}" type="presParOf" srcId="{EE9EAC34-15C7-4FEB-A4D6-2466B77A4805}" destId="{40A448BE-D13E-4668-95B2-7471BFCAB883}" srcOrd="1" destOrd="0" presId="urn:microsoft.com/office/officeart/2018/5/layout/IconCircleLabelList"/>
    <dgm:cxn modelId="{6ECB9E8C-6D23-48FB-8B70-5447FD4FA47B}" type="presParOf" srcId="{EE9EAC34-15C7-4FEB-A4D6-2466B77A4805}" destId="{693B8131-35A7-47A2-BDB4-6B2B8043FD3E}" srcOrd="2" destOrd="0" presId="urn:microsoft.com/office/officeart/2018/5/layout/IconCircleLabelList"/>
    <dgm:cxn modelId="{4D95FFEA-5C67-44FA-9948-B5458FD732D9}" type="presParOf" srcId="{EE9EAC34-15C7-4FEB-A4D6-2466B77A4805}" destId="{05CD1258-29B7-48E5-8ADB-D80AA5093DCC}" srcOrd="3" destOrd="0" presId="urn:microsoft.com/office/officeart/2018/5/layout/IconCircleLabelList"/>
    <dgm:cxn modelId="{75851611-54F9-4926-90DC-37BAD9AE84D0}" type="presParOf" srcId="{2FD0EF32-E2AC-468A-A305-4E6ECF9CC270}" destId="{981BB1DB-F07E-4C8F-8C1C-56C10DF3EAC1}" srcOrd="5" destOrd="0" presId="urn:microsoft.com/office/officeart/2018/5/layout/IconCircleLabelList"/>
    <dgm:cxn modelId="{E56F7695-C8EA-4C81-BF9E-633C51E1B57F}" type="presParOf" srcId="{2FD0EF32-E2AC-468A-A305-4E6ECF9CC270}" destId="{C47CAB8F-71A8-4FE3-B570-0DD8E8B390DC}" srcOrd="6" destOrd="0" presId="urn:microsoft.com/office/officeart/2018/5/layout/IconCircleLabelList"/>
    <dgm:cxn modelId="{50530718-51CD-4A46-8340-9356BA86A1B7}" type="presParOf" srcId="{C47CAB8F-71A8-4FE3-B570-0DD8E8B390DC}" destId="{BD4264F6-E381-445E-8A51-F34CE6F0D6EE}" srcOrd="0" destOrd="0" presId="urn:microsoft.com/office/officeart/2018/5/layout/IconCircleLabelList"/>
    <dgm:cxn modelId="{B054416C-7A4C-46DD-A132-8A06B51ED0C4}" type="presParOf" srcId="{C47CAB8F-71A8-4FE3-B570-0DD8E8B390DC}" destId="{C3BD885B-6BF3-446C-88E8-45A599AB594F}" srcOrd="1" destOrd="0" presId="urn:microsoft.com/office/officeart/2018/5/layout/IconCircleLabelList"/>
    <dgm:cxn modelId="{E75BD913-39B2-4E4E-BAAA-67420288796C}" type="presParOf" srcId="{C47CAB8F-71A8-4FE3-B570-0DD8E8B390DC}" destId="{F22D28A4-40F0-4216-BC9D-DF7DD6EFD94F}" srcOrd="2" destOrd="0" presId="urn:microsoft.com/office/officeart/2018/5/layout/IconCircleLabelList"/>
    <dgm:cxn modelId="{D9894A95-3C6C-47FE-BC30-85B0F04F3526}" type="presParOf" srcId="{C47CAB8F-71A8-4FE3-B570-0DD8E8B390DC}" destId="{94923344-4B2B-497A-BB21-C31B9E7D4BD7}" srcOrd="3" destOrd="0" presId="urn:microsoft.com/office/officeart/2018/5/layout/IconCircleLabelList"/>
    <dgm:cxn modelId="{7D24B122-54A1-4937-81C0-4A10439774EF}" type="presParOf" srcId="{2FD0EF32-E2AC-468A-A305-4E6ECF9CC270}" destId="{E43DD62A-C93E-415C-957A-15952FC300C9}" srcOrd="7" destOrd="0" presId="urn:microsoft.com/office/officeart/2018/5/layout/IconCircleLabelList"/>
    <dgm:cxn modelId="{395A1E95-D440-4DC9-9D62-BDC5884F5C23}" type="presParOf" srcId="{2FD0EF32-E2AC-468A-A305-4E6ECF9CC270}" destId="{DB2AAB89-1BEE-4DE1-99B6-9B07A3A9182B}" srcOrd="8" destOrd="0" presId="urn:microsoft.com/office/officeart/2018/5/layout/IconCircleLabelList"/>
    <dgm:cxn modelId="{35859E6C-D2C1-474D-BC43-8B4BAC6AEA3E}" type="presParOf" srcId="{DB2AAB89-1BEE-4DE1-99B6-9B07A3A9182B}" destId="{286C8AEA-6C9B-4D40-BA0E-31A6B2DC9B40}" srcOrd="0" destOrd="0" presId="urn:microsoft.com/office/officeart/2018/5/layout/IconCircleLabelList"/>
    <dgm:cxn modelId="{D748B4C1-A899-480A-AE42-2F68658E5C2C}" type="presParOf" srcId="{DB2AAB89-1BEE-4DE1-99B6-9B07A3A9182B}" destId="{3284F97E-8F2F-44FD-999D-011AA1030E8D}" srcOrd="1" destOrd="0" presId="urn:microsoft.com/office/officeart/2018/5/layout/IconCircleLabelList"/>
    <dgm:cxn modelId="{69A1ECAA-9822-46D5-B358-2600545B0443}" type="presParOf" srcId="{DB2AAB89-1BEE-4DE1-99B6-9B07A3A9182B}" destId="{57C69DC6-E40D-4EDA-8BD7-211C292A6A4E}" srcOrd="2" destOrd="0" presId="urn:microsoft.com/office/officeart/2018/5/layout/IconCircleLabelList"/>
    <dgm:cxn modelId="{070CF904-3F08-4387-9D46-272E4E049018}" type="presParOf" srcId="{DB2AAB89-1BEE-4DE1-99B6-9B07A3A9182B}" destId="{4D0FE6BC-2BDE-432B-8CAA-FE4FCB1BCA86}" srcOrd="3" destOrd="0" presId="urn:microsoft.com/office/officeart/2018/5/layout/IconCircleLabelList"/>
    <dgm:cxn modelId="{7AFA2659-9AF8-4488-B1E3-9F53B85D2D29}" type="presParOf" srcId="{2FD0EF32-E2AC-468A-A305-4E6ECF9CC270}" destId="{43809BD0-1E39-4ED1-9D41-E9B9116933EB}" srcOrd="9" destOrd="0" presId="urn:microsoft.com/office/officeart/2018/5/layout/IconCircleLabelList"/>
    <dgm:cxn modelId="{17AA5FF5-61ED-461C-857D-463767E9FB61}" type="presParOf" srcId="{2FD0EF32-E2AC-468A-A305-4E6ECF9CC270}" destId="{C0E12A2B-489F-4E5E-B088-1386F2C13B0E}" srcOrd="10" destOrd="0" presId="urn:microsoft.com/office/officeart/2018/5/layout/IconCircleLabelList"/>
    <dgm:cxn modelId="{2CE88135-EF5B-411F-B2C5-509D8DAE9FDE}" type="presParOf" srcId="{C0E12A2B-489F-4E5E-B088-1386F2C13B0E}" destId="{373AA40C-7048-4620-9969-6DD6ABBDBB8C}" srcOrd="0" destOrd="0" presId="urn:microsoft.com/office/officeart/2018/5/layout/IconCircleLabelList"/>
    <dgm:cxn modelId="{33995FE4-8B06-4A57-A862-57C7F0F2BEAB}" type="presParOf" srcId="{C0E12A2B-489F-4E5E-B088-1386F2C13B0E}" destId="{FD8E857E-91F9-4A3E-8821-388233FCC147}" srcOrd="1" destOrd="0" presId="urn:microsoft.com/office/officeart/2018/5/layout/IconCircleLabelList"/>
    <dgm:cxn modelId="{E6C58DAC-E728-4EC1-9A5A-FE81EFBB707F}" type="presParOf" srcId="{C0E12A2B-489F-4E5E-B088-1386F2C13B0E}" destId="{3D6E56D2-E835-4EF4-B39B-1B8422954998}" srcOrd="2" destOrd="0" presId="urn:microsoft.com/office/officeart/2018/5/layout/IconCircleLabelList"/>
    <dgm:cxn modelId="{9C4DAEBF-3514-408B-ABA7-3E0FE6A78056}" type="presParOf" srcId="{C0E12A2B-489F-4E5E-B088-1386F2C13B0E}" destId="{7404A842-FFA9-4B0D-BFE9-D9DE7B5BB641}" srcOrd="3" destOrd="0" presId="urn:microsoft.com/office/officeart/2018/5/layout/IconCircleLabelList"/>
    <dgm:cxn modelId="{31D24F49-211A-4648-A4E4-EA46E0E1CA7E}" type="presParOf" srcId="{2FD0EF32-E2AC-468A-A305-4E6ECF9CC270}" destId="{8BF71AFA-0E37-4FEC-A85E-ECB5926CB01B}" srcOrd="11" destOrd="0" presId="urn:microsoft.com/office/officeart/2018/5/layout/IconCircleLabelList"/>
    <dgm:cxn modelId="{505FC3C7-6549-459A-A410-7B8DD13FAF31}" type="presParOf" srcId="{2FD0EF32-E2AC-468A-A305-4E6ECF9CC270}" destId="{DB1BEEF7-681E-459D-AA7E-4F77F0A0DEAA}" srcOrd="12" destOrd="0" presId="urn:microsoft.com/office/officeart/2018/5/layout/IconCircleLabelList"/>
    <dgm:cxn modelId="{57F4C801-91A8-4A06-A525-156B8262AEB5}" type="presParOf" srcId="{DB1BEEF7-681E-459D-AA7E-4F77F0A0DEAA}" destId="{2C1EAD8D-150B-46A5-899B-E544E512A058}" srcOrd="0" destOrd="0" presId="urn:microsoft.com/office/officeart/2018/5/layout/IconCircleLabelList"/>
    <dgm:cxn modelId="{AF6830CC-144C-4E7D-9E75-7FE6FBBF2CED}" type="presParOf" srcId="{DB1BEEF7-681E-459D-AA7E-4F77F0A0DEAA}" destId="{BA637B49-2DC5-4C00-BA92-83178B6651AD}" srcOrd="1" destOrd="0" presId="urn:microsoft.com/office/officeart/2018/5/layout/IconCircleLabelList"/>
    <dgm:cxn modelId="{312ABF67-2945-4967-88A4-A9B33F555B6E}" type="presParOf" srcId="{DB1BEEF7-681E-459D-AA7E-4F77F0A0DEAA}" destId="{A21760FB-C6F5-4B47-9691-7D9178A25FA4}" srcOrd="2" destOrd="0" presId="urn:microsoft.com/office/officeart/2018/5/layout/IconCircleLabelList"/>
    <dgm:cxn modelId="{C5ADAA56-E845-40C5-B86E-70607D3C873B}" type="presParOf" srcId="{DB1BEEF7-681E-459D-AA7E-4F77F0A0DEAA}" destId="{CF0558A9-151C-47DE-B2B8-143526159A6F}" srcOrd="3" destOrd="0" presId="urn:microsoft.com/office/officeart/2018/5/layout/IconCircleLabelList"/>
    <dgm:cxn modelId="{8637494C-FF03-4B3E-A3FF-3F98BF8B167D}" type="presParOf" srcId="{2FD0EF32-E2AC-468A-A305-4E6ECF9CC270}" destId="{1D3DAD31-B01E-46ED-9964-8E21396929AE}" srcOrd="13" destOrd="0" presId="urn:microsoft.com/office/officeart/2018/5/layout/IconCircleLabelList"/>
    <dgm:cxn modelId="{B6796D77-A1F7-4AAE-9782-35BD094772A3}" type="presParOf" srcId="{2FD0EF32-E2AC-468A-A305-4E6ECF9CC270}" destId="{FC7302BD-1209-4541-959E-A7DE74145487}" srcOrd="14" destOrd="0" presId="urn:microsoft.com/office/officeart/2018/5/layout/IconCircleLabelList"/>
    <dgm:cxn modelId="{8FE75C50-2A12-4564-A711-57ED8A0756FE}" type="presParOf" srcId="{FC7302BD-1209-4541-959E-A7DE74145487}" destId="{52641500-C639-4926-AF7F-6AF27BCC60DE}" srcOrd="0" destOrd="0" presId="urn:microsoft.com/office/officeart/2018/5/layout/IconCircleLabelList"/>
    <dgm:cxn modelId="{BB6664C4-F0D6-46E3-83DC-0D193EAC982E}" type="presParOf" srcId="{FC7302BD-1209-4541-959E-A7DE74145487}" destId="{EB787B79-E682-4987-9658-374AE0829203}" srcOrd="1" destOrd="0" presId="urn:microsoft.com/office/officeart/2018/5/layout/IconCircleLabelList"/>
    <dgm:cxn modelId="{EE214401-986D-4F30-B907-1B4469F39994}" type="presParOf" srcId="{FC7302BD-1209-4541-959E-A7DE74145487}" destId="{DC1D41BA-E68E-429B-8D74-2A8FA93C32E5}" srcOrd="2" destOrd="0" presId="urn:microsoft.com/office/officeart/2018/5/layout/IconCircleLabelList"/>
    <dgm:cxn modelId="{6FBF4380-6349-455F-936E-2002FAF21781}" type="presParOf" srcId="{FC7302BD-1209-4541-959E-A7DE74145487}" destId="{6879E627-EC80-459B-A24C-68887CDEA38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C2914C-EC94-4C8D-879C-325EE0D384FE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7395993-9B47-4BBB-A2FB-EAC1F9DAD4C8}">
      <dgm:prSet/>
      <dgm:spPr/>
      <dgm:t>
        <a:bodyPr/>
        <a:lstStyle/>
        <a:p>
          <a:r>
            <a:rPr lang="en-GB"/>
            <a:t>Pre-installed bloatware with ROM</a:t>
          </a:r>
          <a:endParaRPr lang="en-US"/>
        </a:p>
      </dgm:t>
    </dgm:pt>
    <dgm:pt modelId="{E2FBC4F7-906B-4D31-81B2-349CF76B5803}" type="parTrans" cxnId="{50ADD00B-1BCF-46CD-B753-4F9307FDD1A3}">
      <dgm:prSet/>
      <dgm:spPr/>
      <dgm:t>
        <a:bodyPr/>
        <a:lstStyle/>
        <a:p>
          <a:endParaRPr lang="en-US"/>
        </a:p>
      </dgm:t>
    </dgm:pt>
    <dgm:pt modelId="{F73E754A-A085-4D45-BCFC-87B52A3EABAC}" type="sibTrans" cxnId="{50ADD00B-1BCF-46CD-B753-4F9307FDD1A3}">
      <dgm:prSet/>
      <dgm:spPr/>
      <dgm:t>
        <a:bodyPr/>
        <a:lstStyle/>
        <a:p>
          <a:endParaRPr lang="en-US"/>
        </a:p>
      </dgm:t>
    </dgm:pt>
    <dgm:pt modelId="{EAACCB1D-3391-44B7-9A64-833F6EBB953D}">
      <dgm:prSet/>
      <dgm:spPr/>
      <dgm:t>
        <a:bodyPr/>
        <a:lstStyle/>
        <a:p>
          <a:r>
            <a:rPr lang="en-GB" b="1"/>
            <a:t>/system/app</a:t>
          </a:r>
          <a:r>
            <a:rPr lang="en-GB"/>
            <a:t>: camera, settings, messages, Google Play Store, etc.</a:t>
          </a:r>
          <a:endParaRPr lang="en-US"/>
        </a:p>
      </dgm:t>
    </dgm:pt>
    <dgm:pt modelId="{20C920C1-504B-407D-9A95-3E2721EE3C66}" type="parTrans" cxnId="{C34B95AB-5022-4FD7-8DCC-30855E45FD96}">
      <dgm:prSet/>
      <dgm:spPr/>
      <dgm:t>
        <a:bodyPr/>
        <a:lstStyle/>
        <a:p>
          <a:endParaRPr lang="en-US"/>
        </a:p>
      </dgm:t>
    </dgm:pt>
    <dgm:pt modelId="{BF15E60A-3587-48D9-A0BB-882CC8458AED}" type="sibTrans" cxnId="{C34B95AB-5022-4FD7-8DCC-30855E45FD96}">
      <dgm:prSet/>
      <dgm:spPr/>
      <dgm:t>
        <a:bodyPr/>
        <a:lstStyle/>
        <a:p>
          <a:endParaRPr lang="en-US"/>
        </a:p>
      </dgm:t>
    </dgm:pt>
    <dgm:pt modelId="{CDE5BD8C-EE4C-4F54-8014-39444369F7FD}">
      <dgm:prSet/>
      <dgm:spPr/>
      <dgm:t>
        <a:bodyPr/>
        <a:lstStyle/>
        <a:p>
          <a:r>
            <a:rPr lang="en-US" b="1" i="0"/>
            <a:t>/system/priv-app</a:t>
          </a:r>
          <a:r>
            <a:rPr lang="en-US"/>
            <a:t>: implicitly granted system privilege</a:t>
          </a:r>
        </a:p>
      </dgm:t>
    </dgm:pt>
    <dgm:pt modelId="{0F7E90BA-D6A5-4C7C-BCB9-06AC03A1C768}" type="parTrans" cxnId="{10D41918-71F5-4C4E-AD5E-A84382B39F76}">
      <dgm:prSet/>
      <dgm:spPr/>
      <dgm:t>
        <a:bodyPr/>
        <a:lstStyle/>
        <a:p>
          <a:endParaRPr lang="en-US"/>
        </a:p>
      </dgm:t>
    </dgm:pt>
    <dgm:pt modelId="{6C941010-CDE7-45B8-9EB4-BA2686D30193}" type="sibTrans" cxnId="{10D41918-71F5-4C4E-AD5E-A84382B39F76}">
      <dgm:prSet/>
      <dgm:spPr/>
      <dgm:t>
        <a:bodyPr/>
        <a:lstStyle/>
        <a:p>
          <a:endParaRPr lang="en-US"/>
        </a:p>
      </dgm:t>
    </dgm:pt>
    <dgm:pt modelId="{FA714658-77E2-4F3E-9BFA-636B15AED616}">
      <dgm:prSet/>
      <dgm:spPr/>
      <dgm:t>
        <a:bodyPr/>
        <a:lstStyle/>
        <a:p>
          <a:r>
            <a:rPr lang="en-GB" b="1"/>
            <a:t>/custpack/app</a:t>
          </a:r>
          <a:endParaRPr lang="en-US"/>
        </a:p>
      </dgm:t>
    </dgm:pt>
    <dgm:pt modelId="{0FBC2E3B-5BAD-496E-8257-4D8D5C0C9915}" type="parTrans" cxnId="{546484FC-EB1F-46D7-9D34-02CBB42B0A33}">
      <dgm:prSet/>
      <dgm:spPr/>
      <dgm:t>
        <a:bodyPr/>
        <a:lstStyle/>
        <a:p>
          <a:endParaRPr lang="en-US"/>
        </a:p>
      </dgm:t>
    </dgm:pt>
    <dgm:pt modelId="{7EC25445-79EE-4D0E-AB11-011409BFCBCD}" type="sibTrans" cxnId="{546484FC-EB1F-46D7-9D34-02CBB42B0A33}">
      <dgm:prSet/>
      <dgm:spPr/>
      <dgm:t>
        <a:bodyPr/>
        <a:lstStyle/>
        <a:p>
          <a:endParaRPr lang="en-US"/>
        </a:p>
      </dgm:t>
    </dgm:pt>
    <dgm:pt modelId="{BC126B7E-F07E-42B8-8DCB-AE41799036F5}">
      <dgm:prSet/>
      <dgm:spPr/>
      <dgm:t>
        <a:bodyPr/>
        <a:lstStyle/>
        <a:p>
          <a:r>
            <a:rPr lang="en-US" b="1" i="0"/>
            <a:t>.apk</a:t>
          </a:r>
          <a:endParaRPr lang="en-US"/>
        </a:p>
      </dgm:t>
    </dgm:pt>
    <dgm:pt modelId="{973F7673-ED8F-4FE0-B891-54D3E9955EC8}" type="parTrans" cxnId="{38C6F515-637A-42C9-86F6-67597CCC9284}">
      <dgm:prSet/>
      <dgm:spPr/>
      <dgm:t>
        <a:bodyPr/>
        <a:lstStyle/>
        <a:p>
          <a:endParaRPr lang="en-US"/>
        </a:p>
      </dgm:t>
    </dgm:pt>
    <dgm:pt modelId="{148DA4F8-FB2E-4023-8F50-0A898FCDC3A1}" type="sibTrans" cxnId="{38C6F515-637A-42C9-86F6-67597CCC9284}">
      <dgm:prSet/>
      <dgm:spPr/>
      <dgm:t>
        <a:bodyPr/>
        <a:lstStyle/>
        <a:p>
          <a:endParaRPr lang="en-US"/>
        </a:p>
      </dgm:t>
    </dgm:pt>
    <dgm:pt modelId="{63CA929E-02D4-4460-9E02-1F5B6A0731CE}">
      <dgm:prSet/>
      <dgm:spPr/>
      <dgm:t>
        <a:bodyPr/>
        <a:lstStyle/>
        <a:p>
          <a:r>
            <a:rPr lang="en-GB" b="1"/>
            <a:t>/data/app</a:t>
          </a:r>
          <a:r>
            <a:rPr lang="en-GB"/>
            <a:t>: downloaded .</a:t>
          </a:r>
          <a:r>
            <a:rPr lang="en-GB" b="1"/>
            <a:t>apk</a:t>
          </a:r>
          <a:r>
            <a:rPr lang="en-GB"/>
            <a:t> from Google Play Store</a:t>
          </a:r>
          <a:endParaRPr lang="en-US"/>
        </a:p>
      </dgm:t>
    </dgm:pt>
    <dgm:pt modelId="{DDAF0707-2B12-4C02-BA1A-EA83E23D3559}" type="parTrans" cxnId="{93A78BA9-BD7C-4693-8095-97A06405C28A}">
      <dgm:prSet/>
      <dgm:spPr/>
      <dgm:t>
        <a:bodyPr/>
        <a:lstStyle/>
        <a:p>
          <a:endParaRPr lang="en-US"/>
        </a:p>
      </dgm:t>
    </dgm:pt>
    <dgm:pt modelId="{89A9276B-E435-4335-A270-84C9194AA5F5}" type="sibTrans" cxnId="{93A78BA9-BD7C-4693-8095-97A06405C28A}">
      <dgm:prSet/>
      <dgm:spPr/>
      <dgm:t>
        <a:bodyPr/>
        <a:lstStyle/>
        <a:p>
          <a:endParaRPr lang="en-US"/>
        </a:p>
      </dgm:t>
    </dgm:pt>
    <dgm:pt modelId="{14CAF7E7-A3DD-49C4-9620-201BF43B2E2F}">
      <dgm:prSet/>
      <dgm:spPr/>
      <dgm:t>
        <a:bodyPr/>
        <a:lstStyle/>
        <a:p>
          <a:r>
            <a:rPr lang="en-US"/>
            <a:t>Move to SD card feature</a:t>
          </a:r>
        </a:p>
      </dgm:t>
    </dgm:pt>
    <dgm:pt modelId="{EECBB1A6-35B0-4804-A1E3-498EED438D39}" type="parTrans" cxnId="{2740B5A4-E609-428F-B18B-85DBB15B52FD}">
      <dgm:prSet/>
      <dgm:spPr/>
      <dgm:t>
        <a:bodyPr/>
        <a:lstStyle/>
        <a:p>
          <a:endParaRPr lang="en-US"/>
        </a:p>
      </dgm:t>
    </dgm:pt>
    <dgm:pt modelId="{00CEB34B-9F93-4ABA-BB2F-0C8129B9FD4A}" type="sibTrans" cxnId="{2740B5A4-E609-428F-B18B-85DBB15B52FD}">
      <dgm:prSet/>
      <dgm:spPr/>
      <dgm:t>
        <a:bodyPr/>
        <a:lstStyle/>
        <a:p>
          <a:endParaRPr lang="en-US"/>
        </a:p>
      </dgm:t>
    </dgm:pt>
    <dgm:pt modelId="{AF5B04D0-6704-4782-9638-61D645A7AD1D}">
      <dgm:prSet/>
      <dgm:spPr/>
      <dgm:t>
        <a:bodyPr/>
        <a:lstStyle/>
        <a:p>
          <a:r>
            <a:rPr lang="en-GB"/>
            <a:t>Apps stored on external memory go to an encrypted container in </a:t>
          </a:r>
          <a:r>
            <a:rPr lang="en-GB" b="1"/>
            <a:t>/mnt/sdcard/.android_secure</a:t>
          </a:r>
          <a:r>
            <a:rPr lang="en-GB"/>
            <a:t>. </a:t>
          </a:r>
          <a:endParaRPr lang="en-US"/>
        </a:p>
      </dgm:t>
    </dgm:pt>
    <dgm:pt modelId="{80A7FEC9-CD5D-4EED-82D8-B6E5F170AC50}" type="parTrans" cxnId="{222B01B6-4FC6-408D-87D7-4ABEDF874AE3}">
      <dgm:prSet/>
      <dgm:spPr/>
      <dgm:t>
        <a:bodyPr/>
        <a:lstStyle/>
        <a:p>
          <a:endParaRPr lang="en-US"/>
        </a:p>
      </dgm:t>
    </dgm:pt>
    <dgm:pt modelId="{9CD98109-DB32-4A6E-BA85-8ECAAE35DE11}" type="sibTrans" cxnId="{222B01B6-4FC6-408D-87D7-4ABEDF874AE3}">
      <dgm:prSet/>
      <dgm:spPr/>
      <dgm:t>
        <a:bodyPr/>
        <a:lstStyle/>
        <a:p>
          <a:endParaRPr lang="en-US"/>
        </a:p>
      </dgm:t>
    </dgm:pt>
    <dgm:pt modelId="{720E0AB1-BE39-472E-9604-487EF58B0863}">
      <dgm:prSet/>
      <dgm:spPr/>
      <dgm:t>
        <a:bodyPr/>
        <a:lstStyle/>
        <a:p>
          <a:r>
            <a:rPr lang="en-GB"/>
            <a:t>Android decrypts them at runtime and stores a decrypted copy on in </a:t>
          </a:r>
          <a:r>
            <a:rPr lang="en-GB" b="1"/>
            <a:t>/mnt/asec/tmpfs</a:t>
          </a:r>
          <a:r>
            <a:rPr lang="en-GB"/>
            <a:t> </a:t>
          </a:r>
          <a:endParaRPr lang="en-US"/>
        </a:p>
      </dgm:t>
    </dgm:pt>
    <dgm:pt modelId="{D7FADC58-E62F-45B4-8E85-AD121E115961}" type="parTrans" cxnId="{129B99D1-073D-408E-9237-5DD3147A08AB}">
      <dgm:prSet/>
      <dgm:spPr/>
      <dgm:t>
        <a:bodyPr/>
        <a:lstStyle/>
        <a:p>
          <a:endParaRPr lang="en-US"/>
        </a:p>
      </dgm:t>
    </dgm:pt>
    <dgm:pt modelId="{8D96404B-5E6D-4AA5-A2DE-EDCD1ACE880D}" type="sibTrans" cxnId="{129B99D1-073D-408E-9237-5DD3147A08AB}">
      <dgm:prSet/>
      <dgm:spPr/>
      <dgm:t>
        <a:bodyPr/>
        <a:lstStyle/>
        <a:p>
          <a:endParaRPr lang="en-US"/>
        </a:p>
      </dgm:t>
    </dgm:pt>
    <dgm:pt modelId="{3EB6A315-3356-4E85-A50E-5564902D11E7}">
      <dgm:prSet/>
      <dgm:spPr/>
      <dgm:t>
        <a:bodyPr/>
        <a:lstStyle/>
        <a:p>
          <a:r>
            <a:rPr lang="en-GB"/>
            <a:t>Need to use a card reader and attach the card to PC to see the files</a:t>
          </a:r>
          <a:endParaRPr lang="en-US"/>
        </a:p>
      </dgm:t>
    </dgm:pt>
    <dgm:pt modelId="{4745EC53-8753-4B51-A312-DC0B8BB70D4D}" type="parTrans" cxnId="{F6CAD6E0-0440-45D8-B49A-5852FE60A07C}">
      <dgm:prSet/>
      <dgm:spPr/>
      <dgm:t>
        <a:bodyPr/>
        <a:lstStyle/>
        <a:p>
          <a:endParaRPr lang="en-US"/>
        </a:p>
      </dgm:t>
    </dgm:pt>
    <dgm:pt modelId="{BF9985C1-4D16-482B-B214-CCC66E365213}" type="sibTrans" cxnId="{F6CAD6E0-0440-45D8-B49A-5852FE60A07C}">
      <dgm:prSet/>
      <dgm:spPr/>
      <dgm:t>
        <a:bodyPr/>
        <a:lstStyle/>
        <a:p>
          <a:endParaRPr lang="en-US"/>
        </a:p>
      </dgm:t>
    </dgm:pt>
    <dgm:pt modelId="{9D2C8E99-3A55-4D27-AEEA-2BA2506CA71C}">
      <dgm:prSet/>
      <dgm:spPr/>
      <dgm:t>
        <a:bodyPr/>
        <a:lstStyle/>
        <a:p>
          <a:r>
            <a:rPr lang="en-GB" b="1"/>
            <a:t>.asec</a:t>
          </a:r>
          <a:r>
            <a:rPr lang="en-GB"/>
            <a:t> (</a:t>
          </a:r>
          <a:r>
            <a:rPr lang="en-US" b="0" i="0"/>
            <a:t>Android Secure External Cache)</a:t>
          </a:r>
          <a:r>
            <a:rPr lang="en-GB"/>
            <a:t> instead of </a:t>
          </a:r>
          <a:r>
            <a:rPr lang="en-GB" b="1"/>
            <a:t>.apk </a:t>
          </a:r>
          <a:r>
            <a:rPr lang="en-GB"/>
            <a:t>-- from which you will get the connection to the name </a:t>
          </a:r>
          <a:r>
            <a:rPr lang="en-GB" b="1"/>
            <a:t>/mnt/asec</a:t>
          </a:r>
          <a:endParaRPr lang="en-US"/>
        </a:p>
      </dgm:t>
    </dgm:pt>
    <dgm:pt modelId="{8C994946-9836-47DB-95D2-DEA7473BEC28}" type="parTrans" cxnId="{00975765-290E-4F1F-8EAA-FF5738442740}">
      <dgm:prSet/>
      <dgm:spPr/>
      <dgm:t>
        <a:bodyPr/>
        <a:lstStyle/>
        <a:p>
          <a:endParaRPr lang="en-US"/>
        </a:p>
      </dgm:t>
    </dgm:pt>
    <dgm:pt modelId="{798B6857-3B27-4EF4-BB67-3077D6BDBC60}" type="sibTrans" cxnId="{00975765-290E-4F1F-8EAA-FF5738442740}">
      <dgm:prSet/>
      <dgm:spPr/>
      <dgm:t>
        <a:bodyPr/>
        <a:lstStyle/>
        <a:p>
          <a:endParaRPr lang="en-US"/>
        </a:p>
      </dgm:t>
    </dgm:pt>
    <dgm:pt modelId="{E7BFF22D-9AAF-442F-B333-244C5190471F}" type="pres">
      <dgm:prSet presAssocID="{0BC2914C-EC94-4C8D-879C-325EE0D384FE}" presName="linear" presStyleCnt="0">
        <dgm:presLayoutVars>
          <dgm:dir/>
          <dgm:animLvl val="lvl"/>
          <dgm:resizeHandles val="exact"/>
        </dgm:presLayoutVars>
      </dgm:prSet>
      <dgm:spPr/>
    </dgm:pt>
    <dgm:pt modelId="{2862B7EA-09FE-4986-88E3-C73C56D492DC}" type="pres">
      <dgm:prSet presAssocID="{A7395993-9B47-4BBB-A2FB-EAC1F9DAD4C8}" presName="parentLin" presStyleCnt="0"/>
      <dgm:spPr/>
    </dgm:pt>
    <dgm:pt modelId="{7488AD19-89CB-4E60-96EB-3632BF404A1E}" type="pres">
      <dgm:prSet presAssocID="{A7395993-9B47-4BBB-A2FB-EAC1F9DAD4C8}" presName="parentLeftMargin" presStyleLbl="node1" presStyleIdx="0" presStyleCnt="3"/>
      <dgm:spPr/>
    </dgm:pt>
    <dgm:pt modelId="{72C123EB-BBAB-45BE-8A6A-7F8993F33699}" type="pres">
      <dgm:prSet presAssocID="{A7395993-9B47-4BBB-A2FB-EAC1F9DAD4C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2416DC7-AFFE-474F-A0BD-0CD003D80A0F}" type="pres">
      <dgm:prSet presAssocID="{A7395993-9B47-4BBB-A2FB-EAC1F9DAD4C8}" presName="negativeSpace" presStyleCnt="0"/>
      <dgm:spPr/>
    </dgm:pt>
    <dgm:pt modelId="{BF419AFC-01CD-4F00-8299-17FC729B7A1D}" type="pres">
      <dgm:prSet presAssocID="{A7395993-9B47-4BBB-A2FB-EAC1F9DAD4C8}" presName="childText" presStyleLbl="conFgAcc1" presStyleIdx="0" presStyleCnt="3">
        <dgm:presLayoutVars>
          <dgm:bulletEnabled val="1"/>
        </dgm:presLayoutVars>
      </dgm:prSet>
      <dgm:spPr/>
    </dgm:pt>
    <dgm:pt modelId="{FC6F99B1-7192-4593-93EA-23CFA5FAF50D}" type="pres">
      <dgm:prSet presAssocID="{F73E754A-A085-4D45-BCFC-87B52A3EABAC}" presName="spaceBetweenRectangles" presStyleCnt="0"/>
      <dgm:spPr/>
    </dgm:pt>
    <dgm:pt modelId="{9EA97A56-5845-4C6E-B722-F4D35F2EA114}" type="pres">
      <dgm:prSet presAssocID="{BC126B7E-F07E-42B8-8DCB-AE41799036F5}" presName="parentLin" presStyleCnt="0"/>
      <dgm:spPr/>
    </dgm:pt>
    <dgm:pt modelId="{BB173979-3EDC-4B46-A04D-9E76BB710970}" type="pres">
      <dgm:prSet presAssocID="{BC126B7E-F07E-42B8-8DCB-AE41799036F5}" presName="parentLeftMargin" presStyleLbl="node1" presStyleIdx="0" presStyleCnt="3"/>
      <dgm:spPr/>
    </dgm:pt>
    <dgm:pt modelId="{24879210-465A-4E45-A122-6E59E57DF96C}" type="pres">
      <dgm:prSet presAssocID="{BC126B7E-F07E-42B8-8DCB-AE41799036F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09787E2-565B-4CA2-907E-2D5F16AE0551}" type="pres">
      <dgm:prSet presAssocID="{BC126B7E-F07E-42B8-8DCB-AE41799036F5}" presName="negativeSpace" presStyleCnt="0"/>
      <dgm:spPr/>
    </dgm:pt>
    <dgm:pt modelId="{AE1EB55C-9E1A-4660-9B0A-1C63C334D61E}" type="pres">
      <dgm:prSet presAssocID="{BC126B7E-F07E-42B8-8DCB-AE41799036F5}" presName="childText" presStyleLbl="conFgAcc1" presStyleIdx="1" presStyleCnt="3">
        <dgm:presLayoutVars>
          <dgm:bulletEnabled val="1"/>
        </dgm:presLayoutVars>
      </dgm:prSet>
      <dgm:spPr/>
    </dgm:pt>
    <dgm:pt modelId="{A3E11825-70F5-435A-9B68-9A82A31C59DE}" type="pres">
      <dgm:prSet presAssocID="{148DA4F8-FB2E-4023-8F50-0A898FCDC3A1}" presName="spaceBetweenRectangles" presStyleCnt="0"/>
      <dgm:spPr/>
    </dgm:pt>
    <dgm:pt modelId="{E5EE3BDA-FB96-4629-8B28-DF6C42934C2C}" type="pres">
      <dgm:prSet presAssocID="{14CAF7E7-A3DD-49C4-9620-201BF43B2E2F}" presName="parentLin" presStyleCnt="0"/>
      <dgm:spPr/>
    </dgm:pt>
    <dgm:pt modelId="{0288BB57-154E-41FF-8C10-63D2FAFB0879}" type="pres">
      <dgm:prSet presAssocID="{14CAF7E7-A3DD-49C4-9620-201BF43B2E2F}" presName="parentLeftMargin" presStyleLbl="node1" presStyleIdx="1" presStyleCnt="3"/>
      <dgm:spPr/>
    </dgm:pt>
    <dgm:pt modelId="{757D7804-4E26-472C-9044-21AB361BEDE0}" type="pres">
      <dgm:prSet presAssocID="{14CAF7E7-A3DD-49C4-9620-201BF43B2E2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21F03BC-AE79-4359-AD06-0C96659B915C}" type="pres">
      <dgm:prSet presAssocID="{14CAF7E7-A3DD-49C4-9620-201BF43B2E2F}" presName="negativeSpace" presStyleCnt="0"/>
      <dgm:spPr/>
    </dgm:pt>
    <dgm:pt modelId="{0221D735-5400-4FCC-8C07-BF7922893208}" type="pres">
      <dgm:prSet presAssocID="{14CAF7E7-A3DD-49C4-9620-201BF43B2E2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3A0C104-397D-41C0-95D7-85DDD366A801}" type="presOf" srcId="{720E0AB1-BE39-472E-9604-487EF58B0863}" destId="{0221D735-5400-4FCC-8C07-BF7922893208}" srcOrd="0" destOrd="1" presId="urn:microsoft.com/office/officeart/2005/8/layout/list1"/>
    <dgm:cxn modelId="{52C27A06-4075-4765-A2ED-1C6EFFD45B8E}" type="presOf" srcId="{FA714658-77E2-4F3E-9BFA-636B15AED616}" destId="{BF419AFC-01CD-4F00-8299-17FC729B7A1D}" srcOrd="0" destOrd="2" presId="urn:microsoft.com/office/officeart/2005/8/layout/list1"/>
    <dgm:cxn modelId="{50ADD00B-1BCF-46CD-B753-4F9307FDD1A3}" srcId="{0BC2914C-EC94-4C8D-879C-325EE0D384FE}" destId="{A7395993-9B47-4BBB-A2FB-EAC1F9DAD4C8}" srcOrd="0" destOrd="0" parTransId="{E2FBC4F7-906B-4D31-81B2-349CF76B5803}" sibTransId="{F73E754A-A085-4D45-BCFC-87B52A3EABAC}"/>
    <dgm:cxn modelId="{38C6F515-637A-42C9-86F6-67597CCC9284}" srcId="{0BC2914C-EC94-4C8D-879C-325EE0D384FE}" destId="{BC126B7E-F07E-42B8-8DCB-AE41799036F5}" srcOrd="1" destOrd="0" parTransId="{973F7673-ED8F-4FE0-B891-54D3E9955EC8}" sibTransId="{148DA4F8-FB2E-4023-8F50-0A898FCDC3A1}"/>
    <dgm:cxn modelId="{10D41918-71F5-4C4E-AD5E-A84382B39F76}" srcId="{A7395993-9B47-4BBB-A2FB-EAC1F9DAD4C8}" destId="{CDE5BD8C-EE4C-4F54-8014-39444369F7FD}" srcOrd="1" destOrd="0" parTransId="{0F7E90BA-D6A5-4C7C-BCB9-06AC03A1C768}" sibTransId="{6C941010-CDE7-45B8-9EB4-BA2686D30193}"/>
    <dgm:cxn modelId="{1BAE8C2F-8F66-441D-BE1F-5D5E76F7B7A5}" type="presOf" srcId="{AF5B04D0-6704-4782-9638-61D645A7AD1D}" destId="{0221D735-5400-4FCC-8C07-BF7922893208}" srcOrd="0" destOrd="0" presId="urn:microsoft.com/office/officeart/2005/8/layout/list1"/>
    <dgm:cxn modelId="{BE55105C-71C1-4B8C-8E73-719F6AAB3BFA}" type="presOf" srcId="{CDE5BD8C-EE4C-4F54-8014-39444369F7FD}" destId="{BF419AFC-01CD-4F00-8299-17FC729B7A1D}" srcOrd="0" destOrd="1" presId="urn:microsoft.com/office/officeart/2005/8/layout/list1"/>
    <dgm:cxn modelId="{00975765-290E-4F1F-8EAA-FF5738442740}" srcId="{3EB6A315-3356-4E85-A50E-5564902D11E7}" destId="{9D2C8E99-3A55-4D27-AEEA-2BA2506CA71C}" srcOrd="0" destOrd="0" parTransId="{8C994946-9836-47DB-95D2-DEA7473BEC28}" sibTransId="{798B6857-3B27-4EF4-BB67-3077D6BDBC60}"/>
    <dgm:cxn modelId="{C60AB76A-878A-4AF9-B50F-F3576A0D6D51}" type="presOf" srcId="{A7395993-9B47-4BBB-A2FB-EAC1F9DAD4C8}" destId="{7488AD19-89CB-4E60-96EB-3632BF404A1E}" srcOrd="0" destOrd="0" presId="urn:microsoft.com/office/officeart/2005/8/layout/list1"/>
    <dgm:cxn modelId="{64590D79-3027-4F6F-AD7B-B0722DEC8B00}" type="presOf" srcId="{EAACCB1D-3391-44B7-9A64-833F6EBB953D}" destId="{BF419AFC-01CD-4F00-8299-17FC729B7A1D}" srcOrd="0" destOrd="0" presId="urn:microsoft.com/office/officeart/2005/8/layout/list1"/>
    <dgm:cxn modelId="{7D71565A-CB73-454C-8BF3-0DF1AF42EF3B}" type="presOf" srcId="{14CAF7E7-A3DD-49C4-9620-201BF43B2E2F}" destId="{757D7804-4E26-472C-9044-21AB361BEDE0}" srcOrd="1" destOrd="0" presId="urn:microsoft.com/office/officeart/2005/8/layout/list1"/>
    <dgm:cxn modelId="{AC7BDA82-4079-43D6-9850-C6F52A4F45D5}" type="presOf" srcId="{14CAF7E7-A3DD-49C4-9620-201BF43B2E2F}" destId="{0288BB57-154E-41FF-8C10-63D2FAFB0879}" srcOrd="0" destOrd="0" presId="urn:microsoft.com/office/officeart/2005/8/layout/list1"/>
    <dgm:cxn modelId="{AF5F778B-2997-4EA4-99A1-EDF7A06A2C38}" type="presOf" srcId="{63CA929E-02D4-4460-9E02-1F5B6A0731CE}" destId="{AE1EB55C-9E1A-4660-9B0A-1C63C334D61E}" srcOrd="0" destOrd="0" presId="urn:microsoft.com/office/officeart/2005/8/layout/list1"/>
    <dgm:cxn modelId="{8CC2E392-9D9D-4B61-9282-168C3E12B057}" type="presOf" srcId="{0BC2914C-EC94-4C8D-879C-325EE0D384FE}" destId="{E7BFF22D-9AAF-442F-B333-244C5190471F}" srcOrd="0" destOrd="0" presId="urn:microsoft.com/office/officeart/2005/8/layout/list1"/>
    <dgm:cxn modelId="{2740B5A4-E609-428F-B18B-85DBB15B52FD}" srcId="{0BC2914C-EC94-4C8D-879C-325EE0D384FE}" destId="{14CAF7E7-A3DD-49C4-9620-201BF43B2E2F}" srcOrd="2" destOrd="0" parTransId="{EECBB1A6-35B0-4804-A1E3-498EED438D39}" sibTransId="{00CEB34B-9F93-4ABA-BB2F-0C8129B9FD4A}"/>
    <dgm:cxn modelId="{93A78BA9-BD7C-4693-8095-97A06405C28A}" srcId="{BC126B7E-F07E-42B8-8DCB-AE41799036F5}" destId="{63CA929E-02D4-4460-9E02-1F5B6A0731CE}" srcOrd="0" destOrd="0" parTransId="{DDAF0707-2B12-4C02-BA1A-EA83E23D3559}" sibTransId="{89A9276B-E435-4335-A270-84C9194AA5F5}"/>
    <dgm:cxn modelId="{C34B95AB-5022-4FD7-8DCC-30855E45FD96}" srcId="{A7395993-9B47-4BBB-A2FB-EAC1F9DAD4C8}" destId="{EAACCB1D-3391-44B7-9A64-833F6EBB953D}" srcOrd="0" destOrd="0" parTransId="{20C920C1-504B-407D-9A95-3E2721EE3C66}" sibTransId="{BF15E60A-3587-48D9-A0BB-882CC8458AED}"/>
    <dgm:cxn modelId="{2B9D6CAD-C16F-49A8-A774-D0A7F71CF9AA}" type="presOf" srcId="{BC126B7E-F07E-42B8-8DCB-AE41799036F5}" destId="{BB173979-3EDC-4B46-A04D-9E76BB710970}" srcOrd="0" destOrd="0" presId="urn:microsoft.com/office/officeart/2005/8/layout/list1"/>
    <dgm:cxn modelId="{222B01B6-4FC6-408D-87D7-4ABEDF874AE3}" srcId="{14CAF7E7-A3DD-49C4-9620-201BF43B2E2F}" destId="{AF5B04D0-6704-4782-9638-61D645A7AD1D}" srcOrd="0" destOrd="0" parTransId="{80A7FEC9-CD5D-4EED-82D8-B6E5F170AC50}" sibTransId="{9CD98109-DB32-4A6E-BA85-8ECAAE35DE11}"/>
    <dgm:cxn modelId="{5C36EEC3-BB17-4660-929C-F6101B27C042}" type="presOf" srcId="{A7395993-9B47-4BBB-A2FB-EAC1F9DAD4C8}" destId="{72C123EB-BBAB-45BE-8A6A-7F8993F33699}" srcOrd="1" destOrd="0" presId="urn:microsoft.com/office/officeart/2005/8/layout/list1"/>
    <dgm:cxn modelId="{129B99D1-073D-408E-9237-5DD3147A08AB}" srcId="{14CAF7E7-A3DD-49C4-9620-201BF43B2E2F}" destId="{720E0AB1-BE39-472E-9604-487EF58B0863}" srcOrd="1" destOrd="0" parTransId="{D7FADC58-E62F-45B4-8E85-AD121E115961}" sibTransId="{8D96404B-5E6D-4AA5-A2DE-EDCD1ACE880D}"/>
    <dgm:cxn modelId="{F6CAD6E0-0440-45D8-B49A-5852FE60A07C}" srcId="{14CAF7E7-A3DD-49C4-9620-201BF43B2E2F}" destId="{3EB6A315-3356-4E85-A50E-5564902D11E7}" srcOrd="2" destOrd="0" parTransId="{4745EC53-8753-4B51-A312-DC0B8BB70D4D}" sibTransId="{BF9985C1-4D16-482B-B214-CCC66E365213}"/>
    <dgm:cxn modelId="{E71019E1-8FC1-4B19-A49E-8EDA130AF9CD}" type="presOf" srcId="{9D2C8E99-3A55-4D27-AEEA-2BA2506CA71C}" destId="{0221D735-5400-4FCC-8C07-BF7922893208}" srcOrd="0" destOrd="3" presId="urn:microsoft.com/office/officeart/2005/8/layout/list1"/>
    <dgm:cxn modelId="{EF184FE6-BA0C-4C18-A783-03EF9EBA3351}" type="presOf" srcId="{3EB6A315-3356-4E85-A50E-5564902D11E7}" destId="{0221D735-5400-4FCC-8C07-BF7922893208}" srcOrd="0" destOrd="2" presId="urn:microsoft.com/office/officeart/2005/8/layout/list1"/>
    <dgm:cxn modelId="{9DEB07F6-EF65-4713-B9E9-47F9DBF4E8FC}" type="presOf" srcId="{BC126B7E-F07E-42B8-8DCB-AE41799036F5}" destId="{24879210-465A-4E45-A122-6E59E57DF96C}" srcOrd="1" destOrd="0" presId="urn:microsoft.com/office/officeart/2005/8/layout/list1"/>
    <dgm:cxn modelId="{546484FC-EB1F-46D7-9D34-02CBB42B0A33}" srcId="{A7395993-9B47-4BBB-A2FB-EAC1F9DAD4C8}" destId="{FA714658-77E2-4F3E-9BFA-636B15AED616}" srcOrd="2" destOrd="0" parTransId="{0FBC2E3B-5BAD-496E-8257-4D8D5C0C9915}" sibTransId="{7EC25445-79EE-4D0E-AB11-011409BFCBCD}"/>
    <dgm:cxn modelId="{6B24C8D5-E1CA-4C07-B72F-607C40B96382}" type="presParOf" srcId="{E7BFF22D-9AAF-442F-B333-244C5190471F}" destId="{2862B7EA-09FE-4986-88E3-C73C56D492DC}" srcOrd="0" destOrd="0" presId="urn:microsoft.com/office/officeart/2005/8/layout/list1"/>
    <dgm:cxn modelId="{94A1ED03-715A-40C1-88E2-C0536165802A}" type="presParOf" srcId="{2862B7EA-09FE-4986-88E3-C73C56D492DC}" destId="{7488AD19-89CB-4E60-96EB-3632BF404A1E}" srcOrd="0" destOrd="0" presId="urn:microsoft.com/office/officeart/2005/8/layout/list1"/>
    <dgm:cxn modelId="{6A720268-0B3D-4DBB-9C6D-16260190EA0E}" type="presParOf" srcId="{2862B7EA-09FE-4986-88E3-C73C56D492DC}" destId="{72C123EB-BBAB-45BE-8A6A-7F8993F33699}" srcOrd="1" destOrd="0" presId="urn:microsoft.com/office/officeart/2005/8/layout/list1"/>
    <dgm:cxn modelId="{EFB4E1A6-C8DA-4768-B851-CFEAB0424D94}" type="presParOf" srcId="{E7BFF22D-9AAF-442F-B333-244C5190471F}" destId="{92416DC7-AFFE-474F-A0BD-0CD003D80A0F}" srcOrd="1" destOrd="0" presId="urn:microsoft.com/office/officeart/2005/8/layout/list1"/>
    <dgm:cxn modelId="{EA4009F7-4ECA-4C48-B548-E6BC0C94D936}" type="presParOf" srcId="{E7BFF22D-9AAF-442F-B333-244C5190471F}" destId="{BF419AFC-01CD-4F00-8299-17FC729B7A1D}" srcOrd="2" destOrd="0" presId="urn:microsoft.com/office/officeart/2005/8/layout/list1"/>
    <dgm:cxn modelId="{3B2FA89E-D5CD-478A-BD99-4AD8AAAA71E8}" type="presParOf" srcId="{E7BFF22D-9AAF-442F-B333-244C5190471F}" destId="{FC6F99B1-7192-4593-93EA-23CFA5FAF50D}" srcOrd="3" destOrd="0" presId="urn:microsoft.com/office/officeart/2005/8/layout/list1"/>
    <dgm:cxn modelId="{C6427BDE-BD9C-4D03-A4B4-2C82E40BDAFD}" type="presParOf" srcId="{E7BFF22D-9AAF-442F-B333-244C5190471F}" destId="{9EA97A56-5845-4C6E-B722-F4D35F2EA114}" srcOrd="4" destOrd="0" presId="urn:microsoft.com/office/officeart/2005/8/layout/list1"/>
    <dgm:cxn modelId="{B300909C-A6D3-42DE-8D78-357FB9F62104}" type="presParOf" srcId="{9EA97A56-5845-4C6E-B722-F4D35F2EA114}" destId="{BB173979-3EDC-4B46-A04D-9E76BB710970}" srcOrd="0" destOrd="0" presId="urn:microsoft.com/office/officeart/2005/8/layout/list1"/>
    <dgm:cxn modelId="{A3B5E648-7106-4E5F-8970-51824620E5C5}" type="presParOf" srcId="{9EA97A56-5845-4C6E-B722-F4D35F2EA114}" destId="{24879210-465A-4E45-A122-6E59E57DF96C}" srcOrd="1" destOrd="0" presId="urn:microsoft.com/office/officeart/2005/8/layout/list1"/>
    <dgm:cxn modelId="{9A36CBB5-C024-4DA7-8188-BB9AC27DC84E}" type="presParOf" srcId="{E7BFF22D-9AAF-442F-B333-244C5190471F}" destId="{E09787E2-565B-4CA2-907E-2D5F16AE0551}" srcOrd="5" destOrd="0" presId="urn:microsoft.com/office/officeart/2005/8/layout/list1"/>
    <dgm:cxn modelId="{654476F1-0E3B-4F2D-8957-AAA84C014F27}" type="presParOf" srcId="{E7BFF22D-9AAF-442F-B333-244C5190471F}" destId="{AE1EB55C-9E1A-4660-9B0A-1C63C334D61E}" srcOrd="6" destOrd="0" presId="urn:microsoft.com/office/officeart/2005/8/layout/list1"/>
    <dgm:cxn modelId="{4DFA66D9-93E8-45B5-AAFD-AFCD49CA2E64}" type="presParOf" srcId="{E7BFF22D-9AAF-442F-B333-244C5190471F}" destId="{A3E11825-70F5-435A-9B68-9A82A31C59DE}" srcOrd="7" destOrd="0" presId="urn:microsoft.com/office/officeart/2005/8/layout/list1"/>
    <dgm:cxn modelId="{5FBB9596-C511-48A5-8B4A-02760E48F281}" type="presParOf" srcId="{E7BFF22D-9AAF-442F-B333-244C5190471F}" destId="{E5EE3BDA-FB96-4629-8B28-DF6C42934C2C}" srcOrd="8" destOrd="0" presId="urn:microsoft.com/office/officeart/2005/8/layout/list1"/>
    <dgm:cxn modelId="{416AEEAE-87BB-41CB-9CF4-4C00EB57D6EF}" type="presParOf" srcId="{E5EE3BDA-FB96-4629-8B28-DF6C42934C2C}" destId="{0288BB57-154E-41FF-8C10-63D2FAFB0879}" srcOrd="0" destOrd="0" presId="urn:microsoft.com/office/officeart/2005/8/layout/list1"/>
    <dgm:cxn modelId="{E34BAF70-43FD-4F7A-9153-B77B425C3AB6}" type="presParOf" srcId="{E5EE3BDA-FB96-4629-8B28-DF6C42934C2C}" destId="{757D7804-4E26-472C-9044-21AB361BEDE0}" srcOrd="1" destOrd="0" presId="urn:microsoft.com/office/officeart/2005/8/layout/list1"/>
    <dgm:cxn modelId="{43FB417D-3E3F-4BED-B6BC-96CAA1C22A4F}" type="presParOf" srcId="{E7BFF22D-9AAF-442F-B333-244C5190471F}" destId="{221F03BC-AE79-4359-AD06-0C96659B915C}" srcOrd="9" destOrd="0" presId="urn:microsoft.com/office/officeart/2005/8/layout/list1"/>
    <dgm:cxn modelId="{ACC26C8C-7F8B-4D03-A9DB-8F94674C1D2C}" type="presParOf" srcId="{E7BFF22D-9AAF-442F-B333-244C5190471F}" destId="{0221D735-5400-4FCC-8C07-BF792289320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6C1F4A-68CC-456C-810C-7A302DE1FA0E}">
      <dsp:nvSpPr>
        <dsp:cNvPr id="0" name=""/>
        <dsp:cNvSpPr/>
      </dsp:nvSpPr>
      <dsp:spPr>
        <a:xfrm>
          <a:off x="0" y="607"/>
          <a:ext cx="6628804" cy="14223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158B6D-2C61-4E50-9781-8B72CECCEAFE}">
      <dsp:nvSpPr>
        <dsp:cNvPr id="0" name=""/>
        <dsp:cNvSpPr/>
      </dsp:nvSpPr>
      <dsp:spPr>
        <a:xfrm>
          <a:off x="430272" y="320645"/>
          <a:ext cx="782314" cy="7823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1AE430-1B15-401E-8C67-0A157FEA4604}">
      <dsp:nvSpPr>
        <dsp:cNvPr id="0" name=""/>
        <dsp:cNvSpPr/>
      </dsp:nvSpPr>
      <dsp:spPr>
        <a:xfrm>
          <a:off x="1642860" y="607"/>
          <a:ext cx="4985943" cy="142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36" tIns="150536" rIns="150536" bIns="15053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Pixel 3 Image Description</a:t>
          </a:r>
        </a:p>
      </dsp:txBody>
      <dsp:txXfrm>
        <a:off x="1642860" y="607"/>
        <a:ext cx="4985943" cy="1422390"/>
      </dsp:txXfrm>
    </dsp:sp>
    <dsp:sp modelId="{2098AF95-6057-45F1-AC8A-A6C0E1CD012E}">
      <dsp:nvSpPr>
        <dsp:cNvPr id="0" name=""/>
        <dsp:cNvSpPr/>
      </dsp:nvSpPr>
      <dsp:spPr>
        <a:xfrm>
          <a:off x="0" y="1778595"/>
          <a:ext cx="6628804" cy="14223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53DE7A-EBB1-4A6A-803F-4D4277E2F3D9}">
      <dsp:nvSpPr>
        <dsp:cNvPr id="0" name=""/>
        <dsp:cNvSpPr/>
      </dsp:nvSpPr>
      <dsp:spPr>
        <a:xfrm>
          <a:off x="430272" y="2098633"/>
          <a:ext cx="782314" cy="7823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3DF60A-220A-48FF-ABA2-355E9578FFA7}">
      <dsp:nvSpPr>
        <dsp:cNvPr id="0" name=""/>
        <dsp:cNvSpPr/>
      </dsp:nvSpPr>
      <dsp:spPr>
        <a:xfrm>
          <a:off x="1642860" y="1778595"/>
          <a:ext cx="4985943" cy="142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36" tIns="150536" rIns="150536" bIns="15053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File System Structure</a:t>
          </a:r>
        </a:p>
      </dsp:txBody>
      <dsp:txXfrm>
        <a:off x="1642860" y="1778595"/>
        <a:ext cx="4985943" cy="1422390"/>
      </dsp:txXfrm>
    </dsp:sp>
    <dsp:sp modelId="{9FF19DC2-229E-441F-AD69-CCB2D5D4B3C0}">
      <dsp:nvSpPr>
        <dsp:cNvPr id="0" name=""/>
        <dsp:cNvSpPr/>
      </dsp:nvSpPr>
      <dsp:spPr>
        <a:xfrm>
          <a:off x="0" y="3556583"/>
          <a:ext cx="6628804" cy="14223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1A0085-BBED-4F1D-9389-456CD2E281C3}">
      <dsp:nvSpPr>
        <dsp:cNvPr id="0" name=""/>
        <dsp:cNvSpPr/>
      </dsp:nvSpPr>
      <dsp:spPr>
        <a:xfrm>
          <a:off x="430272" y="3876620"/>
          <a:ext cx="782314" cy="7823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1AB6AE-EFBF-4F5A-B660-2C16048FEB4E}">
      <dsp:nvSpPr>
        <dsp:cNvPr id="0" name=""/>
        <dsp:cNvSpPr/>
      </dsp:nvSpPr>
      <dsp:spPr>
        <a:xfrm>
          <a:off x="1642860" y="3556583"/>
          <a:ext cx="4985943" cy="142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36" tIns="150536" rIns="150536" bIns="15053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Understand the Apps/Package</a:t>
          </a:r>
        </a:p>
      </dsp:txBody>
      <dsp:txXfrm>
        <a:off x="1642860" y="3556583"/>
        <a:ext cx="4985943" cy="14223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22B2E-6CA8-422F-A6A4-8FC304D0BDFF}">
      <dsp:nvSpPr>
        <dsp:cNvPr id="0" name=""/>
        <dsp:cNvSpPr/>
      </dsp:nvSpPr>
      <dsp:spPr>
        <a:xfrm>
          <a:off x="0" y="38247"/>
          <a:ext cx="10515600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Created by Joshua Hickman</a:t>
          </a:r>
        </a:p>
      </dsp:txBody>
      <dsp:txXfrm>
        <a:off x="23988" y="62235"/>
        <a:ext cx="10467624" cy="443423"/>
      </dsp:txXfrm>
    </dsp:sp>
    <dsp:sp modelId="{BE4B5838-7429-4E4E-BE86-5CDE002EDFC5}">
      <dsp:nvSpPr>
        <dsp:cNvPr id="0" name=""/>
        <dsp:cNvSpPr/>
      </dsp:nvSpPr>
      <dsp:spPr>
        <a:xfrm>
          <a:off x="0" y="529647"/>
          <a:ext cx="105156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Associate with Team Win Recovery Project (TWRP)</a:t>
          </a:r>
        </a:p>
      </dsp:txBody>
      <dsp:txXfrm>
        <a:off x="0" y="529647"/>
        <a:ext cx="10515600" cy="347760"/>
      </dsp:txXfrm>
    </dsp:sp>
    <dsp:sp modelId="{44E1E0CC-8C62-4654-9A7F-DA79D66AB180}">
      <dsp:nvSpPr>
        <dsp:cNvPr id="0" name=""/>
        <dsp:cNvSpPr/>
      </dsp:nvSpPr>
      <dsp:spPr>
        <a:xfrm>
          <a:off x="0" y="877407"/>
          <a:ext cx="10515600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Android 10 make big changes</a:t>
          </a:r>
          <a:endParaRPr lang="en-US" sz="2100" kern="1200"/>
        </a:p>
      </dsp:txBody>
      <dsp:txXfrm>
        <a:off x="23988" y="901395"/>
        <a:ext cx="10467624" cy="443423"/>
      </dsp:txXfrm>
    </dsp:sp>
    <dsp:sp modelId="{75F05AAB-E630-4B4C-80F4-104565BAEDF7}">
      <dsp:nvSpPr>
        <dsp:cNvPr id="0" name=""/>
        <dsp:cNvSpPr/>
      </dsp:nvSpPr>
      <dsp:spPr>
        <a:xfrm>
          <a:off x="0" y="1368807"/>
          <a:ext cx="105156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kern="1200"/>
            <a:t>A lot of components in AOSP recovery were moved into subfolders, </a:t>
          </a:r>
          <a:endParaRPr lang="en-US" sz="1600" kern="1200"/>
        </a:p>
      </dsp:txBody>
      <dsp:txXfrm>
        <a:off x="0" y="1368807"/>
        <a:ext cx="10515600" cy="347760"/>
      </dsp:txXfrm>
    </dsp:sp>
    <dsp:sp modelId="{6D5DE5DF-179D-43A7-A93C-F7DE7AE5677F}">
      <dsp:nvSpPr>
        <dsp:cNvPr id="0" name=""/>
        <dsp:cNvSpPr/>
      </dsp:nvSpPr>
      <dsp:spPr>
        <a:xfrm>
          <a:off x="0" y="1716567"/>
          <a:ext cx="10515600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Not a real “dd image”</a:t>
          </a:r>
        </a:p>
      </dsp:txBody>
      <dsp:txXfrm>
        <a:off x="23988" y="1740555"/>
        <a:ext cx="10467624" cy="443423"/>
      </dsp:txXfrm>
    </dsp:sp>
    <dsp:sp modelId="{90B374A4-D6E0-46BA-947F-BA667BF178C4}">
      <dsp:nvSpPr>
        <dsp:cNvPr id="0" name=""/>
        <dsp:cNvSpPr/>
      </dsp:nvSpPr>
      <dsp:spPr>
        <a:xfrm>
          <a:off x="0" y="2207967"/>
          <a:ext cx="105156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is a logic copy and missing some folders and files (you will figure it out)</a:t>
          </a:r>
        </a:p>
      </dsp:txBody>
      <dsp:txXfrm>
        <a:off x="0" y="2207967"/>
        <a:ext cx="10515600" cy="3477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36482D-0094-40B6-B88F-DFF9F71B6FB3}">
      <dsp:nvSpPr>
        <dsp:cNvPr id="0" name=""/>
        <dsp:cNvSpPr/>
      </dsp:nvSpPr>
      <dsp:spPr>
        <a:xfrm>
          <a:off x="1023" y="6923"/>
          <a:ext cx="2182488" cy="13094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err="1"/>
            <a:t>Cellebrite</a:t>
          </a:r>
          <a:r>
            <a:rPr lang="en-GB" sz="2500" kern="1200"/>
            <a:t> .z and .zip file</a:t>
          </a:r>
          <a:endParaRPr lang="en-US" sz="2500" kern="1200"/>
        </a:p>
      </dsp:txBody>
      <dsp:txXfrm>
        <a:off x="39377" y="45277"/>
        <a:ext cx="2105780" cy="1232785"/>
      </dsp:txXfrm>
    </dsp:sp>
    <dsp:sp modelId="{190DBBB1-E576-460C-B9D6-0414730681F7}">
      <dsp:nvSpPr>
        <dsp:cNvPr id="0" name=""/>
        <dsp:cNvSpPr/>
      </dsp:nvSpPr>
      <dsp:spPr>
        <a:xfrm>
          <a:off x="2401761" y="391041"/>
          <a:ext cx="462687" cy="541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2401761" y="499292"/>
        <a:ext cx="323881" cy="324755"/>
      </dsp:txXfrm>
    </dsp:sp>
    <dsp:sp modelId="{28D90252-CA9B-4C09-9783-ADBF1B61DC20}">
      <dsp:nvSpPr>
        <dsp:cNvPr id="0" name=""/>
        <dsp:cNvSpPr/>
      </dsp:nvSpPr>
      <dsp:spPr>
        <a:xfrm>
          <a:off x="3056507" y="6923"/>
          <a:ext cx="2182488" cy="13094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Non-</a:t>
          </a:r>
          <a:r>
            <a:rPr lang="en-GB" sz="2500" kern="1200" err="1"/>
            <a:t>Cellebrrite</a:t>
          </a:r>
          <a:r>
            <a:rPr lang="en-GB" sz="2500" kern="1200"/>
            <a:t> .zip</a:t>
          </a:r>
          <a:endParaRPr lang="en-US" sz="2500" kern="1200"/>
        </a:p>
      </dsp:txBody>
      <dsp:txXfrm>
        <a:off x="3094861" y="45277"/>
        <a:ext cx="2105780" cy="12327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FCAA9D-42B0-4193-B674-71D1470486AD}">
      <dsp:nvSpPr>
        <dsp:cNvPr id="0" name=""/>
        <dsp:cNvSpPr/>
      </dsp:nvSpPr>
      <dsp:spPr>
        <a:xfrm>
          <a:off x="972798" y="2402"/>
          <a:ext cx="881402" cy="88140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5F26DA-87FA-418D-9189-1BEF11E95ACF}">
      <dsp:nvSpPr>
        <dsp:cNvPr id="0" name=""/>
        <dsp:cNvSpPr/>
      </dsp:nvSpPr>
      <dsp:spPr>
        <a:xfrm>
          <a:off x="1160638" y="190242"/>
          <a:ext cx="505722" cy="5057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A9EB7B-252B-4014-B6ED-8DAC6D116A2D}">
      <dsp:nvSpPr>
        <dsp:cNvPr id="0" name=""/>
        <dsp:cNvSpPr/>
      </dsp:nvSpPr>
      <dsp:spPr>
        <a:xfrm>
          <a:off x="691039" y="1158339"/>
          <a:ext cx="1444921" cy="707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i="1" kern="1200" baseline="0"/>
            <a:t>appops.xml</a:t>
          </a:r>
          <a:r>
            <a:rPr lang="en-US" sz="1100" b="0" i="0" kern="1200" baseline="0"/>
            <a:t> - a configuration file used by the AppOps service which controls application permissions;</a:t>
          </a:r>
          <a:endParaRPr lang="en-US" sz="1100" kern="1200"/>
        </a:p>
      </dsp:txBody>
      <dsp:txXfrm>
        <a:off x="691039" y="1158339"/>
        <a:ext cx="1444921" cy="707785"/>
      </dsp:txXfrm>
    </dsp:sp>
    <dsp:sp modelId="{AF25A1B7-18BE-47F4-9683-3CA4CAB123A7}">
      <dsp:nvSpPr>
        <dsp:cNvPr id="0" name=""/>
        <dsp:cNvSpPr/>
      </dsp:nvSpPr>
      <dsp:spPr>
        <a:xfrm>
          <a:off x="2670582" y="2402"/>
          <a:ext cx="881402" cy="88140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25480C-4F8B-4335-B110-3779D8BC14A1}">
      <dsp:nvSpPr>
        <dsp:cNvPr id="0" name=""/>
        <dsp:cNvSpPr/>
      </dsp:nvSpPr>
      <dsp:spPr>
        <a:xfrm>
          <a:off x="2858421" y="190242"/>
          <a:ext cx="505722" cy="50572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34C3B1-174B-4F59-8E9F-F2C5A4CFF96D}">
      <dsp:nvSpPr>
        <dsp:cNvPr id="0" name=""/>
        <dsp:cNvSpPr/>
      </dsp:nvSpPr>
      <dsp:spPr>
        <a:xfrm>
          <a:off x="2388822" y="1158339"/>
          <a:ext cx="1444921" cy="707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i="1" kern="1200" baseline="0"/>
            <a:t>called_pre_boots.dat</a:t>
          </a:r>
          <a:r>
            <a:rPr lang="en-US" sz="1100" b="0" i="0" kern="1200" baseline="0"/>
            <a:t> - a file used by ActivityManager to hold pre-boot broadcast receivers;</a:t>
          </a:r>
          <a:endParaRPr lang="en-US" sz="1100" kern="1200"/>
        </a:p>
      </dsp:txBody>
      <dsp:txXfrm>
        <a:off x="2388822" y="1158339"/>
        <a:ext cx="1444921" cy="707785"/>
      </dsp:txXfrm>
    </dsp:sp>
    <dsp:sp modelId="{058EB1B6-5ED1-4927-B0D0-0A544934B684}">
      <dsp:nvSpPr>
        <dsp:cNvPr id="0" name=""/>
        <dsp:cNvSpPr/>
      </dsp:nvSpPr>
      <dsp:spPr>
        <a:xfrm>
          <a:off x="4368365" y="2402"/>
          <a:ext cx="881402" cy="88140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A448BE-D13E-4668-95B2-7471BFCAB883}">
      <dsp:nvSpPr>
        <dsp:cNvPr id="0" name=""/>
        <dsp:cNvSpPr/>
      </dsp:nvSpPr>
      <dsp:spPr>
        <a:xfrm>
          <a:off x="4556205" y="190242"/>
          <a:ext cx="505722" cy="50572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CD1258-29B7-48E5-8ADB-D80AA5093DCC}">
      <dsp:nvSpPr>
        <dsp:cNvPr id="0" name=""/>
        <dsp:cNvSpPr/>
      </dsp:nvSpPr>
      <dsp:spPr>
        <a:xfrm>
          <a:off x="4086605" y="1158339"/>
          <a:ext cx="1444921" cy="707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i="1" kern="1200" baseline="0"/>
            <a:t>batterystats.bin</a:t>
          </a:r>
          <a:r>
            <a:rPr lang="en-US" sz="1100" b="0" i="0" kern="1200" baseline="0"/>
            <a:t> - a binary used by the BatteryStats service to keeps power statistics of application installed;</a:t>
          </a:r>
          <a:endParaRPr lang="en-US" sz="1100" kern="1200"/>
        </a:p>
      </dsp:txBody>
      <dsp:txXfrm>
        <a:off x="4086605" y="1158339"/>
        <a:ext cx="1444921" cy="707785"/>
      </dsp:txXfrm>
    </dsp:sp>
    <dsp:sp modelId="{BD4264F6-E381-445E-8A51-F34CE6F0D6EE}">
      <dsp:nvSpPr>
        <dsp:cNvPr id="0" name=""/>
        <dsp:cNvSpPr/>
      </dsp:nvSpPr>
      <dsp:spPr>
        <a:xfrm>
          <a:off x="6066148" y="2402"/>
          <a:ext cx="881402" cy="88140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BD885B-6BF3-446C-88E8-45A599AB594F}">
      <dsp:nvSpPr>
        <dsp:cNvPr id="0" name=""/>
        <dsp:cNvSpPr/>
      </dsp:nvSpPr>
      <dsp:spPr>
        <a:xfrm>
          <a:off x="6253988" y="190242"/>
          <a:ext cx="505722" cy="50572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923344-4B2B-497A-BB21-C31B9E7D4BD7}">
      <dsp:nvSpPr>
        <dsp:cNvPr id="0" name=""/>
        <dsp:cNvSpPr/>
      </dsp:nvSpPr>
      <dsp:spPr>
        <a:xfrm>
          <a:off x="5784388" y="1158339"/>
          <a:ext cx="1444921" cy="707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i="1" kern="1200" baseline="0"/>
            <a:t>gesture.key</a:t>
          </a:r>
          <a:r>
            <a:rPr lang="en-US" sz="1100" b="0" i="0" kern="1200" baseline="0"/>
            <a:t> - lockscreen pattern;</a:t>
          </a:r>
          <a:endParaRPr lang="en-US" sz="1100" kern="1200"/>
        </a:p>
      </dsp:txBody>
      <dsp:txXfrm>
        <a:off x="5784388" y="1158339"/>
        <a:ext cx="1444921" cy="707785"/>
      </dsp:txXfrm>
    </dsp:sp>
    <dsp:sp modelId="{286C8AEA-6C9B-4D40-BA0E-31A6B2DC9B40}">
      <dsp:nvSpPr>
        <dsp:cNvPr id="0" name=""/>
        <dsp:cNvSpPr/>
      </dsp:nvSpPr>
      <dsp:spPr>
        <a:xfrm>
          <a:off x="7763931" y="2402"/>
          <a:ext cx="881402" cy="88140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84F97E-8F2F-44FD-999D-011AA1030E8D}">
      <dsp:nvSpPr>
        <dsp:cNvPr id="0" name=""/>
        <dsp:cNvSpPr/>
      </dsp:nvSpPr>
      <dsp:spPr>
        <a:xfrm>
          <a:off x="7951771" y="190242"/>
          <a:ext cx="505722" cy="50572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0FE6BC-2BDE-432B-8CAA-FE4FCB1BCA86}">
      <dsp:nvSpPr>
        <dsp:cNvPr id="0" name=""/>
        <dsp:cNvSpPr/>
      </dsp:nvSpPr>
      <dsp:spPr>
        <a:xfrm>
          <a:off x="7482171" y="1158339"/>
          <a:ext cx="1444921" cy="707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i="1" kern="1200" baseline="0"/>
            <a:t>inputmethod/</a:t>
          </a:r>
          <a:r>
            <a:rPr lang="en-US" sz="1100" b="0" i="0" kern="1200" baseline="0"/>
            <a:t> - a directory used to store IME configuration. Contains subtypes.xml with IME locales, keyboard layout sets etc;</a:t>
          </a:r>
          <a:endParaRPr lang="en-US" sz="1100" kern="1200"/>
        </a:p>
      </dsp:txBody>
      <dsp:txXfrm>
        <a:off x="7482171" y="1158339"/>
        <a:ext cx="1444921" cy="707785"/>
      </dsp:txXfrm>
    </dsp:sp>
    <dsp:sp modelId="{373AA40C-7048-4620-9969-6DD6ABBDBB8C}">
      <dsp:nvSpPr>
        <dsp:cNvPr id="0" name=""/>
        <dsp:cNvSpPr/>
      </dsp:nvSpPr>
      <dsp:spPr>
        <a:xfrm>
          <a:off x="2670582" y="2227356"/>
          <a:ext cx="881402" cy="88140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8E857E-91F9-4A3E-8821-388233FCC147}">
      <dsp:nvSpPr>
        <dsp:cNvPr id="0" name=""/>
        <dsp:cNvSpPr/>
      </dsp:nvSpPr>
      <dsp:spPr>
        <a:xfrm>
          <a:off x="2858421" y="2415196"/>
          <a:ext cx="505722" cy="50572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04A842-FFA9-4B0D-BFE9-D9DE7B5BB641}">
      <dsp:nvSpPr>
        <dsp:cNvPr id="0" name=""/>
        <dsp:cNvSpPr/>
      </dsp:nvSpPr>
      <dsp:spPr>
        <a:xfrm>
          <a:off x="2388822" y="3383293"/>
          <a:ext cx="1444921" cy="707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i="1" kern="1200" baseline="0"/>
            <a:t>locksettings.db</a:t>
          </a:r>
          <a:r>
            <a:rPr lang="en-US" sz="1100" b="0" i="0" kern="1200" baseline="0"/>
            <a:t> - a SQLite database containing the lock screen settings;</a:t>
          </a:r>
          <a:endParaRPr lang="en-US" sz="1100" kern="1200"/>
        </a:p>
      </dsp:txBody>
      <dsp:txXfrm>
        <a:off x="2388822" y="3383293"/>
        <a:ext cx="1444921" cy="707785"/>
      </dsp:txXfrm>
    </dsp:sp>
    <dsp:sp modelId="{2C1EAD8D-150B-46A5-899B-E544E512A058}">
      <dsp:nvSpPr>
        <dsp:cNvPr id="0" name=""/>
        <dsp:cNvSpPr/>
      </dsp:nvSpPr>
      <dsp:spPr>
        <a:xfrm>
          <a:off x="4368365" y="2227356"/>
          <a:ext cx="881402" cy="88140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637B49-2DC5-4C00-BA92-83178B6651AD}">
      <dsp:nvSpPr>
        <dsp:cNvPr id="0" name=""/>
        <dsp:cNvSpPr/>
      </dsp:nvSpPr>
      <dsp:spPr>
        <a:xfrm>
          <a:off x="4556205" y="2415196"/>
          <a:ext cx="505722" cy="505722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0558A9-151C-47DE-B2B8-143526159A6F}">
      <dsp:nvSpPr>
        <dsp:cNvPr id="0" name=""/>
        <dsp:cNvSpPr/>
      </dsp:nvSpPr>
      <dsp:spPr>
        <a:xfrm>
          <a:off x="4086605" y="3383293"/>
          <a:ext cx="1444921" cy="707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i="1" kern="1200" baseline="0"/>
            <a:t>netpolicy.xml</a:t>
          </a:r>
          <a:r>
            <a:rPr lang="en-US" sz="1100" b="0" i="0" kern="1200" baseline="0"/>
            <a:t> - a configuration file used by the NetworkPolicyManagerService;</a:t>
          </a:r>
          <a:endParaRPr lang="en-US" sz="1100" kern="1200"/>
        </a:p>
      </dsp:txBody>
      <dsp:txXfrm>
        <a:off x="4086605" y="3383293"/>
        <a:ext cx="1444921" cy="707785"/>
      </dsp:txXfrm>
    </dsp:sp>
    <dsp:sp modelId="{52641500-C639-4926-AF7F-6AF27BCC60DE}">
      <dsp:nvSpPr>
        <dsp:cNvPr id="0" name=""/>
        <dsp:cNvSpPr/>
      </dsp:nvSpPr>
      <dsp:spPr>
        <a:xfrm>
          <a:off x="6066148" y="2227356"/>
          <a:ext cx="881402" cy="88140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787B79-E682-4987-9658-374AE0829203}">
      <dsp:nvSpPr>
        <dsp:cNvPr id="0" name=""/>
        <dsp:cNvSpPr/>
      </dsp:nvSpPr>
      <dsp:spPr>
        <a:xfrm>
          <a:off x="6253988" y="2415196"/>
          <a:ext cx="505722" cy="505722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79E627-EC80-459B-A24C-68887CDEA388}">
      <dsp:nvSpPr>
        <dsp:cNvPr id="0" name=""/>
        <dsp:cNvSpPr/>
      </dsp:nvSpPr>
      <dsp:spPr>
        <a:xfrm>
          <a:off x="5784388" y="3383293"/>
          <a:ext cx="1444921" cy="707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i="1" kern="1200" baseline="0"/>
            <a:t>netstats/</a:t>
          </a:r>
          <a:r>
            <a:rPr lang="en-US" sz="1100" b="0" i="0" kern="1200" baseline="0"/>
            <a:t> - a directory used to hold NetworkStatsService statistics;</a:t>
          </a:r>
          <a:endParaRPr lang="en-US" sz="1100" kern="1200"/>
        </a:p>
      </dsp:txBody>
      <dsp:txXfrm>
        <a:off x="5784388" y="3383293"/>
        <a:ext cx="1444921" cy="7077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419AFC-01CD-4F00-8299-17FC729B7A1D}">
      <dsp:nvSpPr>
        <dsp:cNvPr id="0" name=""/>
        <dsp:cNvSpPr/>
      </dsp:nvSpPr>
      <dsp:spPr>
        <a:xfrm>
          <a:off x="0" y="340858"/>
          <a:ext cx="9618133" cy="1014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474" tIns="291592" rIns="746474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kern="1200"/>
            <a:t>/system/app</a:t>
          </a:r>
          <a:r>
            <a:rPr lang="en-GB" sz="1400" kern="1200"/>
            <a:t>: camera, settings, messages, Google Play Store, etc.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i="0" kern="1200"/>
            <a:t>/system/priv-app</a:t>
          </a:r>
          <a:r>
            <a:rPr lang="en-US" sz="1400" kern="1200"/>
            <a:t>: implicitly granted system privilege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kern="1200"/>
            <a:t>/custpack/app</a:t>
          </a:r>
          <a:endParaRPr lang="en-US" sz="1400" kern="1200"/>
        </a:p>
      </dsp:txBody>
      <dsp:txXfrm>
        <a:off x="0" y="340858"/>
        <a:ext cx="9618133" cy="1014300"/>
      </dsp:txXfrm>
    </dsp:sp>
    <dsp:sp modelId="{72C123EB-BBAB-45BE-8A6A-7F8993F33699}">
      <dsp:nvSpPr>
        <dsp:cNvPr id="0" name=""/>
        <dsp:cNvSpPr/>
      </dsp:nvSpPr>
      <dsp:spPr>
        <a:xfrm>
          <a:off x="480906" y="134218"/>
          <a:ext cx="6732693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480" tIns="0" rIns="25448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Pre-installed bloatware with ROM</a:t>
          </a:r>
          <a:endParaRPr lang="en-US" sz="1400" kern="1200"/>
        </a:p>
      </dsp:txBody>
      <dsp:txXfrm>
        <a:off x="501081" y="154393"/>
        <a:ext cx="6692343" cy="372930"/>
      </dsp:txXfrm>
    </dsp:sp>
    <dsp:sp modelId="{AE1EB55C-9E1A-4660-9B0A-1C63C334D61E}">
      <dsp:nvSpPr>
        <dsp:cNvPr id="0" name=""/>
        <dsp:cNvSpPr/>
      </dsp:nvSpPr>
      <dsp:spPr>
        <a:xfrm>
          <a:off x="0" y="1637398"/>
          <a:ext cx="9618133" cy="584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474" tIns="291592" rIns="746474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kern="1200"/>
            <a:t>/data/app</a:t>
          </a:r>
          <a:r>
            <a:rPr lang="en-GB" sz="1400" kern="1200"/>
            <a:t>: downloaded .</a:t>
          </a:r>
          <a:r>
            <a:rPr lang="en-GB" sz="1400" b="1" kern="1200"/>
            <a:t>apk</a:t>
          </a:r>
          <a:r>
            <a:rPr lang="en-GB" sz="1400" kern="1200"/>
            <a:t> from Google Play Store</a:t>
          </a:r>
          <a:endParaRPr lang="en-US" sz="1400" kern="1200"/>
        </a:p>
      </dsp:txBody>
      <dsp:txXfrm>
        <a:off x="0" y="1637398"/>
        <a:ext cx="9618133" cy="584325"/>
      </dsp:txXfrm>
    </dsp:sp>
    <dsp:sp modelId="{24879210-465A-4E45-A122-6E59E57DF96C}">
      <dsp:nvSpPr>
        <dsp:cNvPr id="0" name=""/>
        <dsp:cNvSpPr/>
      </dsp:nvSpPr>
      <dsp:spPr>
        <a:xfrm>
          <a:off x="480906" y="1430758"/>
          <a:ext cx="6732693" cy="4132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480" tIns="0" rIns="25448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/>
            <a:t>.apk</a:t>
          </a:r>
          <a:endParaRPr lang="en-US" sz="1400" kern="1200"/>
        </a:p>
      </dsp:txBody>
      <dsp:txXfrm>
        <a:off x="501081" y="1450933"/>
        <a:ext cx="6692343" cy="372930"/>
      </dsp:txXfrm>
    </dsp:sp>
    <dsp:sp modelId="{0221D735-5400-4FCC-8C07-BF7922893208}">
      <dsp:nvSpPr>
        <dsp:cNvPr id="0" name=""/>
        <dsp:cNvSpPr/>
      </dsp:nvSpPr>
      <dsp:spPr>
        <a:xfrm>
          <a:off x="0" y="2503963"/>
          <a:ext cx="9618133" cy="14552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474" tIns="291592" rIns="746474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Apps stored on external memory go to an encrypted container in </a:t>
          </a:r>
          <a:r>
            <a:rPr lang="en-GB" sz="1400" b="1" kern="1200"/>
            <a:t>/mnt/sdcard/.android_secure</a:t>
          </a:r>
          <a:r>
            <a:rPr lang="en-GB" sz="1400" kern="1200"/>
            <a:t>. 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Android decrypts them at runtime and stores a decrypted copy on in </a:t>
          </a:r>
          <a:r>
            <a:rPr lang="en-GB" sz="1400" b="1" kern="1200"/>
            <a:t>/mnt/asec/tmpfs</a:t>
          </a:r>
          <a:r>
            <a:rPr lang="en-GB" sz="1400" kern="1200"/>
            <a:t> 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Need to use a card reader and attach the card to PC to see the files</a:t>
          </a:r>
          <a:endParaRPr lang="en-US" sz="1400" kern="120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kern="1200"/>
            <a:t>.asec</a:t>
          </a:r>
          <a:r>
            <a:rPr lang="en-GB" sz="1400" kern="1200"/>
            <a:t> (</a:t>
          </a:r>
          <a:r>
            <a:rPr lang="en-US" sz="1400" b="0" i="0" kern="1200"/>
            <a:t>Android Secure External Cache)</a:t>
          </a:r>
          <a:r>
            <a:rPr lang="en-GB" sz="1400" kern="1200"/>
            <a:t> instead of </a:t>
          </a:r>
          <a:r>
            <a:rPr lang="en-GB" sz="1400" b="1" kern="1200"/>
            <a:t>.apk </a:t>
          </a:r>
          <a:r>
            <a:rPr lang="en-GB" sz="1400" kern="1200"/>
            <a:t>-- from which you will get the connection to the name </a:t>
          </a:r>
          <a:r>
            <a:rPr lang="en-GB" sz="1400" b="1" kern="1200"/>
            <a:t>/mnt/asec</a:t>
          </a:r>
          <a:endParaRPr lang="en-US" sz="1400" kern="1200"/>
        </a:p>
      </dsp:txBody>
      <dsp:txXfrm>
        <a:off x="0" y="2503963"/>
        <a:ext cx="9618133" cy="1455299"/>
      </dsp:txXfrm>
    </dsp:sp>
    <dsp:sp modelId="{757D7804-4E26-472C-9044-21AB361BEDE0}">
      <dsp:nvSpPr>
        <dsp:cNvPr id="0" name=""/>
        <dsp:cNvSpPr/>
      </dsp:nvSpPr>
      <dsp:spPr>
        <a:xfrm>
          <a:off x="480906" y="2297323"/>
          <a:ext cx="6732693" cy="4132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480" tIns="0" rIns="25448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Move to SD card feature</a:t>
          </a:r>
        </a:p>
      </dsp:txBody>
      <dsp:txXfrm>
        <a:off x="501081" y="2317498"/>
        <a:ext cx="6692343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https://twrp.me/site/update/2019/10/23/twrp-and-android-10.html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91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https://android.stackexchange.com/questions/3002/where-in-the-file-system-are-applications-installed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9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https://docs.appeon.com/pb2019r2/appeon_mobile_tutorials/ch04s03s02.html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584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12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ls 'Pixel 3/data/data/'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56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014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curl --no-progress-meter https://play.google.com/store/apps/details?id=com.twitter.android | grep -Pio 'itemprop="name"&gt;&lt;span&gt;Twitter&lt;/span&gt;’</a:t>
            </a:r>
          </a:p>
          <a:p>
            <a:r>
              <a:rPr lang="en-US"/>
              <a:t>curl --no-progress-meter https://play.google.com/store/apps/details?id=com.twitter.android | grep -Pio 'itemprop="name"&gt;&lt;span&gt;\K.*?(?=&lt;/span&gt;)'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2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ls 'Pixel 3/data/data' \</a:t>
            </a:r>
          </a:p>
          <a:p>
            <a:r>
              <a:rPr lang="en-US"/>
              <a:t>| while read package; do \</a:t>
            </a:r>
          </a:p>
          <a:p>
            <a:r>
              <a:rPr lang="en-US"/>
              <a:t>curl --no-progress-meter https://play.google.com/store/apps/details?id=$package \</a:t>
            </a:r>
          </a:p>
          <a:p>
            <a:r>
              <a:rPr lang="en-US"/>
              <a:t>| grep -Pio 'itemprop="name"&gt;&lt;span&gt;\K.*?(?=&lt;/span&gt;)' \</a:t>
            </a:r>
          </a:p>
          <a:p>
            <a:r>
              <a:rPr lang="en-US"/>
              <a:t>&amp;&amp; echo $package; \</a:t>
            </a:r>
          </a:p>
          <a:p>
            <a:r>
              <a:rPr lang="en-US"/>
              <a:t>done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Google Chrome: Fast &amp;amp; Secure</a:t>
            </a:r>
          </a:p>
          <a:p>
            <a:r>
              <a:rPr lang="en-US" err="1"/>
              <a:t>com.android.chrome</a:t>
            </a:r>
            <a:endParaRPr lang="en-US"/>
          </a:p>
          <a:p>
            <a:r>
              <a:rPr lang="en-US"/>
              <a:t>Discord - Talk, Video Chat &amp;amp; Hang Out with Friends</a:t>
            </a:r>
          </a:p>
          <a:p>
            <a:r>
              <a:rPr lang="en-US" err="1"/>
              <a:t>com.discord</a:t>
            </a:r>
            <a:endParaRPr lang="en-US"/>
          </a:p>
          <a:p>
            <a:r>
              <a:rPr lang="en-US" err="1"/>
              <a:t>TextNow</a:t>
            </a:r>
            <a:r>
              <a:rPr lang="en-US"/>
              <a:t>: Free Texting &amp;amp; Calling App</a:t>
            </a:r>
          </a:p>
          <a:p>
            <a:r>
              <a:rPr lang="en-US" err="1"/>
              <a:t>com.enflick.android.TextNow</a:t>
            </a:r>
            <a:endParaRPr lang="en-US"/>
          </a:p>
          <a:p>
            <a:r>
              <a:rPr lang="en-US"/>
              <a:t>Messenger – Text and Video Chat for Free</a:t>
            </a:r>
          </a:p>
          <a:p>
            <a:r>
              <a:rPr lang="en-US" err="1"/>
              <a:t>com.facebook.orca</a:t>
            </a:r>
            <a:endParaRPr lang="en-US"/>
          </a:p>
          <a:p>
            <a:r>
              <a:rPr lang="en-US"/>
              <a:t>Google Home</a:t>
            </a:r>
          </a:p>
          <a:p>
            <a:r>
              <a:rPr lang="en-US" err="1"/>
              <a:t>com.google.android.apps.chromecast.app</a:t>
            </a:r>
            <a:endParaRPr lang="en-US"/>
          </a:p>
          <a:p>
            <a:r>
              <a:rPr lang="en-US"/>
              <a:t>Google Drive</a:t>
            </a:r>
          </a:p>
          <a:p>
            <a:r>
              <a:rPr lang="en-US" err="1"/>
              <a:t>com.google.android.apps.docs</a:t>
            </a:r>
            <a:endParaRPr lang="en-US"/>
          </a:p>
          <a:p>
            <a:r>
              <a:rPr lang="en-US"/>
              <a:t>Google Docs</a:t>
            </a:r>
          </a:p>
          <a:p>
            <a:r>
              <a:rPr lang="en-US" err="1"/>
              <a:t>com.google.android.apps.docs.editors.docs</a:t>
            </a:r>
            <a:endParaRPr lang="en-US"/>
          </a:p>
          <a:p>
            <a:r>
              <a:rPr lang="en-US"/>
              <a:t>Google Apps Device Policy</a:t>
            </a:r>
          </a:p>
          <a:p>
            <a:r>
              <a:rPr lang="en-US" err="1"/>
              <a:t>com.google.android.apps.enterprise.dmagent</a:t>
            </a:r>
            <a:endParaRPr lang="en-US"/>
          </a:p>
          <a:p>
            <a:r>
              <a:rPr lang="en-US"/>
              <a:t>Google Support Services</a:t>
            </a:r>
          </a:p>
          <a:p>
            <a:r>
              <a:rPr lang="en-US" err="1"/>
              <a:t>com.google.android.apps.helprtc</a:t>
            </a:r>
            <a:endParaRPr lang="en-US"/>
          </a:p>
          <a:p>
            <a:r>
              <a:rPr lang="en-US"/>
              <a:t>Google News - Top world &amp;amp; local news headlines</a:t>
            </a:r>
          </a:p>
          <a:p>
            <a:r>
              <a:rPr lang="en-US" err="1"/>
              <a:t>com.google.android.apps.magazines</a:t>
            </a:r>
            <a:endParaRPr lang="en-US"/>
          </a:p>
          <a:p>
            <a:r>
              <a:rPr lang="en-US"/>
              <a:t>Google Maps - Navigate &amp;amp; Explore</a:t>
            </a:r>
          </a:p>
          <a:p>
            <a:r>
              <a:rPr lang="en-US" err="1"/>
              <a:t>com.google.android.apps.maps</a:t>
            </a:r>
            <a:endParaRPr lang="en-US"/>
          </a:p>
          <a:p>
            <a:r>
              <a:rPr lang="en-US"/>
              <a:t>Messages</a:t>
            </a:r>
          </a:p>
          <a:p>
            <a:r>
              <a:rPr lang="en-US" err="1"/>
              <a:t>com.google.android.apps.messaging</a:t>
            </a:r>
            <a:endParaRPr lang="en-US"/>
          </a:p>
          <a:p>
            <a:r>
              <a:rPr lang="en-US"/>
              <a:t>Pixel Launcher</a:t>
            </a:r>
          </a:p>
          <a:p>
            <a:r>
              <a:rPr lang="en-US" err="1"/>
              <a:t>com.google.android.apps.nexuslauncher</a:t>
            </a:r>
            <a:endParaRPr lang="en-US"/>
          </a:p>
          <a:p>
            <a:r>
              <a:rPr lang="en-US"/>
              <a:t>Google Photos</a:t>
            </a:r>
          </a:p>
          <a:p>
            <a:r>
              <a:rPr lang="en-US" err="1"/>
              <a:t>com.google.android.apps.photos</a:t>
            </a:r>
            <a:endParaRPr lang="en-US"/>
          </a:p>
          <a:p>
            <a:r>
              <a:rPr lang="en-US"/>
              <a:t>Data Transfer Tool</a:t>
            </a:r>
          </a:p>
          <a:p>
            <a:r>
              <a:rPr lang="en-US" err="1"/>
              <a:t>com.google.android.apps.pixelmigrate</a:t>
            </a:r>
            <a:endParaRPr lang="en-US"/>
          </a:p>
          <a:p>
            <a:r>
              <a:rPr lang="en-US"/>
              <a:t>Personal Safety</a:t>
            </a:r>
          </a:p>
          <a:p>
            <a:r>
              <a:rPr lang="en-US" err="1"/>
              <a:t>com.google.android.apps.safetyhub</a:t>
            </a:r>
            <a:endParaRPr lang="en-US"/>
          </a:p>
          <a:p>
            <a:r>
              <a:rPr lang="en-US"/>
              <a:t>Google Duo - High Quality Video Calls</a:t>
            </a:r>
          </a:p>
          <a:p>
            <a:r>
              <a:rPr lang="en-US" err="1"/>
              <a:t>com.google.android.apps.tachyon</a:t>
            </a:r>
            <a:endParaRPr lang="en-US"/>
          </a:p>
          <a:p>
            <a:r>
              <a:rPr lang="en-US"/>
              <a:t>Google Fi</a:t>
            </a:r>
          </a:p>
          <a:p>
            <a:r>
              <a:rPr lang="en-US" err="1"/>
              <a:t>com.google.android.apps.tycho</a:t>
            </a:r>
            <a:endParaRPr lang="en-US"/>
          </a:p>
          <a:p>
            <a:r>
              <a:rPr lang="en-US"/>
              <a:t>Google Pay (old app)</a:t>
            </a:r>
          </a:p>
          <a:p>
            <a:r>
              <a:rPr lang="en-US" err="1"/>
              <a:t>com.google.android.apps.walletnfcrel</a:t>
            </a:r>
            <a:endParaRPr lang="en-US"/>
          </a:p>
          <a:p>
            <a:r>
              <a:rPr lang="en-US"/>
              <a:t>Wallpapers</a:t>
            </a:r>
          </a:p>
          <a:p>
            <a:r>
              <a:rPr lang="en-US" err="1"/>
              <a:t>com.google.android.apps.wallpaper</a:t>
            </a:r>
            <a:endParaRPr lang="en-US"/>
          </a:p>
          <a:p>
            <a:r>
              <a:rPr lang="en-US"/>
              <a:t>Digital Wellbeing</a:t>
            </a:r>
          </a:p>
          <a:p>
            <a:r>
              <a:rPr lang="en-US" err="1"/>
              <a:t>com.google.android.apps.wellbeing</a:t>
            </a:r>
            <a:endParaRPr lang="en-US"/>
          </a:p>
          <a:p>
            <a:r>
              <a:rPr lang="en-US"/>
              <a:t>YouTube Music - Stream Songs &amp;amp; Music Videos</a:t>
            </a:r>
          </a:p>
          <a:p>
            <a:r>
              <a:rPr lang="en-US" err="1"/>
              <a:t>com.google.android.apps.youtube.music</a:t>
            </a:r>
            <a:endParaRPr lang="en-US"/>
          </a:p>
          <a:p>
            <a:r>
              <a:rPr lang="en-US"/>
              <a:t>Google Calendar</a:t>
            </a:r>
          </a:p>
          <a:p>
            <a:r>
              <a:rPr lang="en-US" err="1"/>
              <a:t>com.google.android.calendar</a:t>
            </a:r>
            <a:endParaRPr lang="en-US"/>
          </a:p>
          <a:p>
            <a:r>
              <a:rPr lang="en-US"/>
              <a:t>Contacts</a:t>
            </a:r>
          </a:p>
          <a:p>
            <a:r>
              <a:rPr lang="en-US" err="1"/>
              <a:t>com.google.android.contacts</a:t>
            </a:r>
            <a:endParaRPr lang="en-US"/>
          </a:p>
          <a:p>
            <a:r>
              <a:rPr lang="en-US"/>
              <a:t>Clock</a:t>
            </a:r>
          </a:p>
          <a:p>
            <a:r>
              <a:rPr lang="en-US" err="1"/>
              <a:t>com.google.android.deskclock</a:t>
            </a:r>
            <a:endParaRPr lang="en-US"/>
          </a:p>
          <a:p>
            <a:r>
              <a:rPr lang="en-US"/>
              <a:t>Phone by Google - Caller ID &amp;amp; Spam Protection</a:t>
            </a:r>
          </a:p>
          <a:p>
            <a:r>
              <a:rPr lang="en-US" err="1"/>
              <a:t>com.google.android.dialer</a:t>
            </a:r>
            <a:endParaRPr lang="en-US"/>
          </a:p>
          <a:p>
            <a:r>
              <a:rPr lang="en-US"/>
              <a:t>Gmail</a:t>
            </a:r>
          </a:p>
          <a:p>
            <a:r>
              <a:rPr lang="en-US"/>
              <a:t>com.google.android.gm</a:t>
            </a:r>
          </a:p>
          <a:p>
            <a:r>
              <a:rPr lang="en-US"/>
              <a:t>Google Play services</a:t>
            </a:r>
          </a:p>
          <a:p>
            <a:r>
              <a:rPr lang="en-US" err="1"/>
              <a:t>com.google.android.gms</a:t>
            </a:r>
            <a:endParaRPr lang="en-US"/>
          </a:p>
          <a:p>
            <a:r>
              <a:rPr lang="en-US"/>
              <a:t>Google Camera</a:t>
            </a:r>
          </a:p>
          <a:p>
            <a:r>
              <a:rPr lang="en-US" err="1"/>
              <a:t>com.google.android.GoogleCamera</a:t>
            </a:r>
            <a:endParaRPr lang="en-US"/>
          </a:p>
          <a:p>
            <a:r>
              <a:rPr lang="en-US"/>
              <a:t>Google</a:t>
            </a:r>
          </a:p>
          <a:p>
            <a:r>
              <a:rPr lang="en-US" err="1"/>
              <a:t>com.google.android.googlequicksearchbox</a:t>
            </a:r>
            <a:endParaRPr lang="en-US"/>
          </a:p>
          <a:p>
            <a:r>
              <a:rPr lang="en-US"/>
              <a:t>Carrier Services</a:t>
            </a:r>
          </a:p>
          <a:p>
            <a:r>
              <a:rPr lang="en-US" err="1"/>
              <a:t>com.google.android.ims</a:t>
            </a:r>
            <a:endParaRPr lang="en-US"/>
          </a:p>
          <a:p>
            <a:r>
              <a:rPr lang="en-US" err="1"/>
              <a:t>Gboard</a:t>
            </a:r>
            <a:r>
              <a:rPr lang="en-US"/>
              <a:t> - the Google Keyboard</a:t>
            </a:r>
          </a:p>
          <a:p>
            <a:r>
              <a:rPr lang="en-US" err="1"/>
              <a:t>com.google.android.inputmethod.latin</a:t>
            </a:r>
            <a:endParaRPr lang="en-US"/>
          </a:p>
          <a:p>
            <a:r>
              <a:rPr lang="en-US"/>
              <a:t>Google Keep - Notes and Lists</a:t>
            </a:r>
          </a:p>
          <a:p>
            <a:r>
              <a:rPr lang="en-US" err="1"/>
              <a:t>com.google.android.keep</a:t>
            </a:r>
            <a:endParaRPr lang="en-US"/>
          </a:p>
          <a:p>
            <a:r>
              <a:rPr lang="en-US"/>
              <a:t>Google Play Music</a:t>
            </a:r>
          </a:p>
          <a:p>
            <a:r>
              <a:rPr lang="en-US" err="1"/>
              <a:t>com.google.android.music</a:t>
            </a:r>
            <a:endParaRPr lang="en-US"/>
          </a:p>
          <a:p>
            <a:r>
              <a:rPr lang="en-US"/>
              <a:t>Android Auto - Google Maps, Media &amp;amp; Messaging</a:t>
            </a:r>
          </a:p>
          <a:p>
            <a:r>
              <a:rPr lang="en-US" err="1"/>
              <a:t>com.google.android.projection.gearhead</a:t>
            </a:r>
            <a:endParaRPr lang="en-US"/>
          </a:p>
          <a:p>
            <a:r>
              <a:rPr lang="en-US"/>
              <a:t>Google Text-to-Speech</a:t>
            </a:r>
          </a:p>
          <a:p>
            <a:r>
              <a:rPr lang="en-US" err="1"/>
              <a:t>com.google.android.tts</a:t>
            </a:r>
            <a:endParaRPr lang="en-US"/>
          </a:p>
          <a:p>
            <a:r>
              <a:rPr lang="en-US"/>
              <a:t>Google TV (previously Play Movies &amp;amp; TV)</a:t>
            </a:r>
          </a:p>
          <a:p>
            <a:r>
              <a:rPr lang="en-US" err="1"/>
              <a:t>com.google.android.videos</a:t>
            </a:r>
            <a:endParaRPr lang="en-US"/>
          </a:p>
          <a:p>
            <a:r>
              <a:rPr lang="en-US"/>
              <a:t>Android System WebView</a:t>
            </a:r>
          </a:p>
          <a:p>
            <a:r>
              <a:rPr lang="en-US" err="1"/>
              <a:t>com.google.android.webview</a:t>
            </a:r>
            <a:endParaRPr lang="en-US"/>
          </a:p>
          <a:p>
            <a:r>
              <a:rPr lang="en-US"/>
              <a:t>YouTube</a:t>
            </a:r>
          </a:p>
          <a:p>
            <a:r>
              <a:rPr lang="en-US" err="1"/>
              <a:t>com.google.android.youtube</a:t>
            </a:r>
            <a:endParaRPr lang="en-US"/>
          </a:p>
          <a:p>
            <a:r>
              <a:rPr lang="en-US"/>
              <a:t>Google Play Services for AR</a:t>
            </a:r>
          </a:p>
          <a:p>
            <a:r>
              <a:rPr lang="en-US" err="1"/>
              <a:t>com.google.ar.core</a:t>
            </a:r>
            <a:endParaRPr lang="en-US"/>
          </a:p>
          <a:p>
            <a:r>
              <a:rPr lang="en-US"/>
              <a:t>Pixel Ambient Services</a:t>
            </a:r>
          </a:p>
          <a:p>
            <a:r>
              <a:rPr lang="en-US" err="1"/>
              <a:t>com.google.intelligence.sense</a:t>
            </a:r>
            <a:endParaRPr lang="en-US"/>
          </a:p>
          <a:p>
            <a:r>
              <a:rPr lang="en-US"/>
              <a:t>Playground (was AR Stickers)</a:t>
            </a:r>
          </a:p>
          <a:p>
            <a:r>
              <a:rPr lang="en-US" err="1"/>
              <a:t>com.google.vr.apps.ornament</a:t>
            </a:r>
            <a:endParaRPr lang="en-US"/>
          </a:p>
          <a:p>
            <a:r>
              <a:rPr lang="en-US"/>
              <a:t>Google VR Services</a:t>
            </a:r>
          </a:p>
          <a:p>
            <a:r>
              <a:rPr lang="en-US" err="1"/>
              <a:t>com.google.vr.vrcore</a:t>
            </a:r>
            <a:endParaRPr lang="en-US"/>
          </a:p>
          <a:p>
            <a:r>
              <a:rPr lang="en-US" err="1"/>
              <a:t>Imgur</a:t>
            </a:r>
            <a:r>
              <a:rPr lang="en-US"/>
              <a:t>: Find funny GIFs, memes &amp;amp; watch viral videos</a:t>
            </a:r>
          </a:p>
          <a:p>
            <a:r>
              <a:rPr lang="en-US" err="1"/>
              <a:t>com.imgur.mobile</a:t>
            </a:r>
            <a:endParaRPr lang="en-US"/>
          </a:p>
          <a:p>
            <a:r>
              <a:rPr lang="en-US" err="1"/>
              <a:t>imo</a:t>
            </a:r>
            <a:r>
              <a:rPr lang="en-US"/>
              <a:t> free HD video calls and chat</a:t>
            </a:r>
          </a:p>
          <a:p>
            <a:r>
              <a:rPr lang="en-US" err="1"/>
              <a:t>com.imo.android.imous</a:t>
            </a:r>
            <a:endParaRPr lang="en-US"/>
          </a:p>
          <a:p>
            <a:r>
              <a:rPr lang="en-US"/>
              <a:t>Instagram</a:t>
            </a:r>
          </a:p>
          <a:p>
            <a:r>
              <a:rPr lang="en-US" err="1"/>
              <a:t>com.instagram.android</a:t>
            </a:r>
            <a:endParaRPr lang="en-US"/>
          </a:p>
          <a:p>
            <a:r>
              <a:rPr lang="en-US"/>
              <a:t>Threads from Instagram</a:t>
            </a:r>
          </a:p>
          <a:p>
            <a:r>
              <a:rPr lang="en-US" err="1"/>
              <a:t>com.instagram.threadsapp</a:t>
            </a:r>
            <a:endParaRPr lang="en-US"/>
          </a:p>
          <a:p>
            <a:r>
              <a:rPr lang="en-US" err="1"/>
              <a:t>MeWe</a:t>
            </a:r>
            <a:endParaRPr lang="en-US"/>
          </a:p>
          <a:p>
            <a:r>
              <a:rPr lang="en-US" err="1"/>
              <a:t>com.mewe</a:t>
            </a:r>
            <a:endParaRPr lang="en-US"/>
          </a:p>
          <a:p>
            <a:r>
              <a:rPr lang="en-US" err="1"/>
              <a:t>Wickr</a:t>
            </a:r>
            <a:r>
              <a:rPr lang="en-US"/>
              <a:t> Me – Private Messenger</a:t>
            </a:r>
          </a:p>
          <a:p>
            <a:r>
              <a:rPr lang="en-US"/>
              <a:t>com.mywickr.wickr2</a:t>
            </a:r>
          </a:p>
          <a:p>
            <a:r>
              <a:rPr lang="en-US"/>
              <a:t>Dust - a safer place to text</a:t>
            </a:r>
          </a:p>
          <a:p>
            <a:r>
              <a:rPr lang="en-US" err="1"/>
              <a:t>com.radicalapps.cyberdust</a:t>
            </a:r>
            <a:endParaRPr lang="en-US"/>
          </a:p>
          <a:p>
            <a:r>
              <a:rPr lang="en-US"/>
              <a:t>Silent Phone - Secure Calling &amp;amp; Messaging</a:t>
            </a:r>
          </a:p>
          <a:p>
            <a:r>
              <a:rPr lang="en-US" err="1"/>
              <a:t>com.silentcircle.silentphone</a:t>
            </a:r>
            <a:endParaRPr lang="en-US"/>
          </a:p>
          <a:p>
            <a:r>
              <a:rPr lang="en-US"/>
              <a:t>SKOUT - Meet, Chat, Go Live</a:t>
            </a:r>
          </a:p>
          <a:p>
            <a:r>
              <a:rPr lang="en-US" err="1"/>
              <a:t>com.skout.android</a:t>
            </a:r>
            <a:endParaRPr lang="en-US"/>
          </a:p>
          <a:p>
            <a:r>
              <a:rPr lang="en-US"/>
              <a:t>Skype - free IM &amp;amp; video calls</a:t>
            </a:r>
          </a:p>
          <a:p>
            <a:r>
              <a:rPr lang="en-US" err="1"/>
              <a:t>com.skype.raider</a:t>
            </a:r>
            <a:endParaRPr lang="en-US"/>
          </a:p>
          <a:p>
            <a:r>
              <a:rPr lang="en-US"/>
              <a:t>Snapchat</a:t>
            </a:r>
          </a:p>
          <a:p>
            <a:r>
              <a:rPr lang="en-US" err="1"/>
              <a:t>com.snapchat.android</a:t>
            </a:r>
            <a:endParaRPr lang="en-US"/>
          </a:p>
          <a:p>
            <a:r>
              <a:rPr lang="en-US"/>
              <a:t>Spotify: Listen to podcasts &amp;amp; find music you love</a:t>
            </a:r>
          </a:p>
          <a:p>
            <a:r>
              <a:rPr lang="en-US" err="1"/>
              <a:t>com.spotify.music</a:t>
            </a:r>
            <a:endParaRPr lang="en-US"/>
          </a:p>
          <a:p>
            <a:r>
              <a:rPr lang="en-US"/>
              <a:t>Gallery Vault - Hide Pictures And Videos</a:t>
            </a:r>
          </a:p>
          <a:p>
            <a:r>
              <a:rPr lang="en-US" err="1"/>
              <a:t>com.thinkyeah.galleryvault</a:t>
            </a:r>
            <a:endParaRPr lang="en-US"/>
          </a:p>
          <a:p>
            <a:r>
              <a:rPr lang="en-US"/>
              <a:t>Twitter</a:t>
            </a:r>
          </a:p>
          <a:p>
            <a:r>
              <a:rPr lang="en-US" err="1"/>
              <a:t>com.twitter.android</a:t>
            </a:r>
            <a:endParaRPr lang="en-US"/>
          </a:p>
          <a:p>
            <a:r>
              <a:rPr lang="en-US"/>
              <a:t>Venmo</a:t>
            </a:r>
          </a:p>
          <a:p>
            <a:r>
              <a:rPr lang="en-US" err="1"/>
              <a:t>com.venmo</a:t>
            </a:r>
            <a:endParaRPr lang="en-US"/>
          </a:p>
          <a:p>
            <a:r>
              <a:rPr lang="en-US"/>
              <a:t>Viber Messenger - Free Video Calls &amp;amp; Group Chats</a:t>
            </a:r>
          </a:p>
          <a:p>
            <a:r>
              <a:rPr lang="en-US" err="1"/>
              <a:t>com.viber.voip</a:t>
            </a:r>
            <a:endParaRPr lang="en-US"/>
          </a:p>
          <a:p>
            <a:r>
              <a:rPr lang="en-US"/>
              <a:t>WhatsApp Messenger</a:t>
            </a:r>
          </a:p>
          <a:p>
            <a:r>
              <a:rPr lang="en-US" err="1"/>
              <a:t>com.whatsapp</a:t>
            </a:r>
            <a:endParaRPr lang="en-US"/>
          </a:p>
          <a:p>
            <a:r>
              <a:rPr lang="en-US"/>
              <a:t>Wire • Secure Messenger</a:t>
            </a:r>
          </a:p>
          <a:p>
            <a:r>
              <a:rPr lang="en-US" err="1"/>
              <a:t>com.wire</a:t>
            </a:r>
            <a:endParaRPr lang="en-US"/>
          </a:p>
          <a:p>
            <a:r>
              <a:rPr lang="en-US" err="1"/>
              <a:t>TikTok</a:t>
            </a:r>
            <a:endParaRPr lang="en-US"/>
          </a:p>
          <a:p>
            <a:r>
              <a:rPr lang="en-US" err="1"/>
              <a:t>com.zhiliaoapp.musically</a:t>
            </a:r>
            <a:endParaRPr lang="en-US"/>
          </a:p>
          <a:p>
            <a:r>
              <a:rPr lang="en-US"/>
              <a:t>LINE: Free Calls &amp;amp; Messages</a:t>
            </a:r>
          </a:p>
          <a:p>
            <a:r>
              <a:rPr lang="en-US" err="1"/>
              <a:t>jp.naver.line.android</a:t>
            </a:r>
            <a:endParaRPr lang="en-US"/>
          </a:p>
          <a:p>
            <a:r>
              <a:rPr lang="en-US"/>
              <a:t>Kik</a:t>
            </a:r>
          </a:p>
          <a:p>
            <a:r>
              <a:rPr lang="en-US" err="1"/>
              <a:t>kik.android</a:t>
            </a:r>
            <a:endParaRPr lang="en-US"/>
          </a:p>
          <a:p>
            <a:r>
              <a:rPr lang="en-US"/>
              <a:t>Telegram</a:t>
            </a:r>
          </a:p>
          <a:p>
            <a:r>
              <a:rPr lang="en-US" err="1"/>
              <a:t>org.telegram.messenger</a:t>
            </a:r>
            <a:endParaRPr lang="en-US"/>
          </a:p>
          <a:p>
            <a:r>
              <a:rPr lang="en-US"/>
              <a:t>Signal Private Messenger</a:t>
            </a:r>
          </a:p>
          <a:p>
            <a:r>
              <a:rPr lang="en-US" err="1"/>
              <a:t>org.thoughtcrime.securesms</a:t>
            </a:r>
            <a:endParaRPr lang="en-US"/>
          </a:p>
          <a:p>
            <a:r>
              <a:rPr lang="en-US"/>
              <a:t>Tor Browser: Official, Private, &amp;amp; Secure</a:t>
            </a:r>
          </a:p>
          <a:p>
            <a:r>
              <a:rPr lang="en-US" err="1"/>
              <a:t>org.torproject.torbrowser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318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ls 'Pixel 3/data/data' \                                                           </a:t>
            </a:r>
          </a:p>
          <a:p>
            <a:r>
              <a:rPr lang="en-US"/>
              <a:t>| while read package; do \</a:t>
            </a:r>
          </a:p>
          <a:p>
            <a:r>
              <a:rPr lang="en-US"/>
              <a:t>curl --no-progress-meter https://play.google.com/store/apps/details?id=$package \</a:t>
            </a:r>
          </a:p>
          <a:p>
            <a:r>
              <a:rPr lang="en-US"/>
              <a:t>| grep -Pio '&lt;div </a:t>
            </a:r>
            <a:r>
              <a:rPr lang="en-US" err="1"/>
              <a:t>jsname</a:t>
            </a:r>
            <a:r>
              <a:rPr lang="en-US"/>
              <a:t>="</a:t>
            </a:r>
            <a:r>
              <a:rPr lang="en-US" err="1"/>
              <a:t>sngebd</a:t>
            </a:r>
            <a:r>
              <a:rPr lang="en-US"/>
              <a:t>"&gt;\K.*?(?=&lt;/div&gt;)'  | grep  -io money\</a:t>
            </a:r>
          </a:p>
          <a:p>
            <a:r>
              <a:rPr lang="en-US"/>
              <a:t>&amp;&amp; echo $package; \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money</a:t>
            </a:r>
          </a:p>
          <a:p>
            <a:r>
              <a:rPr lang="en-US"/>
              <a:t>money</a:t>
            </a:r>
          </a:p>
          <a:p>
            <a:r>
              <a:rPr lang="en-US" err="1"/>
              <a:t>com.enflick.android.TextNow</a:t>
            </a:r>
            <a:endParaRPr lang="en-US"/>
          </a:p>
          <a:p>
            <a:r>
              <a:rPr lang="en-US"/>
              <a:t>MONEY</a:t>
            </a:r>
          </a:p>
          <a:p>
            <a:r>
              <a:rPr lang="en-US"/>
              <a:t>money</a:t>
            </a:r>
          </a:p>
          <a:p>
            <a:r>
              <a:rPr lang="en-US"/>
              <a:t>money</a:t>
            </a:r>
          </a:p>
          <a:p>
            <a:r>
              <a:rPr lang="en-US" err="1"/>
              <a:t>com.facebook.orca</a:t>
            </a:r>
            <a:endParaRPr lang="en-US"/>
          </a:p>
          <a:p>
            <a:r>
              <a:rPr lang="en-US"/>
              <a:t>money</a:t>
            </a:r>
          </a:p>
          <a:p>
            <a:r>
              <a:rPr lang="en-US" err="1"/>
              <a:t>com.google.android.apps.walletnfcrel</a:t>
            </a:r>
            <a:endParaRPr lang="en-US"/>
          </a:p>
          <a:p>
            <a:r>
              <a:rPr lang="en-US"/>
              <a:t>money</a:t>
            </a:r>
          </a:p>
          <a:p>
            <a:r>
              <a:rPr lang="en-US"/>
              <a:t>money</a:t>
            </a:r>
          </a:p>
          <a:p>
            <a:r>
              <a:rPr lang="en-US"/>
              <a:t>money</a:t>
            </a:r>
          </a:p>
          <a:p>
            <a:r>
              <a:rPr lang="en-US"/>
              <a:t>money</a:t>
            </a:r>
          </a:p>
          <a:p>
            <a:r>
              <a:rPr lang="en-US"/>
              <a:t>money</a:t>
            </a:r>
          </a:p>
          <a:p>
            <a:r>
              <a:rPr lang="en-US"/>
              <a:t>money</a:t>
            </a:r>
          </a:p>
          <a:p>
            <a:r>
              <a:rPr lang="en-US"/>
              <a:t>money</a:t>
            </a:r>
          </a:p>
          <a:p>
            <a:r>
              <a:rPr lang="en-US"/>
              <a:t>money</a:t>
            </a:r>
          </a:p>
          <a:p>
            <a:r>
              <a:rPr lang="en-US"/>
              <a:t>Money</a:t>
            </a:r>
          </a:p>
          <a:p>
            <a:r>
              <a:rPr lang="en-US"/>
              <a:t>Money</a:t>
            </a:r>
          </a:p>
          <a:p>
            <a:r>
              <a:rPr lang="en-US"/>
              <a:t>money</a:t>
            </a:r>
          </a:p>
          <a:p>
            <a:r>
              <a:rPr lang="en-US" err="1"/>
              <a:t>com.venmo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79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mkdir</a:t>
            </a:r>
            <a:r>
              <a:rPr lang="en-US" dirty="0"/>
              <a:t> pixel3</a:t>
            </a:r>
          </a:p>
          <a:p>
            <a:r>
              <a:rPr lang="en-US" dirty="0"/>
              <a:t>cd pixel3</a:t>
            </a:r>
          </a:p>
          <a:p>
            <a:r>
              <a:rPr lang="fr-FR" dirty="0"/>
              <a:t>wget -q https://digitalcorpora.s3.amazonaws.com/corpora/mobile/android_10/Non-Cellebrite%20Extraction/Pixel%203.zip</a:t>
            </a:r>
          </a:p>
          <a:p>
            <a:r>
              <a:rPr lang="de-DE" dirty="0" err="1"/>
              <a:t>ls</a:t>
            </a:r>
            <a:r>
              <a:rPr lang="de-DE" dirty="0"/>
              <a:t> Pixel\ 3.zip -l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https://linuxhint.com/kali_linux_top_forensic_tools/#:~:text=The%20hashdeep%20tool%20is%20a,are%20generated%20with%20every%20output.</a:t>
            </a:r>
          </a:p>
          <a:p>
            <a:endParaRPr lang="fr-FR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12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hashdeep</a:t>
            </a:r>
            <a:r>
              <a:rPr lang="en-US" dirty="0"/>
              <a:t> Pixel\ 3.zip </a:t>
            </a:r>
          </a:p>
          <a:p>
            <a:r>
              <a:rPr lang="en-US" dirty="0"/>
              <a:t>5247820897,9cc37ebbbc4e918ee5427de1fe1deecc,ca6918ef8b20486b6a5ded15609ac51318f377829480f93be3ba15364a8aa00a,/home/kali/pixel3/Pixel 3.zip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12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unzip -q Pixel\ 3.zip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54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unzip -q Pixel\ 3.zip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6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https://www.cnblogs.com/shangdawei/p/4513604.html</a:t>
            </a:r>
          </a:p>
          <a:p>
            <a:r>
              <a:rPr lang="en-US"/>
              <a:t>https://saketupadhyay.medium.com/apex-androids-new-file-format-187e21b8261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15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088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https://android.stackexchange.com/questions/157691/what-does-the-data-system-folder-store-and-its-significance/157862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400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http://newandroidbook.com/</a:t>
            </a:r>
          </a:p>
          <a:p>
            <a:r>
              <a:rPr lang="en-US"/>
              <a:t>https://android.stackexchange.com/questions/157691/what-does-the-data-system-folder-store-and-its-significance/157862</a:t>
            </a:r>
          </a:p>
          <a:p>
            <a:r>
              <a:rPr lang="en-US"/>
              <a:t>https://github.com/lywschxd/Understanding-Android-Internals-Volume-One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37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11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74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3410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90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7315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07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10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516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27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321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93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85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76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73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1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49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C64DBD3B-C805-DB01-DA14-710A906D6B1F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693" y="6118933"/>
            <a:ext cx="739138" cy="73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34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com.twitter.android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1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corpora.org/about-digitalcorpora/hashe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5">
            <a:extLst>
              <a:ext uri="{FF2B5EF4-FFF2-40B4-BE49-F238E27FC236}">
                <a16:creationId xmlns:a16="http://schemas.microsoft.com/office/drawing/2014/main" id="{A8C00E3A-0553-0438-6018-F7EE96C124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891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D5F0EB0-5897-489E-9EFB-3ED37E77F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8870" y="2854840"/>
            <a:ext cx="4088190" cy="2369093"/>
          </a:xfrm>
        </p:spPr>
        <p:txBody>
          <a:bodyPr>
            <a:normAutofit/>
          </a:bodyPr>
          <a:lstStyle/>
          <a:p>
            <a:r>
              <a:rPr lang="en-US" sz="4800" dirty="0"/>
              <a:t>A Pixel 3 image</a:t>
            </a:r>
          </a:p>
        </p:txBody>
      </p:sp>
      <p:cxnSp>
        <p:nvCxnSpPr>
          <p:cNvPr id="29" name="Straight Connector 9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1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9112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C0264B-780F-4E3C-9B24-AD7DB7690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99" y="1487242"/>
            <a:ext cx="6707652" cy="46064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7C9779-3CD4-4CE3-B920-1336E01BA4EB}"/>
              </a:ext>
            </a:extLst>
          </p:cNvPr>
          <p:cNvSpPr txBox="1"/>
          <p:nvPr/>
        </p:nvSpPr>
        <p:spPr>
          <a:xfrm>
            <a:off x="7372350" y="1055141"/>
            <a:ext cx="4274820" cy="20621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3C3E3E"/>
                </a:solidFill>
                <a:latin typeface="charter"/>
              </a:rPr>
              <a:t>To </a:t>
            </a:r>
            <a:r>
              <a:rPr lang="en-GB" sz="1600" b="0" i="0">
                <a:solidFill>
                  <a:srgbClr val="3C3E3E"/>
                </a:solidFill>
                <a:effectLst/>
                <a:latin typeface="charter"/>
              </a:rPr>
              <a:t>speed up security updates</a:t>
            </a:r>
            <a:endParaRPr lang="en-GB" sz="16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/>
              <a:t>Android Pony </a:t>
            </a:r>
            <a:r>
              <a:rPr lang="en-GB" sz="1600" err="1"/>
              <a:t>EXpress</a:t>
            </a:r>
            <a:r>
              <a:rPr lang="en-GB" sz="1600"/>
              <a:t> (APEX) is a container format introduced in Android 10 that is used in the install flow for lower-level system modules.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0" i="0">
                <a:solidFill>
                  <a:srgbClr val="3C3E3E"/>
                </a:solidFill>
                <a:effectLst/>
                <a:latin typeface="charter"/>
              </a:rPr>
              <a:t>This format facilitates the updates of system components that don’t fit into the standard Android application model.</a:t>
            </a:r>
            <a:r>
              <a:rPr lang="en-GB" sz="1600"/>
              <a:t> </a:t>
            </a:r>
            <a:endParaRPr lang="en-US" sz="160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8D116A5-9BF6-413C-9131-9054C25888D9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5227320" y="2086193"/>
            <a:ext cx="2145030" cy="5049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3BF6B1E-3544-48D7-A8EE-D7E9113290F9}"/>
              </a:ext>
            </a:extLst>
          </p:cNvPr>
          <p:cNvSpPr txBox="1"/>
          <p:nvPr/>
        </p:nvSpPr>
        <p:spPr>
          <a:xfrm>
            <a:off x="7425690" y="3431390"/>
            <a:ext cx="422148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/>
              <a:t>run commands(</a:t>
            </a:r>
            <a:r>
              <a:rPr lang="en-US" err="1">
                <a:solidFill>
                  <a:srgbClr val="FF0000"/>
                </a:solidFill>
              </a:rPr>
              <a:t>rc</a:t>
            </a:r>
            <a:r>
              <a:rPr lang="en-US"/>
              <a:t>): OS </a:t>
            </a:r>
            <a:r>
              <a:rPr lang="en-GB"/>
              <a:t>boot script</a:t>
            </a:r>
            <a:r>
              <a:rPr lang="en-US"/>
              <a:t>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8E7EF29-4866-4602-9E38-682627D2C606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5501640" y="3238500"/>
            <a:ext cx="1924050" cy="377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E2809B8-75F0-4D82-B080-EA1FEC4FC8E5}"/>
              </a:ext>
            </a:extLst>
          </p:cNvPr>
          <p:cNvSpPr txBox="1"/>
          <p:nvPr/>
        </p:nvSpPr>
        <p:spPr>
          <a:xfrm>
            <a:off x="7399020" y="4078724"/>
            <a:ext cx="422148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/>
              <a:t>mount point for other file systems</a:t>
            </a:r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67B4A27-BF35-4FBD-89A6-BD3E481EEE69}"/>
              </a:ext>
            </a:extLst>
          </p:cNvPr>
          <p:cNvCxnSpPr>
            <a:stCxn id="14" idx="1"/>
          </p:cNvCxnSpPr>
          <p:nvPr/>
        </p:nvCxnSpPr>
        <p:spPr>
          <a:xfrm flipH="1">
            <a:off x="5227320" y="4263390"/>
            <a:ext cx="2171700" cy="255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1B92682-C658-48B2-B3A3-00E58D5AC8F1}"/>
              </a:ext>
            </a:extLst>
          </p:cNvPr>
          <p:cNvSpPr txBox="1"/>
          <p:nvPr/>
        </p:nvSpPr>
        <p:spPr>
          <a:xfrm>
            <a:off x="7399020" y="5117127"/>
            <a:ext cx="41529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/>
              <a:t>binaries for several important daemons.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55D91CA-2AFC-4CBE-8B88-4C138EB96DA8}"/>
              </a:ext>
            </a:extLst>
          </p:cNvPr>
          <p:cNvCxnSpPr>
            <a:cxnSpLocks/>
            <a:stCxn id="18" idx="1"/>
          </p:cNvCxnSpPr>
          <p:nvPr/>
        </p:nvCxnSpPr>
        <p:spPr>
          <a:xfrm flipH="1" flipV="1">
            <a:off x="5135880" y="5196840"/>
            <a:ext cx="2263140" cy="104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4EED142-3506-4FE7-A433-8EABCD439633}"/>
              </a:ext>
            </a:extLst>
          </p:cNvPr>
          <p:cNvSpPr txBox="1"/>
          <p:nvPr/>
        </p:nvSpPr>
        <p:spPr>
          <a:xfrm>
            <a:off x="7399020" y="4673084"/>
            <a:ext cx="422148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/>
              <a:t>Resource, e.g., layout, </a:t>
            </a:r>
            <a:r>
              <a:rPr lang="en-GB" err="1"/>
              <a:t>color</a:t>
            </a:r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2EAC7BC-6C08-414C-912E-3D5F49259A05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5227320" y="4857750"/>
            <a:ext cx="2171700" cy="114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3E3A575-D5F8-4B52-B616-73E9BF2F48CB}"/>
              </a:ext>
            </a:extLst>
          </p:cNvPr>
          <p:cNvSpPr txBox="1"/>
          <p:nvPr/>
        </p:nvSpPr>
        <p:spPr>
          <a:xfrm>
            <a:off x="3855720" y="1714500"/>
            <a:ext cx="79105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/>
              <a:t>device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550B5E7-09A1-467A-838D-54C8A7A71DCC}"/>
              </a:ext>
            </a:extLst>
          </p:cNvPr>
          <p:cNvCxnSpPr>
            <a:cxnSpLocks/>
          </p:cNvCxnSpPr>
          <p:nvPr/>
        </p:nvCxnSpPr>
        <p:spPr>
          <a:xfrm flipH="1">
            <a:off x="2278380" y="1899166"/>
            <a:ext cx="1577341" cy="268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F5DA4A75-EF26-4925-A540-41B20F8FD4B3}"/>
              </a:ext>
            </a:extLst>
          </p:cNvPr>
          <p:cNvSpPr txBox="1"/>
          <p:nvPr/>
        </p:nvSpPr>
        <p:spPr>
          <a:xfrm>
            <a:off x="369323" y="1009489"/>
            <a:ext cx="180453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/>
              <a:t>list root directory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C1026C-2937-4BAA-ADF2-9D75223C6C65}"/>
              </a:ext>
            </a:extLst>
          </p:cNvPr>
          <p:cNvSpPr txBox="1"/>
          <p:nvPr/>
        </p:nvSpPr>
        <p:spPr>
          <a:xfrm>
            <a:off x="7372350" y="5700147"/>
            <a:ext cx="41529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/>
              <a:t>Android OS, exclude Google services 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3A64FB6-F240-4474-BEBF-5D148AE07333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5501640" y="5381506"/>
            <a:ext cx="1870710" cy="5033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239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8F4A4-1CE3-47D6-A954-6C249D402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/System: </a:t>
            </a:r>
            <a:r>
              <a:rPr lang="en-US"/>
              <a:t>Android OS Project (AOSP)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04B625-C3BA-40BB-BE4B-21716C7D6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63950"/>
            <a:ext cx="5887834" cy="34367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AE95FE-3427-4F32-BF78-7341AEBA39B2}"/>
              </a:ext>
            </a:extLst>
          </p:cNvPr>
          <p:cNvSpPr txBox="1"/>
          <p:nvPr/>
        </p:nvSpPr>
        <p:spPr>
          <a:xfrm>
            <a:off x="4038600" y="2403806"/>
            <a:ext cx="245364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200" b="0" i="0">
                <a:effectLst/>
                <a:latin typeface="roboto"/>
              </a:rPr>
              <a:t>"rooting" is required to modify the contents of this partition.</a:t>
            </a:r>
            <a:endParaRPr lang="en-US" sz="12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43979E-828B-44B0-BCFF-85FB351A1506}"/>
              </a:ext>
            </a:extLst>
          </p:cNvPr>
          <p:cNvSpPr txBox="1"/>
          <p:nvPr/>
        </p:nvSpPr>
        <p:spPr>
          <a:xfrm>
            <a:off x="7442314" y="2108836"/>
            <a:ext cx="369812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>
                <a:solidFill>
                  <a:srgbClr val="7030A0"/>
                </a:solidFill>
                <a:latin typeface="roboto"/>
              </a:rPr>
              <a:t>Android OS pre-installed </a:t>
            </a:r>
            <a:r>
              <a:rPr lang="en-GB" sz="1600">
                <a:latin typeface="roboto"/>
              </a:rPr>
              <a:t>bloatware  </a:t>
            </a:r>
            <a:r>
              <a:rPr lang="en-US" sz="1600">
                <a:latin typeface="roboto"/>
              </a:rPr>
              <a:t>apps, often can’t uninstall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6665F4C-874D-478B-96BB-797DAC14FB0E}"/>
              </a:ext>
            </a:extLst>
          </p:cNvPr>
          <p:cNvCxnSpPr>
            <a:cxnSpLocks/>
          </p:cNvCxnSpPr>
          <p:nvPr/>
        </p:nvCxnSpPr>
        <p:spPr>
          <a:xfrm flipH="1">
            <a:off x="5798820" y="2682240"/>
            <a:ext cx="1562100" cy="662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4F595B8-4AB1-44F1-BA5E-EC04FABB8BFD}"/>
              </a:ext>
            </a:extLst>
          </p:cNvPr>
          <p:cNvSpPr txBox="1"/>
          <p:nvPr/>
        </p:nvSpPr>
        <p:spPr>
          <a:xfrm>
            <a:off x="7442314" y="3175903"/>
            <a:ext cx="3698126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>
                <a:latin typeface="roboto"/>
              </a:rPr>
              <a:t>executable binaries, daemons or bash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BBAD0DC-E430-43BF-91E4-CEEA989E1520}"/>
              </a:ext>
            </a:extLst>
          </p:cNvPr>
          <p:cNvCxnSpPr>
            <a:stCxn id="13" idx="1"/>
          </p:cNvCxnSpPr>
          <p:nvPr/>
        </p:nvCxnSpPr>
        <p:spPr>
          <a:xfrm flipH="1">
            <a:off x="5798820" y="3345180"/>
            <a:ext cx="1643494" cy="1692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C3AFB7D-107D-4BCF-9FCF-FDBA1DBC8A2D}"/>
              </a:ext>
            </a:extLst>
          </p:cNvPr>
          <p:cNvSpPr txBox="1"/>
          <p:nvPr/>
        </p:nvSpPr>
        <p:spPr>
          <a:xfrm>
            <a:off x="7442314" y="3763328"/>
            <a:ext cx="3698126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>
                <a:latin typeface="roboto"/>
              </a:rPr>
              <a:t>App Framework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0F233C0-E3F1-49F3-AF8D-ABBF57ED71E2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6303124" y="3932605"/>
            <a:ext cx="1139190" cy="5236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6430732-425F-47B3-AA93-BF3F81A15EF6}"/>
              </a:ext>
            </a:extLst>
          </p:cNvPr>
          <p:cNvSpPr txBox="1"/>
          <p:nvPr/>
        </p:nvSpPr>
        <p:spPr>
          <a:xfrm>
            <a:off x="7442314" y="4780461"/>
            <a:ext cx="369812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>
                <a:solidFill>
                  <a:srgbClr val="202124"/>
                </a:solidFill>
                <a:effectLst/>
                <a:latin typeface="Roboto"/>
              </a:rPr>
              <a:t>Privileged apps, apps that are </a:t>
            </a:r>
            <a:r>
              <a:rPr lang="en-US" sz="1600" b="0" i="0">
                <a:solidFill>
                  <a:srgbClr val="242729"/>
                </a:solidFill>
                <a:effectLst/>
                <a:latin typeface="Arial" panose="020B0604020202020204" pitchFamily="34" charset="0"/>
              </a:rPr>
              <a:t>eligible for system permissions</a:t>
            </a:r>
            <a:endParaRPr lang="en-US" sz="1600">
              <a:solidFill>
                <a:srgbClr val="202124"/>
              </a:solidFill>
              <a:latin typeface="Roboto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549D182-8A7F-45FD-A7DB-CFF038D15631}"/>
              </a:ext>
            </a:extLst>
          </p:cNvPr>
          <p:cNvCxnSpPr>
            <a:cxnSpLocks/>
          </p:cNvCxnSpPr>
          <p:nvPr/>
        </p:nvCxnSpPr>
        <p:spPr>
          <a:xfrm flipH="1">
            <a:off x="6303124" y="5083487"/>
            <a:ext cx="1057796" cy="85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AF7499F-569B-4BE2-A9D4-93E48E95E6C9}"/>
              </a:ext>
            </a:extLst>
          </p:cNvPr>
          <p:cNvSpPr txBox="1"/>
          <p:nvPr/>
        </p:nvSpPr>
        <p:spPr>
          <a:xfrm>
            <a:off x="7442314" y="5627371"/>
            <a:ext cx="369812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/>
              <a:t>all system-wide, read-only files installed by (or provided by) the OS</a:t>
            </a:r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0D67523-B897-46B4-8086-03BCDFCBC965}"/>
              </a:ext>
            </a:extLst>
          </p:cNvPr>
          <p:cNvCxnSpPr/>
          <p:nvPr/>
        </p:nvCxnSpPr>
        <p:spPr>
          <a:xfrm flipH="1" flipV="1">
            <a:off x="5798820" y="5417820"/>
            <a:ext cx="1643494" cy="502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632710B-1FA7-404D-A106-B6791979CC92}"/>
              </a:ext>
            </a:extLst>
          </p:cNvPr>
          <p:cNvSpPr txBox="1"/>
          <p:nvPr/>
        </p:nvSpPr>
        <p:spPr>
          <a:xfrm>
            <a:off x="7442314" y="4271159"/>
            <a:ext cx="3698126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>
                <a:latin typeface="roboto"/>
              </a:rPr>
              <a:t>native libraries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4D7AED0-B385-4814-913D-27C919A72C64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5745480" y="4440436"/>
            <a:ext cx="1696834" cy="2488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5F07305-A1B2-48A5-A082-327E228B96C8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5888877" y="4440436"/>
            <a:ext cx="1553437" cy="4483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206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11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252B50-8296-4E34-9531-D3DDE2820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445" y="609600"/>
            <a:ext cx="3183556" cy="132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/data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94CAEB-0C67-4DC2-868A-0EC8EA0E009F}"/>
              </a:ext>
            </a:extLst>
          </p:cNvPr>
          <p:cNvSpPr txBox="1"/>
          <p:nvPr/>
        </p:nvSpPr>
        <p:spPr>
          <a:xfrm>
            <a:off x="6094410" y="2160589"/>
            <a:ext cx="317658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Contains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all android apps </a:t>
            </a:r>
          </a:p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native apps or </a:t>
            </a:r>
          </a:p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n-US" baseline="30000">
                <a:solidFill>
                  <a:schemeClr val="tx1">
                    <a:lumMod val="75000"/>
                    <a:lumOff val="25000"/>
                  </a:schemeClr>
                </a:solidFill>
              </a:rPr>
              <a:t>rd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party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all system config/log 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all app generated data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01DE4E-88CF-46B5-A6DB-FA90F88E3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14" y="929658"/>
            <a:ext cx="5062993" cy="498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53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A2AAE-B936-47A0-A415-84BC7B4B2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2938468" cy="5431762"/>
          </a:xfrm>
        </p:spPr>
        <p:txBody>
          <a:bodyPr anchor="ctr">
            <a:normAutofit/>
          </a:bodyPr>
          <a:lstStyle/>
          <a:p>
            <a:r>
              <a:rPr lang="en-US" i="1"/>
              <a:t>data/system settings (don’t confuse with /system)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9837B-3CC1-4F40-BFDA-890D8F6D6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6889" y="609602"/>
            <a:ext cx="5424112" cy="3208334"/>
          </a:xfrm>
        </p:spPr>
        <p:txBody>
          <a:bodyPr>
            <a:normAutofit/>
          </a:bodyPr>
          <a:lstStyle/>
          <a:p>
            <a:r>
              <a:rPr lang="en-GB"/>
              <a:t>Contains system configuration files critical to maintaining device's state.</a:t>
            </a:r>
          </a:p>
          <a:p>
            <a:r>
              <a:rPr lang="en-GB"/>
              <a:t>Contain system state logs </a:t>
            </a:r>
          </a:p>
          <a:p>
            <a:r>
              <a:rPr lang="en-GB"/>
              <a:t>Access to the directory is restricted by the system apps only, so if the device is not rooted the folder content can't be seen.</a:t>
            </a:r>
          </a:p>
          <a:p>
            <a:r>
              <a:rPr lang="en-GB"/>
              <a:t>for newer devices: </a:t>
            </a:r>
            <a:r>
              <a:rPr lang="en-GB" b="1">
                <a:latin typeface="Consolas" panose="020B0609020204030204" pitchFamily="49" charset="0"/>
              </a:rPr>
              <a:t>/data/</a:t>
            </a:r>
            <a:r>
              <a:rPr lang="en-GB" b="1" err="1">
                <a:latin typeface="Consolas" panose="020B0609020204030204" pitchFamily="49" charset="0"/>
              </a:rPr>
              <a:t>system_xx</a:t>
            </a:r>
            <a:r>
              <a:rPr lang="en-GB" b="1">
                <a:latin typeface="Consolas" panose="020B0609020204030204" pitchFamily="49" charset="0"/>
              </a:rPr>
              <a:t>/&lt;</a:t>
            </a:r>
            <a:r>
              <a:rPr lang="en-GB" b="1" err="1">
                <a:latin typeface="Consolas" panose="020B0609020204030204" pitchFamily="49" charset="0"/>
              </a:rPr>
              <a:t>userID</a:t>
            </a:r>
            <a:r>
              <a:rPr lang="en-GB" b="1"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7DA920-D0F2-47B7-AFD4-CAE821D98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889" y="4048918"/>
            <a:ext cx="5424112" cy="120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94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14">
            <a:extLst>
              <a:ext uri="{FF2B5EF4-FFF2-40B4-BE49-F238E27FC236}">
                <a16:creationId xmlns:a16="http://schemas.microsoft.com/office/drawing/2014/main" id="{D920209C-E85B-4D6F-A56F-724F5ADA8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125522E-1DFD-4F78-912B-B922A2D39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DA72C10-FE9D-49B3-80CB-A7EE8BCB3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23">
              <a:extLst>
                <a:ext uri="{FF2B5EF4-FFF2-40B4-BE49-F238E27FC236}">
                  <a16:creationId xmlns:a16="http://schemas.microsoft.com/office/drawing/2014/main" id="{6E7DF470-1055-45E4-AB9D-11E42EC53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5">
              <a:extLst>
                <a:ext uri="{FF2B5EF4-FFF2-40B4-BE49-F238E27FC236}">
                  <a16:creationId xmlns:a16="http://schemas.microsoft.com/office/drawing/2014/main" id="{6AA35CFF-3837-4B7F-B875-718AC2E14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62F41804-A347-47E3-8BD8-BD00CF2F6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76894B81-EE9C-4546-BCFA-DD9ED2C0A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8">
              <a:extLst>
                <a:ext uri="{FF2B5EF4-FFF2-40B4-BE49-F238E27FC236}">
                  <a16:creationId xmlns:a16="http://schemas.microsoft.com/office/drawing/2014/main" id="{3AF181D1-71AC-43D8-A6E1-D4C488D5D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9">
              <a:extLst>
                <a:ext uri="{FF2B5EF4-FFF2-40B4-BE49-F238E27FC236}">
                  <a16:creationId xmlns:a16="http://schemas.microsoft.com/office/drawing/2014/main" id="{4132D661-917C-4D2D-8E37-8590B55D9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7969643D-8B71-434D-A235-68CB241F9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DF15C24A-4BCF-47C0-B2FA-76A0EF338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50" name="Rectangle 26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Isosceles Triangle 28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38B2818-0C2A-4945-8FA7-025F23B99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AC32FE-7A05-44A4-BE9F-03BCE7E7029A}"/>
              </a:ext>
            </a:extLst>
          </p:cNvPr>
          <p:cNvSpPr txBox="1"/>
          <p:nvPr/>
        </p:nvSpPr>
        <p:spPr>
          <a:xfrm>
            <a:off x="7714526" y="6447098"/>
            <a:ext cx="29804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/>
              <a:t>P48. http://newandroidbook.com/</a:t>
            </a:r>
          </a:p>
        </p:txBody>
      </p:sp>
      <p:graphicFrame>
        <p:nvGraphicFramePr>
          <p:cNvPr id="52" name="TextBox 6">
            <a:extLst>
              <a:ext uri="{FF2B5EF4-FFF2-40B4-BE49-F238E27FC236}">
                <a16:creationId xmlns:a16="http://schemas.microsoft.com/office/drawing/2014/main" id="{5D5B0A72-A209-FB49-B6F2-9316042129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6611542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86836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9E88BBDB-151B-473C-98C4-05BAB679C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2" y="2160590"/>
            <a:ext cx="8470898" cy="342926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marL="0" marR="0" lvl="0" indent="0" fontAlgn="base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/>
            </a:pPr>
            <a:endParaRPr kumimoji="0" lang="en-US" altLang="en-US" sz="1400" b="0" i="0" u="none" strike="noStrike" cap="none" normalizeH="0" baseline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0" marR="0" lvl="0" indent="0" fontAlgn="base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/>
            </a:pPr>
            <a:r>
              <a:rPr kumimoji="0" lang="en-US" altLang="en-US" sz="1400" b="1" i="1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packages.list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 - a file used by the PackageManager service containing the list of all packages (apks) installed in the system (same as executing pm list packages within shell);</a:t>
            </a:r>
          </a:p>
          <a:p>
            <a:pPr marL="0" marR="0" lvl="0" indent="0" fontAlgn="base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/>
            </a:pPr>
            <a:r>
              <a:rPr kumimoji="0" lang="en-US" altLang="en-US" sz="1400" b="1" i="1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packages.xml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 - a file used by the PackageManager service to hold metadata of all installed packages, like UIDs, requested permissions etc;</a:t>
            </a:r>
          </a:p>
          <a:p>
            <a:pPr marL="0" marR="0" lvl="0" indent="0" fontAlgn="base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/>
            </a:pPr>
            <a:r>
              <a:rPr kumimoji="0" lang="en-US" altLang="en-US" sz="1400" b="1" i="1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profiles.xml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 - a configuration file to keep metadata of device profiles including sound mode, airplane mode, vibration etc.;</a:t>
            </a:r>
          </a:p>
          <a:p>
            <a:pPr marL="0" marR="0" lvl="0" indent="0" fontAlgn="base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/>
            </a:pPr>
            <a:r>
              <a:rPr kumimoji="0" lang="en-US" altLang="en-US" sz="1400" b="1" i="1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password.key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 - password hash;</a:t>
            </a:r>
          </a:p>
          <a:p>
            <a:pPr marL="0" marR="0" lvl="0" indent="0" fontAlgn="base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/>
            </a:pPr>
            <a:r>
              <a:rPr kumimoji="0" lang="en-US" altLang="en-US" sz="1400" b="1" i="1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usagestats/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 - a directory used to store files for the UsageStats service. Contains usage-history.xml that holds info on all apps and its components with the last time a user used them;</a:t>
            </a:r>
          </a:p>
          <a:p>
            <a:pPr marL="0" marR="0" lvl="0" indent="0" fontAlgn="base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/>
            </a:pPr>
            <a:r>
              <a:rPr kumimoji="0" lang="en-US" altLang="en-US" sz="1400" b="1" i="1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users/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 - a directory used for multi-user support. Contains userlist.xml which keeps info on all users in the system (0 - is a device owner/primary user); e.g. a sub-directory users/0/ holds info on the user account (accounts.db), widgets (appwidgets.xml), wallpaper (wallpaper_info.xml) etc.</a:t>
            </a:r>
          </a:p>
          <a:p>
            <a:pPr marL="0" marR="0" lvl="0" indent="0" fontAlgn="base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/>
            </a:pPr>
            <a:endParaRPr kumimoji="0" lang="en-US" altLang="en-US" sz="1400" b="0" i="0" u="none" strike="noStrike" cap="none" normalizeH="0" baseline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29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30497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FC046B-894E-4077-979E-159EE0A9F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GB"/>
              <a:t>Where are applications installed? (1) </a:t>
            </a:r>
            <a:endParaRPr lang="en-US"/>
          </a:p>
        </p:txBody>
      </p:sp>
      <p:sp>
        <p:nvSpPr>
          <p:cNvPr id="3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32" name="Content Placeholder 2">
            <a:extLst>
              <a:ext uri="{FF2B5EF4-FFF2-40B4-BE49-F238E27FC236}">
                <a16:creationId xmlns:a16="http://schemas.microsoft.com/office/drawing/2014/main" id="{260D6292-4B10-A5F7-A30D-D777F84AA2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1798389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929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87E57-C677-4AF2-BE6A-F635ACF8A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Where are applications installed? (1)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11A12-9485-4153-BFC0-B274B7516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99136"/>
          </a:xfrm>
        </p:spPr>
        <p:txBody>
          <a:bodyPr>
            <a:normAutofit/>
          </a:bodyPr>
          <a:lstStyle/>
          <a:p>
            <a:r>
              <a:rPr lang="en-GB"/>
              <a:t>User apps/app generated data </a:t>
            </a:r>
          </a:p>
          <a:p>
            <a:pPr lvl="1"/>
            <a:r>
              <a:rPr lang="en-GB"/>
              <a:t>not tight to specific users: </a:t>
            </a:r>
            <a:r>
              <a:rPr lang="en-GB" sz="2000" b="1">
                <a:solidFill>
                  <a:srgbClr val="7030A0"/>
                </a:solidFill>
                <a:latin typeface="Consolas" panose="020B0609020204030204" pitchFamily="49" charset="0"/>
              </a:rPr>
              <a:t>/data/data/&lt;</a:t>
            </a:r>
            <a:r>
              <a:rPr lang="en-GB" sz="2000" b="1" err="1">
                <a:solidFill>
                  <a:srgbClr val="242729"/>
                </a:solidFill>
                <a:latin typeface="Consolas" panose="020B0609020204030204" pitchFamily="49" charset="0"/>
              </a:rPr>
              <a:t>package_name</a:t>
            </a:r>
            <a:r>
              <a:rPr lang="en-GB" sz="2000" b="1">
                <a:solidFill>
                  <a:srgbClr val="242729"/>
                </a:solidFill>
                <a:latin typeface="Consolas" panose="020B0609020204030204" pitchFamily="49" charset="0"/>
              </a:rPr>
              <a:t>&gt;</a:t>
            </a:r>
          </a:p>
          <a:p>
            <a:pPr marL="742950" lvl="1" indent="-285750"/>
            <a:r>
              <a:rPr lang="en-GB"/>
              <a:t>associate with specific users:</a:t>
            </a:r>
          </a:p>
          <a:p>
            <a:pPr marL="1200150" lvl="2" indent="-285750"/>
            <a:r>
              <a:rPr lang="en-GB" b="1">
                <a:solidFill>
                  <a:srgbClr val="242729"/>
                </a:solidFill>
                <a:latin typeface="Consolas" panose="020B0609020204030204" pitchFamily="49" charset="0"/>
              </a:rPr>
              <a:t>/data/user/&lt;</a:t>
            </a:r>
            <a:r>
              <a:rPr lang="en-GB" b="1" err="1">
                <a:solidFill>
                  <a:schemeClr val="accent6"/>
                </a:solidFill>
                <a:latin typeface="Consolas" panose="020B0609020204030204" pitchFamily="49" charset="0"/>
              </a:rPr>
              <a:t>userid</a:t>
            </a:r>
            <a:r>
              <a:rPr lang="en-GB" b="1">
                <a:solidFill>
                  <a:srgbClr val="242729"/>
                </a:solidFill>
                <a:latin typeface="Consolas" panose="020B0609020204030204" pitchFamily="49" charset="0"/>
              </a:rPr>
              <a:t>&gt;  </a:t>
            </a:r>
            <a:r>
              <a:rPr lang="en-GB"/>
              <a:t>(is a </a:t>
            </a:r>
            <a:r>
              <a:rPr lang="en-GB" err="1"/>
              <a:t>symlink</a:t>
            </a:r>
            <a:r>
              <a:rPr lang="en-GB"/>
              <a:t> to </a:t>
            </a:r>
            <a:r>
              <a:rPr lang="en-GB" b="1">
                <a:solidFill>
                  <a:srgbClr val="7030A0"/>
                </a:solidFill>
                <a:latin typeface="Consolas" panose="020B0609020204030204" pitchFamily="49" charset="0"/>
              </a:rPr>
              <a:t>/data/data</a:t>
            </a:r>
            <a:r>
              <a:rPr lang="en-GB"/>
              <a:t>)</a:t>
            </a:r>
            <a:endParaRPr lang="en-US"/>
          </a:p>
          <a:p>
            <a:pPr marL="1200150" lvl="2" indent="-285750"/>
            <a:r>
              <a:rPr lang="en-GB" b="1">
                <a:solidFill>
                  <a:srgbClr val="242729"/>
                </a:solidFill>
                <a:latin typeface="Consolas" panose="020B0609020204030204" pitchFamily="49" charset="0"/>
              </a:rPr>
              <a:t>/data/</a:t>
            </a:r>
            <a:r>
              <a:rPr lang="en-GB" b="1" err="1">
                <a:solidFill>
                  <a:srgbClr val="242729"/>
                </a:solidFill>
                <a:latin typeface="Consolas" panose="020B0609020204030204" pitchFamily="49" charset="0"/>
              </a:rPr>
              <a:t>user_de</a:t>
            </a:r>
            <a:r>
              <a:rPr lang="en-GB" b="1">
                <a:solidFill>
                  <a:srgbClr val="242729"/>
                </a:solidFill>
                <a:latin typeface="Consolas" panose="020B0609020204030204" pitchFamily="49" charset="0"/>
              </a:rPr>
              <a:t>/&lt;</a:t>
            </a:r>
            <a:r>
              <a:rPr lang="en-GB" b="1" err="1">
                <a:solidFill>
                  <a:schemeClr val="accent6"/>
                </a:solidFill>
                <a:latin typeface="Consolas" panose="020B0609020204030204" pitchFamily="49" charset="0"/>
              </a:rPr>
              <a:t>userid</a:t>
            </a:r>
            <a:r>
              <a:rPr lang="en-GB" b="1">
                <a:solidFill>
                  <a:srgbClr val="242729"/>
                </a:solidFill>
                <a:latin typeface="Consolas" panose="020B0609020204030204" pitchFamily="49" charset="0"/>
              </a:rPr>
              <a:t>&gt; </a:t>
            </a:r>
            <a:r>
              <a:rPr lang="en-GB"/>
              <a:t>for newer devices</a:t>
            </a:r>
          </a:p>
          <a:p>
            <a:r>
              <a:rPr lang="en-GB"/>
              <a:t>External storage for user app generated data</a:t>
            </a:r>
          </a:p>
          <a:p>
            <a:pPr lvl="1"/>
            <a:r>
              <a:rPr lang="en-GB" sz="2000" b="1">
                <a:solidFill>
                  <a:srgbClr val="242729"/>
                </a:solidFill>
                <a:latin typeface="Consolas" panose="020B0609020204030204" pitchFamily="49" charset="0"/>
              </a:rPr>
              <a:t>/</a:t>
            </a:r>
            <a:r>
              <a:rPr lang="en-GB" sz="2000" b="1" err="1">
                <a:solidFill>
                  <a:srgbClr val="242729"/>
                </a:solidFill>
                <a:latin typeface="Consolas" panose="020B0609020204030204" pitchFamily="49" charset="0"/>
              </a:rPr>
              <a:t>mnt</a:t>
            </a:r>
            <a:r>
              <a:rPr lang="en-GB" sz="2000" b="1">
                <a:solidFill>
                  <a:srgbClr val="242729"/>
                </a:solidFill>
                <a:latin typeface="Consolas" panose="020B0609020204030204" pitchFamily="49" charset="0"/>
              </a:rPr>
              <a:t>/</a:t>
            </a:r>
            <a:r>
              <a:rPr lang="en-GB" sz="2000" b="1" err="1">
                <a:solidFill>
                  <a:srgbClr val="242729"/>
                </a:solidFill>
                <a:latin typeface="Consolas" panose="020B0609020204030204" pitchFamily="49" charset="0"/>
              </a:rPr>
              <a:t>sdcard</a:t>
            </a:r>
            <a:r>
              <a:rPr lang="en-GB" sz="2000" b="1">
                <a:solidFill>
                  <a:srgbClr val="242729"/>
                </a:solidFill>
                <a:latin typeface="Consolas" panose="020B0609020204030204" pitchFamily="49" charset="0"/>
              </a:rPr>
              <a:t>/Android/data/&lt;</a:t>
            </a:r>
            <a:r>
              <a:rPr lang="en-GB" sz="2000" b="1" err="1">
                <a:solidFill>
                  <a:srgbClr val="242729"/>
                </a:solidFill>
                <a:latin typeface="Consolas" panose="020B0609020204030204" pitchFamily="49" charset="0"/>
              </a:rPr>
              <a:t>package_name</a:t>
            </a:r>
            <a:r>
              <a:rPr lang="en-GB" sz="2000" b="1">
                <a:solidFill>
                  <a:srgbClr val="242729"/>
                </a:solidFill>
                <a:latin typeface="Consolas" panose="020B0609020204030204" pitchFamily="49" charset="0"/>
              </a:rPr>
              <a:t>&gt;</a:t>
            </a:r>
            <a:endParaRPr lang="en-US" sz="2000" b="1">
              <a:solidFill>
                <a:srgbClr val="242729"/>
              </a:solidFill>
              <a:latin typeface="Consolas" panose="020B0609020204030204" pitchFamily="49" charset="0"/>
            </a:endParaRPr>
          </a:p>
          <a:p>
            <a:endParaRPr lang="en-US" sz="2900"/>
          </a:p>
          <a:p>
            <a:endParaRPr lang="en-US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DC82B815-89C7-448C-9D50-04942FDC11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491"/>
          <a:stretch/>
        </p:blipFill>
        <p:spPr>
          <a:xfrm>
            <a:off x="8448400" y="2855835"/>
            <a:ext cx="369156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3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43E011E-57A3-205D-6E21-BB445DC405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35" r="39688" b="-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F2AE584-7E07-4275-9384-631DA4DDA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600" dirty="0"/>
              <a:t>Understand the Apps/Package</a:t>
            </a:r>
          </a:p>
        </p:txBody>
      </p:sp>
    </p:spTree>
    <p:extLst>
      <p:ext uri="{BB962C8B-B14F-4D97-AF65-F5344CB8AC3E}">
        <p14:creationId xmlns:p14="http://schemas.microsoft.com/office/powerpoint/2010/main" val="713012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9536EB-B416-44F4-BF8E-3829C6D07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 fontScale="90000"/>
          </a:bodyPr>
          <a:lstStyle/>
          <a:p>
            <a:r>
              <a:rPr lang="en-US" sz="3700"/>
              <a:t>What is Android (application) package .APK?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5CAFF3-6580-438B-AE41-E47AC2EDA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en-GB" sz="2000"/>
              <a:t>Android Package (APK) is the package file format </a:t>
            </a:r>
          </a:p>
          <a:p>
            <a:pPr lvl="1"/>
            <a:r>
              <a:rPr lang="en-GB" sz="1800"/>
              <a:t>used by the Android OS</a:t>
            </a:r>
          </a:p>
          <a:p>
            <a:pPr lvl="1"/>
            <a:r>
              <a:rPr lang="en-GB" sz="1800"/>
              <a:t>zip + pre-defined specific structure</a:t>
            </a:r>
          </a:p>
          <a:p>
            <a:pPr lvl="1"/>
            <a:r>
              <a:rPr lang="en-GB" sz="1800"/>
              <a:t>compiled to </a:t>
            </a:r>
            <a:r>
              <a:rPr lang="en-GB" sz="1800" i="1">
                <a:solidFill>
                  <a:srgbClr val="C00000"/>
                </a:solidFill>
              </a:rPr>
              <a:t>.</a:t>
            </a:r>
            <a:r>
              <a:rPr lang="en-GB" sz="1800" i="1" err="1">
                <a:solidFill>
                  <a:srgbClr val="C00000"/>
                </a:solidFill>
              </a:rPr>
              <a:t>dex</a:t>
            </a:r>
            <a:r>
              <a:rPr lang="en-GB" sz="1800" i="1">
                <a:solidFill>
                  <a:srgbClr val="C00000"/>
                </a:solidFill>
              </a:rPr>
              <a:t> </a:t>
            </a:r>
            <a:r>
              <a:rPr lang="en-GB" sz="1800"/>
              <a:t>format</a:t>
            </a:r>
          </a:p>
          <a:p>
            <a:r>
              <a:rPr lang="en-GB" sz="2000"/>
              <a:t>application ID is defined with the </a:t>
            </a:r>
            <a:r>
              <a:rPr lang="en-GB" sz="2000" i="1" err="1">
                <a:solidFill>
                  <a:srgbClr val="C00000"/>
                </a:solidFill>
              </a:rPr>
              <a:t>applicationId</a:t>
            </a:r>
            <a:r>
              <a:rPr lang="en-GB" sz="2000"/>
              <a:t> property in  </a:t>
            </a:r>
            <a:r>
              <a:rPr lang="en-GB" sz="2000" i="1" err="1">
                <a:solidFill>
                  <a:srgbClr val="C00000"/>
                </a:solidFill>
              </a:rPr>
              <a:t>build.gradle</a:t>
            </a:r>
            <a:r>
              <a:rPr lang="en-GB" sz="2000" i="1">
                <a:solidFill>
                  <a:srgbClr val="C00000"/>
                </a:solidFill>
              </a:rPr>
              <a:t> </a:t>
            </a:r>
          </a:p>
          <a:p>
            <a:endParaRPr lang="en-GB" sz="2000" i="1">
              <a:solidFill>
                <a:srgbClr val="C00000"/>
              </a:solidFill>
            </a:endParaRPr>
          </a:p>
          <a:p>
            <a:endParaRPr lang="en-US" sz="2000"/>
          </a:p>
        </p:txBody>
      </p:sp>
      <p:pic>
        <p:nvPicPr>
          <p:cNvPr id="1026" name="Picture 2" descr="build.gradle">
            <a:extLst>
              <a:ext uri="{FF2B5EF4-FFF2-40B4-BE49-F238E27FC236}">
                <a16:creationId xmlns:a16="http://schemas.microsoft.com/office/drawing/2014/main" id="{612A12D2-F008-4150-B72F-1E32B45E2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1644150"/>
            <a:ext cx="6019331" cy="356645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9EB9F6-A2C8-4D4D-96F5-6210D1C32C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9719" y="3944008"/>
            <a:ext cx="2075689" cy="109445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BC363B3-0C27-4076-BD3E-6757DF258EEB}"/>
              </a:ext>
            </a:extLst>
          </p:cNvPr>
          <p:cNvSpPr txBox="1"/>
          <p:nvPr/>
        </p:nvSpPr>
        <p:spPr>
          <a:xfrm>
            <a:off x="6402659" y="5563155"/>
            <a:ext cx="4736368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400"/>
              <a:t>As a developer, you should never change the application ID.</a:t>
            </a:r>
            <a:endParaRPr lang="en-US" sz="14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18B913-5CD5-45AC-BB8C-F5A881E61647}"/>
              </a:ext>
            </a:extLst>
          </p:cNvPr>
          <p:cNvSpPr txBox="1"/>
          <p:nvPr/>
        </p:nvSpPr>
        <p:spPr>
          <a:xfrm>
            <a:off x="6975088" y="3297677"/>
            <a:ext cx="155931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200"/>
              <a:t>exactly matches the Java-style package name</a:t>
            </a:r>
            <a:endParaRPr lang="en-US" sz="120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D47BC40-BCC6-404D-9D71-2B0F8F191F68}"/>
              </a:ext>
            </a:extLst>
          </p:cNvPr>
          <p:cNvCxnSpPr/>
          <p:nvPr/>
        </p:nvCxnSpPr>
        <p:spPr>
          <a:xfrm flipH="1" flipV="1">
            <a:off x="8541834" y="3612995"/>
            <a:ext cx="1903143" cy="54269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C9A802A-A32A-4226-A53E-6C2168166CD4}"/>
              </a:ext>
            </a:extLst>
          </p:cNvPr>
          <p:cNvCxnSpPr>
            <a:endCxn id="16" idx="0"/>
          </p:cNvCxnSpPr>
          <p:nvPr/>
        </p:nvCxnSpPr>
        <p:spPr>
          <a:xfrm flipH="1">
            <a:off x="8770843" y="4331109"/>
            <a:ext cx="1919459" cy="12320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397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1CB38C6-785E-40DD-87ED-E0F072B3E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/>
              <a:t>Overview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47EA3856-2366-B50B-3E18-1852EB5F79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4647005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9451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569E20-07A2-497B-AAD6-E44B471D3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APK compilation and de-compilation  </a:t>
            </a:r>
          </a:p>
        </p:txBody>
      </p:sp>
      <p:pic>
        <p:nvPicPr>
          <p:cNvPr id="2050" name="Picture 2" descr="apk decompiler">
            <a:extLst>
              <a:ext uri="{FF2B5EF4-FFF2-40B4-BE49-F238E27FC236}">
                <a16:creationId xmlns:a16="http://schemas.microsoft.com/office/drawing/2014/main" id="{D738B73C-F155-4C6A-8E6C-E165F6DBB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4470" y="558648"/>
            <a:ext cx="6410061" cy="592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C9994A5-F250-4461-9E25-584903F0D0A2}"/>
              </a:ext>
            </a:extLst>
          </p:cNvPr>
          <p:cNvSpPr txBox="1"/>
          <p:nvPr/>
        </p:nvSpPr>
        <p:spPr>
          <a:xfrm>
            <a:off x="4143840" y="43186"/>
            <a:ext cx="47106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/>
              <a:t>https://www.dunebook.com/apk-decompiler/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DAC635-AF87-4AC1-A02D-3EE9109E6F6A}"/>
              </a:ext>
            </a:extLst>
          </p:cNvPr>
          <p:cNvSpPr txBox="1"/>
          <p:nvPr/>
        </p:nvSpPr>
        <p:spPr>
          <a:xfrm>
            <a:off x="5325298" y="5192681"/>
            <a:ext cx="40407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  <a:latin typeface="Arial" panose="020B0604020202020204" pitchFamily="34" charset="0"/>
              </a:rPr>
              <a:t>DEX (Dalvik Executable): </a:t>
            </a:r>
          </a:p>
          <a:p>
            <a:r>
              <a:rPr lang="en-GB" sz="1200" dirty="0">
                <a:solidFill>
                  <a:srgbClr val="242729"/>
                </a:solidFill>
                <a:latin typeface="Arial" panose="020B0604020202020204" pitchFamily="34" charset="0"/>
              </a:rPr>
              <a:t>translates JVM bytecode to DVM bytecode and put all class files to one </a:t>
            </a:r>
            <a:r>
              <a:rPr lang="en-GB" sz="1200" dirty="0" err="1">
                <a:solidFill>
                  <a:srgbClr val="242729"/>
                </a:solidFill>
                <a:latin typeface="Arial" panose="020B0604020202020204" pitchFamily="34" charset="0"/>
              </a:rPr>
              <a:t>dex</a:t>
            </a:r>
            <a:r>
              <a:rPr lang="en-GB" sz="1200" dirty="0">
                <a:solidFill>
                  <a:srgbClr val="242729"/>
                </a:solidFill>
                <a:latin typeface="Arial" panose="020B0604020202020204" pitchFamily="34" charset="0"/>
              </a:rPr>
              <a:t> file.</a:t>
            </a:r>
            <a:endParaRPr lang="en-US" sz="1200" dirty="0">
              <a:solidFill>
                <a:srgbClr val="24272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312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3B7D8D6-F03D-4ACD-98B7-C4CC3286F680}"/>
              </a:ext>
            </a:extLst>
          </p:cNvPr>
          <p:cNvSpPr txBox="1"/>
          <p:nvPr/>
        </p:nvSpPr>
        <p:spPr>
          <a:xfrm>
            <a:off x="1600199" y="4571999"/>
            <a:ext cx="7673801" cy="10876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Use </a:t>
            </a:r>
            <a:r>
              <a:rPr lang="en-US" sz="3400" i="1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ApplicationID</a:t>
            </a:r>
            <a:r>
              <a:rPr lang="en-US" sz="3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as a folder to save application data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E52139-36EC-49C1-BB94-281B8EA96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1" y="609600"/>
            <a:ext cx="5436353" cy="364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50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B056B8-AF58-4231-8E78-0B32D8154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48977"/>
            <a:ext cx="7277731" cy="389415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224AC84-7FC2-4C23-B8B7-D8F086B5B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 is the name of Application for a given </a:t>
            </a:r>
            <a:r>
              <a:rPr lang="en-US" i="1" err="1">
                <a:solidFill>
                  <a:srgbClr val="C00000"/>
                </a:solidFill>
              </a:rPr>
              <a:t>applicationID</a:t>
            </a:r>
            <a:r>
              <a:rPr lang="en-US"/>
              <a:t>? </a:t>
            </a:r>
            <a:r>
              <a:rPr lang="en-GB" sz="2800" i="1">
                <a:solidFill>
                  <a:srgbClr val="C00000"/>
                </a:solidFill>
              </a:rPr>
              <a:t>(Twitter vs. </a:t>
            </a:r>
            <a:r>
              <a:rPr lang="en-GB" sz="2800" i="1" err="1">
                <a:solidFill>
                  <a:srgbClr val="C00000"/>
                </a:solidFill>
              </a:rPr>
              <a:t>com.twitter.android</a:t>
            </a:r>
            <a:r>
              <a:rPr lang="en-GB" sz="2800" i="1">
                <a:solidFill>
                  <a:srgbClr val="C00000"/>
                </a:solidFill>
              </a:rPr>
              <a:t>)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8522D2-5D2A-48FF-8ACE-AB8D80FBA414}"/>
              </a:ext>
            </a:extLst>
          </p:cNvPr>
          <p:cNvSpPr txBox="1"/>
          <p:nvPr/>
        </p:nvSpPr>
        <p:spPr>
          <a:xfrm>
            <a:off x="838200" y="1889748"/>
            <a:ext cx="684525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/>
              <a:t>https://play.google.com/store/apps/details?id=com.twitter.android</a:t>
            </a:r>
          </a:p>
        </p:txBody>
      </p:sp>
    </p:spTree>
    <p:extLst>
      <p:ext uri="{BB962C8B-B14F-4D97-AF65-F5344CB8AC3E}">
        <p14:creationId xmlns:p14="http://schemas.microsoft.com/office/powerpoint/2010/main" val="347436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B31E6-2909-454C-A2B8-8F8493361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How to find the name of the application </a:t>
            </a:r>
            <a:r>
              <a:rPr lang="en-GB">
                <a:solidFill>
                  <a:schemeClr val="accent6"/>
                </a:solidFill>
              </a:rPr>
              <a:t>automatically</a:t>
            </a:r>
            <a:r>
              <a:rPr lang="en-GB"/>
              <a:t>?</a:t>
            </a:r>
            <a:r>
              <a:rPr lang="en-GB" sz="4400" i="1">
                <a:solidFill>
                  <a:srgbClr val="C00000"/>
                </a:solidFill>
              </a:rPr>
              <a:t> </a:t>
            </a:r>
            <a:r>
              <a:rPr lang="en-GB" sz="3200" i="1">
                <a:solidFill>
                  <a:srgbClr val="C00000"/>
                </a:solidFill>
              </a:rPr>
              <a:t>(</a:t>
            </a:r>
            <a:r>
              <a:rPr lang="en-GB" sz="3200" i="1" err="1">
                <a:solidFill>
                  <a:srgbClr val="C00000"/>
                </a:solidFill>
              </a:rPr>
              <a:t>com.twitter.android</a:t>
            </a:r>
            <a:r>
              <a:rPr lang="en-GB" sz="3200" i="1">
                <a:solidFill>
                  <a:srgbClr val="C00000"/>
                </a:solidFill>
              </a:rPr>
              <a:t>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36FA1-660A-4D9A-9438-CDC8713F4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897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Steps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Send a http request to </a:t>
            </a:r>
            <a:r>
              <a:rPr lang="en-US">
                <a:hlinkClick r:id="rId3"/>
              </a:rPr>
              <a:t>https://play.google.com/store/apps/details?id=com.twitter.android</a:t>
            </a:r>
            <a:endParaRPr lang="en-US"/>
          </a:p>
          <a:p>
            <a:pPr marL="514350" indent="-514350">
              <a:buFont typeface="+mj-lt"/>
              <a:buAutoNum type="arabicPeriod"/>
            </a:pPr>
            <a:r>
              <a:rPr lang="en-US"/>
              <a:t>Parse the html 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Search for a string (name of the application) from a specific location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7B0F95-5C33-43C2-B63E-BD06965FBA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9145" y="4301854"/>
            <a:ext cx="4264470" cy="228182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64C21C4-6F16-413C-AA6A-772066364DD1}"/>
              </a:ext>
            </a:extLst>
          </p:cNvPr>
          <p:cNvCxnSpPr/>
          <p:nvPr/>
        </p:nvCxnSpPr>
        <p:spPr>
          <a:xfrm flipH="1">
            <a:off x="7214616" y="4215384"/>
            <a:ext cx="2642616" cy="1152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0B29EA5-C753-4974-988F-370D62F8B44D}"/>
              </a:ext>
            </a:extLst>
          </p:cNvPr>
          <p:cNvSpPr txBox="1"/>
          <p:nvPr/>
        </p:nvSpPr>
        <p:spPr>
          <a:xfrm>
            <a:off x="7867585" y="4998196"/>
            <a:ext cx="3979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How to identify the location? (next slice)</a:t>
            </a:r>
          </a:p>
        </p:txBody>
      </p:sp>
    </p:spTree>
    <p:extLst>
      <p:ext uri="{BB962C8B-B14F-4D97-AF65-F5344CB8AC3E}">
        <p14:creationId xmlns:p14="http://schemas.microsoft.com/office/powerpoint/2010/main" val="1184896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809B0D-7D81-418C-A9BA-64E8300C3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92" y="2093869"/>
            <a:ext cx="5646909" cy="2469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FC563A-64BB-49C7-B8DC-AD4C4738C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450" y="1690688"/>
            <a:ext cx="5357324" cy="3779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BDD99F3-9797-41CB-827F-F27404A7944C}"/>
              </a:ext>
            </a:extLst>
          </p:cNvPr>
          <p:cNvCxnSpPr/>
          <p:nvPr/>
        </p:nvCxnSpPr>
        <p:spPr>
          <a:xfrm>
            <a:off x="3703320" y="2441448"/>
            <a:ext cx="4270248" cy="23042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87BD867-938D-4F4B-8543-0B9EDD3B9935}"/>
              </a:ext>
            </a:extLst>
          </p:cNvPr>
          <p:cNvSpPr txBox="1"/>
          <p:nvPr/>
        </p:nvSpPr>
        <p:spPr>
          <a:xfrm>
            <a:off x="774192" y="1018132"/>
            <a:ext cx="5121086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/>
              <a:t>Find inspect the Twitter name location in Chrome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621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841EEE-9E0A-4F48-A5D2-B7807132B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578" y="1347495"/>
            <a:ext cx="8900931" cy="9068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19970C-89FA-4067-AE95-B13C32BA34F6}"/>
              </a:ext>
            </a:extLst>
          </p:cNvPr>
          <p:cNvSpPr txBox="1"/>
          <p:nvPr/>
        </p:nvSpPr>
        <p:spPr>
          <a:xfrm>
            <a:off x="4073181" y="2403678"/>
            <a:ext cx="5960328" cy="8617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600">
                <a:solidFill>
                  <a:srgbClr val="C00000"/>
                </a:solidFill>
              </a:rPr>
              <a:t>-P</a:t>
            </a:r>
            <a:r>
              <a:rPr lang="en-GB" sz="1600"/>
              <a:t>, --</a:t>
            </a:r>
            <a:r>
              <a:rPr lang="en-GB" sz="1600" err="1"/>
              <a:t>perl-regexp</a:t>
            </a:r>
            <a:r>
              <a:rPr lang="en-GB" sz="1600"/>
              <a:t>         PATTERNS are Perl regular expressions</a:t>
            </a:r>
          </a:p>
          <a:p>
            <a:r>
              <a:rPr lang="en-GB" sz="1600">
                <a:solidFill>
                  <a:srgbClr val="C00000"/>
                </a:solidFill>
              </a:rPr>
              <a:t>-o</a:t>
            </a:r>
            <a:r>
              <a:rPr lang="en-GB" sz="1600"/>
              <a:t>, --only-matching       show only nonempty parts of lines that match</a:t>
            </a:r>
          </a:p>
          <a:p>
            <a:r>
              <a:rPr lang="en-GB" sz="1600">
                <a:solidFill>
                  <a:srgbClr val="C00000"/>
                </a:solidFill>
              </a:rPr>
              <a:t>-</a:t>
            </a:r>
            <a:r>
              <a:rPr lang="en-GB" sz="1600" err="1">
                <a:solidFill>
                  <a:srgbClr val="C00000"/>
                </a:solidFill>
              </a:rPr>
              <a:t>i</a:t>
            </a:r>
            <a:r>
              <a:rPr lang="en-GB" sz="1600"/>
              <a:t>, --ignore-case         ignore case distinctions in patterns and data</a:t>
            </a:r>
            <a:endParaRPr lang="en-US" sz="16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5FA2A2-4CE0-4411-9043-FA32B4C5E19C}"/>
              </a:ext>
            </a:extLst>
          </p:cNvPr>
          <p:cNvSpPr txBox="1"/>
          <p:nvPr/>
        </p:nvSpPr>
        <p:spPr>
          <a:xfrm>
            <a:off x="1132578" y="951573"/>
            <a:ext cx="3625276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US"/>
              <a:t>Show the </a:t>
            </a:r>
            <a:r>
              <a:rPr lang="en-US">
                <a:solidFill>
                  <a:srgbClr val="C00000"/>
                </a:solidFill>
              </a:rPr>
              <a:t>location</a:t>
            </a:r>
            <a:r>
              <a:rPr lang="en-US"/>
              <a:t> of Twitter name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2624A9-ACBB-4A3C-AC3D-AFD836C1300C}"/>
              </a:ext>
            </a:extLst>
          </p:cNvPr>
          <p:cNvSpPr txBox="1"/>
          <p:nvPr/>
        </p:nvSpPr>
        <p:spPr>
          <a:xfrm>
            <a:off x="1132577" y="3414776"/>
            <a:ext cx="8271617" cy="646331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US"/>
              <a:t>Only show the name </a:t>
            </a:r>
            <a:r>
              <a:rPr lang="en-US">
                <a:solidFill>
                  <a:srgbClr val="C00000"/>
                </a:solidFill>
              </a:rPr>
              <a:t>Twitter</a:t>
            </a:r>
            <a:r>
              <a:rPr lang="en-US"/>
              <a:t> name (only </a:t>
            </a:r>
            <a:r>
              <a:rPr lang="en-GB"/>
              <a:t>match the word between </a:t>
            </a:r>
            <a:r>
              <a:rPr lang="en-US" i="1">
                <a:solidFill>
                  <a:srgbClr val="C00000"/>
                </a:solidFill>
              </a:rPr>
              <a:t>'itemprop="name"&gt;&lt;span&gt; </a:t>
            </a:r>
            <a:r>
              <a:rPr lang="en-US"/>
              <a:t>and </a:t>
            </a:r>
            <a:r>
              <a:rPr lang="en-US">
                <a:solidFill>
                  <a:srgbClr val="C00000"/>
                </a:solidFill>
              </a:rPr>
              <a:t>&lt;/span&gt; </a:t>
            </a:r>
            <a:r>
              <a:rPr lang="en-US"/>
              <a:t>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93FE77-A971-442E-A2F0-15BDD2E8CD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577" y="4061107"/>
            <a:ext cx="8893311" cy="8535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1CC7CCE-A0A2-480C-B162-83D35D8D2EA1}"/>
              </a:ext>
            </a:extLst>
          </p:cNvPr>
          <p:cNvSpPr txBox="1"/>
          <p:nvPr/>
        </p:nvSpPr>
        <p:spPr>
          <a:xfrm>
            <a:off x="1071351" y="5099287"/>
            <a:ext cx="8962158" cy="8617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600">
                <a:solidFill>
                  <a:srgbClr val="C00000"/>
                </a:solidFill>
              </a:rPr>
              <a:t>?</a:t>
            </a:r>
            <a:r>
              <a:rPr lang="en-GB" sz="1600"/>
              <a:t> : lazy match</a:t>
            </a:r>
          </a:p>
          <a:p>
            <a:r>
              <a:rPr lang="en-GB" sz="1600">
                <a:solidFill>
                  <a:srgbClr val="C00000"/>
                </a:solidFill>
              </a:rPr>
              <a:t>\K </a:t>
            </a:r>
            <a:r>
              <a:rPr lang="en-GB" sz="1600"/>
              <a:t>,  (?&lt;=pattern) :  used as a zero-width look-behind assertion before the text you want to output</a:t>
            </a:r>
          </a:p>
          <a:p>
            <a:r>
              <a:rPr lang="en-GB" sz="1600">
                <a:solidFill>
                  <a:srgbClr val="C00000"/>
                </a:solidFill>
              </a:rPr>
              <a:t> (?=pattern) </a:t>
            </a:r>
            <a:r>
              <a:rPr lang="en-GB" sz="1600"/>
              <a:t>: used as a zero-width look-ahead assertion after the text you want to output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6649902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4F7D1A8-75DE-4EE3-A6E0-14E2CCB76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List all app names and package ID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0279F1-0FC0-4823-8374-B55EB32092B7}"/>
              </a:ext>
            </a:extLst>
          </p:cNvPr>
          <p:cNvSpPr txBox="1"/>
          <p:nvPr/>
        </p:nvSpPr>
        <p:spPr>
          <a:xfrm>
            <a:off x="677334" y="2160589"/>
            <a:ext cx="3957349" cy="3749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ls 'Pixel 3/data/data' \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| while read package; do \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curl --no-progress-meter https://play.google.com/store/apps/details?id=$package \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| grep -Pio 'itemprop="name"&gt;&lt;span&gt;\K.*?(?=&lt;/span&gt;)' \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&amp;&amp; echo $package; \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done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80E8EE-2235-4B18-9523-F781756BA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755" y="2159331"/>
            <a:ext cx="4043752" cy="375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20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46466F7-BF4D-4066-9BCA-0084B6FCC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199" y="4571999"/>
            <a:ext cx="7673801" cy="108765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Are there any apps with money transfer function?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72FE56-DC0A-4190-B0A7-B78845448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1" y="609600"/>
            <a:ext cx="4972501" cy="36423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B24A75-AFBF-4BC4-AC4E-F2749FDE8D01}"/>
              </a:ext>
            </a:extLst>
          </p:cNvPr>
          <p:cNvSpPr txBox="1"/>
          <p:nvPr/>
        </p:nvSpPr>
        <p:spPr>
          <a:xfrm>
            <a:off x="3228489" y="5024442"/>
            <a:ext cx="326152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/>
              <a:t>Interesting: It seems </a:t>
            </a:r>
            <a:r>
              <a:rPr lang="en-US" i="1" err="1">
                <a:solidFill>
                  <a:srgbClr val="C00000"/>
                </a:solidFill>
              </a:rPr>
              <a:t>vemo</a:t>
            </a:r>
            <a:r>
              <a:rPr lang="en-US"/>
              <a:t> mentioned money 10 times</a:t>
            </a:r>
          </a:p>
        </p:txBody>
      </p:sp>
    </p:spTree>
    <p:extLst>
      <p:ext uri="{BB962C8B-B14F-4D97-AF65-F5344CB8AC3E}">
        <p14:creationId xmlns:p14="http://schemas.microsoft.com/office/powerpoint/2010/main" val="1056541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CA32AF26-1349-C346-1C4D-532DF03A96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05" r="13596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5205220-C69B-4DFE-A920-E9B89A00D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984" y="2403783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5400" dirty="0"/>
              <a:t>Pixel 3 Image Description</a:t>
            </a:r>
          </a:p>
        </p:txBody>
      </p:sp>
    </p:spTree>
    <p:extLst>
      <p:ext uri="{BB962C8B-B14F-4D97-AF65-F5344CB8AC3E}">
        <p14:creationId xmlns:p14="http://schemas.microsoft.com/office/powerpoint/2010/main" val="566423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1E6A3-F685-4A0E-900E-6B1C064CA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About the Pixel 3 Image</a:t>
            </a:r>
            <a:endParaRPr lang="en-US"/>
          </a:p>
        </p:txBody>
      </p:sp>
      <p:graphicFrame>
        <p:nvGraphicFramePr>
          <p:cNvPr id="10246" name="Content Placeholder 4">
            <a:extLst>
              <a:ext uri="{FF2B5EF4-FFF2-40B4-BE49-F238E27FC236}">
                <a16:creationId xmlns:a16="http://schemas.microsoft.com/office/drawing/2014/main" id="{B3FB30AE-6ADA-EBA0-1C31-16B403FACF9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2593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4688B8C-D6F1-4F83-81A3-AA8CC6B44A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5536033"/>
              </p:ext>
            </p:extLst>
          </p:nvPr>
        </p:nvGraphicFramePr>
        <p:xfrm>
          <a:off x="4041140" y="4717094"/>
          <a:ext cx="5240020" cy="1323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8F006BEA-7ADE-463A-8C3D-D998E975129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94397" y="4419600"/>
            <a:ext cx="946682" cy="1918017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1641008C-FDD9-4D45-8696-9CCD8D826F1A}"/>
              </a:ext>
            </a:extLst>
          </p:cNvPr>
          <p:cNvSpPr/>
          <p:nvPr/>
        </p:nvSpPr>
        <p:spPr>
          <a:xfrm>
            <a:off x="2701759" y="5122226"/>
            <a:ext cx="632460" cy="5562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Cellebrite-UFED-Logo - Cellebrite">
            <a:extLst>
              <a:ext uri="{FF2B5EF4-FFF2-40B4-BE49-F238E27FC236}">
                <a16:creationId xmlns:a16="http://schemas.microsoft.com/office/drawing/2014/main" id="{DDDBEA06-246B-4885-849F-7DE999616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265" y="4495815"/>
            <a:ext cx="1093470" cy="55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394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F893CA-9E41-47A2-91B2-32B4A150E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Download Pixel 3 image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5C4267-F203-4411-9D74-F32747938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20" y="2199508"/>
            <a:ext cx="9068586" cy="30482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D9BDB3E-1D76-4802-A95A-FCFB0DE09AD6}"/>
              </a:ext>
            </a:extLst>
          </p:cNvPr>
          <p:cNvSpPr txBox="1"/>
          <p:nvPr/>
        </p:nvSpPr>
        <p:spPr>
          <a:xfrm>
            <a:off x="5288280" y="3244334"/>
            <a:ext cx="303276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800" b="0" i="0" u="none" strike="noStrike" baseline="0">
                <a:latin typeface="TimesNewRomanPSMT"/>
              </a:rPr>
              <a:t>A </a:t>
            </a:r>
            <a:r>
              <a:rPr lang="en-US" sz="1800" b="0" i="0" u="none" strike="noStrike" baseline="0">
                <a:latin typeface="TimesNewRomanPSMT"/>
              </a:rPr>
              <a:t>stock </a:t>
            </a:r>
            <a:r>
              <a:rPr lang="en-GB" sz="1800" b="0" i="0" u="none" strike="noStrike" baseline="0">
                <a:latin typeface="TimesNewRomanPSMT"/>
              </a:rPr>
              <a:t>image of Android 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14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FD7E4-8B64-4C1B-B295-CA3D5EB0B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Verify hashes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15E54A-98CB-42ED-B054-7E3962EC6AC0}"/>
              </a:ext>
            </a:extLst>
          </p:cNvPr>
          <p:cNvSpPr txBox="1"/>
          <p:nvPr/>
        </p:nvSpPr>
        <p:spPr>
          <a:xfrm>
            <a:off x="838200" y="6096220"/>
            <a:ext cx="72984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0" u="none" strike="noStrike">
                <a:solidFill>
                  <a:srgbClr val="2970A6"/>
                </a:solidFill>
                <a:effectLst/>
                <a:latin typeface="Verdana" panose="020B0604030504040204" pitchFamily="34" charset="0"/>
                <a:hlinkClick r:id="rId3"/>
              </a:rPr>
              <a:t>SHA2-256: </a:t>
            </a:r>
            <a:r>
              <a:rPr lang="en-US" sz="1200" b="0" i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ca6918ef8b20486b6a5ded15609ac51318f377829480f93be3ba15364a8aa00a</a:t>
            </a:r>
            <a:endParaRPr lang="en-US" sz="1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493297-AE46-4981-A5A3-704ECB472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137777"/>
            <a:ext cx="9022862" cy="224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954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8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0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65B7B7A-1381-47E9-AC8D-1E8AEEC24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unzip to get Pixel 3 image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BA947F-A186-4B53-B5EE-2DA910CBF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968" y="1643660"/>
            <a:ext cx="8288033" cy="259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65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65B7B7A-1381-47E9-AC8D-1E8AEEC24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unzip to get Pixel 3 image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BA947F-A186-4B53-B5EE-2DA910CBF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968" y="1643660"/>
            <a:ext cx="8288033" cy="259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433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5C55FAF-9C8F-6E62-8012-E8A4548C6A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99" r="1319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8758BF5-58C3-4201-BA87-7F229D24C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848" y="2496866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dirty="0"/>
              <a:t>File System Structure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2300514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</TotalTime>
  <Words>2607</Words>
  <Application>Microsoft Office PowerPoint</Application>
  <PresentationFormat>Widescreen</PresentationFormat>
  <Paragraphs>339</Paragraphs>
  <Slides>27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Calibri</vt:lpstr>
      <vt:lpstr>charter</vt:lpstr>
      <vt:lpstr>Consolas</vt:lpstr>
      <vt:lpstr>Roboto</vt:lpstr>
      <vt:lpstr>Roboto</vt:lpstr>
      <vt:lpstr>TimesNewRomanPSMT</vt:lpstr>
      <vt:lpstr>Trebuchet MS</vt:lpstr>
      <vt:lpstr>Verdana</vt:lpstr>
      <vt:lpstr>Wingdings 3</vt:lpstr>
      <vt:lpstr>Facet</vt:lpstr>
      <vt:lpstr>A Pixel 3 image</vt:lpstr>
      <vt:lpstr>Overview</vt:lpstr>
      <vt:lpstr>Pixel 3 Image Description</vt:lpstr>
      <vt:lpstr>About the Pixel 3 Image</vt:lpstr>
      <vt:lpstr>Download Pixel 3 image</vt:lpstr>
      <vt:lpstr>Verify hashes</vt:lpstr>
      <vt:lpstr>unzip to get Pixel 3 image</vt:lpstr>
      <vt:lpstr>unzip to get Pixel 3 image</vt:lpstr>
      <vt:lpstr>File System Structure</vt:lpstr>
      <vt:lpstr>PowerPoint Presentation</vt:lpstr>
      <vt:lpstr>/System: Android OS Project (AOSP)</vt:lpstr>
      <vt:lpstr>/data</vt:lpstr>
      <vt:lpstr>data/system settings (don’t confuse with /system)</vt:lpstr>
      <vt:lpstr>PowerPoint Presentation</vt:lpstr>
      <vt:lpstr>PowerPoint Presentation</vt:lpstr>
      <vt:lpstr>Where are applications installed? (1) </vt:lpstr>
      <vt:lpstr>Where are applications installed? (1) </vt:lpstr>
      <vt:lpstr>Understand the Apps/Package</vt:lpstr>
      <vt:lpstr>What is Android (application) package .APK?</vt:lpstr>
      <vt:lpstr>APK compilation and de-compilation  </vt:lpstr>
      <vt:lpstr>PowerPoint Presentation</vt:lpstr>
      <vt:lpstr>What is the name of Application for a given applicationID? (Twitter vs. com.twitter.android)</vt:lpstr>
      <vt:lpstr>How to find the name of the application automatically? (com.twitter.android)</vt:lpstr>
      <vt:lpstr>PowerPoint Presentation</vt:lpstr>
      <vt:lpstr>PowerPoint Presentation</vt:lpstr>
      <vt:lpstr>List all app names and package ID</vt:lpstr>
      <vt:lpstr>Are there any apps with money transfer function?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Installing Visual Studio Code</dc:title>
  <dc:creator>Sajin.Shivdas@fdf.gov.ae</dc:creator>
  <cp:lastModifiedBy>Sajin Shivdas Sivadasan Shridharan</cp:lastModifiedBy>
  <cp:revision>4</cp:revision>
  <dcterms:created xsi:type="dcterms:W3CDTF">2021-01-18T02:02:41Z</dcterms:created>
  <dcterms:modified xsi:type="dcterms:W3CDTF">2022-11-21T11:55:01Z</dcterms:modified>
</cp:coreProperties>
</file>