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465" r:id="rId3"/>
    <p:sldId id="357" r:id="rId4"/>
    <p:sldId id="347" r:id="rId5"/>
    <p:sldId id="396" r:id="rId6"/>
    <p:sldId id="449" r:id="rId7"/>
    <p:sldId id="462" r:id="rId8"/>
    <p:sldId id="460" r:id="rId9"/>
    <p:sldId id="461" r:id="rId10"/>
    <p:sldId id="397" r:id="rId11"/>
    <p:sldId id="463" r:id="rId12"/>
    <p:sldId id="400" r:id="rId13"/>
    <p:sldId id="401" r:id="rId14"/>
    <p:sldId id="366" r:id="rId15"/>
    <p:sldId id="402" r:id="rId16"/>
    <p:sldId id="441" r:id="rId17"/>
    <p:sldId id="469" r:id="rId18"/>
    <p:sldId id="464" r:id="rId19"/>
    <p:sldId id="403" r:id="rId20"/>
    <p:sldId id="404" r:id="rId21"/>
    <p:sldId id="405" r:id="rId22"/>
    <p:sldId id="439" r:id="rId23"/>
    <p:sldId id="467" r:id="rId24"/>
    <p:sldId id="470" r:id="rId25"/>
    <p:sldId id="473" r:id="rId26"/>
    <p:sldId id="468" r:id="rId27"/>
    <p:sldId id="472" r:id="rId28"/>
    <p:sldId id="41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F"/>
    <a:srgbClr val="AB51D6"/>
    <a:srgbClr val="AEAEAE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547A2-CCA0-4341-80AC-B2CD8A282935}" v="70" dt="2021-07-27T02:53:28.1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Harleen Kaur" userId="S::id65ns02@ubalt.edu::9f7fc1d6-ab67-473f-ba46-e98f6ce2049b" providerId="AD" clId="Web-{C2904352-AA65-68D0-8E04-BC30B02D0E6A}"/>
    <pc:docChg chg="delSld modSld sldOrd">
      <pc:chgData name="Harleen Kaur" userId="S::id65ns02@ubalt.edu::9f7fc1d6-ab67-473f-ba46-e98f6ce2049b" providerId="AD" clId="Web-{C2904352-AA65-68D0-8E04-BC30B02D0E6A}" dt="2021-07-29T02:42:37.748" v="433" actId="1076"/>
      <pc:docMkLst>
        <pc:docMk/>
      </pc:docMkLst>
      <pc:sldChg chg="addSp modSp">
        <pc:chgData name="Harleen Kaur" userId="S::id65ns02@ubalt.edu::9f7fc1d6-ab67-473f-ba46-e98f6ce2049b" providerId="AD" clId="Web-{C2904352-AA65-68D0-8E04-BC30B02D0E6A}" dt="2021-07-29T02:42:02.216" v="431" actId="20577"/>
        <pc:sldMkLst>
          <pc:docMk/>
          <pc:sldMk cId="178630246" sldId="388"/>
        </pc:sldMkLst>
        <pc:spChg chg="mod">
          <ac:chgData name="Harleen Kaur" userId="S::id65ns02@ubalt.edu::9f7fc1d6-ab67-473f-ba46-e98f6ce2049b" providerId="AD" clId="Web-{C2904352-AA65-68D0-8E04-BC30B02D0E6A}" dt="2021-07-29T02:38:59.431" v="369" actId="20577"/>
          <ac:spMkLst>
            <pc:docMk/>
            <pc:sldMk cId="178630246" sldId="388"/>
            <ac:spMk id="2" creationId="{511E5A3B-1A9A-4587-8EE5-C8C7EF5EC8AC}"/>
          </ac:spMkLst>
        </pc:spChg>
        <pc:spChg chg="mod">
          <ac:chgData name="Harleen Kaur" userId="S::id65ns02@ubalt.edu::9f7fc1d6-ab67-473f-ba46-e98f6ce2049b" providerId="AD" clId="Web-{C2904352-AA65-68D0-8E04-BC30B02D0E6A}" dt="2021-07-29T02:39:17.556" v="371" actId="1076"/>
          <ac:spMkLst>
            <pc:docMk/>
            <pc:sldMk cId="178630246" sldId="388"/>
            <ac:spMk id="4" creationId="{8632A405-256C-4217-869C-B70D6A44ACE5}"/>
          </ac:spMkLst>
        </pc:spChg>
        <pc:spChg chg="mod">
          <ac:chgData name="Harleen Kaur" userId="S::id65ns02@ubalt.edu::9f7fc1d6-ab67-473f-ba46-e98f6ce2049b" providerId="AD" clId="Web-{C2904352-AA65-68D0-8E04-BC30B02D0E6A}" dt="2021-07-29T02:41:25.419" v="377" actId="1076"/>
          <ac:spMkLst>
            <pc:docMk/>
            <pc:sldMk cId="178630246" sldId="388"/>
            <ac:spMk id="6" creationId="{59B8EED9-3D97-45A4-AADC-DBB81FCED28D}"/>
          </ac:spMkLst>
        </pc:spChg>
        <pc:spChg chg="add mod">
          <ac:chgData name="Harleen Kaur" userId="S::id65ns02@ubalt.edu::9f7fc1d6-ab67-473f-ba46-e98f6ce2049b" providerId="AD" clId="Web-{C2904352-AA65-68D0-8E04-BC30B02D0E6A}" dt="2021-07-29T02:41:45.544" v="379" actId="1076"/>
          <ac:spMkLst>
            <pc:docMk/>
            <pc:sldMk cId="178630246" sldId="388"/>
            <ac:spMk id="9" creationId="{044D2757-19DE-491E-AF8C-32FA75F3D37F}"/>
          </ac:spMkLst>
        </pc:spChg>
        <pc:spChg chg="add mod">
          <ac:chgData name="Harleen Kaur" userId="S::id65ns02@ubalt.edu::9f7fc1d6-ab67-473f-ba46-e98f6ce2049b" providerId="AD" clId="Web-{C2904352-AA65-68D0-8E04-BC30B02D0E6A}" dt="2021-07-29T02:42:02.216" v="431" actId="20577"/>
          <ac:spMkLst>
            <pc:docMk/>
            <pc:sldMk cId="178630246" sldId="388"/>
            <ac:spMk id="10" creationId="{044D2757-19DE-491E-AF8C-32FA75F3D37F}"/>
          </ac:spMkLst>
        </pc:spChg>
        <pc:picChg chg="mod">
          <ac:chgData name="Harleen Kaur" userId="S::id65ns02@ubalt.edu::9f7fc1d6-ab67-473f-ba46-e98f6ce2049b" providerId="AD" clId="Web-{C2904352-AA65-68D0-8E04-BC30B02D0E6A}" dt="2021-07-29T02:39:10.119" v="370" actId="1076"/>
          <ac:picMkLst>
            <pc:docMk/>
            <pc:sldMk cId="178630246" sldId="388"/>
            <ac:picMk id="5" creationId="{130D740C-38F8-488B-9B14-810013535D8D}"/>
          </ac:picMkLst>
        </pc:picChg>
        <pc:picChg chg="mod">
          <ac:chgData name="Harleen Kaur" userId="S::id65ns02@ubalt.edu::9f7fc1d6-ab67-473f-ba46-e98f6ce2049b" providerId="AD" clId="Web-{C2904352-AA65-68D0-8E04-BC30B02D0E6A}" dt="2021-07-29T02:41:16.950" v="376" actId="1076"/>
          <ac:picMkLst>
            <pc:docMk/>
            <pc:sldMk cId="178630246" sldId="388"/>
            <ac:picMk id="7" creationId="{108439AA-3DE2-4EB2-BB83-2C21108898FD}"/>
          </ac:picMkLst>
        </pc:picChg>
        <pc:cxnChg chg="mod">
          <ac:chgData name="Harleen Kaur" userId="S::id65ns02@ubalt.edu::9f7fc1d6-ab67-473f-ba46-e98f6ce2049b" providerId="AD" clId="Web-{C2904352-AA65-68D0-8E04-BC30B02D0E6A}" dt="2021-07-29T02:39:24.150" v="372" actId="14100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ord">
        <pc:chgData name="Harleen Kaur" userId="S::id65ns02@ubalt.edu::9f7fc1d6-ab67-473f-ba46-e98f6ce2049b" providerId="AD" clId="Web-{C2904352-AA65-68D0-8E04-BC30B02D0E6A}" dt="2021-07-29T02:32:13.890" v="153"/>
        <pc:sldMkLst>
          <pc:docMk/>
          <pc:sldMk cId="500013314" sldId="434"/>
        </pc:sldMkLst>
      </pc:sldChg>
      <pc:sldChg chg="del">
        <pc:chgData name="Harleen Kaur" userId="S::id65ns02@ubalt.edu::9f7fc1d6-ab67-473f-ba46-e98f6ce2049b" providerId="AD" clId="Web-{C2904352-AA65-68D0-8E04-BC30B02D0E6A}" dt="2021-07-29T02:34:16.784" v="161"/>
        <pc:sldMkLst>
          <pc:docMk/>
          <pc:sldMk cId="2155079201" sldId="435"/>
        </pc:sldMkLst>
      </pc:sldChg>
      <pc:sldChg chg="addSp delSp modSp">
        <pc:chgData name="Harleen Kaur" userId="S::id65ns02@ubalt.edu::9f7fc1d6-ab67-473f-ba46-e98f6ce2049b" providerId="AD" clId="Web-{C2904352-AA65-68D0-8E04-BC30B02D0E6A}" dt="2021-07-29T02:35:41.645" v="233" actId="20577"/>
        <pc:sldMkLst>
          <pc:docMk/>
          <pc:sldMk cId="2525335445" sldId="436"/>
        </pc:sldMkLst>
        <pc:spChg chg="mod">
          <ac:chgData name="Harleen Kaur" userId="S::id65ns02@ubalt.edu::9f7fc1d6-ab67-473f-ba46-e98f6ce2049b" providerId="AD" clId="Web-{C2904352-AA65-68D0-8E04-BC30B02D0E6A}" dt="2021-07-29T02:34:48.034" v="204" actId="20577"/>
          <ac:spMkLst>
            <pc:docMk/>
            <pc:sldMk cId="2525335445" sldId="436"/>
            <ac:spMk id="2" creationId="{BDD3C7C7-633A-4382-929F-65B32CBD31FA}"/>
          </ac:spMkLst>
        </pc:spChg>
        <pc:spChg chg="del">
          <ac:chgData name="Harleen Kaur" userId="S::id65ns02@ubalt.edu::9f7fc1d6-ab67-473f-ba46-e98f6ce2049b" providerId="AD" clId="Web-{C2904352-AA65-68D0-8E04-BC30B02D0E6A}" dt="2021-07-29T02:35:15.597" v="208"/>
          <ac:spMkLst>
            <pc:docMk/>
            <pc:sldMk cId="2525335445" sldId="436"/>
            <ac:spMk id="3" creationId="{CFDAFB0B-B039-49D1-829F-C807C8B39BEE}"/>
          </ac:spMkLst>
        </pc:spChg>
        <pc:spChg chg="add mod">
          <ac:chgData name="Harleen Kaur" userId="S::id65ns02@ubalt.edu::9f7fc1d6-ab67-473f-ba46-e98f6ce2049b" providerId="AD" clId="Web-{C2904352-AA65-68D0-8E04-BC30B02D0E6A}" dt="2021-07-29T02:35:07.957" v="207" actId="14100"/>
          <ac:spMkLst>
            <pc:docMk/>
            <pc:sldMk cId="2525335445" sldId="436"/>
            <ac:spMk id="7" creationId="{38933FAF-4B1B-46A8-B10F-08B1FBC99AE9}"/>
          </ac:spMkLst>
        </pc:spChg>
        <pc:spChg chg="add del mod">
          <ac:chgData name="Harleen Kaur" userId="S::id65ns02@ubalt.edu::9f7fc1d6-ab67-473f-ba46-e98f6ce2049b" providerId="AD" clId="Web-{C2904352-AA65-68D0-8E04-BC30B02D0E6A}" dt="2021-07-29T02:35:18.551" v="209"/>
          <ac:spMkLst>
            <pc:docMk/>
            <pc:sldMk cId="2525335445" sldId="436"/>
            <ac:spMk id="8" creationId="{C1A093D3-8123-445B-8901-69300E5F7EA2}"/>
          </ac:spMkLst>
        </pc:spChg>
        <pc:spChg chg="add mod">
          <ac:chgData name="Harleen Kaur" userId="S::id65ns02@ubalt.edu::9f7fc1d6-ab67-473f-ba46-e98f6ce2049b" providerId="AD" clId="Web-{C2904352-AA65-68D0-8E04-BC30B02D0E6A}" dt="2021-07-29T02:35:41.645" v="233" actId="20577"/>
          <ac:spMkLst>
            <pc:docMk/>
            <pc:sldMk cId="2525335445" sldId="436"/>
            <ac:spMk id="9" creationId="{B4BA2A82-0077-467B-85B5-2B7D5AAB1532}"/>
          </ac:spMkLst>
        </pc:spChg>
      </pc:sldChg>
      <pc:sldChg chg="addSp delSp modSp">
        <pc:chgData name="Harleen Kaur" userId="S::id65ns02@ubalt.edu::9f7fc1d6-ab67-473f-ba46-e98f6ce2049b" providerId="AD" clId="Web-{C2904352-AA65-68D0-8E04-BC30B02D0E6A}" dt="2021-07-29T02:42:37.748" v="433" actId="1076"/>
        <pc:sldMkLst>
          <pc:docMk/>
          <pc:sldMk cId="1854780033" sldId="437"/>
        </pc:sldMkLst>
        <pc:spChg chg="mod">
          <ac:chgData name="Harleen Kaur" userId="S::id65ns02@ubalt.edu::9f7fc1d6-ab67-473f-ba46-e98f6ce2049b" providerId="AD" clId="Web-{C2904352-AA65-68D0-8E04-BC30B02D0E6A}" dt="2021-07-29T02:36:35.162" v="280" actId="20577"/>
          <ac:spMkLst>
            <pc:docMk/>
            <pc:sldMk cId="1854780033" sldId="437"/>
            <ac:spMk id="2" creationId="{C29C0832-F3BC-4E0B-A1A9-D77FC686A652}"/>
          </ac:spMkLst>
        </pc:spChg>
        <pc:spChg chg="del">
          <ac:chgData name="Harleen Kaur" userId="S::id65ns02@ubalt.edu::9f7fc1d6-ab67-473f-ba46-e98f6ce2049b" providerId="AD" clId="Web-{C2904352-AA65-68D0-8E04-BC30B02D0E6A}" dt="2021-07-29T02:36:37.974" v="281"/>
          <ac:spMkLst>
            <pc:docMk/>
            <pc:sldMk cId="1854780033" sldId="437"/>
            <ac:spMk id="3" creationId="{53BF0534-CFE9-4D56-9FA4-66DA3D63EA5F}"/>
          </ac:spMkLst>
        </pc:spChg>
        <pc:spChg chg="add del mod">
          <ac:chgData name="Harleen Kaur" userId="S::id65ns02@ubalt.edu::9f7fc1d6-ab67-473f-ba46-e98f6ce2049b" providerId="AD" clId="Web-{C2904352-AA65-68D0-8E04-BC30B02D0E6A}" dt="2021-07-29T02:36:41.959" v="282"/>
          <ac:spMkLst>
            <pc:docMk/>
            <pc:sldMk cId="1854780033" sldId="437"/>
            <ac:spMk id="7" creationId="{9ABF3EAD-46CA-4B12-BB54-A44FB79BB533}"/>
          </ac:spMkLst>
        </pc:spChg>
        <pc:spChg chg="add mod">
          <ac:chgData name="Harleen Kaur" userId="S::id65ns02@ubalt.edu::9f7fc1d6-ab67-473f-ba46-e98f6ce2049b" providerId="AD" clId="Web-{C2904352-AA65-68D0-8E04-BC30B02D0E6A}" dt="2021-07-29T02:42:37.748" v="433" actId="1076"/>
          <ac:spMkLst>
            <pc:docMk/>
            <pc:sldMk cId="1854780033" sldId="437"/>
            <ac:spMk id="8" creationId="{C3E11C82-29C7-4033-B7D0-4AEDC1EC4A4C}"/>
          </ac:spMkLst>
        </pc:spChg>
        <pc:spChg chg="add mod">
          <ac:chgData name="Harleen Kaur" userId="S::id65ns02@ubalt.edu::9f7fc1d6-ab67-473f-ba46-e98f6ce2049b" providerId="AD" clId="Web-{C2904352-AA65-68D0-8E04-BC30B02D0E6A}" dt="2021-07-29T02:37:59.883" v="302" actId="14100"/>
          <ac:spMkLst>
            <pc:docMk/>
            <pc:sldMk cId="1854780033" sldId="437"/>
            <ac:spMk id="9" creationId="{C4706244-5155-41D7-B99A-5BB2C76BDB6B}"/>
          </ac:spMkLst>
        </pc:spChg>
        <pc:picChg chg="mod">
          <ac:chgData name="Harleen Kaur" userId="S::id65ns02@ubalt.edu::9f7fc1d6-ab67-473f-ba46-e98f6ce2049b" providerId="AD" clId="Web-{C2904352-AA65-68D0-8E04-BC30B02D0E6A}" dt="2021-07-29T02:38:07.336" v="304" actId="1076"/>
          <ac:picMkLst>
            <pc:docMk/>
            <pc:sldMk cId="1854780033" sldId="437"/>
            <ac:picMk id="4" creationId="{6F373437-3B81-4412-8D98-6D95ADBFF560}"/>
          </ac:picMkLst>
        </pc:picChg>
      </pc:sldChg>
      <pc:sldChg chg="del">
        <pc:chgData name="Harleen Kaur" userId="S::id65ns02@ubalt.edu::9f7fc1d6-ab67-473f-ba46-e98f6ce2049b" providerId="AD" clId="Web-{C2904352-AA65-68D0-8E04-BC30B02D0E6A}" dt="2021-07-29T02:38:14.336" v="305"/>
        <pc:sldMkLst>
          <pc:docMk/>
          <pc:sldMk cId="3780473466" sldId="438"/>
        </pc:sldMkLst>
      </pc:sldChg>
      <pc:sldChg chg="modSp ord">
        <pc:chgData name="Harleen Kaur" userId="S::id65ns02@ubalt.edu::9f7fc1d6-ab67-473f-ba46-e98f6ce2049b" providerId="AD" clId="Web-{C2904352-AA65-68D0-8E04-BC30B02D0E6A}" dt="2021-07-29T02:34:00.283" v="160"/>
        <pc:sldMkLst>
          <pc:docMk/>
          <pc:sldMk cId="3862024830" sldId="455"/>
        </pc:sldMkLst>
        <pc:spChg chg="mod">
          <ac:chgData name="Harleen Kaur" userId="S::id65ns02@ubalt.edu::9f7fc1d6-ab67-473f-ba46-e98f6ce2049b" providerId="AD" clId="Web-{C2904352-AA65-68D0-8E04-BC30B02D0E6A}" dt="2021-07-29T02:33:05.391" v="155" actId="20577"/>
          <ac:spMkLst>
            <pc:docMk/>
            <pc:sldMk cId="3862024830" sldId="455"/>
            <ac:spMk id="3" creationId="{12D180E8-7053-4983-9728-782EE7D79494}"/>
          </ac:spMkLst>
        </pc:spChg>
      </pc:sldChg>
      <pc:sldChg chg="del">
        <pc:chgData name="Harleen Kaur" userId="S::id65ns02@ubalt.edu::9f7fc1d6-ab67-473f-ba46-e98f6ce2049b" providerId="AD" clId="Web-{C2904352-AA65-68D0-8E04-BC30B02D0E6A}" dt="2021-07-29T02:42:18.482" v="432"/>
        <pc:sldMkLst>
          <pc:docMk/>
          <pc:sldMk cId="4113545877" sldId="459"/>
        </pc:sldMkLst>
      </pc:sldChg>
      <pc:sldChg chg="modSp">
        <pc:chgData name="Harleen Kaur" userId="S::id65ns02@ubalt.edu::9f7fc1d6-ab67-473f-ba46-e98f6ce2049b" providerId="AD" clId="Web-{C2904352-AA65-68D0-8E04-BC30B02D0E6A}" dt="2021-07-29T02:26:17.628" v="3" actId="14100"/>
        <pc:sldMkLst>
          <pc:docMk/>
          <pc:sldMk cId="3747998406" sldId="476"/>
        </pc:sldMkLst>
        <pc:picChg chg="mod">
          <ac:chgData name="Harleen Kaur" userId="S::id65ns02@ubalt.edu::9f7fc1d6-ab67-473f-ba46-e98f6ce2049b" providerId="AD" clId="Web-{C2904352-AA65-68D0-8E04-BC30B02D0E6A}" dt="2021-07-29T02:26:17.628" v="3" actId="14100"/>
          <ac:picMkLst>
            <pc:docMk/>
            <pc:sldMk cId="3747998406" sldId="476"/>
            <ac:picMk id="4" creationId="{7704926C-E044-4DC6-94FE-C61A1A824232}"/>
          </ac:picMkLst>
        </pc:picChg>
      </pc:sldChg>
      <pc:sldChg chg="modSp ord">
        <pc:chgData name="Harleen Kaur" userId="S::id65ns02@ubalt.edu::9f7fc1d6-ab67-473f-ba46-e98f6ce2049b" providerId="AD" clId="Web-{C2904352-AA65-68D0-8E04-BC30B02D0E6A}" dt="2021-07-29T02:34:32.878" v="167" actId="20577"/>
        <pc:sldMkLst>
          <pc:docMk/>
          <pc:sldMk cId="470632294" sldId="493"/>
        </pc:sldMkLst>
        <pc:spChg chg="mod">
          <ac:chgData name="Harleen Kaur" userId="S::id65ns02@ubalt.edu::9f7fc1d6-ab67-473f-ba46-e98f6ce2049b" providerId="AD" clId="Web-{C2904352-AA65-68D0-8E04-BC30B02D0E6A}" dt="2021-07-29T02:34:32.878" v="167" actId="20577"/>
          <ac:spMkLst>
            <pc:docMk/>
            <pc:sldMk cId="470632294" sldId="493"/>
            <ac:spMk id="3" creationId="{D8B36EA8-41C8-4EB0-847D-E23A095A0596}"/>
          </ac:spMkLst>
        </pc:spChg>
      </pc:sldChg>
    </pc:docChg>
  </pc:docChgLst>
  <pc:docChgLst>
    <pc:chgData name="Harleen Kaur" userId="S::id65ns02@ubalt.edu::9f7fc1d6-ab67-473f-ba46-e98f6ce2049b" providerId="AD" clId="Web-{625C769A-59BF-6D7F-0980-28C7EEF4A985}"/>
    <pc:docChg chg="addSld delSld modSld sldOrd">
      <pc:chgData name="Harleen Kaur" userId="S::id65ns02@ubalt.edu::9f7fc1d6-ab67-473f-ba46-e98f6ce2049b" providerId="AD" clId="Web-{625C769A-59BF-6D7F-0980-28C7EEF4A985}" dt="2021-07-18T02:22:36.806" v="424" actId="20577"/>
      <pc:docMkLst>
        <pc:docMk/>
      </pc:docMkLst>
      <pc:sldChg chg="ord">
        <pc:chgData name="Harleen Kaur" userId="S::id65ns02@ubalt.edu::9f7fc1d6-ab67-473f-ba46-e98f6ce2049b" providerId="AD" clId="Web-{625C769A-59BF-6D7F-0980-28C7EEF4A985}" dt="2021-07-18T02:06:50.700" v="0"/>
        <pc:sldMkLst>
          <pc:docMk/>
          <pc:sldMk cId="1199149484" sldId="412"/>
        </pc:sldMkLst>
      </pc:sldChg>
      <pc:sldChg chg="modSp">
        <pc:chgData name="Harleen Kaur" userId="S::id65ns02@ubalt.edu::9f7fc1d6-ab67-473f-ba46-e98f6ce2049b" providerId="AD" clId="Web-{625C769A-59BF-6D7F-0980-28C7EEF4A985}" dt="2021-07-18T02:13:09.537" v="92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625C769A-59BF-6D7F-0980-28C7EEF4A985}" dt="2021-07-18T02:12:34.005" v="83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Harleen Kaur" userId="S::id65ns02@ubalt.edu::9f7fc1d6-ab67-473f-ba46-e98f6ce2049b" providerId="AD" clId="Web-{625C769A-59BF-6D7F-0980-28C7EEF4A985}" dt="2021-07-18T02:13:09.537" v="92" actId="20577"/>
          <ac:spMkLst>
            <pc:docMk/>
            <pc:sldMk cId="2128166042" sldId="441"/>
            <ac:spMk id="3" creationId="{0E13DF89-5D28-4C71-A52F-C53342DC3B2B}"/>
          </ac:spMkLst>
        </pc:spChg>
      </pc:sldChg>
      <pc:sldChg chg="modSp">
        <pc:chgData name="Harleen Kaur" userId="S::id65ns02@ubalt.edu::9f7fc1d6-ab67-473f-ba46-e98f6ce2049b" providerId="AD" clId="Web-{625C769A-59BF-6D7F-0980-28C7EEF4A985}" dt="2021-07-18T02:16:05.885" v="217" actId="20577"/>
        <pc:sldMkLst>
          <pc:docMk/>
          <pc:sldMk cId="1029523982" sldId="442"/>
        </pc:sldMkLst>
        <pc:spChg chg="mod">
          <ac:chgData name="Harleen Kaur" userId="S::id65ns02@ubalt.edu::9f7fc1d6-ab67-473f-ba46-e98f6ce2049b" providerId="AD" clId="Web-{625C769A-59BF-6D7F-0980-28C7EEF4A985}" dt="2021-07-18T02:16:05.885" v="217" actId="20577"/>
          <ac:spMkLst>
            <pc:docMk/>
            <pc:sldMk cId="1029523982" sldId="442"/>
            <ac:spMk id="2" creationId="{A101D528-7F11-4397-96ED-DBBB9205A1BF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14:19.523" v="140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625C769A-59BF-6D7F-0980-28C7EEF4A985}" dt="2021-07-18T02:14:19.523" v="140" actId="20577"/>
          <ac:spMkLst>
            <pc:docMk/>
            <pc:sldMk cId="260036501" sldId="447"/>
            <ac:spMk id="2" creationId="{813BE191-D198-48B4-9467-5B83D1A5E911}"/>
          </ac:spMkLst>
        </pc:spChg>
        <pc:spChg chg="mod">
          <ac:chgData name="Harleen Kaur" userId="S::id65ns02@ubalt.edu::9f7fc1d6-ab67-473f-ba46-e98f6ce2049b" providerId="AD" clId="Web-{625C769A-59BF-6D7F-0980-28C7EEF4A985}" dt="2021-07-18T02:12:11.098" v="80" actId="20577"/>
          <ac:spMkLst>
            <pc:docMk/>
            <pc:sldMk cId="260036501" sldId="447"/>
            <ac:spMk id="3" creationId="{0E6360D8-2F85-45CB-A569-DF666B47993C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15:46.525" v="214" actId="20577"/>
        <pc:sldMkLst>
          <pc:docMk/>
          <pc:sldMk cId="1259972498" sldId="448"/>
        </pc:sldMkLst>
        <pc:spChg chg="mod">
          <ac:chgData name="Harleen Kaur" userId="S::id65ns02@ubalt.edu::9f7fc1d6-ab67-473f-ba46-e98f6ce2049b" providerId="AD" clId="Web-{625C769A-59BF-6D7F-0980-28C7EEF4A985}" dt="2021-07-18T02:14:07.273" v="121" actId="20577"/>
          <ac:spMkLst>
            <pc:docMk/>
            <pc:sldMk cId="1259972498" sldId="448"/>
            <ac:spMk id="2" creationId="{AB24FA12-30EC-4391-AA06-005B228951E5}"/>
          </ac:spMkLst>
        </pc:spChg>
        <pc:spChg chg="mod">
          <ac:chgData name="Harleen Kaur" userId="S::id65ns02@ubalt.edu::9f7fc1d6-ab67-473f-ba46-e98f6ce2049b" providerId="AD" clId="Web-{625C769A-59BF-6D7F-0980-28C7EEF4A985}" dt="2021-07-18T02:15:46.525" v="214" actId="20577"/>
          <ac:spMkLst>
            <pc:docMk/>
            <pc:sldMk cId="1259972498" sldId="448"/>
            <ac:spMk id="3" creationId="{E965BB74-B491-46ED-876D-04B27159C3E2}"/>
          </ac:spMkLst>
        </pc:spChg>
      </pc:sldChg>
      <pc:sldChg chg="modSp new del">
        <pc:chgData name="Harleen Kaur" userId="S::id65ns02@ubalt.edu::9f7fc1d6-ab67-473f-ba46-e98f6ce2049b" providerId="AD" clId="Web-{625C769A-59BF-6D7F-0980-28C7EEF4A985}" dt="2021-07-18T02:16:36.699" v="221"/>
        <pc:sldMkLst>
          <pc:docMk/>
          <pc:sldMk cId="1206136821" sldId="449"/>
        </pc:sldMkLst>
        <pc:spChg chg="mod">
          <ac:chgData name="Harleen Kaur" userId="S::id65ns02@ubalt.edu::9f7fc1d6-ab67-473f-ba46-e98f6ce2049b" providerId="AD" clId="Web-{625C769A-59BF-6D7F-0980-28C7EEF4A985}" dt="2021-07-18T02:16:32.245" v="220" actId="20577"/>
          <ac:spMkLst>
            <pc:docMk/>
            <pc:sldMk cId="1206136821" sldId="449"/>
            <ac:spMk id="2" creationId="{45DE6761-105F-46FA-A965-34C9F4467F98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6:56.246" v="228"/>
        <pc:sldMkLst>
          <pc:docMk/>
          <pc:sldMk cId="3186660206" sldId="449"/>
        </pc:sldMkLst>
        <pc:spChg chg="mod">
          <ac:chgData name="Harleen Kaur" userId="S::id65ns02@ubalt.edu::9f7fc1d6-ab67-473f-ba46-e98f6ce2049b" providerId="AD" clId="Web-{625C769A-59BF-6D7F-0980-28C7EEF4A985}" dt="2021-07-18T02:16:50.714" v="227" actId="20577"/>
          <ac:spMkLst>
            <pc:docMk/>
            <pc:sldMk cId="3186660206" sldId="449"/>
            <ac:spMk id="2" creationId="{2945BB4A-BD20-4C76-8198-17680B86B065}"/>
          </ac:spMkLst>
        </pc:spChg>
        <pc:spChg chg="del">
          <ac:chgData name="Harleen Kaur" userId="S::id65ns02@ubalt.edu::9f7fc1d6-ab67-473f-ba46-e98f6ce2049b" providerId="AD" clId="Web-{625C769A-59BF-6D7F-0980-28C7EEF4A985}" dt="2021-07-18T02:16:56.246" v="228"/>
          <ac:spMkLst>
            <pc:docMk/>
            <pc:sldMk cId="3186660206" sldId="449"/>
            <ac:spMk id="3" creationId="{91264089-6F9B-4260-B588-48B234EBB85D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7:35.231" v="253"/>
        <pc:sldMkLst>
          <pc:docMk/>
          <pc:sldMk cId="368390487" sldId="450"/>
        </pc:sldMkLst>
        <pc:spChg chg="mod">
          <ac:chgData name="Harleen Kaur" userId="S::id65ns02@ubalt.edu::9f7fc1d6-ab67-473f-ba46-e98f6ce2049b" providerId="AD" clId="Web-{625C769A-59BF-6D7F-0980-28C7EEF4A985}" dt="2021-07-18T02:17:31.684" v="252" actId="20577"/>
          <ac:spMkLst>
            <pc:docMk/>
            <pc:sldMk cId="368390487" sldId="450"/>
            <ac:spMk id="2" creationId="{6E9A2D61-26C0-470C-817D-FBC23A1CCBBE}"/>
          </ac:spMkLst>
        </pc:spChg>
        <pc:spChg chg="del">
          <ac:chgData name="Harleen Kaur" userId="S::id65ns02@ubalt.edu::9f7fc1d6-ab67-473f-ba46-e98f6ce2049b" providerId="AD" clId="Web-{625C769A-59BF-6D7F-0980-28C7EEF4A985}" dt="2021-07-18T02:17:35.231" v="253"/>
          <ac:spMkLst>
            <pc:docMk/>
            <pc:sldMk cId="368390487" sldId="450"/>
            <ac:spMk id="3" creationId="{95AEB862-6CD7-499E-918C-5461054483AD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8:01.373" v="266"/>
        <pc:sldMkLst>
          <pc:docMk/>
          <pc:sldMk cId="3021732972" sldId="451"/>
        </pc:sldMkLst>
        <pc:spChg chg="mod">
          <ac:chgData name="Harleen Kaur" userId="S::id65ns02@ubalt.edu::9f7fc1d6-ab67-473f-ba46-e98f6ce2049b" providerId="AD" clId="Web-{625C769A-59BF-6D7F-0980-28C7EEF4A985}" dt="2021-07-18T02:17:58.779" v="265" actId="20577"/>
          <ac:spMkLst>
            <pc:docMk/>
            <pc:sldMk cId="3021732972" sldId="451"/>
            <ac:spMk id="2" creationId="{395A5A67-A577-4FF7-B4A9-0DDE87D409D0}"/>
          </ac:spMkLst>
        </pc:spChg>
        <pc:spChg chg="del">
          <ac:chgData name="Harleen Kaur" userId="S::id65ns02@ubalt.edu::9f7fc1d6-ab67-473f-ba46-e98f6ce2049b" providerId="AD" clId="Web-{625C769A-59BF-6D7F-0980-28C7EEF4A985}" dt="2021-07-18T02:18:01.373" v="266"/>
          <ac:spMkLst>
            <pc:docMk/>
            <pc:sldMk cId="3021732972" sldId="451"/>
            <ac:spMk id="3" creationId="{41A6200C-5E38-4A21-BDA0-3173E4CD3C4D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20:44.943" v="407" actId="20577"/>
        <pc:sldMkLst>
          <pc:docMk/>
          <pc:sldMk cId="2784708312" sldId="452"/>
        </pc:sldMkLst>
        <pc:spChg chg="mod">
          <ac:chgData name="Harleen Kaur" userId="S::id65ns02@ubalt.edu::9f7fc1d6-ab67-473f-ba46-e98f6ce2049b" providerId="AD" clId="Web-{625C769A-59BF-6D7F-0980-28C7EEF4A985}" dt="2021-07-18T02:19:09.280" v="278" actId="20577"/>
          <ac:spMkLst>
            <pc:docMk/>
            <pc:sldMk cId="2784708312" sldId="452"/>
            <ac:spMk id="2" creationId="{9D570C73-EE79-47C1-AF44-83C695CFE718}"/>
          </ac:spMkLst>
        </pc:spChg>
        <pc:spChg chg="mod">
          <ac:chgData name="Harleen Kaur" userId="S::id65ns02@ubalt.edu::9f7fc1d6-ab67-473f-ba46-e98f6ce2049b" providerId="AD" clId="Web-{625C769A-59BF-6D7F-0980-28C7EEF4A985}" dt="2021-07-18T02:20:44.943" v="407" actId="20577"/>
          <ac:spMkLst>
            <pc:docMk/>
            <pc:sldMk cId="2784708312" sldId="452"/>
            <ac:spMk id="3" creationId="{3D07EBF5-6C6B-47B9-827D-AC3A65963BC3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22:36.806" v="424" actId="20577"/>
        <pc:sldMkLst>
          <pc:docMk/>
          <pc:sldMk cId="2996491619" sldId="453"/>
        </pc:sldMkLst>
        <pc:spChg chg="mod">
          <ac:chgData name="Harleen Kaur" userId="S::id65ns02@ubalt.edu::9f7fc1d6-ab67-473f-ba46-e98f6ce2049b" providerId="AD" clId="Web-{625C769A-59BF-6D7F-0980-28C7EEF4A985}" dt="2021-07-18T02:22:36.806" v="424" actId="20577"/>
          <ac:spMkLst>
            <pc:docMk/>
            <pc:sldMk cId="2996491619" sldId="453"/>
            <ac:spMk id="2" creationId="{53F88251-8DA7-45DE-BE99-A12764663DE1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3ADB2C58-A844-5E58-5E5C-3CBB6E1BFD57}"/>
    <pc:docChg chg="addSld delSld modSld">
      <pc:chgData name="Harleen Kaur" userId="S::id65ns02@ubalt.edu::9f7fc1d6-ab67-473f-ba46-e98f6ce2049b" providerId="AD" clId="Web-{3ADB2C58-A844-5E58-5E5C-3CBB6E1BFD57}" dt="2021-06-30T19:04:10.642" v="867" actId="14100"/>
      <pc:docMkLst>
        <pc:docMk/>
      </pc:docMkLst>
      <pc:sldChg chg="add del">
        <pc:chgData name="Harleen Kaur" userId="S::id65ns02@ubalt.edu::9f7fc1d6-ab67-473f-ba46-e98f6ce2049b" providerId="AD" clId="Web-{3ADB2C58-A844-5E58-5E5C-3CBB6E1BFD57}" dt="2021-06-30T17:48:47.344" v="201"/>
        <pc:sldMkLst>
          <pc:docMk/>
          <pc:sldMk cId="518853508" sldId="361"/>
        </pc:sldMkLst>
      </pc:sldChg>
      <pc:sldChg chg="del">
        <pc:chgData name="Harleen Kaur" userId="S::id65ns02@ubalt.edu::9f7fc1d6-ab67-473f-ba46-e98f6ce2049b" providerId="AD" clId="Web-{3ADB2C58-A844-5E58-5E5C-3CBB6E1BFD57}" dt="2021-06-30T17:48:48.751" v="202"/>
        <pc:sldMkLst>
          <pc:docMk/>
          <pc:sldMk cId="522743250" sldId="363"/>
        </pc:sldMkLst>
      </pc:sldChg>
      <pc:sldChg chg="del">
        <pc:chgData name="Harleen Kaur" userId="S::id65ns02@ubalt.edu::9f7fc1d6-ab67-473f-ba46-e98f6ce2049b" providerId="AD" clId="Web-{3ADB2C58-A844-5E58-5E5C-3CBB6E1BFD57}" dt="2021-06-30T17:53:41.180" v="261"/>
        <pc:sldMkLst>
          <pc:docMk/>
          <pc:sldMk cId="3162707779" sldId="364"/>
        </pc:sldMkLst>
      </pc:sldChg>
      <pc:sldChg chg="del">
        <pc:chgData name="Harleen Kaur" userId="S::id65ns02@ubalt.edu::9f7fc1d6-ab67-473f-ba46-e98f6ce2049b" providerId="AD" clId="Web-{3ADB2C58-A844-5E58-5E5C-3CBB6E1BFD57}" dt="2021-06-30T18:50:54.446" v="618"/>
        <pc:sldMkLst>
          <pc:docMk/>
          <pc:sldMk cId="463297845" sldId="370"/>
        </pc:sldMkLst>
      </pc:sldChg>
      <pc:sldChg chg="del">
        <pc:chgData name="Harleen Kaur" userId="S::id65ns02@ubalt.edu::9f7fc1d6-ab67-473f-ba46-e98f6ce2049b" providerId="AD" clId="Web-{3ADB2C58-A844-5E58-5E5C-3CBB6E1BFD57}" dt="2021-06-30T18:54:08.922" v="676"/>
        <pc:sldMkLst>
          <pc:docMk/>
          <pc:sldMk cId="957894643" sldId="371"/>
        </pc:sldMkLst>
      </pc:sldChg>
      <pc:sldChg chg="del">
        <pc:chgData name="Harleen Kaur" userId="S::id65ns02@ubalt.edu::9f7fc1d6-ab67-473f-ba46-e98f6ce2049b" providerId="AD" clId="Web-{3ADB2C58-A844-5E58-5E5C-3CBB6E1BFD57}" dt="2021-06-30T18:22:30.899" v="406"/>
        <pc:sldMkLst>
          <pc:docMk/>
          <pc:sldMk cId="3664989842" sldId="391"/>
        </pc:sldMkLst>
      </pc:sldChg>
      <pc:sldChg chg="del">
        <pc:chgData name="Harleen Kaur" userId="S::id65ns02@ubalt.edu::9f7fc1d6-ab67-473f-ba46-e98f6ce2049b" providerId="AD" clId="Web-{3ADB2C58-A844-5E58-5E5C-3CBB6E1BFD57}" dt="2021-06-30T18:50:51.852" v="617"/>
        <pc:sldMkLst>
          <pc:docMk/>
          <pc:sldMk cId="3404756224" sldId="392"/>
        </pc:sldMkLst>
      </pc:sldChg>
      <pc:sldChg chg="del">
        <pc:chgData name="Harleen Kaur" userId="S::id65ns02@ubalt.edu::9f7fc1d6-ab67-473f-ba46-e98f6ce2049b" providerId="AD" clId="Web-{3ADB2C58-A844-5E58-5E5C-3CBB6E1BFD57}" dt="2021-06-30T18:53:44.172" v="663"/>
        <pc:sldMkLst>
          <pc:docMk/>
          <pc:sldMk cId="3289249383" sldId="393"/>
        </pc:sldMkLst>
      </pc:sldChg>
      <pc:sldChg chg="addSp modSp new">
        <pc:chgData name="Harleen Kaur" userId="S::id65ns02@ubalt.edu::9f7fc1d6-ab67-473f-ba46-e98f6ce2049b" providerId="AD" clId="Web-{3ADB2C58-A844-5E58-5E5C-3CBB6E1BFD57}" dt="2021-06-30T17:20:22.188" v="69" actId="1076"/>
        <pc:sldMkLst>
          <pc:docMk/>
          <pc:sldMk cId="2690676310" sldId="396"/>
        </pc:sldMkLst>
        <pc:spChg chg="mod">
          <ac:chgData name="Harleen Kaur" userId="S::id65ns02@ubalt.edu::9f7fc1d6-ab67-473f-ba46-e98f6ce2049b" providerId="AD" clId="Web-{3ADB2C58-A844-5E58-5E5C-3CBB6E1BFD57}" dt="2021-06-30T17:09:38.983" v="12" actId="20577"/>
          <ac:spMkLst>
            <pc:docMk/>
            <pc:sldMk cId="2690676310" sldId="396"/>
            <ac:spMk id="2" creationId="{5B88E8B1-48C2-4781-85D7-D55E297D15EF}"/>
          </ac:spMkLst>
        </pc:spChg>
        <pc:spChg chg="mod">
          <ac:chgData name="Harleen Kaur" userId="S::id65ns02@ubalt.edu::9f7fc1d6-ab67-473f-ba46-e98f6ce2049b" providerId="AD" clId="Web-{3ADB2C58-A844-5E58-5E5C-3CBB6E1BFD57}" dt="2021-06-30T17:14:18.975" v="35" actId="14100"/>
          <ac:spMkLst>
            <pc:docMk/>
            <pc:sldMk cId="2690676310" sldId="396"/>
            <ac:spMk id="3" creationId="{B7006A46-14E2-420B-B910-2D8EC3A0B1D8}"/>
          </ac:spMkLst>
        </pc:spChg>
        <pc:picChg chg="add mod">
          <ac:chgData name="Harleen Kaur" userId="S::id65ns02@ubalt.edu::9f7fc1d6-ab67-473f-ba46-e98f6ce2049b" providerId="AD" clId="Web-{3ADB2C58-A844-5E58-5E5C-3CBB6E1BFD57}" dt="2021-06-30T17:16:16.400" v="49" actId="1076"/>
          <ac:picMkLst>
            <pc:docMk/>
            <pc:sldMk cId="2690676310" sldId="396"/>
            <ac:picMk id="4" creationId="{4374BF29-82CF-435B-B9F6-1E82FA9E013B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18:01.013" v="64" actId="1076"/>
          <ac:picMkLst>
            <pc:docMk/>
            <pc:sldMk cId="2690676310" sldId="396"/>
            <ac:picMk id="5" creationId="{B1F16502-D088-4E7E-B9FF-CE3FDE8D406C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20:10.251" v="67" actId="1076"/>
          <ac:picMkLst>
            <pc:docMk/>
            <pc:sldMk cId="2690676310" sldId="396"/>
            <ac:picMk id="6" creationId="{3C6C0C08-92A5-4EE7-AAEE-1430A41BC622}"/>
          </ac:picMkLst>
        </pc:picChg>
        <pc:cxnChg chg="add mod">
          <ac:chgData name="Harleen Kaur" userId="S::id65ns02@ubalt.edu::9f7fc1d6-ab67-473f-ba46-e98f6ce2049b" providerId="AD" clId="Web-{3ADB2C58-A844-5E58-5E5C-3CBB6E1BFD57}" dt="2021-06-30T17:17:46.653" v="63" actId="14100"/>
          <ac:cxnSpMkLst>
            <pc:docMk/>
            <pc:sldMk cId="2690676310" sldId="396"/>
            <ac:cxnSpMk id="7" creationId="{7F2CD51F-B5BA-4C44-A599-093212B8237A}"/>
          </ac:cxnSpMkLst>
        </pc:cxnChg>
        <pc:cxnChg chg="add mod">
          <ac:chgData name="Harleen Kaur" userId="S::id65ns02@ubalt.edu::9f7fc1d6-ab67-473f-ba46-e98f6ce2049b" providerId="AD" clId="Web-{3ADB2C58-A844-5E58-5E5C-3CBB6E1BFD57}" dt="2021-06-30T17:19:45.406" v="65" actId="14100"/>
          <ac:cxnSpMkLst>
            <pc:docMk/>
            <pc:sldMk cId="2690676310" sldId="396"/>
            <ac:cxnSpMk id="8" creationId="{FB98E004-F066-423B-9E9B-8FC4347AA236}"/>
          </ac:cxnSpMkLst>
        </pc:cxnChg>
        <pc:cxnChg chg="add mod">
          <ac:chgData name="Harleen Kaur" userId="S::id65ns02@ubalt.edu::9f7fc1d6-ab67-473f-ba46-e98f6ce2049b" providerId="AD" clId="Web-{3ADB2C58-A844-5E58-5E5C-3CBB6E1BFD57}" dt="2021-06-30T17:20:22.188" v="69" actId="1076"/>
          <ac:cxnSpMkLst>
            <pc:docMk/>
            <pc:sldMk cId="2690676310" sldId="396"/>
            <ac:cxnSpMk id="9" creationId="{9DB70D91-1262-4128-A156-371621D58395}"/>
          </ac:cxnSpMkLst>
        </pc:cxnChg>
      </pc:sldChg>
      <pc:sldChg chg="addSp delSp modSp new">
        <pc:chgData name="Harleen Kaur" userId="S::id65ns02@ubalt.edu::9f7fc1d6-ab67-473f-ba46-e98f6ce2049b" providerId="AD" clId="Web-{3ADB2C58-A844-5E58-5E5C-3CBB6E1BFD57}" dt="2021-06-30T17:48:27.156" v="198" actId="14100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3ADB2C58-A844-5E58-5E5C-3CBB6E1BFD57}" dt="2021-06-30T17:21:02.939" v="77" actId="20577"/>
          <ac:spMkLst>
            <pc:docMk/>
            <pc:sldMk cId="3154763750" sldId="397"/>
            <ac:spMk id="2" creationId="{74AEF5EF-1C36-4277-A7E8-D6B1A9850136}"/>
          </ac:spMkLst>
        </pc:spChg>
        <pc:spChg chg="mod">
          <ac:chgData name="Harleen Kaur" userId="S::id65ns02@ubalt.edu::9f7fc1d6-ab67-473f-ba46-e98f6ce2049b" providerId="AD" clId="Web-{3ADB2C58-A844-5E58-5E5C-3CBB6E1BFD57}" dt="2021-06-30T17:35:31.057" v="177" actId="20577"/>
          <ac:spMkLst>
            <pc:docMk/>
            <pc:sldMk cId="3154763750" sldId="397"/>
            <ac:spMk id="3" creationId="{51D42C03-9D67-4FA3-B3A8-5623A3A9B3BB}"/>
          </ac:spMkLst>
        </pc:spChg>
        <pc:spChg chg="add mod">
          <ac:chgData name="Harleen Kaur" userId="S::id65ns02@ubalt.edu::9f7fc1d6-ab67-473f-ba46-e98f6ce2049b" providerId="AD" clId="Web-{3ADB2C58-A844-5E58-5E5C-3CBB6E1BFD57}" dt="2021-06-30T17:47:36.889" v="184" actId="14100"/>
          <ac:spMkLst>
            <pc:docMk/>
            <pc:sldMk cId="3154763750" sldId="397"/>
            <ac:spMk id="8" creationId="{303E08AB-ABA3-437E-B072-7596B1B64112}"/>
          </ac:spMkLst>
        </pc:spChg>
        <pc:spChg chg="add mod">
          <ac:chgData name="Harleen Kaur" userId="S::id65ns02@ubalt.edu::9f7fc1d6-ab67-473f-ba46-e98f6ce2049b" providerId="AD" clId="Web-{3ADB2C58-A844-5E58-5E5C-3CBB6E1BFD57}" dt="2021-06-30T17:48:27.156" v="198" actId="14100"/>
          <ac:spMkLst>
            <pc:docMk/>
            <pc:sldMk cId="3154763750" sldId="397"/>
            <ac:spMk id="9" creationId="{710E7732-D082-420E-A0D0-E143EDCF6E2B}"/>
          </ac:spMkLst>
        </pc:spChg>
        <pc:picChg chg="add del mod">
          <ac:chgData name="Harleen Kaur" userId="S::id65ns02@ubalt.edu::9f7fc1d6-ab67-473f-ba46-e98f6ce2049b" providerId="AD" clId="Web-{3ADB2C58-A844-5E58-5E5C-3CBB6E1BFD57}" dt="2021-06-30T17:34:26.336" v="169"/>
          <ac:picMkLst>
            <pc:docMk/>
            <pc:sldMk cId="3154763750" sldId="397"/>
            <ac:picMk id="4" creationId="{0978277E-21FC-4AAF-85E5-7546CF997447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7:34:25.164" v="168"/>
          <ac:picMkLst>
            <pc:docMk/>
            <pc:sldMk cId="3154763750" sldId="397"/>
            <ac:picMk id="5" creationId="{72B0D7B7-65B0-421B-9160-58E150183947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34:51.165" v="172" actId="1076"/>
          <ac:picMkLst>
            <pc:docMk/>
            <pc:sldMk cId="3154763750" sldId="397"/>
            <ac:picMk id="6" creationId="{ABC33478-6A65-4DC2-AE30-56BC9BFF2CEF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35:20.385" v="175" actId="14100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7:53:08.195" v="260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3ADB2C58-A844-5E58-5E5C-3CBB6E1BFD57}" dt="2021-06-30T17:51:44.318" v="228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Harleen Kaur" userId="S::id65ns02@ubalt.edu::9f7fc1d6-ab67-473f-ba46-e98f6ce2049b" providerId="AD" clId="Web-{3ADB2C58-A844-5E58-5E5C-3CBB6E1BFD57}" dt="2021-06-30T17:53:08.195" v="260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new del">
        <pc:chgData name="Harleen Kaur" userId="S::id65ns02@ubalt.edu::9f7fc1d6-ab67-473f-ba46-e98f6ce2049b" providerId="AD" clId="Web-{3ADB2C58-A844-5E58-5E5C-3CBB6E1BFD57}" dt="2021-06-30T18:11:11.272" v="263"/>
        <pc:sldMkLst>
          <pc:docMk/>
          <pc:sldMk cId="2769327582" sldId="399"/>
        </pc:sldMkLst>
      </pc:sldChg>
      <pc:sldChg chg="delSp modSp new">
        <pc:chgData name="Harleen Kaur" userId="S::id65ns02@ubalt.edu::9f7fc1d6-ab67-473f-ba46-e98f6ce2049b" providerId="AD" clId="Web-{3ADB2C58-A844-5E58-5E5C-3CBB6E1BFD57}" dt="2021-06-30T18:11:24.256" v="271"/>
        <pc:sldMkLst>
          <pc:docMk/>
          <pc:sldMk cId="3472143807" sldId="399"/>
        </pc:sldMkLst>
        <pc:spChg chg="mod">
          <ac:chgData name="Harleen Kaur" userId="S::id65ns02@ubalt.edu::9f7fc1d6-ab67-473f-ba46-e98f6ce2049b" providerId="AD" clId="Web-{3ADB2C58-A844-5E58-5E5C-3CBB6E1BFD57}" dt="2021-06-30T18:11:21.616" v="270" actId="20577"/>
          <ac:spMkLst>
            <pc:docMk/>
            <pc:sldMk cId="3472143807" sldId="399"/>
            <ac:spMk id="2" creationId="{AE315495-821B-4EC1-99B2-D05C4819A1A6}"/>
          </ac:spMkLst>
        </pc:spChg>
        <pc:spChg chg="del">
          <ac:chgData name="Harleen Kaur" userId="S::id65ns02@ubalt.edu::9f7fc1d6-ab67-473f-ba46-e98f6ce2049b" providerId="AD" clId="Web-{3ADB2C58-A844-5E58-5E5C-3CBB6E1BFD57}" dt="2021-06-30T18:11:24.256" v="271"/>
          <ac:spMkLst>
            <pc:docMk/>
            <pc:sldMk cId="3472143807" sldId="399"/>
            <ac:spMk id="3" creationId="{DDA604E5-48A0-4054-AAA0-A0A8E7F067B5}"/>
          </ac:spMkLst>
        </pc:spChg>
      </pc:sldChg>
      <pc:sldChg chg="addSp modSp new modNotes">
        <pc:chgData name="Harleen Kaur" userId="S::id65ns02@ubalt.edu::9f7fc1d6-ab67-473f-ba46-e98f6ce2049b" providerId="AD" clId="Web-{3ADB2C58-A844-5E58-5E5C-3CBB6E1BFD57}" dt="2021-06-30T19:04:10.642" v="867" actId="14100"/>
        <pc:sldMkLst>
          <pc:docMk/>
          <pc:sldMk cId="144230432" sldId="400"/>
        </pc:sldMkLst>
        <pc:spChg chg="mod">
          <ac:chgData name="Harleen Kaur" userId="S::id65ns02@ubalt.edu::9f7fc1d6-ab67-473f-ba46-e98f6ce2049b" providerId="AD" clId="Web-{3ADB2C58-A844-5E58-5E5C-3CBB6E1BFD57}" dt="2021-06-30T18:11:31.397" v="273" actId="20577"/>
          <ac:spMkLst>
            <pc:docMk/>
            <pc:sldMk cId="144230432" sldId="400"/>
            <ac:spMk id="2" creationId="{5E80CF58-F693-4833-B1BB-BD546A821FD0}"/>
          </ac:spMkLst>
        </pc:spChg>
        <pc:spChg chg="mod">
          <ac:chgData name="Harleen Kaur" userId="S::id65ns02@ubalt.edu::9f7fc1d6-ab67-473f-ba46-e98f6ce2049b" providerId="AD" clId="Web-{3ADB2C58-A844-5E58-5E5C-3CBB6E1BFD57}" dt="2021-06-30T18:12:12.758" v="298" actId="14100"/>
          <ac:spMkLst>
            <pc:docMk/>
            <pc:sldMk cId="144230432" sldId="400"/>
            <ac:spMk id="3" creationId="{273DDD4F-8535-4041-96AC-4257A017405A}"/>
          </ac:spMkLst>
        </pc:spChg>
        <pc:spChg chg="add mod">
          <ac:chgData name="Harleen Kaur" userId="S::id65ns02@ubalt.edu::9f7fc1d6-ab67-473f-ba46-e98f6ce2049b" providerId="AD" clId="Web-{3ADB2C58-A844-5E58-5E5C-3CBB6E1BFD57}" dt="2021-06-30T18:18:37.924" v="351" actId="20577"/>
          <ac:spMkLst>
            <pc:docMk/>
            <pc:sldMk cId="144230432" sldId="400"/>
            <ac:spMk id="5" creationId="{65A992E6-8558-480E-8728-A179494DF8D3}"/>
          </ac:spMkLst>
        </pc:spChg>
        <pc:spChg chg="add mod">
          <ac:chgData name="Harleen Kaur" userId="S::id65ns02@ubalt.edu::9f7fc1d6-ab67-473f-ba46-e98f6ce2049b" providerId="AD" clId="Web-{3ADB2C58-A844-5E58-5E5C-3CBB6E1BFD57}" dt="2021-06-30T19:04:10.642" v="867" actId="14100"/>
          <ac:spMkLst>
            <pc:docMk/>
            <pc:sldMk cId="144230432" sldId="400"/>
            <ac:spMk id="6" creationId="{E3A7CC22-27B9-480C-844D-2D97A0018371}"/>
          </ac:spMkLst>
        </pc:spChg>
        <pc:picChg chg="add mod">
          <ac:chgData name="Harleen Kaur" userId="S::id65ns02@ubalt.edu::9f7fc1d6-ab67-473f-ba46-e98f6ce2049b" providerId="AD" clId="Web-{3ADB2C58-A844-5E58-5E5C-3CBB6E1BFD57}" dt="2021-06-30T18:12:25.414" v="302" actId="1076"/>
          <ac:picMkLst>
            <pc:docMk/>
            <pc:sldMk cId="144230432" sldId="400"/>
            <ac:picMk id="4" creationId="{127CC273-E3C2-4629-9827-ABC4985FA76C}"/>
          </ac:picMkLst>
        </pc:picChg>
      </pc:sldChg>
      <pc:sldChg chg="addSp delSp modSp new">
        <pc:chgData name="Harleen Kaur" userId="S::id65ns02@ubalt.edu::9f7fc1d6-ab67-473f-ba46-e98f6ce2049b" providerId="AD" clId="Web-{3ADB2C58-A844-5E58-5E5C-3CBB6E1BFD57}" dt="2021-06-30T18:22:15.446" v="405" actId="14100"/>
        <pc:sldMkLst>
          <pc:docMk/>
          <pc:sldMk cId="3086783645" sldId="401"/>
        </pc:sldMkLst>
        <pc:spChg chg="mod">
          <ac:chgData name="Harleen Kaur" userId="S::id65ns02@ubalt.edu::9f7fc1d6-ab67-473f-ba46-e98f6ce2049b" providerId="AD" clId="Web-{3ADB2C58-A844-5E58-5E5C-3CBB6E1BFD57}" dt="2021-06-30T18:19:00.003" v="354" actId="20577"/>
          <ac:spMkLst>
            <pc:docMk/>
            <pc:sldMk cId="3086783645" sldId="401"/>
            <ac:spMk id="2" creationId="{D45496F9-C689-4B61-8E55-1E7BFEEF840B}"/>
          </ac:spMkLst>
        </pc:spChg>
        <pc:spChg chg="mod">
          <ac:chgData name="Harleen Kaur" userId="S::id65ns02@ubalt.edu::9f7fc1d6-ab67-473f-ba46-e98f6ce2049b" providerId="AD" clId="Web-{3ADB2C58-A844-5E58-5E5C-3CBB6E1BFD57}" dt="2021-06-30T18:19:38.098" v="379" actId="14100"/>
          <ac:spMkLst>
            <pc:docMk/>
            <pc:sldMk cId="3086783645" sldId="401"/>
            <ac:spMk id="3" creationId="{32A7CA34-3018-42B4-84C1-1273FF7254CF}"/>
          </ac:spMkLst>
        </pc:spChg>
        <pc:spChg chg="add mod">
          <ac:chgData name="Harleen Kaur" userId="S::id65ns02@ubalt.edu::9f7fc1d6-ab67-473f-ba46-e98f6ce2049b" providerId="AD" clId="Web-{3ADB2C58-A844-5E58-5E5C-3CBB6E1BFD57}" dt="2021-06-30T18:21:38.664" v="399" actId="14100"/>
          <ac:spMkLst>
            <pc:docMk/>
            <pc:sldMk cId="3086783645" sldId="401"/>
            <ac:spMk id="8" creationId="{5064E351-3B55-41F7-8D06-D42E05FC5F06}"/>
          </ac:spMkLst>
        </pc:spChg>
        <pc:graphicFrameChg chg="add mod modGraphic">
          <ac:chgData name="Harleen Kaur" userId="S::id65ns02@ubalt.edu::9f7fc1d6-ab67-473f-ba46-e98f6ce2049b" providerId="AD" clId="Web-{3ADB2C58-A844-5E58-5E5C-3CBB6E1BFD57}" dt="2021-06-30T18:20:58.788" v="391"/>
          <ac:graphicFrameMkLst>
            <pc:docMk/>
            <pc:sldMk cId="3086783645" sldId="401"/>
            <ac:graphicFrameMk id="7" creationId="{2CC5C8F6-B106-4B87-ABFF-8456527F0B0F}"/>
          </ac:graphicFrameMkLst>
        </pc:graphicFrameChg>
        <pc:picChg chg="add mod">
          <ac:chgData name="Harleen Kaur" userId="S::id65ns02@ubalt.edu::9f7fc1d6-ab67-473f-ba46-e98f6ce2049b" providerId="AD" clId="Web-{3ADB2C58-A844-5E58-5E5C-3CBB6E1BFD57}" dt="2021-06-30T18:20:09.614" v="382" actId="14100"/>
          <ac:picMkLst>
            <pc:docMk/>
            <pc:sldMk cId="3086783645" sldId="401"/>
            <ac:picMk id="4" creationId="{B139F286-2F1B-431B-8096-12D93936E777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8:20:22.333" v="384"/>
          <ac:picMkLst>
            <pc:docMk/>
            <pc:sldMk cId="3086783645" sldId="401"/>
            <ac:picMk id="5" creationId="{5B94F70C-288D-41AD-8793-EE6D3C978249}"/>
          </ac:picMkLst>
        </pc:picChg>
        <pc:cxnChg chg="add mod">
          <ac:chgData name="Harleen Kaur" userId="S::id65ns02@ubalt.edu::9f7fc1d6-ab67-473f-ba46-e98f6ce2049b" providerId="AD" clId="Web-{3ADB2C58-A844-5E58-5E5C-3CBB6E1BFD57}" dt="2021-06-30T18:22:15.446" v="405" actId="14100"/>
          <ac:cxnSpMkLst>
            <pc:docMk/>
            <pc:sldMk cId="3086783645" sldId="401"/>
            <ac:cxnSpMk id="9" creationId="{4E139269-FFDD-499C-A92C-41CA95D0833F}"/>
          </ac:cxnSpMkLst>
        </pc:cxnChg>
      </pc:sldChg>
      <pc:sldChg chg="new del">
        <pc:chgData name="Harleen Kaur" userId="S::id65ns02@ubalt.edu::9f7fc1d6-ab67-473f-ba46-e98f6ce2049b" providerId="AD" clId="Web-{3ADB2C58-A844-5E58-5E5C-3CBB6E1BFD57}" dt="2021-06-30T18:23:19.182" v="408"/>
        <pc:sldMkLst>
          <pc:docMk/>
          <pc:sldMk cId="827838909" sldId="402"/>
        </pc:sldMkLst>
      </pc:sldChg>
      <pc:sldChg chg="delSp modSp new">
        <pc:chgData name="Harleen Kaur" userId="S::id65ns02@ubalt.edu::9f7fc1d6-ab67-473f-ba46-e98f6ce2049b" providerId="AD" clId="Web-{3ADB2C58-A844-5E58-5E5C-3CBB6E1BFD57}" dt="2021-06-30T18:23:34.761" v="418"/>
        <pc:sldMkLst>
          <pc:docMk/>
          <pc:sldMk cId="4271356633" sldId="402"/>
        </pc:sldMkLst>
        <pc:spChg chg="mod">
          <ac:chgData name="Harleen Kaur" userId="S::id65ns02@ubalt.edu::9f7fc1d6-ab67-473f-ba46-e98f6ce2049b" providerId="AD" clId="Web-{3ADB2C58-A844-5E58-5E5C-3CBB6E1BFD57}" dt="2021-06-30T18:23:32.448" v="417" actId="20577"/>
          <ac:spMkLst>
            <pc:docMk/>
            <pc:sldMk cId="4271356633" sldId="402"/>
            <ac:spMk id="2" creationId="{20E1ECE2-2ADA-4A75-9EAD-D50D97C4CF74}"/>
          </ac:spMkLst>
        </pc:spChg>
        <pc:spChg chg="del">
          <ac:chgData name="Harleen Kaur" userId="S::id65ns02@ubalt.edu::9f7fc1d6-ab67-473f-ba46-e98f6ce2049b" providerId="AD" clId="Web-{3ADB2C58-A844-5E58-5E5C-3CBB6E1BFD57}" dt="2021-06-30T18:23:34.761" v="418"/>
          <ac:spMkLst>
            <pc:docMk/>
            <pc:sldMk cId="4271356633" sldId="402"/>
            <ac:spMk id="3" creationId="{49F9E07E-CA8C-4BDE-86E0-1DEC0B982EC9}"/>
          </ac:spMkLst>
        </pc:spChg>
      </pc:sldChg>
      <pc:sldChg chg="addSp modSp new modNotes">
        <pc:chgData name="Harleen Kaur" userId="S::id65ns02@ubalt.edu::9f7fc1d6-ab67-473f-ba46-e98f6ce2049b" providerId="AD" clId="Web-{3ADB2C58-A844-5E58-5E5C-3CBB6E1BFD57}" dt="2021-06-30T19:02:29.702" v="823" actId="1076"/>
        <pc:sldMkLst>
          <pc:docMk/>
          <pc:sldMk cId="1091736900" sldId="403"/>
        </pc:sldMkLst>
        <pc:spChg chg="mod">
          <ac:chgData name="Harleen Kaur" userId="S::id65ns02@ubalt.edu::9f7fc1d6-ab67-473f-ba46-e98f6ce2049b" providerId="AD" clId="Web-{3ADB2C58-A844-5E58-5E5C-3CBB6E1BFD57}" dt="2021-06-30T18:23:41.370" v="420" actId="20577"/>
          <ac:spMkLst>
            <pc:docMk/>
            <pc:sldMk cId="1091736900" sldId="403"/>
            <ac:spMk id="2" creationId="{38EA9859-C557-4E70-9BB3-33411F31B70D}"/>
          </ac:spMkLst>
        </pc:spChg>
        <pc:spChg chg="mod">
          <ac:chgData name="Harleen Kaur" userId="S::id65ns02@ubalt.edu::9f7fc1d6-ab67-473f-ba46-e98f6ce2049b" providerId="AD" clId="Web-{3ADB2C58-A844-5E58-5E5C-3CBB6E1BFD57}" dt="2021-06-30T18:25:33.201" v="442" actId="14100"/>
          <ac:spMkLst>
            <pc:docMk/>
            <pc:sldMk cId="1091736900" sldId="403"/>
            <ac:spMk id="3" creationId="{11BDC1B0-F487-4A6B-8FC6-5C12B44D5A66}"/>
          </ac:spMkLst>
        </pc:spChg>
        <pc:spChg chg="add mod">
          <ac:chgData name="Harleen Kaur" userId="S::id65ns02@ubalt.edu::9f7fc1d6-ab67-473f-ba46-e98f6ce2049b" providerId="AD" clId="Web-{3ADB2C58-A844-5E58-5E5C-3CBB6E1BFD57}" dt="2021-06-30T19:01:58.779" v="821" actId="14100"/>
          <ac:spMkLst>
            <pc:docMk/>
            <pc:sldMk cId="1091736900" sldId="403"/>
            <ac:spMk id="6" creationId="{80E4C85C-66BB-494C-BBE9-8D4863380919}"/>
          </ac:spMkLst>
        </pc:spChg>
        <pc:spChg chg="add mod">
          <ac:chgData name="Harleen Kaur" userId="S::id65ns02@ubalt.edu::9f7fc1d6-ab67-473f-ba46-e98f6ce2049b" providerId="AD" clId="Web-{3ADB2C58-A844-5E58-5E5C-3CBB6E1BFD57}" dt="2021-06-30T19:02:29.702" v="823" actId="1076"/>
          <ac:spMkLst>
            <pc:docMk/>
            <pc:sldMk cId="1091736900" sldId="403"/>
            <ac:spMk id="7" creationId="{08F9109D-7414-49D5-A1D2-03B4A49EDABA}"/>
          </ac:spMkLst>
        </pc:spChg>
        <pc:picChg chg="add mod">
          <ac:chgData name="Harleen Kaur" userId="S::id65ns02@ubalt.edu::9f7fc1d6-ab67-473f-ba46-e98f6ce2049b" providerId="AD" clId="Web-{3ADB2C58-A844-5E58-5E5C-3CBB6E1BFD57}" dt="2021-06-30T18:25:48.483" v="445" actId="14100"/>
          <ac:picMkLst>
            <pc:docMk/>
            <pc:sldMk cId="1091736900" sldId="403"/>
            <ac:picMk id="5" creationId="{5E26761E-DCB1-4209-8B9B-7451C5DA9CF1}"/>
          </ac:picMkLst>
        </pc:picChg>
      </pc:sldChg>
      <pc:sldChg chg="addSp modSp new modNotes">
        <pc:chgData name="Harleen Kaur" userId="S::id65ns02@ubalt.edu::9f7fc1d6-ab67-473f-ba46-e98f6ce2049b" providerId="AD" clId="Web-{3ADB2C58-A844-5E58-5E5C-3CBB6E1BFD57}" dt="2021-06-30T19:00:59.824" v="796" actId="14100"/>
        <pc:sldMkLst>
          <pc:docMk/>
          <pc:sldMk cId="319479736" sldId="404"/>
        </pc:sldMkLst>
        <pc:spChg chg="mod">
          <ac:chgData name="Harleen Kaur" userId="S::id65ns02@ubalt.edu::9f7fc1d6-ab67-473f-ba46-e98f6ce2049b" providerId="AD" clId="Web-{3ADB2C58-A844-5E58-5E5C-3CBB6E1BFD57}" dt="2021-06-30T18:26:03.186" v="449" actId="20577"/>
          <ac:spMkLst>
            <pc:docMk/>
            <pc:sldMk cId="319479736" sldId="404"/>
            <ac:spMk id="2" creationId="{F1ADB8AB-E23E-4E82-89BD-F243BE4A6FE4}"/>
          </ac:spMkLst>
        </pc:spChg>
        <pc:spChg chg="mod">
          <ac:chgData name="Harleen Kaur" userId="S::id65ns02@ubalt.edu::9f7fc1d6-ab67-473f-ba46-e98f6ce2049b" providerId="AD" clId="Web-{3ADB2C58-A844-5E58-5E5C-3CBB6E1BFD57}" dt="2021-06-30T18:26:22.968" v="460" actId="14100"/>
          <ac:spMkLst>
            <pc:docMk/>
            <pc:sldMk cId="319479736" sldId="404"/>
            <ac:spMk id="3" creationId="{F455D38D-51D9-4557-A85E-F46965AD9961}"/>
          </ac:spMkLst>
        </pc:spChg>
        <pc:spChg chg="add mod">
          <ac:chgData name="Harleen Kaur" userId="S::id65ns02@ubalt.edu::9f7fc1d6-ab67-473f-ba46-e98f6ce2049b" providerId="AD" clId="Web-{3ADB2C58-A844-5E58-5E5C-3CBB6E1BFD57}" dt="2021-06-30T19:00:20.995" v="786" actId="14100"/>
          <ac:spMkLst>
            <pc:docMk/>
            <pc:sldMk cId="319479736" sldId="404"/>
            <ac:spMk id="6" creationId="{15E9260D-ABD0-44FF-984F-9DE07BB61D64}"/>
          </ac:spMkLst>
        </pc:spChg>
        <pc:spChg chg="add mod">
          <ac:chgData name="Harleen Kaur" userId="S::id65ns02@ubalt.edu::9f7fc1d6-ab67-473f-ba46-e98f6ce2049b" providerId="AD" clId="Web-{3ADB2C58-A844-5E58-5E5C-3CBB6E1BFD57}" dt="2021-06-30T19:00:59.824" v="796" actId="14100"/>
          <ac:spMkLst>
            <pc:docMk/>
            <pc:sldMk cId="319479736" sldId="404"/>
            <ac:spMk id="7" creationId="{0334AB0D-7084-455B-934B-562182051960}"/>
          </ac:spMkLst>
        </pc:spChg>
        <pc:picChg chg="add mod">
          <ac:chgData name="Harleen Kaur" userId="S::id65ns02@ubalt.edu::9f7fc1d6-ab67-473f-ba46-e98f6ce2049b" providerId="AD" clId="Web-{3ADB2C58-A844-5E58-5E5C-3CBB6E1BFD57}" dt="2021-06-30T19:00:42.683" v="793" actId="1076"/>
          <ac:picMkLst>
            <pc:docMk/>
            <pc:sldMk cId="319479736" sldId="404"/>
            <ac:picMk id="5" creationId="{AA3694F0-AEA2-41AD-AA40-7E421D3795A0}"/>
          </ac:picMkLst>
        </pc:picChg>
      </pc:sldChg>
      <pc:sldChg chg="addSp delSp modSp new modNotes">
        <pc:chgData name="Harleen Kaur" userId="S::id65ns02@ubalt.edu::9f7fc1d6-ab67-473f-ba46-e98f6ce2049b" providerId="AD" clId="Web-{3ADB2C58-A844-5E58-5E5C-3CBB6E1BFD57}" dt="2021-06-30T18:58:58.211" v="758" actId="14100"/>
        <pc:sldMkLst>
          <pc:docMk/>
          <pc:sldMk cId="3986757257" sldId="405"/>
        </pc:sldMkLst>
        <pc:spChg chg="mod">
          <ac:chgData name="Harleen Kaur" userId="S::id65ns02@ubalt.edu::9f7fc1d6-ab67-473f-ba46-e98f6ce2049b" providerId="AD" clId="Web-{3ADB2C58-A844-5E58-5E5C-3CBB6E1BFD57}" dt="2021-06-30T18:26:58.204" v="469" actId="20577"/>
          <ac:spMkLst>
            <pc:docMk/>
            <pc:sldMk cId="3986757257" sldId="405"/>
            <ac:spMk id="2" creationId="{ED8DEED7-D2F2-4B9F-B732-3088041235E8}"/>
          </ac:spMkLst>
        </pc:spChg>
        <pc:spChg chg="mod">
          <ac:chgData name="Harleen Kaur" userId="S::id65ns02@ubalt.edu::9f7fc1d6-ab67-473f-ba46-e98f6ce2049b" providerId="AD" clId="Web-{3ADB2C58-A844-5E58-5E5C-3CBB6E1BFD57}" dt="2021-06-30T18:31:55.962" v="487" actId="1076"/>
          <ac:spMkLst>
            <pc:docMk/>
            <pc:sldMk cId="3986757257" sldId="405"/>
            <ac:spMk id="3" creationId="{A34F86E4-B5BC-44DB-AB9B-BE7D3E9D3B35}"/>
          </ac:spMkLst>
        </pc:spChg>
        <pc:spChg chg="add mod">
          <ac:chgData name="Harleen Kaur" userId="S::id65ns02@ubalt.edu::9f7fc1d6-ab67-473f-ba46-e98f6ce2049b" providerId="AD" clId="Web-{3ADB2C58-A844-5E58-5E5C-3CBB6E1BFD57}" dt="2021-06-30T18:41:20.024" v="532" actId="20577"/>
          <ac:spMkLst>
            <pc:docMk/>
            <pc:sldMk cId="3986757257" sldId="405"/>
            <ac:spMk id="8" creationId="{CB1A59F2-C100-4C00-9C3D-867B00766494}"/>
          </ac:spMkLst>
        </pc:spChg>
        <pc:spChg chg="add mod">
          <ac:chgData name="Harleen Kaur" userId="S::id65ns02@ubalt.edu::9f7fc1d6-ab67-473f-ba46-e98f6ce2049b" providerId="AD" clId="Web-{3ADB2C58-A844-5E58-5E5C-3CBB6E1BFD57}" dt="2021-06-30T18:57:46.835" v="742" actId="14100"/>
          <ac:spMkLst>
            <pc:docMk/>
            <pc:sldMk cId="3986757257" sldId="405"/>
            <ac:spMk id="9" creationId="{0ABB418A-D788-4AF2-83A8-8EF87E3885D2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25.070" v="752" actId="14100"/>
          <ac:spMkLst>
            <pc:docMk/>
            <pc:sldMk cId="3986757257" sldId="405"/>
            <ac:spMk id="10" creationId="{8F7045F9-4A52-4517-93E5-4E91DC3165DA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44.086" v="755" actId="14100"/>
          <ac:spMkLst>
            <pc:docMk/>
            <pc:sldMk cId="3986757257" sldId="405"/>
            <ac:spMk id="12" creationId="{43FAEDAA-5498-4C2B-8632-0C655FDB5233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58.211" v="758" actId="14100"/>
          <ac:spMkLst>
            <pc:docMk/>
            <pc:sldMk cId="3986757257" sldId="405"/>
            <ac:spMk id="14" creationId="{E83FA180-4FEF-4081-AA1E-72A89125FCA8}"/>
          </ac:spMkLst>
        </pc:spChg>
        <pc:picChg chg="add mod">
          <ac:chgData name="Harleen Kaur" userId="S::id65ns02@ubalt.edu::9f7fc1d6-ab67-473f-ba46-e98f6ce2049b" providerId="AD" clId="Web-{3ADB2C58-A844-5E58-5E5C-3CBB6E1BFD57}" dt="2021-06-30T18:31:59.337" v="488" actId="1076"/>
          <ac:picMkLst>
            <pc:docMk/>
            <pc:sldMk cId="3986757257" sldId="405"/>
            <ac:picMk id="5" creationId="{7172F5DF-E6FC-47E2-9AE9-E525F6D31219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8:32:39.369" v="491"/>
          <ac:picMkLst>
            <pc:docMk/>
            <pc:sldMk cId="3986757257" sldId="405"/>
            <ac:picMk id="6" creationId="{33319AE9-21AA-4954-ADE4-BA8AB3E86946}"/>
          </ac:picMkLst>
        </pc:picChg>
        <pc:picChg chg="add mod">
          <ac:chgData name="Harleen Kaur" userId="S::id65ns02@ubalt.edu::9f7fc1d6-ab67-473f-ba46-e98f6ce2049b" providerId="AD" clId="Web-{3ADB2C58-A844-5E58-5E5C-3CBB6E1BFD57}" dt="2021-06-30T18:32:47.432" v="495" actId="1076"/>
          <ac:picMkLst>
            <pc:docMk/>
            <pc:sldMk cId="3986757257" sldId="405"/>
            <ac:picMk id="7" creationId="{F71DF641-C37F-443A-BACA-93CF11169126}"/>
          </ac:picMkLst>
        </pc:picChg>
      </pc:sldChg>
      <pc:sldChg chg="addSp modSp new">
        <pc:chgData name="Harleen Kaur" userId="S::id65ns02@ubalt.edu::9f7fc1d6-ab67-473f-ba46-e98f6ce2049b" providerId="AD" clId="Web-{3ADB2C58-A844-5E58-5E5C-3CBB6E1BFD57}" dt="2021-06-30T18:48:33.583" v="580" actId="14100"/>
        <pc:sldMkLst>
          <pc:docMk/>
          <pc:sldMk cId="2886785931" sldId="406"/>
        </pc:sldMkLst>
        <pc:spChg chg="mod">
          <ac:chgData name="Harleen Kaur" userId="S::id65ns02@ubalt.edu::9f7fc1d6-ab67-473f-ba46-e98f6ce2049b" providerId="AD" clId="Web-{3ADB2C58-A844-5E58-5E5C-3CBB6E1BFD57}" dt="2021-06-30T18:47:03.221" v="534" actId="20577"/>
          <ac:spMkLst>
            <pc:docMk/>
            <pc:sldMk cId="2886785931" sldId="406"/>
            <ac:spMk id="2" creationId="{E40288F0-CE73-4308-9909-410DE929AB3F}"/>
          </ac:spMkLst>
        </pc:spChg>
        <pc:spChg chg="mod">
          <ac:chgData name="Harleen Kaur" userId="S::id65ns02@ubalt.edu::9f7fc1d6-ab67-473f-ba46-e98f6ce2049b" providerId="AD" clId="Web-{3ADB2C58-A844-5E58-5E5C-3CBB6E1BFD57}" dt="2021-06-30T18:47:34.722" v="577" actId="14100"/>
          <ac:spMkLst>
            <pc:docMk/>
            <pc:sldMk cId="2886785931" sldId="406"/>
            <ac:spMk id="3" creationId="{DB0868AD-1A5B-46DC-80DC-DD11D4DA3CFC}"/>
          </ac:spMkLst>
        </pc:spChg>
        <pc:picChg chg="add mod">
          <ac:chgData name="Harleen Kaur" userId="S::id65ns02@ubalt.edu::9f7fc1d6-ab67-473f-ba46-e98f6ce2049b" providerId="AD" clId="Web-{3ADB2C58-A844-5E58-5E5C-3CBB6E1BFD57}" dt="2021-06-30T18:48:33.583" v="580" actId="14100"/>
          <ac:picMkLst>
            <pc:docMk/>
            <pc:sldMk cId="2886785931" sldId="406"/>
            <ac:picMk id="4" creationId="{5522492E-0C7D-49ED-BBCA-19B1FA62CEB4}"/>
          </ac:picMkLst>
        </pc:picChg>
      </pc:sldChg>
      <pc:sldChg chg="addSp modSp new">
        <pc:chgData name="Harleen Kaur" userId="S::id65ns02@ubalt.edu::9f7fc1d6-ab67-473f-ba46-e98f6ce2049b" providerId="AD" clId="Web-{3ADB2C58-A844-5E58-5E5C-3CBB6E1BFD57}" dt="2021-06-30T18:56:35.614" v="706" actId="14100"/>
        <pc:sldMkLst>
          <pc:docMk/>
          <pc:sldMk cId="3546637009" sldId="407"/>
        </pc:sldMkLst>
        <pc:spChg chg="mod">
          <ac:chgData name="Harleen Kaur" userId="S::id65ns02@ubalt.edu::9f7fc1d6-ab67-473f-ba46-e98f6ce2049b" providerId="AD" clId="Web-{3ADB2C58-A844-5E58-5E5C-3CBB6E1BFD57}" dt="2021-06-30T18:49:02.865" v="584" actId="20577"/>
          <ac:spMkLst>
            <pc:docMk/>
            <pc:sldMk cId="3546637009" sldId="407"/>
            <ac:spMk id="2" creationId="{2934CCAB-C4DE-41D6-A646-A228909448B6}"/>
          </ac:spMkLst>
        </pc:spChg>
        <pc:spChg chg="mod">
          <ac:chgData name="Harleen Kaur" userId="S::id65ns02@ubalt.edu::9f7fc1d6-ab67-473f-ba46-e98f6ce2049b" providerId="AD" clId="Web-{3ADB2C58-A844-5E58-5E5C-3CBB6E1BFD57}" dt="2021-06-30T18:49:22.818" v="593" actId="14100"/>
          <ac:spMkLst>
            <pc:docMk/>
            <pc:sldMk cId="3546637009" sldId="407"/>
            <ac:spMk id="3" creationId="{DE4D3546-FBD7-49D2-8F61-375DF01F8E5C}"/>
          </ac:spMkLst>
        </pc:spChg>
        <pc:spChg chg="add">
          <ac:chgData name="Harleen Kaur" userId="S::id65ns02@ubalt.edu::9f7fc1d6-ab67-473f-ba46-e98f6ce2049b" providerId="AD" clId="Web-{3ADB2C58-A844-5E58-5E5C-3CBB6E1BFD57}" dt="2021-06-30T18:49:34.256" v="597"/>
          <ac:spMkLst>
            <pc:docMk/>
            <pc:sldMk cId="3546637009" sldId="407"/>
            <ac:spMk id="5" creationId="{4F0DB4CB-8CBE-4BD4-AEEA-226AD8F66DC0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06.847" v="700" actId="1076"/>
          <ac:spMkLst>
            <pc:docMk/>
            <pc:sldMk cId="3546637009" sldId="407"/>
            <ac:spMk id="6" creationId="{062416F5-04B8-4D27-9EA7-6476D9FB9A6E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22.801" v="703" actId="14100"/>
          <ac:spMkLst>
            <pc:docMk/>
            <pc:sldMk cId="3546637009" sldId="407"/>
            <ac:spMk id="8" creationId="{585AA83D-50EC-4761-805E-43D3FEC0DCD1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35.614" v="706" actId="14100"/>
          <ac:spMkLst>
            <pc:docMk/>
            <pc:sldMk cId="3546637009" sldId="407"/>
            <ac:spMk id="10" creationId="{BA688F66-13E3-46CF-A396-870CBE35F8FF}"/>
          </ac:spMkLst>
        </pc:spChg>
        <pc:picChg chg="add mod">
          <ac:chgData name="Harleen Kaur" userId="S::id65ns02@ubalt.edu::9f7fc1d6-ab67-473f-ba46-e98f6ce2049b" providerId="AD" clId="Web-{3ADB2C58-A844-5E58-5E5C-3CBB6E1BFD57}" dt="2021-06-30T18:49:33.678" v="596" actId="14100"/>
          <ac:picMkLst>
            <pc:docMk/>
            <pc:sldMk cId="3546637009" sldId="407"/>
            <ac:picMk id="4" creationId="{3020532A-01F2-4919-9C0A-D8D08FF22780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8:50:47.664" v="616" actId="20577"/>
        <pc:sldMkLst>
          <pc:docMk/>
          <pc:sldMk cId="3271869013" sldId="408"/>
        </pc:sldMkLst>
        <pc:spChg chg="mod">
          <ac:chgData name="Harleen Kaur" userId="S::id65ns02@ubalt.edu::9f7fc1d6-ab67-473f-ba46-e98f6ce2049b" providerId="AD" clId="Web-{3ADB2C58-A844-5E58-5E5C-3CBB6E1BFD57}" dt="2021-06-30T18:49:57.101" v="602" actId="20577"/>
          <ac:spMkLst>
            <pc:docMk/>
            <pc:sldMk cId="3271869013" sldId="408"/>
            <ac:spMk id="2" creationId="{285B344C-2F7F-4DC3-B974-CE4B21300689}"/>
          </ac:spMkLst>
        </pc:spChg>
        <pc:spChg chg="mod">
          <ac:chgData name="Harleen Kaur" userId="S::id65ns02@ubalt.edu::9f7fc1d6-ab67-473f-ba46-e98f6ce2049b" providerId="AD" clId="Web-{3ADB2C58-A844-5E58-5E5C-3CBB6E1BFD57}" dt="2021-06-30T18:50:47.664" v="616" actId="20577"/>
          <ac:spMkLst>
            <pc:docMk/>
            <pc:sldMk cId="3271869013" sldId="408"/>
            <ac:spMk id="3" creationId="{1DA62F8E-8122-4E95-B76E-97E0E033E60A}"/>
          </ac:spMkLst>
        </pc:spChg>
      </pc:sldChg>
      <pc:sldChg chg="addSp delSp modSp new">
        <pc:chgData name="Harleen Kaur" userId="S::id65ns02@ubalt.edu::9f7fc1d6-ab67-473f-ba46-e98f6ce2049b" providerId="AD" clId="Web-{3ADB2C58-A844-5E58-5E5C-3CBB6E1BFD57}" dt="2021-06-30T18:55:27.096" v="694" actId="14100"/>
        <pc:sldMkLst>
          <pc:docMk/>
          <pc:sldMk cId="3654864925" sldId="409"/>
        </pc:sldMkLst>
        <pc:spChg chg="mod">
          <ac:chgData name="Harleen Kaur" userId="S::id65ns02@ubalt.edu::9f7fc1d6-ab67-473f-ba46-e98f6ce2049b" providerId="AD" clId="Web-{3ADB2C58-A844-5E58-5E5C-3CBB6E1BFD57}" dt="2021-06-30T18:51:57.166" v="628" actId="20577"/>
          <ac:spMkLst>
            <pc:docMk/>
            <pc:sldMk cId="3654864925" sldId="409"/>
            <ac:spMk id="2" creationId="{148E69F9-FBAF-40F8-B51F-CFD83BECB550}"/>
          </ac:spMkLst>
        </pc:spChg>
        <pc:spChg chg="mod">
          <ac:chgData name="Harleen Kaur" userId="S::id65ns02@ubalt.edu::9f7fc1d6-ab67-473f-ba46-e98f6ce2049b" providerId="AD" clId="Web-{3ADB2C58-A844-5E58-5E5C-3CBB6E1BFD57}" dt="2021-06-30T18:52:12.276" v="645" actId="14100"/>
          <ac:spMkLst>
            <pc:docMk/>
            <pc:sldMk cId="3654864925" sldId="409"/>
            <ac:spMk id="3" creationId="{E322A8D6-07D5-4830-AE38-5AD7AE490658}"/>
          </ac:spMkLst>
        </pc:spChg>
        <pc:spChg chg="add mod">
          <ac:chgData name="Harleen Kaur" userId="S::id65ns02@ubalt.edu::9f7fc1d6-ab67-473f-ba46-e98f6ce2049b" providerId="AD" clId="Web-{3ADB2C58-A844-5E58-5E5C-3CBB6E1BFD57}" dt="2021-06-30T18:54:39.829" v="683" actId="14100"/>
          <ac:spMkLst>
            <pc:docMk/>
            <pc:sldMk cId="3654864925" sldId="409"/>
            <ac:spMk id="5" creationId="{3A4FAD1D-F2D0-4359-8560-642CFB9DEF92}"/>
          </ac:spMkLst>
        </pc:spChg>
        <pc:spChg chg="add mod">
          <ac:chgData name="Harleen Kaur" userId="S::id65ns02@ubalt.edu::9f7fc1d6-ab67-473f-ba46-e98f6ce2049b" providerId="AD" clId="Web-{3ADB2C58-A844-5E58-5E5C-3CBB6E1BFD57}" dt="2021-06-30T18:55:09.783" v="689" actId="14100"/>
          <ac:spMkLst>
            <pc:docMk/>
            <pc:sldMk cId="3654864925" sldId="409"/>
            <ac:spMk id="6" creationId="{420DA8ED-2BE6-40C4-8A63-6C265258A896}"/>
          </ac:spMkLst>
        </pc:spChg>
        <pc:spChg chg="add mod">
          <ac:chgData name="Harleen Kaur" userId="S::id65ns02@ubalt.edu::9f7fc1d6-ab67-473f-ba46-e98f6ce2049b" providerId="AD" clId="Web-{3ADB2C58-A844-5E58-5E5C-3CBB6E1BFD57}" dt="2021-06-30T18:55:27.096" v="694" actId="14100"/>
          <ac:spMkLst>
            <pc:docMk/>
            <pc:sldMk cId="3654864925" sldId="409"/>
            <ac:spMk id="8" creationId="{F5CD4D35-9642-463E-943E-72A4088FD3ED}"/>
          </ac:spMkLst>
        </pc:spChg>
        <pc:picChg chg="add mod">
          <ac:chgData name="Harleen Kaur" userId="S::id65ns02@ubalt.edu::9f7fc1d6-ab67-473f-ba46-e98f6ce2049b" providerId="AD" clId="Web-{3ADB2C58-A844-5E58-5E5C-3CBB6E1BFD57}" dt="2021-06-30T18:52:55.077" v="648" actId="14100"/>
          <ac:picMkLst>
            <pc:docMk/>
            <pc:sldMk cId="3654864925" sldId="409"/>
            <ac:picMk id="4" creationId="{484ECD4A-571C-4BD0-A15F-40067D53C291}"/>
          </ac:picMkLst>
        </pc:picChg>
        <pc:picChg chg="add del">
          <ac:chgData name="Harleen Kaur" userId="S::id65ns02@ubalt.edu::9f7fc1d6-ab67-473f-ba46-e98f6ce2049b" providerId="AD" clId="Web-{3ADB2C58-A844-5E58-5E5C-3CBB6E1BFD57}" dt="2021-06-30T18:55:17.690" v="691"/>
          <ac:picMkLst>
            <pc:docMk/>
            <pc:sldMk cId="3654864925" sldId="409"/>
            <ac:picMk id="7" creationId="{E542D38C-17BB-42FA-9451-8CB8913424D3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8:53:40.031" v="662" actId="20577"/>
        <pc:sldMkLst>
          <pc:docMk/>
          <pc:sldMk cId="1970903275" sldId="410"/>
        </pc:sldMkLst>
        <pc:spChg chg="mod">
          <ac:chgData name="Harleen Kaur" userId="S::id65ns02@ubalt.edu::9f7fc1d6-ab67-473f-ba46-e98f6ce2049b" providerId="AD" clId="Web-{3ADB2C58-A844-5E58-5E5C-3CBB6E1BFD57}" dt="2021-06-30T18:53:07.218" v="652" actId="20577"/>
          <ac:spMkLst>
            <pc:docMk/>
            <pc:sldMk cId="1970903275" sldId="410"/>
            <ac:spMk id="2" creationId="{03B138B9-C5EF-4CA2-A185-323412C327C6}"/>
          </ac:spMkLst>
        </pc:spChg>
        <pc:spChg chg="mod">
          <ac:chgData name="Harleen Kaur" userId="S::id65ns02@ubalt.edu::9f7fc1d6-ab67-473f-ba46-e98f6ce2049b" providerId="AD" clId="Web-{3ADB2C58-A844-5E58-5E5C-3CBB6E1BFD57}" dt="2021-06-30T18:53:40.031" v="662" actId="20577"/>
          <ac:spMkLst>
            <pc:docMk/>
            <pc:sldMk cId="1970903275" sldId="410"/>
            <ac:spMk id="3" creationId="{C4CF25B8-A3D4-4CBE-B3F7-F820742A79B9}"/>
          </ac:spMkLst>
        </pc:spChg>
      </pc:sldChg>
      <pc:sldChg chg="modSp new">
        <pc:chgData name="Harleen Kaur" userId="S::id65ns02@ubalt.edu::9f7fc1d6-ab67-473f-ba46-e98f6ce2049b" providerId="AD" clId="Web-{3ADB2C58-A844-5E58-5E5C-3CBB6E1BFD57}" dt="2021-06-30T18:54:07.594" v="675" actId="20577"/>
        <pc:sldMkLst>
          <pc:docMk/>
          <pc:sldMk cId="1673974891" sldId="411"/>
        </pc:sldMkLst>
        <pc:spChg chg="mod">
          <ac:chgData name="Harleen Kaur" userId="S::id65ns02@ubalt.edu::9f7fc1d6-ab67-473f-ba46-e98f6ce2049b" providerId="AD" clId="Web-{3ADB2C58-A844-5E58-5E5C-3CBB6E1BFD57}" dt="2021-06-30T18:53:53.500" v="671" actId="20577"/>
          <ac:spMkLst>
            <pc:docMk/>
            <pc:sldMk cId="1673974891" sldId="411"/>
            <ac:spMk id="2" creationId="{B3E7954F-8F63-43FB-8D70-9858217EE0CE}"/>
          </ac:spMkLst>
        </pc:spChg>
        <pc:spChg chg="mod">
          <ac:chgData name="Harleen Kaur" userId="S::id65ns02@ubalt.edu::9f7fc1d6-ab67-473f-ba46-e98f6ce2049b" providerId="AD" clId="Web-{3ADB2C58-A844-5E58-5E5C-3CBB6E1BFD57}" dt="2021-06-30T18:54:07.594" v="675" actId="20577"/>
          <ac:spMkLst>
            <pc:docMk/>
            <pc:sldMk cId="1673974891" sldId="411"/>
            <ac:spMk id="3" creationId="{04336431-E946-4244-AB44-1B51F1ACAF27}"/>
          </ac:spMkLst>
        </pc:spChg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Harleen Kaur" userId="S::id65ns02@ubalt.edu::9f7fc1d6-ab67-473f-ba46-e98f6ce2049b" providerId="AD" clId="Web-{99AACF8C-B4E8-6E19-5ECC-222BD065AE8A}"/>
    <pc:docChg chg="addSld delSld modSld">
      <pc:chgData name="Harleen Kaur" userId="S::id65ns02@ubalt.edu::9f7fc1d6-ab67-473f-ba46-e98f6ce2049b" providerId="AD" clId="Web-{99AACF8C-B4E8-6E19-5ECC-222BD065AE8A}" dt="2021-06-24T00:27:14.827" v="902"/>
      <pc:docMkLst>
        <pc:docMk/>
      </pc:docMkLst>
      <pc:sldChg chg="addSp delSp modSp mod setBg setClrOvrMap">
        <pc:chgData name="Harleen Kaur" userId="S::id65ns02@ubalt.edu::9f7fc1d6-ab67-473f-ba46-e98f6ce2049b" providerId="AD" clId="Web-{99AACF8C-B4E8-6E19-5ECC-222BD065AE8A}" dt="2021-06-23T20:10:00.845" v="30" actId="1076"/>
        <pc:sldMkLst>
          <pc:docMk/>
          <pc:sldMk cId="518853508" sldId="361"/>
        </pc:sldMkLst>
        <pc:spChg chg="mo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2" creationId="{1BADC443-AEC1-4349-BA2B-F1271D1443D2}"/>
          </ac:spMkLst>
        </pc:spChg>
        <pc:spChg chg="mo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3" creationId="{A34A1836-E629-4365-826A-BA5D26CAB455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8" creationId="{003713C1-2FB2-413B-BF91-3AE41726FB7A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9" creationId="{90795B4D-5022-4A7F-A01D-8D880B7CDBE6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0" creationId="{AFD19018-DE7C-4796-ADF2-AD2EB0FC0D9C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1" creationId="{62865BD5-E742-43DE-B246-98FDCAE80305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2" creationId="{B1A0A2C2-4F85-44AF-8708-8DCA4B550CB8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3" creationId="{C9CA9023-BAAF-4DBD-BB8F-8034130A5F2F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24" v="18"/>
          <ac:spMkLst>
            <pc:docMk/>
            <pc:sldMk cId="518853508" sldId="361"/>
            <ac:spMk id="14" creationId="{EA9E6440-28AB-43CB-B9F2-B84F6A187783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5" creationId="{57C2BAEA-A1DF-44AB-A262-24DE22D47A32}"/>
          </ac:spMkLst>
        </pc:spChg>
        <pc:spChg chg="ad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6" creationId="{1E2E0AFE-704B-4CB8-AB9D-D44727875966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7" creationId="{AF192013-562E-4457-BDA2-D9BA745A0FBA}"/>
          </ac:spMkLst>
        </pc:spChg>
        <pc:picChg chg="add mod">
          <ac:chgData name="Harleen Kaur" userId="S::id65ns02@ubalt.edu::9f7fc1d6-ab67-473f-ba46-e98f6ce2049b" providerId="AD" clId="Web-{99AACF8C-B4E8-6E19-5ECC-222BD065AE8A}" dt="2021-06-23T20:10:00.845" v="30" actId="1076"/>
          <ac:picMkLst>
            <pc:docMk/>
            <pc:sldMk cId="518853508" sldId="361"/>
            <ac:picMk id="4" creationId="{B8EE07CB-774B-4111-81ED-35818D6FF7C3}"/>
          </ac:picMkLst>
        </pc:picChg>
        <pc:picChg chg="add mod ord">
          <ac:chgData name="Harleen Kaur" userId="S::id65ns02@ubalt.edu::9f7fc1d6-ab67-473f-ba46-e98f6ce2049b" providerId="AD" clId="Web-{99AACF8C-B4E8-6E19-5ECC-222BD065AE8A}" dt="2021-06-23T20:09:40.845" v="25" actId="1076"/>
          <ac:picMkLst>
            <pc:docMk/>
            <pc:sldMk cId="518853508" sldId="361"/>
            <ac:picMk id="5" creationId="{1A2AA9A5-5710-4F6F-84C1-1DF7D4782FA3}"/>
          </ac:picMkLst>
        </pc:picChg>
        <pc:picChg chg="add mod">
          <ac:chgData name="Harleen Kaur" userId="S::id65ns02@ubalt.edu::9f7fc1d6-ab67-473f-ba46-e98f6ce2049b" providerId="AD" clId="Web-{99AACF8C-B4E8-6E19-5ECC-222BD065AE8A}" dt="2021-06-23T20:09:50.798" v="27" actId="1076"/>
          <ac:picMkLst>
            <pc:docMk/>
            <pc:sldMk cId="518853508" sldId="361"/>
            <ac:picMk id="6" creationId="{7C110C90-D04B-4A30-A5A0-AD986ABB3EC9}"/>
          </ac:picMkLst>
        </pc:picChg>
      </pc:sldChg>
      <pc:sldChg chg="del">
        <pc:chgData name="Harleen Kaur" userId="S::id65ns02@ubalt.edu::9f7fc1d6-ab67-473f-ba46-e98f6ce2049b" providerId="AD" clId="Web-{99AACF8C-B4E8-6E19-5ECC-222BD065AE8A}" dt="2021-06-23T20:11:50.331" v="31"/>
        <pc:sldMkLst>
          <pc:docMk/>
          <pc:sldMk cId="538821336" sldId="362"/>
        </pc:sldMkLst>
      </pc:sldChg>
      <pc:sldChg chg="addSp delSp modSp mod setBg">
        <pc:chgData name="Harleen Kaur" userId="S::id65ns02@ubalt.edu::9f7fc1d6-ab67-473f-ba46-e98f6ce2049b" providerId="AD" clId="Web-{99AACF8C-B4E8-6E19-5ECC-222BD065AE8A}" dt="2021-06-23T20:22:32.420" v="71" actId="14100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2" creationId="{39A2E453-E4E8-471F-8F75-D9B01E0EB6DF}"/>
          </ac:spMkLst>
        </pc:spChg>
        <pc:spChg chg="mo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3" creationId="{D3743B30-0D0C-45C5-BA38-506866225904}"/>
          </ac:spMkLst>
        </pc:spChg>
        <pc:spChg chg="add del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9" creationId="{5E39A796-BE83-48B1-B33F-35C4A32AAB57}"/>
          </ac:spMkLst>
        </pc:spChg>
        <pc:spChg chg="add del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11" creationId="{72F84B47-E267-4194-8194-831DB7B5547F}"/>
          </ac:spMkLst>
        </pc:spChg>
        <pc:spChg chg="ad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16" creationId="{CEB41C5C-0F34-4DDA-9D7C-5E717F35F60C}"/>
          </ac:spMkLst>
        </pc:spChg>
        <pc:picChg chg="add mod">
          <ac:chgData name="Harleen Kaur" userId="S::id65ns02@ubalt.edu::9f7fc1d6-ab67-473f-ba46-e98f6ce2049b" providerId="AD" clId="Web-{99AACF8C-B4E8-6E19-5ECC-222BD065AE8A}" dt="2021-06-23T20:22:32.420" v="71" actId="14100"/>
          <ac:picMkLst>
            <pc:docMk/>
            <pc:sldMk cId="522743250" sldId="363"/>
            <ac:picMk id="4" creationId="{95D65DB4-D4BA-4855-91F8-2C569EA404B1}"/>
          </ac:picMkLst>
        </pc:picChg>
        <pc:cxnChg chg="add">
          <ac:chgData name="Harleen Kaur" userId="S::id65ns02@ubalt.edu::9f7fc1d6-ab67-473f-ba46-e98f6ce2049b" providerId="AD" clId="Web-{99AACF8C-B4E8-6E19-5ECC-222BD065AE8A}" dt="2021-06-23T20:22:01.841" v="68"/>
          <ac:cxnSpMkLst>
            <pc:docMk/>
            <pc:sldMk cId="522743250" sldId="363"/>
            <ac:cxnSpMk id="18" creationId="{57E1E5E6-F385-4E9C-B201-BA5BDE5CAD52}"/>
          </ac:cxnSpMkLst>
        </pc:cxnChg>
      </pc:sldChg>
      <pc:sldChg chg="del">
        <pc:chgData name="Harleen Kaur" userId="S::id65ns02@ubalt.edu::9f7fc1d6-ab67-473f-ba46-e98f6ce2049b" providerId="AD" clId="Web-{99AACF8C-B4E8-6E19-5ECC-222BD065AE8A}" dt="2021-06-23T20:48:48.884" v="296"/>
        <pc:sldMkLst>
          <pc:docMk/>
          <pc:sldMk cId="1342763562" sldId="365"/>
        </pc:sldMkLst>
      </pc:sldChg>
      <pc:sldChg chg="del">
        <pc:chgData name="Harleen Kaur" userId="S::id65ns02@ubalt.edu::9f7fc1d6-ab67-473f-ba46-e98f6ce2049b" providerId="AD" clId="Web-{99AACF8C-B4E8-6E19-5ECC-222BD065AE8A}" dt="2021-06-23T22:37:32.702" v="348"/>
        <pc:sldMkLst>
          <pc:docMk/>
          <pc:sldMk cId="1428798357" sldId="367"/>
        </pc:sldMkLst>
      </pc:sldChg>
      <pc:sldChg chg="del">
        <pc:chgData name="Harleen Kaur" userId="S::id65ns02@ubalt.edu::9f7fc1d6-ab67-473f-ba46-e98f6ce2049b" providerId="AD" clId="Web-{99AACF8C-B4E8-6E19-5ECC-222BD065AE8A}" dt="2021-06-23T22:37:50.140" v="349"/>
        <pc:sldMkLst>
          <pc:docMk/>
          <pc:sldMk cId="4049505772" sldId="368"/>
        </pc:sldMkLst>
      </pc:sldChg>
      <pc:sldChg chg="del">
        <pc:chgData name="Harleen Kaur" userId="S::id65ns02@ubalt.edu::9f7fc1d6-ab67-473f-ba46-e98f6ce2049b" providerId="AD" clId="Web-{99AACF8C-B4E8-6E19-5ECC-222BD065AE8A}" dt="2021-06-23T22:41:08.364" v="366"/>
        <pc:sldMkLst>
          <pc:docMk/>
          <pc:sldMk cId="3707274105" sldId="369"/>
        </pc:sldMkLst>
      </pc:sldChg>
      <pc:sldChg chg="modSp mod setBg">
        <pc:chgData name="Harleen Kaur" userId="S::id65ns02@ubalt.edu::9f7fc1d6-ab67-473f-ba46-e98f6ce2049b" providerId="AD" clId="Web-{99AACF8C-B4E8-6E19-5ECC-222BD065AE8A}" dt="2021-06-23T23:16:40.508" v="503" actId="20577"/>
        <pc:sldMkLst>
          <pc:docMk/>
          <pc:sldMk cId="463297845" sldId="370"/>
        </pc:sldMkLst>
        <pc:spChg chg="mod">
          <ac:chgData name="Harleen Kaur" userId="S::id65ns02@ubalt.edu::9f7fc1d6-ab67-473f-ba46-e98f6ce2049b" providerId="AD" clId="Web-{99AACF8C-B4E8-6E19-5ECC-222BD065AE8A}" dt="2021-06-23T23:06:28.159" v="407"/>
          <ac:spMkLst>
            <pc:docMk/>
            <pc:sldMk cId="463297845" sldId="370"/>
            <ac:spMk id="2" creationId="{92608738-9902-45DE-9B66-CE73B19061FA}"/>
          </ac:spMkLst>
        </pc:spChg>
        <pc:spChg chg="ord">
          <ac:chgData name="Harleen Kaur" userId="S::id65ns02@ubalt.edu::9f7fc1d6-ab67-473f-ba46-e98f6ce2049b" providerId="AD" clId="Web-{99AACF8C-B4E8-6E19-5ECC-222BD065AE8A}" dt="2021-06-23T23:06:28.159" v="407"/>
          <ac:spMkLst>
            <pc:docMk/>
            <pc:sldMk cId="463297845" sldId="370"/>
            <ac:spMk id="4" creationId="{944D9FB5-A350-4B17-96F1-23506D0DBCA1}"/>
          </ac:spMkLst>
        </pc:spChg>
        <pc:spChg chg="mod">
          <ac:chgData name="Harleen Kaur" userId="S::id65ns02@ubalt.edu::9f7fc1d6-ab67-473f-ba46-e98f6ce2049b" providerId="AD" clId="Web-{99AACF8C-B4E8-6E19-5ECC-222BD065AE8A}" dt="2021-06-23T23:16:40.508" v="503" actId="20577"/>
          <ac:spMkLst>
            <pc:docMk/>
            <pc:sldMk cId="463297845" sldId="370"/>
            <ac:spMk id="6" creationId="{05DB83A8-14F3-433F-8906-206E33E94484}"/>
          </ac:spMkLst>
        </pc:spChg>
        <pc:picChg chg="mod">
          <ac:chgData name="Harleen Kaur" userId="S::id65ns02@ubalt.edu::9f7fc1d6-ab67-473f-ba46-e98f6ce2049b" providerId="AD" clId="Web-{99AACF8C-B4E8-6E19-5ECC-222BD065AE8A}" dt="2021-06-23T23:06:28.159" v="407"/>
          <ac:picMkLst>
            <pc:docMk/>
            <pc:sldMk cId="463297845" sldId="370"/>
            <ac:picMk id="5" creationId="{A8D1ED94-2A4D-49B4-8F93-DDC78C1D6F9C}"/>
          </ac:picMkLst>
        </pc:picChg>
      </pc:sldChg>
      <pc:sldChg chg="addSp modSp mod setBg">
        <pc:chgData name="Harleen Kaur" userId="S::id65ns02@ubalt.edu::9f7fc1d6-ab67-473f-ba46-e98f6ce2049b" providerId="AD" clId="Web-{99AACF8C-B4E8-6E19-5ECC-222BD065AE8A}" dt="2021-06-23T23:47:20.396" v="688"/>
        <pc:sldMkLst>
          <pc:docMk/>
          <pc:sldMk cId="957894643" sldId="371"/>
        </pc:sldMkLst>
        <pc:spChg chg="mo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2" creationId="{9D6288E1-B609-4571-A92E-47E4B93B25CE}"/>
          </ac:spMkLst>
        </pc:spChg>
        <pc:spChg chg="mo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3" creationId="{589E4713-9D30-4452-96B1-AB55C357742A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12" creationId="{479F5F2B-8B58-4140-AE6A-51F6C67B18D9}"/>
          </ac:spMkLst>
        </pc:spChg>
      </pc:sldChg>
      <pc:sldChg chg="addSp delSp modSp mod setBg">
        <pc:chgData name="Harleen Kaur" userId="S::id65ns02@ubalt.edu::9f7fc1d6-ab67-473f-ba46-e98f6ce2049b" providerId="AD" clId="Web-{99AACF8C-B4E8-6E19-5ECC-222BD065AE8A}" dt="2021-06-24T00:01:17.737" v="763" actId="20577"/>
        <pc:sldMkLst>
          <pc:docMk/>
          <pc:sldMk cId="376485367" sldId="372"/>
        </pc:sldMkLst>
        <pc:spChg chg="mod">
          <ac:chgData name="Harleen Kaur" userId="S::id65ns02@ubalt.edu::9f7fc1d6-ab67-473f-ba46-e98f6ce2049b" providerId="AD" clId="Web-{99AACF8C-B4E8-6E19-5ECC-222BD065AE8A}" dt="2021-06-23T23:57:58.779" v="708" actId="14100"/>
          <ac:spMkLst>
            <pc:docMk/>
            <pc:sldMk cId="376485367" sldId="372"/>
            <ac:spMk id="2" creationId="{D85C45B6-FDB7-4059-B395-72F21A511C54}"/>
          </ac:spMkLst>
        </pc:spChg>
        <pc:spChg chg="mod">
          <ac:chgData name="Harleen Kaur" userId="S::id65ns02@ubalt.edu::9f7fc1d6-ab67-473f-ba46-e98f6ce2049b" providerId="AD" clId="Web-{99AACF8C-B4E8-6E19-5ECC-222BD065AE8A}" dt="2021-06-24T00:01:17.737" v="763" actId="20577"/>
          <ac:spMkLst>
            <pc:docMk/>
            <pc:sldMk cId="376485367" sldId="372"/>
            <ac:spMk id="3" creationId="{E38BAB95-8CCA-4158-9973-DC350EBE8120}"/>
          </ac:spMkLst>
        </pc:spChg>
        <pc:spChg chg="add">
          <ac:chgData name="Harleen Kaur" userId="S::id65ns02@ubalt.edu::9f7fc1d6-ab67-473f-ba46-e98f6ce2049b" providerId="AD" clId="Web-{99AACF8C-B4E8-6E19-5ECC-222BD065AE8A}" dt="2021-06-23T23:57:52.029" v="707"/>
          <ac:spMkLst>
            <pc:docMk/>
            <pc:sldMk cId="376485367" sldId="372"/>
            <ac:spMk id="6" creationId="{46F7435D-E3DB-47B1-BA61-B00ACC83A9DE}"/>
          </ac:spMkLst>
        </pc:spChg>
        <pc:spChg chg="add">
          <ac:chgData name="Harleen Kaur" userId="S::id65ns02@ubalt.edu::9f7fc1d6-ab67-473f-ba46-e98f6ce2049b" providerId="AD" clId="Web-{99AACF8C-B4E8-6E19-5ECC-222BD065AE8A}" dt="2021-06-23T23:57:52.029" v="707"/>
          <ac:spMkLst>
            <pc:docMk/>
            <pc:sldMk cId="376485367" sldId="372"/>
            <ac:spMk id="7" creationId="{F263A0B5-F8C4-4116-809F-78A768EA79A6}"/>
          </ac:spMkLst>
        </pc:spChg>
        <pc:spChg chg="add del">
          <ac:chgData name="Harleen Kaur" userId="S::id65ns02@ubalt.edu::9f7fc1d6-ab67-473f-ba46-e98f6ce2049b" providerId="AD" clId="Web-{99AACF8C-B4E8-6E19-5ECC-222BD065AE8A}" dt="2021-06-23T23:57:52.029" v="706"/>
          <ac:spMkLst>
            <pc:docMk/>
            <pc:sldMk cId="376485367" sldId="372"/>
            <ac:spMk id="9" creationId="{5E39A796-BE83-48B1-B33F-35C4A32AAB57}"/>
          </ac:spMkLst>
        </pc:spChg>
        <pc:spChg chg="add del">
          <ac:chgData name="Harleen Kaur" userId="S::id65ns02@ubalt.edu::9f7fc1d6-ab67-473f-ba46-e98f6ce2049b" providerId="AD" clId="Web-{99AACF8C-B4E8-6E19-5ECC-222BD065AE8A}" dt="2021-06-23T23:57:52.029" v="706"/>
          <ac:spMkLst>
            <pc:docMk/>
            <pc:sldMk cId="376485367" sldId="372"/>
            <ac:spMk id="11" creationId="{72F84B47-E267-4194-8194-831DB7B5547F}"/>
          </ac:spMkLst>
        </pc:spChg>
        <pc:picChg chg="add mod">
          <ac:chgData name="Harleen Kaur" userId="S::id65ns02@ubalt.edu::9f7fc1d6-ab67-473f-ba46-e98f6ce2049b" providerId="AD" clId="Web-{99AACF8C-B4E8-6E19-5ECC-222BD065AE8A}" dt="2021-06-23T23:57:52.029" v="707"/>
          <ac:picMkLst>
            <pc:docMk/>
            <pc:sldMk cId="376485367" sldId="372"/>
            <ac:picMk id="4" creationId="{80886C80-9168-42DA-8301-2B22283F6F3D}"/>
          </ac:picMkLst>
        </pc:picChg>
      </pc:sldChg>
      <pc:sldChg chg="modSp del">
        <pc:chgData name="Harleen Kaur" userId="S::id65ns02@ubalt.edu::9f7fc1d6-ab67-473f-ba46-e98f6ce2049b" providerId="AD" clId="Web-{99AACF8C-B4E8-6E19-5ECC-222BD065AE8A}" dt="2021-06-24T00:26:56.561" v="899"/>
        <pc:sldMkLst>
          <pc:docMk/>
          <pc:sldMk cId="3468930998" sldId="373"/>
        </pc:sldMkLst>
        <pc:picChg chg="mod">
          <ac:chgData name="Harleen Kaur" userId="S::id65ns02@ubalt.edu::9f7fc1d6-ab67-473f-ba46-e98f6ce2049b" providerId="AD" clId="Web-{99AACF8C-B4E8-6E19-5ECC-222BD065AE8A}" dt="2021-06-24T00:05:26.232" v="776" actId="14100"/>
          <ac:picMkLst>
            <pc:docMk/>
            <pc:sldMk cId="3468930998" sldId="373"/>
            <ac:picMk id="5" creationId="{171E1CF9-1565-4B93-BA78-6CE2C2713D70}"/>
          </ac:picMkLst>
        </pc:picChg>
      </pc:sldChg>
      <pc:sldChg chg="del">
        <pc:chgData name="Harleen Kaur" userId="S::id65ns02@ubalt.edu::9f7fc1d6-ab67-473f-ba46-e98f6ce2049b" providerId="AD" clId="Web-{99AACF8C-B4E8-6E19-5ECC-222BD065AE8A}" dt="2021-06-24T00:26:58.499" v="900"/>
        <pc:sldMkLst>
          <pc:docMk/>
          <pc:sldMk cId="89896237" sldId="374"/>
        </pc:sldMkLst>
      </pc:sldChg>
      <pc:sldChg chg="del">
        <pc:chgData name="Harleen Kaur" userId="S::id65ns02@ubalt.edu::9f7fc1d6-ab67-473f-ba46-e98f6ce2049b" providerId="AD" clId="Web-{99AACF8C-B4E8-6E19-5ECC-222BD065AE8A}" dt="2021-06-24T00:27:12.030" v="901"/>
        <pc:sldMkLst>
          <pc:docMk/>
          <pc:sldMk cId="48899272" sldId="375"/>
        </pc:sldMkLst>
      </pc:sldChg>
      <pc:sldChg chg="del">
        <pc:chgData name="Harleen Kaur" userId="S::id65ns02@ubalt.edu::9f7fc1d6-ab67-473f-ba46-e98f6ce2049b" providerId="AD" clId="Web-{99AACF8C-B4E8-6E19-5ECC-222BD065AE8A}" dt="2021-06-24T00:27:14.827" v="902"/>
        <pc:sldMkLst>
          <pc:docMk/>
          <pc:sldMk cId="1561551950" sldId="377"/>
        </pc:sldMkLst>
      </pc:sldChg>
      <pc:sldChg chg="addSp delSp modSp new mod setBg">
        <pc:chgData name="Harleen Kaur" userId="S::id65ns02@ubalt.edu::9f7fc1d6-ab67-473f-ba46-e98f6ce2049b" providerId="AD" clId="Web-{99AACF8C-B4E8-6E19-5ECC-222BD065AE8A}" dt="2021-06-23T20:47:21.101" v="295" actId="14100"/>
        <pc:sldMkLst>
          <pc:docMk/>
          <pc:sldMk cId="3664989842" sldId="391"/>
        </pc:sldMkLst>
        <pc:spChg chg="mod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2" creationId="{729801CC-1ACD-474F-8756-0FDDDD900CA1}"/>
          </ac:spMkLst>
        </pc:spChg>
        <pc:spChg chg="mod">
          <ac:chgData name="Harleen Kaur" userId="S::id65ns02@ubalt.edu::9f7fc1d6-ab67-473f-ba46-e98f6ce2049b" providerId="AD" clId="Web-{99AACF8C-B4E8-6E19-5ECC-222BD065AE8A}" dt="2021-06-23T20:41:23.892" v="273" actId="1076"/>
          <ac:spMkLst>
            <pc:docMk/>
            <pc:sldMk cId="3664989842" sldId="391"/>
            <ac:spMk id="3" creationId="{EE5F4FB7-27E8-4FD5-8B20-3CF026D9776A}"/>
          </ac:spMkLst>
        </pc:spChg>
        <pc:spChg chg="add mod">
          <ac:chgData name="Harleen Kaur" userId="S::id65ns02@ubalt.edu::9f7fc1d6-ab67-473f-ba46-e98f6ce2049b" providerId="AD" clId="Web-{99AACF8C-B4E8-6E19-5ECC-222BD065AE8A}" dt="2021-06-23T20:45:43.709" v="288" actId="14100"/>
          <ac:spMkLst>
            <pc:docMk/>
            <pc:sldMk cId="3664989842" sldId="391"/>
            <ac:spMk id="8" creationId="{6BD46F69-C0E9-4874-A0E1-9AE2F7E98740}"/>
          </ac:spMkLst>
        </pc:spChg>
        <pc:spChg chg="add del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9" creationId="{5E52985E-2553-471E-82AA-5ED7A329890A}"/>
          </ac:spMkLst>
        </pc:spChg>
        <pc:spChg chg="add del">
          <ac:chgData name="Harleen Kaur" userId="S::id65ns02@ubalt.edu::9f7fc1d6-ab67-473f-ba46-e98f6ce2049b" providerId="AD" clId="Web-{99AACF8C-B4E8-6E19-5ECC-222BD065AE8A}" dt="2021-06-23T20:36:39.715" v="246"/>
          <ac:spMkLst>
            <pc:docMk/>
            <pc:sldMk cId="3664989842" sldId="391"/>
            <ac:spMk id="12" creationId="{746E2A38-ACC8-44E6-85E2-A79CBAF15174}"/>
          </ac:spMkLst>
        </pc:spChg>
        <pc:spChg chg="add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16" creationId="{746E2A38-ACC8-44E6-85E2-A79CBAF15174}"/>
          </ac:spMkLst>
        </pc:spChg>
        <pc:spChg chg="add del">
          <ac:chgData name="Harleen Kaur" userId="S::id65ns02@ubalt.edu::9f7fc1d6-ab67-473f-ba46-e98f6ce2049b" providerId="AD" clId="Web-{99AACF8C-B4E8-6E19-5ECC-222BD065AE8A}" dt="2021-06-23T20:40:01.031" v="265"/>
          <ac:spMkLst>
            <pc:docMk/>
            <pc:sldMk cId="3664989842" sldId="391"/>
            <ac:spMk id="19" creationId="{E02F3C71-C981-4614-98EA-D6C494F8091E}"/>
          </ac:spMkLst>
        </pc:spChg>
        <pc:graphicFrameChg chg="add mod modGraphic">
          <ac:chgData name="Harleen Kaur" userId="S::id65ns02@ubalt.edu::9f7fc1d6-ab67-473f-ba46-e98f6ce2049b" providerId="AD" clId="Web-{99AACF8C-B4E8-6E19-5ECC-222BD065AE8A}" dt="2021-06-23T20:41:42.330" v="274" actId="1076"/>
          <ac:graphicFrameMkLst>
            <pc:docMk/>
            <pc:sldMk cId="3664989842" sldId="391"/>
            <ac:graphicFrameMk id="7" creationId="{6A28AC31-076F-49B4-A72C-FA118B70F8DA}"/>
          </ac:graphicFrameMkLst>
        </pc:graphicFrameChg>
        <pc:picChg chg="add mod">
          <ac:chgData name="Harleen Kaur" userId="S::id65ns02@ubalt.edu::9f7fc1d6-ab67-473f-ba46-e98f6ce2049b" providerId="AD" clId="Web-{99AACF8C-B4E8-6E19-5ECC-222BD065AE8A}" dt="2021-06-23T20:41:04.376" v="271" actId="14100"/>
          <ac:picMkLst>
            <pc:docMk/>
            <pc:sldMk cId="3664989842" sldId="391"/>
            <ac:picMk id="5" creationId="{D6457CCA-984E-4148-B3A8-28DA1C852440}"/>
          </ac:picMkLst>
        </pc:picChg>
        <pc:cxnChg chg="add mod">
          <ac:chgData name="Harleen Kaur" userId="S::id65ns02@ubalt.edu::9f7fc1d6-ab67-473f-ba46-e98f6ce2049b" providerId="AD" clId="Web-{99AACF8C-B4E8-6E19-5ECC-222BD065AE8A}" dt="2021-06-23T20:47:21.101" v="295" actId="14100"/>
          <ac:cxnSpMkLst>
            <pc:docMk/>
            <pc:sldMk cId="3664989842" sldId="391"/>
            <ac:cxnSpMk id="10" creationId="{47019364-1A63-442F-828F-A60E5B6B5349}"/>
          </ac:cxnSpMkLst>
        </pc:cxnChg>
        <pc:cxnChg chg="add del">
          <ac:chgData name="Harleen Kaur" userId="S::id65ns02@ubalt.edu::9f7fc1d6-ab67-473f-ba46-e98f6ce2049b" providerId="AD" clId="Web-{99AACF8C-B4E8-6E19-5ECC-222BD065AE8A}" dt="2021-06-23T20:40:55.642" v="269"/>
          <ac:cxnSpMkLst>
            <pc:docMk/>
            <pc:sldMk cId="3664989842" sldId="391"/>
            <ac:cxnSpMk id="14" creationId="{DAE3ABC6-4042-4293-A7DF-F01181363B7E}"/>
          </ac:cxnSpMkLst>
        </pc:cxnChg>
      </pc:sldChg>
      <pc:sldChg chg="addSp delSp modSp new mod setBg">
        <pc:chgData name="Harleen Kaur" userId="S::id65ns02@ubalt.edu::9f7fc1d6-ab67-473f-ba46-e98f6ce2049b" providerId="AD" clId="Web-{99AACF8C-B4E8-6E19-5ECC-222BD065AE8A}" dt="2021-06-23T23:48:22.475" v="702" actId="20577"/>
        <pc:sldMkLst>
          <pc:docMk/>
          <pc:sldMk cId="3404756224" sldId="392"/>
        </pc:sldMkLst>
        <pc:spChg chg="mod">
          <ac:chgData name="Harleen Kaur" userId="S::id65ns02@ubalt.edu::9f7fc1d6-ab67-473f-ba46-e98f6ce2049b" providerId="AD" clId="Web-{99AACF8C-B4E8-6E19-5ECC-222BD065AE8A}" dt="2021-06-23T23:47:58.037" v="691" actId="20577"/>
          <ac:spMkLst>
            <pc:docMk/>
            <pc:sldMk cId="3404756224" sldId="392"/>
            <ac:spMk id="2" creationId="{D0730ACD-CC9C-427C-B44D-3CC8DBEFF1CA}"/>
          </ac:spMkLst>
        </pc:spChg>
        <pc:spChg chg="mod">
          <ac:chgData name="Harleen Kaur" userId="S::id65ns02@ubalt.edu::9f7fc1d6-ab67-473f-ba46-e98f6ce2049b" providerId="AD" clId="Web-{99AACF8C-B4E8-6E19-5ECC-222BD065AE8A}" dt="2021-06-23T23:48:22.475" v="702" actId="20577"/>
          <ac:spMkLst>
            <pc:docMk/>
            <pc:sldMk cId="3404756224" sldId="392"/>
            <ac:spMk id="3" creationId="{25E0A429-5540-4B02-8213-C983FB77881D}"/>
          </ac:spMkLst>
        </pc:spChg>
        <pc:spChg chg="add">
          <ac:chgData name="Harleen Kaur" userId="S::id65ns02@ubalt.edu::9f7fc1d6-ab67-473f-ba46-e98f6ce2049b" providerId="AD" clId="Web-{99AACF8C-B4E8-6E19-5ECC-222BD065AE8A}" dt="2021-06-23T22:33:24.805" v="319"/>
          <ac:spMkLst>
            <pc:docMk/>
            <pc:sldMk cId="3404756224" sldId="392"/>
            <ac:spMk id="10" creationId="{99899462-FC16-43B0-966B-FCA263450716}"/>
          </ac:spMkLst>
        </pc:spChg>
        <pc:picChg chg="add mod ord">
          <ac:chgData name="Harleen Kaur" userId="S::id65ns02@ubalt.edu::9f7fc1d6-ab67-473f-ba46-e98f6ce2049b" providerId="AD" clId="Web-{99AACF8C-B4E8-6E19-5ECC-222BD065AE8A}" dt="2021-06-23T22:34:21.854" v="331" actId="14100"/>
          <ac:picMkLst>
            <pc:docMk/>
            <pc:sldMk cId="3404756224" sldId="392"/>
            <ac:picMk id="4" creationId="{FFAFD1D1-C15F-4685-AA77-10BF520A2E38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34:27.479" v="332" actId="14100"/>
          <ac:picMkLst>
            <pc:docMk/>
            <pc:sldMk cId="3404756224" sldId="392"/>
            <ac:picMk id="5" creationId="{7BEA1E83-926F-4C32-B858-CE870FED7971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36:28.232" v="347" actId="14100"/>
          <ac:picMkLst>
            <pc:docMk/>
            <pc:sldMk cId="3404756224" sldId="392"/>
            <ac:picMk id="6" creationId="{59FADA7F-64C7-430B-AFA1-7CCDDB91D941}"/>
          </ac:picMkLst>
        </pc:picChg>
        <pc:picChg chg="add del mod">
          <ac:chgData name="Harleen Kaur" userId="S::id65ns02@ubalt.edu::9f7fc1d6-ab67-473f-ba46-e98f6ce2049b" providerId="AD" clId="Web-{99AACF8C-B4E8-6E19-5ECC-222BD065AE8A}" dt="2021-06-23T22:39:19.424" v="358"/>
          <ac:picMkLst>
            <pc:docMk/>
            <pc:sldMk cId="3404756224" sldId="392"/>
            <ac:picMk id="7" creationId="{380D2ED7-C656-4B2C-B2ED-DFAD96F468DA}"/>
          </ac:picMkLst>
        </pc:picChg>
        <pc:picChg chg="add del mod">
          <ac:chgData name="Harleen Kaur" userId="S::id65ns02@ubalt.edu::9f7fc1d6-ab67-473f-ba46-e98f6ce2049b" providerId="AD" clId="Web-{99AACF8C-B4E8-6E19-5ECC-222BD065AE8A}" dt="2021-06-23T22:40:29.973" v="362"/>
          <ac:picMkLst>
            <pc:docMk/>
            <pc:sldMk cId="3404756224" sldId="392"/>
            <ac:picMk id="8" creationId="{95E3C75A-A7D5-4460-894F-47138E96E542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40:42.442" v="365" actId="14100"/>
          <ac:picMkLst>
            <pc:docMk/>
            <pc:sldMk cId="3404756224" sldId="392"/>
            <ac:picMk id="9" creationId="{A3D8EB07-F821-40F9-B592-524734D8A91D}"/>
          </ac:picMkLst>
        </pc:picChg>
        <pc:cxnChg chg="add">
          <ac:chgData name="Harleen Kaur" userId="S::id65ns02@ubalt.edu::9f7fc1d6-ab67-473f-ba46-e98f6ce2049b" providerId="AD" clId="Web-{99AACF8C-B4E8-6E19-5ECC-222BD065AE8A}" dt="2021-06-23T22:33:24.805" v="319"/>
          <ac:cxnSpMkLst>
            <pc:docMk/>
            <pc:sldMk cId="3404756224" sldId="392"/>
            <ac:cxnSpMk id="12" creationId="{AAFEA932-2DF1-410C-A00A-7A1E7DBF7511}"/>
          </ac:cxnSpMkLst>
        </pc:cxnChg>
      </pc:sldChg>
      <pc:sldChg chg="addSp delSp modSp new mod setBg addAnim">
        <pc:chgData name="Harleen Kaur" userId="S::id65ns02@ubalt.edu::9f7fc1d6-ab67-473f-ba46-e98f6ce2049b" providerId="AD" clId="Web-{99AACF8C-B4E8-6E19-5ECC-222BD065AE8A}" dt="2021-06-23T23:46:34.019" v="665" actId="20577"/>
        <pc:sldMkLst>
          <pc:docMk/>
          <pc:sldMk cId="3289249383" sldId="393"/>
        </pc:sldMkLst>
        <pc:spChg chg="mod">
          <ac:chgData name="Harleen Kaur" userId="S::id65ns02@ubalt.edu::9f7fc1d6-ab67-473f-ba46-e98f6ce2049b" providerId="AD" clId="Web-{99AACF8C-B4E8-6E19-5ECC-222BD065AE8A}" dt="2021-06-23T23:29:56.843" v="521"/>
          <ac:spMkLst>
            <pc:docMk/>
            <pc:sldMk cId="3289249383" sldId="393"/>
            <ac:spMk id="2" creationId="{039D4FCF-A67A-4220-9313-FA795ABAF0D6}"/>
          </ac:spMkLst>
        </pc:spChg>
        <pc:spChg chg="del">
          <ac:chgData name="Harleen Kaur" userId="S::id65ns02@ubalt.edu::9f7fc1d6-ab67-473f-ba46-e98f6ce2049b" providerId="AD" clId="Web-{99AACF8C-B4E8-6E19-5ECC-222BD065AE8A}" dt="2021-06-23T23:28:45.279" v="511"/>
          <ac:spMkLst>
            <pc:docMk/>
            <pc:sldMk cId="3289249383" sldId="393"/>
            <ac:spMk id="3" creationId="{15F4F63A-9DD2-4591-A2E5-97C139709B2C}"/>
          </ac:spMkLst>
        </pc:spChg>
        <pc:spChg chg="add mod">
          <ac:chgData name="Harleen Kaur" userId="S::id65ns02@ubalt.edu::9f7fc1d6-ab67-473f-ba46-e98f6ce2049b" providerId="AD" clId="Web-{99AACF8C-B4E8-6E19-5ECC-222BD065AE8A}" dt="2021-06-23T23:46:34.019" v="665" actId="20577"/>
          <ac:spMkLst>
            <pc:docMk/>
            <pc:sldMk cId="3289249383" sldId="393"/>
            <ac:spMk id="5" creationId="{B94D5372-0D6F-4ABD-9372-5599E06895CC}"/>
          </ac:spMkLst>
        </pc:spChg>
        <pc:picChg chg="add mod ord">
          <ac:chgData name="Harleen Kaur" userId="S::id65ns02@ubalt.edu::9f7fc1d6-ab67-473f-ba46-e98f6ce2049b" providerId="AD" clId="Web-{99AACF8C-B4E8-6E19-5ECC-222BD065AE8A}" dt="2021-06-23T23:29:56.843" v="521"/>
          <ac:picMkLst>
            <pc:docMk/>
            <pc:sldMk cId="3289249383" sldId="393"/>
            <ac:picMk id="4" creationId="{FB4DF701-AABA-49F3-919E-9E661E4D27F7}"/>
          </ac:picMkLst>
        </pc:picChg>
      </pc:sldChg>
      <pc:sldChg chg="addSp delSp modSp new mod setBg">
        <pc:chgData name="Harleen Kaur" userId="S::id65ns02@ubalt.edu::9f7fc1d6-ab67-473f-ba46-e98f6ce2049b" providerId="AD" clId="Web-{99AACF8C-B4E8-6E19-5ECC-222BD065AE8A}" dt="2021-06-24T00:15:41.545" v="803" actId="14100"/>
        <pc:sldMkLst>
          <pc:docMk/>
          <pc:sldMk cId="2966749166" sldId="394"/>
        </pc:sldMkLst>
        <pc:spChg chg="mo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2" creationId="{19D91A12-48F6-4119-BC1D-D9706CC2AB15}"/>
          </ac:spMkLst>
        </pc:spChg>
        <pc:spChg chg="mo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3" creationId="{3E504E07-C6C2-4E54-BA74-332AE6C320B6}"/>
          </ac:spMkLst>
        </pc:spChg>
        <pc:spChg chg="ad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11" creationId="{9CDF6DAD-6680-48EA-B64B-A5F5A4E46367}"/>
          </ac:spMkLst>
        </pc:spChg>
        <pc:picChg chg="add mod">
          <ac:chgData name="Harleen Kaur" userId="S::id65ns02@ubalt.edu::9f7fc1d6-ab67-473f-ba46-e98f6ce2049b" providerId="AD" clId="Web-{99AACF8C-B4E8-6E19-5ECC-222BD065AE8A}" dt="2021-06-24T00:07:39.313" v="783" actId="1076"/>
          <ac:picMkLst>
            <pc:docMk/>
            <pc:sldMk cId="2966749166" sldId="394"/>
            <ac:picMk id="5" creationId="{7A34548A-0C0E-4095-8B2F-332B5AD4166A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07:42.751" v="784" actId="1076"/>
          <ac:picMkLst>
            <pc:docMk/>
            <pc:sldMk cId="2966749166" sldId="394"/>
            <ac:picMk id="6" creationId="{8E70AF7F-6F84-4783-BE4D-4123E5906647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08:47.659" v="786"/>
          <ac:picMkLst>
            <pc:docMk/>
            <pc:sldMk cId="2966749166" sldId="394"/>
            <ac:picMk id="7" creationId="{7B0D7AA8-20F4-4685-A7D9-D620AA4BBCA7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09:57.473" v="790"/>
          <ac:picMkLst>
            <pc:docMk/>
            <pc:sldMk cId="2966749166" sldId="394"/>
            <ac:picMk id="8" creationId="{D72E3D27-F79D-41F9-AB34-C6438C38B7DC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10:28.396" v="795"/>
          <ac:picMkLst>
            <pc:docMk/>
            <pc:sldMk cId="2966749166" sldId="394"/>
            <ac:picMk id="9" creationId="{50BC0713-407A-452E-8BAC-09FB524867A8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11:12.897" v="800" actId="14100"/>
          <ac:picMkLst>
            <pc:docMk/>
            <pc:sldMk cId="2966749166" sldId="394"/>
            <ac:picMk id="10" creationId="{FCB87A5E-4787-4360-ADF8-5B9667F41090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15:41.545" v="803" actId="14100"/>
          <ac:picMkLst>
            <pc:docMk/>
            <pc:sldMk cId="2966749166" sldId="394"/>
            <ac:picMk id="12" creationId="{4400ECF4-6DA2-4803-A7F0-67A384C90184}"/>
          </ac:picMkLst>
        </pc:picChg>
      </pc:sldChg>
      <pc:sldChg chg="addSp delSp modSp new mod setBg">
        <pc:chgData name="Harleen Kaur" userId="S::id65ns02@ubalt.edu::9f7fc1d6-ab67-473f-ba46-e98f6ce2049b" providerId="AD" clId="Web-{99AACF8C-B4E8-6E19-5ECC-222BD065AE8A}" dt="2021-06-24T00:24:08.948" v="898" actId="20577"/>
        <pc:sldMkLst>
          <pc:docMk/>
          <pc:sldMk cId="2094660718" sldId="395"/>
        </pc:sldMkLst>
        <pc:spChg chg="mod">
          <ac:chgData name="Harleen Kaur" userId="S::id65ns02@ubalt.edu::9f7fc1d6-ab67-473f-ba46-e98f6ce2049b" providerId="AD" clId="Web-{99AACF8C-B4E8-6E19-5ECC-222BD065AE8A}" dt="2021-06-24T00:22:04.273" v="851"/>
          <ac:spMkLst>
            <pc:docMk/>
            <pc:sldMk cId="2094660718" sldId="395"/>
            <ac:spMk id="2" creationId="{7E22A31E-C411-41A4-A9BB-1096E8FF1B23}"/>
          </ac:spMkLst>
        </pc:spChg>
        <pc:spChg chg="del">
          <ac:chgData name="Harleen Kaur" userId="S::id65ns02@ubalt.edu::9f7fc1d6-ab67-473f-ba46-e98f6ce2049b" providerId="AD" clId="Web-{99AACF8C-B4E8-6E19-5ECC-222BD065AE8A}" dt="2021-06-24T00:19:31.878" v="811"/>
          <ac:spMkLst>
            <pc:docMk/>
            <pc:sldMk cId="2094660718" sldId="395"/>
            <ac:spMk id="3" creationId="{9B1E219F-0A5F-4477-BCA5-1E9D69F3F5C6}"/>
          </ac:spMkLst>
        </pc:spChg>
        <pc:spChg chg="add mod ord">
          <ac:chgData name="Harleen Kaur" userId="S::id65ns02@ubalt.edu::9f7fc1d6-ab67-473f-ba46-e98f6ce2049b" providerId="AD" clId="Web-{99AACF8C-B4E8-6E19-5ECC-222BD065AE8A}" dt="2021-06-24T00:24:08.948" v="898" actId="20577"/>
          <ac:spMkLst>
            <pc:docMk/>
            <pc:sldMk cId="2094660718" sldId="395"/>
            <ac:spMk id="5" creationId="{319827E2-2329-422E-BADE-76E0010C84C9}"/>
          </ac:spMkLst>
        </pc:spChg>
        <pc:spChg chg="add del mod">
          <ac:chgData name="Harleen Kaur" userId="S::id65ns02@ubalt.edu::9f7fc1d6-ab67-473f-ba46-e98f6ce2049b" providerId="AD" clId="Web-{99AACF8C-B4E8-6E19-5ECC-222BD065AE8A}" dt="2021-06-24T00:20:34.099" v="823"/>
          <ac:spMkLst>
            <pc:docMk/>
            <pc:sldMk cId="2094660718" sldId="395"/>
            <ac:spMk id="7" creationId="{4DFB2BBB-D71A-4983-96F2-FD58C4CB3330}"/>
          </ac:spMkLst>
        </pc:spChg>
        <pc:spChg chg="add del mod">
          <ac:chgData name="Harleen Kaur" userId="S::id65ns02@ubalt.edu::9f7fc1d6-ab67-473f-ba46-e98f6ce2049b" providerId="AD" clId="Web-{99AACF8C-B4E8-6E19-5ECC-222BD065AE8A}" dt="2021-06-24T00:21:56.445" v="849"/>
          <ac:spMkLst>
            <pc:docMk/>
            <pc:sldMk cId="2094660718" sldId="395"/>
            <ac:spMk id="10" creationId="{3A07454D-644E-4949-AB2E-39548D12D949}"/>
          </ac:spMkLst>
        </pc:spChg>
        <pc:picChg chg="add del mod ord">
          <ac:chgData name="Harleen Kaur" userId="S::id65ns02@ubalt.edu::9f7fc1d6-ab67-473f-ba46-e98f6ce2049b" providerId="AD" clId="Web-{99AACF8C-B4E8-6E19-5ECC-222BD065AE8A}" dt="2021-06-24T00:20:31.349" v="822"/>
          <ac:picMkLst>
            <pc:docMk/>
            <pc:sldMk cId="2094660718" sldId="395"/>
            <ac:picMk id="4" creationId="{03E97A96-50A0-4D66-9579-6B9F0410D865}"/>
          </ac:picMkLst>
        </pc:picChg>
        <pc:picChg chg="add del mod ord">
          <ac:chgData name="Harleen Kaur" userId="S::id65ns02@ubalt.edu::9f7fc1d6-ab67-473f-ba46-e98f6ce2049b" providerId="AD" clId="Web-{99AACF8C-B4E8-6E19-5ECC-222BD065AE8A}" dt="2021-06-24T00:21:54.616" v="848"/>
          <ac:picMkLst>
            <pc:docMk/>
            <pc:sldMk cId="2094660718" sldId="395"/>
            <ac:picMk id="8" creationId="{05DA8598-1E52-49F9-90A4-038D7FA67A42}"/>
          </ac:picMkLst>
        </pc:picChg>
        <pc:picChg chg="add mod ord">
          <ac:chgData name="Harleen Kaur" userId="S::id65ns02@ubalt.edu::9f7fc1d6-ab67-473f-ba46-e98f6ce2049b" providerId="AD" clId="Web-{99AACF8C-B4E8-6E19-5ECC-222BD065AE8A}" dt="2021-06-24T00:22:04.273" v="851"/>
          <ac:picMkLst>
            <pc:docMk/>
            <pc:sldMk cId="2094660718" sldId="395"/>
            <ac:picMk id="11" creationId="{24D79D1C-4703-4E86-96AC-CB9F7B836CC7}"/>
          </ac:picMkLst>
        </pc:picChg>
      </pc:sldChg>
    </pc:docChg>
  </pc:docChgLst>
  <pc:docChgLst>
    <pc:chgData name="Richard Wheeless" userId="edf7d7f9-5d95-4eec-886d-0f745236a21b" providerId="ADAL" clId="{63F94B4A-FC7E-4958-9EC6-5253CD5DEDD0}"/>
    <pc:docChg chg="modSld sldOrd">
      <pc:chgData name="Richard Wheeless" userId="edf7d7f9-5d95-4eec-886d-0f745236a21b" providerId="ADAL" clId="{63F94B4A-FC7E-4958-9EC6-5253CD5DEDD0}" dt="2021-03-22T01:31:12.577" v="1"/>
      <pc:docMkLst>
        <pc:docMk/>
      </pc:docMkLst>
      <pc:sldChg chg="ord">
        <pc:chgData name="Richard Wheeless" userId="edf7d7f9-5d95-4eec-886d-0f745236a21b" providerId="ADAL" clId="{63F94B4A-FC7E-4958-9EC6-5253CD5DEDD0}" dt="2021-03-22T01:31:12.577" v="1"/>
        <pc:sldMkLst>
          <pc:docMk/>
          <pc:sldMk cId="23526368" sldId="357"/>
        </pc:sldMkLst>
      </pc:sldChg>
    </pc:docChg>
  </pc:docChgLst>
  <pc:docChgLst>
    <pc:chgData name="Harleen Kaur" userId="S::id65ns02@ubalt.edu::9f7fc1d6-ab67-473f-ba46-e98f6ce2049b" providerId="AD" clId="Web-{7C916262-413D-D0D8-C523-2EB695F3124B}"/>
    <pc:docChg chg="addSld delSld modSld sldOrd">
      <pc:chgData name="Harleen Kaur" userId="S::id65ns02@ubalt.edu::9f7fc1d6-ab67-473f-ba46-e98f6ce2049b" providerId="AD" clId="Web-{7C916262-413D-D0D8-C523-2EB695F3124B}" dt="2021-07-27T22:13:20.435" v="3222" actId="14100"/>
      <pc:docMkLst>
        <pc:docMk/>
      </pc:docMkLst>
      <pc:sldChg chg="modSp">
        <pc:chgData name="Harleen Kaur" userId="S::id65ns02@ubalt.edu::9f7fc1d6-ab67-473f-ba46-e98f6ce2049b" providerId="AD" clId="Web-{7C916262-413D-D0D8-C523-2EB695F3124B}" dt="2021-07-26T12:50:55.811" v="95" actId="20577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7C916262-413D-D0D8-C523-2EB695F3124B}" dt="2021-07-26T12:50:55.811" v="95" actId="20577"/>
          <ac:spMkLst>
            <pc:docMk/>
            <pc:sldMk cId="3154763750" sldId="397"/>
            <ac:spMk id="3" creationId="{51D42C03-9D67-4FA3-B3A8-5623A3A9B3BB}"/>
          </ac:spMkLst>
        </pc:spChg>
      </pc:sldChg>
      <pc:sldChg chg="modSp ord">
        <pc:chgData name="Harleen Kaur" userId="S::id65ns02@ubalt.edu::9f7fc1d6-ab67-473f-ba46-e98f6ce2049b" providerId="AD" clId="Web-{7C916262-413D-D0D8-C523-2EB695F3124B}" dt="2021-07-26T13:02:31.016" v="147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7C916262-413D-D0D8-C523-2EB695F3124B}" dt="2021-07-26T12:52:41.408" v="96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Harleen Kaur" userId="S::id65ns02@ubalt.edu::9f7fc1d6-ab67-473f-ba46-e98f6ce2049b" providerId="AD" clId="Web-{7C916262-413D-D0D8-C523-2EB695F3124B}" dt="2021-07-26T13:02:31.016" v="147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6T12:58:09.057" v="120" actId="20577"/>
        <pc:sldMkLst>
          <pc:docMk/>
          <pc:sldMk cId="3472143807" sldId="399"/>
        </pc:sldMkLst>
        <pc:spChg chg="mod">
          <ac:chgData name="Harleen Kaur" userId="S::id65ns02@ubalt.edu::9f7fc1d6-ab67-473f-ba46-e98f6ce2049b" providerId="AD" clId="Web-{7C916262-413D-D0D8-C523-2EB695F3124B}" dt="2021-07-26T12:58:09.057" v="120" actId="20577"/>
          <ac:spMkLst>
            <pc:docMk/>
            <pc:sldMk cId="3472143807" sldId="399"/>
            <ac:spMk id="2" creationId="{AE315495-821B-4EC1-99B2-D05C4819A1A6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18:19:17.872" v="938"/>
        <pc:sldMkLst>
          <pc:docMk/>
          <pc:sldMk cId="999172385" sldId="413"/>
        </pc:sldMkLst>
      </pc:sldChg>
      <pc:sldChg chg="del">
        <pc:chgData name="Harleen Kaur" userId="S::id65ns02@ubalt.edu::9f7fc1d6-ab67-473f-ba46-e98f6ce2049b" providerId="AD" clId="Web-{7C916262-413D-D0D8-C523-2EB695F3124B}" dt="2021-07-27T18:19:24.138" v="939"/>
        <pc:sldMkLst>
          <pc:docMk/>
          <pc:sldMk cId="1732895745" sldId="414"/>
        </pc:sldMkLst>
      </pc:sldChg>
      <pc:sldChg chg="del">
        <pc:chgData name="Harleen Kaur" userId="S::id65ns02@ubalt.edu::9f7fc1d6-ab67-473f-ba46-e98f6ce2049b" providerId="AD" clId="Web-{7C916262-413D-D0D8-C523-2EB695F3124B}" dt="2021-07-27T18:19:30.076" v="941"/>
        <pc:sldMkLst>
          <pc:docMk/>
          <pc:sldMk cId="3794158611" sldId="415"/>
        </pc:sldMkLst>
      </pc:sldChg>
      <pc:sldChg chg="addSp delSp modSp">
        <pc:chgData name="Harleen Kaur" userId="S::id65ns02@ubalt.edu::9f7fc1d6-ab67-473f-ba46-e98f6ce2049b" providerId="AD" clId="Web-{7C916262-413D-D0D8-C523-2EB695F3124B}" dt="2021-07-27T18:20:54.800" v="1036" actId="1076"/>
        <pc:sldMkLst>
          <pc:docMk/>
          <pc:sldMk cId="4138222289" sldId="416"/>
        </pc:sldMkLst>
        <pc:spChg chg="mod">
          <ac:chgData name="Harleen Kaur" userId="S::id65ns02@ubalt.edu::9f7fc1d6-ab67-473f-ba46-e98f6ce2049b" providerId="AD" clId="Web-{7C916262-413D-D0D8-C523-2EB695F3124B}" dt="2021-07-27T18:20:00.046" v="979" actId="20577"/>
          <ac:spMkLst>
            <pc:docMk/>
            <pc:sldMk cId="4138222289" sldId="416"/>
            <ac:spMk id="2" creationId="{4A051B9F-70FB-441C-8B57-05EEA00E868E}"/>
          </ac:spMkLst>
        </pc:spChg>
        <pc:spChg chg="del">
          <ac:chgData name="Harleen Kaur" userId="S::id65ns02@ubalt.edu::9f7fc1d6-ab67-473f-ba46-e98f6ce2049b" providerId="AD" clId="Web-{7C916262-413D-D0D8-C523-2EB695F3124B}" dt="2021-07-27T18:20:14.203" v="980"/>
          <ac:spMkLst>
            <pc:docMk/>
            <pc:sldMk cId="4138222289" sldId="416"/>
            <ac:spMk id="3" creationId="{1173EB4D-1309-4AF5-BFA4-7FE2F36BB1B7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0:18.954" v="981"/>
          <ac:spMkLst>
            <pc:docMk/>
            <pc:sldMk cId="4138222289" sldId="416"/>
            <ac:spMk id="7" creationId="{CAFA728B-F370-4274-86F7-E39F190ED2C3}"/>
          </ac:spMkLst>
        </pc:spChg>
        <pc:spChg chg="add mod">
          <ac:chgData name="Harleen Kaur" userId="S::id65ns02@ubalt.edu::9f7fc1d6-ab67-473f-ba46-e98f6ce2049b" providerId="AD" clId="Web-{7C916262-413D-D0D8-C523-2EB695F3124B}" dt="2021-07-27T18:20:35.658" v="1034" actId="20577"/>
          <ac:spMkLst>
            <pc:docMk/>
            <pc:sldMk cId="4138222289" sldId="416"/>
            <ac:spMk id="8" creationId="{BB0A9DCD-7971-4082-BF02-0BF7275D3232}"/>
          </ac:spMkLst>
        </pc:spChg>
        <pc:spChg chg="add mod">
          <ac:chgData name="Harleen Kaur" userId="S::id65ns02@ubalt.edu::9f7fc1d6-ab67-473f-ba46-e98f6ce2049b" providerId="AD" clId="Web-{7C916262-413D-D0D8-C523-2EB695F3124B}" dt="2021-07-27T18:20:54.800" v="1036" actId="1076"/>
          <ac:spMkLst>
            <pc:docMk/>
            <pc:sldMk cId="4138222289" sldId="416"/>
            <ac:spMk id="9" creationId="{054D478D-D764-4633-B4EC-12516E2AF6A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18:23:02.135" v="1062" actId="14100"/>
        <pc:sldMkLst>
          <pc:docMk/>
          <pc:sldMk cId="2175411651" sldId="417"/>
        </pc:sldMkLst>
        <pc:spChg chg="del mod">
          <ac:chgData name="Harleen Kaur" userId="S::id65ns02@ubalt.edu::9f7fc1d6-ab67-473f-ba46-e98f6ce2049b" providerId="AD" clId="Web-{7C916262-413D-D0D8-C523-2EB695F3124B}" dt="2021-07-27T18:21:21.832" v="1041"/>
          <ac:spMkLst>
            <pc:docMk/>
            <pc:sldMk cId="2175411651" sldId="417"/>
            <ac:spMk id="2" creationId="{90D5CC19-1E0D-4045-879E-30FEFBFCFBA6}"/>
          </ac:spMkLst>
        </pc:spChg>
        <pc:spChg chg="del">
          <ac:chgData name="Harleen Kaur" userId="S::id65ns02@ubalt.edu::9f7fc1d6-ab67-473f-ba46-e98f6ce2049b" providerId="AD" clId="Web-{7C916262-413D-D0D8-C523-2EB695F3124B}" dt="2021-07-27T18:21:24.926" v="1042"/>
          <ac:spMkLst>
            <pc:docMk/>
            <pc:sldMk cId="2175411651" sldId="417"/>
            <ac:spMk id="3" creationId="{546588F0-E0DB-4FB2-B052-547E016FA007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1:35.349" v="1043"/>
          <ac:spMkLst>
            <pc:docMk/>
            <pc:sldMk cId="2175411651" sldId="417"/>
            <ac:spMk id="7" creationId="{685827E6-16FD-40F3-9CDF-F0369F8FBA24}"/>
          </ac:spMkLst>
        </pc:spChg>
        <pc:spChg chg="add mod">
          <ac:chgData name="Harleen Kaur" userId="S::id65ns02@ubalt.edu::9f7fc1d6-ab67-473f-ba46-e98f6ce2049b" providerId="AD" clId="Web-{7C916262-413D-D0D8-C523-2EB695F3124B}" dt="2021-07-27T18:21:43.849" v="1054" actId="20577"/>
          <ac:spMkLst>
            <pc:docMk/>
            <pc:sldMk cId="2175411651" sldId="417"/>
            <ac:spMk id="8" creationId="{702DF2B8-73CF-4FBA-A656-15D7CB514F1D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2:36.258" v="1058"/>
          <ac:spMkLst>
            <pc:docMk/>
            <pc:sldMk cId="2175411651" sldId="417"/>
            <ac:spMk id="9" creationId="{CD181A60-3EED-4167-8FA3-9EB48C6C447A}"/>
          </ac:spMkLst>
        </pc:spChg>
        <pc:spChg chg="add mod">
          <ac:chgData name="Harleen Kaur" userId="S::id65ns02@ubalt.edu::9f7fc1d6-ab67-473f-ba46-e98f6ce2049b" providerId="AD" clId="Web-{7C916262-413D-D0D8-C523-2EB695F3124B}" dt="2021-07-27T18:23:02.135" v="1062" actId="14100"/>
          <ac:spMkLst>
            <pc:docMk/>
            <pc:sldMk cId="2175411651" sldId="417"/>
            <ac:spMk id="10" creationId="{D93F54A5-0BBE-4637-9315-DC51FDF4275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18:27:22.306" v="1242" actId="20577"/>
        <pc:sldMkLst>
          <pc:docMk/>
          <pc:sldMk cId="2100724894" sldId="418"/>
        </pc:sldMkLst>
        <pc:spChg chg="mod">
          <ac:chgData name="Harleen Kaur" userId="S::id65ns02@ubalt.edu::9f7fc1d6-ab67-473f-ba46-e98f6ce2049b" providerId="AD" clId="Web-{7C916262-413D-D0D8-C523-2EB695F3124B}" dt="2021-07-27T18:23:43.872" v="1111" actId="20577"/>
          <ac:spMkLst>
            <pc:docMk/>
            <pc:sldMk cId="2100724894" sldId="418"/>
            <ac:spMk id="2" creationId="{51492F0E-C250-4FC7-9D5B-D561021F7061}"/>
          </ac:spMkLst>
        </pc:spChg>
        <pc:spChg chg="del">
          <ac:chgData name="Harleen Kaur" userId="S::id65ns02@ubalt.edu::9f7fc1d6-ab67-473f-ba46-e98f6ce2049b" providerId="AD" clId="Web-{7C916262-413D-D0D8-C523-2EB695F3124B}" dt="2021-07-27T18:23:50.591" v="1112"/>
          <ac:spMkLst>
            <pc:docMk/>
            <pc:sldMk cId="2100724894" sldId="418"/>
            <ac:spMk id="3" creationId="{83AB375F-4829-44C3-97C5-BDCCFE0FFA72}"/>
          </ac:spMkLst>
        </pc:spChg>
        <pc:spChg chg="del">
          <ac:chgData name="Harleen Kaur" userId="S::id65ns02@ubalt.edu::9f7fc1d6-ab67-473f-ba46-e98f6ce2049b" providerId="AD" clId="Web-{7C916262-413D-D0D8-C523-2EB695F3124B}" dt="2021-07-27T18:27:02.555" v="1186"/>
          <ac:spMkLst>
            <pc:docMk/>
            <pc:sldMk cId="2100724894" sldId="418"/>
            <ac:spMk id="7" creationId="{50E9A946-34A9-40F3-B352-C031BCDA0401}"/>
          </ac:spMkLst>
        </pc:spChg>
        <pc:spChg chg="mod">
          <ac:chgData name="Harleen Kaur" userId="S::id65ns02@ubalt.edu::9f7fc1d6-ab67-473f-ba46-e98f6ce2049b" providerId="AD" clId="Web-{7C916262-413D-D0D8-C523-2EB695F3124B}" dt="2021-07-27T18:25:15.252" v="1174" actId="20577"/>
          <ac:spMkLst>
            <pc:docMk/>
            <pc:sldMk cId="2100724894" sldId="418"/>
            <ac:spMk id="8" creationId="{14842B1D-F035-4306-915C-C8D76C284F08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3:56.200" v="1113"/>
          <ac:spMkLst>
            <pc:docMk/>
            <pc:sldMk cId="2100724894" sldId="418"/>
            <ac:spMk id="10" creationId="{7DDFB33D-B297-4176-BC0C-E2406A582A98}"/>
          </ac:spMkLst>
        </pc:spChg>
        <pc:spChg chg="add mod">
          <ac:chgData name="Harleen Kaur" userId="S::id65ns02@ubalt.edu::9f7fc1d6-ab67-473f-ba46-e98f6ce2049b" providerId="AD" clId="Web-{7C916262-413D-D0D8-C523-2EB695F3124B}" dt="2021-07-27T18:24:53.579" v="1158" actId="20577"/>
          <ac:spMkLst>
            <pc:docMk/>
            <pc:sldMk cId="2100724894" sldId="418"/>
            <ac:spMk id="11" creationId="{51AF526A-867B-423F-8716-317505D104CA}"/>
          </ac:spMkLst>
        </pc:spChg>
        <pc:spChg chg="add mod">
          <ac:chgData name="Harleen Kaur" userId="S::id65ns02@ubalt.edu::9f7fc1d6-ab67-473f-ba46-e98f6ce2049b" providerId="AD" clId="Web-{7C916262-413D-D0D8-C523-2EB695F3124B}" dt="2021-07-27T18:25:40.909" v="1177" actId="14100"/>
          <ac:spMkLst>
            <pc:docMk/>
            <pc:sldMk cId="2100724894" sldId="418"/>
            <ac:spMk id="12" creationId="{9565295E-85CC-49E5-99A6-04035477DB76}"/>
          </ac:spMkLst>
        </pc:spChg>
        <pc:spChg chg="add mod">
          <ac:chgData name="Harleen Kaur" userId="S::id65ns02@ubalt.edu::9f7fc1d6-ab67-473f-ba46-e98f6ce2049b" providerId="AD" clId="Web-{7C916262-413D-D0D8-C523-2EB695F3124B}" dt="2021-07-27T18:27:22.306" v="1242" actId="20577"/>
          <ac:spMkLst>
            <pc:docMk/>
            <pc:sldMk cId="2100724894" sldId="418"/>
            <ac:spMk id="15" creationId="{D8453112-FE18-42D5-9FE0-4625C23BB761}"/>
          </ac:spMkLst>
        </pc:spChg>
        <pc:cxnChg chg="add del mod">
          <ac:chgData name="Harleen Kaur" userId="S::id65ns02@ubalt.edu::9f7fc1d6-ab67-473f-ba46-e98f6ce2049b" providerId="AD" clId="Web-{7C916262-413D-D0D8-C523-2EB695F3124B}" dt="2021-07-27T18:26:26.146" v="1180"/>
          <ac:cxnSpMkLst>
            <pc:docMk/>
            <pc:sldMk cId="2100724894" sldId="418"/>
            <ac:cxnSpMk id="13" creationId="{15CCB445-85CF-4C60-AF4D-5870F5A03167}"/>
          </ac:cxnSpMkLst>
        </pc:cxnChg>
        <pc:cxnChg chg="add mod">
          <ac:chgData name="Harleen Kaur" userId="S::id65ns02@ubalt.edu::9f7fc1d6-ab67-473f-ba46-e98f6ce2049b" providerId="AD" clId="Web-{7C916262-413D-D0D8-C523-2EB695F3124B}" dt="2021-07-27T18:26:45.507" v="1185" actId="14100"/>
          <ac:cxnSpMkLst>
            <pc:docMk/>
            <pc:sldMk cId="2100724894" sldId="418"/>
            <ac:cxnSpMk id="14" creationId="{E6C0C55E-CC8A-49D9-BE77-2DBA3D30A573}"/>
          </ac:cxnSpMkLst>
        </pc:cxnChg>
      </pc:sldChg>
      <pc:sldChg chg="del">
        <pc:chgData name="Harleen Kaur" userId="S::id65ns02@ubalt.edu::9f7fc1d6-ab67-473f-ba46-e98f6ce2049b" providerId="AD" clId="Web-{7C916262-413D-D0D8-C523-2EB695F3124B}" dt="2021-07-27T20:03:27.187" v="2123"/>
        <pc:sldMkLst>
          <pc:docMk/>
          <pc:sldMk cId="2403806824" sldId="419"/>
        </pc:sldMkLst>
      </pc:sldChg>
      <pc:sldChg chg="del">
        <pc:chgData name="Harleen Kaur" userId="S::id65ns02@ubalt.edu::9f7fc1d6-ab67-473f-ba46-e98f6ce2049b" providerId="AD" clId="Web-{7C916262-413D-D0D8-C523-2EB695F3124B}" dt="2021-07-27T20:03:19.155" v="2122"/>
        <pc:sldMkLst>
          <pc:docMk/>
          <pc:sldMk cId="1340921819" sldId="420"/>
        </pc:sldMkLst>
      </pc:sldChg>
      <pc:sldChg chg="del">
        <pc:chgData name="Harleen Kaur" userId="S::id65ns02@ubalt.edu::9f7fc1d6-ab67-473f-ba46-e98f6ce2049b" providerId="AD" clId="Web-{7C916262-413D-D0D8-C523-2EB695F3124B}" dt="2021-07-27T20:03:29.468" v="2124"/>
        <pc:sldMkLst>
          <pc:docMk/>
          <pc:sldMk cId="4240302779" sldId="421"/>
        </pc:sldMkLst>
      </pc:sldChg>
      <pc:sldChg chg="del">
        <pc:chgData name="Harleen Kaur" userId="S::id65ns02@ubalt.edu::9f7fc1d6-ab67-473f-ba46-e98f6ce2049b" providerId="AD" clId="Web-{7C916262-413D-D0D8-C523-2EB695F3124B}" dt="2021-07-27T20:03:46.250" v="2126"/>
        <pc:sldMkLst>
          <pc:docMk/>
          <pc:sldMk cId="3365135938" sldId="422"/>
        </pc:sldMkLst>
      </pc:sldChg>
      <pc:sldChg chg="del">
        <pc:chgData name="Harleen Kaur" userId="S::id65ns02@ubalt.edu::9f7fc1d6-ab67-473f-ba46-e98f6ce2049b" providerId="AD" clId="Web-{7C916262-413D-D0D8-C523-2EB695F3124B}" dt="2021-07-27T20:03:49.969" v="2127"/>
        <pc:sldMkLst>
          <pc:docMk/>
          <pc:sldMk cId="846550841" sldId="423"/>
        </pc:sldMkLst>
      </pc:sldChg>
      <pc:sldChg chg="addSp delSp modSp ord">
        <pc:chgData name="Harleen Kaur" userId="S::id65ns02@ubalt.edu::9f7fc1d6-ab67-473f-ba46-e98f6ce2049b" providerId="AD" clId="Web-{7C916262-413D-D0D8-C523-2EB695F3124B}" dt="2021-07-27T19:55:28.033" v="1825" actId="20577"/>
        <pc:sldMkLst>
          <pc:docMk/>
          <pc:sldMk cId="999398568" sldId="424"/>
        </pc:sldMkLst>
        <pc:spChg chg="mod">
          <ac:chgData name="Harleen Kaur" userId="S::id65ns02@ubalt.edu::9f7fc1d6-ab67-473f-ba46-e98f6ce2049b" providerId="AD" clId="Web-{7C916262-413D-D0D8-C523-2EB695F3124B}" dt="2021-07-27T18:50:33.196" v="1763" actId="20577"/>
          <ac:spMkLst>
            <pc:docMk/>
            <pc:sldMk cId="999398568" sldId="424"/>
            <ac:spMk id="2" creationId="{A458428F-AABF-41AE-8181-2E892E9A6617}"/>
          </ac:spMkLst>
        </pc:spChg>
        <pc:spChg chg="del">
          <ac:chgData name="Harleen Kaur" userId="S::id65ns02@ubalt.edu::9f7fc1d6-ab67-473f-ba46-e98f6ce2049b" providerId="AD" clId="Web-{7C916262-413D-D0D8-C523-2EB695F3124B}" dt="2021-07-27T18:50:35.915" v="1764"/>
          <ac:spMkLst>
            <pc:docMk/>
            <pc:sldMk cId="999398568" sldId="424"/>
            <ac:spMk id="3" creationId="{74FB0B66-ADA0-46A9-9591-8687B5B1FB00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50:41.978" v="1765"/>
          <ac:spMkLst>
            <pc:docMk/>
            <pc:sldMk cId="999398568" sldId="424"/>
            <ac:spMk id="7" creationId="{A42E524F-726D-4FC3-AE8E-7C625EFE11A8}"/>
          </ac:spMkLst>
        </pc:spChg>
        <pc:spChg chg="add mod">
          <ac:chgData name="Harleen Kaur" userId="S::id65ns02@ubalt.edu::9f7fc1d6-ab67-473f-ba46-e98f6ce2049b" providerId="AD" clId="Web-{7C916262-413D-D0D8-C523-2EB695F3124B}" dt="2021-07-27T19:55:28.033" v="1825" actId="20577"/>
          <ac:spMkLst>
            <pc:docMk/>
            <pc:sldMk cId="999398568" sldId="424"/>
            <ac:spMk id="7" creationId="{BB1124DD-E184-48DC-97F0-0077B3D9092E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20:03:51.688" v="2128"/>
        <pc:sldMkLst>
          <pc:docMk/>
          <pc:sldMk cId="964025003" sldId="425"/>
        </pc:sldMkLst>
      </pc:sldChg>
      <pc:sldChg chg="del">
        <pc:chgData name="Harleen Kaur" userId="S::id65ns02@ubalt.edu::9f7fc1d6-ab67-473f-ba46-e98f6ce2049b" providerId="AD" clId="Web-{7C916262-413D-D0D8-C523-2EB695F3124B}" dt="2021-07-27T20:03:55.360" v="2129"/>
        <pc:sldMkLst>
          <pc:docMk/>
          <pc:sldMk cId="3902981577" sldId="426"/>
        </pc:sldMkLst>
      </pc:sldChg>
      <pc:sldChg chg="del">
        <pc:chgData name="Harleen Kaur" userId="S::id65ns02@ubalt.edu::9f7fc1d6-ab67-473f-ba46-e98f6ce2049b" providerId="AD" clId="Web-{7C916262-413D-D0D8-C523-2EB695F3124B}" dt="2021-07-27T21:15:25.463" v="2906"/>
        <pc:sldMkLst>
          <pc:docMk/>
          <pc:sldMk cId="1876578526" sldId="427"/>
        </pc:sldMkLst>
      </pc:sldChg>
      <pc:sldChg chg="del">
        <pc:chgData name="Harleen Kaur" userId="S::id65ns02@ubalt.edu::9f7fc1d6-ab67-473f-ba46-e98f6ce2049b" providerId="AD" clId="Web-{7C916262-413D-D0D8-C523-2EB695F3124B}" dt="2021-07-27T21:15:27.181" v="2907"/>
        <pc:sldMkLst>
          <pc:docMk/>
          <pc:sldMk cId="3765136305" sldId="428"/>
        </pc:sldMkLst>
      </pc:sldChg>
      <pc:sldChg chg="addSp delSp modSp">
        <pc:chgData name="Harleen Kaur" userId="S::id65ns02@ubalt.edu::9f7fc1d6-ab67-473f-ba46-e98f6ce2049b" providerId="AD" clId="Web-{7C916262-413D-D0D8-C523-2EB695F3124B}" dt="2021-07-27T21:16:53.996" v="2948" actId="1076"/>
        <pc:sldMkLst>
          <pc:docMk/>
          <pc:sldMk cId="3292519928" sldId="429"/>
        </pc:sldMkLst>
        <pc:spChg chg="mod">
          <ac:chgData name="Harleen Kaur" userId="S::id65ns02@ubalt.edu::9f7fc1d6-ab67-473f-ba46-e98f6ce2049b" providerId="AD" clId="Web-{7C916262-413D-D0D8-C523-2EB695F3124B}" dt="2021-07-27T21:15:45.479" v="2936" actId="20577"/>
          <ac:spMkLst>
            <pc:docMk/>
            <pc:sldMk cId="3292519928" sldId="429"/>
            <ac:spMk id="2" creationId="{4AA8299F-01F8-45DC-9110-F2BE04B457B7}"/>
          </ac:spMkLst>
        </pc:spChg>
        <pc:spChg chg="del">
          <ac:chgData name="Harleen Kaur" userId="S::id65ns02@ubalt.edu::9f7fc1d6-ab67-473f-ba46-e98f6ce2049b" providerId="AD" clId="Web-{7C916262-413D-D0D8-C523-2EB695F3124B}" dt="2021-07-27T21:16:28.324" v="2937"/>
          <ac:spMkLst>
            <pc:docMk/>
            <pc:sldMk cId="3292519928" sldId="429"/>
            <ac:spMk id="3" creationId="{0846CA88-FCD9-46F6-AC41-382FB46084B6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6:36.386" v="2938"/>
          <ac:spMkLst>
            <pc:docMk/>
            <pc:sldMk cId="3292519928" sldId="429"/>
            <ac:spMk id="5" creationId="{C3E512B6-09DA-47F0-8989-05EA90AEACCF}"/>
          </ac:spMkLst>
        </pc:spChg>
        <pc:spChg chg="add mod">
          <ac:chgData name="Harleen Kaur" userId="S::id65ns02@ubalt.edu::9f7fc1d6-ab67-473f-ba46-e98f6ce2049b" providerId="AD" clId="Web-{7C916262-413D-D0D8-C523-2EB695F3124B}" dt="2021-07-27T21:16:53.996" v="2948" actId="1076"/>
          <ac:spMkLst>
            <pc:docMk/>
            <pc:sldMk cId="3292519928" sldId="429"/>
            <ac:spMk id="8" creationId="{58D78F59-3057-4760-9676-AC5B3521AEB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21:18:43.718" v="2978" actId="20577"/>
        <pc:sldMkLst>
          <pc:docMk/>
          <pc:sldMk cId="2402824038" sldId="430"/>
        </pc:sldMkLst>
        <pc:spChg chg="del">
          <ac:chgData name="Harleen Kaur" userId="S::id65ns02@ubalt.edu::9f7fc1d6-ab67-473f-ba46-e98f6ce2049b" providerId="AD" clId="Web-{7C916262-413D-D0D8-C523-2EB695F3124B}" dt="2021-07-27T21:17:16.872" v="2949"/>
          <ac:spMkLst>
            <pc:docMk/>
            <pc:sldMk cId="2402824038" sldId="430"/>
            <ac:spMk id="2" creationId="{67344A10-DAA2-4EF0-BC76-E83EC40DEDD3}"/>
          </ac:spMkLst>
        </pc:spChg>
        <pc:spChg chg="del">
          <ac:chgData name="Harleen Kaur" userId="S::id65ns02@ubalt.edu::9f7fc1d6-ab67-473f-ba46-e98f6ce2049b" providerId="AD" clId="Web-{7C916262-413D-D0D8-C523-2EB695F3124B}" dt="2021-07-27T21:17:21.544" v="2951"/>
          <ac:spMkLst>
            <pc:docMk/>
            <pc:sldMk cId="2402824038" sldId="430"/>
            <ac:spMk id="3" creationId="{3E3C0E8F-6E45-4C0D-A0FB-8B73CCFC509C}"/>
          </ac:spMkLst>
        </pc:spChg>
        <pc:spChg chg="mod">
          <ac:chgData name="Harleen Kaur" userId="S::id65ns02@ubalt.edu::9f7fc1d6-ab67-473f-ba46-e98f6ce2049b" providerId="AD" clId="Web-{7C916262-413D-D0D8-C523-2EB695F3124B}" dt="2021-07-27T21:17:52.904" v="2956" actId="14100"/>
          <ac:spMkLst>
            <pc:docMk/>
            <pc:sldMk cId="2402824038" sldId="430"/>
            <ac:spMk id="6" creationId="{8A706105-600B-4283-A6BD-806BBB9DB8E7}"/>
          </ac:spMkLst>
        </pc:spChg>
        <pc:spChg chg="mod">
          <ac:chgData name="Harleen Kaur" userId="S::id65ns02@ubalt.edu::9f7fc1d6-ab67-473f-ba46-e98f6ce2049b" providerId="AD" clId="Web-{7C916262-413D-D0D8-C523-2EB695F3124B}" dt="2021-07-27T21:18:12.295" v="2958" actId="14100"/>
          <ac:spMkLst>
            <pc:docMk/>
            <pc:sldMk cId="2402824038" sldId="430"/>
            <ac:spMk id="7" creationId="{3ABAD2B4-43E0-4F7D-9310-CBDE9AD079F7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7:19.403" v="2950"/>
          <ac:spMkLst>
            <pc:docMk/>
            <pc:sldMk cId="2402824038" sldId="430"/>
            <ac:spMk id="8" creationId="{8460FBB1-B4C1-40BB-BD0B-6F75BA823891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7:23.794" v="2952"/>
          <ac:spMkLst>
            <pc:docMk/>
            <pc:sldMk cId="2402824038" sldId="430"/>
            <ac:spMk id="10" creationId="{E59C1AD7-028F-4F31-9CF4-660B4F4D733B}"/>
          </ac:spMkLst>
        </pc:spChg>
        <pc:spChg chg="add mod">
          <ac:chgData name="Harleen Kaur" userId="S::id65ns02@ubalt.edu::9f7fc1d6-ab67-473f-ba46-e98f6ce2049b" providerId="AD" clId="Web-{7C916262-413D-D0D8-C523-2EB695F3124B}" dt="2021-07-27T21:18:43.718" v="2978" actId="20577"/>
          <ac:spMkLst>
            <pc:docMk/>
            <pc:sldMk cId="2402824038" sldId="430"/>
            <ac:spMk id="11" creationId="{E06B6596-AB35-4AA3-8081-FC6217F1A457}"/>
          </ac:spMkLst>
        </pc:spChg>
        <pc:picChg chg="mod">
          <ac:chgData name="Harleen Kaur" userId="S::id65ns02@ubalt.edu::9f7fc1d6-ab67-473f-ba46-e98f6ce2049b" providerId="AD" clId="Web-{7C916262-413D-D0D8-C523-2EB695F3124B}" dt="2021-07-27T21:17:38.154" v="2954" actId="14100"/>
          <ac:picMkLst>
            <pc:docMk/>
            <pc:sldMk cId="2402824038" sldId="430"/>
            <ac:picMk id="5" creationId="{3D7B4A5A-1F1F-4D59-917A-2D78F75EE107}"/>
          </ac:picMkLst>
        </pc:picChg>
      </pc:sldChg>
      <pc:sldChg chg="addSp delSp modSp">
        <pc:chgData name="Harleen Kaur" userId="S::id65ns02@ubalt.edu::9f7fc1d6-ab67-473f-ba46-e98f6ce2049b" providerId="AD" clId="Web-{7C916262-413D-D0D8-C523-2EB695F3124B}" dt="2021-07-27T21:21:34.098" v="3051" actId="20577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7C916262-413D-D0D8-C523-2EB695F3124B}" dt="2021-07-27T21:19:20.313" v="3016" actId="20577"/>
          <ac:spMkLst>
            <pc:docMk/>
            <pc:sldMk cId="3304247483" sldId="431"/>
            <ac:spMk id="2" creationId="{9EE42BF4-73AD-401A-BDA4-0070F3113B1A}"/>
          </ac:spMkLst>
        </pc:spChg>
        <pc:spChg chg="del">
          <ac:chgData name="Harleen Kaur" userId="S::id65ns02@ubalt.edu::9f7fc1d6-ab67-473f-ba46-e98f6ce2049b" providerId="AD" clId="Web-{7C916262-413D-D0D8-C523-2EB695F3124B}" dt="2021-07-27T21:19:27.532" v="3017"/>
          <ac:spMkLst>
            <pc:docMk/>
            <pc:sldMk cId="3304247483" sldId="431"/>
            <ac:spMk id="3" creationId="{CF5C1616-9653-40D7-9EDB-85D29E43D06F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9:32.782" v="3018"/>
          <ac:spMkLst>
            <pc:docMk/>
            <pc:sldMk cId="3304247483" sldId="431"/>
            <ac:spMk id="6" creationId="{35DD3BF3-86C3-4DF5-A88F-E9A190A85F60}"/>
          </ac:spMkLst>
        </pc:spChg>
        <pc:spChg chg="mod">
          <ac:chgData name="Harleen Kaur" userId="S::id65ns02@ubalt.edu::9f7fc1d6-ab67-473f-ba46-e98f6ce2049b" providerId="AD" clId="Web-{7C916262-413D-D0D8-C523-2EB695F3124B}" dt="2021-07-27T21:20:55.034" v="3026" actId="20577"/>
          <ac:spMkLst>
            <pc:docMk/>
            <pc:sldMk cId="3304247483" sldId="431"/>
            <ac:spMk id="8" creationId="{DAE84013-9397-470E-AF0E-847A963DAA05}"/>
          </ac:spMkLst>
        </pc:spChg>
        <pc:spChg chg="add mod">
          <ac:chgData name="Harleen Kaur" userId="S::id65ns02@ubalt.edu::9f7fc1d6-ab67-473f-ba46-e98f6ce2049b" providerId="AD" clId="Web-{7C916262-413D-D0D8-C523-2EB695F3124B}" dt="2021-07-27T21:21:34.098" v="3051" actId="20577"/>
          <ac:spMkLst>
            <pc:docMk/>
            <pc:sldMk cId="3304247483" sldId="431"/>
            <ac:spMk id="11" creationId="{9D180B0E-7305-4760-ABC3-A6ECF9F33694}"/>
          </ac:spMkLst>
        </pc:spChg>
        <pc:picChg chg="mod">
          <ac:chgData name="Harleen Kaur" userId="S::id65ns02@ubalt.edu::9f7fc1d6-ab67-473f-ba46-e98f6ce2049b" providerId="AD" clId="Web-{7C916262-413D-D0D8-C523-2EB695F3124B}" dt="2021-07-27T21:20:01.298" v="3019" actId="1076"/>
          <ac:picMkLst>
            <pc:docMk/>
            <pc:sldMk cId="3304247483" sldId="431"/>
            <ac:picMk id="7" creationId="{5CAF37FE-F2B7-48AD-8AB3-2C6770EC3606}"/>
          </ac:picMkLst>
        </pc:picChg>
        <pc:cxnChg chg="add mod">
          <ac:chgData name="Harleen Kaur" userId="S::id65ns02@ubalt.edu::9f7fc1d6-ab67-473f-ba46-e98f6ce2049b" providerId="AD" clId="Web-{7C916262-413D-D0D8-C523-2EB695F3124B}" dt="2021-07-27T21:21:06.675" v="3028" actId="14100"/>
          <ac:cxnSpMkLst>
            <pc:docMk/>
            <pc:sldMk cId="3304247483" sldId="431"/>
            <ac:cxnSpMk id="10" creationId="{5D989A53-AA36-4BF0-A62F-3F0D301DD122}"/>
          </ac:cxnSpMkLst>
        </pc:cxnChg>
      </pc:sldChg>
      <pc:sldChg chg="del">
        <pc:chgData name="Harleen Kaur" userId="S::id65ns02@ubalt.edu::9f7fc1d6-ab67-473f-ba46-e98f6ce2049b" providerId="AD" clId="Web-{7C916262-413D-D0D8-C523-2EB695F3124B}" dt="2021-07-27T22:12:09.571" v="3211"/>
        <pc:sldMkLst>
          <pc:docMk/>
          <pc:sldMk cId="723158062" sldId="432"/>
        </pc:sldMkLst>
      </pc:sldChg>
      <pc:sldChg chg="del">
        <pc:chgData name="Harleen Kaur" userId="S::id65ns02@ubalt.edu::9f7fc1d6-ab67-473f-ba46-e98f6ce2049b" providerId="AD" clId="Web-{7C916262-413D-D0D8-C523-2EB695F3124B}" dt="2021-07-27T22:12:12.446" v="3212"/>
        <pc:sldMkLst>
          <pc:docMk/>
          <pc:sldMk cId="3725471359" sldId="433"/>
        </pc:sldMkLst>
      </pc:sldChg>
      <pc:sldChg chg="del">
        <pc:chgData name="Harleen Kaur" userId="S::id65ns02@ubalt.edu::9f7fc1d6-ab67-473f-ba46-e98f6ce2049b" providerId="AD" clId="Web-{7C916262-413D-D0D8-C523-2EB695F3124B}" dt="2021-07-27T20:03:29.890" v="2125"/>
        <pc:sldMkLst>
          <pc:docMk/>
          <pc:sldMk cId="1489860489" sldId="440"/>
        </pc:sldMkLst>
      </pc:sldChg>
      <pc:sldChg chg="modSp ord">
        <pc:chgData name="Harleen Kaur" userId="S::id65ns02@ubalt.edu::9f7fc1d6-ab67-473f-ba46-e98f6ce2049b" providerId="AD" clId="Web-{7C916262-413D-D0D8-C523-2EB695F3124B}" dt="2021-07-27T18:16:03.658" v="792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7C916262-413D-D0D8-C523-2EB695F3124B}" dt="2021-07-27T18:16:03.658" v="792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 del">
        <pc:chgData name="Harleen Kaur" userId="S::id65ns02@ubalt.edu::9f7fc1d6-ab67-473f-ba46-e98f6ce2049b" providerId="AD" clId="Web-{7C916262-413D-D0D8-C523-2EB695F3124B}" dt="2021-07-27T21:15:20.150" v="2904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7C916262-413D-D0D8-C523-2EB695F3124B}" dt="2021-07-27T21:10:08.954" v="2762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7T20:20:15.699" v="2179" actId="20577"/>
        <pc:sldMkLst>
          <pc:docMk/>
          <pc:sldMk cId="368390487" sldId="450"/>
        </pc:sldMkLst>
        <pc:spChg chg="mod">
          <ac:chgData name="Harleen Kaur" userId="S::id65ns02@ubalt.edu::9f7fc1d6-ab67-473f-ba46-e98f6ce2049b" providerId="AD" clId="Web-{7C916262-413D-D0D8-C523-2EB695F3124B}" dt="2021-07-27T20:20:15.699" v="2179" actId="20577"/>
          <ac:spMkLst>
            <pc:docMk/>
            <pc:sldMk cId="368390487" sldId="450"/>
            <ac:spMk id="2" creationId="{6E9A2D61-26C0-470C-817D-FBC23A1CCBBE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7T20:20:34.090" v="2193" actId="20577"/>
        <pc:sldMkLst>
          <pc:docMk/>
          <pc:sldMk cId="3021732972" sldId="451"/>
        </pc:sldMkLst>
        <pc:spChg chg="mod">
          <ac:chgData name="Harleen Kaur" userId="S::id65ns02@ubalt.edu::9f7fc1d6-ab67-473f-ba46-e98f6ce2049b" providerId="AD" clId="Web-{7C916262-413D-D0D8-C523-2EB695F3124B}" dt="2021-07-27T20:20:34.090" v="2193" actId="20577"/>
          <ac:spMkLst>
            <pc:docMk/>
            <pc:sldMk cId="3021732972" sldId="451"/>
            <ac:spMk id="2" creationId="{395A5A67-A577-4FF7-B4A9-0DDE87D409D0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18:19:26.295" v="940"/>
        <pc:sldMkLst>
          <pc:docMk/>
          <pc:sldMk cId="2784708312" sldId="452"/>
        </pc:sldMkLst>
      </pc:sldChg>
      <pc:sldChg chg="del">
        <pc:chgData name="Harleen Kaur" userId="S::id65ns02@ubalt.edu::9f7fc1d6-ab67-473f-ba46-e98f6ce2049b" providerId="AD" clId="Web-{7C916262-413D-D0D8-C523-2EB695F3124B}" dt="2021-07-27T21:15:23.119" v="2905"/>
        <pc:sldMkLst>
          <pc:docMk/>
          <pc:sldMk cId="2996491619" sldId="453"/>
        </pc:sldMkLst>
      </pc:sldChg>
      <pc:sldChg chg="del">
        <pc:chgData name="Harleen Kaur" userId="S::id65ns02@ubalt.edu::9f7fc1d6-ab67-473f-ba46-e98f6ce2049b" providerId="AD" clId="Web-{7C916262-413D-D0D8-C523-2EB695F3124B}" dt="2021-07-27T21:15:18.119" v="2903"/>
        <pc:sldMkLst>
          <pc:docMk/>
          <pc:sldMk cId="2830511723" sldId="457"/>
        </pc:sldMkLst>
      </pc:sldChg>
      <pc:sldChg chg="del">
        <pc:chgData name="Harleen Kaur" userId="S::id65ns02@ubalt.edu::9f7fc1d6-ab67-473f-ba46-e98f6ce2049b" providerId="AD" clId="Web-{7C916262-413D-D0D8-C523-2EB695F3124B}" dt="2021-07-27T20:18:02.414" v="2174"/>
        <pc:sldMkLst>
          <pc:docMk/>
          <pc:sldMk cId="1045674322" sldId="458"/>
        </pc:sldMkLst>
      </pc:sldChg>
      <pc:sldChg chg="modSp new">
        <pc:chgData name="Harleen Kaur" userId="S::id65ns02@ubalt.edu::9f7fc1d6-ab67-473f-ba46-e98f6ce2049b" providerId="AD" clId="Web-{7C916262-413D-D0D8-C523-2EB695F3124B}" dt="2021-07-26T12:42:13.095" v="6" actId="20577"/>
        <pc:sldMkLst>
          <pc:docMk/>
          <pc:sldMk cId="3315308459" sldId="460"/>
        </pc:sldMkLst>
        <pc:spChg chg="mod">
          <ac:chgData name="Harleen Kaur" userId="S::id65ns02@ubalt.edu::9f7fc1d6-ab67-473f-ba46-e98f6ce2049b" providerId="AD" clId="Web-{7C916262-413D-D0D8-C523-2EB695F3124B}" dt="2021-07-26T12:42:13.095" v="6" actId="20577"/>
          <ac:spMkLst>
            <pc:docMk/>
            <pc:sldMk cId="3315308459" sldId="460"/>
            <ac:spMk id="2" creationId="{EA467707-F199-43FA-999F-E54A190B5334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17:47:40.812" v="252" actId="20577"/>
        <pc:sldMkLst>
          <pc:docMk/>
          <pc:sldMk cId="3186974808" sldId="461"/>
        </pc:sldMkLst>
        <pc:spChg chg="mod">
          <ac:chgData name="Harleen Kaur" userId="S::id65ns02@ubalt.edu::9f7fc1d6-ab67-473f-ba46-e98f6ce2049b" providerId="AD" clId="Web-{7C916262-413D-D0D8-C523-2EB695F3124B}" dt="2021-07-26T12:45:30.334" v="59" actId="20577"/>
          <ac:spMkLst>
            <pc:docMk/>
            <pc:sldMk cId="3186974808" sldId="461"/>
            <ac:spMk id="2" creationId="{4614FBE1-CF77-4951-8C2C-2718EB812230}"/>
          </ac:spMkLst>
        </pc:spChg>
        <pc:spChg chg="mod">
          <ac:chgData name="Harleen Kaur" userId="S::id65ns02@ubalt.edu::9f7fc1d6-ab67-473f-ba46-e98f6ce2049b" providerId="AD" clId="Web-{7C916262-413D-D0D8-C523-2EB695F3124B}" dt="2021-07-27T17:47:40.812" v="252" actId="20577"/>
          <ac:spMkLst>
            <pc:docMk/>
            <pc:sldMk cId="3186974808" sldId="461"/>
            <ac:spMk id="3" creationId="{6813C97F-77A2-4CE6-8A59-A8317389D610}"/>
          </ac:spMkLst>
        </pc:spChg>
      </pc:sldChg>
      <pc:sldChg chg="modSp new del">
        <pc:chgData name="Harleen Kaur" userId="S::id65ns02@ubalt.edu::9f7fc1d6-ab67-473f-ba46-e98f6ce2049b" providerId="AD" clId="Web-{7C916262-413D-D0D8-C523-2EB695F3124B}" dt="2021-07-26T13:02:06" v="127"/>
        <pc:sldMkLst>
          <pc:docMk/>
          <pc:sldMk cId="3572834003" sldId="462"/>
        </pc:sldMkLst>
        <pc:spChg chg="mod">
          <ac:chgData name="Harleen Kaur" userId="S::id65ns02@ubalt.edu::9f7fc1d6-ab67-473f-ba46-e98f6ce2049b" providerId="AD" clId="Web-{7C916262-413D-D0D8-C523-2EB695F3124B}" dt="2021-07-26T13:01:59.234" v="126" actId="20577"/>
          <ac:spMkLst>
            <pc:docMk/>
            <pc:sldMk cId="3572834003" sldId="462"/>
            <ac:spMk id="2" creationId="{4830ABFD-A0C0-4A64-A2C3-605EFDCC94DC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7:46:06.604" v="203" actId="14100"/>
        <pc:sldMkLst>
          <pc:docMk/>
          <pc:sldMk cId="2771432335" sldId="474"/>
        </pc:sldMkLst>
        <pc:spChg chg="mod">
          <ac:chgData name="Harleen Kaur" userId="S::id65ns02@ubalt.edu::9f7fc1d6-ab67-473f-ba46-e98f6ce2049b" providerId="AD" clId="Web-{7C916262-413D-D0D8-C523-2EB695F3124B}" dt="2021-07-27T17:43:51.018" v="184" actId="20577"/>
          <ac:spMkLst>
            <pc:docMk/>
            <pc:sldMk cId="2771432335" sldId="474"/>
            <ac:spMk id="2" creationId="{C7488187-4462-4637-82A4-44279C4A3042}"/>
          </ac:spMkLst>
        </pc:spChg>
        <pc:spChg chg="del">
          <ac:chgData name="Harleen Kaur" userId="S::id65ns02@ubalt.edu::9f7fc1d6-ab67-473f-ba46-e98f6ce2049b" providerId="AD" clId="Web-{7C916262-413D-D0D8-C523-2EB695F3124B}" dt="2021-07-27T17:43:56.425" v="185"/>
          <ac:spMkLst>
            <pc:docMk/>
            <pc:sldMk cId="2771432335" sldId="474"/>
            <ac:spMk id="3" creationId="{1E169D3E-E2EE-48CA-937F-2D65475F8D19}"/>
          </ac:spMkLst>
        </pc:spChg>
        <pc:picChg chg="add mod">
          <ac:chgData name="Harleen Kaur" userId="S::id65ns02@ubalt.edu::9f7fc1d6-ab67-473f-ba46-e98f6ce2049b" providerId="AD" clId="Web-{7C916262-413D-D0D8-C523-2EB695F3124B}" dt="2021-07-27T17:44:08.394" v="188" actId="14100"/>
          <ac:picMkLst>
            <pc:docMk/>
            <pc:sldMk cId="2771432335" sldId="474"/>
            <ac:picMk id="4" creationId="{CA1BD300-E4F7-445C-989C-1A2892DC31CA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5:50.290" v="200" actId="1076"/>
          <ac:picMkLst>
            <pc:docMk/>
            <pc:sldMk cId="2771432335" sldId="474"/>
            <ac:picMk id="5" creationId="{1524DDAE-5295-4281-B6A7-E80055CD2DF1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5:59.072" v="201" actId="1076"/>
          <ac:picMkLst>
            <pc:docMk/>
            <pc:sldMk cId="2771432335" sldId="474"/>
            <ac:picMk id="6" creationId="{695606D5-432A-4428-A731-0150A466A8FB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6:06.604" v="203" actId="14100"/>
          <ac:picMkLst>
            <pc:docMk/>
            <pc:sldMk cId="2771432335" sldId="474"/>
            <ac:picMk id="7" creationId="{B971D4A7-E0A4-4FFB-99C8-06A6C21B35E9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17:59:39.884" v="512" actId="20577"/>
        <pc:sldMkLst>
          <pc:docMk/>
          <pc:sldMk cId="4231770301" sldId="475"/>
        </pc:sldMkLst>
        <pc:spChg chg="mod">
          <ac:chgData name="Harleen Kaur" userId="S::id65ns02@ubalt.edu::9f7fc1d6-ab67-473f-ba46-e98f6ce2049b" providerId="AD" clId="Web-{7C916262-413D-D0D8-C523-2EB695F3124B}" dt="2021-07-27T17:59:39.884" v="512" actId="20577"/>
          <ac:spMkLst>
            <pc:docMk/>
            <pc:sldMk cId="4231770301" sldId="475"/>
            <ac:spMk id="2" creationId="{84BB33AF-ED2F-4103-9766-27E73AC3A102}"/>
          </ac:spMkLst>
        </pc:spChg>
        <pc:spChg chg="mod">
          <ac:chgData name="Harleen Kaur" userId="S::id65ns02@ubalt.edu::9f7fc1d6-ab67-473f-ba46-e98f6ce2049b" providerId="AD" clId="Web-{7C916262-413D-D0D8-C523-2EB695F3124B}" dt="2021-07-27T17:59:06.288" v="474" actId="20577"/>
          <ac:spMkLst>
            <pc:docMk/>
            <pc:sldMk cId="4231770301" sldId="475"/>
            <ac:spMk id="3" creationId="{4075FDE0-3E80-47B7-8C16-BDC1F45324F5}"/>
          </ac:spMkLst>
        </pc:spChg>
      </pc:sldChg>
      <pc:sldChg chg="addSp delSp modSp new modNotes">
        <pc:chgData name="Harleen Kaur" userId="S::id65ns02@ubalt.edu::9f7fc1d6-ab67-473f-ba46-e98f6ce2049b" providerId="AD" clId="Web-{7C916262-413D-D0D8-C523-2EB695F3124B}" dt="2021-07-27T18:10:10.326" v="605"/>
        <pc:sldMkLst>
          <pc:docMk/>
          <pc:sldMk cId="3747998406" sldId="476"/>
        </pc:sldMkLst>
        <pc:spChg chg="mod">
          <ac:chgData name="Harleen Kaur" userId="S::id65ns02@ubalt.edu::9f7fc1d6-ab67-473f-ba46-e98f6ce2049b" providerId="AD" clId="Web-{7C916262-413D-D0D8-C523-2EB695F3124B}" dt="2021-07-27T17:56:46.390" v="418" actId="20577"/>
          <ac:spMkLst>
            <pc:docMk/>
            <pc:sldMk cId="3747998406" sldId="476"/>
            <ac:spMk id="2" creationId="{ABF50A8A-C046-407D-967E-525ECB108D80}"/>
          </ac:spMkLst>
        </pc:spChg>
        <pc:spChg chg="del mod">
          <ac:chgData name="Harleen Kaur" userId="S::id65ns02@ubalt.edu::9f7fc1d6-ab67-473f-ba46-e98f6ce2049b" providerId="AD" clId="Web-{7C916262-413D-D0D8-C523-2EB695F3124B}" dt="2021-07-27T18:09:02.166" v="586"/>
          <ac:spMkLst>
            <pc:docMk/>
            <pc:sldMk cId="3747998406" sldId="476"/>
            <ac:spMk id="3" creationId="{9441B98D-625C-4A53-9A40-6948CB354E6E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09:05.525" v="587"/>
          <ac:spMkLst>
            <pc:docMk/>
            <pc:sldMk cId="3747998406" sldId="476"/>
            <ac:spMk id="6" creationId="{F68D2929-DF6C-4FF0-8C16-BE03D2F5CE9E}"/>
          </ac:spMkLst>
        </pc:spChg>
        <pc:spChg chg="add mod">
          <ac:chgData name="Harleen Kaur" userId="S::id65ns02@ubalt.edu::9f7fc1d6-ab67-473f-ba46-e98f6ce2049b" providerId="AD" clId="Web-{7C916262-413D-D0D8-C523-2EB695F3124B}" dt="2021-07-27T18:09:37.511" v="599" actId="20577"/>
          <ac:spMkLst>
            <pc:docMk/>
            <pc:sldMk cId="3747998406" sldId="476"/>
            <ac:spMk id="7" creationId="{C4687176-56AA-4BA6-8015-4D51B8898A97}"/>
          </ac:spMkLst>
        </pc:spChg>
        <pc:picChg chg="add mod">
          <ac:chgData name="Harleen Kaur" userId="S::id65ns02@ubalt.edu::9f7fc1d6-ab67-473f-ba46-e98f6ce2049b" providerId="AD" clId="Web-{7C916262-413D-D0D8-C523-2EB695F3124B}" dt="2021-07-27T18:09:51.684" v="602" actId="1076"/>
          <ac:picMkLst>
            <pc:docMk/>
            <pc:sldMk cId="3747998406" sldId="476"/>
            <ac:picMk id="4" creationId="{7704926C-E044-4DC6-94FE-C61A1A824232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18:43:09.984" v="1553" actId="20577"/>
        <pc:sldMkLst>
          <pc:docMk/>
          <pc:sldMk cId="2397543579" sldId="477"/>
        </pc:sldMkLst>
        <pc:spChg chg="mod">
          <ac:chgData name="Harleen Kaur" userId="S::id65ns02@ubalt.edu::9f7fc1d6-ab67-473f-ba46-e98f6ce2049b" providerId="AD" clId="Web-{7C916262-413D-D0D8-C523-2EB695F3124B}" dt="2021-07-27T18:16:31.050" v="828" actId="20577"/>
          <ac:spMkLst>
            <pc:docMk/>
            <pc:sldMk cId="2397543579" sldId="477"/>
            <ac:spMk id="2" creationId="{7F881E24-FC06-4BCD-A131-68876456EF9A}"/>
          </ac:spMkLst>
        </pc:spChg>
        <pc:spChg chg="mod">
          <ac:chgData name="Harleen Kaur" userId="S::id65ns02@ubalt.edu::9f7fc1d6-ab67-473f-ba46-e98f6ce2049b" providerId="AD" clId="Web-{7C916262-413D-D0D8-C523-2EB695F3124B}" dt="2021-07-27T18:43:09.984" v="1553" actId="20577"/>
          <ac:spMkLst>
            <pc:docMk/>
            <pc:sldMk cId="2397543579" sldId="477"/>
            <ac:spMk id="3" creationId="{FB7042B9-8BBA-45BE-8F1B-EBAAA9442BC7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8:38:06.545" v="1458" actId="20577"/>
        <pc:sldMkLst>
          <pc:docMk/>
          <pc:sldMk cId="872827065" sldId="478"/>
        </pc:sldMkLst>
        <pc:spChg chg="mod">
          <ac:chgData name="Harleen Kaur" userId="S::id65ns02@ubalt.edu::9f7fc1d6-ab67-473f-ba46-e98f6ce2049b" providerId="AD" clId="Web-{7C916262-413D-D0D8-C523-2EB695F3124B}" dt="2021-07-27T18:38:06.545" v="1458" actId="20577"/>
          <ac:spMkLst>
            <pc:docMk/>
            <pc:sldMk cId="872827065" sldId="478"/>
            <ac:spMk id="2" creationId="{291E6AD9-C05F-4630-AFF4-AB9C008DE7C9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19:04.371" v="937" actId="20577"/>
          <ac:spMkLst>
            <pc:docMk/>
            <pc:sldMk cId="872827065" sldId="478"/>
            <ac:spMk id="3" creationId="{B87C0231-B7C9-454D-ACA2-B9FC2C818C9D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18:32.682" v="887"/>
          <ac:spMkLst>
            <pc:docMk/>
            <pc:sldMk cId="872827065" sldId="478"/>
            <ac:spMk id="4" creationId="{47FCBB90-7A79-494A-AEA8-F8F067DF5DEF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8:31:58.446" v="1364" actId="14100"/>
        <pc:sldMkLst>
          <pc:docMk/>
          <pc:sldMk cId="3896899859" sldId="479"/>
        </pc:sldMkLst>
        <pc:spChg chg="mod">
          <ac:chgData name="Harleen Kaur" userId="S::id65ns02@ubalt.edu::9f7fc1d6-ab67-473f-ba46-e98f6ce2049b" providerId="AD" clId="Web-{7C916262-413D-D0D8-C523-2EB695F3124B}" dt="2021-07-27T18:28:16.199" v="1302" actId="20577"/>
          <ac:spMkLst>
            <pc:docMk/>
            <pc:sldMk cId="3896899859" sldId="479"/>
            <ac:spMk id="2" creationId="{CDC716B7-699F-45DA-A5EF-E80B7C7B4B3A}"/>
          </ac:spMkLst>
        </pc:spChg>
        <pc:spChg chg="del">
          <ac:chgData name="Harleen Kaur" userId="S::id65ns02@ubalt.edu::9f7fc1d6-ab67-473f-ba46-e98f6ce2049b" providerId="AD" clId="Web-{7C916262-413D-D0D8-C523-2EB695F3124B}" dt="2021-07-27T18:28:52.280" v="1303"/>
          <ac:spMkLst>
            <pc:docMk/>
            <pc:sldMk cId="3896899859" sldId="479"/>
            <ac:spMk id="3" creationId="{EB02C53C-DAD4-4D87-8102-19552B9451FE}"/>
          </ac:spMkLst>
        </pc:spChg>
        <pc:spChg chg="add mod">
          <ac:chgData name="Harleen Kaur" userId="S::id65ns02@ubalt.edu::9f7fc1d6-ab67-473f-ba46-e98f6ce2049b" providerId="AD" clId="Web-{7C916262-413D-D0D8-C523-2EB695F3124B}" dt="2021-07-27T18:29:38.329" v="1350" actId="20577"/>
          <ac:spMkLst>
            <pc:docMk/>
            <pc:sldMk cId="3896899859" sldId="479"/>
            <ac:spMk id="8" creationId="{06121F91-80CC-4633-9658-A7AA5F45C9AF}"/>
          </ac:spMkLst>
        </pc:spChg>
        <pc:spChg chg="add mod">
          <ac:chgData name="Harleen Kaur" userId="S::id65ns02@ubalt.edu::9f7fc1d6-ab67-473f-ba46-e98f6ce2049b" providerId="AD" clId="Web-{7C916262-413D-D0D8-C523-2EB695F3124B}" dt="2021-07-27T18:30:36.223" v="1357" actId="20577"/>
          <ac:spMkLst>
            <pc:docMk/>
            <pc:sldMk cId="3896899859" sldId="479"/>
            <ac:spMk id="9" creationId="{646333CE-864C-4AE8-A1D0-A29BAB9233A0}"/>
          </ac:spMkLst>
        </pc:spChg>
        <pc:picChg chg="add mod">
          <ac:chgData name="Harleen Kaur" userId="S::id65ns02@ubalt.edu::9f7fc1d6-ab67-473f-ba46-e98f6ce2049b" providerId="AD" clId="Web-{7C916262-413D-D0D8-C523-2EB695F3124B}" dt="2021-07-27T18:29:08.218" v="1306" actId="14100"/>
          <ac:picMkLst>
            <pc:docMk/>
            <pc:sldMk cId="3896899859" sldId="479"/>
            <ac:picMk id="5" creationId="{8F4EA4C9-3F05-4066-BA6D-B5C33F8322C5}"/>
          </ac:picMkLst>
        </pc:picChg>
        <pc:picChg chg="add del">
          <ac:chgData name="Harleen Kaur" userId="S::id65ns02@ubalt.edu::9f7fc1d6-ab67-473f-ba46-e98f6ce2049b" providerId="AD" clId="Web-{7C916262-413D-D0D8-C523-2EB695F3124B}" dt="2021-07-27T18:29:15.421" v="1308"/>
          <ac:picMkLst>
            <pc:docMk/>
            <pc:sldMk cId="3896899859" sldId="479"/>
            <ac:picMk id="7" creationId="{C9420044-49D0-4F7D-A34F-A37D4F2E3355}"/>
          </ac:picMkLst>
        </pc:picChg>
        <pc:picChg chg="add mod">
          <ac:chgData name="Harleen Kaur" userId="S::id65ns02@ubalt.edu::9f7fc1d6-ab67-473f-ba46-e98f6ce2049b" providerId="AD" clId="Web-{7C916262-413D-D0D8-C523-2EB695F3124B}" dt="2021-07-27T18:31:43.836" v="1361" actId="1076"/>
          <ac:picMkLst>
            <pc:docMk/>
            <pc:sldMk cId="3896899859" sldId="479"/>
            <ac:picMk id="10" creationId="{97C61A57-9A1A-4901-ACCB-6FE7F73DD435}"/>
          </ac:picMkLst>
        </pc:picChg>
        <pc:cxnChg chg="add mod">
          <ac:chgData name="Harleen Kaur" userId="S::id65ns02@ubalt.edu::9f7fc1d6-ab67-473f-ba46-e98f6ce2049b" providerId="AD" clId="Web-{7C916262-413D-D0D8-C523-2EB695F3124B}" dt="2021-07-27T18:31:58.446" v="1364" actId="14100"/>
          <ac:cxnSpMkLst>
            <pc:docMk/>
            <pc:sldMk cId="3896899859" sldId="479"/>
            <ac:cxnSpMk id="11" creationId="{05725F9B-E63C-4016-B0F3-EA4F9C86072B}"/>
          </ac:cxnSpMkLst>
        </pc:cxnChg>
      </pc:sldChg>
      <pc:sldChg chg="addSp delSp modSp new">
        <pc:chgData name="Harleen Kaur" userId="S::id65ns02@ubalt.edu::9f7fc1d6-ab67-473f-ba46-e98f6ce2049b" providerId="AD" clId="Web-{7C916262-413D-D0D8-C523-2EB695F3124B}" dt="2021-07-27T18:36:42.947" v="1417" actId="20577"/>
        <pc:sldMkLst>
          <pc:docMk/>
          <pc:sldMk cId="2094100314" sldId="480"/>
        </pc:sldMkLst>
        <pc:spChg chg="mod">
          <ac:chgData name="Harleen Kaur" userId="S::id65ns02@ubalt.edu::9f7fc1d6-ab67-473f-ba46-e98f6ce2049b" providerId="AD" clId="Web-{7C916262-413D-D0D8-C523-2EB695F3124B}" dt="2021-07-27T18:36:42.947" v="1417" actId="20577"/>
          <ac:spMkLst>
            <pc:docMk/>
            <pc:sldMk cId="2094100314" sldId="480"/>
            <ac:spMk id="2" creationId="{BF192C16-DAFF-4D2B-B96F-C889D36B7AF8}"/>
          </ac:spMkLst>
        </pc:spChg>
        <pc:spChg chg="del">
          <ac:chgData name="Harleen Kaur" userId="S::id65ns02@ubalt.edu::9f7fc1d6-ab67-473f-ba46-e98f6ce2049b" providerId="AD" clId="Web-{7C916262-413D-D0D8-C523-2EB695F3124B}" dt="2021-07-27T18:35:24.677" v="1372"/>
          <ac:spMkLst>
            <pc:docMk/>
            <pc:sldMk cId="2094100314" sldId="480"/>
            <ac:spMk id="3" creationId="{10B74DAB-E3D4-4990-8E74-CE42E5E8FFCD}"/>
          </ac:spMkLst>
        </pc:spChg>
        <pc:picChg chg="add mod">
          <ac:chgData name="Harleen Kaur" userId="S::id65ns02@ubalt.edu::9f7fc1d6-ab67-473f-ba46-e98f6ce2049b" providerId="AD" clId="Web-{7C916262-413D-D0D8-C523-2EB695F3124B}" dt="2021-07-27T18:35:35.365" v="1376" actId="14100"/>
          <ac:picMkLst>
            <pc:docMk/>
            <pc:sldMk cId="2094100314" sldId="480"/>
            <ac:picMk id="4" creationId="{01083C68-5459-4610-B19A-3E8CA8CC8368}"/>
          </ac:picMkLst>
        </pc:picChg>
        <pc:picChg chg="add mod">
          <ac:chgData name="Harleen Kaur" userId="S::id65ns02@ubalt.edu::9f7fc1d6-ab67-473f-ba46-e98f6ce2049b" providerId="AD" clId="Web-{7C916262-413D-D0D8-C523-2EB695F3124B}" dt="2021-07-27T18:36:14.758" v="1380" actId="1076"/>
          <ac:picMkLst>
            <pc:docMk/>
            <pc:sldMk cId="2094100314" sldId="480"/>
            <ac:picMk id="5" creationId="{16A2B896-769F-4CD3-BA9C-6E6414FB4F36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0:02:59.858" v="2121" actId="20577"/>
        <pc:sldMkLst>
          <pc:docMk/>
          <pc:sldMk cId="2912999428" sldId="481"/>
        </pc:sldMkLst>
        <pc:spChg chg="mod">
          <ac:chgData name="Harleen Kaur" userId="S::id65ns02@ubalt.edu::9f7fc1d6-ab67-473f-ba46-e98f6ce2049b" providerId="AD" clId="Web-{7C916262-413D-D0D8-C523-2EB695F3124B}" dt="2021-07-27T18:43:36.876" v="1594" actId="20577"/>
          <ac:spMkLst>
            <pc:docMk/>
            <pc:sldMk cId="2912999428" sldId="481"/>
            <ac:spMk id="2" creationId="{34402762-9E9F-417B-81CC-AD8654E3858F}"/>
          </ac:spMkLst>
        </pc:spChg>
        <pc:spChg chg="mod">
          <ac:chgData name="Harleen Kaur" userId="S::id65ns02@ubalt.edu::9f7fc1d6-ab67-473f-ba46-e98f6ce2049b" providerId="AD" clId="Web-{7C916262-413D-D0D8-C523-2EB695F3124B}" dt="2021-07-27T20:02:59.858" v="2121" actId="20577"/>
          <ac:spMkLst>
            <pc:docMk/>
            <pc:sldMk cId="2912999428" sldId="481"/>
            <ac:spMk id="3" creationId="{A1708822-B69D-447E-8754-872FDF6A0BEB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9:58:26.647" v="1870" actId="20577"/>
        <pc:sldMkLst>
          <pc:docMk/>
          <pc:sldMk cId="313753587" sldId="482"/>
        </pc:sldMkLst>
        <pc:spChg chg="mod">
          <ac:chgData name="Harleen Kaur" userId="S::id65ns02@ubalt.edu::9f7fc1d6-ab67-473f-ba46-e98f6ce2049b" providerId="AD" clId="Web-{7C916262-413D-D0D8-C523-2EB695F3124B}" dt="2021-07-27T19:42:00.120" v="1811" actId="20577"/>
          <ac:spMkLst>
            <pc:docMk/>
            <pc:sldMk cId="313753587" sldId="482"/>
            <ac:spMk id="2" creationId="{78445E2B-8561-4508-9675-6CE91DFDE643}"/>
          </ac:spMkLst>
        </pc:spChg>
        <pc:spChg chg="del">
          <ac:chgData name="Harleen Kaur" userId="S::id65ns02@ubalt.edu::9f7fc1d6-ab67-473f-ba46-e98f6ce2049b" providerId="AD" clId="Web-{7C916262-413D-D0D8-C523-2EB695F3124B}" dt="2021-07-27T19:56:01.940" v="1826"/>
          <ac:spMkLst>
            <pc:docMk/>
            <pc:sldMk cId="313753587" sldId="482"/>
            <ac:spMk id="3" creationId="{474806CA-2DB4-4DB2-B565-535E4C821904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07.834" v="1842" actId="1076"/>
          <ac:spMkLst>
            <pc:docMk/>
            <pc:sldMk cId="313753587" sldId="482"/>
            <ac:spMk id="7" creationId="{A564F21D-7F10-4993-8C0A-D9C516C3384E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10.897" v="1843" actId="1076"/>
          <ac:spMkLst>
            <pc:docMk/>
            <pc:sldMk cId="313753587" sldId="482"/>
            <ac:spMk id="9" creationId="{BAD567A1-24BB-41CA-B5D4-1C28547BB5E1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26.647" v="1870" actId="20577"/>
          <ac:spMkLst>
            <pc:docMk/>
            <pc:sldMk cId="313753587" sldId="482"/>
            <ac:spMk id="10" creationId="{902C67F9-7D96-4027-AC94-2CC2AE5ADFCD}"/>
          </ac:spMkLst>
        </pc:spChg>
        <pc:picChg chg="add mod">
          <ac:chgData name="Harleen Kaur" userId="S::id65ns02@ubalt.edu::9f7fc1d6-ab67-473f-ba46-e98f6ce2049b" providerId="AD" clId="Web-{7C916262-413D-D0D8-C523-2EB695F3124B}" dt="2021-07-27T19:58:04.928" v="1841" actId="1076"/>
          <ac:picMkLst>
            <pc:docMk/>
            <pc:sldMk cId="313753587" sldId="482"/>
            <ac:picMk id="5" creationId="{5DE8FC48-521C-48FA-A529-6908EE508069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0:11:39.435" v="2163" actId="14100"/>
        <pc:sldMkLst>
          <pc:docMk/>
          <pc:sldMk cId="2557268749" sldId="483"/>
        </pc:sldMkLst>
        <pc:spChg chg="mod">
          <ac:chgData name="Harleen Kaur" userId="S::id65ns02@ubalt.edu::9f7fc1d6-ab67-473f-ba46-e98f6ce2049b" providerId="AD" clId="Web-{7C916262-413D-D0D8-C523-2EB695F3124B}" dt="2021-07-27T20:02:53.155" v="2109" actId="20577"/>
          <ac:spMkLst>
            <pc:docMk/>
            <pc:sldMk cId="2557268749" sldId="483"/>
            <ac:spMk id="2" creationId="{BCECBB3A-CEE1-4277-91C3-A4E657FFA093}"/>
          </ac:spMkLst>
        </pc:spChg>
        <pc:spChg chg="del">
          <ac:chgData name="Harleen Kaur" userId="S::id65ns02@ubalt.edu::9f7fc1d6-ab67-473f-ba46-e98f6ce2049b" providerId="AD" clId="Web-{7C916262-413D-D0D8-C523-2EB695F3124B}" dt="2021-07-27T19:58:55.039" v="1918"/>
          <ac:spMkLst>
            <pc:docMk/>
            <pc:sldMk cId="2557268749" sldId="483"/>
            <ac:spMk id="3" creationId="{72B2540C-87B5-493C-965B-0FDBE9CBEF9D}"/>
          </ac:spMkLst>
        </pc:spChg>
        <pc:spChg chg="add mod">
          <ac:chgData name="Harleen Kaur" userId="S::id65ns02@ubalt.edu::9f7fc1d6-ab67-473f-ba46-e98f6ce2049b" providerId="AD" clId="Web-{7C916262-413D-D0D8-C523-2EB695F3124B}" dt="2021-07-27T20:00:05.666" v="1954" actId="20577"/>
          <ac:spMkLst>
            <pc:docMk/>
            <pc:sldMk cId="2557268749" sldId="483"/>
            <ac:spMk id="8" creationId="{C74128CB-EB07-4BCA-A665-0E89BFC19197}"/>
          </ac:spMkLst>
        </pc:spChg>
        <pc:spChg chg="add del">
          <ac:chgData name="Harleen Kaur" userId="S::id65ns02@ubalt.edu::9f7fc1d6-ab67-473f-ba46-e98f6ce2049b" providerId="AD" clId="Web-{7C916262-413D-D0D8-C523-2EB695F3124B}" dt="2021-07-27T20:00:21.588" v="1956"/>
          <ac:spMkLst>
            <pc:docMk/>
            <pc:sldMk cId="2557268749" sldId="483"/>
            <ac:spMk id="9" creationId="{CFE0D9AC-DF5D-4642-8329-8E6D901A95C2}"/>
          </ac:spMkLst>
        </pc:spChg>
        <pc:spChg chg="add mod">
          <ac:chgData name="Harleen Kaur" userId="S::id65ns02@ubalt.edu::9f7fc1d6-ab67-473f-ba46-e98f6ce2049b" providerId="AD" clId="Web-{7C916262-413D-D0D8-C523-2EB695F3124B}" dt="2021-07-27T20:01:03.386" v="2054" actId="20577"/>
          <ac:spMkLst>
            <pc:docMk/>
            <pc:sldMk cId="2557268749" sldId="483"/>
            <ac:spMk id="10" creationId="{53AB95BD-B254-424E-9308-ACDC70F6DC5E}"/>
          </ac:spMkLst>
        </pc:spChg>
        <pc:spChg chg="add mod">
          <ac:chgData name="Harleen Kaur" userId="S::id65ns02@ubalt.edu::9f7fc1d6-ab67-473f-ba46-e98f6ce2049b" providerId="AD" clId="Web-{7C916262-413D-D0D8-C523-2EB695F3124B}" dt="2021-07-27T20:01:32.012" v="2057" actId="14100"/>
          <ac:spMkLst>
            <pc:docMk/>
            <pc:sldMk cId="2557268749" sldId="483"/>
            <ac:spMk id="12" creationId="{BEBAD33E-FF16-4362-9217-10691EC7FBA8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0:53.762" v="2152"/>
          <ac:spMkLst>
            <pc:docMk/>
            <pc:sldMk cId="2557268749" sldId="483"/>
            <ac:spMk id="14" creationId="{3DBEE33A-2A06-4288-AAB8-C65593A0B153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12.809" v="2157" actId="14100"/>
          <ac:spMkLst>
            <pc:docMk/>
            <pc:sldMk cId="2557268749" sldId="483"/>
            <ac:spMk id="18" creationId="{EA111976-6C5D-4634-979F-57753FD5D1CC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26.513" v="2160" actId="14100"/>
          <ac:spMkLst>
            <pc:docMk/>
            <pc:sldMk cId="2557268749" sldId="483"/>
            <ac:spMk id="20" creationId="{BBACB443-1098-4305-9295-5629973D0BF7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39.435" v="2163" actId="14100"/>
          <ac:spMkLst>
            <pc:docMk/>
            <pc:sldMk cId="2557268749" sldId="483"/>
            <ac:spMk id="22" creationId="{35736972-2697-44F7-AB4A-3B74DFD97C88}"/>
          </ac:spMkLst>
        </pc:spChg>
        <pc:picChg chg="add mod">
          <ac:chgData name="Harleen Kaur" userId="S::id65ns02@ubalt.edu::9f7fc1d6-ab67-473f-ba46-e98f6ce2049b" providerId="AD" clId="Web-{7C916262-413D-D0D8-C523-2EB695F3124B}" dt="2021-07-27T19:59:13.539" v="1920" actId="1076"/>
          <ac:picMkLst>
            <pc:docMk/>
            <pc:sldMk cId="2557268749" sldId="483"/>
            <ac:picMk id="5" creationId="{CDC28BF9-80A4-4A1B-B8F9-282D00DD2A72}"/>
          </ac:picMkLst>
        </pc:picChg>
        <pc:picChg chg="add del mod">
          <ac:chgData name="Harleen Kaur" userId="S::id65ns02@ubalt.edu::9f7fc1d6-ab67-473f-ba46-e98f6ce2049b" providerId="AD" clId="Web-{7C916262-413D-D0D8-C523-2EB695F3124B}" dt="2021-07-27T20:10:49.933" v="2151"/>
          <ac:picMkLst>
            <pc:docMk/>
            <pc:sldMk cId="2557268749" sldId="483"/>
            <ac:picMk id="7" creationId="{32500FF7-B0FD-41A6-A043-1AAE0CC528BF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11:00.715" v="2154" actId="14100"/>
          <ac:picMkLst>
            <pc:docMk/>
            <pc:sldMk cId="2557268749" sldId="483"/>
            <ac:picMk id="16" creationId="{D39C21C3-B553-4A67-8EB0-97DA48F2D719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0:12:17.998" v="2173" actId="14100"/>
        <pc:sldMkLst>
          <pc:docMk/>
          <pc:sldMk cId="22000320" sldId="484"/>
        </pc:sldMkLst>
        <pc:spChg chg="mod">
          <ac:chgData name="Harleen Kaur" userId="S::id65ns02@ubalt.edu::9f7fc1d6-ab67-473f-ba46-e98f6ce2049b" providerId="AD" clId="Web-{7C916262-413D-D0D8-C523-2EB695F3124B}" dt="2021-07-27T20:07:23.209" v="2137" actId="20577"/>
          <ac:spMkLst>
            <pc:docMk/>
            <pc:sldMk cId="22000320" sldId="484"/>
            <ac:spMk id="2" creationId="{C4A05987-9C57-453F-A137-F5C7F941E002}"/>
          </ac:spMkLst>
        </pc:spChg>
        <pc:spChg chg="del">
          <ac:chgData name="Harleen Kaur" userId="S::id65ns02@ubalt.edu::9f7fc1d6-ab67-473f-ba46-e98f6ce2049b" providerId="AD" clId="Web-{7C916262-413D-D0D8-C523-2EB695F3124B}" dt="2021-07-27T20:07:19.521" v="2131"/>
          <ac:spMkLst>
            <pc:docMk/>
            <pc:sldMk cId="22000320" sldId="484"/>
            <ac:spMk id="3" creationId="{0CE8DCDF-BCB8-46A9-903D-D97DA886ACC9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48.466" v="2165"/>
          <ac:spMkLst>
            <pc:docMk/>
            <pc:sldMk cId="22000320" sldId="484"/>
            <ac:spMk id="6" creationId="{980DF52B-C038-46E9-BBD8-5F70388B1BF9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50.591" v="2166"/>
          <ac:spMkLst>
            <pc:docMk/>
            <pc:sldMk cId="22000320" sldId="484"/>
            <ac:spMk id="7" creationId="{9ABD4FAA-12FB-454F-8395-7E7714711238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52.279" v="2167"/>
          <ac:spMkLst>
            <pc:docMk/>
            <pc:sldMk cId="22000320" sldId="484"/>
            <ac:spMk id="8" creationId="{9990AF66-EC01-42B5-9835-976750ECB50F}"/>
          </ac:spMkLst>
        </pc:spChg>
        <pc:spChg chg="add mod">
          <ac:chgData name="Harleen Kaur" userId="S::id65ns02@ubalt.edu::9f7fc1d6-ab67-473f-ba46-e98f6ce2049b" providerId="AD" clId="Web-{7C916262-413D-D0D8-C523-2EB695F3124B}" dt="2021-07-27T20:12:17.998" v="2173" actId="14100"/>
          <ac:spMkLst>
            <pc:docMk/>
            <pc:sldMk cId="22000320" sldId="484"/>
            <ac:spMk id="11" creationId="{A53C349F-95EB-4147-9368-9B401C213287}"/>
          </ac:spMkLst>
        </pc:spChg>
        <pc:picChg chg="add del mod">
          <ac:chgData name="Harleen Kaur" userId="S::id65ns02@ubalt.edu::9f7fc1d6-ab67-473f-ba46-e98f6ce2049b" providerId="AD" clId="Web-{7C916262-413D-D0D8-C523-2EB695F3124B}" dt="2021-07-27T20:10:45.121" v="2149"/>
          <ac:picMkLst>
            <pc:docMk/>
            <pc:sldMk cId="22000320" sldId="484"/>
            <ac:picMk id="4" creationId="{EE0EB1F7-BF64-49CA-BF33-0D676AA64658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12:03.717" v="2169" actId="14100"/>
          <ac:picMkLst>
            <pc:docMk/>
            <pc:sldMk cId="22000320" sldId="484"/>
            <ac:picMk id="10" creationId="{10BDE059-C971-446D-951F-F2B88BC0C3E0}"/>
          </ac:picMkLst>
        </pc:picChg>
      </pc:sldChg>
      <pc:sldChg chg="new del">
        <pc:chgData name="Harleen Kaur" userId="S::id65ns02@ubalt.edu::9f7fc1d6-ab67-473f-ba46-e98f6ce2049b" providerId="AD" clId="Web-{7C916262-413D-D0D8-C523-2EB695F3124B}" dt="2021-07-27T20:21:37.639" v="2195"/>
        <pc:sldMkLst>
          <pc:docMk/>
          <pc:sldMk cId="1892426616" sldId="485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20:32:54.595" v="2228" actId="14100"/>
        <pc:sldMkLst>
          <pc:docMk/>
          <pc:sldMk cId="4176315126" sldId="485"/>
        </pc:sldMkLst>
        <pc:spChg chg="mod">
          <ac:chgData name="Harleen Kaur" userId="S::id65ns02@ubalt.edu::9f7fc1d6-ab67-473f-ba46-e98f6ce2049b" providerId="AD" clId="Web-{7C916262-413D-D0D8-C523-2EB695F3124B}" dt="2021-07-27T20:21:48.545" v="2212" actId="20577"/>
          <ac:spMkLst>
            <pc:docMk/>
            <pc:sldMk cId="4176315126" sldId="485"/>
            <ac:spMk id="2" creationId="{3958F569-E1F0-4DC8-BA00-2599CF31EBC0}"/>
          </ac:spMkLst>
        </pc:spChg>
        <pc:spChg chg="del">
          <ac:chgData name="Harleen Kaur" userId="S::id65ns02@ubalt.edu::9f7fc1d6-ab67-473f-ba46-e98f6ce2049b" providerId="AD" clId="Web-{7C916262-413D-D0D8-C523-2EB695F3124B}" dt="2021-07-27T20:22:16.952" v="2213"/>
          <ac:spMkLst>
            <pc:docMk/>
            <pc:sldMk cId="4176315126" sldId="485"/>
            <ac:spMk id="3" creationId="{E7F5F715-1BC3-4475-840B-68B43C9821DF}"/>
          </ac:spMkLst>
        </pc:spChg>
        <pc:picChg chg="add mod">
          <ac:chgData name="Harleen Kaur" userId="S::id65ns02@ubalt.edu::9f7fc1d6-ab67-473f-ba46-e98f6ce2049b" providerId="AD" clId="Web-{7C916262-413D-D0D8-C523-2EB695F3124B}" dt="2021-07-27T20:22:24.906" v="2216" actId="14100"/>
          <ac:picMkLst>
            <pc:docMk/>
            <pc:sldMk cId="4176315126" sldId="485"/>
            <ac:picMk id="4" creationId="{417AE826-70D2-4FEB-9007-EF8E11738224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01.828" v="2222" actId="1076"/>
          <ac:picMkLst>
            <pc:docMk/>
            <pc:sldMk cId="4176315126" sldId="485"/>
            <ac:picMk id="5" creationId="{1A71B0BA-582C-43AA-932D-DAF867755EBF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07.703" v="2224" actId="14100"/>
          <ac:picMkLst>
            <pc:docMk/>
            <pc:sldMk cId="4176315126" sldId="485"/>
            <ac:picMk id="6" creationId="{9A50EB35-2A5F-4A55-80D0-BCA64D4BC06E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54.595" v="2228" actId="14100"/>
          <ac:picMkLst>
            <pc:docMk/>
            <pc:sldMk cId="4176315126" sldId="485"/>
            <ac:picMk id="7" creationId="{7615C714-3D2C-4FF9-ABE5-C217B0C267FD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0:37:58.822" v="2325" actId="20577"/>
        <pc:sldMkLst>
          <pc:docMk/>
          <pc:sldMk cId="2777357418" sldId="486"/>
        </pc:sldMkLst>
        <pc:spChg chg="mod">
          <ac:chgData name="Harleen Kaur" userId="S::id65ns02@ubalt.edu::9f7fc1d6-ab67-473f-ba46-e98f6ce2049b" providerId="AD" clId="Web-{7C916262-413D-D0D8-C523-2EB695F3124B}" dt="2021-07-27T20:37:02.180" v="2257" actId="20577"/>
          <ac:spMkLst>
            <pc:docMk/>
            <pc:sldMk cId="2777357418" sldId="486"/>
            <ac:spMk id="2" creationId="{7933D797-DAB1-4A5C-8DE7-2DDA9BA804B1}"/>
          </ac:spMkLst>
        </pc:spChg>
        <pc:spChg chg="mod">
          <ac:chgData name="Harleen Kaur" userId="S::id65ns02@ubalt.edu::9f7fc1d6-ab67-473f-ba46-e98f6ce2049b" providerId="AD" clId="Web-{7C916262-413D-D0D8-C523-2EB695F3124B}" dt="2021-07-27T20:37:58.822" v="2325" actId="20577"/>
          <ac:spMkLst>
            <pc:docMk/>
            <pc:sldMk cId="2777357418" sldId="486"/>
            <ac:spMk id="3" creationId="{CD415336-0926-4BBA-B627-1B412F6FBADB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0:45:29.288" v="2414" actId="14100"/>
        <pc:sldMkLst>
          <pc:docMk/>
          <pc:sldMk cId="3478959226" sldId="487"/>
        </pc:sldMkLst>
        <pc:spChg chg="mod">
          <ac:chgData name="Harleen Kaur" userId="S::id65ns02@ubalt.edu::9f7fc1d6-ab67-473f-ba46-e98f6ce2049b" providerId="AD" clId="Web-{7C916262-413D-D0D8-C523-2EB695F3124B}" dt="2021-07-27T20:44:45.287" v="2361" actId="20577"/>
          <ac:spMkLst>
            <pc:docMk/>
            <pc:sldMk cId="3478959226" sldId="487"/>
            <ac:spMk id="2" creationId="{E1AD020E-02D1-4C12-AAA3-10E23632DD63}"/>
          </ac:spMkLst>
        </pc:spChg>
        <pc:spChg chg="mod">
          <ac:chgData name="Harleen Kaur" userId="S::id65ns02@ubalt.edu::9f7fc1d6-ab67-473f-ba46-e98f6ce2049b" providerId="AD" clId="Web-{7C916262-413D-D0D8-C523-2EB695F3124B}" dt="2021-07-27T20:45:29.288" v="2414" actId="14100"/>
          <ac:spMkLst>
            <pc:docMk/>
            <pc:sldMk cId="3478959226" sldId="487"/>
            <ac:spMk id="3" creationId="{0CB7E75D-835F-4EAC-83B9-528D0685AC95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04:00.506" v="2652" actId="20577"/>
        <pc:sldMkLst>
          <pc:docMk/>
          <pc:sldMk cId="884726682" sldId="488"/>
        </pc:sldMkLst>
        <pc:spChg chg="mod">
          <ac:chgData name="Harleen Kaur" userId="S::id65ns02@ubalt.edu::9f7fc1d6-ab67-473f-ba46-e98f6ce2049b" providerId="AD" clId="Web-{7C916262-413D-D0D8-C523-2EB695F3124B}" dt="2021-07-27T20:54:54.069" v="2430" actId="20577"/>
          <ac:spMkLst>
            <pc:docMk/>
            <pc:sldMk cId="884726682" sldId="488"/>
            <ac:spMk id="2" creationId="{2CBEE340-9EBC-4183-8C71-F89640C80C54}"/>
          </ac:spMkLst>
        </pc:spChg>
        <pc:spChg chg="mod">
          <ac:chgData name="Harleen Kaur" userId="S::id65ns02@ubalt.edu::9f7fc1d6-ab67-473f-ba46-e98f6ce2049b" providerId="AD" clId="Web-{7C916262-413D-D0D8-C523-2EB695F3124B}" dt="2021-07-27T21:04:00.506" v="2652" actId="20577"/>
          <ac:spMkLst>
            <pc:docMk/>
            <pc:sldMk cId="884726682" sldId="488"/>
            <ac:spMk id="3" creationId="{2D06C207-9D43-416D-8539-02FDA8576C94}"/>
          </ac:spMkLst>
        </pc:spChg>
      </pc:sldChg>
      <pc:sldChg chg="modSp new del">
        <pc:chgData name="Harleen Kaur" userId="S::id65ns02@ubalt.edu::9f7fc1d6-ab67-473f-ba46-e98f6ce2049b" providerId="AD" clId="Web-{7C916262-413D-D0D8-C523-2EB695F3124B}" dt="2021-07-27T21:12:31.864" v="2790"/>
        <pc:sldMkLst>
          <pc:docMk/>
          <pc:sldMk cId="1390079352" sldId="489"/>
        </pc:sldMkLst>
        <pc:spChg chg="mod">
          <ac:chgData name="Harleen Kaur" userId="S::id65ns02@ubalt.edu::9f7fc1d6-ab67-473f-ba46-e98f6ce2049b" providerId="AD" clId="Web-{7C916262-413D-D0D8-C523-2EB695F3124B}" dt="2021-07-27T21:05:13.461" v="2694" actId="20577"/>
          <ac:spMkLst>
            <pc:docMk/>
            <pc:sldMk cId="1390079352" sldId="489"/>
            <ac:spMk id="2" creationId="{D91BFBEA-E2FF-4601-8228-93BC80C87670}"/>
          </ac:spMkLst>
        </pc:spChg>
        <pc:spChg chg="mod">
          <ac:chgData name="Harleen Kaur" userId="S::id65ns02@ubalt.edu::9f7fc1d6-ab67-473f-ba46-e98f6ce2049b" providerId="AD" clId="Web-{7C916262-413D-D0D8-C523-2EB695F3124B}" dt="2021-07-27T21:12:25.020" v="2789" actId="20577"/>
          <ac:spMkLst>
            <pc:docMk/>
            <pc:sldMk cId="1390079352" sldId="489"/>
            <ac:spMk id="3" creationId="{6DD1A9B4-5DF1-4EF7-8B7F-F027A6FA93E5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13:15.537" v="2832" actId="20577"/>
        <pc:sldMkLst>
          <pc:docMk/>
          <pc:sldMk cId="3298224472" sldId="489"/>
        </pc:sldMkLst>
        <pc:spChg chg="mod">
          <ac:chgData name="Harleen Kaur" userId="S::id65ns02@ubalt.edu::9f7fc1d6-ab67-473f-ba46-e98f6ce2049b" providerId="AD" clId="Web-{7C916262-413D-D0D8-C523-2EB695F3124B}" dt="2021-07-27T21:12:44.630" v="2816" actId="20577"/>
          <ac:spMkLst>
            <pc:docMk/>
            <pc:sldMk cId="3298224472" sldId="489"/>
            <ac:spMk id="2" creationId="{8E41CD2F-695F-433D-BA67-94AEB2C14F73}"/>
          </ac:spMkLst>
        </pc:spChg>
        <pc:spChg chg="mod">
          <ac:chgData name="Harleen Kaur" userId="S::id65ns02@ubalt.edu::9f7fc1d6-ab67-473f-ba46-e98f6ce2049b" providerId="AD" clId="Web-{7C916262-413D-D0D8-C523-2EB695F3124B}" dt="2021-07-27T21:13:15.537" v="2832" actId="20577"/>
          <ac:spMkLst>
            <pc:docMk/>
            <pc:sldMk cId="3298224472" sldId="489"/>
            <ac:spMk id="3" creationId="{A38D5518-DB37-4A85-95B0-843461658603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15:08.790" v="2902" actId="20577"/>
        <pc:sldMkLst>
          <pc:docMk/>
          <pc:sldMk cId="2317666254" sldId="490"/>
        </pc:sldMkLst>
        <pc:spChg chg="mod">
          <ac:chgData name="Harleen Kaur" userId="S::id65ns02@ubalt.edu::9f7fc1d6-ab67-473f-ba46-e98f6ce2049b" providerId="AD" clId="Web-{7C916262-413D-D0D8-C523-2EB695F3124B}" dt="2021-07-27T21:14:13.617" v="2870" actId="20577"/>
          <ac:spMkLst>
            <pc:docMk/>
            <pc:sldMk cId="2317666254" sldId="490"/>
            <ac:spMk id="2" creationId="{5633C260-A713-44D2-9650-194DD8EB7A1D}"/>
          </ac:spMkLst>
        </pc:spChg>
        <pc:spChg chg="mod">
          <ac:chgData name="Harleen Kaur" userId="S::id65ns02@ubalt.edu::9f7fc1d6-ab67-473f-ba46-e98f6ce2049b" providerId="AD" clId="Web-{7C916262-413D-D0D8-C523-2EB695F3124B}" dt="2021-07-27T21:15:08.790" v="2902" actId="20577"/>
          <ac:spMkLst>
            <pc:docMk/>
            <pc:sldMk cId="2317666254" sldId="490"/>
            <ac:spMk id="3" creationId="{FE7798EA-BB4E-42A4-B411-43F6B68EC8D0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21:43:54.010" v="3134" actId="14100"/>
        <pc:sldMkLst>
          <pc:docMk/>
          <pc:sldMk cId="1271785275" sldId="491"/>
        </pc:sldMkLst>
        <pc:spChg chg="mod">
          <ac:chgData name="Harleen Kaur" userId="S::id65ns02@ubalt.edu::9f7fc1d6-ab67-473f-ba46-e98f6ce2049b" providerId="AD" clId="Web-{7C916262-413D-D0D8-C523-2EB695F3124B}" dt="2021-07-27T21:41:02.833" v="3085" actId="20577"/>
          <ac:spMkLst>
            <pc:docMk/>
            <pc:sldMk cId="1271785275" sldId="491"/>
            <ac:spMk id="2" creationId="{6879D527-634D-49A8-AAE9-6EAF4E71579C}"/>
          </ac:spMkLst>
        </pc:spChg>
        <pc:spChg chg="del">
          <ac:chgData name="Harleen Kaur" userId="S::id65ns02@ubalt.edu::9f7fc1d6-ab67-473f-ba46-e98f6ce2049b" providerId="AD" clId="Web-{7C916262-413D-D0D8-C523-2EB695F3124B}" dt="2021-07-27T21:41:21.490" v="3086"/>
          <ac:spMkLst>
            <pc:docMk/>
            <pc:sldMk cId="1271785275" sldId="491"/>
            <ac:spMk id="3" creationId="{6A20F7F1-FF56-473A-84A9-85764AAD378C}"/>
          </ac:spMkLst>
        </pc:spChg>
        <pc:spChg chg="add mod">
          <ac:chgData name="Harleen Kaur" userId="S::id65ns02@ubalt.edu::9f7fc1d6-ab67-473f-ba46-e98f6ce2049b" providerId="AD" clId="Web-{7C916262-413D-D0D8-C523-2EB695F3124B}" dt="2021-07-27T21:43:13.696" v="3131" actId="20577"/>
          <ac:spMkLst>
            <pc:docMk/>
            <pc:sldMk cId="1271785275" sldId="491"/>
            <ac:spMk id="6" creationId="{CB2F3CD8-A56A-4A36-BAE3-3E34F4941686}"/>
          </ac:spMkLst>
        </pc:spChg>
        <pc:spChg chg="add mod">
          <ac:chgData name="Harleen Kaur" userId="S::id65ns02@ubalt.edu::9f7fc1d6-ab67-473f-ba46-e98f6ce2049b" providerId="AD" clId="Web-{7C916262-413D-D0D8-C523-2EB695F3124B}" dt="2021-07-27T21:43:54.010" v="3134" actId="14100"/>
          <ac:spMkLst>
            <pc:docMk/>
            <pc:sldMk cId="1271785275" sldId="491"/>
            <ac:spMk id="7" creationId="{5F8DD64E-697F-43F5-9892-95EDFF4A9FE2}"/>
          </ac:spMkLst>
        </pc:spChg>
        <pc:picChg chg="add mod">
          <ac:chgData name="Harleen Kaur" userId="S::id65ns02@ubalt.edu::9f7fc1d6-ab67-473f-ba46-e98f6ce2049b" providerId="AD" clId="Web-{7C916262-413D-D0D8-C523-2EB695F3124B}" dt="2021-07-27T21:41:40.147" v="3091" actId="1076"/>
          <ac:picMkLst>
            <pc:docMk/>
            <pc:sldMk cId="1271785275" sldId="491"/>
            <ac:picMk id="5" creationId="{D90A97BE-5A27-4AFE-BC52-D58666D9D32A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2:11:51.633" v="3210" actId="20577"/>
        <pc:sldMkLst>
          <pc:docMk/>
          <pc:sldMk cId="1287349466" sldId="492"/>
        </pc:sldMkLst>
        <pc:spChg chg="mod">
          <ac:chgData name="Harleen Kaur" userId="S::id65ns02@ubalt.edu::9f7fc1d6-ab67-473f-ba46-e98f6ce2049b" providerId="AD" clId="Web-{7C916262-413D-D0D8-C523-2EB695F3124B}" dt="2021-07-27T22:08:04.743" v="3140" actId="20577"/>
          <ac:spMkLst>
            <pc:docMk/>
            <pc:sldMk cId="1287349466" sldId="492"/>
            <ac:spMk id="2" creationId="{2247C9A1-A914-4BDB-8F31-946AE3B0AB0E}"/>
          </ac:spMkLst>
        </pc:spChg>
        <pc:spChg chg="del">
          <ac:chgData name="Harleen Kaur" userId="S::id65ns02@ubalt.edu::9f7fc1d6-ab67-473f-ba46-e98f6ce2049b" providerId="AD" clId="Web-{7C916262-413D-D0D8-C523-2EB695F3124B}" dt="2021-07-27T22:08:08.103" v="3141"/>
          <ac:spMkLst>
            <pc:docMk/>
            <pc:sldMk cId="1287349466" sldId="492"/>
            <ac:spMk id="3" creationId="{E4E1796E-FED6-46F8-9E24-E9DAF47904F2}"/>
          </ac:spMkLst>
        </pc:spChg>
        <pc:spChg chg="add mod">
          <ac:chgData name="Harleen Kaur" userId="S::id65ns02@ubalt.edu::9f7fc1d6-ab67-473f-ba46-e98f6ce2049b" providerId="AD" clId="Web-{7C916262-413D-D0D8-C523-2EB695F3124B}" dt="2021-07-27T22:09:08.747" v="3170" actId="20577"/>
          <ac:spMkLst>
            <pc:docMk/>
            <pc:sldMk cId="1287349466" sldId="492"/>
            <ac:spMk id="6" creationId="{F48CD60B-17B9-41B0-B903-B2E5AC53EBF3}"/>
          </ac:spMkLst>
        </pc:spChg>
        <pc:spChg chg="add mod">
          <ac:chgData name="Harleen Kaur" userId="S::id65ns02@ubalt.edu::9f7fc1d6-ab67-473f-ba46-e98f6ce2049b" providerId="AD" clId="Web-{7C916262-413D-D0D8-C523-2EB695F3124B}" dt="2021-07-27T22:11:51.633" v="3210" actId="20577"/>
          <ac:spMkLst>
            <pc:docMk/>
            <pc:sldMk cId="1287349466" sldId="492"/>
            <ac:spMk id="8" creationId="{89D779FB-6EB9-4B84-88F7-8658E9DB8B6A}"/>
          </ac:spMkLst>
        </pc:spChg>
        <pc:picChg chg="add mod">
          <ac:chgData name="Harleen Kaur" userId="S::id65ns02@ubalt.edu::9f7fc1d6-ab67-473f-ba46-e98f6ce2049b" providerId="AD" clId="Web-{7C916262-413D-D0D8-C523-2EB695F3124B}" dt="2021-07-27T22:08:42.761" v="3148" actId="1076"/>
          <ac:picMkLst>
            <pc:docMk/>
            <pc:sldMk cId="1287349466" sldId="492"/>
            <ac:picMk id="4" creationId="{1E90D239-C69E-4E5B-A21B-78BE0F50341C}"/>
          </ac:picMkLst>
        </pc:picChg>
        <pc:picChg chg="add mod">
          <ac:chgData name="Harleen Kaur" userId="S::id65ns02@ubalt.edu::9f7fc1d6-ab67-473f-ba46-e98f6ce2049b" providerId="AD" clId="Web-{7C916262-413D-D0D8-C523-2EB695F3124B}" dt="2021-07-27T22:11:34.194" v="3176" actId="14100"/>
          <ac:picMkLst>
            <pc:docMk/>
            <pc:sldMk cId="1287349466" sldId="492"/>
            <ac:picMk id="7" creationId="{9BDA6CC9-4BE9-47BA-882C-B3CA34A5DF7F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2:13:20.435" v="3222" actId="14100"/>
        <pc:sldMkLst>
          <pc:docMk/>
          <pc:sldMk cId="470632294" sldId="493"/>
        </pc:sldMkLst>
        <pc:spChg chg="mod">
          <ac:chgData name="Harleen Kaur" userId="S::id65ns02@ubalt.edu::9f7fc1d6-ab67-473f-ba46-e98f6ce2049b" providerId="AD" clId="Web-{7C916262-413D-D0D8-C523-2EB695F3124B}" dt="2021-07-27T22:13:09.434" v="3221" actId="20577"/>
          <ac:spMkLst>
            <pc:docMk/>
            <pc:sldMk cId="470632294" sldId="493"/>
            <ac:spMk id="2" creationId="{1B1101AE-46D4-4691-A772-6CC79314E991}"/>
          </ac:spMkLst>
        </pc:spChg>
        <pc:spChg chg="mod">
          <ac:chgData name="Harleen Kaur" userId="S::id65ns02@ubalt.edu::9f7fc1d6-ab67-473f-ba46-e98f6ce2049b" providerId="AD" clId="Web-{7C916262-413D-D0D8-C523-2EB695F3124B}" dt="2021-07-27T22:13:20.435" v="3222" actId="14100"/>
          <ac:spMkLst>
            <pc:docMk/>
            <pc:sldMk cId="470632294" sldId="493"/>
            <ac:spMk id="3" creationId="{D8B36EA8-41C8-4EB0-847D-E23A095A0596}"/>
          </ac:spMkLst>
        </pc:sp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22C79A0B-4BF4-4DD0-ABAD-28AD851E87AD}"/>
    <pc:docChg chg="custSel addSld delSld modSld sldOrd">
      <pc:chgData name="Weifeng Xu" userId="e7aed605-a3dd-4d5a-a692-a87037af107b" providerId="ADAL" clId="{22C79A0B-4BF4-4DD0-ABAD-28AD851E87AD}" dt="2021-03-21T13:35:44.479" v="184" actId="680"/>
      <pc:docMkLst>
        <pc:docMk/>
      </pc:docMkLst>
      <pc:sldChg chg="modSp mod">
        <pc:chgData name="Weifeng Xu" userId="e7aed605-a3dd-4d5a-a692-a87037af107b" providerId="ADAL" clId="{22C79A0B-4BF4-4DD0-ABAD-28AD851E87AD}" dt="2021-03-20T19:03:00.703" v="29" actId="20577"/>
        <pc:sldMkLst>
          <pc:docMk/>
          <pc:sldMk cId="1323245308" sldId="256"/>
        </pc:sldMkLst>
        <pc:spChg chg="mod">
          <ac:chgData name="Weifeng Xu" userId="e7aed605-a3dd-4d5a-a692-a87037af107b" providerId="ADAL" clId="{22C79A0B-4BF4-4DD0-ABAD-28AD851E87AD}" dt="2021-03-20T19:03:00.703" v="29" actId="20577"/>
          <ac:spMkLst>
            <pc:docMk/>
            <pc:sldMk cId="1323245308" sldId="256"/>
            <ac:spMk id="2" creationId="{B476BAF9-88AC-4600-B511-347782B9C875}"/>
          </ac:spMkLst>
        </pc:spChg>
      </pc:sldChg>
      <pc:sldChg chg="add">
        <pc:chgData name="Weifeng Xu" userId="e7aed605-a3dd-4d5a-a692-a87037af107b" providerId="ADAL" clId="{22C79A0B-4BF4-4DD0-ABAD-28AD851E87AD}" dt="2021-03-20T19:03:35.596" v="30"/>
        <pc:sldMkLst>
          <pc:docMk/>
          <pc:sldMk cId="1213980752" sldId="342"/>
        </pc:sldMkLst>
      </pc:sldChg>
      <pc:sldChg chg="add">
        <pc:chgData name="Weifeng Xu" userId="e7aed605-a3dd-4d5a-a692-a87037af107b" providerId="ADAL" clId="{22C79A0B-4BF4-4DD0-ABAD-28AD851E87AD}" dt="2021-03-20T19:03:35.596" v="30"/>
        <pc:sldMkLst>
          <pc:docMk/>
          <pc:sldMk cId="2524286362" sldId="343"/>
        </pc:sldMkLst>
      </pc:sldChg>
      <pc:sldChg chg="modSp add mod">
        <pc:chgData name="Weifeng Xu" userId="e7aed605-a3dd-4d5a-a692-a87037af107b" providerId="ADAL" clId="{22C79A0B-4BF4-4DD0-ABAD-28AD851E87AD}" dt="2021-03-21T13:35:37.572" v="181" actId="20577"/>
        <pc:sldMkLst>
          <pc:docMk/>
          <pc:sldMk cId="625091532" sldId="347"/>
        </pc:sldMkLst>
        <pc:spChg chg="mod">
          <ac:chgData name="Weifeng Xu" userId="e7aed605-a3dd-4d5a-a692-a87037af107b" providerId="ADAL" clId="{22C79A0B-4BF4-4DD0-ABAD-28AD851E87AD}" dt="2021-03-21T13:35:37.572" v="181" actId="20577"/>
          <ac:spMkLst>
            <pc:docMk/>
            <pc:sldMk cId="625091532" sldId="347"/>
            <ac:spMk id="2" creationId="{5CEB6652-7902-4DB3-8F7C-848326B54CB4}"/>
          </ac:spMkLst>
        </pc:spChg>
      </pc:sldChg>
      <pc:sldChg chg="addSp delSp modSp add mod ord modNotesTx">
        <pc:chgData name="Weifeng Xu" userId="e7aed605-a3dd-4d5a-a692-a87037af107b" providerId="ADAL" clId="{22C79A0B-4BF4-4DD0-ABAD-28AD851E87AD}" dt="2021-03-20T20:51:43.539" v="158" actId="20577"/>
        <pc:sldMkLst>
          <pc:docMk/>
          <pc:sldMk cId="23526368" sldId="357"/>
        </pc:sldMkLst>
        <pc:spChg chg="mod">
          <ac:chgData name="Weifeng Xu" userId="e7aed605-a3dd-4d5a-a692-a87037af107b" providerId="ADAL" clId="{22C79A0B-4BF4-4DD0-ABAD-28AD851E87AD}" dt="2021-03-20T20:26:54.161" v="70" actId="6549"/>
          <ac:spMkLst>
            <pc:docMk/>
            <pc:sldMk cId="23526368" sldId="357"/>
            <ac:spMk id="2" creationId="{2458E01F-398E-4008-ACB8-3D6D374D4A54}"/>
          </ac:spMkLst>
        </pc:spChg>
        <pc:spChg chg="mod">
          <ac:chgData name="Weifeng Xu" userId="e7aed605-a3dd-4d5a-a692-a87037af107b" providerId="ADAL" clId="{22C79A0B-4BF4-4DD0-ABAD-28AD851E87AD}" dt="2021-03-20T20:51:43.539" v="158" actId="20577"/>
          <ac:spMkLst>
            <pc:docMk/>
            <pc:sldMk cId="23526368" sldId="357"/>
            <ac:spMk id="3" creationId="{56993448-17B5-4F05-9921-5B45E21ED433}"/>
          </ac:spMkLst>
        </pc:spChg>
        <pc:picChg chg="mod">
          <ac:chgData name="Weifeng Xu" userId="e7aed605-a3dd-4d5a-a692-a87037af107b" providerId="ADAL" clId="{22C79A0B-4BF4-4DD0-ABAD-28AD851E87AD}" dt="2021-03-20T20:28:30.384" v="127" actId="14100"/>
          <ac:picMkLst>
            <pc:docMk/>
            <pc:sldMk cId="23526368" sldId="357"/>
            <ac:picMk id="5" creationId="{FFF1F0D6-E33B-479D-B4DC-D74B0065DE1E}"/>
          </ac:picMkLst>
        </pc:picChg>
        <pc:picChg chg="add del mod">
          <ac:chgData name="Weifeng Xu" userId="e7aed605-a3dd-4d5a-a692-a87037af107b" providerId="ADAL" clId="{22C79A0B-4BF4-4DD0-ABAD-28AD851E87AD}" dt="2021-03-20T20:31:19.147" v="137" actId="478"/>
          <ac:picMkLst>
            <pc:docMk/>
            <pc:sldMk cId="23526368" sldId="357"/>
            <ac:picMk id="7" creationId="{93094755-D4DB-46EC-8091-A0C31C8624FD}"/>
          </ac:picMkLst>
        </pc:picChg>
        <pc:picChg chg="add mod">
          <ac:chgData name="Weifeng Xu" userId="e7aed605-a3dd-4d5a-a692-a87037af107b" providerId="ADAL" clId="{22C79A0B-4BF4-4DD0-ABAD-28AD851E87AD}" dt="2021-03-20T20:31:28.451" v="141" actId="14100"/>
          <ac:picMkLst>
            <pc:docMk/>
            <pc:sldMk cId="23526368" sldId="357"/>
            <ac:picMk id="8" creationId="{7E346897-3DE6-49D7-9CE4-BBD21FDE6A2D}"/>
          </ac:picMkLst>
        </pc:picChg>
        <pc:picChg chg="del">
          <ac:chgData name="Weifeng Xu" userId="e7aed605-a3dd-4d5a-a692-a87037af107b" providerId="ADAL" clId="{22C79A0B-4BF4-4DD0-ABAD-28AD851E87AD}" dt="2021-03-20T20:25:50.980" v="43" actId="478"/>
          <ac:picMkLst>
            <pc:docMk/>
            <pc:sldMk cId="23526368" sldId="357"/>
            <ac:picMk id="9" creationId="{C76263D5-0BB9-4027-959F-7D615884AD8C}"/>
          </ac:picMkLst>
        </pc:picChg>
        <pc:picChg chg="del">
          <ac:chgData name="Weifeng Xu" userId="e7aed605-a3dd-4d5a-a692-a87037af107b" providerId="ADAL" clId="{22C79A0B-4BF4-4DD0-ABAD-28AD851E87AD}" dt="2021-03-20T20:25:23.355" v="38" actId="478"/>
          <ac:picMkLst>
            <pc:docMk/>
            <pc:sldMk cId="23526368" sldId="357"/>
            <ac:picMk id="1026" creationId="{EA3EA02C-6C17-473C-BED9-5106ED666ECF}"/>
          </ac:picMkLst>
        </pc:picChg>
        <pc:cxnChg chg="del">
          <ac:chgData name="Weifeng Xu" userId="e7aed605-a3dd-4d5a-a692-a87037af107b" providerId="ADAL" clId="{22C79A0B-4BF4-4DD0-ABAD-28AD851E87AD}" dt="2021-03-20T20:25:22.435" v="37" actId="478"/>
          <ac:cxnSpMkLst>
            <pc:docMk/>
            <pc:sldMk cId="23526368" sldId="357"/>
            <ac:cxnSpMk id="10" creationId="{AC6B3B51-8E25-44F2-BD52-319DD8AB67C8}"/>
          </ac:cxnSpMkLst>
        </pc:cxnChg>
        <pc:cxnChg chg="mod">
          <ac:chgData name="Weifeng Xu" userId="e7aed605-a3dd-4d5a-a692-a87037af107b" providerId="ADAL" clId="{22C79A0B-4BF4-4DD0-ABAD-28AD851E87AD}" dt="2021-03-20T20:28:36.579" v="129" actId="14100"/>
          <ac:cxnSpMkLst>
            <pc:docMk/>
            <pc:sldMk cId="23526368" sldId="357"/>
            <ac:cxnSpMk id="12" creationId="{A4330D0D-9AC2-43A8-B14E-9560373CD234}"/>
          </ac:cxnSpMkLst>
        </pc:cxnChg>
        <pc:cxnChg chg="del">
          <ac:chgData name="Weifeng Xu" userId="e7aed605-a3dd-4d5a-a692-a87037af107b" providerId="ADAL" clId="{22C79A0B-4BF4-4DD0-ABAD-28AD851E87AD}" dt="2021-03-20T20:25:52.299" v="44" actId="478"/>
          <ac:cxnSpMkLst>
            <pc:docMk/>
            <pc:sldMk cId="23526368" sldId="357"/>
            <ac:cxnSpMk id="13" creationId="{AC902521-7706-41A8-ADE6-01D197BB988F}"/>
          </ac:cxnSpMkLst>
        </pc:cxnChg>
      </pc:sldChg>
      <pc:sldChg chg="new">
        <pc:chgData name="Weifeng Xu" userId="e7aed605-a3dd-4d5a-a692-a87037af107b" providerId="ADAL" clId="{22C79A0B-4BF4-4DD0-ABAD-28AD851E87AD}" dt="2021-03-21T13:35:44.174" v="182" actId="680"/>
        <pc:sldMkLst>
          <pc:docMk/>
          <pc:sldMk cId="1070795342" sldId="358"/>
        </pc:sldMkLst>
      </pc:sldChg>
      <pc:sldChg chg="new del">
        <pc:chgData name="Weifeng Xu" userId="e7aed605-a3dd-4d5a-a692-a87037af107b" providerId="ADAL" clId="{22C79A0B-4BF4-4DD0-ABAD-28AD851E87AD}" dt="2021-03-21T13:32:46.058" v="161" actId="47"/>
        <pc:sldMkLst>
          <pc:docMk/>
          <pc:sldMk cId="3412157303" sldId="358"/>
        </pc:sldMkLst>
      </pc:sldChg>
      <pc:sldChg chg="new">
        <pc:chgData name="Weifeng Xu" userId="e7aed605-a3dd-4d5a-a692-a87037af107b" providerId="ADAL" clId="{22C79A0B-4BF4-4DD0-ABAD-28AD851E87AD}" dt="2021-03-21T13:35:44.328" v="183" actId="680"/>
        <pc:sldMkLst>
          <pc:docMk/>
          <pc:sldMk cId="1943206395" sldId="359"/>
        </pc:sldMkLst>
      </pc:sldChg>
      <pc:sldChg chg="new">
        <pc:chgData name="Weifeng Xu" userId="e7aed605-a3dd-4d5a-a692-a87037af107b" providerId="ADAL" clId="{22C79A0B-4BF4-4DD0-ABAD-28AD851E87AD}" dt="2021-03-21T13:35:44.479" v="184" actId="680"/>
        <pc:sldMkLst>
          <pc:docMk/>
          <pc:sldMk cId="3133509530" sldId="360"/>
        </pc:sldMkLst>
      </pc:sldChg>
    </pc:docChg>
  </pc:docChgLst>
  <pc:docChgLst>
    <pc:chgData name="Harleen Kaur" userId="S::id65ns02@ubalt.edu::9f7fc1d6-ab67-473f-ba46-e98f6ce2049b" providerId="AD" clId="Web-{43AF428E-78F3-322B-8A74-9B4E0428020A}"/>
    <pc:docChg chg="modSld">
      <pc:chgData name="Harleen Kaur" userId="S::id65ns02@ubalt.edu::9f7fc1d6-ab67-473f-ba46-e98f6ce2049b" providerId="AD" clId="Web-{43AF428E-78F3-322B-8A74-9B4E0428020A}" dt="2021-06-29T19:53:05.694" v="2" actId="20577"/>
      <pc:docMkLst>
        <pc:docMk/>
      </pc:docMkLst>
      <pc:sldChg chg="modSp">
        <pc:chgData name="Harleen Kaur" userId="S::id65ns02@ubalt.edu::9f7fc1d6-ab67-473f-ba46-e98f6ce2049b" providerId="AD" clId="Web-{43AF428E-78F3-322B-8A74-9B4E0428020A}" dt="2021-06-29T19:53:05.694" v="2" actId="20577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43AF428E-78F3-322B-8A74-9B4E0428020A}" dt="2021-06-29T19:53:05.694" v="2" actId="20577"/>
          <ac:spMkLst>
            <pc:docMk/>
            <pc:sldMk cId="522743250" sldId="363"/>
            <ac:spMk id="3" creationId="{D3743B30-0D0C-45C5-BA38-506866225904}"/>
          </ac:spMkLst>
        </pc:spChg>
      </pc:sldChg>
    </pc:docChg>
  </pc:docChgLst>
  <pc:docChgLst>
    <pc:chgData name="Harleen Kaur" userId="S::id65ns02@ubalt.edu::9f7fc1d6-ab67-473f-ba46-e98f6ce2049b" providerId="AD" clId="Web-{56217BE8-2311-4B44-8F2B-ADB982BB5A4C}"/>
    <pc:docChg chg="modSld">
      <pc:chgData name="Harleen Kaur" userId="S::id65ns02@ubalt.edu::9f7fc1d6-ab67-473f-ba46-e98f6ce2049b" providerId="AD" clId="Web-{56217BE8-2311-4B44-8F2B-ADB982BB5A4C}" dt="2021-07-27T20:54:41.846" v="36" actId="20577"/>
      <pc:docMkLst>
        <pc:docMk/>
      </pc:docMkLst>
      <pc:sldChg chg="modSp">
        <pc:chgData name="Harleen Kaur" userId="S::id65ns02@ubalt.edu::9f7fc1d6-ab67-473f-ba46-e98f6ce2049b" providerId="AD" clId="Web-{56217BE8-2311-4B44-8F2B-ADB982BB5A4C}" dt="2021-07-27T20:54:41.846" v="36" actId="20577"/>
        <pc:sldMkLst>
          <pc:docMk/>
          <pc:sldMk cId="3747998406" sldId="476"/>
        </pc:sldMkLst>
        <pc:spChg chg="mod">
          <ac:chgData name="Harleen Kaur" userId="S::id65ns02@ubalt.edu::9f7fc1d6-ab67-473f-ba46-e98f6ce2049b" providerId="AD" clId="Web-{56217BE8-2311-4B44-8F2B-ADB982BB5A4C}" dt="2021-07-27T20:54:41.846" v="36" actId="20577"/>
          <ac:spMkLst>
            <pc:docMk/>
            <pc:sldMk cId="3747998406" sldId="476"/>
            <ac:spMk id="2" creationId="{ABF50A8A-C046-407D-967E-525ECB108D80}"/>
          </ac:spMkLst>
        </pc:spChg>
      </pc:sldChg>
    </pc:docChg>
  </pc:docChgLst>
  <pc:docChgLst>
    <pc:chgData name="Harleen Kaur" userId="S::id65ns02@ubalt.edu::9f7fc1d6-ab67-473f-ba46-e98f6ce2049b" providerId="AD" clId="Web-{BD0535AF-9794-5F8B-787E-DFAC7A235281}"/>
    <pc:docChg chg="modSld">
      <pc:chgData name="Harleen Kaur" userId="S::id65ns02@ubalt.edu::9f7fc1d6-ab67-473f-ba46-e98f6ce2049b" providerId="AD" clId="Web-{BD0535AF-9794-5F8B-787E-DFAC7A235281}" dt="2021-06-21T12:12:57.254" v="5" actId="1076"/>
      <pc:docMkLst>
        <pc:docMk/>
      </pc:docMkLst>
      <pc:sldChg chg="modSp">
        <pc:chgData name="Harleen Kaur" userId="S::id65ns02@ubalt.edu::9f7fc1d6-ab67-473f-ba46-e98f6ce2049b" providerId="AD" clId="Web-{BD0535AF-9794-5F8B-787E-DFAC7A235281}" dt="2021-06-20T17:50:55.534" v="2" actId="20577"/>
        <pc:sldMkLst>
          <pc:docMk/>
          <pc:sldMk cId="538821336" sldId="362"/>
        </pc:sldMkLst>
        <pc:spChg chg="mod">
          <ac:chgData name="Harleen Kaur" userId="S::id65ns02@ubalt.edu::9f7fc1d6-ab67-473f-ba46-e98f6ce2049b" providerId="AD" clId="Web-{BD0535AF-9794-5F8B-787E-DFAC7A235281}" dt="2021-06-20T17:50:55.534" v="2" actId="20577"/>
          <ac:spMkLst>
            <pc:docMk/>
            <pc:sldMk cId="538821336" sldId="362"/>
            <ac:spMk id="2" creationId="{CDAC64D6-9B2A-47A3-94B1-F2C20894FC86}"/>
          </ac:spMkLst>
        </pc:spChg>
        <pc:spChg chg="mod">
          <ac:chgData name="Harleen Kaur" userId="S::id65ns02@ubalt.edu::9f7fc1d6-ab67-473f-ba46-e98f6ce2049b" providerId="AD" clId="Web-{BD0535AF-9794-5F8B-787E-DFAC7A235281}" dt="2021-06-20T17:50:51.549" v="1" actId="20577"/>
          <ac:spMkLst>
            <pc:docMk/>
            <pc:sldMk cId="538821336" sldId="362"/>
            <ac:spMk id="3" creationId="{7973D688-828B-456C-90AE-3673BDE8B67E}"/>
          </ac:spMkLst>
        </pc:spChg>
      </pc:sldChg>
      <pc:sldChg chg="modSp">
        <pc:chgData name="Harleen Kaur" userId="S::id65ns02@ubalt.edu::9f7fc1d6-ab67-473f-ba46-e98f6ce2049b" providerId="AD" clId="Web-{BD0535AF-9794-5F8B-787E-DFAC7A235281}" dt="2021-06-21T12:12:23.691" v="3" actId="20577"/>
        <pc:sldMkLst>
          <pc:docMk/>
          <pc:sldMk cId="1342763562" sldId="365"/>
        </pc:sldMkLst>
        <pc:spChg chg="mod">
          <ac:chgData name="Harleen Kaur" userId="S::id65ns02@ubalt.edu::9f7fc1d6-ab67-473f-ba46-e98f6ce2049b" providerId="AD" clId="Web-{BD0535AF-9794-5F8B-787E-DFAC7A235281}" dt="2021-06-21T12:12:23.691" v="3" actId="20577"/>
          <ac:spMkLst>
            <pc:docMk/>
            <pc:sldMk cId="1342763562" sldId="365"/>
            <ac:spMk id="2" creationId="{9AC75E37-194B-43F2-9EDE-FB5F2B152E9A}"/>
          </ac:spMkLst>
        </pc:spChg>
      </pc:sldChg>
      <pc:sldChg chg="addSp modSp">
        <pc:chgData name="Harleen Kaur" userId="S::id65ns02@ubalt.edu::9f7fc1d6-ab67-473f-ba46-e98f6ce2049b" providerId="AD" clId="Web-{BD0535AF-9794-5F8B-787E-DFAC7A235281}" dt="2021-06-21T12:12:57.254" v="5" actId="1076"/>
        <pc:sldMkLst>
          <pc:docMk/>
          <pc:sldMk cId="3707274105" sldId="369"/>
        </pc:sldMkLst>
        <pc:spChg chg="add mod">
          <ac:chgData name="Harleen Kaur" userId="S::id65ns02@ubalt.edu::9f7fc1d6-ab67-473f-ba46-e98f6ce2049b" providerId="AD" clId="Web-{BD0535AF-9794-5F8B-787E-DFAC7A235281}" dt="2021-06-21T12:12:57.254" v="5" actId="1076"/>
          <ac:spMkLst>
            <pc:docMk/>
            <pc:sldMk cId="3707274105" sldId="369"/>
            <ac:spMk id="3" creationId="{B932EA49-F907-472A-983A-60D275B11C53}"/>
          </ac:spMkLst>
        </pc:spChg>
      </pc:sldChg>
    </pc:docChg>
  </pc:docChgLst>
  <pc:docChgLst>
    <pc:chgData name="Harleen Kaur" userId="S::id65ns02@ubalt.edu::9f7fc1d6-ab67-473f-ba46-e98f6ce2049b" providerId="AD" clId="Web-{77B2B8CB-2721-C747-908A-A85217B8C431}"/>
    <pc:docChg chg="modSld">
      <pc:chgData name="Harleen Kaur" userId="S::id65ns02@ubalt.edu::9f7fc1d6-ab67-473f-ba46-e98f6ce2049b" providerId="AD" clId="Web-{77B2B8CB-2721-C747-908A-A85217B8C431}" dt="2021-07-20T21:22:52.109" v="70" actId="14100"/>
      <pc:docMkLst>
        <pc:docMk/>
      </pc:docMkLst>
      <pc:sldChg chg="modSp">
        <pc:chgData name="Harleen Kaur" userId="S::id65ns02@ubalt.edu::9f7fc1d6-ab67-473f-ba46-e98f6ce2049b" providerId="AD" clId="Web-{77B2B8CB-2721-C747-908A-A85217B8C431}" dt="2021-07-20T19:22:21.313" v="1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77B2B8CB-2721-C747-908A-A85217B8C431}" dt="2021-07-20T19:22:21.313" v="11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addSp delSp modSp">
        <pc:chgData name="Harleen Kaur" userId="S::id65ns02@ubalt.edu::9f7fc1d6-ab67-473f-ba46-e98f6ce2049b" providerId="AD" clId="Web-{77B2B8CB-2721-C747-908A-A85217B8C431}" dt="2021-07-20T21:22:52.109" v="70" actId="14100"/>
        <pc:sldMkLst>
          <pc:docMk/>
          <pc:sldMk cId="3654864925" sldId="409"/>
        </pc:sldMkLst>
        <pc:spChg chg="mod">
          <ac:chgData name="Harleen Kaur" userId="S::id65ns02@ubalt.edu::9f7fc1d6-ab67-473f-ba46-e98f6ce2049b" providerId="AD" clId="Web-{77B2B8CB-2721-C747-908A-A85217B8C431}" dt="2021-07-20T20:48:54.529" v="61" actId="1076"/>
          <ac:spMkLst>
            <pc:docMk/>
            <pc:sldMk cId="3654864925" sldId="409"/>
            <ac:spMk id="3" creationId="{E322A8D6-07D5-4830-AE38-5AD7AE490658}"/>
          </ac:spMkLst>
        </pc:spChg>
        <pc:spChg chg="add">
          <ac:chgData name="Harleen Kaur" userId="S::id65ns02@ubalt.edu::9f7fc1d6-ab67-473f-ba46-e98f6ce2049b" providerId="AD" clId="Web-{77B2B8CB-2721-C747-908A-A85217B8C431}" dt="2021-07-20T20:48:37.872" v="41"/>
          <ac:spMkLst>
            <pc:docMk/>
            <pc:sldMk cId="3654864925" sldId="409"/>
            <ac:spMk id="7" creationId="{0B0AA157-B3E3-460B-A613-DE907C44E28D}"/>
          </ac:spMkLst>
        </pc:spChg>
        <pc:spChg chg="add del mod">
          <ac:chgData name="Harleen Kaur" userId="S::id65ns02@ubalt.edu::9f7fc1d6-ab67-473f-ba46-e98f6ce2049b" providerId="AD" clId="Web-{77B2B8CB-2721-C747-908A-A85217B8C431}" dt="2021-07-20T20:14:45.601" v="31"/>
          <ac:spMkLst>
            <pc:docMk/>
            <pc:sldMk cId="3654864925" sldId="409"/>
            <ac:spMk id="7" creationId="{E43DA487-A8B6-4DD4-8A37-BFF93F3E3ADF}"/>
          </ac:spMkLst>
        </pc:spChg>
        <pc:spChg chg="add del mod">
          <ac:chgData name="Harleen Kaur" userId="S::id65ns02@ubalt.edu::9f7fc1d6-ab67-473f-ba46-e98f6ce2049b" providerId="AD" clId="Web-{77B2B8CB-2721-C747-908A-A85217B8C431}" dt="2021-07-20T21:22:32.624" v="67"/>
          <ac:spMkLst>
            <pc:docMk/>
            <pc:sldMk cId="3654864925" sldId="409"/>
            <ac:spMk id="9" creationId="{4FB4CD88-31BE-4C0B-9A6E-1472F15F8241}"/>
          </ac:spMkLst>
        </pc:spChg>
        <pc:spChg chg="add mod">
          <ac:chgData name="Harleen Kaur" userId="S::id65ns02@ubalt.edu::9f7fc1d6-ab67-473f-ba46-e98f6ce2049b" providerId="AD" clId="Web-{77B2B8CB-2721-C747-908A-A85217B8C431}" dt="2021-07-20T21:22:52.109" v="70" actId="14100"/>
          <ac:spMkLst>
            <pc:docMk/>
            <pc:sldMk cId="3654864925" sldId="409"/>
            <ac:spMk id="10" creationId="{06AE8EA4-7808-4046-AB50-2B7001D3C2D4}"/>
          </ac:spMkLst>
        </pc:spChg>
      </pc:sldChg>
      <pc:sldChg chg="modSp">
        <pc:chgData name="Harleen Kaur" userId="S::id65ns02@ubalt.edu::9f7fc1d6-ab67-473f-ba46-e98f6ce2049b" providerId="AD" clId="Web-{77B2B8CB-2721-C747-908A-A85217B8C431}" dt="2021-07-20T20:48:25.747" v="40" actId="20577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77B2B8CB-2721-C747-908A-A85217B8C431}" dt="2021-07-20T20:48:25.747" v="40" actId="20577"/>
          <ac:spMkLst>
            <pc:docMk/>
            <pc:sldMk cId="496711178" sldId="439"/>
            <ac:spMk id="2" creationId="{8E091AF3-A1FF-415B-9CD1-5D9B90286287}"/>
          </ac:spMkLst>
        </pc:spChg>
      </pc:sldChg>
      <pc:sldChg chg="modSp">
        <pc:chgData name="Harleen Kaur" userId="S::id65ns02@ubalt.edu::9f7fc1d6-ab67-473f-ba46-e98f6ce2049b" providerId="AD" clId="Web-{77B2B8CB-2721-C747-908A-A85217B8C431}" dt="2021-07-20T19:42:53.048" v="26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77B2B8CB-2721-C747-908A-A85217B8C431}" dt="2021-07-20T19:42:53.048" v="26" actId="20577"/>
          <ac:spMkLst>
            <pc:docMk/>
            <pc:sldMk cId="2128166042" sldId="441"/>
            <ac:spMk id="3" creationId="{0E13DF89-5D28-4C71-A52F-C53342DC3B2B}"/>
          </ac:spMkLst>
        </pc:spChg>
      </pc:sldChg>
    </pc:docChg>
  </pc:docChgLst>
  <pc:docChgLst>
    <pc:chgData name="Harleen Kaur" userId="S::id65ns02@ubalt.edu::9f7fc1d6-ab67-473f-ba46-e98f6ce2049b" providerId="AD" clId="Web-{9437A77F-3B4F-E835-2CE4-685401C9D3EE}"/>
    <pc:docChg chg="addSld delSld modSld">
      <pc:chgData name="Harleen Kaur" userId="S::id65ns02@ubalt.edu::9f7fc1d6-ab67-473f-ba46-e98f6ce2049b" providerId="AD" clId="Web-{9437A77F-3B4F-E835-2CE4-685401C9D3EE}" dt="2021-07-01T19:02:04.558" v="2179"/>
      <pc:docMkLst>
        <pc:docMk/>
      </pc:docMkLst>
      <pc:sldChg chg="del">
        <pc:chgData name="Harleen Kaur" userId="S::id65ns02@ubalt.edu::9f7fc1d6-ab67-473f-ba46-e98f6ce2049b" providerId="AD" clId="Web-{9437A77F-3B4F-E835-2CE4-685401C9D3EE}" dt="2021-07-01T16:43:41.759" v="306"/>
        <pc:sldMkLst>
          <pc:docMk/>
          <pc:sldMk cId="376485367" sldId="372"/>
        </pc:sldMkLst>
      </pc:sldChg>
      <pc:sldChg chg="del">
        <pc:chgData name="Harleen Kaur" userId="S::id65ns02@ubalt.edu::9f7fc1d6-ab67-473f-ba46-e98f6ce2049b" providerId="AD" clId="Web-{9437A77F-3B4F-E835-2CE4-685401C9D3EE}" dt="2021-07-01T17:33:37.986" v="844"/>
        <pc:sldMkLst>
          <pc:docMk/>
          <pc:sldMk cId="1447797136" sldId="378"/>
        </pc:sldMkLst>
      </pc:sldChg>
      <pc:sldChg chg="del">
        <pc:chgData name="Harleen Kaur" userId="S::id65ns02@ubalt.edu::9f7fc1d6-ab67-473f-ba46-e98f6ce2049b" providerId="AD" clId="Web-{9437A77F-3B4F-E835-2CE4-685401C9D3EE}" dt="2021-07-01T17:33:49.127" v="845"/>
        <pc:sldMkLst>
          <pc:docMk/>
          <pc:sldMk cId="714563919" sldId="379"/>
        </pc:sldMkLst>
      </pc:sldChg>
      <pc:sldChg chg="modSp">
        <pc:chgData name="Harleen Kaur" userId="S::id65ns02@ubalt.edu::9f7fc1d6-ab67-473f-ba46-e98f6ce2049b" providerId="AD" clId="Web-{9437A77F-3B4F-E835-2CE4-685401C9D3EE}" dt="2021-07-01T17:36:41.665" v="977" actId="20577"/>
        <pc:sldMkLst>
          <pc:docMk/>
          <pc:sldMk cId="34183985" sldId="380"/>
        </pc:sldMkLst>
        <pc:spChg chg="mod">
          <ac:chgData name="Harleen Kaur" userId="S::id65ns02@ubalt.edu::9f7fc1d6-ab67-473f-ba46-e98f6ce2049b" providerId="AD" clId="Web-{9437A77F-3B4F-E835-2CE4-685401C9D3EE}" dt="2021-07-01T17:36:41.665" v="977" actId="20577"/>
          <ac:spMkLst>
            <pc:docMk/>
            <pc:sldMk cId="34183985" sldId="380"/>
            <ac:spMk id="3" creationId="{2AEADFF0-64FD-4BC0-B0B0-C813334DAF94}"/>
          </ac:spMkLst>
        </pc:spChg>
      </pc:sldChg>
      <pc:sldChg chg="del">
        <pc:chgData name="Harleen Kaur" userId="S::id65ns02@ubalt.edu::9f7fc1d6-ab67-473f-ba46-e98f6ce2049b" providerId="AD" clId="Web-{9437A77F-3B4F-E835-2CE4-685401C9D3EE}" dt="2021-07-01T17:43:35.241" v="1034"/>
        <pc:sldMkLst>
          <pc:docMk/>
          <pc:sldMk cId="2697053936" sldId="381"/>
        </pc:sldMkLst>
      </pc:sldChg>
      <pc:sldChg chg="del">
        <pc:chgData name="Harleen Kaur" userId="S::id65ns02@ubalt.edu::9f7fc1d6-ab67-473f-ba46-e98f6ce2049b" providerId="AD" clId="Web-{9437A77F-3B4F-E835-2CE4-685401C9D3EE}" dt="2021-07-01T18:06:41.758" v="1191"/>
        <pc:sldMkLst>
          <pc:docMk/>
          <pc:sldMk cId="3491584397" sldId="382"/>
        </pc:sldMkLst>
      </pc:sldChg>
      <pc:sldChg chg="del">
        <pc:chgData name="Harleen Kaur" userId="S::id65ns02@ubalt.edu::9f7fc1d6-ab67-473f-ba46-e98f6ce2049b" providerId="AD" clId="Web-{9437A77F-3B4F-E835-2CE4-685401C9D3EE}" dt="2021-07-01T18:06:43.071" v="1192"/>
        <pc:sldMkLst>
          <pc:docMk/>
          <pc:sldMk cId="145533210" sldId="383"/>
        </pc:sldMkLst>
      </pc:sldChg>
      <pc:sldChg chg="del">
        <pc:chgData name="Harleen Kaur" userId="S::id65ns02@ubalt.edu::9f7fc1d6-ab67-473f-ba46-e98f6ce2049b" providerId="AD" clId="Web-{9437A77F-3B4F-E835-2CE4-685401C9D3EE}" dt="2021-07-01T18:06:46.243" v="1193"/>
        <pc:sldMkLst>
          <pc:docMk/>
          <pc:sldMk cId="2632199446" sldId="384"/>
        </pc:sldMkLst>
      </pc:sldChg>
      <pc:sldChg chg="del">
        <pc:chgData name="Harleen Kaur" userId="S::id65ns02@ubalt.edu::9f7fc1d6-ab67-473f-ba46-e98f6ce2049b" providerId="AD" clId="Web-{9437A77F-3B4F-E835-2CE4-685401C9D3EE}" dt="2021-07-01T18:14:07.648" v="1308"/>
        <pc:sldMkLst>
          <pc:docMk/>
          <pc:sldMk cId="1881829419" sldId="385"/>
        </pc:sldMkLst>
      </pc:sldChg>
      <pc:sldChg chg="del">
        <pc:chgData name="Harleen Kaur" userId="S::id65ns02@ubalt.edu::9f7fc1d6-ab67-473f-ba46-e98f6ce2049b" providerId="AD" clId="Web-{9437A77F-3B4F-E835-2CE4-685401C9D3EE}" dt="2021-07-01T18:14:13.633" v="1309"/>
        <pc:sldMkLst>
          <pc:docMk/>
          <pc:sldMk cId="422707379" sldId="386"/>
        </pc:sldMkLst>
      </pc:sldChg>
      <pc:sldChg chg="del">
        <pc:chgData name="Harleen Kaur" userId="S::id65ns02@ubalt.edu::9f7fc1d6-ab67-473f-ba46-e98f6ce2049b" providerId="AD" clId="Web-{9437A77F-3B4F-E835-2CE4-685401C9D3EE}" dt="2021-07-01T18:22:48.010" v="1419"/>
        <pc:sldMkLst>
          <pc:docMk/>
          <pc:sldMk cId="4219912784" sldId="387"/>
        </pc:sldMkLst>
      </pc:sldChg>
      <pc:sldChg chg="addSp modSp modNotes">
        <pc:chgData name="Harleen Kaur" userId="S::id65ns02@ubalt.edu::9f7fc1d6-ab67-473f-ba46-e98f6ce2049b" providerId="AD" clId="Web-{9437A77F-3B4F-E835-2CE4-685401C9D3EE}" dt="2021-07-01T19:02:04.558" v="2179"/>
        <pc:sldMkLst>
          <pc:docMk/>
          <pc:sldMk cId="178630246" sldId="388"/>
        </pc:sldMkLst>
        <pc:spChg chg="add mod">
          <ac:chgData name="Harleen Kaur" userId="S::id65ns02@ubalt.edu::9f7fc1d6-ab67-473f-ba46-e98f6ce2049b" providerId="AD" clId="Web-{9437A77F-3B4F-E835-2CE4-685401C9D3EE}" dt="2021-07-01T18:32:50.624" v="1541" actId="20577"/>
          <ac:spMkLst>
            <pc:docMk/>
            <pc:sldMk cId="178630246" sldId="388"/>
            <ac:spMk id="3" creationId="{E0AF616E-0636-4BD5-B206-9D1894A2B25A}"/>
          </ac:spMkLst>
        </pc:spChg>
        <pc:spChg chg="add mod">
          <ac:chgData name="Harleen Kaur" userId="S::id65ns02@ubalt.edu::9f7fc1d6-ab67-473f-ba46-e98f6ce2049b" providerId="AD" clId="Web-{9437A77F-3B4F-E835-2CE4-685401C9D3EE}" dt="2021-07-01T18:58:05.081" v="2107" actId="14100"/>
          <ac:spMkLst>
            <pc:docMk/>
            <pc:sldMk cId="178630246" sldId="388"/>
            <ac:spMk id="4" creationId="{8632A405-256C-4217-869C-B70D6A44ACE5}"/>
          </ac:spMkLst>
        </pc:spChg>
        <pc:spChg chg="add mod">
          <ac:chgData name="Harleen Kaur" userId="S::id65ns02@ubalt.edu::9f7fc1d6-ab67-473f-ba46-e98f6ce2049b" providerId="AD" clId="Web-{9437A77F-3B4F-E835-2CE4-685401C9D3EE}" dt="2021-07-01T19:01:35.354" v="2168" actId="14100"/>
          <ac:spMkLst>
            <pc:docMk/>
            <pc:sldMk cId="178630246" sldId="388"/>
            <ac:spMk id="6" creationId="{59B8EED9-3D97-45A4-AADC-DBB81FCED28D}"/>
          </ac:spMkLst>
        </pc:spChg>
        <pc:picChg chg="mod">
          <ac:chgData name="Harleen Kaur" userId="S::id65ns02@ubalt.edu::9f7fc1d6-ab67-473f-ba46-e98f6ce2049b" providerId="AD" clId="Web-{9437A77F-3B4F-E835-2CE4-685401C9D3EE}" dt="2021-07-01T18:29:02.147" v="1483" actId="1076"/>
          <ac:picMkLst>
            <pc:docMk/>
            <pc:sldMk cId="178630246" sldId="388"/>
            <ac:picMk id="5" creationId="{130D740C-38F8-488B-9B14-810013535D8D}"/>
          </ac:picMkLst>
        </pc:picChg>
        <pc:picChg chg="mod">
          <ac:chgData name="Harleen Kaur" userId="S::id65ns02@ubalt.edu::9f7fc1d6-ab67-473f-ba46-e98f6ce2049b" providerId="AD" clId="Web-{9437A77F-3B4F-E835-2CE4-685401C9D3EE}" dt="2021-07-01T18:29:58.993" v="1524" actId="1076"/>
          <ac:picMkLst>
            <pc:docMk/>
            <pc:sldMk cId="178630246" sldId="388"/>
            <ac:picMk id="7" creationId="{108439AA-3DE2-4EB2-BB83-2C21108898FD}"/>
          </ac:picMkLst>
        </pc:picChg>
        <pc:cxnChg chg="mod">
          <ac:chgData name="Harleen Kaur" userId="S::id65ns02@ubalt.edu::9f7fc1d6-ab67-473f-ba46-e98f6ce2049b" providerId="AD" clId="Web-{9437A77F-3B4F-E835-2CE4-685401C9D3EE}" dt="2021-07-01T18:29:08.116" v="1485" actId="1076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del">
        <pc:chgData name="Harleen Kaur" userId="S::id65ns02@ubalt.edu::9f7fc1d6-ab67-473f-ba46-e98f6ce2049b" providerId="AD" clId="Web-{9437A77F-3B4F-E835-2CE4-685401C9D3EE}" dt="2021-07-01T18:32:55.436" v="1542"/>
        <pc:sldMkLst>
          <pc:docMk/>
          <pc:sldMk cId="4060595402" sldId="389"/>
        </pc:sldMkLst>
      </pc:sldChg>
      <pc:sldChg chg="modSp">
        <pc:chgData name="Harleen Kaur" userId="S::id65ns02@ubalt.edu::9f7fc1d6-ab67-473f-ba46-e98f6ce2049b" providerId="AD" clId="Web-{9437A77F-3B4F-E835-2CE4-685401C9D3EE}" dt="2021-07-01T18:36:21.303" v="1665" actId="20577"/>
        <pc:sldMkLst>
          <pc:docMk/>
          <pc:sldMk cId="2186280635" sldId="390"/>
        </pc:sldMkLst>
        <pc:spChg chg="mod">
          <ac:chgData name="Harleen Kaur" userId="S::id65ns02@ubalt.edu::9f7fc1d6-ab67-473f-ba46-e98f6ce2049b" providerId="AD" clId="Web-{9437A77F-3B4F-E835-2CE4-685401C9D3EE}" dt="2021-07-01T18:36:21.303" v="1665" actId="20577"/>
          <ac:spMkLst>
            <pc:docMk/>
            <pc:sldMk cId="2186280635" sldId="390"/>
            <ac:spMk id="3" creationId="{29479DD4-FAE8-42BB-9C4F-76FA8E21A35D}"/>
          </ac:spMkLst>
        </pc:spChg>
      </pc:sldChg>
      <pc:sldChg chg="del">
        <pc:chgData name="Harleen Kaur" userId="S::id65ns02@ubalt.edu::9f7fc1d6-ab67-473f-ba46-e98f6ce2049b" providerId="AD" clId="Web-{9437A77F-3B4F-E835-2CE4-685401C9D3EE}" dt="2021-07-01T17:18:56.878" v="598"/>
        <pc:sldMkLst>
          <pc:docMk/>
          <pc:sldMk cId="2966749166" sldId="394"/>
        </pc:sldMkLst>
      </pc:sldChg>
      <pc:sldChg chg="del">
        <pc:chgData name="Harleen Kaur" userId="S::id65ns02@ubalt.edu::9f7fc1d6-ab67-473f-ba46-e98f6ce2049b" providerId="AD" clId="Web-{9437A77F-3B4F-E835-2CE4-685401C9D3EE}" dt="2021-07-01T17:18:59.675" v="599"/>
        <pc:sldMkLst>
          <pc:docMk/>
          <pc:sldMk cId="2094660718" sldId="395"/>
        </pc:sldMkLst>
      </pc:sldChg>
      <pc:sldChg chg="modSp">
        <pc:chgData name="Harleen Kaur" userId="S::id65ns02@ubalt.edu::9f7fc1d6-ab67-473f-ba46-e98f6ce2049b" providerId="AD" clId="Web-{9437A77F-3B4F-E835-2CE4-685401C9D3EE}" dt="2021-07-01T16:34:33.240" v="259" actId="20577"/>
        <pc:sldMkLst>
          <pc:docMk/>
          <pc:sldMk cId="3986757257" sldId="405"/>
        </pc:sldMkLst>
        <pc:spChg chg="mod">
          <ac:chgData name="Harleen Kaur" userId="S::id65ns02@ubalt.edu::9f7fc1d6-ab67-473f-ba46-e98f6ce2049b" providerId="AD" clId="Web-{9437A77F-3B4F-E835-2CE4-685401C9D3EE}" dt="2021-07-01T16:34:33.240" v="259" actId="20577"/>
          <ac:spMkLst>
            <pc:docMk/>
            <pc:sldMk cId="3986757257" sldId="405"/>
            <ac:spMk id="8" creationId="{CB1A59F2-C100-4C00-9C3D-867B00766494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8:36:55.773" v="1668" actId="20577"/>
        <pc:sldMkLst>
          <pc:docMk/>
          <pc:sldMk cId="1199149484" sldId="412"/>
        </pc:sldMkLst>
        <pc:spChg chg="mod">
          <ac:chgData name="Harleen Kaur" userId="S::id65ns02@ubalt.edu::9f7fc1d6-ab67-473f-ba46-e98f6ce2049b" providerId="AD" clId="Web-{9437A77F-3B4F-E835-2CE4-685401C9D3EE}" dt="2021-07-01T16:26:15.395" v="46" actId="20577"/>
          <ac:spMkLst>
            <pc:docMk/>
            <pc:sldMk cId="1199149484" sldId="412"/>
            <ac:spMk id="2" creationId="{383A56DE-DE8D-4E79-9802-3319DB272969}"/>
          </ac:spMkLst>
        </pc:spChg>
        <pc:spChg chg="mod">
          <ac:chgData name="Harleen Kaur" userId="S::id65ns02@ubalt.edu::9f7fc1d6-ab67-473f-ba46-e98f6ce2049b" providerId="AD" clId="Web-{9437A77F-3B4F-E835-2CE4-685401C9D3EE}" dt="2021-07-01T18:36:55.773" v="1668" actId="20577"/>
          <ac:spMkLst>
            <pc:docMk/>
            <pc:sldMk cId="1199149484" sldId="412"/>
            <ac:spMk id="3" creationId="{6191B312-9C6E-4B03-9F81-39898D710E54}"/>
          </ac:spMkLst>
        </pc:spChg>
      </pc:sldChg>
      <pc:sldChg chg="addSp delSp modSp new">
        <pc:chgData name="Harleen Kaur" userId="S::id65ns02@ubalt.edu::9f7fc1d6-ab67-473f-ba46-e98f6ce2049b" providerId="AD" clId="Web-{9437A77F-3B4F-E835-2CE4-685401C9D3EE}" dt="2021-07-01T16:43:12.242" v="305" actId="20577"/>
        <pc:sldMkLst>
          <pc:docMk/>
          <pc:sldMk cId="999172385" sldId="413"/>
        </pc:sldMkLst>
        <pc:spChg chg="mod">
          <ac:chgData name="Harleen Kaur" userId="S::id65ns02@ubalt.edu::9f7fc1d6-ab67-473f-ba46-e98f6ce2049b" providerId="AD" clId="Web-{9437A77F-3B4F-E835-2CE4-685401C9D3EE}" dt="2021-07-01T16:37:07.323" v="277" actId="20577"/>
          <ac:spMkLst>
            <pc:docMk/>
            <pc:sldMk cId="999172385" sldId="413"/>
            <ac:spMk id="2" creationId="{D485843C-0894-4E76-915D-DF6600843B63}"/>
          </ac:spMkLst>
        </pc:spChg>
        <pc:spChg chg="add del mod">
          <ac:chgData name="Harleen Kaur" userId="S::id65ns02@ubalt.edu::9f7fc1d6-ab67-473f-ba46-e98f6ce2049b" providerId="AD" clId="Web-{9437A77F-3B4F-E835-2CE4-685401C9D3EE}" dt="2021-07-01T16:43:12.242" v="305" actId="20577"/>
          <ac:spMkLst>
            <pc:docMk/>
            <pc:sldMk cId="999172385" sldId="413"/>
            <ac:spMk id="3" creationId="{85CF0F46-1576-457B-A379-84FBDD8F5A64}"/>
          </ac:spMkLst>
        </pc:spChg>
        <pc:picChg chg="add del mod ord">
          <ac:chgData name="Harleen Kaur" userId="S::id65ns02@ubalt.edu::9f7fc1d6-ab67-473f-ba46-e98f6ce2049b" providerId="AD" clId="Web-{9437A77F-3B4F-E835-2CE4-685401C9D3EE}" dt="2021-07-01T16:37:40.465" v="280"/>
          <ac:picMkLst>
            <pc:docMk/>
            <pc:sldMk cId="999172385" sldId="413"/>
            <ac:picMk id="4" creationId="{D010D4E0-0F00-4214-A096-8903B0A637F1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1:55.036" v="294" actId="1076"/>
          <ac:picMkLst>
            <pc:docMk/>
            <pc:sldMk cId="999172385" sldId="413"/>
            <ac:picMk id="5" creationId="{D089EE28-F731-4794-9CF5-4B72D4671CE1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1:52.427" v="293" actId="1076"/>
          <ac:picMkLst>
            <pc:docMk/>
            <pc:sldMk cId="999172385" sldId="413"/>
            <ac:picMk id="6" creationId="{134F1D4D-3043-4C53-A3B3-57A48C6CA94D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2:37.866" v="298" actId="1076"/>
          <ac:picMkLst>
            <pc:docMk/>
            <pc:sldMk cId="999172385" sldId="413"/>
            <ac:picMk id="7" creationId="{E9026550-B0E9-4AA7-BBDE-0DDF8A062F5A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6:49:36.864" v="409" actId="20577"/>
        <pc:sldMkLst>
          <pc:docMk/>
          <pc:sldMk cId="1732895745" sldId="414"/>
        </pc:sldMkLst>
        <pc:spChg chg="mod">
          <ac:chgData name="Harleen Kaur" userId="S::id65ns02@ubalt.edu::9f7fc1d6-ab67-473f-ba46-e98f6ce2049b" providerId="AD" clId="Web-{9437A77F-3B4F-E835-2CE4-685401C9D3EE}" dt="2021-07-01T16:45:20.434" v="334" actId="20577"/>
          <ac:spMkLst>
            <pc:docMk/>
            <pc:sldMk cId="1732895745" sldId="414"/>
            <ac:spMk id="2" creationId="{5ABF3C68-C056-42DB-AA64-06B671A05853}"/>
          </ac:spMkLst>
        </pc:spChg>
        <pc:spChg chg="mod">
          <ac:chgData name="Harleen Kaur" userId="S::id65ns02@ubalt.edu::9f7fc1d6-ab67-473f-ba46-e98f6ce2049b" providerId="AD" clId="Web-{9437A77F-3B4F-E835-2CE4-685401C9D3EE}" dt="2021-07-01T16:49:36.864" v="409" actId="20577"/>
          <ac:spMkLst>
            <pc:docMk/>
            <pc:sldMk cId="1732895745" sldId="414"/>
            <ac:spMk id="3" creationId="{49807244-67DA-4494-BED5-D23B86609E70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6:49:57.584" v="411"/>
        <pc:sldMkLst>
          <pc:docMk/>
          <pc:sldMk cId="578708492" sldId="415"/>
        </pc:sldMkLst>
      </pc:sldChg>
      <pc:sldChg chg="delSp modSp new">
        <pc:chgData name="Harleen Kaur" userId="S::id65ns02@ubalt.edu::9f7fc1d6-ab67-473f-ba46-e98f6ce2049b" providerId="AD" clId="Web-{9437A77F-3B4F-E835-2CE4-685401C9D3EE}" dt="2021-07-01T16:50:20.053" v="420"/>
        <pc:sldMkLst>
          <pc:docMk/>
          <pc:sldMk cId="3794158611" sldId="415"/>
        </pc:sldMkLst>
        <pc:spChg chg="mod">
          <ac:chgData name="Harleen Kaur" userId="S::id65ns02@ubalt.edu::9f7fc1d6-ab67-473f-ba46-e98f6ce2049b" providerId="AD" clId="Web-{9437A77F-3B4F-E835-2CE4-685401C9D3EE}" dt="2021-07-01T16:50:18.303" v="419" actId="20577"/>
          <ac:spMkLst>
            <pc:docMk/>
            <pc:sldMk cId="3794158611" sldId="415"/>
            <ac:spMk id="2" creationId="{ABEF7DD6-F258-4F61-AC05-FC4F6F54137A}"/>
          </ac:spMkLst>
        </pc:spChg>
        <pc:spChg chg="del">
          <ac:chgData name="Harleen Kaur" userId="S::id65ns02@ubalt.edu::9f7fc1d6-ab67-473f-ba46-e98f6ce2049b" providerId="AD" clId="Web-{9437A77F-3B4F-E835-2CE4-685401C9D3EE}" dt="2021-07-01T16:50:20.053" v="420"/>
          <ac:spMkLst>
            <pc:docMk/>
            <pc:sldMk cId="3794158611" sldId="415"/>
            <ac:spMk id="3" creationId="{0D9CCBC9-DBD3-4585-B69D-6C79C58C8120}"/>
          </ac:spMkLst>
        </pc:spChg>
      </pc:sldChg>
      <pc:sldChg chg="addSp modSp new modNotes">
        <pc:chgData name="Harleen Kaur" userId="S::id65ns02@ubalt.edu::9f7fc1d6-ab67-473f-ba46-e98f6ce2049b" providerId="AD" clId="Web-{9437A77F-3B4F-E835-2CE4-685401C9D3EE}" dt="2021-07-01T18:38:21.526" v="1705"/>
        <pc:sldMkLst>
          <pc:docMk/>
          <pc:sldMk cId="4138222289" sldId="416"/>
        </pc:sldMkLst>
        <pc:spChg chg="mod">
          <ac:chgData name="Harleen Kaur" userId="S::id65ns02@ubalt.edu::9f7fc1d6-ab67-473f-ba46-e98f6ce2049b" providerId="AD" clId="Web-{9437A77F-3B4F-E835-2CE4-685401C9D3EE}" dt="2021-07-01T16:50:52.804" v="422" actId="20577"/>
          <ac:spMkLst>
            <pc:docMk/>
            <pc:sldMk cId="4138222289" sldId="416"/>
            <ac:spMk id="2" creationId="{4A051B9F-70FB-441C-8B57-05EEA00E868E}"/>
          </ac:spMkLst>
        </pc:spChg>
        <pc:spChg chg="mod">
          <ac:chgData name="Harleen Kaur" userId="S::id65ns02@ubalt.edu::9f7fc1d6-ab67-473f-ba46-e98f6ce2049b" providerId="AD" clId="Web-{9437A77F-3B4F-E835-2CE4-685401C9D3EE}" dt="2021-07-01T16:52:26.620" v="428" actId="1076"/>
          <ac:spMkLst>
            <pc:docMk/>
            <pc:sldMk cId="4138222289" sldId="416"/>
            <ac:spMk id="3" creationId="{1173EB4D-1309-4AF5-BFA4-7FE2F36BB1B7}"/>
          </ac:spMkLst>
        </pc:spChg>
        <pc:spChg chg="add mod">
          <ac:chgData name="Harleen Kaur" userId="S::id65ns02@ubalt.edu::9f7fc1d6-ab67-473f-ba46-e98f6ce2049b" providerId="AD" clId="Web-{9437A77F-3B4F-E835-2CE4-685401C9D3EE}" dt="2021-07-01T18:37:54.322" v="1675" actId="14100"/>
          <ac:spMkLst>
            <pc:docMk/>
            <pc:sldMk cId="4138222289" sldId="416"/>
            <ac:spMk id="6" creationId="{D524B2CB-B8C3-4C76-82A6-345EBF3FC18D}"/>
          </ac:spMkLst>
        </pc:spChg>
        <pc:picChg chg="add mod">
          <ac:chgData name="Harleen Kaur" userId="S::id65ns02@ubalt.edu::9f7fc1d6-ab67-473f-ba46-e98f6ce2049b" providerId="AD" clId="Web-{9437A77F-3B4F-E835-2CE4-685401C9D3EE}" dt="2021-07-01T16:51:26.681" v="427" actId="14100"/>
          <ac:picMkLst>
            <pc:docMk/>
            <pc:sldMk cId="4138222289" sldId="416"/>
            <ac:picMk id="5" creationId="{31C5645B-5A6F-4792-A752-153306F1E0FA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39:30.309" v="1734"/>
        <pc:sldMkLst>
          <pc:docMk/>
          <pc:sldMk cId="2175411651" sldId="417"/>
        </pc:sldMkLst>
        <pc:spChg chg="mod">
          <ac:chgData name="Harleen Kaur" userId="S::id65ns02@ubalt.edu::9f7fc1d6-ab67-473f-ba46-e98f6ce2049b" providerId="AD" clId="Web-{9437A77F-3B4F-E835-2CE4-685401C9D3EE}" dt="2021-07-01T16:52:33.824" v="431" actId="20577"/>
          <ac:spMkLst>
            <pc:docMk/>
            <pc:sldMk cId="2175411651" sldId="417"/>
            <ac:spMk id="2" creationId="{90D5CC19-1E0D-4045-879E-30FEFBFCFBA6}"/>
          </ac:spMkLst>
        </pc:spChg>
        <pc:spChg chg="mod">
          <ac:chgData name="Harleen Kaur" userId="S::id65ns02@ubalt.edu::9f7fc1d6-ab67-473f-ba46-e98f6ce2049b" providerId="AD" clId="Web-{9437A77F-3B4F-E835-2CE4-685401C9D3EE}" dt="2021-07-01T16:52:52.762" v="440" actId="14100"/>
          <ac:spMkLst>
            <pc:docMk/>
            <pc:sldMk cId="2175411651" sldId="417"/>
            <ac:spMk id="3" creationId="{546588F0-E0DB-4FB2-B052-547E016FA007}"/>
          </ac:spMkLst>
        </pc:spChg>
        <pc:spChg chg="add mod">
          <ac:chgData name="Harleen Kaur" userId="S::id65ns02@ubalt.edu::9f7fc1d6-ab67-473f-ba46-e98f6ce2049b" providerId="AD" clId="Web-{9437A77F-3B4F-E835-2CE4-685401C9D3EE}" dt="2021-07-01T18:39:03.465" v="1712" actId="14100"/>
          <ac:spMkLst>
            <pc:docMk/>
            <pc:sldMk cId="2175411651" sldId="417"/>
            <ac:spMk id="6" creationId="{511F0871-2CC6-433A-9738-A9A849CD33CA}"/>
          </ac:spMkLst>
        </pc:spChg>
        <pc:picChg chg="add mod">
          <ac:chgData name="Harleen Kaur" userId="S::id65ns02@ubalt.edu::9f7fc1d6-ab67-473f-ba46-e98f6ce2049b" providerId="AD" clId="Web-{9437A77F-3B4F-E835-2CE4-685401C9D3EE}" dt="2021-07-01T16:53:05.981" v="443" actId="14100"/>
          <ac:picMkLst>
            <pc:docMk/>
            <pc:sldMk cId="2175411651" sldId="417"/>
            <ac:picMk id="5" creationId="{BF8821C8-22FE-4240-9CB9-C4B9409F5B5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0:54.750" v="1780"/>
        <pc:sldMkLst>
          <pc:docMk/>
          <pc:sldMk cId="2100724894" sldId="418"/>
        </pc:sldMkLst>
        <pc:spChg chg="mod">
          <ac:chgData name="Harleen Kaur" userId="S::id65ns02@ubalt.edu::9f7fc1d6-ab67-473f-ba46-e98f6ce2049b" providerId="AD" clId="Web-{9437A77F-3B4F-E835-2CE4-685401C9D3EE}" dt="2021-07-01T16:53:37.654" v="446" actId="20577"/>
          <ac:spMkLst>
            <pc:docMk/>
            <pc:sldMk cId="2100724894" sldId="418"/>
            <ac:spMk id="2" creationId="{51492F0E-C250-4FC7-9D5B-D561021F7061}"/>
          </ac:spMkLst>
        </pc:spChg>
        <pc:spChg chg="mod">
          <ac:chgData name="Harleen Kaur" userId="S::id65ns02@ubalt.edu::9f7fc1d6-ab67-473f-ba46-e98f6ce2049b" providerId="AD" clId="Web-{9437A77F-3B4F-E835-2CE4-685401C9D3EE}" dt="2021-07-01T16:53:53.795" v="460" actId="14100"/>
          <ac:spMkLst>
            <pc:docMk/>
            <pc:sldMk cId="2100724894" sldId="418"/>
            <ac:spMk id="3" creationId="{83AB375F-4829-44C3-97C5-BDCCFE0FFA72}"/>
          </ac:spMkLst>
        </pc:spChg>
        <pc:spChg chg="add mod">
          <ac:chgData name="Harleen Kaur" userId="S::id65ns02@ubalt.edu::9f7fc1d6-ab67-473f-ba46-e98f6ce2049b" providerId="AD" clId="Web-{9437A77F-3B4F-E835-2CE4-685401C9D3EE}" dt="2021-07-01T17:07:02.494" v="478" actId="20577"/>
          <ac:spMkLst>
            <pc:docMk/>
            <pc:sldMk cId="2100724894" sldId="418"/>
            <ac:spMk id="7" creationId="{50E9A946-34A9-40F3-B352-C031BCDA0401}"/>
          </ac:spMkLst>
        </pc:spChg>
        <pc:spChg chg="add mod">
          <ac:chgData name="Harleen Kaur" userId="S::id65ns02@ubalt.edu::9f7fc1d6-ab67-473f-ba46-e98f6ce2049b" providerId="AD" clId="Web-{9437A77F-3B4F-E835-2CE4-685401C9D3EE}" dt="2021-07-01T17:07:51.558" v="499" actId="20577"/>
          <ac:spMkLst>
            <pc:docMk/>
            <pc:sldMk cId="2100724894" sldId="418"/>
            <ac:spMk id="8" creationId="{14842B1D-F035-4306-915C-C8D76C284F08}"/>
          </ac:spMkLst>
        </pc:spChg>
        <pc:spChg chg="add mod">
          <ac:chgData name="Harleen Kaur" userId="S::id65ns02@ubalt.edu::9f7fc1d6-ab67-473f-ba46-e98f6ce2049b" providerId="AD" clId="Web-{9437A77F-3B4F-E835-2CE4-685401C9D3EE}" dt="2021-07-01T18:40:16.889" v="1743" actId="14100"/>
          <ac:spMkLst>
            <pc:docMk/>
            <pc:sldMk cId="2100724894" sldId="418"/>
            <ac:spMk id="9" creationId="{70903899-56BB-407F-A8F3-993CC6A092D3}"/>
          </ac:spMkLst>
        </pc:spChg>
        <pc:picChg chg="add mod">
          <ac:chgData name="Harleen Kaur" userId="S::id65ns02@ubalt.edu::9f7fc1d6-ab67-473f-ba46-e98f6ce2049b" providerId="AD" clId="Web-{9437A77F-3B4F-E835-2CE4-685401C9D3EE}" dt="2021-07-01T18:40:00.888" v="1741" actId="1076"/>
          <ac:picMkLst>
            <pc:docMk/>
            <pc:sldMk cId="2100724894" sldId="418"/>
            <ac:picMk id="5" creationId="{422F8EA5-917E-4491-92E5-015F8E67B1D6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06:38.930" v="467" actId="1076"/>
          <ac:picMkLst>
            <pc:docMk/>
            <pc:sldMk cId="2100724894" sldId="418"/>
            <ac:picMk id="6" creationId="{055292F3-5E08-4E4F-9A84-EE878CC16D46}"/>
          </ac:picMkLst>
        </pc:picChg>
      </pc:sldChg>
      <pc:sldChg chg="addSp delSp modSp new">
        <pc:chgData name="Harleen Kaur" userId="S::id65ns02@ubalt.edu::9f7fc1d6-ab67-473f-ba46-e98f6ce2049b" providerId="AD" clId="Web-{9437A77F-3B4F-E835-2CE4-685401C9D3EE}" dt="2021-07-01T18:42:40.456" v="1801" actId="14100"/>
        <pc:sldMkLst>
          <pc:docMk/>
          <pc:sldMk cId="2403806824" sldId="419"/>
        </pc:sldMkLst>
        <pc:spChg chg="mod">
          <ac:chgData name="Harleen Kaur" userId="S::id65ns02@ubalt.edu::9f7fc1d6-ab67-473f-ba46-e98f6ce2049b" providerId="AD" clId="Web-{9437A77F-3B4F-E835-2CE4-685401C9D3EE}" dt="2021-07-01T17:12:47.677" v="587" actId="20577"/>
          <ac:spMkLst>
            <pc:docMk/>
            <pc:sldMk cId="2403806824" sldId="419"/>
            <ac:spMk id="2" creationId="{29D9221E-9095-4A39-A3FC-90EBF0636D33}"/>
          </ac:spMkLst>
        </pc:spChg>
        <pc:spChg chg="mod">
          <ac:chgData name="Harleen Kaur" userId="S::id65ns02@ubalt.edu::9f7fc1d6-ab67-473f-ba46-e98f6ce2049b" providerId="AD" clId="Web-{9437A77F-3B4F-E835-2CE4-685401C9D3EE}" dt="2021-07-01T17:12:32.739" v="585" actId="20577"/>
          <ac:spMkLst>
            <pc:docMk/>
            <pc:sldMk cId="2403806824" sldId="419"/>
            <ac:spMk id="3" creationId="{8AC3C97C-95E7-4C82-8ABF-2186B01F80BC}"/>
          </ac:spMkLst>
        </pc:spChg>
        <pc:spChg chg="add mod">
          <ac:chgData name="Harleen Kaur" userId="S::id65ns02@ubalt.edu::9f7fc1d6-ab67-473f-ba46-e98f6ce2049b" providerId="AD" clId="Web-{9437A77F-3B4F-E835-2CE4-685401C9D3EE}" dt="2021-07-01T18:41:49.267" v="1791" actId="14100"/>
          <ac:spMkLst>
            <pc:docMk/>
            <pc:sldMk cId="2403806824" sldId="419"/>
            <ac:spMk id="5" creationId="{76A1FF64-CD46-41A3-8EC3-0BB4E37B9F77}"/>
          </ac:spMkLst>
        </pc:spChg>
        <pc:spChg chg="add mod">
          <ac:chgData name="Harleen Kaur" userId="S::id65ns02@ubalt.edu::9f7fc1d6-ab67-473f-ba46-e98f6ce2049b" providerId="AD" clId="Web-{9437A77F-3B4F-E835-2CE4-685401C9D3EE}" dt="2021-07-01T18:42:40.456" v="1801" actId="14100"/>
          <ac:spMkLst>
            <pc:docMk/>
            <pc:sldMk cId="2403806824" sldId="419"/>
            <ac:spMk id="8" creationId="{8D424B45-83F5-417E-BA5C-E5E1CC787FD2}"/>
          </ac:spMkLst>
        </pc:spChg>
        <pc:picChg chg="add mod">
          <ac:chgData name="Harleen Kaur" userId="S::id65ns02@ubalt.edu::9f7fc1d6-ab67-473f-ba46-e98f6ce2049b" providerId="AD" clId="Web-{9437A77F-3B4F-E835-2CE4-685401C9D3EE}" dt="2021-07-01T18:41:31.563" v="1788" actId="1076"/>
          <ac:picMkLst>
            <pc:docMk/>
            <pc:sldMk cId="2403806824" sldId="419"/>
            <ac:picMk id="4" creationId="{037E4F68-99EF-4F88-8AAA-E8524E58D846}"/>
          </ac:picMkLst>
        </pc:picChg>
        <pc:picChg chg="add del">
          <ac:chgData name="Harleen Kaur" userId="S::id65ns02@ubalt.edu::9f7fc1d6-ab67-473f-ba46-e98f6ce2049b" providerId="AD" clId="Web-{9437A77F-3B4F-E835-2CE4-685401C9D3EE}" dt="2021-07-01T18:41:55.892" v="1793"/>
          <ac:picMkLst>
            <pc:docMk/>
            <pc:sldMk cId="2403806824" sldId="419"/>
            <ac:picMk id="7" creationId="{7B417EE6-FB19-4E24-AEA1-A63D06287F91}"/>
          </ac:picMkLst>
        </pc:picChg>
      </pc:sldChg>
      <pc:sldChg chg="addSp modSp new">
        <pc:chgData name="Harleen Kaur" userId="S::id65ns02@ubalt.edu::9f7fc1d6-ab67-473f-ba46-e98f6ce2049b" providerId="AD" clId="Web-{9437A77F-3B4F-E835-2CE4-685401C9D3EE}" dt="2021-07-01T17:11:54.754" v="549" actId="14100"/>
        <pc:sldMkLst>
          <pc:docMk/>
          <pc:sldMk cId="1340921819" sldId="420"/>
        </pc:sldMkLst>
        <pc:spChg chg="mod">
          <ac:chgData name="Harleen Kaur" userId="S::id65ns02@ubalt.edu::9f7fc1d6-ab67-473f-ba46-e98f6ce2049b" providerId="AD" clId="Web-{9437A77F-3B4F-E835-2CE4-685401C9D3EE}" dt="2021-07-01T17:11:01.033" v="540" actId="20577"/>
          <ac:spMkLst>
            <pc:docMk/>
            <pc:sldMk cId="1340921819" sldId="420"/>
            <ac:spMk id="2" creationId="{EDF3CD6E-9F5D-4614-8A25-2E0EB037F029}"/>
          </ac:spMkLst>
        </pc:spChg>
        <pc:spChg chg="mod">
          <ac:chgData name="Harleen Kaur" userId="S::id65ns02@ubalt.edu::9f7fc1d6-ab67-473f-ba46-e98f6ce2049b" providerId="AD" clId="Web-{9437A77F-3B4F-E835-2CE4-685401C9D3EE}" dt="2021-07-01T17:11:18.096" v="544" actId="14100"/>
          <ac:spMkLst>
            <pc:docMk/>
            <pc:sldMk cId="1340921819" sldId="420"/>
            <ac:spMk id="3" creationId="{86EA57B9-C9D9-4521-8609-4D0B6EDEC321}"/>
          </ac:spMkLst>
        </pc:spChg>
        <pc:picChg chg="add mod">
          <ac:chgData name="Harleen Kaur" userId="S::id65ns02@ubalt.edu::9f7fc1d6-ab67-473f-ba46-e98f6ce2049b" providerId="AD" clId="Web-{9437A77F-3B4F-E835-2CE4-685401C9D3EE}" dt="2021-07-01T17:11:54.754" v="549" actId="14100"/>
          <ac:picMkLst>
            <pc:docMk/>
            <pc:sldMk cId="1340921819" sldId="420"/>
            <ac:picMk id="4" creationId="{2364145E-E70A-4BE0-AA36-22168B9FEC93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8:43:01.691" v="1804" actId="20577"/>
        <pc:sldMkLst>
          <pc:docMk/>
          <pc:sldMk cId="4240302779" sldId="421"/>
        </pc:sldMkLst>
        <pc:spChg chg="mod">
          <ac:chgData name="Harleen Kaur" userId="S::id65ns02@ubalt.edu::9f7fc1d6-ab67-473f-ba46-e98f6ce2049b" providerId="AD" clId="Web-{9437A77F-3B4F-E835-2CE4-685401C9D3EE}" dt="2021-07-01T17:15:08.120" v="591" actId="20577"/>
          <ac:spMkLst>
            <pc:docMk/>
            <pc:sldMk cId="4240302779" sldId="421"/>
            <ac:spMk id="2" creationId="{C4608344-65A7-47E0-B0D5-CF73F4F7AA98}"/>
          </ac:spMkLst>
        </pc:spChg>
        <pc:spChg chg="mod">
          <ac:chgData name="Harleen Kaur" userId="S::id65ns02@ubalt.edu::9f7fc1d6-ab67-473f-ba46-e98f6ce2049b" providerId="AD" clId="Web-{9437A77F-3B4F-E835-2CE4-685401C9D3EE}" dt="2021-07-01T18:43:01.691" v="1804" actId="20577"/>
          <ac:spMkLst>
            <pc:docMk/>
            <pc:sldMk cId="4240302779" sldId="421"/>
            <ac:spMk id="3" creationId="{79CE77B1-919F-486A-B440-FAF09DD1E495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7:23:42.888" v="722" actId="20577"/>
        <pc:sldMkLst>
          <pc:docMk/>
          <pc:sldMk cId="3365135938" sldId="422"/>
        </pc:sldMkLst>
        <pc:spChg chg="mod">
          <ac:chgData name="Harleen Kaur" userId="S::id65ns02@ubalt.edu::9f7fc1d6-ab67-473f-ba46-e98f6ce2049b" providerId="AD" clId="Web-{9437A77F-3B4F-E835-2CE4-685401C9D3EE}" dt="2021-07-01T17:20:17.130" v="636" actId="20577"/>
          <ac:spMkLst>
            <pc:docMk/>
            <pc:sldMk cId="3365135938" sldId="422"/>
            <ac:spMk id="2" creationId="{8DC7228D-379B-4B60-9006-6557C02A1A3D}"/>
          </ac:spMkLst>
        </pc:spChg>
        <pc:spChg chg="mod">
          <ac:chgData name="Harleen Kaur" userId="S::id65ns02@ubalt.edu::9f7fc1d6-ab67-473f-ba46-e98f6ce2049b" providerId="AD" clId="Web-{9437A77F-3B4F-E835-2CE4-685401C9D3EE}" dt="2021-07-01T17:23:42.888" v="722" actId="20577"/>
          <ac:spMkLst>
            <pc:docMk/>
            <pc:sldMk cId="3365135938" sldId="422"/>
            <ac:spMk id="3" creationId="{6743A56A-EFF7-450D-A84C-872A0CD4777A}"/>
          </ac:spMkLst>
        </pc:spChg>
      </pc:sldChg>
      <pc:sldChg chg="delSp modSp new">
        <pc:chgData name="Harleen Kaur" userId="S::id65ns02@ubalt.edu::9f7fc1d6-ab67-473f-ba46-e98f6ce2049b" providerId="AD" clId="Web-{9437A77F-3B4F-E835-2CE4-685401C9D3EE}" dt="2021-07-01T17:24:42.233" v="746"/>
        <pc:sldMkLst>
          <pc:docMk/>
          <pc:sldMk cId="846550841" sldId="423"/>
        </pc:sldMkLst>
        <pc:spChg chg="mod">
          <ac:chgData name="Harleen Kaur" userId="S::id65ns02@ubalt.edu::9f7fc1d6-ab67-473f-ba46-e98f6ce2049b" providerId="AD" clId="Web-{9437A77F-3B4F-E835-2CE4-685401C9D3EE}" dt="2021-07-01T17:24:38.202" v="745" actId="20577"/>
          <ac:spMkLst>
            <pc:docMk/>
            <pc:sldMk cId="846550841" sldId="423"/>
            <ac:spMk id="2" creationId="{B34DB09F-38E1-44F6-9A76-9555B030DB5A}"/>
          </ac:spMkLst>
        </pc:spChg>
        <pc:spChg chg="del">
          <ac:chgData name="Harleen Kaur" userId="S::id65ns02@ubalt.edu::9f7fc1d6-ab67-473f-ba46-e98f6ce2049b" providerId="AD" clId="Web-{9437A77F-3B4F-E835-2CE4-685401C9D3EE}" dt="2021-07-01T17:24:42.233" v="746"/>
          <ac:spMkLst>
            <pc:docMk/>
            <pc:sldMk cId="846550841" sldId="423"/>
            <ac:spMk id="3" creationId="{549BD3E9-13E0-4D82-A403-DDF2CF6D6C15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7:24:11.264" v="724"/>
        <pc:sldMkLst>
          <pc:docMk/>
          <pc:sldMk cId="1294733206" sldId="423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44:05.350" v="1835"/>
        <pc:sldMkLst>
          <pc:docMk/>
          <pc:sldMk cId="999398568" sldId="424"/>
        </pc:sldMkLst>
        <pc:spChg chg="mod">
          <ac:chgData name="Harleen Kaur" userId="S::id65ns02@ubalt.edu::9f7fc1d6-ab67-473f-ba46-e98f6ce2049b" providerId="AD" clId="Web-{9437A77F-3B4F-E835-2CE4-685401C9D3EE}" dt="2021-07-01T17:25:33.298" v="751" actId="20577"/>
          <ac:spMkLst>
            <pc:docMk/>
            <pc:sldMk cId="999398568" sldId="424"/>
            <ac:spMk id="2" creationId="{A458428F-AABF-41AE-8181-2E892E9A6617}"/>
          </ac:spMkLst>
        </pc:spChg>
        <pc:spChg chg="mod">
          <ac:chgData name="Harleen Kaur" userId="S::id65ns02@ubalt.edu::9f7fc1d6-ab67-473f-ba46-e98f6ce2049b" providerId="AD" clId="Web-{9437A77F-3B4F-E835-2CE4-685401C9D3EE}" dt="2021-07-01T17:25:54.392" v="754" actId="14100"/>
          <ac:spMkLst>
            <pc:docMk/>
            <pc:sldMk cId="999398568" sldId="424"/>
            <ac:spMk id="3" creationId="{74FB0B66-ADA0-46A9-9591-8687B5B1FB00}"/>
          </ac:spMkLst>
        </pc:spChg>
        <pc:spChg chg="add mod">
          <ac:chgData name="Harleen Kaur" userId="S::id65ns02@ubalt.edu::9f7fc1d6-ab67-473f-ba46-e98f6ce2049b" providerId="AD" clId="Web-{9437A77F-3B4F-E835-2CE4-685401C9D3EE}" dt="2021-07-01T18:43:37.286" v="1811" actId="14100"/>
          <ac:spMkLst>
            <pc:docMk/>
            <pc:sldMk cId="999398568" sldId="424"/>
            <ac:spMk id="6" creationId="{76EFA7ED-03FF-47D0-89C6-E4FE5F915323}"/>
          </ac:spMkLst>
        </pc:spChg>
        <pc:picChg chg="add">
          <ac:chgData name="Harleen Kaur" userId="S::id65ns02@ubalt.edu::9f7fc1d6-ab67-473f-ba46-e98f6ce2049b" providerId="AD" clId="Web-{9437A77F-3B4F-E835-2CE4-685401C9D3EE}" dt="2021-07-01T17:26:39.003" v="755"/>
          <ac:picMkLst>
            <pc:docMk/>
            <pc:sldMk cId="999398568" sldId="424"/>
            <ac:picMk id="5" creationId="{7A87D601-3C61-42A4-8746-C9DC4B7BC10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5:10.164" v="1861"/>
        <pc:sldMkLst>
          <pc:docMk/>
          <pc:sldMk cId="964025003" sldId="425"/>
        </pc:sldMkLst>
        <pc:spChg chg="mod">
          <ac:chgData name="Harleen Kaur" userId="S::id65ns02@ubalt.edu::9f7fc1d6-ab67-473f-ba46-e98f6ce2049b" providerId="AD" clId="Web-{9437A77F-3B4F-E835-2CE4-685401C9D3EE}" dt="2021-07-01T17:27:31.614" v="758" actId="20577"/>
          <ac:spMkLst>
            <pc:docMk/>
            <pc:sldMk cId="964025003" sldId="425"/>
            <ac:spMk id="2" creationId="{63436B35-284A-45F0-865F-838483E4C72F}"/>
          </ac:spMkLst>
        </pc:spChg>
        <pc:spChg chg="mod">
          <ac:chgData name="Harleen Kaur" userId="S::id65ns02@ubalt.edu::9f7fc1d6-ab67-473f-ba46-e98f6ce2049b" providerId="AD" clId="Web-{9437A77F-3B4F-E835-2CE4-685401C9D3EE}" dt="2021-07-01T17:29:45.400" v="787" actId="1076"/>
          <ac:spMkLst>
            <pc:docMk/>
            <pc:sldMk cId="964025003" sldId="425"/>
            <ac:spMk id="3" creationId="{F7259F4E-44B2-414E-8E19-FA157340B2DD}"/>
          </ac:spMkLst>
        </pc:spChg>
        <pc:spChg chg="add mod">
          <ac:chgData name="Harleen Kaur" userId="S::id65ns02@ubalt.edu::9f7fc1d6-ab67-473f-ba46-e98f6ce2049b" providerId="AD" clId="Web-{9437A77F-3B4F-E835-2CE4-685401C9D3EE}" dt="2021-07-01T18:44:43.320" v="1843" actId="14100"/>
          <ac:spMkLst>
            <pc:docMk/>
            <pc:sldMk cId="964025003" sldId="425"/>
            <ac:spMk id="6" creationId="{31648F00-E45B-456F-ACC0-8F5BB5746EEF}"/>
          </ac:spMkLst>
        </pc:spChg>
        <pc:picChg chg="add mod">
          <ac:chgData name="Harleen Kaur" userId="S::id65ns02@ubalt.edu::9f7fc1d6-ab67-473f-ba46-e98f6ce2049b" providerId="AD" clId="Web-{9437A77F-3B4F-E835-2CE4-685401C9D3EE}" dt="2021-07-01T17:30:02.104" v="792" actId="14100"/>
          <ac:picMkLst>
            <pc:docMk/>
            <pc:sldMk cId="964025003" sldId="425"/>
            <ac:picMk id="5" creationId="{FDDE5388-A9C7-4EA0-902A-BA91DD094E83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7:38.982" v="1914"/>
        <pc:sldMkLst>
          <pc:docMk/>
          <pc:sldMk cId="3902981577" sldId="426"/>
        </pc:sldMkLst>
        <pc:spChg chg="mod">
          <ac:chgData name="Harleen Kaur" userId="S::id65ns02@ubalt.edu::9f7fc1d6-ab67-473f-ba46-e98f6ce2049b" providerId="AD" clId="Web-{9437A77F-3B4F-E835-2CE4-685401C9D3EE}" dt="2021-07-01T17:30:29.152" v="794" actId="20577"/>
          <ac:spMkLst>
            <pc:docMk/>
            <pc:sldMk cId="3902981577" sldId="426"/>
            <ac:spMk id="2" creationId="{E94AB1AE-8300-4952-802C-6C4056EB2748}"/>
          </ac:spMkLst>
        </pc:spChg>
        <pc:spChg chg="mod">
          <ac:chgData name="Harleen Kaur" userId="S::id65ns02@ubalt.edu::9f7fc1d6-ab67-473f-ba46-e98f6ce2049b" providerId="AD" clId="Web-{9437A77F-3B4F-E835-2CE4-685401C9D3EE}" dt="2021-07-01T17:31:50.592" v="825" actId="1076"/>
          <ac:spMkLst>
            <pc:docMk/>
            <pc:sldMk cId="3902981577" sldId="426"/>
            <ac:spMk id="3" creationId="{5757650E-C601-491E-9C32-A05A39A8443E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51.746" v="1882" actId="14100"/>
          <ac:spMkLst>
            <pc:docMk/>
            <pc:sldMk cId="3902981577" sldId="426"/>
            <ac:spMk id="8" creationId="{A1D55AA4-D077-46FE-9B71-36D370270E16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00.697" v="1869" actId="14100"/>
          <ac:spMkLst>
            <pc:docMk/>
            <pc:sldMk cId="3902981577" sldId="426"/>
            <ac:spMk id="9" creationId="{169A51B1-9878-4386-BB89-E0338749DF46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25.699" v="1876" actId="14100"/>
          <ac:spMkLst>
            <pc:docMk/>
            <pc:sldMk cId="3902981577" sldId="426"/>
            <ac:spMk id="10" creationId="{EBC336EB-2260-4338-BBB3-710423F73F57}"/>
          </ac:spMkLst>
        </pc:spChg>
        <pc:picChg chg="add mod">
          <ac:chgData name="Harleen Kaur" userId="S::id65ns02@ubalt.edu::9f7fc1d6-ab67-473f-ba46-e98f6ce2049b" providerId="AD" clId="Web-{9437A77F-3B4F-E835-2CE4-685401C9D3EE}" dt="2021-07-01T17:33:21.876" v="843" actId="1076"/>
          <ac:picMkLst>
            <pc:docMk/>
            <pc:sldMk cId="3902981577" sldId="426"/>
            <ac:picMk id="5" creationId="{168B1015-80BB-4FB7-A806-E366AE2067F3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32:38.453" v="828" actId="1076"/>
          <ac:picMkLst>
            <pc:docMk/>
            <pc:sldMk cId="3902981577" sldId="426"/>
            <ac:picMk id="7" creationId="{D71744C1-DD55-4845-8822-81BDEEEE8D81}"/>
          </ac:picMkLst>
        </pc:picChg>
        <pc:cxnChg chg="add mod">
          <ac:chgData name="Harleen Kaur" userId="S::id65ns02@ubalt.edu::9f7fc1d6-ab67-473f-ba46-e98f6ce2049b" providerId="AD" clId="Web-{9437A77F-3B4F-E835-2CE4-685401C9D3EE}" dt="2021-07-01T18:46:44.418" v="1881" actId="14100"/>
          <ac:cxnSpMkLst>
            <pc:docMk/>
            <pc:sldMk cId="3902981577" sldId="426"/>
            <ac:cxnSpMk id="11" creationId="{8D86CA22-9FEE-4725-BD7C-199DB6C184C3}"/>
          </ac:cxnSpMkLst>
        </pc:cxnChg>
      </pc:sldChg>
      <pc:sldChg chg="addSp modSp new">
        <pc:chgData name="Harleen Kaur" userId="S::id65ns02@ubalt.edu::9f7fc1d6-ab67-473f-ba46-e98f6ce2049b" providerId="AD" clId="Web-{9437A77F-3B4F-E835-2CE4-685401C9D3EE}" dt="2021-07-01T18:09:10.122" v="1230" actId="20577"/>
        <pc:sldMkLst>
          <pc:docMk/>
          <pc:sldMk cId="1876578526" sldId="427"/>
        </pc:sldMkLst>
        <pc:spChg chg="mod">
          <ac:chgData name="Harleen Kaur" userId="S::id65ns02@ubalt.edu::9f7fc1d6-ab67-473f-ba46-e98f6ce2049b" providerId="AD" clId="Web-{9437A77F-3B4F-E835-2CE4-685401C9D3EE}" dt="2021-07-01T17:37:16.291" v="1001" actId="20577"/>
          <ac:spMkLst>
            <pc:docMk/>
            <pc:sldMk cId="1876578526" sldId="427"/>
            <ac:spMk id="2" creationId="{21A84436-5CFA-485A-8786-8CC8AC989B4F}"/>
          </ac:spMkLst>
        </pc:spChg>
        <pc:spChg chg="mod">
          <ac:chgData name="Harleen Kaur" userId="S::id65ns02@ubalt.edu::9f7fc1d6-ab67-473f-ba46-e98f6ce2049b" providerId="AD" clId="Web-{9437A77F-3B4F-E835-2CE4-685401C9D3EE}" dt="2021-07-01T18:09:10.122" v="1230" actId="20577"/>
          <ac:spMkLst>
            <pc:docMk/>
            <pc:sldMk cId="1876578526" sldId="427"/>
            <ac:spMk id="3" creationId="{7F01EE7C-64CB-45DC-BC8A-617204EF99BB}"/>
          </ac:spMkLst>
        </pc:spChg>
        <pc:picChg chg="add mod">
          <ac:chgData name="Harleen Kaur" userId="S::id65ns02@ubalt.edu::9f7fc1d6-ab67-473f-ba46-e98f6ce2049b" providerId="AD" clId="Web-{9437A77F-3B4F-E835-2CE4-685401C9D3EE}" dt="2021-07-01T17:41:02.424" v="1010" actId="14100"/>
          <ac:picMkLst>
            <pc:docMk/>
            <pc:sldMk cId="1876578526" sldId="427"/>
            <ac:picMk id="4" creationId="{C26DC839-C710-48E4-84E3-8F36FC661369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42:35.224" v="1017" actId="1076"/>
          <ac:picMkLst>
            <pc:docMk/>
            <pc:sldMk cId="1876578526" sldId="427"/>
            <ac:picMk id="5" creationId="{5778B390-2519-4CFD-8D43-8925847886D1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42:32.646" v="1016" actId="1076"/>
          <ac:picMkLst>
            <pc:docMk/>
            <pc:sldMk cId="1876578526" sldId="427"/>
            <ac:picMk id="6" creationId="{D54D82BE-8C02-4575-A853-360F10170481}"/>
          </ac:picMkLst>
        </pc:picChg>
      </pc:sldChg>
      <pc:sldChg chg="new del">
        <pc:chgData name="Harleen Kaur" userId="S::id65ns02@ubalt.edu::9f7fc1d6-ab67-473f-ba46-e98f6ce2049b" providerId="AD" clId="Web-{9437A77F-3B4F-E835-2CE4-685401C9D3EE}" dt="2021-07-01T17:43:51.211" v="1036"/>
        <pc:sldMkLst>
          <pc:docMk/>
          <pc:sldMk cId="1475531668" sldId="428"/>
        </pc:sldMkLst>
      </pc:sldChg>
      <pc:sldChg chg="delSp modSp new">
        <pc:chgData name="Harleen Kaur" userId="S::id65ns02@ubalt.edu::9f7fc1d6-ab67-473f-ba46-e98f6ce2049b" providerId="AD" clId="Web-{9437A77F-3B4F-E835-2CE4-685401C9D3EE}" dt="2021-07-01T17:44:04.446" v="1045"/>
        <pc:sldMkLst>
          <pc:docMk/>
          <pc:sldMk cId="3765136305" sldId="428"/>
        </pc:sldMkLst>
        <pc:spChg chg="mod">
          <ac:chgData name="Harleen Kaur" userId="S::id65ns02@ubalt.edu::9f7fc1d6-ab67-473f-ba46-e98f6ce2049b" providerId="AD" clId="Web-{9437A77F-3B4F-E835-2CE4-685401C9D3EE}" dt="2021-07-01T17:44:02.227" v="1044" actId="20577"/>
          <ac:spMkLst>
            <pc:docMk/>
            <pc:sldMk cId="3765136305" sldId="428"/>
            <ac:spMk id="2" creationId="{E11E15B4-3AB3-4E99-84E4-F6BA993F64AC}"/>
          </ac:spMkLst>
        </pc:spChg>
        <pc:spChg chg="del">
          <ac:chgData name="Harleen Kaur" userId="S::id65ns02@ubalt.edu::9f7fc1d6-ab67-473f-ba46-e98f6ce2049b" providerId="AD" clId="Web-{9437A77F-3B4F-E835-2CE4-685401C9D3EE}" dt="2021-07-01T17:44:04.446" v="1045"/>
          <ac:spMkLst>
            <pc:docMk/>
            <pc:sldMk cId="3765136305" sldId="428"/>
            <ac:spMk id="3" creationId="{C55C8953-4688-453D-A585-6B2D8B16972D}"/>
          </ac:spMkLst>
        </pc:spChg>
      </pc:sldChg>
      <pc:sldChg chg="addSp delSp modSp new modNotes">
        <pc:chgData name="Harleen Kaur" userId="S::id65ns02@ubalt.edu::9f7fc1d6-ab67-473f-ba46-e98f6ce2049b" providerId="AD" clId="Web-{9437A77F-3B4F-E835-2CE4-685401C9D3EE}" dt="2021-07-01T18:48:45.297" v="1941"/>
        <pc:sldMkLst>
          <pc:docMk/>
          <pc:sldMk cId="3292519928" sldId="429"/>
        </pc:sldMkLst>
        <pc:spChg chg="mod">
          <ac:chgData name="Harleen Kaur" userId="S::id65ns02@ubalt.edu::9f7fc1d6-ab67-473f-ba46-e98f6ce2049b" providerId="AD" clId="Web-{9437A77F-3B4F-E835-2CE4-685401C9D3EE}" dt="2021-07-01T17:44:10.680" v="1049" actId="20577"/>
          <ac:spMkLst>
            <pc:docMk/>
            <pc:sldMk cId="3292519928" sldId="429"/>
            <ac:spMk id="2" creationId="{4AA8299F-01F8-45DC-9110-F2BE04B457B7}"/>
          </ac:spMkLst>
        </pc:spChg>
        <pc:spChg chg="mod">
          <ac:chgData name="Harleen Kaur" userId="S::id65ns02@ubalt.edu::9f7fc1d6-ab67-473f-ba46-e98f6ce2049b" providerId="AD" clId="Web-{9437A77F-3B4F-E835-2CE4-685401C9D3EE}" dt="2021-07-01T17:46:46.529" v="1054" actId="14100"/>
          <ac:spMkLst>
            <pc:docMk/>
            <pc:sldMk cId="3292519928" sldId="429"/>
            <ac:spMk id="3" creationId="{0846CA88-FCD9-46F6-AC41-382FB46084B6}"/>
          </ac:spMkLst>
        </pc:spChg>
        <pc:spChg chg="add del mod">
          <ac:chgData name="Harleen Kaur" userId="S::id65ns02@ubalt.edu::9f7fc1d6-ab67-473f-ba46-e98f6ce2049b" providerId="AD" clId="Web-{9437A77F-3B4F-E835-2CE4-685401C9D3EE}" dt="2021-07-01T17:46:54.577" v="1058"/>
          <ac:spMkLst>
            <pc:docMk/>
            <pc:sldMk cId="3292519928" sldId="429"/>
            <ac:spMk id="4" creationId="{D0E87F18-7E13-40D7-B06F-6E20136F9443}"/>
          </ac:spMkLst>
        </pc:spChg>
        <pc:spChg chg="add mod">
          <ac:chgData name="Harleen Kaur" userId="S::id65ns02@ubalt.edu::9f7fc1d6-ab67-473f-ba46-e98f6ce2049b" providerId="AD" clId="Web-{9437A77F-3B4F-E835-2CE4-685401C9D3EE}" dt="2021-07-01T18:48:23.609" v="1921" actId="14100"/>
          <ac:spMkLst>
            <pc:docMk/>
            <pc:sldMk cId="3292519928" sldId="429"/>
            <ac:spMk id="7" creationId="{4C003253-4501-4E62-B38D-A83D0D4D6B17}"/>
          </ac:spMkLst>
        </pc:spChg>
        <pc:picChg chg="add mod">
          <ac:chgData name="Harleen Kaur" userId="S::id65ns02@ubalt.edu::9f7fc1d6-ab67-473f-ba46-e98f6ce2049b" providerId="AD" clId="Web-{9437A77F-3B4F-E835-2CE4-685401C9D3EE}" dt="2021-07-01T17:47:07.077" v="1061" actId="1076"/>
          <ac:picMkLst>
            <pc:docMk/>
            <pc:sldMk cId="3292519928" sldId="429"/>
            <ac:picMk id="6" creationId="{E7705A9B-8AB7-48D7-AF55-773F1033FF66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1:02.458" v="1979"/>
        <pc:sldMkLst>
          <pc:docMk/>
          <pc:sldMk cId="2402824038" sldId="430"/>
        </pc:sldMkLst>
        <pc:spChg chg="mod">
          <ac:chgData name="Harleen Kaur" userId="S::id65ns02@ubalt.edu::9f7fc1d6-ab67-473f-ba46-e98f6ce2049b" providerId="AD" clId="Web-{9437A77F-3B4F-E835-2CE4-685401C9D3EE}" dt="2021-07-01T17:47:32.875" v="1067" actId="20577"/>
          <ac:spMkLst>
            <pc:docMk/>
            <pc:sldMk cId="2402824038" sldId="430"/>
            <ac:spMk id="2" creationId="{67344A10-DAA2-4EF0-BC76-E83EC40DEDD3}"/>
          </ac:spMkLst>
        </pc:spChg>
        <pc:spChg chg="mod">
          <ac:chgData name="Harleen Kaur" userId="S::id65ns02@ubalt.edu::9f7fc1d6-ab67-473f-ba46-e98f6ce2049b" providerId="AD" clId="Web-{9437A77F-3B4F-E835-2CE4-685401C9D3EE}" dt="2021-07-01T17:47:44.313" v="1082" actId="14100"/>
          <ac:spMkLst>
            <pc:docMk/>
            <pc:sldMk cId="2402824038" sldId="430"/>
            <ac:spMk id="3" creationId="{3E3C0E8F-6E45-4C0D-A0FB-8B73CCFC509C}"/>
          </ac:spMkLst>
        </pc:spChg>
        <pc:spChg chg="add mod">
          <ac:chgData name="Harleen Kaur" userId="S::id65ns02@ubalt.edu::9f7fc1d6-ab67-473f-ba46-e98f6ce2049b" providerId="AD" clId="Web-{9437A77F-3B4F-E835-2CE4-685401C9D3EE}" dt="2021-07-01T18:50:02.377" v="1951" actId="14100"/>
          <ac:spMkLst>
            <pc:docMk/>
            <pc:sldMk cId="2402824038" sldId="430"/>
            <ac:spMk id="6" creationId="{8A706105-600B-4283-A6BD-806BBB9DB8E7}"/>
          </ac:spMkLst>
        </pc:spChg>
        <pc:spChg chg="add mod">
          <ac:chgData name="Harleen Kaur" userId="S::id65ns02@ubalt.edu::9f7fc1d6-ab67-473f-ba46-e98f6ce2049b" providerId="AD" clId="Web-{9437A77F-3B4F-E835-2CE4-685401C9D3EE}" dt="2021-07-01T18:50:37.269" v="1958" actId="14100"/>
          <ac:spMkLst>
            <pc:docMk/>
            <pc:sldMk cId="2402824038" sldId="430"/>
            <ac:spMk id="7" creationId="{3ABAD2B4-43E0-4F7D-9310-CBDE9AD079F7}"/>
          </ac:spMkLst>
        </pc:spChg>
        <pc:picChg chg="add mod">
          <ac:chgData name="Harleen Kaur" userId="S::id65ns02@ubalt.edu::9f7fc1d6-ab67-473f-ba46-e98f6ce2049b" providerId="AD" clId="Web-{9437A77F-3B4F-E835-2CE4-685401C9D3EE}" dt="2021-07-01T18:49:48.580" v="1948" actId="1076"/>
          <ac:picMkLst>
            <pc:docMk/>
            <pc:sldMk cId="2402824038" sldId="430"/>
            <ac:picMk id="5" creationId="{3D7B4A5A-1F1F-4D59-917A-2D78F75EE10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2:49.431" v="2013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9437A77F-3B4F-E835-2CE4-685401C9D3EE}" dt="2021-07-01T17:48:32.721" v="1086" actId="20577"/>
          <ac:spMkLst>
            <pc:docMk/>
            <pc:sldMk cId="3304247483" sldId="431"/>
            <ac:spMk id="2" creationId="{9EE42BF4-73AD-401A-BDA4-0070F3113B1A}"/>
          </ac:spMkLst>
        </pc:spChg>
        <pc:spChg chg="mod">
          <ac:chgData name="Harleen Kaur" userId="S::id65ns02@ubalt.edu::9f7fc1d6-ab67-473f-ba46-e98f6ce2049b" providerId="AD" clId="Web-{9437A77F-3B4F-E835-2CE4-685401C9D3EE}" dt="2021-07-01T17:50:06.896" v="1097" actId="1076"/>
          <ac:spMkLst>
            <pc:docMk/>
            <pc:sldMk cId="3304247483" sldId="431"/>
            <ac:spMk id="3" creationId="{CF5C1616-9653-40D7-9EDB-85D29E43D06F}"/>
          </ac:spMkLst>
        </pc:spChg>
        <pc:spChg chg="add mod">
          <ac:chgData name="Harleen Kaur" userId="S::id65ns02@ubalt.edu::9f7fc1d6-ab67-473f-ba46-e98f6ce2049b" providerId="AD" clId="Web-{9437A77F-3B4F-E835-2CE4-685401C9D3EE}" dt="2021-07-01T17:54:15.545" v="1190" actId="20577"/>
          <ac:spMkLst>
            <pc:docMk/>
            <pc:sldMk cId="3304247483" sldId="431"/>
            <ac:spMk id="8" creationId="{DAE84013-9397-470E-AF0E-847A963DAA05}"/>
          </ac:spMkLst>
        </pc:spChg>
        <pc:spChg chg="add mod">
          <ac:chgData name="Harleen Kaur" userId="S::id65ns02@ubalt.edu::9f7fc1d6-ab67-473f-ba46-e98f6ce2049b" providerId="AD" clId="Web-{9437A77F-3B4F-E835-2CE4-685401C9D3EE}" dt="2021-07-01T18:52:14.616" v="1986" actId="14100"/>
          <ac:spMkLst>
            <pc:docMk/>
            <pc:sldMk cId="3304247483" sldId="431"/>
            <ac:spMk id="9" creationId="{366F492F-6446-457D-82C0-6C39834331BD}"/>
          </ac:spMkLst>
        </pc:spChg>
        <pc:picChg chg="add mod">
          <ac:chgData name="Harleen Kaur" userId="S::id65ns02@ubalt.edu::9f7fc1d6-ab67-473f-ba46-e98f6ce2049b" providerId="AD" clId="Web-{9437A77F-3B4F-E835-2CE4-685401C9D3EE}" dt="2021-07-01T17:50:09.411" v="1098" actId="1076"/>
          <ac:picMkLst>
            <pc:docMk/>
            <pc:sldMk cId="3304247483" sldId="431"/>
            <ac:picMk id="5" creationId="{61F6BBB8-540D-4DED-A635-ECE906A7C715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50:21.365" v="1101" actId="1076"/>
          <ac:picMkLst>
            <pc:docMk/>
            <pc:sldMk cId="3304247483" sldId="431"/>
            <ac:picMk id="7" creationId="{5CAF37FE-F2B7-48AD-8AB3-2C6770EC3606}"/>
          </ac:picMkLst>
        </pc:picChg>
      </pc:sldChg>
      <pc:sldChg chg="addSp modSp new">
        <pc:chgData name="Harleen Kaur" userId="S::id65ns02@ubalt.edu::9f7fc1d6-ab67-473f-ba46-e98f6ce2049b" providerId="AD" clId="Web-{9437A77F-3B4F-E835-2CE4-685401C9D3EE}" dt="2021-07-01T18:54:46.012" v="2037" actId="14100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9437A77F-3B4F-E835-2CE4-685401C9D3EE}" dt="2021-07-01T18:06:59.993" v="1195" actId="20577"/>
          <ac:spMkLst>
            <pc:docMk/>
            <pc:sldMk cId="723158062" sldId="432"/>
            <ac:spMk id="2" creationId="{822C69CD-B0B9-401A-9292-360AA19A9071}"/>
          </ac:spMkLst>
        </pc:spChg>
        <pc:spChg chg="mod">
          <ac:chgData name="Harleen Kaur" userId="S::id65ns02@ubalt.edu::9f7fc1d6-ab67-473f-ba46-e98f6ce2049b" providerId="AD" clId="Web-{9437A77F-3B4F-E835-2CE4-685401C9D3EE}" dt="2021-07-01T18:07:36.963" v="1219" actId="14100"/>
          <ac:spMkLst>
            <pc:docMk/>
            <pc:sldMk cId="723158062" sldId="432"/>
            <ac:spMk id="3" creationId="{9C7986AC-F0E8-467B-AAE3-D2AEBD13A99E}"/>
          </ac:spMkLst>
        </pc:spChg>
        <pc:spChg chg="add mod">
          <ac:chgData name="Harleen Kaur" userId="S::id65ns02@ubalt.edu::9f7fc1d6-ab67-473f-ba46-e98f6ce2049b" providerId="AD" clId="Web-{9437A77F-3B4F-E835-2CE4-685401C9D3EE}" dt="2021-07-01T18:53:42.604" v="2021" actId="14100"/>
          <ac:spMkLst>
            <pc:docMk/>
            <pc:sldMk cId="723158062" sldId="432"/>
            <ac:spMk id="5" creationId="{18D4FA34-7EDC-4AF9-93F7-B2F1E447CE51}"/>
          </ac:spMkLst>
        </pc:spChg>
        <pc:spChg chg="add mod">
          <ac:chgData name="Harleen Kaur" userId="S::id65ns02@ubalt.edu::9f7fc1d6-ab67-473f-ba46-e98f6ce2049b" providerId="AD" clId="Web-{9437A77F-3B4F-E835-2CE4-685401C9D3EE}" dt="2021-07-01T18:54:20.527" v="2030" actId="14100"/>
          <ac:spMkLst>
            <pc:docMk/>
            <pc:sldMk cId="723158062" sldId="432"/>
            <ac:spMk id="6" creationId="{DAAC8E6A-7E43-4EEC-A348-D5957F2FEE8E}"/>
          </ac:spMkLst>
        </pc:spChg>
        <pc:spChg chg="add mod">
          <ac:chgData name="Harleen Kaur" userId="S::id65ns02@ubalt.edu::9f7fc1d6-ab67-473f-ba46-e98f6ce2049b" providerId="AD" clId="Web-{9437A77F-3B4F-E835-2CE4-685401C9D3EE}" dt="2021-07-01T18:54:46.012" v="2037" actId="14100"/>
          <ac:spMkLst>
            <pc:docMk/>
            <pc:sldMk cId="723158062" sldId="432"/>
            <ac:spMk id="7" creationId="{075F7C6D-0C74-468D-B255-D371B9650E37}"/>
          </ac:spMkLst>
        </pc:spChg>
        <pc:picChg chg="add mod">
          <ac:chgData name="Harleen Kaur" userId="S::id65ns02@ubalt.edu::9f7fc1d6-ab67-473f-ba46-e98f6ce2049b" providerId="AD" clId="Web-{9437A77F-3B4F-E835-2CE4-685401C9D3EE}" dt="2021-07-01T18:07:45.401" v="1222" actId="14100"/>
          <ac:picMkLst>
            <pc:docMk/>
            <pc:sldMk cId="723158062" sldId="432"/>
            <ac:picMk id="4" creationId="{F8493FC1-DEAC-4C87-B4B2-7D8F7EA33148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8:13:56.585" v="1307" actId="20577"/>
        <pc:sldMkLst>
          <pc:docMk/>
          <pc:sldMk cId="3725471359" sldId="433"/>
        </pc:sldMkLst>
        <pc:spChg chg="mod">
          <ac:chgData name="Harleen Kaur" userId="S::id65ns02@ubalt.edu::9f7fc1d6-ab67-473f-ba46-e98f6ce2049b" providerId="AD" clId="Web-{9437A77F-3B4F-E835-2CE4-685401C9D3EE}" dt="2021-07-01T18:09:29.983" v="1238" actId="20577"/>
          <ac:spMkLst>
            <pc:docMk/>
            <pc:sldMk cId="3725471359" sldId="433"/>
            <ac:spMk id="2" creationId="{B96E60A5-E4AE-45BC-BC91-AEA2CF20645B}"/>
          </ac:spMkLst>
        </pc:spChg>
        <pc:spChg chg="mod">
          <ac:chgData name="Harleen Kaur" userId="S::id65ns02@ubalt.edu::9f7fc1d6-ab67-473f-ba46-e98f6ce2049b" providerId="AD" clId="Web-{9437A77F-3B4F-E835-2CE4-685401C9D3EE}" dt="2021-07-01T18:13:56.585" v="1307" actId="20577"/>
          <ac:spMkLst>
            <pc:docMk/>
            <pc:sldMk cId="3725471359" sldId="433"/>
            <ac:spMk id="3" creationId="{5068D98E-9730-4E88-981C-3E7ED19FBE77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8:20:23.333" v="1390" actId="20577"/>
        <pc:sldMkLst>
          <pc:docMk/>
          <pc:sldMk cId="500013314" sldId="434"/>
        </pc:sldMkLst>
        <pc:spChg chg="mod">
          <ac:chgData name="Harleen Kaur" userId="S::id65ns02@ubalt.edu::9f7fc1d6-ab67-473f-ba46-e98f6ce2049b" providerId="AD" clId="Web-{9437A77F-3B4F-E835-2CE4-685401C9D3EE}" dt="2021-07-01T18:15:56.621" v="1330" actId="20577"/>
          <ac:spMkLst>
            <pc:docMk/>
            <pc:sldMk cId="500013314" sldId="434"/>
            <ac:spMk id="2" creationId="{4EA3B4DB-069D-423C-AB47-B89FD42F4031}"/>
          </ac:spMkLst>
        </pc:spChg>
        <pc:spChg chg="mod">
          <ac:chgData name="Harleen Kaur" userId="S::id65ns02@ubalt.edu::9f7fc1d6-ab67-473f-ba46-e98f6ce2049b" providerId="AD" clId="Web-{9437A77F-3B4F-E835-2CE4-685401C9D3EE}" dt="2021-07-01T18:20:23.333" v="1390" actId="20577"/>
          <ac:spMkLst>
            <pc:docMk/>
            <pc:sldMk cId="500013314" sldId="434"/>
            <ac:spMk id="3" creationId="{7C5F10AC-119F-46DF-9416-CA6D433DE046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8:20:45.381" v="1392"/>
        <pc:sldMkLst>
          <pc:docMk/>
          <pc:sldMk cId="1980488326" sldId="435"/>
        </pc:sldMkLst>
      </pc:sldChg>
      <pc:sldChg chg="delSp modSp new">
        <pc:chgData name="Harleen Kaur" userId="S::id65ns02@ubalt.edu::9f7fc1d6-ab67-473f-ba46-e98f6ce2049b" providerId="AD" clId="Web-{9437A77F-3B4F-E835-2CE4-685401C9D3EE}" dt="2021-07-01T18:21:14.756" v="1411"/>
        <pc:sldMkLst>
          <pc:docMk/>
          <pc:sldMk cId="2155079201" sldId="435"/>
        </pc:sldMkLst>
        <pc:spChg chg="mod">
          <ac:chgData name="Harleen Kaur" userId="S::id65ns02@ubalt.edu::9f7fc1d6-ab67-473f-ba46-e98f6ce2049b" providerId="AD" clId="Web-{9437A77F-3B4F-E835-2CE4-685401C9D3EE}" dt="2021-07-01T18:21:11.710" v="1410" actId="20577"/>
          <ac:spMkLst>
            <pc:docMk/>
            <pc:sldMk cId="2155079201" sldId="435"/>
            <ac:spMk id="2" creationId="{AAE76C7B-E975-4528-B83E-E92966EB3639}"/>
          </ac:spMkLst>
        </pc:spChg>
        <pc:spChg chg="del">
          <ac:chgData name="Harleen Kaur" userId="S::id65ns02@ubalt.edu::9f7fc1d6-ab67-473f-ba46-e98f6ce2049b" providerId="AD" clId="Web-{9437A77F-3B4F-E835-2CE4-685401C9D3EE}" dt="2021-07-01T18:21:14.756" v="1411"/>
          <ac:spMkLst>
            <pc:docMk/>
            <pc:sldMk cId="2155079201" sldId="435"/>
            <ac:spMk id="3" creationId="{3183549E-C75D-4D88-AE9A-FEC17C2573CB}"/>
          </ac:spMkLst>
        </pc:spChg>
      </pc:sldChg>
      <pc:sldChg chg="addSp modSp new modNotes">
        <pc:chgData name="Harleen Kaur" userId="S::id65ns02@ubalt.edu::9f7fc1d6-ab67-473f-ba46-e98f6ce2049b" providerId="AD" clId="Web-{9437A77F-3B4F-E835-2CE4-685401C9D3EE}" dt="2021-07-01T18:56:16.953" v="2068"/>
        <pc:sldMkLst>
          <pc:docMk/>
          <pc:sldMk cId="2525335445" sldId="436"/>
        </pc:sldMkLst>
        <pc:spChg chg="mod">
          <ac:chgData name="Harleen Kaur" userId="S::id65ns02@ubalt.edu::9f7fc1d6-ab67-473f-ba46-e98f6ce2049b" providerId="AD" clId="Web-{9437A77F-3B4F-E835-2CE4-685401C9D3EE}" dt="2021-07-01T18:21:39.460" v="1414" actId="20577"/>
          <ac:spMkLst>
            <pc:docMk/>
            <pc:sldMk cId="2525335445" sldId="436"/>
            <ac:spMk id="2" creationId="{BDD3C7C7-633A-4382-929F-65B32CBD31FA}"/>
          </ac:spMkLst>
        </pc:spChg>
        <pc:spChg chg="mod">
          <ac:chgData name="Harleen Kaur" userId="S::id65ns02@ubalt.edu::9f7fc1d6-ab67-473f-ba46-e98f6ce2049b" providerId="AD" clId="Web-{9437A77F-3B4F-E835-2CE4-685401C9D3EE}" dt="2021-07-01T18:22:36.525" v="1418" actId="14100"/>
          <ac:spMkLst>
            <pc:docMk/>
            <pc:sldMk cId="2525335445" sldId="436"/>
            <ac:spMk id="3" creationId="{CFDAFB0B-B039-49D1-829F-C807C8B39BEE}"/>
          </ac:spMkLst>
        </pc:spChg>
        <pc:spChg chg="add mod">
          <ac:chgData name="Harleen Kaur" userId="S::id65ns02@ubalt.edu::9f7fc1d6-ab67-473f-ba46-e98f6ce2049b" providerId="AD" clId="Web-{9437A77F-3B4F-E835-2CE4-685401C9D3EE}" dt="2021-07-01T18:55:36.623" v="2044" actId="14100"/>
          <ac:spMkLst>
            <pc:docMk/>
            <pc:sldMk cId="2525335445" sldId="436"/>
            <ac:spMk id="6" creationId="{133E6DED-3506-424B-A23F-6C24C613F4D2}"/>
          </ac:spMkLst>
        </pc:spChg>
        <pc:picChg chg="add mod">
          <ac:chgData name="Harleen Kaur" userId="S::id65ns02@ubalt.edu::9f7fc1d6-ab67-473f-ba46-e98f6ce2049b" providerId="AD" clId="Web-{9437A77F-3B4F-E835-2CE4-685401C9D3EE}" dt="2021-07-01T18:22:55.869" v="1421" actId="1076"/>
          <ac:picMkLst>
            <pc:docMk/>
            <pc:sldMk cId="2525335445" sldId="436"/>
            <ac:picMk id="5" creationId="{75A9EE03-D291-47FA-BD72-99AD92EABE2C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7:19.689" v="2099"/>
        <pc:sldMkLst>
          <pc:docMk/>
          <pc:sldMk cId="1854780033" sldId="437"/>
        </pc:sldMkLst>
        <pc:spChg chg="mod">
          <ac:chgData name="Harleen Kaur" userId="S::id65ns02@ubalt.edu::9f7fc1d6-ab67-473f-ba46-e98f6ce2049b" providerId="AD" clId="Web-{9437A77F-3B4F-E835-2CE4-685401C9D3EE}" dt="2021-07-01T18:23:35.183" v="1424" actId="20577"/>
          <ac:spMkLst>
            <pc:docMk/>
            <pc:sldMk cId="1854780033" sldId="437"/>
            <ac:spMk id="2" creationId="{C29C0832-F3BC-4E0B-A1A9-D77FC686A652}"/>
          </ac:spMkLst>
        </pc:spChg>
        <pc:spChg chg="mod">
          <ac:chgData name="Harleen Kaur" userId="S::id65ns02@ubalt.edu::9f7fc1d6-ab67-473f-ba46-e98f6ce2049b" providerId="AD" clId="Web-{9437A77F-3B4F-E835-2CE4-685401C9D3EE}" dt="2021-07-01T18:23:50.606" v="1442" actId="14100"/>
          <ac:spMkLst>
            <pc:docMk/>
            <pc:sldMk cId="1854780033" sldId="437"/>
            <ac:spMk id="3" creationId="{53BF0534-CFE9-4D56-9FA4-66DA3D63EA5F}"/>
          </ac:spMkLst>
        </pc:spChg>
        <pc:spChg chg="add mod">
          <ac:chgData name="Harleen Kaur" userId="S::id65ns02@ubalt.edu::9f7fc1d6-ab67-473f-ba46-e98f6ce2049b" providerId="AD" clId="Web-{9437A77F-3B4F-E835-2CE4-685401C9D3EE}" dt="2021-07-01T18:56:53.532" v="2075" actId="14100"/>
          <ac:spMkLst>
            <pc:docMk/>
            <pc:sldMk cId="1854780033" sldId="437"/>
            <ac:spMk id="5" creationId="{5DC86B5F-81D6-4BA0-A54F-2C743695B8CF}"/>
          </ac:spMkLst>
        </pc:spChg>
        <pc:picChg chg="add mod">
          <ac:chgData name="Harleen Kaur" userId="S::id65ns02@ubalt.edu::9f7fc1d6-ab67-473f-ba46-e98f6ce2049b" providerId="AD" clId="Web-{9437A77F-3B4F-E835-2CE4-685401C9D3EE}" dt="2021-07-01T18:26:05.032" v="1445" actId="14100"/>
          <ac:picMkLst>
            <pc:docMk/>
            <pc:sldMk cId="1854780033" sldId="437"/>
            <ac:picMk id="4" creationId="{6F373437-3B81-4412-8D98-6D95ADBFF560}"/>
          </ac:picMkLst>
        </pc:picChg>
      </pc:sldChg>
      <pc:sldChg chg="addSp delSp modSp new">
        <pc:chgData name="Harleen Kaur" userId="S::id65ns02@ubalt.edu::9f7fc1d6-ab67-473f-ba46-e98f6ce2049b" providerId="AD" clId="Web-{9437A77F-3B4F-E835-2CE4-685401C9D3EE}" dt="2021-07-01T18:28:38.443" v="1482" actId="14100"/>
        <pc:sldMkLst>
          <pc:docMk/>
          <pc:sldMk cId="3780473466" sldId="438"/>
        </pc:sldMkLst>
        <pc:spChg chg="mod">
          <ac:chgData name="Harleen Kaur" userId="S::id65ns02@ubalt.edu::9f7fc1d6-ab67-473f-ba46-e98f6ce2049b" providerId="AD" clId="Web-{9437A77F-3B4F-E835-2CE4-685401C9D3EE}" dt="2021-07-01T18:27:07.222" v="1469" actId="20577"/>
          <ac:spMkLst>
            <pc:docMk/>
            <pc:sldMk cId="3780473466" sldId="438"/>
            <ac:spMk id="2" creationId="{49E5751B-C699-4EFE-992E-F2DCB4C19D1A}"/>
          </ac:spMkLst>
        </pc:spChg>
        <pc:spChg chg="del">
          <ac:chgData name="Harleen Kaur" userId="S::id65ns02@ubalt.edu::9f7fc1d6-ab67-473f-ba46-e98f6ce2049b" providerId="AD" clId="Web-{9437A77F-3B4F-E835-2CE4-685401C9D3EE}" dt="2021-07-01T18:27:33.097" v="1472"/>
          <ac:spMkLst>
            <pc:docMk/>
            <pc:sldMk cId="3780473466" sldId="438"/>
            <ac:spMk id="3" creationId="{EB60DD8D-ABCB-40CD-9093-02B3FB6C5FCD}"/>
          </ac:spMkLst>
        </pc:spChg>
        <pc:spChg chg="add mod">
          <ac:chgData name="Harleen Kaur" userId="S::id65ns02@ubalt.edu::9f7fc1d6-ab67-473f-ba46-e98f6ce2049b" providerId="AD" clId="Web-{9437A77F-3B4F-E835-2CE4-685401C9D3EE}" dt="2021-07-01T18:28:38.443" v="1482" actId="14100"/>
          <ac:spMkLst>
            <pc:docMk/>
            <pc:sldMk cId="3780473466" sldId="438"/>
            <ac:spMk id="8" creationId="{06C2ABF5-3BA9-4484-B260-6018D82B81FC}"/>
          </ac:spMkLst>
        </pc:spChg>
        <pc:picChg chg="add del">
          <ac:chgData name="Harleen Kaur" userId="S::id65ns02@ubalt.edu::9f7fc1d6-ab67-473f-ba46-e98f6ce2049b" providerId="AD" clId="Web-{9437A77F-3B4F-E835-2CE4-685401C9D3EE}" dt="2021-07-01T18:27:24.347" v="1471"/>
          <ac:picMkLst>
            <pc:docMk/>
            <pc:sldMk cId="3780473466" sldId="438"/>
            <ac:picMk id="5" creationId="{A3C1A895-A413-4A30-8B45-6D7F0F4D8365}"/>
          </ac:picMkLst>
        </pc:picChg>
        <pc:picChg chg="add mod">
          <ac:chgData name="Harleen Kaur" userId="S::id65ns02@ubalt.edu::9f7fc1d6-ab67-473f-ba46-e98f6ce2049b" providerId="AD" clId="Web-{9437A77F-3B4F-E835-2CE4-685401C9D3EE}" dt="2021-07-01T18:27:40.785" v="1475" actId="14100"/>
          <ac:picMkLst>
            <pc:docMk/>
            <pc:sldMk cId="3780473466" sldId="438"/>
            <ac:picMk id="7" creationId="{99085E40-FCCA-4B79-931B-725ED6A8962B}"/>
          </ac:picMkLst>
        </pc:pic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Harleen Kaur" userId="S::id65ns02@ubalt.edu::9f7fc1d6-ab67-473f-ba46-e98f6ce2049b" providerId="AD" clId="Web-{CC7D59B9-473F-484B-ABF1-9287A94F5179}"/>
    <pc:docChg chg="addSld delSld modSld">
      <pc:chgData name="Harleen Kaur" userId="S::id65ns02@ubalt.edu::9f7fc1d6-ab67-473f-ba46-e98f6ce2049b" providerId="AD" clId="Web-{CC7D59B9-473F-484B-ABF1-9287A94F5179}" dt="2021-07-23T01:51:33.051" v="1398" actId="20577"/>
      <pc:docMkLst>
        <pc:docMk/>
      </pc:docMkLst>
      <pc:sldChg chg="modSp">
        <pc:chgData name="Harleen Kaur" userId="S::id65ns02@ubalt.edu::9f7fc1d6-ab67-473f-ba46-e98f6ce2049b" providerId="AD" clId="Web-{CC7D59B9-473F-484B-ABF1-9287A94F5179}" dt="2021-07-22T17:48:16.109" v="6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CC7D59B9-473F-484B-ABF1-9287A94F5179}" dt="2021-07-22T17:48:16.109" v="61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17:05.560" v="495" actId="20577"/>
        <pc:sldMkLst>
          <pc:docMk/>
          <pc:sldMk cId="3765136305" sldId="428"/>
        </pc:sldMkLst>
        <pc:spChg chg="mod">
          <ac:chgData name="Harleen Kaur" userId="S::id65ns02@ubalt.edu::9f7fc1d6-ab67-473f-ba46-e98f6ce2049b" providerId="AD" clId="Web-{CC7D59B9-473F-484B-ABF1-9287A94F5179}" dt="2021-07-22T20:17:05.560" v="495" actId="20577"/>
          <ac:spMkLst>
            <pc:docMk/>
            <pc:sldMk cId="3765136305" sldId="428"/>
            <ac:spMk id="2" creationId="{E11E15B4-3AB3-4E99-84E4-F6BA993F64AC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22:55.349" v="497" actId="14100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CC7D59B9-473F-484B-ABF1-9287A94F5179}" dt="2021-07-22T20:14:45.775" v="460" actId="20577"/>
          <ac:spMkLst>
            <pc:docMk/>
            <pc:sldMk cId="723158062" sldId="432"/>
            <ac:spMk id="2" creationId="{822C69CD-B0B9-401A-9292-360AA19A9071}"/>
          </ac:spMkLst>
        </pc:spChg>
        <pc:picChg chg="mod">
          <ac:chgData name="Harleen Kaur" userId="S::id65ns02@ubalt.edu::9f7fc1d6-ab67-473f-ba46-e98f6ce2049b" providerId="AD" clId="Web-{CC7D59B9-473F-484B-ABF1-9287A94F5179}" dt="2021-07-22T20:22:55.349" v="497" actId="14100"/>
          <ac:picMkLst>
            <pc:docMk/>
            <pc:sldMk cId="723158062" sldId="432"/>
            <ac:picMk id="4" creationId="{F8493FC1-DEAC-4C87-B4B2-7D8F7EA33148}"/>
          </ac:picMkLst>
        </pc:picChg>
      </pc:sldChg>
      <pc:sldChg chg="modSp">
        <pc:chgData name="Harleen Kaur" userId="S::id65ns02@ubalt.edu::9f7fc1d6-ab67-473f-ba46-e98f6ce2049b" providerId="AD" clId="Web-{CC7D59B9-473F-484B-ABF1-9287A94F5179}" dt="2021-07-22T21:09:54.214" v="736" actId="20577"/>
        <pc:sldMkLst>
          <pc:docMk/>
          <pc:sldMk cId="2155079201" sldId="435"/>
        </pc:sldMkLst>
        <pc:spChg chg="mod">
          <ac:chgData name="Harleen Kaur" userId="S::id65ns02@ubalt.edu::9f7fc1d6-ab67-473f-ba46-e98f6ce2049b" providerId="AD" clId="Web-{CC7D59B9-473F-484B-ABF1-9287A94F5179}" dt="2021-07-22T21:09:54.214" v="736" actId="20577"/>
          <ac:spMkLst>
            <pc:docMk/>
            <pc:sldMk cId="2155079201" sldId="435"/>
            <ac:spMk id="2" creationId="{AAE76C7B-E975-4528-B83E-E92966EB3639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19:55:41.936" v="172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CC7D59B9-473F-484B-ABF1-9287A94F5179}" dt="2021-07-22T19:55:41.936" v="172" actId="20577"/>
          <ac:spMkLst>
            <pc:docMk/>
            <pc:sldMk cId="1489860489" sldId="440"/>
            <ac:spMk id="2" creationId="{B9476AD0-8EDB-472F-97F6-4836B2D6CD61}"/>
          </ac:spMkLst>
        </pc:spChg>
      </pc:sldChg>
      <pc:sldChg chg="addSp delSp modSp">
        <pc:chgData name="Harleen Kaur" userId="S::id65ns02@ubalt.edu::9f7fc1d6-ab67-473f-ba46-e98f6ce2049b" providerId="AD" clId="Web-{CC7D59B9-473F-484B-ABF1-9287A94F5179}" dt="2021-07-22T18:28:45.641" v="81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CC7D59B9-473F-484B-ABF1-9287A94F5179}" dt="2021-07-22T17:54:17.696" v="77" actId="20577"/>
          <ac:spMkLst>
            <pc:docMk/>
            <pc:sldMk cId="2128166042" sldId="441"/>
            <ac:spMk id="3" creationId="{0E13DF89-5D28-4C71-A52F-C53342DC3B2B}"/>
          </ac:spMkLst>
        </pc:spChg>
        <pc:spChg chg="add del mod">
          <ac:chgData name="Harleen Kaur" userId="S::id65ns02@ubalt.edu::9f7fc1d6-ab67-473f-ba46-e98f6ce2049b" providerId="AD" clId="Web-{CC7D59B9-473F-484B-ABF1-9287A94F5179}" dt="2021-07-22T18:28:45.641" v="81"/>
          <ac:spMkLst>
            <pc:docMk/>
            <pc:sldMk cId="2128166042" sldId="441"/>
            <ac:spMk id="4" creationId="{110C772F-9126-4119-83B1-EB27F1E3ABA2}"/>
          </ac:spMkLst>
        </pc:spChg>
      </pc:sldChg>
      <pc:sldChg chg="del">
        <pc:chgData name="Harleen Kaur" userId="S::id65ns02@ubalt.edu::9f7fc1d6-ab67-473f-ba46-e98f6ce2049b" providerId="AD" clId="Web-{CC7D59B9-473F-484B-ABF1-9287A94F5179}" dt="2021-07-22T18:32:21.209" v="146"/>
        <pc:sldMkLst>
          <pc:docMk/>
          <pc:sldMk cId="1029523982" sldId="442"/>
        </pc:sldMkLst>
      </pc:sldChg>
      <pc:sldChg chg="modSp">
        <pc:chgData name="Harleen Kaur" userId="S::id65ns02@ubalt.edu::9f7fc1d6-ab67-473f-ba46-e98f6ce2049b" providerId="AD" clId="Web-{CC7D59B9-473F-484B-ABF1-9287A94F5179}" dt="2021-07-23T01:36:16.461" v="1103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CC7D59B9-473F-484B-ABF1-9287A94F5179}" dt="2021-07-22T19:56:33.171" v="176" actId="20577"/>
          <ac:spMkLst>
            <pc:docMk/>
            <pc:sldMk cId="1765608399" sldId="443"/>
            <ac:spMk id="2" creationId="{D9F5AD6F-14C4-43E6-A50B-D8E5A75DAF5E}"/>
          </ac:spMkLst>
        </pc:spChg>
        <pc:spChg chg="mod">
          <ac:chgData name="Harleen Kaur" userId="S::id65ns02@ubalt.edu::9f7fc1d6-ab67-473f-ba46-e98f6ce2049b" providerId="AD" clId="Web-{CC7D59B9-473F-484B-ABF1-9287A94F5179}" dt="2021-07-23T01:36:16.461" v="1103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3T01:51:33.051" v="1398" actId="20577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CC7D59B9-473F-484B-ABF1-9287A94F5179}" dt="2021-07-23T01:51:33.051" v="1398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del">
        <pc:chgData name="Harleen Kaur" userId="S::id65ns02@ubalt.edu::9f7fc1d6-ab67-473f-ba46-e98f6ce2049b" providerId="AD" clId="Web-{CC7D59B9-473F-484B-ABF1-9287A94F5179}" dt="2021-07-22T21:17:18.488" v="870"/>
        <pc:sldMkLst>
          <pc:docMk/>
          <pc:sldMk cId="1885923503" sldId="446"/>
        </pc:sldMkLst>
      </pc:sldChg>
      <pc:sldChg chg="modSp">
        <pc:chgData name="Harleen Kaur" userId="S::id65ns02@ubalt.edu::9f7fc1d6-ab67-473f-ba46-e98f6ce2049b" providerId="AD" clId="Web-{CC7D59B9-473F-484B-ABF1-9287A94F5179}" dt="2021-07-22T17:53:22.305" v="62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CC7D59B9-473F-484B-ABF1-9287A94F5179}" dt="2021-07-22T17:53:22.305" v="62" actId="20577"/>
          <ac:spMkLst>
            <pc:docMk/>
            <pc:sldMk cId="260036501" sldId="447"/>
            <ac:spMk id="2" creationId="{813BE191-D198-48B4-9467-5B83D1A5E911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1:19:17.786" v="918" actId="20577"/>
        <pc:sldMkLst>
          <pc:docMk/>
          <pc:sldMk cId="1259972498" sldId="448"/>
        </pc:sldMkLst>
        <pc:spChg chg="mod">
          <ac:chgData name="Harleen Kaur" userId="S::id65ns02@ubalt.edu::9f7fc1d6-ab67-473f-ba46-e98f6ce2049b" providerId="AD" clId="Web-{CC7D59B9-473F-484B-ABF1-9287A94F5179}" dt="2021-07-22T21:19:17.786" v="918" actId="20577"/>
          <ac:spMkLst>
            <pc:docMk/>
            <pc:sldMk cId="1259972498" sldId="448"/>
            <ac:spMk id="2" creationId="{AB24FA12-30EC-4391-AA06-005B228951E5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1:18:53.864" v="903" actId="20577"/>
        <pc:sldMkLst>
          <pc:docMk/>
          <pc:sldMk cId="2784708312" sldId="452"/>
        </pc:sldMkLst>
        <pc:spChg chg="mod">
          <ac:chgData name="Harleen Kaur" userId="S::id65ns02@ubalt.edu::9f7fc1d6-ab67-473f-ba46-e98f6ce2049b" providerId="AD" clId="Web-{CC7D59B9-473F-484B-ABF1-9287A94F5179}" dt="2021-07-22T21:18:53.864" v="903" actId="20577"/>
          <ac:spMkLst>
            <pc:docMk/>
            <pc:sldMk cId="2784708312" sldId="452"/>
            <ac:spMk id="2" creationId="{9D570C73-EE79-47C1-AF44-83C695CFE718}"/>
          </ac:spMkLst>
        </pc:spChg>
        <pc:spChg chg="mod">
          <ac:chgData name="Harleen Kaur" userId="S::id65ns02@ubalt.edu::9f7fc1d6-ab67-473f-ba46-e98f6ce2049b" providerId="AD" clId="Web-{CC7D59B9-473F-484B-ABF1-9287A94F5179}" dt="2021-07-22T19:56:48.469" v="177" actId="20577"/>
          <ac:spMkLst>
            <pc:docMk/>
            <pc:sldMk cId="2784708312" sldId="452"/>
            <ac:spMk id="3" creationId="{3D07EBF5-6C6B-47B9-827D-AC3A65963BC3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13:45.946" v="428" actId="20577"/>
        <pc:sldMkLst>
          <pc:docMk/>
          <pc:sldMk cId="2996491619" sldId="453"/>
        </pc:sldMkLst>
        <pc:spChg chg="mod">
          <ac:chgData name="Harleen Kaur" userId="S::id65ns02@ubalt.edu::9f7fc1d6-ab67-473f-ba46-e98f6ce2049b" providerId="AD" clId="Web-{CC7D59B9-473F-484B-ABF1-9287A94F5179}" dt="2021-07-22T20:07:22.687" v="314" actId="20577"/>
          <ac:spMkLst>
            <pc:docMk/>
            <pc:sldMk cId="2996491619" sldId="453"/>
            <ac:spMk id="2" creationId="{53F88251-8DA7-45DE-BE99-A12764663DE1}"/>
          </ac:spMkLst>
        </pc:spChg>
        <pc:spChg chg="mod">
          <ac:chgData name="Harleen Kaur" userId="S::id65ns02@ubalt.edu::9f7fc1d6-ab67-473f-ba46-e98f6ce2049b" providerId="AD" clId="Web-{CC7D59B9-473F-484B-ABF1-9287A94F5179}" dt="2021-07-22T20:13:45.946" v="428" actId="20577"/>
          <ac:spMkLst>
            <pc:docMk/>
            <pc:sldMk cId="2996491619" sldId="453"/>
            <ac:spMk id="3" creationId="{A7897DBC-56CA-43D4-B1AB-3B0546FA7662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18:32:13.584" v="145" actId="20577"/>
        <pc:sldMkLst>
          <pc:docMk/>
          <pc:sldMk cId="3474825546" sldId="454"/>
        </pc:sldMkLst>
        <pc:spChg chg="mod">
          <ac:chgData name="Harleen Kaur" userId="S::id65ns02@ubalt.edu::9f7fc1d6-ab67-473f-ba46-e98f6ce2049b" providerId="AD" clId="Web-{CC7D59B9-473F-484B-ABF1-9287A94F5179}" dt="2021-07-22T18:29:20.034" v="89" actId="20577"/>
          <ac:spMkLst>
            <pc:docMk/>
            <pc:sldMk cId="3474825546" sldId="454"/>
            <ac:spMk id="2" creationId="{ADE4312E-1B54-4C00-A31C-E5CD982CB8A8}"/>
          </ac:spMkLst>
        </pc:spChg>
        <pc:spChg chg="mod">
          <ac:chgData name="Harleen Kaur" userId="S::id65ns02@ubalt.edu::9f7fc1d6-ab67-473f-ba46-e98f6ce2049b" providerId="AD" clId="Web-{CC7D59B9-473F-484B-ABF1-9287A94F5179}" dt="2021-07-22T18:32:13.584" v="145" actId="20577"/>
          <ac:spMkLst>
            <pc:docMk/>
            <pc:sldMk cId="3474825546" sldId="454"/>
            <ac:spMk id="3" creationId="{FFA34384-E426-43ED-B253-782550C7FAAD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09:28.433" v="730" actId="20577"/>
        <pc:sldMkLst>
          <pc:docMk/>
          <pc:sldMk cId="3862024830" sldId="455"/>
        </pc:sldMkLst>
        <pc:spChg chg="mod">
          <ac:chgData name="Harleen Kaur" userId="S::id65ns02@ubalt.edu::9f7fc1d6-ab67-473f-ba46-e98f6ce2049b" providerId="AD" clId="Web-{CC7D59B9-473F-484B-ABF1-9287A94F5179}" dt="2021-07-22T21:09:01.432" v="713" actId="20577"/>
          <ac:spMkLst>
            <pc:docMk/>
            <pc:sldMk cId="3862024830" sldId="455"/>
            <ac:spMk id="2" creationId="{D1469809-C07F-42F6-A334-AA818FD1868D}"/>
          </ac:spMkLst>
        </pc:spChg>
        <pc:spChg chg="mod">
          <ac:chgData name="Harleen Kaur" userId="S::id65ns02@ubalt.edu::9f7fc1d6-ab67-473f-ba46-e98f6ce2049b" providerId="AD" clId="Web-{CC7D59B9-473F-484B-ABF1-9287A94F5179}" dt="2021-07-22T21:09:28.433" v="730" actId="20577"/>
          <ac:spMkLst>
            <pc:docMk/>
            <pc:sldMk cId="3862024830" sldId="455"/>
            <ac:spMk id="3" creationId="{12D180E8-7053-4983-9728-782EE7D79494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17:05.737" v="869" actId="20577"/>
        <pc:sldMkLst>
          <pc:docMk/>
          <pc:sldMk cId="4202027213" sldId="456"/>
        </pc:sldMkLst>
        <pc:spChg chg="mod">
          <ac:chgData name="Harleen Kaur" userId="S::id65ns02@ubalt.edu::9f7fc1d6-ab67-473f-ba46-e98f6ce2049b" providerId="AD" clId="Web-{CC7D59B9-473F-484B-ABF1-9287A94F5179}" dt="2021-07-22T21:15:56.017" v="828" actId="20577"/>
          <ac:spMkLst>
            <pc:docMk/>
            <pc:sldMk cId="4202027213" sldId="456"/>
            <ac:spMk id="2" creationId="{EBC61702-494A-44BA-ACE8-6820A0AD569F}"/>
          </ac:spMkLst>
        </pc:spChg>
        <pc:spChg chg="mod">
          <ac:chgData name="Harleen Kaur" userId="S::id65ns02@ubalt.edu::9f7fc1d6-ab67-473f-ba46-e98f6ce2049b" providerId="AD" clId="Web-{CC7D59B9-473F-484B-ABF1-9287A94F5179}" dt="2021-07-22T21:17:05.737" v="869" actId="20577"/>
          <ac:spMkLst>
            <pc:docMk/>
            <pc:sldMk cId="4202027213" sldId="456"/>
            <ac:spMk id="3" creationId="{558FA8A7-938F-4C01-B39F-A26B22B8F4ED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18:12.864" v="887" actId="20577"/>
        <pc:sldMkLst>
          <pc:docMk/>
          <pc:sldMk cId="2830511723" sldId="457"/>
        </pc:sldMkLst>
        <pc:spChg chg="mod">
          <ac:chgData name="Harleen Kaur" userId="S::id65ns02@ubalt.edu::9f7fc1d6-ab67-473f-ba46-e98f6ce2049b" providerId="AD" clId="Web-{CC7D59B9-473F-484B-ABF1-9287A94F5179}" dt="2021-07-22T21:18:12.864" v="887" actId="20577"/>
          <ac:spMkLst>
            <pc:docMk/>
            <pc:sldMk cId="2830511723" sldId="457"/>
            <ac:spMk id="2" creationId="{1EFD90E1-A573-44F7-BD34-1274A773A22D}"/>
          </ac:spMkLst>
        </pc:spChg>
      </pc:sldChg>
    </pc:docChg>
  </pc:docChgLst>
  <pc:docChgLst>
    <pc:chgData name="Harleen Kaur" userId="S::id65ns02@ubalt.edu::9f7fc1d6-ab67-473f-ba46-e98f6ce2049b" providerId="AD" clId="Web-{D15A0308-9E2D-B5D0-5115-FC1CFD6F461C}"/>
    <pc:docChg chg="addSld delSld modSld addMainMaster delMainMaster">
      <pc:chgData name="Harleen Kaur" userId="S::id65ns02@ubalt.edu::9f7fc1d6-ab67-473f-ba46-e98f6ce2049b" providerId="AD" clId="Web-{D15A0308-9E2D-B5D0-5115-FC1CFD6F461C}" dt="2021-06-19T20:09:21.105" v="663"/>
      <pc:docMkLst>
        <pc:docMk/>
      </pc:docMkLst>
      <pc:sldChg chg="addSp delSp modSp del">
        <pc:chgData name="Harleen Kaur" userId="S::id65ns02@ubalt.edu::9f7fc1d6-ab67-473f-ba46-e98f6ce2049b" providerId="AD" clId="Web-{D15A0308-9E2D-B5D0-5115-FC1CFD6F461C}" dt="2021-06-19T18:06:50.632" v="9"/>
        <pc:sldMkLst>
          <pc:docMk/>
          <pc:sldMk cId="1070795342" sldId="358"/>
        </pc:sldMkLst>
        <pc:spChg chg="mod">
          <ac:chgData name="Harleen Kaur" userId="S::id65ns02@ubalt.edu::9f7fc1d6-ab67-473f-ba46-e98f6ce2049b" providerId="AD" clId="Web-{D15A0308-9E2D-B5D0-5115-FC1CFD6F461C}" dt="2021-06-19T18:06:34.710" v="7" actId="14100"/>
          <ac:spMkLst>
            <pc:docMk/>
            <pc:sldMk cId="1070795342" sldId="358"/>
            <ac:spMk id="2" creationId="{EEC65EF1-0344-4AE8-92CE-14D3F9AA47A6}"/>
          </ac:spMkLst>
        </pc:spChg>
        <pc:spChg chg="add del">
          <ac:chgData name="Harleen Kaur" userId="S::id65ns02@ubalt.edu::9f7fc1d6-ab67-473f-ba46-e98f6ce2049b" providerId="AD" clId="Web-{D15A0308-9E2D-B5D0-5115-FC1CFD6F461C}" dt="2021-06-19T18:05:55.615" v="1"/>
          <ac:spMkLst>
            <pc:docMk/>
            <pc:sldMk cId="1070795342" sldId="358"/>
            <ac:spMk id="3" creationId="{B7967FED-37B0-4C35-B9EA-B57138829F43}"/>
          </ac:spMkLst>
        </pc:spChg>
        <pc:spChg chg="add del">
          <ac:chgData name="Harleen Kaur" userId="S::id65ns02@ubalt.edu::9f7fc1d6-ab67-473f-ba46-e98f6ce2049b" providerId="AD" clId="Web-{D15A0308-9E2D-B5D0-5115-FC1CFD6F461C}" dt="2021-06-19T18:05:55.615" v="1"/>
          <ac:spMkLst>
            <pc:docMk/>
            <pc:sldMk cId="1070795342" sldId="358"/>
            <ac:spMk id="4" creationId="{F832C733-C0AD-41E3-89B7-6B0670D68ADE}"/>
          </ac:spMkLst>
        </pc:spChg>
        <pc:spChg chg="add del mod">
          <ac:chgData name="Harleen Kaur" userId="S::id65ns02@ubalt.edu::9f7fc1d6-ab67-473f-ba46-e98f6ce2049b" providerId="AD" clId="Web-{D15A0308-9E2D-B5D0-5115-FC1CFD6F461C}" dt="2021-06-19T18:06:47.507" v="8"/>
          <ac:spMkLst>
            <pc:docMk/>
            <pc:sldMk cId="1070795342" sldId="358"/>
            <ac:spMk id="5" creationId="{B7967FED-37B0-4C35-B9EA-B57138829F43}"/>
          </ac:spMkLst>
        </pc:spChg>
        <pc:spChg chg="add">
          <ac:chgData name="Harleen Kaur" userId="S::id65ns02@ubalt.edu::9f7fc1d6-ab67-473f-ba46-e98f6ce2049b" providerId="AD" clId="Web-{D15A0308-9E2D-B5D0-5115-FC1CFD6F461C}" dt="2021-06-19T18:05:58.428" v="3"/>
          <ac:spMkLst>
            <pc:docMk/>
            <pc:sldMk cId="1070795342" sldId="358"/>
            <ac:spMk id="6" creationId="{F832C733-C0AD-41E3-89B7-6B0670D68ADE}"/>
          </ac:spMkLst>
        </pc:spChg>
      </pc:sldChg>
      <pc:sldChg chg="modSp del">
        <pc:chgData name="Harleen Kaur" userId="S::id65ns02@ubalt.edu::9f7fc1d6-ab67-473f-ba46-e98f6ce2049b" providerId="AD" clId="Web-{D15A0308-9E2D-B5D0-5115-FC1CFD6F461C}" dt="2021-06-19T18:07:40.649" v="14"/>
        <pc:sldMkLst>
          <pc:docMk/>
          <pc:sldMk cId="1943206395" sldId="359"/>
        </pc:sldMkLst>
        <pc:spChg chg="mod">
          <ac:chgData name="Harleen Kaur" userId="S::id65ns02@ubalt.edu::9f7fc1d6-ab67-473f-ba46-e98f6ce2049b" providerId="AD" clId="Web-{D15A0308-9E2D-B5D0-5115-FC1CFD6F461C}" dt="2021-06-19T18:07:02.851" v="12" actId="14100"/>
          <ac:spMkLst>
            <pc:docMk/>
            <pc:sldMk cId="1943206395" sldId="359"/>
            <ac:spMk id="2" creationId="{41FA04CA-B6D6-4875-BD02-FCE4E5D9ED47}"/>
          </ac:spMkLst>
        </pc:spChg>
      </pc:sldChg>
      <pc:sldChg chg="modSp del">
        <pc:chgData name="Harleen Kaur" userId="S::id65ns02@ubalt.edu::9f7fc1d6-ab67-473f-ba46-e98f6ce2049b" providerId="AD" clId="Web-{D15A0308-9E2D-B5D0-5115-FC1CFD6F461C}" dt="2021-06-19T18:08:44.635" v="23"/>
        <pc:sldMkLst>
          <pc:docMk/>
          <pc:sldMk cId="3133509530" sldId="360"/>
        </pc:sldMkLst>
        <pc:spChg chg="mod">
          <ac:chgData name="Harleen Kaur" userId="S::id65ns02@ubalt.edu::9f7fc1d6-ab67-473f-ba46-e98f6ce2049b" providerId="AD" clId="Web-{D15A0308-9E2D-B5D0-5115-FC1CFD6F461C}" dt="2021-06-19T18:08:40.604" v="22" actId="20577"/>
          <ac:spMkLst>
            <pc:docMk/>
            <pc:sldMk cId="3133509530" sldId="360"/>
            <ac:spMk id="2" creationId="{CD4C8A1D-9782-43CA-BDC7-CF48080FB607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8:07:55.978" v="18" actId="20577"/>
        <pc:sldMkLst>
          <pc:docMk/>
          <pc:sldMk cId="518853508" sldId="361"/>
        </pc:sldMkLst>
        <pc:spChg chg="mod">
          <ac:chgData name="Harleen Kaur" userId="S::id65ns02@ubalt.edu::9f7fc1d6-ab67-473f-ba46-e98f6ce2049b" providerId="AD" clId="Web-{D15A0308-9E2D-B5D0-5115-FC1CFD6F461C}" dt="2021-06-19T18:07:49.134" v="16" actId="20577"/>
          <ac:spMkLst>
            <pc:docMk/>
            <pc:sldMk cId="518853508" sldId="361"/>
            <ac:spMk id="2" creationId="{1BADC443-AEC1-4349-BA2B-F1271D1443D2}"/>
          </ac:spMkLst>
        </pc:spChg>
        <pc:spChg chg="mod">
          <ac:chgData name="Harleen Kaur" userId="S::id65ns02@ubalt.edu::9f7fc1d6-ab67-473f-ba46-e98f6ce2049b" providerId="AD" clId="Web-{D15A0308-9E2D-B5D0-5115-FC1CFD6F461C}" dt="2021-06-19T18:07:55.978" v="18" actId="20577"/>
          <ac:spMkLst>
            <pc:docMk/>
            <pc:sldMk cId="518853508" sldId="361"/>
            <ac:spMk id="3" creationId="{A34A1836-E629-4365-826A-BA5D26CAB455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8:09:39.231" v="31" actId="1076"/>
        <pc:sldMkLst>
          <pc:docMk/>
          <pc:sldMk cId="538821336" sldId="362"/>
        </pc:sldMkLst>
        <pc:spChg chg="mod">
          <ac:chgData name="Harleen Kaur" userId="S::id65ns02@ubalt.edu::9f7fc1d6-ab67-473f-ba46-e98f6ce2049b" providerId="AD" clId="Web-{D15A0308-9E2D-B5D0-5115-FC1CFD6F461C}" dt="2021-06-19T18:09:08.667" v="30" actId="1076"/>
          <ac:spMkLst>
            <pc:docMk/>
            <pc:sldMk cId="538821336" sldId="362"/>
            <ac:spMk id="2" creationId="{CDAC64D6-9B2A-47A3-94B1-F2C20894FC86}"/>
          </ac:spMkLst>
        </pc:spChg>
        <pc:spChg chg="mod">
          <ac:chgData name="Harleen Kaur" userId="S::id65ns02@ubalt.edu::9f7fc1d6-ab67-473f-ba46-e98f6ce2049b" providerId="AD" clId="Web-{D15A0308-9E2D-B5D0-5115-FC1CFD6F461C}" dt="2021-06-19T18:09:39.231" v="31" actId="1076"/>
          <ac:spMkLst>
            <pc:docMk/>
            <pc:sldMk cId="538821336" sldId="362"/>
            <ac:spMk id="3" creationId="{7973D688-828B-456C-90AE-3673BDE8B67E}"/>
          </ac:spMkLst>
        </pc:spChg>
      </pc:sldChg>
      <pc:sldChg chg="add del">
        <pc:chgData name="Harleen Kaur" userId="S::id65ns02@ubalt.edu::9f7fc1d6-ab67-473f-ba46-e98f6ce2049b" providerId="AD" clId="Web-{D15A0308-9E2D-B5D0-5115-FC1CFD6F461C}" dt="2021-06-19T18:08:26.057" v="20"/>
        <pc:sldMkLst>
          <pc:docMk/>
          <pc:sldMk cId="1399121124" sldId="362"/>
        </pc:sldMkLst>
      </pc:sldChg>
      <pc:sldChg chg="modSp new">
        <pc:chgData name="Harleen Kaur" userId="S::id65ns02@ubalt.edu::9f7fc1d6-ab67-473f-ba46-e98f6ce2049b" providerId="AD" clId="Web-{D15A0308-9E2D-B5D0-5115-FC1CFD6F461C}" dt="2021-06-19T18:10:04.294" v="37" actId="20577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D15A0308-9E2D-B5D0-5115-FC1CFD6F461C}" dt="2021-06-19T18:09:57.356" v="34" actId="20577"/>
          <ac:spMkLst>
            <pc:docMk/>
            <pc:sldMk cId="522743250" sldId="363"/>
            <ac:spMk id="2" creationId="{39A2E453-E4E8-471F-8F75-D9B01E0EB6DF}"/>
          </ac:spMkLst>
        </pc:spChg>
        <pc:spChg chg="mod">
          <ac:chgData name="Harleen Kaur" userId="S::id65ns02@ubalt.edu::9f7fc1d6-ab67-473f-ba46-e98f6ce2049b" providerId="AD" clId="Web-{D15A0308-9E2D-B5D0-5115-FC1CFD6F461C}" dt="2021-06-19T18:10:04.294" v="37" actId="20577"/>
          <ac:spMkLst>
            <pc:docMk/>
            <pc:sldMk cId="522743250" sldId="363"/>
            <ac:spMk id="3" creationId="{D3743B30-0D0C-45C5-BA38-506866225904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18:11:02.374" v="51"/>
        <pc:sldMkLst>
          <pc:docMk/>
          <pc:sldMk cId="3162707779" sldId="364"/>
        </pc:sldMkLst>
        <pc:spChg chg="mod">
          <ac:chgData name="Harleen Kaur" userId="S::id65ns02@ubalt.edu::9f7fc1d6-ab67-473f-ba46-e98f6ce2049b" providerId="AD" clId="Web-{D15A0308-9E2D-B5D0-5115-FC1CFD6F461C}" dt="2021-06-19T18:10:27.638" v="40" actId="20577"/>
          <ac:spMkLst>
            <pc:docMk/>
            <pc:sldMk cId="3162707779" sldId="364"/>
            <ac:spMk id="2" creationId="{E573D979-FC5E-4F14-BA11-4A2E3D9D6151}"/>
          </ac:spMkLst>
        </pc:spChg>
        <pc:spChg chg="del">
          <ac:chgData name="Harleen Kaur" userId="S::id65ns02@ubalt.edu::9f7fc1d6-ab67-473f-ba46-e98f6ce2049b" providerId="AD" clId="Web-{D15A0308-9E2D-B5D0-5115-FC1CFD6F461C}" dt="2021-06-19T18:10:56.014" v="43"/>
          <ac:spMkLst>
            <pc:docMk/>
            <pc:sldMk cId="3162707779" sldId="364"/>
            <ac:spMk id="3" creationId="{0A425B03-F5F9-4DA1-9346-AD4C4C2B1FA2}"/>
          </ac:spMkLst>
        </pc:spChg>
        <pc:spChg chg="add mod">
          <ac:chgData name="Harleen Kaur" userId="S::id65ns02@ubalt.edu::9f7fc1d6-ab67-473f-ba46-e98f6ce2049b" providerId="AD" clId="Web-{D15A0308-9E2D-B5D0-5115-FC1CFD6F461C}" dt="2021-06-19T18:11:01.405" v="50" actId="20577"/>
          <ac:spMkLst>
            <pc:docMk/>
            <pc:sldMk cId="3162707779" sldId="364"/>
            <ac:spMk id="12" creationId="{34DE0691-8DA8-4A7D-B8BC-E5B4F9EF3ED3}"/>
          </ac:spMkLst>
        </pc:spChg>
        <pc:graphicFrameChg chg="add del">
          <ac:chgData name="Harleen Kaur" userId="S::id65ns02@ubalt.edu::9f7fc1d6-ab67-473f-ba46-e98f6ce2049b" providerId="AD" clId="Web-{D15A0308-9E2D-B5D0-5115-FC1CFD6F461C}" dt="2021-06-19T18:10:48.858" v="42"/>
          <ac:graphicFrameMkLst>
            <pc:docMk/>
            <pc:sldMk cId="3162707779" sldId="364"/>
            <ac:graphicFrameMk id="4" creationId="{15AF47D3-697D-492F-B479-28DBC0AFE37A}"/>
          </ac:graphicFrameMkLst>
        </pc:graphicFrameChg>
        <pc:graphicFrameChg chg="add">
          <ac:chgData name="Harleen Kaur" userId="S::id65ns02@ubalt.edu::9f7fc1d6-ab67-473f-ba46-e98f6ce2049b" providerId="AD" clId="Web-{D15A0308-9E2D-B5D0-5115-FC1CFD6F461C}" dt="2021-06-19T18:11:02.374" v="51"/>
          <ac:graphicFrameMkLst>
            <pc:docMk/>
            <pc:sldMk cId="3162707779" sldId="364"/>
            <ac:graphicFrameMk id="13" creationId="{15AF47D3-697D-492F-B479-28DBC0AFE37A}"/>
          </ac:graphicFrameMkLst>
        </pc:graphicFrameChg>
      </pc:sldChg>
      <pc:sldChg chg="addSp delSp modSp new">
        <pc:chgData name="Harleen Kaur" userId="S::id65ns02@ubalt.edu::9f7fc1d6-ab67-473f-ba46-e98f6ce2049b" providerId="AD" clId="Web-{D15A0308-9E2D-B5D0-5115-FC1CFD6F461C}" dt="2021-06-19T18:15:20.303" v="107" actId="14100"/>
        <pc:sldMkLst>
          <pc:docMk/>
          <pc:sldMk cId="1342763562" sldId="365"/>
        </pc:sldMkLst>
        <pc:spChg chg="mod">
          <ac:chgData name="Harleen Kaur" userId="S::id65ns02@ubalt.edu::9f7fc1d6-ab67-473f-ba46-e98f6ce2049b" providerId="AD" clId="Web-{D15A0308-9E2D-B5D0-5115-FC1CFD6F461C}" dt="2021-06-19T18:11:25.624" v="55" actId="14100"/>
          <ac:spMkLst>
            <pc:docMk/>
            <pc:sldMk cId="1342763562" sldId="365"/>
            <ac:spMk id="2" creationId="{9AC75E37-194B-43F2-9EDE-FB5F2B152E9A}"/>
          </ac:spMkLst>
        </pc:spChg>
        <pc:spChg chg="del">
          <ac:chgData name="Harleen Kaur" userId="S::id65ns02@ubalt.edu::9f7fc1d6-ab67-473f-ba46-e98f6ce2049b" providerId="AD" clId="Web-{D15A0308-9E2D-B5D0-5115-FC1CFD6F461C}" dt="2021-06-19T18:11:35.437" v="56"/>
          <ac:spMkLst>
            <pc:docMk/>
            <pc:sldMk cId="1342763562" sldId="365"/>
            <ac:spMk id="3" creationId="{FC7C7E9B-BB43-4735-BFDE-4C8B347CA9E0}"/>
          </ac:spMkLst>
        </pc:spChg>
        <pc:spChg chg="add mod">
          <ac:chgData name="Harleen Kaur" userId="S::id65ns02@ubalt.edu::9f7fc1d6-ab67-473f-ba46-e98f6ce2049b" providerId="AD" clId="Web-{D15A0308-9E2D-B5D0-5115-FC1CFD6F461C}" dt="2021-06-19T18:11:41.703" v="65" actId="20577"/>
          <ac:spMkLst>
            <pc:docMk/>
            <pc:sldMk cId="1342763562" sldId="365"/>
            <ac:spMk id="4" creationId="{DB4FD4A6-7848-4156-8B9B-13F79F315DCA}"/>
          </ac:spMkLst>
        </pc:spChg>
        <pc:spChg chg="add mod">
          <ac:chgData name="Harleen Kaur" userId="S::id65ns02@ubalt.edu::9f7fc1d6-ab67-473f-ba46-e98f6ce2049b" providerId="AD" clId="Web-{D15A0308-9E2D-B5D0-5115-FC1CFD6F461C}" dt="2021-06-19T18:12:33.282" v="79" actId="20577"/>
          <ac:spMkLst>
            <pc:docMk/>
            <pc:sldMk cId="1342763562" sldId="365"/>
            <ac:spMk id="6" creationId="{9054940D-2D85-406A-9811-DFE3A777FE23}"/>
          </ac:spMkLst>
        </pc:spChg>
        <pc:spChg chg="add mod">
          <ac:chgData name="Harleen Kaur" userId="S::id65ns02@ubalt.edu::9f7fc1d6-ab67-473f-ba46-e98f6ce2049b" providerId="AD" clId="Web-{D15A0308-9E2D-B5D0-5115-FC1CFD6F461C}" dt="2021-06-19T18:15:05.849" v="105" actId="14100"/>
          <ac:spMkLst>
            <pc:docMk/>
            <pc:sldMk cId="1342763562" sldId="365"/>
            <ac:spMk id="11" creationId="{CCD39CE8-2664-41E6-9109-A3B755D83530}"/>
          </ac:spMkLst>
        </pc:spChg>
        <pc:graphicFrameChg chg="add mod modGraphic">
          <ac:chgData name="Harleen Kaur" userId="S::id65ns02@ubalt.edu::9f7fc1d6-ab67-473f-ba46-e98f6ce2049b" providerId="AD" clId="Web-{D15A0308-9E2D-B5D0-5115-FC1CFD6F461C}" dt="2021-06-19T18:14:27.082" v="101"/>
          <ac:graphicFrameMkLst>
            <pc:docMk/>
            <pc:sldMk cId="1342763562" sldId="365"/>
            <ac:graphicFrameMk id="9" creationId="{48B2A61A-787D-4588-86E4-1DA119E0A5C5}"/>
          </ac:graphicFrameMkLst>
        </pc:graphicFrameChg>
        <pc:picChg chg="add mod">
          <ac:chgData name="Harleen Kaur" userId="S::id65ns02@ubalt.edu::9f7fc1d6-ab67-473f-ba46-e98f6ce2049b" providerId="AD" clId="Web-{D15A0308-9E2D-B5D0-5115-FC1CFD6F461C}" dt="2021-06-19T18:13:39.894" v="93" actId="1076"/>
          <ac:picMkLst>
            <pc:docMk/>
            <pc:sldMk cId="1342763562" sldId="365"/>
            <ac:picMk id="5" creationId="{C57FDE4F-B6AA-4A50-9456-21BBD4BB652E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8:12:24.063" v="78"/>
          <ac:picMkLst>
            <pc:docMk/>
            <pc:sldMk cId="1342763562" sldId="365"/>
            <ac:picMk id="7" creationId="{595A220F-248B-4DB6-8CC0-CBE71B95A181}"/>
          </ac:picMkLst>
        </pc:picChg>
        <pc:cxnChg chg="add mod">
          <ac:chgData name="Harleen Kaur" userId="S::id65ns02@ubalt.edu::9f7fc1d6-ab67-473f-ba46-e98f6ce2049b" providerId="AD" clId="Web-{D15A0308-9E2D-B5D0-5115-FC1CFD6F461C}" dt="2021-06-19T18:15:20.303" v="107" actId="14100"/>
          <ac:cxnSpMkLst>
            <pc:docMk/>
            <pc:sldMk cId="1342763562" sldId="365"/>
            <ac:cxnSpMk id="10" creationId="{BBAEA51B-6F3D-4F5E-A62E-3A608A8BEE73}"/>
          </ac:cxnSpMkLst>
        </pc:cxnChg>
      </pc:sldChg>
      <pc:sldChg chg="addSp delSp modSp new">
        <pc:chgData name="Harleen Kaur" userId="S::id65ns02@ubalt.edu::9f7fc1d6-ab67-473f-ba46-e98f6ce2049b" providerId="AD" clId="Web-{D15A0308-9E2D-B5D0-5115-FC1CFD6F461C}" dt="2021-06-19T18:16:20.726" v="123"/>
        <pc:sldMkLst>
          <pc:docMk/>
          <pc:sldMk cId="2149956382" sldId="366"/>
        </pc:sldMkLst>
        <pc:spChg chg="mod">
          <ac:chgData name="Harleen Kaur" userId="S::id65ns02@ubalt.edu::9f7fc1d6-ab67-473f-ba46-e98f6ce2049b" providerId="AD" clId="Web-{D15A0308-9E2D-B5D0-5115-FC1CFD6F461C}" dt="2021-06-19T18:15:53.632" v="113" actId="20577"/>
          <ac:spMkLst>
            <pc:docMk/>
            <pc:sldMk cId="2149956382" sldId="366"/>
            <ac:spMk id="2" creationId="{ECA1FC51-A31D-427B-B0EB-6BF0F4BBE601}"/>
          </ac:spMkLst>
        </pc:spChg>
        <pc:spChg chg="del">
          <ac:chgData name="Harleen Kaur" userId="S::id65ns02@ubalt.edu::9f7fc1d6-ab67-473f-ba46-e98f6ce2049b" providerId="AD" clId="Web-{D15A0308-9E2D-B5D0-5115-FC1CFD6F461C}" dt="2021-06-19T18:15:57.788" v="114"/>
          <ac:spMkLst>
            <pc:docMk/>
            <pc:sldMk cId="2149956382" sldId="366"/>
            <ac:spMk id="3" creationId="{65DA09F7-FA31-446B-9233-554AA94FA0ED}"/>
          </ac:spMkLst>
        </pc:spChg>
        <pc:spChg chg="add mod">
          <ac:chgData name="Harleen Kaur" userId="S::id65ns02@ubalt.edu::9f7fc1d6-ab67-473f-ba46-e98f6ce2049b" providerId="AD" clId="Web-{D15A0308-9E2D-B5D0-5115-FC1CFD6F461C}" dt="2021-06-19T18:16:12.492" v="122" actId="20577"/>
          <ac:spMkLst>
            <pc:docMk/>
            <pc:sldMk cId="2149956382" sldId="366"/>
            <ac:spMk id="4" creationId="{5B77E76E-946B-48B6-BDA8-7144B0B233FA}"/>
          </ac:spMkLst>
        </pc:spChg>
        <pc:graphicFrameChg chg="add mod">
          <ac:chgData name="Harleen Kaur" userId="S::id65ns02@ubalt.edu::9f7fc1d6-ab67-473f-ba46-e98f6ce2049b" providerId="AD" clId="Web-{D15A0308-9E2D-B5D0-5115-FC1CFD6F461C}" dt="2021-06-19T18:16:20.726" v="123"/>
          <ac:graphicFrameMkLst>
            <pc:docMk/>
            <pc:sldMk cId="2149956382" sldId="366"/>
            <ac:graphicFrameMk id="6" creationId="{C4E0727F-4394-4C49-A350-75B601DC7E8D}"/>
          </ac:graphicFrameMkLst>
        </pc:graphicFrameChg>
      </pc:sldChg>
      <pc:sldChg chg="addSp delSp modSp new">
        <pc:chgData name="Harleen Kaur" userId="S::id65ns02@ubalt.edu::9f7fc1d6-ab67-473f-ba46-e98f6ce2049b" providerId="AD" clId="Web-{D15A0308-9E2D-B5D0-5115-FC1CFD6F461C}" dt="2021-06-19T19:33:32.127" v="131" actId="14100"/>
        <pc:sldMkLst>
          <pc:docMk/>
          <pc:sldMk cId="1428798357" sldId="367"/>
        </pc:sldMkLst>
        <pc:spChg chg="mod">
          <ac:chgData name="Harleen Kaur" userId="S::id65ns02@ubalt.edu::9f7fc1d6-ab67-473f-ba46-e98f6ce2049b" providerId="AD" clId="Web-{D15A0308-9E2D-B5D0-5115-FC1CFD6F461C}" dt="2021-06-19T19:33:02.064" v="124" actId="20577"/>
          <ac:spMkLst>
            <pc:docMk/>
            <pc:sldMk cId="1428798357" sldId="367"/>
            <ac:spMk id="2" creationId="{45FE1260-6BF2-432E-96BE-D6DE018DBB31}"/>
          </ac:spMkLst>
        </pc:spChg>
        <pc:spChg chg="del">
          <ac:chgData name="Harleen Kaur" userId="S::id65ns02@ubalt.edu::9f7fc1d6-ab67-473f-ba46-e98f6ce2049b" providerId="AD" clId="Web-{D15A0308-9E2D-B5D0-5115-FC1CFD6F461C}" dt="2021-06-19T19:33:09.564" v="125"/>
          <ac:spMkLst>
            <pc:docMk/>
            <pc:sldMk cId="1428798357" sldId="367"/>
            <ac:spMk id="3" creationId="{44D9FFAE-D3A7-4333-A1DE-ABFBE2E21E37}"/>
          </ac:spMkLst>
        </pc:spChg>
        <pc:spChg chg="add mod">
          <ac:chgData name="Harleen Kaur" userId="S::id65ns02@ubalt.edu::9f7fc1d6-ab67-473f-ba46-e98f6ce2049b" providerId="AD" clId="Web-{D15A0308-9E2D-B5D0-5115-FC1CFD6F461C}" dt="2021-06-19T19:33:15.033" v="127" actId="20577"/>
          <ac:spMkLst>
            <pc:docMk/>
            <pc:sldMk cId="1428798357" sldId="367"/>
            <ac:spMk id="4" creationId="{12166AD0-6983-4B7B-8632-B8AF11F558D0}"/>
          </ac:spMkLst>
        </pc:spChg>
        <pc:picChg chg="add mod">
          <ac:chgData name="Harleen Kaur" userId="S::id65ns02@ubalt.edu::9f7fc1d6-ab67-473f-ba46-e98f6ce2049b" providerId="AD" clId="Web-{D15A0308-9E2D-B5D0-5115-FC1CFD6F461C}" dt="2021-06-19T19:33:32.127" v="131" actId="14100"/>
          <ac:picMkLst>
            <pc:docMk/>
            <pc:sldMk cId="1428798357" sldId="367"/>
            <ac:picMk id="5" creationId="{D4D3C86A-CDC5-4C2E-A801-DF420DF690D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5:10.614" v="153" actId="14100"/>
        <pc:sldMkLst>
          <pc:docMk/>
          <pc:sldMk cId="4049505772" sldId="368"/>
        </pc:sldMkLst>
        <pc:spChg chg="mo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2" creationId="{888604AC-4270-4045-8A96-75470D5B02F8}"/>
          </ac:spMkLst>
        </pc:spChg>
        <pc:spChg chg="del">
          <ac:chgData name="Harleen Kaur" userId="S::id65ns02@ubalt.edu::9f7fc1d6-ab67-473f-ba46-e98f6ce2049b" providerId="AD" clId="Web-{D15A0308-9E2D-B5D0-5115-FC1CFD6F461C}" dt="2021-06-19T19:33:52.909" v="132"/>
          <ac:spMkLst>
            <pc:docMk/>
            <pc:sldMk cId="4049505772" sldId="368"/>
            <ac:spMk id="3" creationId="{925F47E4-CB50-44E1-B45E-DBB249A9114E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4" creationId="{EF2D4F59-C6AC-4D79-A678-C6E469E6B187}"/>
          </ac:spMkLst>
        </pc:spChg>
        <pc:spChg chg="add mo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6" creationId="{7146E931-71FA-4CDB-B4D0-B3048083FED5}"/>
          </ac:spMkLst>
        </pc:spChg>
        <pc:spChg chg="add del">
          <ac:chgData name="Harleen Kaur" userId="S::id65ns02@ubalt.edu::9f7fc1d6-ab67-473f-ba46-e98f6ce2049b" providerId="AD" clId="Web-{D15A0308-9E2D-B5D0-5115-FC1CFD6F461C}" dt="2021-06-19T19:34:57.036" v="148"/>
          <ac:spMkLst>
            <pc:docMk/>
            <pc:sldMk cId="4049505772" sldId="368"/>
            <ac:spMk id="11" creationId="{EC7FF834-B204-4967-8D47-8BB36EAF0EF5}"/>
          </ac:spMkLst>
        </pc:spChg>
        <pc:spChg chg="add del">
          <ac:chgData name="Harleen Kaur" userId="S::id65ns02@ubalt.edu::9f7fc1d6-ab67-473f-ba46-e98f6ce2049b" providerId="AD" clId="Web-{D15A0308-9E2D-B5D0-5115-FC1CFD6F461C}" dt="2021-06-19T19:34:57.036" v="148"/>
          <ac:spMkLst>
            <pc:docMk/>
            <pc:sldMk cId="4049505772" sldId="368"/>
            <ac:spMk id="13" creationId="{F780A22D-61EA-43E3-BD94-3E39CF902160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35:10.614" v="153" actId="14100"/>
          <ac:picMkLst>
            <pc:docMk/>
            <pc:sldMk cId="4049505772" sldId="368"/>
            <ac:picMk id="5" creationId="{652671C6-81AA-4133-AB21-2331A5F50BD9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5:46.615" v="165"/>
        <pc:sldMkLst>
          <pc:docMk/>
          <pc:sldMk cId="3707274105" sldId="369"/>
        </pc:sldMkLst>
        <pc:spChg chg="mo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2" creationId="{66238226-4C41-496F-B949-5452DD8516F6}"/>
          </ac:spMkLst>
        </pc:spChg>
        <pc:spChg chg="del">
          <ac:chgData name="Harleen Kaur" userId="S::id65ns02@ubalt.edu::9f7fc1d6-ab67-473f-ba46-e98f6ce2049b" providerId="AD" clId="Web-{D15A0308-9E2D-B5D0-5115-FC1CFD6F461C}" dt="2021-06-19T19:35:31.427" v="154"/>
          <ac:spMkLst>
            <pc:docMk/>
            <pc:sldMk cId="3707274105" sldId="369"/>
            <ac:spMk id="3" creationId="{12E85DE2-AADE-4040-9930-0A354AF9DDA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4" creationId="{06CDAD7B-F8B4-4F03-9785-5D604D0933D4}"/>
          </ac:spMkLst>
        </pc:spChg>
        <pc:spChg chg="ad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D15A0308-9E2D-B5D0-5115-FC1CFD6F461C}" dt="2021-06-19T19:35:46.615" v="165"/>
          <ac:picMkLst>
            <pc:docMk/>
            <pc:sldMk cId="3707274105" sldId="369"/>
            <ac:picMk id="5" creationId="{CA9416F5-C85C-46A8-AD7E-A82753EC269B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8:22.603" v="198" actId="20577"/>
        <pc:sldMkLst>
          <pc:docMk/>
          <pc:sldMk cId="463297845" sldId="370"/>
        </pc:sldMkLst>
        <pc:spChg chg="mod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2" creationId="{92608738-9902-45DE-9B66-CE73B19061FA}"/>
          </ac:spMkLst>
        </pc:spChg>
        <pc:spChg chg="del">
          <ac:chgData name="Harleen Kaur" userId="S::id65ns02@ubalt.edu::9f7fc1d6-ab67-473f-ba46-e98f6ce2049b" providerId="AD" clId="Web-{D15A0308-9E2D-B5D0-5115-FC1CFD6F461C}" dt="2021-06-19T19:36:30.554" v="174"/>
          <ac:spMkLst>
            <pc:docMk/>
            <pc:sldMk cId="463297845" sldId="370"/>
            <ac:spMk id="3" creationId="{3886CA9C-8636-468A-9830-D5A48515DE2C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4" creationId="{944D9FB5-A350-4B17-96F1-23506D0DBCA1}"/>
          </ac:spMkLst>
        </pc:spChg>
        <pc:spChg chg="add mod">
          <ac:chgData name="Harleen Kaur" userId="S::id65ns02@ubalt.edu::9f7fc1d6-ab67-473f-ba46-e98f6ce2049b" providerId="AD" clId="Web-{D15A0308-9E2D-B5D0-5115-FC1CFD6F461C}" dt="2021-06-19T19:38:22.603" v="198" actId="20577"/>
          <ac:spMkLst>
            <pc:docMk/>
            <pc:sldMk cId="463297845" sldId="370"/>
            <ac:spMk id="6" creationId="{05DB83A8-14F3-433F-8906-206E33E94484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0" creationId="{017517EF-BD4D-4055-BDB4-A322C53568AD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2" creationId="{0ADDB668-2CA4-4D2B-9C34-3487CA330BA8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4" creationId="{2568BC19-F052-4108-93E1-6A3D1DEC072F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6" creationId="{D5FD337D-4D6B-4C8B-B6F5-121097E09881}"/>
          </ac:spMkLst>
        </pc:spChg>
        <pc:picChg chg="add mod">
          <ac:chgData name="Harleen Kaur" userId="S::id65ns02@ubalt.edu::9f7fc1d6-ab67-473f-ba46-e98f6ce2049b" providerId="AD" clId="Web-{D15A0308-9E2D-B5D0-5115-FC1CFD6F461C}" dt="2021-06-19T19:37:51.602" v="188" actId="1076"/>
          <ac:picMkLst>
            <pc:docMk/>
            <pc:sldMk cId="463297845" sldId="370"/>
            <ac:picMk id="5" creationId="{A8D1ED94-2A4D-49B4-8F93-DDC78C1D6F9C}"/>
          </ac:picMkLst>
        </pc:picChg>
      </pc:sldChg>
      <pc:sldChg chg="modSp new">
        <pc:chgData name="Harleen Kaur" userId="S::id65ns02@ubalt.edu::9f7fc1d6-ab67-473f-ba46-e98f6ce2049b" providerId="AD" clId="Web-{D15A0308-9E2D-B5D0-5115-FC1CFD6F461C}" dt="2021-06-19T19:38:43.041" v="201" actId="20577"/>
        <pc:sldMkLst>
          <pc:docMk/>
          <pc:sldMk cId="957894643" sldId="371"/>
        </pc:sldMkLst>
        <pc:spChg chg="mod">
          <ac:chgData name="Harleen Kaur" userId="S::id65ns02@ubalt.edu::9f7fc1d6-ab67-473f-ba46-e98f6ce2049b" providerId="AD" clId="Web-{D15A0308-9E2D-B5D0-5115-FC1CFD6F461C}" dt="2021-06-19T19:38:35.150" v="199" actId="20577"/>
          <ac:spMkLst>
            <pc:docMk/>
            <pc:sldMk cId="957894643" sldId="371"/>
            <ac:spMk id="2" creationId="{9D6288E1-B609-4571-A92E-47E4B93B25CE}"/>
          </ac:spMkLst>
        </pc:spChg>
        <pc:spChg chg="mod">
          <ac:chgData name="Harleen Kaur" userId="S::id65ns02@ubalt.edu::9f7fc1d6-ab67-473f-ba46-e98f6ce2049b" providerId="AD" clId="Web-{D15A0308-9E2D-B5D0-5115-FC1CFD6F461C}" dt="2021-06-19T19:38:43.041" v="201" actId="20577"/>
          <ac:spMkLst>
            <pc:docMk/>
            <pc:sldMk cId="957894643" sldId="371"/>
            <ac:spMk id="3" creationId="{589E4713-9D30-4452-96B1-AB55C357742A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9:39:02.417" v="204" actId="20577"/>
        <pc:sldMkLst>
          <pc:docMk/>
          <pc:sldMk cId="376485367" sldId="372"/>
        </pc:sldMkLst>
        <pc:spChg chg="mod">
          <ac:chgData name="Harleen Kaur" userId="S::id65ns02@ubalt.edu::9f7fc1d6-ab67-473f-ba46-e98f6ce2049b" providerId="AD" clId="Web-{D15A0308-9E2D-B5D0-5115-FC1CFD6F461C}" dt="2021-06-19T19:38:54.666" v="202" actId="20577"/>
          <ac:spMkLst>
            <pc:docMk/>
            <pc:sldMk cId="376485367" sldId="372"/>
            <ac:spMk id="2" creationId="{D85C45B6-FDB7-4059-B395-72F21A511C54}"/>
          </ac:spMkLst>
        </pc:spChg>
        <pc:spChg chg="mod">
          <ac:chgData name="Harleen Kaur" userId="S::id65ns02@ubalt.edu::9f7fc1d6-ab67-473f-ba46-e98f6ce2049b" providerId="AD" clId="Web-{D15A0308-9E2D-B5D0-5115-FC1CFD6F461C}" dt="2021-06-19T19:39:02.417" v="204" actId="20577"/>
          <ac:spMkLst>
            <pc:docMk/>
            <pc:sldMk cId="376485367" sldId="372"/>
            <ac:spMk id="3" creationId="{E38BAB95-8CCA-4158-9973-DC350EBE8120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19:41:29.376" v="230" actId="1076"/>
        <pc:sldMkLst>
          <pc:docMk/>
          <pc:sldMk cId="3468930998" sldId="373"/>
        </pc:sldMkLst>
        <pc:spChg chg="del mod">
          <ac:chgData name="Harleen Kaur" userId="S::id65ns02@ubalt.edu::9f7fc1d6-ab67-473f-ba46-e98f6ce2049b" providerId="AD" clId="Web-{D15A0308-9E2D-B5D0-5115-FC1CFD6F461C}" dt="2021-06-19T19:40:33.874" v="216"/>
          <ac:spMkLst>
            <pc:docMk/>
            <pc:sldMk cId="3468930998" sldId="373"/>
            <ac:spMk id="2" creationId="{44718019-31F5-4F71-9F1C-3105E3746E5D}"/>
          </ac:spMkLst>
        </pc:spChg>
        <pc:spChg chg="del">
          <ac:chgData name="Harleen Kaur" userId="S::id65ns02@ubalt.edu::9f7fc1d6-ab67-473f-ba46-e98f6ce2049b" providerId="AD" clId="Web-{D15A0308-9E2D-B5D0-5115-FC1CFD6F461C}" dt="2021-06-19T19:39:29.308" v="206"/>
          <ac:spMkLst>
            <pc:docMk/>
            <pc:sldMk cId="3468930998" sldId="373"/>
            <ac:spMk id="3" creationId="{2D19E211-72DA-4A67-95D3-490426AB1283}"/>
          </ac:spMkLst>
        </pc:spChg>
        <pc:spChg chg="add mod">
          <ac:chgData name="Harleen Kaur" userId="S::id65ns02@ubalt.edu::9f7fc1d6-ab67-473f-ba46-e98f6ce2049b" providerId="AD" clId="Web-{D15A0308-9E2D-B5D0-5115-FC1CFD6F461C}" dt="2021-06-19T19:39:33.292" v="208" actId="20577"/>
          <ac:spMkLst>
            <pc:docMk/>
            <pc:sldMk cId="3468930998" sldId="373"/>
            <ac:spMk id="4" creationId="{D172A48D-51A8-4B09-A584-12862AB2B7D2}"/>
          </ac:spMkLst>
        </pc:spChg>
        <pc:spChg chg="add mod">
          <ac:chgData name="Harleen Kaur" userId="S::id65ns02@ubalt.edu::9f7fc1d6-ab67-473f-ba46-e98f6ce2049b" providerId="AD" clId="Web-{D15A0308-9E2D-B5D0-5115-FC1CFD6F461C}" dt="2021-06-19T19:40:42.781" v="217" actId="20577"/>
          <ac:spMkLst>
            <pc:docMk/>
            <pc:sldMk cId="3468930998" sldId="373"/>
            <ac:spMk id="7" creationId="{3D5EB600-3DA7-4516-BD2A-E4349DC4CD7B}"/>
          </ac:spMkLst>
        </pc:spChg>
        <pc:spChg chg="add mod">
          <ac:chgData name="Harleen Kaur" userId="S::id65ns02@ubalt.edu::9f7fc1d6-ab67-473f-ba46-e98f6ce2049b" providerId="AD" clId="Web-{D15A0308-9E2D-B5D0-5115-FC1CFD6F461C}" dt="2021-06-19T19:41:16.860" v="229" actId="14100"/>
          <ac:spMkLst>
            <pc:docMk/>
            <pc:sldMk cId="3468930998" sldId="373"/>
            <ac:spMk id="8" creationId="{8C9E3E85-F0FC-4E7F-8629-ED845C4C2103}"/>
          </ac:spMkLst>
        </pc:spChg>
        <pc:picChg chg="add mod">
          <ac:chgData name="Harleen Kaur" userId="S::id65ns02@ubalt.edu::9f7fc1d6-ab67-473f-ba46-e98f6ce2049b" providerId="AD" clId="Web-{D15A0308-9E2D-B5D0-5115-FC1CFD6F461C}" dt="2021-06-19T19:41:29.376" v="230" actId="1076"/>
          <ac:picMkLst>
            <pc:docMk/>
            <pc:sldMk cId="3468930998" sldId="373"/>
            <ac:picMk id="5" creationId="{171E1CF9-1565-4B93-BA78-6CE2C2713D7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43:42.551" v="254" actId="14100"/>
        <pc:sldMkLst>
          <pc:docMk/>
          <pc:sldMk cId="89896237" sldId="374"/>
        </pc:sldMkLst>
        <pc:spChg chg="mo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2" creationId="{1C122600-D499-42A9-B5D5-52C0C678291E}"/>
          </ac:spMkLst>
        </pc:spChg>
        <pc:spChg chg="del">
          <ac:chgData name="Harleen Kaur" userId="S::id65ns02@ubalt.edu::9f7fc1d6-ab67-473f-ba46-e98f6ce2049b" providerId="AD" clId="Web-{D15A0308-9E2D-B5D0-5115-FC1CFD6F461C}" dt="2021-06-19T19:42:13.252" v="232"/>
          <ac:spMkLst>
            <pc:docMk/>
            <pc:sldMk cId="89896237" sldId="374"/>
            <ac:spMk id="3" creationId="{38103557-928A-4B6C-BCF2-AC7B6AC2E199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4" creationId="{BD1A6098-6270-43BE-9FA2-B3D664EA4D72}"/>
          </ac:spMkLst>
        </pc:spChg>
        <pc:spChg chg="add mod">
          <ac:chgData name="Harleen Kaur" userId="S::id65ns02@ubalt.edu::9f7fc1d6-ab67-473f-ba46-e98f6ce2049b" providerId="AD" clId="Web-{D15A0308-9E2D-B5D0-5115-FC1CFD6F461C}" dt="2021-06-19T19:43:35.520" v="253" actId="20577"/>
          <ac:spMkLst>
            <pc:docMk/>
            <pc:sldMk cId="89896237" sldId="374"/>
            <ac:spMk id="6" creationId="{DBCCE3BB-6E29-41BD-9796-17F745A3DD1F}"/>
          </ac:spMkLst>
        </pc:spChg>
        <pc:spChg chg="ad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43:42.551" v="254" actId="14100"/>
          <ac:picMkLst>
            <pc:docMk/>
            <pc:sldMk cId="89896237" sldId="374"/>
            <ac:picMk id="5" creationId="{A61FAE3A-A07E-4071-9072-A742DD73DD14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45:08.553" v="276" actId="1076"/>
        <pc:sldMkLst>
          <pc:docMk/>
          <pc:sldMk cId="48899272" sldId="375"/>
        </pc:sldMkLst>
        <pc:spChg chg="mod">
          <ac:chgData name="Harleen Kaur" userId="S::id65ns02@ubalt.edu::9f7fc1d6-ab67-473f-ba46-e98f6ce2049b" providerId="AD" clId="Web-{D15A0308-9E2D-B5D0-5115-FC1CFD6F461C}" dt="2021-06-19T19:44:01.551" v="255" actId="20577"/>
          <ac:spMkLst>
            <pc:docMk/>
            <pc:sldMk cId="48899272" sldId="375"/>
            <ac:spMk id="2" creationId="{7EA31DBF-E920-4931-986F-A6AE4D477D42}"/>
          </ac:spMkLst>
        </pc:spChg>
        <pc:spChg chg="del">
          <ac:chgData name="Harleen Kaur" userId="S::id65ns02@ubalt.edu::9f7fc1d6-ab67-473f-ba46-e98f6ce2049b" providerId="AD" clId="Web-{D15A0308-9E2D-B5D0-5115-FC1CFD6F461C}" dt="2021-06-19T19:44:10.958" v="256"/>
          <ac:spMkLst>
            <pc:docMk/>
            <pc:sldMk cId="48899272" sldId="375"/>
            <ac:spMk id="3" creationId="{0C9B0AA7-90EB-415E-85E7-58236651BAAE}"/>
          </ac:spMkLst>
        </pc:spChg>
        <pc:spChg chg="add mod">
          <ac:chgData name="Harleen Kaur" userId="S::id65ns02@ubalt.edu::9f7fc1d6-ab67-473f-ba46-e98f6ce2049b" providerId="AD" clId="Web-{D15A0308-9E2D-B5D0-5115-FC1CFD6F461C}" dt="2021-06-19T19:44:16.192" v="259" actId="20577"/>
          <ac:spMkLst>
            <pc:docMk/>
            <pc:sldMk cId="48899272" sldId="375"/>
            <ac:spMk id="4" creationId="{2830026C-0165-4CD0-8238-95F77BD1490A}"/>
          </ac:spMkLst>
        </pc:spChg>
        <pc:spChg chg="add mod">
          <ac:chgData name="Harleen Kaur" userId="S::id65ns02@ubalt.edu::9f7fc1d6-ab67-473f-ba46-e98f6ce2049b" providerId="AD" clId="Web-{D15A0308-9E2D-B5D0-5115-FC1CFD6F461C}" dt="2021-06-19T19:44:31.037" v="266" actId="20577"/>
          <ac:spMkLst>
            <pc:docMk/>
            <pc:sldMk cId="48899272" sldId="375"/>
            <ac:spMk id="6" creationId="{BFF0E8F2-D152-4B29-9298-7A4DB3142C2B}"/>
          </ac:spMkLst>
        </pc:spChg>
        <pc:spChg chg="add mod">
          <ac:chgData name="Harleen Kaur" userId="S::id65ns02@ubalt.edu::9f7fc1d6-ab67-473f-ba46-e98f6ce2049b" providerId="AD" clId="Web-{D15A0308-9E2D-B5D0-5115-FC1CFD6F461C}" dt="2021-06-19T19:45:08.553" v="276" actId="1076"/>
          <ac:spMkLst>
            <pc:docMk/>
            <pc:sldMk cId="48899272" sldId="375"/>
            <ac:spMk id="8" creationId="{0F2601C5-6FED-4EC2-9874-8937DB6D58E0}"/>
          </ac:spMkLst>
        </pc:spChg>
        <pc:picChg chg="add mod">
          <ac:chgData name="Harleen Kaur" userId="S::id65ns02@ubalt.edu::9f7fc1d6-ab67-473f-ba46-e98f6ce2049b" providerId="AD" clId="Web-{D15A0308-9E2D-B5D0-5115-FC1CFD6F461C}" dt="2021-06-19T19:44:22.302" v="262" actId="14100"/>
          <ac:picMkLst>
            <pc:docMk/>
            <pc:sldMk cId="48899272" sldId="375"/>
            <ac:picMk id="5" creationId="{981F6A18-4391-46DD-B668-C1F50FFC921D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44:40.959" v="269" actId="14100"/>
          <ac:picMkLst>
            <pc:docMk/>
            <pc:sldMk cId="48899272" sldId="375"/>
            <ac:picMk id="7" creationId="{3D29D746-B18F-4C6E-9CD1-7C4C4146D969}"/>
          </ac:picMkLst>
        </pc:picChg>
      </pc:sldChg>
      <pc:sldChg chg="modSp new del">
        <pc:chgData name="Harleen Kaur" userId="S::id65ns02@ubalt.edu::9f7fc1d6-ab67-473f-ba46-e98f6ce2049b" providerId="AD" clId="Web-{D15A0308-9E2D-B5D0-5115-FC1CFD6F461C}" dt="2021-06-19T19:46:46.274" v="298"/>
        <pc:sldMkLst>
          <pc:docMk/>
          <pc:sldMk cId="1718189075" sldId="376"/>
        </pc:sldMkLst>
        <pc:spChg chg="mod">
          <ac:chgData name="Harleen Kaur" userId="S::id65ns02@ubalt.edu::9f7fc1d6-ab67-473f-ba46-e98f6ce2049b" providerId="AD" clId="Web-{D15A0308-9E2D-B5D0-5115-FC1CFD6F461C}" dt="2021-06-19T19:46:28.336" v="297" actId="20577"/>
          <ac:spMkLst>
            <pc:docMk/>
            <pc:sldMk cId="1718189075" sldId="376"/>
            <ac:spMk id="2" creationId="{15249E3A-DB2F-4F71-A84E-8528C54B00BC}"/>
          </ac:spMkLst>
        </pc:spChg>
      </pc:sldChg>
      <pc:sldChg chg="addSp delSp modSp new mod setBg">
        <pc:chgData name="Harleen Kaur" userId="S::id65ns02@ubalt.edu::9f7fc1d6-ab67-473f-ba46-e98f6ce2049b" providerId="AD" clId="Web-{D15A0308-9E2D-B5D0-5115-FC1CFD6F461C}" dt="2021-06-19T19:48:15.589" v="331" actId="1076"/>
        <pc:sldMkLst>
          <pc:docMk/>
          <pc:sldMk cId="1561551950" sldId="377"/>
        </pc:sldMkLst>
        <pc:spChg chg="mod">
          <ac:chgData name="Harleen Kaur" userId="S::id65ns02@ubalt.edu::9f7fc1d6-ab67-473f-ba46-e98f6ce2049b" providerId="AD" clId="Web-{D15A0308-9E2D-B5D0-5115-FC1CFD6F461C}" dt="2021-06-19T19:47:37.854" v="321"/>
          <ac:spMkLst>
            <pc:docMk/>
            <pc:sldMk cId="1561551950" sldId="377"/>
            <ac:spMk id="2" creationId="{4B6BA77E-EC5A-4C18-8E36-25D186B7C149}"/>
          </ac:spMkLst>
        </pc:spChg>
        <pc:spChg chg="del">
          <ac:chgData name="Harleen Kaur" userId="S::id65ns02@ubalt.edu::9f7fc1d6-ab67-473f-ba46-e98f6ce2049b" providerId="AD" clId="Web-{D15A0308-9E2D-B5D0-5115-FC1CFD6F461C}" dt="2021-06-19T19:47:06.244" v="313"/>
          <ac:spMkLst>
            <pc:docMk/>
            <pc:sldMk cId="1561551950" sldId="377"/>
            <ac:spMk id="3" creationId="{CA760E77-C172-4FB8-A4FB-F0DA8B939DF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8:15.589" v="331" actId="1076"/>
          <ac:spMkLst>
            <pc:docMk/>
            <pc:sldMk cId="1561551950" sldId="377"/>
            <ac:spMk id="4" creationId="{95E9B8F5-6E8D-45B7-AA19-682DAA9E29DC}"/>
          </ac:spMkLst>
        </pc:spChg>
        <pc:spChg chg="add">
          <ac:chgData name="Harleen Kaur" userId="S::id65ns02@ubalt.edu::9f7fc1d6-ab67-473f-ba46-e98f6ce2049b" providerId="AD" clId="Web-{D15A0308-9E2D-B5D0-5115-FC1CFD6F461C}" dt="2021-06-19T19:47:37.854" v="321"/>
          <ac:spMkLst>
            <pc:docMk/>
            <pc:sldMk cId="1561551950" sldId="377"/>
            <ac:spMk id="7" creationId="{D4771268-CB57-404A-9271-370EB28F6090}"/>
          </ac:spMkLst>
        </pc:spChg>
        <pc:spChg chg="add del">
          <ac:chgData name="Harleen Kaur" userId="S::id65ns02@ubalt.edu::9f7fc1d6-ab67-473f-ba46-e98f6ce2049b" providerId="AD" clId="Web-{D15A0308-9E2D-B5D0-5115-FC1CFD6F461C}" dt="2021-06-19T19:47:30.760" v="319"/>
          <ac:spMkLst>
            <pc:docMk/>
            <pc:sldMk cId="1561551950" sldId="377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D15A0308-9E2D-B5D0-5115-FC1CFD6F461C}" dt="2021-06-19T19:47:53.010" v="325" actId="14100"/>
          <ac:picMkLst>
            <pc:docMk/>
            <pc:sldMk cId="1561551950" sldId="377"/>
            <ac:picMk id="5" creationId="{AE812F28-9B13-4B03-BEF3-471EEB98301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49:19.591" v="346" actId="20577"/>
        <pc:sldMkLst>
          <pc:docMk/>
          <pc:sldMk cId="1447797136" sldId="378"/>
        </pc:sldMkLst>
        <pc:spChg chg="mod">
          <ac:chgData name="Harleen Kaur" userId="S::id65ns02@ubalt.edu::9f7fc1d6-ab67-473f-ba46-e98f6ce2049b" providerId="AD" clId="Web-{D15A0308-9E2D-B5D0-5115-FC1CFD6F461C}" dt="2021-06-19T19:49:19.591" v="346" actId="20577"/>
          <ac:spMkLst>
            <pc:docMk/>
            <pc:sldMk cId="1447797136" sldId="378"/>
            <ac:spMk id="2" creationId="{1394DC3B-3457-41B4-9A40-FEDE82C5BA54}"/>
          </ac:spMkLst>
        </pc:spChg>
        <pc:spChg chg="del">
          <ac:chgData name="Harleen Kaur" userId="S::id65ns02@ubalt.edu::9f7fc1d6-ab67-473f-ba46-e98f6ce2049b" providerId="AD" clId="Web-{D15A0308-9E2D-B5D0-5115-FC1CFD6F461C}" dt="2021-06-19T19:48:34.121" v="334"/>
          <ac:spMkLst>
            <pc:docMk/>
            <pc:sldMk cId="1447797136" sldId="378"/>
            <ac:spMk id="3" creationId="{377615A4-9B10-4A0B-ACB6-80170B861FEF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4" creationId="{AC38DA1E-4F24-419E-954F-E74354EA41F7}"/>
          </ac:spMkLst>
        </pc:spChg>
        <pc:spChg chg="add mo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6" creationId="{DD2C35F1-227C-4F3C-AFE3-CDC7955F255D}"/>
          </ac:spMkLst>
        </pc:spChg>
        <pc:spChg chg="ad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49:10.403" v="345"/>
          <ac:picMkLst>
            <pc:docMk/>
            <pc:sldMk cId="1447797136" sldId="378"/>
            <ac:picMk id="5" creationId="{FFD4431C-3295-4375-A505-0EBE610DDDB0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52:54.065" v="399" actId="14100"/>
        <pc:sldMkLst>
          <pc:docMk/>
          <pc:sldMk cId="714563919" sldId="379"/>
        </pc:sldMkLst>
        <pc:spChg chg="mod">
          <ac:chgData name="Harleen Kaur" userId="S::id65ns02@ubalt.edu::9f7fc1d6-ab67-473f-ba46-e98f6ce2049b" providerId="AD" clId="Web-{D15A0308-9E2D-B5D0-5115-FC1CFD6F461C}" dt="2021-06-19T19:49:50.310" v="356" actId="20577"/>
          <ac:spMkLst>
            <pc:docMk/>
            <pc:sldMk cId="714563919" sldId="379"/>
            <ac:spMk id="2" creationId="{4B689AA3-46BE-49C3-81A9-CEB065A5FA80}"/>
          </ac:spMkLst>
        </pc:spChg>
        <pc:spChg chg="del">
          <ac:chgData name="Harleen Kaur" userId="S::id65ns02@ubalt.edu::9f7fc1d6-ab67-473f-ba46-e98f6ce2049b" providerId="AD" clId="Web-{D15A0308-9E2D-B5D0-5115-FC1CFD6F461C}" dt="2021-06-19T19:50:04.748" v="357"/>
          <ac:spMkLst>
            <pc:docMk/>
            <pc:sldMk cId="714563919" sldId="379"/>
            <ac:spMk id="3" creationId="{D34DA338-7A3E-432C-90F6-CA226D04B41B}"/>
          </ac:spMkLst>
        </pc:spChg>
        <pc:spChg chg="add mod">
          <ac:chgData name="Harleen Kaur" userId="S::id65ns02@ubalt.edu::9f7fc1d6-ab67-473f-ba46-e98f6ce2049b" providerId="AD" clId="Web-{D15A0308-9E2D-B5D0-5115-FC1CFD6F461C}" dt="2021-06-19T19:50:08.248" v="359" actId="20577"/>
          <ac:spMkLst>
            <pc:docMk/>
            <pc:sldMk cId="714563919" sldId="379"/>
            <ac:spMk id="4" creationId="{6C6DE65C-A0B3-4FD7-B22E-73D48DA974E1}"/>
          </ac:spMkLst>
        </pc:spChg>
        <pc:spChg chg="add del">
          <ac:chgData name="Harleen Kaur" userId="S::id65ns02@ubalt.edu::9f7fc1d6-ab67-473f-ba46-e98f6ce2049b" providerId="AD" clId="Web-{D15A0308-9E2D-B5D0-5115-FC1CFD6F461C}" dt="2021-06-19T19:50:55.249" v="374"/>
          <ac:spMkLst>
            <pc:docMk/>
            <pc:sldMk cId="714563919" sldId="379"/>
            <ac:spMk id="6" creationId="{D4417EE4-9001-43CA-8F75-7DFC03721CE9}"/>
          </ac:spMkLst>
        </pc:spChg>
        <pc:spChg chg="add mod">
          <ac:chgData name="Harleen Kaur" userId="S::id65ns02@ubalt.edu::9f7fc1d6-ab67-473f-ba46-e98f6ce2049b" providerId="AD" clId="Web-{D15A0308-9E2D-B5D0-5115-FC1CFD6F461C}" dt="2021-06-19T19:51:53.282" v="387" actId="14100"/>
          <ac:spMkLst>
            <pc:docMk/>
            <pc:sldMk cId="714563919" sldId="379"/>
            <ac:spMk id="10" creationId="{C5B33253-7C53-441E-A1B2-DBD1BE147E16}"/>
          </ac:spMkLst>
        </pc:spChg>
        <pc:spChg chg="add mod">
          <ac:chgData name="Harleen Kaur" userId="S::id65ns02@ubalt.edu::9f7fc1d6-ab67-473f-ba46-e98f6ce2049b" providerId="AD" clId="Web-{D15A0308-9E2D-B5D0-5115-FC1CFD6F461C}" dt="2021-06-19T19:52:37.220" v="398" actId="1076"/>
          <ac:spMkLst>
            <pc:docMk/>
            <pc:sldMk cId="714563919" sldId="379"/>
            <ac:spMk id="12" creationId="{ED58E37A-1FD7-4C41-939E-6AFDE0449B41}"/>
          </ac:spMkLst>
        </pc:spChg>
        <pc:picChg chg="add mod">
          <ac:chgData name="Harleen Kaur" userId="S::id65ns02@ubalt.edu::9f7fc1d6-ab67-473f-ba46-e98f6ce2049b" providerId="AD" clId="Web-{D15A0308-9E2D-B5D0-5115-FC1CFD6F461C}" dt="2021-06-19T19:50:41.124" v="372" actId="1076"/>
          <ac:picMkLst>
            <pc:docMk/>
            <pc:sldMk cId="714563919" sldId="379"/>
            <ac:picMk id="5" creationId="{6E0FC93C-8D81-4FCB-8EDB-E248B82A6403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51:13.156" v="379" actId="14100"/>
          <ac:picMkLst>
            <pc:docMk/>
            <pc:sldMk cId="714563919" sldId="379"/>
            <ac:picMk id="7" creationId="{434369EF-4190-43CB-A783-D949DFFBB6DB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9:51:23.687" v="381"/>
          <ac:picMkLst>
            <pc:docMk/>
            <pc:sldMk cId="714563919" sldId="379"/>
            <ac:picMk id="8" creationId="{6589D7B5-550D-4D6E-9A22-6263960922B5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9:51:31.859" v="383"/>
          <ac:picMkLst>
            <pc:docMk/>
            <pc:sldMk cId="714563919" sldId="379"/>
            <ac:picMk id="9" creationId="{E59CDAE4-5316-4651-ACFB-0F983996763B}"/>
          </ac:picMkLst>
        </pc:picChg>
        <pc:cxnChg chg="add mod">
          <ac:chgData name="Harleen Kaur" userId="S::id65ns02@ubalt.edu::9f7fc1d6-ab67-473f-ba46-e98f6ce2049b" providerId="AD" clId="Web-{D15A0308-9E2D-B5D0-5115-FC1CFD6F461C}" dt="2021-06-19T19:52:54.065" v="399" actId="14100"/>
          <ac:cxnSpMkLst>
            <pc:docMk/>
            <pc:sldMk cId="714563919" sldId="379"/>
            <ac:cxnSpMk id="11" creationId="{925BAC8E-5045-4D68-B8E5-6C6B6045A2E2}"/>
          </ac:cxnSpMkLst>
        </pc:cxnChg>
      </pc:sldChg>
      <pc:sldChg chg="modSp new">
        <pc:chgData name="Harleen Kaur" userId="S::id65ns02@ubalt.edu::9f7fc1d6-ab67-473f-ba46-e98f6ce2049b" providerId="AD" clId="Web-{D15A0308-9E2D-B5D0-5115-FC1CFD6F461C}" dt="2021-06-19T19:53:16.596" v="407" actId="20577"/>
        <pc:sldMkLst>
          <pc:docMk/>
          <pc:sldMk cId="34183985" sldId="380"/>
        </pc:sldMkLst>
        <pc:spChg chg="mod">
          <ac:chgData name="Harleen Kaur" userId="S::id65ns02@ubalt.edu::9f7fc1d6-ab67-473f-ba46-e98f6ce2049b" providerId="AD" clId="Web-{D15A0308-9E2D-B5D0-5115-FC1CFD6F461C}" dt="2021-06-19T19:53:08.487" v="405" actId="20577"/>
          <ac:spMkLst>
            <pc:docMk/>
            <pc:sldMk cId="34183985" sldId="380"/>
            <ac:spMk id="2" creationId="{25C41D9B-2CD1-4A62-A542-FC90C9BDA6D5}"/>
          </ac:spMkLst>
        </pc:spChg>
        <pc:spChg chg="mod">
          <ac:chgData name="Harleen Kaur" userId="S::id65ns02@ubalt.edu::9f7fc1d6-ab67-473f-ba46-e98f6ce2049b" providerId="AD" clId="Web-{D15A0308-9E2D-B5D0-5115-FC1CFD6F461C}" dt="2021-06-19T19:53:16.596" v="407" actId="20577"/>
          <ac:spMkLst>
            <pc:docMk/>
            <pc:sldMk cId="34183985" sldId="380"/>
            <ac:spMk id="3" creationId="{2AEADFF0-64FD-4BC0-B0B0-C813334DAF94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9:53:51.472" v="415" actId="20577"/>
        <pc:sldMkLst>
          <pc:docMk/>
          <pc:sldMk cId="2697053936" sldId="381"/>
        </pc:sldMkLst>
        <pc:spChg chg="mod">
          <ac:chgData name="Harleen Kaur" userId="S::id65ns02@ubalt.edu::9f7fc1d6-ab67-473f-ba46-e98f6ce2049b" providerId="AD" clId="Web-{D15A0308-9E2D-B5D0-5115-FC1CFD6F461C}" dt="2021-06-19T19:53:29.894" v="409" actId="20577"/>
          <ac:spMkLst>
            <pc:docMk/>
            <pc:sldMk cId="2697053936" sldId="381"/>
            <ac:spMk id="2" creationId="{FFE45C99-A16E-4E02-956D-F5FBD2C21577}"/>
          </ac:spMkLst>
        </pc:spChg>
        <pc:spChg chg="mod">
          <ac:chgData name="Harleen Kaur" userId="S::id65ns02@ubalt.edu::9f7fc1d6-ab67-473f-ba46-e98f6ce2049b" providerId="AD" clId="Web-{D15A0308-9E2D-B5D0-5115-FC1CFD6F461C}" dt="2021-06-19T19:53:51.472" v="415" actId="20577"/>
          <ac:spMkLst>
            <pc:docMk/>
            <pc:sldMk cId="2697053936" sldId="381"/>
            <ac:spMk id="3" creationId="{03BAA8EA-6053-4276-AFCA-56BDF39F3787}"/>
          </ac:spMkLst>
        </pc:spChg>
      </pc:sldChg>
      <pc:sldChg chg="addSp delSp modSp new mod setBg">
        <pc:chgData name="Harleen Kaur" userId="S::id65ns02@ubalt.edu::9f7fc1d6-ab67-473f-ba46-e98f6ce2049b" providerId="AD" clId="Web-{D15A0308-9E2D-B5D0-5115-FC1CFD6F461C}" dt="2021-06-19T19:55:06.490" v="462" actId="20577"/>
        <pc:sldMkLst>
          <pc:docMk/>
          <pc:sldMk cId="3491584397" sldId="382"/>
        </pc:sldMkLst>
        <pc:spChg chg="mod">
          <ac:chgData name="Harleen Kaur" userId="S::id65ns02@ubalt.edu::9f7fc1d6-ab67-473f-ba46-e98f6ce2049b" providerId="AD" clId="Web-{D15A0308-9E2D-B5D0-5115-FC1CFD6F461C}" dt="2021-06-19T19:54:53.614" v="443" actId="20577"/>
          <ac:spMkLst>
            <pc:docMk/>
            <pc:sldMk cId="3491584397" sldId="382"/>
            <ac:spMk id="2" creationId="{4B379149-E0CF-4EF9-A839-9D8BC537615B}"/>
          </ac:spMkLst>
        </pc:spChg>
        <pc:spChg chg="del">
          <ac:chgData name="Harleen Kaur" userId="S::id65ns02@ubalt.edu::9f7fc1d6-ab67-473f-ba46-e98f6ce2049b" providerId="AD" clId="Web-{D15A0308-9E2D-B5D0-5115-FC1CFD6F461C}" dt="2021-06-19T19:54:13.926" v="417"/>
          <ac:spMkLst>
            <pc:docMk/>
            <pc:sldMk cId="3491584397" sldId="382"/>
            <ac:spMk id="3" creationId="{F22B4AAD-1D8A-4DC2-8389-B5A4B54A2FF3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54:37.520" v="426"/>
          <ac:spMkLst>
            <pc:docMk/>
            <pc:sldMk cId="3491584397" sldId="382"/>
            <ac:spMk id="4" creationId="{9B2C1A8D-1F62-420C-AB1B-5C303494E198}"/>
          </ac:spMkLst>
        </pc:spChg>
        <pc:spChg chg="add mod">
          <ac:chgData name="Harleen Kaur" userId="S::id65ns02@ubalt.edu::9f7fc1d6-ab67-473f-ba46-e98f6ce2049b" providerId="AD" clId="Web-{D15A0308-9E2D-B5D0-5115-FC1CFD6F461C}" dt="2021-06-19T19:55:06.490" v="462" actId="20577"/>
          <ac:spMkLst>
            <pc:docMk/>
            <pc:sldMk cId="3491584397" sldId="382"/>
            <ac:spMk id="6" creationId="{773DB7A1-4C09-48E4-B844-76F9615E8E48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54:37.520" v="426"/>
          <ac:picMkLst>
            <pc:docMk/>
            <pc:sldMk cId="3491584397" sldId="382"/>
            <ac:picMk id="5" creationId="{4D3FFBBD-14E9-4436-835D-A3DB6DF1E661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56:41.180" v="492" actId="1076"/>
        <pc:sldMkLst>
          <pc:docMk/>
          <pc:sldMk cId="145533210" sldId="383"/>
        </pc:sldMkLst>
        <pc:spChg chg="mo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2" creationId="{4472748E-4442-4237-8A5B-9FF3131E028B}"/>
          </ac:spMkLst>
        </pc:spChg>
        <pc:spChg chg="del">
          <ac:chgData name="Harleen Kaur" userId="S::id65ns02@ubalt.edu::9f7fc1d6-ab67-473f-ba46-e98f6ce2049b" providerId="AD" clId="Web-{D15A0308-9E2D-B5D0-5115-FC1CFD6F461C}" dt="2021-06-19T19:55:41.663" v="479"/>
          <ac:spMkLst>
            <pc:docMk/>
            <pc:sldMk cId="145533210" sldId="383"/>
            <ac:spMk id="3" creationId="{BE5B0032-31A5-4A43-B067-5266FB391FF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4" creationId="{12D63C5F-6E4D-4A28-B88E-D46A6A206D77}"/>
          </ac:spMkLst>
        </pc:spChg>
        <pc:spChg chg="add mo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6" creationId="{45D3AFA1-FFC4-498E-9935-41A13E8EC778}"/>
          </ac:spMkLst>
        </pc:spChg>
        <pc:spChg chg="ad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56:41.180" v="492" actId="1076"/>
          <ac:picMkLst>
            <pc:docMk/>
            <pc:sldMk cId="145533210" sldId="383"/>
            <ac:picMk id="5" creationId="{2ECBD0E8-90F7-4080-AD4E-118F671856FF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59:19.981" v="526" actId="20577"/>
        <pc:sldMkLst>
          <pc:docMk/>
          <pc:sldMk cId="2632199446" sldId="384"/>
        </pc:sldMkLst>
        <pc:spChg chg="mod">
          <ac:chgData name="Harleen Kaur" userId="S::id65ns02@ubalt.edu::9f7fc1d6-ab67-473f-ba46-e98f6ce2049b" providerId="AD" clId="Web-{D15A0308-9E2D-B5D0-5115-FC1CFD6F461C}" dt="2021-06-19T19:58:04.198" v="505" actId="20577"/>
          <ac:spMkLst>
            <pc:docMk/>
            <pc:sldMk cId="2632199446" sldId="384"/>
            <ac:spMk id="2" creationId="{6D94DEA2-F4BE-4BA1-9646-A7E59664C746}"/>
          </ac:spMkLst>
        </pc:spChg>
        <pc:spChg chg="del">
          <ac:chgData name="Harleen Kaur" userId="S::id65ns02@ubalt.edu::9f7fc1d6-ab67-473f-ba46-e98f6ce2049b" providerId="AD" clId="Web-{D15A0308-9E2D-B5D0-5115-FC1CFD6F461C}" dt="2021-06-19T19:58:10.151" v="506"/>
          <ac:spMkLst>
            <pc:docMk/>
            <pc:sldMk cId="2632199446" sldId="384"/>
            <ac:spMk id="3" creationId="{6B99101A-5315-42E0-B5E5-746D92FABBD4}"/>
          </ac:spMkLst>
        </pc:spChg>
        <pc:spChg chg="add mod">
          <ac:chgData name="Harleen Kaur" userId="S::id65ns02@ubalt.edu::9f7fc1d6-ab67-473f-ba46-e98f6ce2049b" providerId="AD" clId="Web-{D15A0308-9E2D-B5D0-5115-FC1CFD6F461C}" dt="2021-06-19T19:58:13.683" v="508" actId="20577"/>
          <ac:spMkLst>
            <pc:docMk/>
            <pc:sldMk cId="2632199446" sldId="384"/>
            <ac:spMk id="4" creationId="{BD48C350-A9EB-4D84-91FA-90326ABAD526}"/>
          </ac:spMkLst>
        </pc:spChg>
        <pc:spChg chg="add mod">
          <ac:chgData name="Harleen Kaur" userId="S::id65ns02@ubalt.edu::9f7fc1d6-ab67-473f-ba46-e98f6ce2049b" providerId="AD" clId="Web-{D15A0308-9E2D-B5D0-5115-FC1CFD6F461C}" dt="2021-06-19T19:58:33.621" v="515" actId="20577"/>
          <ac:spMkLst>
            <pc:docMk/>
            <pc:sldMk cId="2632199446" sldId="384"/>
            <ac:spMk id="6" creationId="{181AC21A-7A27-461E-AC53-48DAA660F350}"/>
          </ac:spMkLst>
        </pc:spChg>
        <pc:spChg chg="add mod">
          <ac:chgData name="Harleen Kaur" userId="S::id65ns02@ubalt.edu::9f7fc1d6-ab67-473f-ba46-e98f6ce2049b" providerId="AD" clId="Web-{D15A0308-9E2D-B5D0-5115-FC1CFD6F461C}" dt="2021-06-19T19:59:19.981" v="526" actId="20577"/>
          <ac:spMkLst>
            <pc:docMk/>
            <pc:sldMk cId="2632199446" sldId="384"/>
            <ac:spMk id="8" creationId="{D5E0AD00-3396-4D2F-BBBD-42C7073A8A3E}"/>
          </ac:spMkLst>
        </pc:spChg>
        <pc:picChg chg="add mod">
          <ac:chgData name="Harleen Kaur" userId="S::id65ns02@ubalt.edu::9f7fc1d6-ab67-473f-ba46-e98f6ce2049b" providerId="AD" clId="Web-{D15A0308-9E2D-B5D0-5115-FC1CFD6F461C}" dt="2021-06-19T19:59:00.637" v="519" actId="1076"/>
          <ac:picMkLst>
            <pc:docMk/>
            <pc:sldMk cId="2632199446" sldId="384"/>
            <ac:picMk id="5" creationId="{41306C04-FA07-4CBD-8968-2174FDBE8C12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59:08.184" v="521" actId="14100"/>
          <ac:picMkLst>
            <pc:docMk/>
            <pc:sldMk cId="2632199446" sldId="384"/>
            <ac:picMk id="7" creationId="{99EDE7EB-8055-48C9-AE2B-9E2EA24D945F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20:02:43.361" v="578" actId="1076"/>
        <pc:sldMkLst>
          <pc:docMk/>
          <pc:sldMk cId="1881829419" sldId="385"/>
        </pc:sldMkLst>
        <pc:spChg chg="mo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2" creationId="{F10C001C-4325-40FE-9441-39B69011018C}"/>
          </ac:spMkLst>
        </pc:spChg>
        <pc:spChg chg="del">
          <ac:chgData name="Harleen Kaur" userId="S::id65ns02@ubalt.edu::9f7fc1d6-ab67-473f-ba46-e98f6ce2049b" providerId="AD" clId="Web-{D15A0308-9E2D-B5D0-5115-FC1CFD6F461C}" dt="2021-06-19T20:00:17.186" v="541"/>
          <ac:spMkLst>
            <pc:docMk/>
            <pc:sldMk cId="1881829419" sldId="385"/>
            <ac:spMk id="3" creationId="{F4140056-6BEE-440C-9657-02F9C0E3047C}"/>
          </ac:spMkLst>
        </pc:spChg>
        <pc:spChg chg="add mod or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4" creationId="{2711FF6A-4DD0-4801-8CEC-4AFEF016BD8E}"/>
          </ac:spMkLst>
        </pc:spChg>
        <pc:spChg chg="add mo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6" creationId="{9C710302-6347-4167-804A-1FA01DE60D0A}"/>
          </ac:spMkLst>
        </pc:spChg>
        <pc:spChg chg="add">
          <ac:chgData name="Harleen Kaur" userId="S::id65ns02@ubalt.edu::9f7fc1d6-ab67-473f-ba46-e98f6ce2049b" providerId="AD" clId="Web-{D15A0308-9E2D-B5D0-5115-FC1CFD6F461C}" dt="2021-06-19T20:02:32.658" v="576"/>
          <ac:spMkLst>
            <pc:docMk/>
            <pc:sldMk cId="1881829419" sldId="385"/>
            <ac:spMk id="8" creationId="{D7695D8C-D3A1-452C-8E9A-1B73F06956CD}"/>
          </ac:spMkLst>
        </pc:spChg>
        <pc:spChg chg="add mod">
          <ac:chgData name="Harleen Kaur" userId="S::id65ns02@ubalt.edu::9f7fc1d6-ab67-473f-ba46-e98f6ce2049b" providerId="AD" clId="Web-{D15A0308-9E2D-B5D0-5115-FC1CFD6F461C}" dt="2021-06-19T20:02:43.361" v="578" actId="1076"/>
          <ac:spMkLst>
            <pc:docMk/>
            <pc:sldMk cId="1881829419" sldId="385"/>
            <ac:spMk id="9" creationId="{D7695D8C-D3A1-452C-8E9A-1B73F06956CD}"/>
          </ac:spMkLst>
        </pc:spChg>
        <pc:spChg chg="ad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20:01:08.796" v="557" actId="14100"/>
          <ac:picMkLst>
            <pc:docMk/>
            <pc:sldMk cId="1881829419" sldId="385"/>
            <ac:picMk id="5" creationId="{DCE06C08-F3E3-4D1A-B651-489DDCDC5673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20:05:01.380" v="593" actId="14100"/>
        <pc:sldMkLst>
          <pc:docMk/>
          <pc:sldMk cId="422707379" sldId="386"/>
        </pc:sldMkLst>
        <pc:spChg chg="mo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2" creationId="{7C7C8D62-AB7A-43B1-9665-AAA66968CF2C}"/>
          </ac:spMkLst>
        </pc:spChg>
        <pc:spChg chg="del">
          <ac:chgData name="Harleen Kaur" userId="S::id65ns02@ubalt.edu::9f7fc1d6-ab67-473f-ba46-e98f6ce2049b" providerId="AD" clId="Web-{D15A0308-9E2D-B5D0-5115-FC1CFD6F461C}" dt="2021-06-19T20:01:30.531" v="560"/>
          <ac:spMkLst>
            <pc:docMk/>
            <pc:sldMk cId="422707379" sldId="386"/>
            <ac:spMk id="3" creationId="{14EE0B8B-74E8-42E9-B2CA-BC3C10EAD877}"/>
          </ac:spMkLst>
        </pc:spChg>
        <pc:spChg chg="add mod or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4" creationId="{C2396D3B-C320-4191-9B3B-F5F7B5200D61}"/>
          </ac:spMkLst>
        </pc:spChg>
        <pc:spChg chg="add mo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6" creationId="{45B18CE6-81B1-4060-8A76-516D925F5ECA}"/>
          </ac:spMkLst>
        </pc:spChg>
        <pc:spChg chg="add mod">
          <ac:chgData name="Harleen Kaur" userId="S::id65ns02@ubalt.edu::9f7fc1d6-ab67-473f-ba46-e98f6ce2049b" providerId="AD" clId="Web-{D15A0308-9E2D-B5D0-5115-FC1CFD6F461C}" dt="2021-06-19T20:04:21.035" v="588"/>
          <ac:spMkLst>
            <pc:docMk/>
            <pc:sldMk cId="422707379" sldId="386"/>
            <ac:spMk id="8" creationId="{D7695D8C-D3A1-452C-8E9A-1B73F06956CD}"/>
          </ac:spMkLst>
        </pc:spChg>
        <pc:spChg chg="add mod">
          <ac:chgData name="Harleen Kaur" userId="S::id65ns02@ubalt.edu::9f7fc1d6-ab67-473f-ba46-e98f6ce2049b" providerId="AD" clId="Web-{D15A0308-9E2D-B5D0-5115-FC1CFD6F461C}" dt="2021-06-19T20:05:01.380" v="593" actId="14100"/>
          <ac:spMkLst>
            <pc:docMk/>
            <pc:sldMk cId="422707379" sldId="386"/>
            <ac:spMk id="9" creationId="{82B889FE-CF21-43BF-8E13-CE02FF0C35F4}"/>
          </ac:spMkLst>
        </pc:spChg>
        <pc:spChg chg="ad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20:04:31.786" v="590" actId="1076"/>
          <ac:picMkLst>
            <pc:docMk/>
            <pc:sldMk cId="422707379" sldId="386"/>
            <ac:picMk id="5" creationId="{90C6AD6A-B4EC-45CA-9C86-355AC3607F2E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20:05:40.944" v="606" actId="20577"/>
        <pc:sldMkLst>
          <pc:docMk/>
          <pc:sldMk cId="4219912784" sldId="387"/>
        </pc:sldMkLst>
        <pc:spChg chg="mod">
          <ac:chgData name="Harleen Kaur" userId="S::id65ns02@ubalt.edu::9f7fc1d6-ab67-473f-ba46-e98f6ce2049b" providerId="AD" clId="Web-{D15A0308-9E2D-B5D0-5115-FC1CFD6F461C}" dt="2021-06-19T20:05:32.662" v="603" actId="20577"/>
          <ac:spMkLst>
            <pc:docMk/>
            <pc:sldMk cId="4219912784" sldId="387"/>
            <ac:spMk id="2" creationId="{F35DD5B6-107D-4932-9DA3-F6336AD0245F}"/>
          </ac:spMkLst>
        </pc:spChg>
        <pc:spChg chg="mod">
          <ac:chgData name="Harleen Kaur" userId="S::id65ns02@ubalt.edu::9f7fc1d6-ab67-473f-ba46-e98f6ce2049b" providerId="AD" clId="Web-{D15A0308-9E2D-B5D0-5115-FC1CFD6F461C}" dt="2021-06-19T20:05:40.944" v="606" actId="20577"/>
          <ac:spMkLst>
            <pc:docMk/>
            <pc:sldMk cId="4219912784" sldId="387"/>
            <ac:spMk id="3" creationId="{A59ABAA0-6EBB-4978-AC6F-5EB4AFEE8E48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5:29.647" v="602"/>
          <ac:spMkLst>
            <pc:docMk/>
            <pc:sldMk cId="4219912784" sldId="387"/>
            <ac:spMk id="4" creationId="{28D61146-E4BF-47E8-8903-BE6F9DDD3EFA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20:07:28.071" v="627" actId="14100"/>
        <pc:sldMkLst>
          <pc:docMk/>
          <pc:sldMk cId="178630246" sldId="388"/>
        </pc:sldMkLst>
        <pc:spChg chg="mod">
          <ac:chgData name="Harleen Kaur" userId="S::id65ns02@ubalt.edu::9f7fc1d6-ab67-473f-ba46-e98f6ce2049b" providerId="AD" clId="Web-{D15A0308-9E2D-B5D0-5115-FC1CFD6F461C}" dt="2021-06-19T20:05:48.897" v="607" actId="20577"/>
          <ac:spMkLst>
            <pc:docMk/>
            <pc:sldMk cId="178630246" sldId="388"/>
            <ac:spMk id="2" creationId="{511E5A3B-1A9A-4587-8EE5-C8C7EF5EC8AC}"/>
          </ac:spMkLst>
        </pc:spChg>
        <pc:spChg chg="del">
          <ac:chgData name="Harleen Kaur" userId="S::id65ns02@ubalt.edu::9f7fc1d6-ab67-473f-ba46-e98f6ce2049b" providerId="AD" clId="Web-{D15A0308-9E2D-B5D0-5115-FC1CFD6F461C}" dt="2021-06-19T20:05:57.897" v="608"/>
          <ac:spMkLst>
            <pc:docMk/>
            <pc:sldMk cId="178630246" sldId="388"/>
            <ac:spMk id="3" creationId="{FC8105F8-01CA-4E29-B501-E646B2CBBB21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6:42.476" v="620"/>
          <ac:spMkLst>
            <pc:docMk/>
            <pc:sldMk cId="178630246" sldId="388"/>
            <ac:spMk id="4" creationId="{01701650-4407-4293-9DAB-37B7C15997D9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6:38.242" v="619"/>
          <ac:spMkLst>
            <pc:docMk/>
            <pc:sldMk cId="178630246" sldId="388"/>
            <ac:spMk id="6" creationId="{9F977A8A-B571-4E0F-A3D7-11927B3C7F1A}"/>
          </ac:spMkLst>
        </pc:spChg>
        <pc:picChg chg="add mod">
          <ac:chgData name="Harleen Kaur" userId="S::id65ns02@ubalt.edu::9f7fc1d6-ab67-473f-ba46-e98f6ce2049b" providerId="AD" clId="Web-{D15A0308-9E2D-B5D0-5115-FC1CFD6F461C}" dt="2021-06-19T20:07:07.821" v="624" actId="1076"/>
          <ac:picMkLst>
            <pc:docMk/>
            <pc:sldMk cId="178630246" sldId="388"/>
            <ac:picMk id="5" creationId="{130D740C-38F8-488B-9B14-810013535D8D}"/>
          </ac:picMkLst>
        </pc:picChg>
        <pc:picChg chg="add mod">
          <ac:chgData name="Harleen Kaur" userId="S::id65ns02@ubalt.edu::9f7fc1d6-ab67-473f-ba46-e98f6ce2049b" providerId="AD" clId="Web-{D15A0308-9E2D-B5D0-5115-FC1CFD6F461C}" dt="2021-06-19T20:06:27.226" v="618" actId="14100"/>
          <ac:picMkLst>
            <pc:docMk/>
            <pc:sldMk cId="178630246" sldId="388"/>
            <ac:picMk id="7" creationId="{108439AA-3DE2-4EB2-BB83-2C21108898FD}"/>
          </ac:picMkLst>
        </pc:picChg>
        <pc:cxnChg chg="add mod">
          <ac:chgData name="Harleen Kaur" userId="S::id65ns02@ubalt.edu::9f7fc1d6-ab67-473f-ba46-e98f6ce2049b" providerId="AD" clId="Web-{D15A0308-9E2D-B5D0-5115-FC1CFD6F461C}" dt="2021-06-19T20:07:28.071" v="627" actId="14100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addSp delSp modSp new">
        <pc:chgData name="Harleen Kaur" userId="S::id65ns02@ubalt.edu::9f7fc1d6-ab67-473f-ba46-e98f6ce2049b" providerId="AD" clId="Web-{D15A0308-9E2D-B5D0-5115-FC1CFD6F461C}" dt="2021-06-19T20:08:55.589" v="652" actId="14100"/>
        <pc:sldMkLst>
          <pc:docMk/>
          <pc:sldMk cId="4060595402" sldId="389"/>
        </pc:sldMkLst>
        <pc:spChg chg="mod">
          <ac:chgData name="Harleen Kaur" userId="S::id65ns02@ubalt.edu::9f7fc1d6-ab67-473f-ba46-e98f6ce2049b" providerId="AD" clId="Web-{D15A0308-9E2D-B5D0-5115-FC1CFD6F461C}" dt="2021-06-19T20:07:35.150" v="629" actId="20577"/>
          <ac:spMkLst>
            <pc:docMk/>
            <pc:sldMk cId="4060595402" sldId="389"/>
            <ac:spMk id="2" creationId="{842443C7-F11E-45D9-99C4-6A510AE0FDFE}"/>
          </ac:spMkLst>
        </pc:spChg>
        <pc:spChg chg="del">
          <ac:chgData name="Harleen Kaur" userId="S::id65ns02@ubalt.edu::9f7fc1d6-ab67-473f-ba46-e98f6ce2049b" providerId="AD" clId="Web-{D15A0308-9E2D-B5D0-5115-FC1CFD6F461C}" dt="2021-06-19T20:07:43.556" v="630"/>
          <ac:spMkLst>
            <pc:docMk/>
            <pc:sldMk cId="4060595402" sldId="389"/>
            <ac:spMk id="3" creationId="{32644D03-13D7-4440-BD65-0230438D7AD0}"/>
          </ac:spMkLst>
        </pc:spChg>
        <pc:spChg chg="add mod">
          <ac:chgData name="Harleen Kaur" userId="S::id65ns02@ubalt.edu::9f7fc1d6-ab67-473f-ba46-e98f6ce2049b" providerId="AD" clId="Web-{D15A0308-9E2D-B5D0-5115-FC1CFD6F461C}" dt="2021-06-19T20:07:47.337" v="632" actId="20577"/>
          <ac:spMkLst>
            <pc:docMk/>
            <pc:sldMk cId="4060595402" sldId="389"/>
            <ac:spMk id="4" creationId="{7C612A9A-6631-498F-AF80-8A8E8C1EE2EB}"/>
          </ac:spMkLst>
        </pc:spChg>
        <pc:spChg chg="add mod">
          <ac:chgData name="Harleen Kaur" userId="S::id65ns02@ubalt.edu::9f7fc1d6-ab67-473f-ba46-e98f6ce2049b" providerId="AD" clId="Web-{D15A0308-9E2D-B5D0-5115-FC1CFD6F461C}" dt="2021-06-19T20:08:17.807" v="642" actId="20577"/>
          <ac:spMkLst>
            <pc:docMk/>
            <pc:sldMk cId="4060595402" sldId="389"/>
            <ac:spMk id="6" creationId="{820C60C3-2A05-49B4-8BC1-9481EA8221D9}"/>
          </ac:spMkLst>
        </pc:spChg>
        <pc:picChg chg="add mod">
          <ac:chgData name="Harleen Kaur" userId="S::id65ns02@ubalt.edu::9f7fc1d6-ab67-473f-ba46-e98f6ce2049b" providerId="AD" clId="Web-{D15A0308-9E2D-B5D0-5115-FC1CFD6F461C}" dt="2021-06-19T20:08:03.728" v="637" actId="14100"/>
          <ac:picMkLst>
            <pc:docMk/>
            <pc:sldMk cId="4060595402" sldId="389"/>
            <ac:picMk id="5" creationId="{B6975254-77A5-4E44-B105-1572CA83C632}"/>
          </ac:picMkLst>
        </pc:picChg>
        <pc:picChg chg="add mod">
          <ac:chgData name="Harleen Kaur" userId="S::id65ns02@ubalt.edu::9f7fc1d6-ab67-473f-ba46-e98f6ce2049b" providerId="AD" clId="Web-{D15A0308-9E2D-B5D0-5115-FC1CFD6F461C}" dt="2021-06-19T20:08:25.838" v="646" actId="1076"/>
          <ac:picMkLst>
            <pc:docMk/>
            <pc:sldMk cId="4060595402" sldId="389"/>
            <ac:picMk id="7" creationId="{0AB27027-A695-400E-ABDE-33748D5FA1BE}"/>
          </ac:picMkLst>
        </pc:picChg>
        <pc:cxnChg chg="add mod">
          <ac:chgData name="Harleen Kaur" userId="S::id65ns02@ubalt.edu::9f7fc1d6-ab67-473f-ba46-e98f6ce2049b" providerId="AD" clId="Web-{D15A0308-9E2D-B5D0-5115-FC1CFD6F461C}" dt="2021-06-19T20:08:55.589" v="652" actId="14100"/>
          <ac:cxnSpMkLst>
            <pc:docMk/>
            <pc:sldMk cId="4060595402" sldId="389"/>
            <ac:cxnSpMk id="8" creationId="{09A2EF84-D06E-4B22-A330-35378E57220E}"/>
          </ac:cxnSpMkLst>
        </pc:cxnChg>
      </pc:sldChg>
      <pc:sldChg chg="modSp new">
        <pc:chgData name="Harleen Kaur" userId="S::id65ns02@ubalt.edu::9f7fc1d6-ab67-473f-ba46-e98f6ce2049b" providerId="AD" clId="Web-{D15A0308-9E2D-B5D0-5115-FC1CFD6F461C}" dt="2021-06-19T20:09:17.293" v="662" actId="20577"/>
        <pc:sldMkLst>
          <pc:docMk/>
          <pc:sldMk cId="2186280635" sldId="390"/>
        </pc:sldMkLst>
        <pc:spChg chg="mod">
          <ac:chgData name="Harleen Kaur" userId="S::id65ns02@ubalt.edu::9f7fc1d6-ab67-473f-ba46-e98f6ce2049b" providerId="AD" clId="Web-{D15A0308-9E2D-B5D0-5115-FC1CFD6F461C}" dt="2021-06-19T20:09:17.293" v="662" actId="20577"/>
          <ac:spMkLst>
            <pc:docMk/>
            <pc:sldMk cId="2186280635" sldId="390"/>
            <ac:spMk id="2" creationId="{19CE4807-8C3B-476B-BD8D-77E85FA07B9B}"/>
          </ac:spMkLst>
        </pc:spChg>
        <pc:spChg chg="mod">
          <ac:chgData name="Harleen Kaur" userId="S::id65ns02@ubalt.edu::9f7fc1d6-ab67-473f-ba46-e98f6ce2049b" providerId="AD" clId="Web-{D15A0308-9E2D-B5D0-5115-FC1CFD6F461C}" dt="2021-06-19T20:09:10.621" v="654" actId="20577"/>
          <ac:spMkLst>
            <pc:docMk/>
            <pc:sldMk cId="2186280635" sldId="390"/>
            <ac:spMk id="3" creationId="{29479DD4-FAE8-42BB-9C4F-76FA8E21A35D}"/>
          </ac:spMkLst>
        </pc:spChg>
      </pc:sldChg>
      <pc:sldChg chg="new del">
        <pc:chgData name="Harleen Kaur" userId="S::id65ns02@ubalt.edu::9f7fc1d6-ab67-473f-ba46-e98f6ce2049b" providerId="AD" clId="Web-{D15A0308-9E2D-B5D0-5115-FC1CFD6F461C}" dt="2021-06-19T20:09:21.105" v="663"/>
        <pc:sldMkLst>
          <pc:docMk/>
          <pc:sldMk cId="2772980071" sldId="391"/>
        </pc:sldMkLst>
      </pc:sldChg>
      <pc:sldMasterChg chg="add del addSldLayout delSldLayout">
        <pc:chgData name="Harleen Kaur" userId="S::id65ns02@ubalt.edu::9f7fc1d6-ab67-473f-ba46-e98f6ce2049b" providerId="AD" clId="Web-{D15A0308-9E2D-B5D0-5115-FC1CFD6F461C}" dt="2021-06-19T18:08:26.057" v="20"/>
        <pc:sldMasterMkLst>
          <pc:docMk/>
          <pc:sldMasterMk cId="2460954070" sldId="2147483660"/>
        </pc:sldMasterMkLst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Harleen Kaur" userId="S::id65ns02@ubalt.edu::9f7fc1d6-ab67-473f-ba46-e98f6ce2049b" providerId="AD" clId="Web-{4B91A27D-6EF5-798E-0522-AD9001383A8B}"/>
    <pc:docChg chg="modSld">
      <pc:chgData name="Harleen Kaur" userId="S::id65ns02@ubalt.edu::9f7fc1d6-ab67-473f-ba46-e98f6ce2049b" providerId="AD" clId="Web-{4B91A27D-6EF5-798E-0522-AD9001383A8B}" dt="2021-07-12T01:43:17.234" v="182" actId="20577"/>
      <pc:docMkLst>
        <pc:docMk/>
      </pc:docMkLst>
      <pc:sldChg chg="modSp">
        <pc:chgData name="Harleen Kaur" userId="S::id65ns02@ubalt.edu::9f7fc1d6-ab67-473f-ba46-e98f6ce2049b" providerId="AD" clId="Web-{4B91A27D-6EF5-798E-0522-AD9001383A8B}" dt="2021-07-11T21:43:59.594" v="159" actId="20577"/>
        <pc:sldMkLst>
          <pc:docMk/>
          <pc:sldMk cId="2690676310" sldId="396"/>
        </pc:sldMkLst>
        <pc:spChg chg="mod">
          <ac:chgData name="Harleen Kaur" userId="S::id65ns02@ubalt.edu::9f7fc1d6-ab67-473f-ba46-e98f6ce2049b" providerId="AD" clId="Web-{4B91A27D-6EF5-798E-0522-AD9001383A8B}" dt="2021-07-11T21:43:59.594" v="159" actId="20577"/>
          <ac:spMkLst>
            <pc:docMk/>
            <pc:sldMk cId="2690676310" sldId="396"/>
            <ac:spMk id="3" creationId="{B7006A46-14E2-420B-B910-2D8EC3A0B1D8}"/>
          </ac:spMkLst>
        </pc:spChg>
        <pc:picChg chg="mod">
          <ac:chgData name="Harleen Kaur" userId="S::id65ns02@ubalt.edu::9f7fc1d6-ab67-473f-ba46-e98f6ce2049b" providerId="AD" clId="Web-{4B91A27D-6EF5-798E-0522-AD9001383A8B}" dt="2021-07-11T21:39:32.322" v="126" actId="1076"/>
          <ac:picMkLst>
            <pc:docMk/>
            <pc:sldMk cId="2690676310" sldId="396"/>
            <ac:picMk id="6" creationId="{3C6C0C08-92A5-4EE7-AAEE-1430A41BC622}"/>
          </ac:picMkLst>
        </pc:picChg>
        <pc:cxnChg chg="mod">
          <ac:chgData name="Harleen Kaur" userId="S::id65ns02@ubalt.edu::9f7fc1d6-ab67-473f-ba46-e98f6ce2049b" providerId="AD" clId="Web-{4B91A27D-6EF5-798E-0522-AD9001383A8B}" dt="2021-07-11T21:40:00.229" v="129" actId="14100"/>
          <ac:cxnSpMkLst>
            <pc:docMk/>
            <pc:sldMk cId="2690676310" sldId="396"/>
            <ac:cxnSpMk id="7" creationId="{7F2CD51F-B5BA-4C44-A599-093212B8237A}"/>
          </ac:cxnSpMkLst>
        </pc:cxnChg>
        <pc:cxnChg chg="mod">
          <ac:chgData name="Harleen Kaur" userId="S::id65ns02@ubalt.edu::9f7fc1d6-ab67-473f-ba46-e98f6ce2049b" providerId="AD" clId="Web-{4B91A27D-6EF5-798E-0522-AD9001383A8B}" dt="2021-07-11T21:39:46.634" v="128" actId="14100"/>
          <ac:cxnSpMkLst>
            <pc:docMk/>
            <pc:sldMk cId="2690676310" sldId="396"/>
            <ac:cxnSpMk id="8" creationId="{FB98E004-F066-423B-9E9B-8FC4347AA236}"/>
          </ac:cxnSpMkLst>
        </pc:cxnChg>
        <pc:cxnChg chg="mod">
          <ac:chgData name="Harleen Kaur" userId="S::id65ns02@ubalt.edu::9f7fc1d6-ab67-473f-ba46-e98f6ce2049b" providerId="AD" clId="Web-{4B91A27D-6EF5-798E-0522-AD9001383A8B}" dt="2021-07-11T21:39:30.431" v="125" actId="14100"/>
          <ac:cxnSpMkLst>
            <pc:docMk/>
            <pc:sldMk cId="2690676310" sldId="396"/>
            <ac:cxnSpMk id="9" creationId="{9DB70D91-1262-4128-A156-371621D58395}"/>
          </ac:cxnSpMkLst>
        </pc:cxnChg>
      </pc:sldChg>
      <pc:sldChg chg="addSp delSp modSp">
        <pc:chgData name="Harleen Kaur" userId="S::id65ns02@ubalt.edu::9f7fc1d6-ab67-473f-ba46-e98f6ce2049b" providerId="AD" clId="Web-{4B91A27D-6EF5-798E-0522-AD9001383A8B}" dt="2021-07-11T21:51:24.987" v="180" actId="14100"/>
        <pc:sldMkLst>
          <pc:docMk/>
          <pc:sldMk cId="496711178" sldId="439"/>
        </pc:sldMkLst>
        <pc:spChg chg="add del mod">
          <ac:chgData name="Harleen Kaur" userId="S::id65ns02@ubalt.edu::9f7fc1d6-ab67-473f-ba46-e98f6ce2049b" providerId="AD" clId="Web-{4B91A27D-6EF5-798E-0522-AD9001383A8B}" dt="2021-07-11T21:50:29.813" v="167"/>
          <ac:spMkLst>
            <pc:docMk/>
            <pc:sldMk cId="496711178" sldId="439"/>
            <ac:spMk id="3" creationId="{D518AA66-C67A-404C-B5E3-86B53CE25DBE}"/>
          </ac:spMkLst>
        </pc:spChg>
        <pc:spChg chg="del mod">
          <ac:chgData name="Harleen Kaur" userId="S::id65ns02@ubalt.edu::9f7fc1d6-ab67-473f-ba46-e98f6ce2049b" providerId="AD" clId="Web-{4B91A27D-6EF5-798E-0522-AD9001383A8B}" dt="2021-07-11T21:49:58.547" v="162"/>
          <ac:spMkLst>
            <pc:docMk/>
            <pc:sldMk cId="496711178" sldId="439"/>
            <ac:spMk id="5" creationId="{8549C601-DDED-47FC-9A2C-F0110F214308}"/>
          </ac:spMkLst>
        </pc:spChg>
        <pc:spChg chg="mod">
          <ac:chgData name="Harleen Kaur" userId="S::id65ns02@ubalt.edu::9f7fc1d6-ab67-473f-ba46-e98f6ce2049b" providerId="AD" clId="Web-{4B91A27D-6EF5-798E-0522-AD9001383A8B}" dt="2021-07-11T21:50:20.454" v="164" actId="1076"/>
          <ac:spMkLst>
            <pc:docMk/>
            <pc:sldMk cId="496711178" sldId="439"/>
            <ac:spMk id="8" creationId="{B859AE4A-7BDB-408C-9766-B458C64F948E}"/>
          </ac:spMkLst>
        </pc:spChg>
        <pc:spChg chg="mod">
          <ac:chgData name="Harleen Kaur" userId="S::id65ns02@ubalt.edu::9f7fc1d6-ab67-473f-ba46-e98f6ce2049b" providerId="AD" clId="Web-{4B91A27D-6EF5-798E-0522-AD9001383A8B}" dt="2021-07-11T21:50:33.735" v="168" actId="1076"/>
          <ac:spMkLst>
            <pc:docMk/>
            <pc:sldMk cId="496711178" sldId="439"/>
            <ac:spMk id="9" creationId="{6038B22E-24B2-443A-901D-D918E793A70D}"/>
          </ac:spMkLst>
        </pc:spChg>
        <pc:picChg chg="mod">
          <ac:chgData name="Harleen Kaur" userId="S::id65ns02@ubalt.edu::9f7fc1d6-ab67-473f-ba46-e98f6ce2049b" providerId="AD" clId="Web-{4B91A27D-6EF5-798E-0522-AD9001383A8B}" dt="2021-07-11T21:50:15.485" v="163" actId="1076"/>
          <ac:picMkLst>
            <pc:docMk/>
            <pc:sldMk cId="496711178" sldId="439"/>
            <ac:picMk id="6" creationId="{F5CE2D43-C0ED-4B5A-AAE7-D2B7A9D34965}"/>
          </ac:picMkLst>
        </pc:picChg>
        <pc:picChg chg="mod">
          <ac:chgData name="Harleen Kaur" userId="S::id65ns02@ubalt.edu::9f7fc1d6-ab67-473f-ba46-e98f6ce2049b" providerId="AD" clId="Web-{4B91A27D-6EF5-798E-0522-AD9001383A8B}" dt="2021-07-11T21:50:36.579" v="169" actId="1076"/>
          <ac:picMkLst>
            <pc:docMk/>
            <pc:sldMk cId="496711178" sldId="439"/>
            <ac:picMk id="7" creationId="{36A06632-27E2-4282-A23D-D81580E9CB15}"/>
          </ac:picMkLst>
        </pc:picChg>
        <pc:cxnChg chg="add mod">
          <ac:chgData name="Harleen Kaur" userId="S::id65ns02@ubalt.edu::9f7fc1d6-ab67-473f-ba46-e98f6ce2049b" providerId="AD" clId="Web-{4B91A27D-6EF5-798E-0522-AD9001383A8B}" dt="2021-07-11T21:51:02.549" v="175" actId="14100"/>
          <ac:cxnSpMkLst>
            <pc:docMk/>
            <pc:sldMk cId="496711178" sldId="439"/>
            <ac:cxnSpMk id="10" creationId="{9A54865A-7239-4014-AE02-26967C9B842E}"/>
          </ac:cxnSpMkLst>
        </pc:cxnChg>
        <pc:cxnChg chg="add mod">
          <ac:chgData name="Harleen Kaur" userId="S::id65ns02@ubalt.edu::9f7fc1d6-ab67-473f-ba46-e98f6ce2049b" providerId="AD" clId="Web-{4B91A27D-6EF5-798E-0522-AD9001383A8B}" dt="2021-07-11T21:51:24.987" v="180" actId="14100"/>
          <ac:cxnSpMkLst>
            <pc:docMk/>
            <pc:sldMk cId="496711178" sldId="439"/>
            <ac:cxnSpMk id="11" creationId="{ABC9AD75-8DBE-4E56-9286-BABF32885010}"/>
          </ac:cxnSpMkLst>
        </pc:cxnChg>
      </pc:sldChg>
      <pc:sldChg chg="modSp">
        <pc:chgData name="Harleen Kaur" userId="S::id65ns02@ubalt.edu::9f7fc1d6-ab67-473f-ba46-e98f6ce2049b" providerId="AD" clId="Web-{4B91A27D-6EF5-798E-0522-AD9001383A8B}" dt="2021-07-12T01:43:17.234" v="182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4B91A27D-6EF5-798E-0522-AD9001383A8B}" dt="2021-07-12T01:43:17.234" v="182" actId="20577"/>
          <ac:spMkLst>
            <pc:docMk/>
            <pc:sldMk cId="1489860489" sldId="440"/>
            <ac:spMk id="5" creationId="{62C9F572-53A1-4418-8F8D-B5EB4DB51D13}"/>
          </ac:spMkLst>
        </pc:spChg>
      </pc:sldChg>
    </pc:docChg>
  </pc:docChgLst>
  <pc:docChgLst>
    <pc:chgData name="Harleen Kaur" userId="S::id65ns02@ubalt.edu::9f7fc1d6-ab67-473f-ba46-e98f6ce2049b" providerId="AD" clId="Web-{C32D5E24-A9E1-7EE6-5361-8258909BC149}"/>
    <pc:docChg chg="addSld modSld">
      <pc:chgData name="Harleen Kaur" userId="S::id65ns02@ubalt.edu::9f7fc1d6-ab67-473f-ba46-e98f6ce2049b" providerId="AD" clId="Web-{C32D5E24-A9E1-7EE6-5361-8258909BC149}" dt="2021-07-10T20:04:50.056" v="450" actId="20577"/>
      <pc:docMkLst>
        <pc:docMk/>
      </pc:docMkLst>
      <pc:sldChg chg="addSp modSp">
        <pc:chgData name="Harleen Kaur" userId="S::id65ns02@ubalt.edu::9f7fc1d6-ab67-473f-ba46-e98f6ce2049b" providerId="AD" clId="Web-{C32D5E24-A9E1-7EE6-5361-8258909BC149}" dt="2021-07-10T20:03:16.131" v="433" actId="20577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C32D5E24-A9E1-7EE6-5361-8258909BC149}" dt="2021-07-10T20:03:16.131" v="433" actId="20577"/>
          <ac:spMkLst>
            <pc:docMk/>
            <pc:sldMk cId="723158062" sldId="432"/>
            <ac:spMk id="2" creationId="{822C69CD-B0B9-401A-9292-360AA19A9071}"/>
          </ac:spMkLst>
        </pc:spChg>
        <pc:spChg chg="add mod">
          <ac:chgData name="Harleen Kaur" userId="S::id65ns02@ubalt.edu::9f7fc1d6-ab67-473f-ba46-e98f6ce2049b" providerId="AD" clId="Web-{C32D5E24-A9E1-7EE6-5361-8258909BC149}" dt="2021-07-10T20:02:17.099" v="432" actId="14100"/>
          <ac:spMkLst>
            <pc:docMk/>
            <pc:sldMk cId="723158062" sldId="432"/>
            <ac:spMk id="8" creationId="{9067E4A4-5A3C-435E-80D9-C86904017E76}"/>
          </ac:spMkLst>
        </pc:spChg>
      </pc:sldChg>
      <pc:sldChg chg="modSp">
        <pc:chgData name="Harleen Kaur" userId="S::id65ns02@ubalt.edu::9f7fc1d6-ab67-473f-ba46-e98f6ce2049b" providerId="AD" clId="Web-{C32D5E24-A9E1-7EE6-5361-8258909BC149}" dt="2021-07-10T19:13:52.460" v="84" actId="1076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C32D5E24-A9E1-7EE6-5361-8258909BC149}" dt="2021-07-10T19:13:52.460" v="84" actId="1076"/>
          <ac:spMkLst>
            <pc:docMk/>
            <pc:sldMk cId="496711178" sldId="439"/>
            <ac:spMk id="5" creationId="{8549C601-DDED-47FC-9A2C-F0110F214308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11:16.253" v="33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C32D5E24-A9E1-7EE6-5361-8258909BC149}" dt="2021-07-10T19:07:19.899" v="4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Harleen Kaur" userId="S::id65ns02@ubalt.edu::9f7fc1d6-ab67-473f-ba46-e98f6ce2049b" providerId="AD" clId="Web-{C32D5E24-A9E1-7EE6-5361-8258909BC149}" dt="2021-07-10T19:11:16.253" v="33" actId="20577"/>
          <ac:spMkLst>
            <pc:docMk/>
            <pc:sldMk cId="2128166042" sldId="441"/>
            <ac:spMk id="3" creationId="{0E13DF89-5D28-4C71-A52F-C53342DC3B2B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14:09.726" v="89" actId="20577"/>
        <pc:sldMkLst>
          <pc:docMk/>
          <pc:sldMk cId="1029523982" sldId="442"/>
        </pc:sldMkLst>
        <pc:spChg chg="mod">
          <ac:chgData name="Harleen Kaur" userId="S::id65ns02@ubalt.edu::9f7fc1d6-ab67-473f-ba46-e98f6ce2049b" providerId="AD" clId="Web-{C32D5E24-A9E1-7EE6-5361-8258909BC149}" dt="2021-07-10T19:11:30.503" v="38" actId="20577"/>
          <ac:spMkLst>
            <pc:docMk/>
            <pc:sldMk cId="1029523982" sldId="442"/>
            <ac:spMk id="2" creationId="{A101D528-7F11-4397-96ED-DBBB9205A1BF}"/>
          </ac:spMkLst>
        </pc:spChg>
        <pc:spChg chg="mod">
          <ac:chgData name="Harleen Kaur" userId="S::id65ns02@ubalt.edu::9f7fc1d6-ab67-473f-ba46-e98f6ce2049b" providerId="AD" clId="Web-{C32D5E24-A9E1-7EE6-5361-8258909BC149}" dt="2021-07-10T19:14:09.726" v="89" actId="20577"/>
          <ac:spMkLst>
            <pc:docMk/>
            <pc:sldMk cId="1029523982" sldId="442"/>
            <ac:spMk id="3" creationId="{921FA042-E2BA-4E3C-BE95-84764B385B29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39:55.786" v="166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C32D5E24-A9E1-7EE6-5361-8258909BC149}" dt="2021-07-10T19:27:59.623" v="95" actId="20577"/>
          <ac:spMkLst>
            <pc:docMk/>
            <pc:sldMk cId="1765608399" sldId="443"/>
            <ac:spMk id="2" creationId="{D9F5AD6F-14C4-43E6-A50B-D8E5A75DAF5E}"/>
          </ac:spMkLst>
        </pc:spChg>
        <pc:spChg chg="mod">
          <ac:chgData name="Harleen Kaur" userId="S::id65ns02@ubalt.edu::9f7fc1d6-ab67-473f-ba46-e98f6ce2049b" providerId="AD" clId="Web-{C32D5E24-A9E1-7EE6-5361-8258909BC149}" dt="2021-07-10T19:39:55.786" v="166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45:28.095" v="246" actId="20577"/>
        <pc:sldMkLst>
          <pc:docMk/>
          <pc:sldMk cId="1038640585" sldId="444"/>
        </pc:sldMkLst>
        <pc:spChg chg="mod">
          <ac:chgData name="Harleen Kaur" userId="S::id65ns02@ubalt.edu::9f7fc1d6-ab67-473f-ba46-e98f6ce2049b" providerId="AD" clId="Web-{C32D5E24-A9E1-7EE6-5361-8258909BC149}" dt="2021-07-10T19:39:41.160" v="165" actId="20577"/>
          <ac:spMkLst>
            <pc:docMk/>
            <pc:sldMk cId="1038640585" sldId="444"/>
            <ac:spMk id="2" creationId="{CAC1EF00-C5B0-4C2B-9FAE-832D58B46F89}"/>
          </ac:spMkLst>
        </pc:spChg>
        <pc:spChg chg="mod">
          <ac:chgData name="Harleen Kaur" userId="S::id65ns02@ubalt.edu::9f7fc1d6-ab67-473f-ba46-e98f6ce2049b" providerId="AD" clId="Web-{C32D5E24-A9E1-7EE6-5361-8258909BC149}" dt="2021-07-10T19:45:28.095" v="246" actId="20577"/>
          <ac:spMkLst>
            <pc:docMk/>
            <pc:sldMk cId="1038640585" sldId="444"/>
            <ac:spMk id="3" creationId="{28061CF8-3D36-4B34-BD61-D5157E16DFC9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58:59.452" v="366" actId="20577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C32D5E24-A9E1-7EE6-5361-8258909BC149}" dt="2021-07-10T19:49:41.884" v="250" actId="20577"/>
          <ac:spMkLst>
            <pc:docMk/>
            <pc:sldMk cId="3991852019" sldId="445"/>
            <ac:spMk id="2" creationId="{8B9A2ECE-FA2E-492E-813F-EAF83DA110B1}"/>
          </ac:spMkLst>
        </pc:spChg>
        <pc:spChg chg="mod">
          <ac:chgData name="Harleen Kaur" userId="S::id65ns02@ubalt.edu::9f7fc1d6-ab67-473f-ba46-e98f6ce2049b" providerId="AD" clId="Web-{C32D5E24-A9E1-7EE6-5361-8258909BC149}" dt="2021-07-10T19:58:59.452" v="366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20:04:50.056" v="450" actId="20577"/>
        <pc:sldMkLst>
          <pc:docMk/>
          <pc:sldMk cId="1885923503" sldId="446"/>
        </pc:sldMkLst>
        <pc:spChg chg="mod">
          <ac:chgData name="Harleen Kaur" userId="S::id65ns02@ubalt.edu::9f7fc1d6-ab67-473f-ba46-e98f6ce2049b" providerId="AD" clId="Web-{C32D5E24-A9E1-7EE6-5361-8258909BC149}" dt="2021-07-10T19:59:21.140" v="371" actId="20577"/>
          <ac:spMkLst>
            <pc:docMk/>
            <pc:sldMk cId="1885923503" sldId="446"/>
            <ac:spMk id="2" creationId="{33D3AF58-9D5B-4EED-8BF6-4C3A2FA5B292}"/>
          </ac:spMkLst>
        </pc:spChg>
        <pc:spChg chg="mod">
          <ac:chgData name="Harleen Kaur" userId="S::id65ns02@ubalt.edu::9f7fc1d6-ab67-473f-ba46-e98f6ce2049b" providerId="AD" clId="Web-{C32D5E24-A9E1-7EE6-5361-8258909BC149}" dt="2021-07-10T20:04:50.056" v="450" actId="20577"/>
          <ac:spMkLst>
            <pc:docMk/>
            <pc:sldMk cId="1885923503" sldId="446"/>
            <ac:spMk id="3" creationId="{24518103-29BA-4448-9391-3261427ECD75}"/>
          </ac:spMkLst>
        </pc:spChg>
      </pc:sldChg>
    </pc:docChg>
  </pc:docChgLst>
  <pc:docChgLst>
    <pc:chgData name="Harleen Kaur" userId="S::id65ns02@ubalt.edu::9f7fc1d6-ab67-473f-ba46-e98f6ce2049b" providerId="AD" clId="Web-{C4F3BF9E-A211-A001-A96D-7B949C5D2839}"/>
    <pc:docChg chg="addSld modSld sldOrd">
      <pc:chgData name="Harleen Kaur" userId="S::id65ns02@ubalt.edu::9f7fc1d6-ab67-473f-ba46-e98f6ce2049b" providerId="AD" clId="Web-{C4F3BF9E-A211-A001-A96D-7B949C5D2839}" dt="2021-07-06T19:23:22.718" v="284" actId="20577"/>
      <pc:docMkLst>
        <pc:docMk/>
      </pc:docMkLst>
      <pc:sldChg chg="modSp">
        <pc:chgData name="Harleen Kaur" userId="S::id65ns02@ubalt.edu::9f7fc1d6-ab67-473f-ba46-e98f6ce2049b" providerId="AD" clId="Web-{C4F3BF9E-A211-A001-A96D-7B949C5D2839}" dt="2021-07-06T18:40:03.364" v="2" actId="1076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C4F3BF9E-A211-A001-A96D-7B949C5D2839}" dt="2021-07-06T18:40:03.364" v="2" actId="1076"/>
          <ac:spMkLst>
            <pc:docMk/>
            <pc:sldMk cId="3154763750" sldId="397"/>
            <ac:spMk id="9" creationId="{710E7732-D082-420E-A0D0-E143EDCF6E2B}"/>
          </ac:spMkLst>
        </pc:spChg>
        <pc:picChg chg="mod">
          <ac:chgData name="Harleen Kaur" userId="S::id65ns02@ubalt.edu::9f7fc1d6-ab67-473f-ba46-e98f6ce2049b" providerId="AD" clId="Web-{C4F3BF9E-A211-A001-A96D-7B949C5D2839}" dt="2021-07-06T18:39:53.958" v="1" actId="1076"/>
          <ac:picMkLst>
            <pc:docMk/>
            <pc:sldMk cId="3154763750" sldId="397"/>
            <ac:picMk id="6" creationId="{ABC33478-6A65-4DC2-AE30-56BC9BFF2CEF}"/>
          </ac:picMkLst>
        </pc:picChg>
        <pc:picChg chg="mod">
          <ac:chgData name="Harleen Kaur" userId="S::id65ns02@ubalt.edu::9f7fc1d6-ab67-473f-ba46-e98f6ce2049b" providerId="AD" clId="Web-{C4F3BF9E-A211-A001-A96D-7B949C5D2839}" dt="2021-07-06T18:39:51.989" v="0" actId="1076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">
        <pc:chgData name="Harleen Kaur" userId="S::id65ns02@ubalt.edu::9f7fc1d6-ab67-473f-ba46-e98f6ce2049b" providerId="AD" clId="Web-{C4F3BF9E-A211-A001-A96D-7B949C5D2839}" dt="2021-07-06T18:40:24.568" v="5" actId="20577"/>
        <pc:sldMkLst>
          <pc:docMk/>
          <pc:sldMk cId="144230432" sldId="400"/>
        </pc:sldMkLst>
        <pc:spChg chg="mod">
          <ac:chgData name="Harleen Kaur" userId="S::id65ns02@ubalt.edu::9f7fc1d6-ab67-473f-ba46-e98f6ce2049b" providerId="AD" clId="Web-{C4F3BF9E-A211-A001-A96D-7B949C5D2839}" dt="2021-07-06T18:40:24.568" v="5" actId="20577"/>
          <ac:spMkLst>
            <pc:docMk/>
            <pc:sldMk cId="144230432" sldId="400"/>
            <ac:spMk id="5" creationId="{65A992E6-8558-480E-8728-A179494DF8D3}"/>
          </ac:spMkLst>
        </pc:spChg>
      </pc:sldChg>
      <pc:sldChg chg="addSp delSp modSp new ord">
        <pc:chgData name="Harleen Kaur" userId="S::id65ns02@ubalt.edu::9f7fc1d6-ab67-473f-ba46-e98f6ce2049b" providerId="AD" clId="Web-{C4F3BF9E-A211-A001-A96D-7B949C5D2839}" dt="2021-07-06T18:50:30.034" v="175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C4F3BF9E-A211-A001-A96D-7B949C5D2839}" dt="2021-07-06T18:43:43.510" v="7" actId="20577"/>
          <ac:spMkLst>
            <pc:docMk/>
            <pc:sldMk cId="496711178" sldId="439"/>
            <ac:spMk id="2" creationId="{8E091AF3-A1FF-415B-9CD1-5D9B90286287}"/>
          </ac:spMkLst>
        </pc:spChg>
        <pc:spChg chg="del">
          <ac:chgData name="Harleen Kaur" userId="S::id65ns02@ubalt.edu::9f7fc1d6-ab67-473f-ba46-e98f6ce2049b" providerId="AD" clId="Web-{C4F3BF9E-A211-A001-A96D-7B949C5D2839}" dt="2021-07-06T18:43:46.792" v="8"/>
          <ac:spMkLst>
            <pc:docMk/>
            <pc:sldMk cId="496711178" sldId="439"/>
            <ac:spMk id="3" creationId="{7C095783-B134-44AC-80AB-918DE5F50931}"/>
          </ac:spMkLst>
        </pc:spChg>
        <pc:spChg chg="add mod">
          <ac:chgData name="Harleen Kaur" userId="S::id65ns02@ubalt.edu::9f7fc1d6-ab67-473f-ba46-e98f6ce2049b" providerId="AD" clId="Web-{C4F3BF9E-A211-A001-A96D-7B949C5D2839}" dt="2021-07-06T18:50:18.175" v="174" actId="20577"/>
          <ac:spMkLst>
            <pc:docMk/>
            <pc:sldMk cId="496711178" sldId="439"/>
            <ac:spMk id="5" creationId="{8549C601-DDED-47FC-9A2C-F0110F214308}"/>
          </ac:spMkLst>
        </pc:spChg>
        <pc:spChg chg="add mod">
          <ac:chgData name="Harleen Kaur" userId="S::id65ns02@ubalt.edu::9f7fc1d6-ab67-473f-ba46-e98f6ce2049b" providerId="AD" clId="Web-{C4F3BF9E-A211-A001-A96D-7B949C5D2839}" dt="2021-07-06T18:49:28.017" v="156" actId="14100"/>
          <ac:spMkLst>
            <pc:docMk/>
            <pc:sldMk cId="496711178" sldId="439"/>
            <ac:spMk id="8" creationId="{B859AE4A-7BDB-408C-9766-B458C64F948E}"/>
          </ac:spMkLst>
        </pc:spChg>
        <pc:spChg chg="add mod">
          <ac:chgData name="Harleen Kaur" userId="S::id65ns02@ubalt.edu::9f7fc1d6-ab67-473f-ba46-e98f6ce2049b" providerId="AD" clId="Web-{C4F3BF9E-A211-A001-A96D-7B949C5D2839}" dt="2021-07-06T18:49:58.533" v="170" actId="14100"/>
          <ac:spMkLst>
            <pc:docMk/>
            <pc:sldMk cId="496711178" sldId="439"/>
            <ac:spMk id="9" creationId="{6038B22E-24B2-443A-901D-D918E793A70D}"/>
          </ac:spMkLst>
        </pc:spChg>
        <pc:picChg chg="add mod">
          <ac:chgData name="Harleen Kaur" userId="S::id65ns02@ubalt.edu::9f7fc1d6-ab67-473f-ba46-e98f6ce2049b" providerId="AD" clId="Web-{C4F3BF9E-A211-A001-A96D-7B949C5D2839}" dt="2021-07-06T18:43:55.979" v="11" actId="14100"/>
          <ac:picMkLst>
            <pc:docMk/>
            <pc:sldMk cId="496711178" sldId="439"/>
            <ac:picMk id="4" creationId="{141F3DF6-7102-4565-B86A-FBA61B1A3176}"/>
          </ac:picMkLst>
        </pc:picChg>
        <pc:picChg chg="add mod">
          <ac:chgData name="Harleen Kaur" userId="S::id65ns02@ubalt.edu::9f7fc1d6-ab67-473f-ba46-e98f6ce2049b" providerId="AD" clId="Web-{C4F3BF9E-A211-A001-A96D-7B949C5D2839}" dt="2021-07-06T18:49:34.174" v="157" actId="1076"/>
          <ac:picMkLst>
            <pc:docMk/>
            <pc:sldMk cId="496711178" sldId="439"/>
            <ac:picMk id="6" creationId="{F5CE2D43-C0ED-4B5A-AAE7-D2B7A9D34965}"/>
          </ac:picMkLst>
        </pc:picChg>
        <pc:picChg chg="add mod">
          <ac:chgData name="Harleen Kaur" userId="S::id65ns02@ubalt.edu::9f7fc1d6-ab67-473f-ba46-e98f6ce2049b" providerId="AD" clId="Web-{C4F3BF9E-A211-A001-A96D-7B949C5D2839}" dt="2021-07-06T18:49:42.846" v="160" actId="1076"/>
          <ac:picMkLst>
            <pc:docMk/>
            <pc:sldMk cId="496711178" sldId="439"/>
            <ac:picMk id="7" creationId="{36A06632-27E2-4282-A23D-D81580E9CB15}"/>
          </ac:picMkLst>
        </pc:picChg>
      </pc:sldChg>
      <pc:sldChg chg="addSp delSp modSp new">
        <pc:chgData name="Harleen Kaur" userId="S::id65ns02@ubalt.edu::9f7fc1d6-ab67-473f-ba46-e98f6ce2049b" providerId="AD" clId="Web-{C4F3BF9E-A211-A001-A96D-7B949C5D2839}" dt="2021-07-06T19:23:22.718" v="284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C4F3BF9E-A211-A001-A96D-7B949C5D2839}" dt="2021-07-06T19:12:58.595" v="177" actId="20577"/>
          <ac:spMkLst>
            <pc:docMk/>
            <pc:sldMk cId="1489860489" sldId="440"/>
            <ac:spMk id="2" creationId="{B9476AD0-8EDB-472F-97F6-4836B2D6CD61}"/>
          </ac:spMkLst>
        </pc:spChg>
        <pc:spChg chg="del">
          <ac:chgData name="Harleen Kaur" userId="S::id65ns02@ubalt.edu::9f7fc1d6-ab67-473f-ba46-e98f6ce2049b" providerId="AD" clId="Web-{C4F3BF9E-A211-A001-A96D-7B949C5D2839}" dt="2021-07-06T19:13:03.251" v="178"/>
          <ac:spMkLst>
            <pc:docMk/>
            <pc:sldMk cId="1489860489" sldId="440"/>
            <ac:spMk id="3" creationId="{5D2DFB0D-E929-44E8-BA3A-6971EB663CD6}"/>
          </ac:spMkLst>
        </pc:spChg>
        <pc:spChg chg="add mod">
          <ac:chgData name="Harleen Kaur" userId="S::id65ns02@ubalt.edu::9f7fc1d6-ab67-473f-ba46-e98f6ce2049b" providerId="AD" clId="Web-{C4F3BF9E-A211-A001-A96D-7B949C5D2839}" dt="2021-07-06T19:23:22.718" v="284" actId="20577"/>
          <ac:spMkLst>
            <pc:docMk/>
            <pc:sldMk cId="1489860489" sldId="440"/>
            <ac:spMk id="5" creationId="{62C9F572-53A1-4418-8F8D-B5EB4DB51D13}"/>
          </ac:spMkLst>
        </pc:spChg>
        <pc:picChg chg="add mod">
          <ac:chgData name="Harleen Kaur" userId="S::id65ns02@ubalt.edu::9f7fc1d6-ab67-473f-ba46-e98f6ce2049b" providerId="AD" clId="Web-{C4F3BF9E-A211-A001-A96D-7B949C5D2839}" dt="2021-07-06T19:15:45.786" v="182" actId="14100"/>
          <ac:picMkLst>
            <pc:docMk/>
            <pc:sldMk cId="1489860489" sldId="440"/>
            <ac:picMk id="4" creationId="{F5CDAAC7-DBB5-4946-B9D4-4060BB3C6F66}"/>
          </ac:picMkLst>
        </pc:pic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Harleen Kaur" userId="S::id65ns02@ubalt.edu::9f7fc1d6-ab67-473f-ba46-e98f6ce2049b" providerId="AD" clId="Web-{48AF0FEF-E81B-5489-9ECC-B1B17C031645}"/>
    <pc:docChg chg="addSld delSld modSld sldOrd">
      <pc:chgData name="Harleen Kaur" userId="S::id65ns02@ubalt.edu::9f7fc1d6-ab67-473f-ba46-e98f6ce2049b" providerId="AD" clId="Web-{48AF0FEF-E81B-5489-9ECC-B1B17C031645}" dt="2021-07-23T18:36:15.790" v="326" actId="20577"/>
      <pc:docMkLst>
        <pc:docMk/>
      </pc:docMkLst>
      <pc:sldChg chg="modSp">
        <pc:chgData name="Harleen Kaur" userId="S::id65ns02@ubalt.edu::9f7fc1d6-ab67-473f-ba46-e98f6ce2049b" providerId="AD" clId="Web-{48AF0FEF-E81B-5489-9ECC-B1B17C031645}" dt="2021-07-23T18:36:15.790" v="326" actId="20577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48AF0FEF-E81B-5489-9ECC-B1B17C031645}" dt="2021-07-23T18:36:15.790" v="326" actId="20577"/>
          <ac:spMkLst>
            <pc:docMk/>
            <pc:sldMk cId="3304247483" sldId="431"/>
            <ac:spMk id="8" creationId="{DAE84013-9397-470E-AF0E-847A963DAA05}"/>
          </ac:spMkLst>
        </pc:spChg>
      </pc:sldChg>
      <pc:sldChg chg="del">
        <pc:chgData name="Harleen Kaur" userId="S::id65ns02@ubalt.edu::9f7fc1d6-ab67-473f-ba46-e98f6ce2049b" providerId="AD" clId="Web-{48AF0FEF-E81B-5489-9ECC-B1B17C031645}" dt="2021-07-23T18:25:47.525" v="119"/>
        <pc:sldMkLst>
          <pc:docMk/>
          <pc:sldMk cId="1038640585" sldId="444"/>
        </pc:sldMkLst>
      </pc:sldChg>
      <pc:sldChg chg="modSp">
        <pc:chgData name="Harleen Kaur" userId="S::id65ns02@ubalt.edu::9f7fc1d6-ab67-473f-ba46-e98f6ce2049b" providerId="AD" clId="Web-{48AF0FEF-E81B-5489-9ECC-B1B17C031645}" dt="2021-07-23T18:20:12.658" v="31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48AF0FEF-E81B-5489-9ECC-B1B17C031645}" dt="2021-07-23T18:20:12.658" v="31" actId="20577"/>
          <ac:spMkLst>
            <pc:docMk/>
            <pc:sldMk cId="260036501" sldId="447"/>
            <ac:spMk id="2" creationId="{813BE191-D198-48B4-9467-5B83D1A5E911}"/>
          </ac:spMkLst>
        </pc:spChg>
        <pc:spChg chg="mod">
          <ac:chgData name="Harleen Kaur" userId="S::id65ns02@ubalt.edu::9f7fc1d6-ab67-473f-ba46-e98f6ce2049b" providerId="AD" clId="Web-{48AF0FEF-E81B-5489-9ECC-B1B17C031645}" dt="2021-07-23T18:20:08.048" v="22" actId="20577"/>
          <ac:spMkLst>
            <pc:docMk/>
            <pc:sldMk cId="260036501" sldId="447"/>
            <ac:spMk id="3" creationId="{0E6360D8-2F85-45CB-A569-DF666B47993C}"/>
          </ac:spMkLst>
        </pc:spChg>
      </pc:sldChg>
      <pc:sldChg chg="del ord">
        <pc:chgData name="Harleen Kaur" userId="S::id65ns02@ubalt.edu::9f7fc1d6-ab67-473f-ba46-e98f6ce2049b" providerId="AD" clId="Web-{48AF0FEF-E81B-5489-9ECC-B1B17C031645}" dt="2021-07-23T18:35:46.414" v="323"/>
        <pc:sldMkLst>
          <pc:docMk/>
          <pc:sldMk cId="4202027213" sldId="456"/>
        </pc:sldMkLst>
      </pc:sldChg>
      <pc:sldChg chg="modSp">
        <pc:chgData name="Harleen Kaur" userId="S::id65ns02@ubalt.edu::9f7fc1d6-ab67-473f-ba46-e98f6ce2049b" providerId="AD" clId="Web-{48AF0FEF-E81B-5489-9ECC-B1B17C031645}" dt="2021-07-23T18:27:14.652" v="213" actId="20577"/>
        <pc:sldMkLst>
          <pc:docMk/>
          <pc:sldMk cId="2830511723" sldId="457"/>
        </pc:sldMkLst>
        <pc:spChg chg="mod">
          <ac:chgData name="Harleen Kaur" userId="S::id65ns02@ubalt.edu::9f7fc1d6-ab67-473f-ba46-e98f6ce2049b" providerId="AD" clId="Web-{48AF0FEF-E81B-5489-9ECC-B1B17C031645}" dt="2021-07-23T18:27:14.652" v="213" actId="20577"/>
          <ac:spMkLst>
            <pc:docMk/>
            <pc:sldMk cId="2830511723" sldId="457"/>
            <ac:spMk id="3" creationId="{44221303-08CC-43E3-834F-DB162D913814}"/>
          </ac:spMkLst>
        </pc:spChg>
      </pc:sldChg>
      <pc:sldChg chg="modSp new">
        <pc:chgData name="Harleen Kaur" userId="S::id65ns02@ubalt.edu::9f7fc1d6-ab67-473f-ba46-e98f6ce2049b" providerId="AD" clId="Web-{48AF0FEF-E81B-5489-9ECC-B1B17C031645}" dt="2021-07-23T18:25:40.759" v="118" actId="20577"/>
        <pc:sldMkLst>
          <pc:docMk/>
          <pc:sldMk cId="1045674322" sldId="458"/>
        </pc:sldMkLst>
        <pc:spChg chg="mod">
          <ac:chgData name="Harleen Kaur" userId="S::id65ns02@ubalt.edu::9f7fc1d6-ab67-473f-ba46-e98f6ce2049b" providerId="AD" clId="Web-{48AF0FEF-E81B-5489-9ECC-B1B17C031645}" dt="2021-07-23T18:23:39.459" v="35" actId="20577"/>
          <ac:spMkLst>
            <pc:docMk/>
            <pc:sldMk cId="1045674322" sldId="458"/>
            <ac:spMk id="2" creationId="{19F42C22-4490-4883-9EB8-A442E2F34DD9}"/>
          </ac:spMkLst>
        </pc:spChg>
        <pc:spChg chg="mod">
          <ac:chgData name="Harleen Kaur" userId="S::id65ns02@ubalt.edu::9f7fc1d6-ab67-473f-ba46-e98f6ce2049b" providerId="AD" clId="Web-{48AF0FEF-E81B-5489-9ECC-B1B17C031645}" dt="2021-07-23T18:25:40.759" v="118" actId="20577"/>
          <ac:spMkLst>
            <pc:docMk/>
            <pc:sldMk cId="1045674322" sldId="458"/>
            <ac:spMk id="3" creationId="{B0BBABAE-5575-4E85-868E-66C1D3E938BA}"/>
          </ac:spMkLst>
        </pc:spChg>
      </pc:sldChg>
      <pc:sldChg chg="modSp new">
        <pc:chgData name="Harleen Kaur" userId="S::id65ns02@ubalt.edu::9f7fc1d6-ab67-473f-ba46-e98f6ce2049b" providerId="AD" clId="Web-{48AF0FEF-E81B-5489-9ECC-B1B17C031645}" dt="2021-07-23T18:35:43.586" v="322" actId="20577"/>
        <pc:sldMkLst>
          <pc:docMk/>
          <pc:sldMk cId="4113545877" sldId="459"/>
        </pc:sldMkLst>
        <pc:spChg chg="mod">
          <ac:chgData name="Harleen Kaur" userId="S::id65ns02@ubalt.edu::9f7fc1d6-ab67-473f-ba46-e98f6ce2049b" providerId="AD" clId="Web-{48AF0FEF-E81B-5489-9ECC-B1B17C031645}" dt="2021-07-23T18:27:50.278" v="216" actId="20577"/>
          <ac:spMkLst>
            <pc:docMk/>
            <pc:sldMk cId="4113545877" sldId="459"/>
            <ac:spMk id="2" creationId="{48C5700D-FDBE-4E3A-BB5E-9D7EB0A805F6}"/>
          </ac:spMkLst>
        </pc:spChg>
        <pc:spChg chg="mod">
          <ac:chgData name="Harleen Kaur" userId="S::id65ns02@ubalt.edu::9f7fc1d6-ab67-473f-ba46-e98f6ce2049b" providerId="AD" clId="Web-{48AF0FEF-E81B-5489-9ECC-B1B17C031645}" dt="2021-07-23T18:35:43.586" v="322" actId="20577"/>
          <ac:spMkLst>
            <pc:docMk/>
            <pc:sldMk cId="4113545877" sldId="459"/>
            <ac:spMk id="3" creationId="{03F7F5E3-6F76-4808-9B99-00D6BD915B7C}"/>
          </ac:spMkLst>
        </pc:spChg>
      </pc:sldChg>
    </pc:docChg>
  </pc:docChgLst>
  <pc:docChgLst>
    <pc:chgData name="Harleen Kaur" userId="S::id65ns02@ubalt.edu::9f7fc1d6-ab67-473f-ba46-e98f6ce2049b" providerId="AD" clId="Web-{3265D28D-BFCF-D804-1BF4-970D2F3D644A}"/>
    <pc:docChg chg="modSld">
      <pc:chgData name="Harleen Kaur" userId="S::id65ns02@ubalt.edu::9f7fc1d6-ab67-473f-ba46-e98f6ce2049b" providerId="AD" clId="Web-{3265D28D-BFCF-D804-1BF4-970D2F3D644A}" dt="2021-07-19T13:03:59.851" v="1" actId="20577"/>
      <pc:docMkLst>
        <pc:docMk/>
      </pc:docMkLst>
      <pc:sldChg chg="modSp">
        <pc:chgData name="Harleen Kaur" userId="S::id65ns02@ubalt.edu::9f7fc1d6-ab67-473f-ba46-e98f6ce2049b" providerId="AD" clId="Web-{3265D28D-BFCF-D804-1BF4-970D2F3D644A}" dt="2021-07-19T13:03:59.851" v="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3265D28D-BFCF-D804-1BF4-970D2F3D644A}" dt="2021-07-19T13:03:59.851" v="1" actId="20577"/>
          <ac:spMkLst>
            <pc:docMk/>
            <pc:sldMk cId="3381154349" sldId="398"/>
            <ac:spMk id="3" creationId="{556A6F0D-28EE-4AA8-925C-71A264B1DB7A}"/>
          </ac:spMkLst>
        </pc:spChg>
      </pc:sldChg>
    </pc:docChg>
  </pc:docChgLst>
  <pc:docChgLst>
    <pc:chgData name="Weifeng Xu" userId="e7aed605-a3dd-4d5a-a692-a87037af107b" providerId="ADAL" clId="{DC6547A2-CCA0-4341-80AC-B2CD8A282935}"/>
    <pc:docChg chg="undo custSel addSld delSld modSld sldOrd">
      <pc:chgData name="Weifeng Xu" userId="e7aed605-a3dd-4d5a-a692-a87037af107b" providerId="ADAL" clId="{DC6547A2-CCA0-4341-80AC-B2CD8A282935}" dt="2021-08-09T01:52:52.254" v="3501" actId="20577"/>
      <pc:docMkLst>
        <pc:docMk/>
      </pc:docMkLst>
      <pc:sldChg chg="modSp mod">
        <pc:chgData name="Weifeng Xu" userId="e7aed605-a3dd-4d5a-a692-a87037af107b" providerId="ADAL" clId="{DC6547A2-CCA0-4341-80AC-B2CD8A282935}" dt="2021-08-09T01:52:52.254" v="3501" actId="20577"/>
        <pc:sldMkLst>
          <pc:docMk/>
          <pc:sldMk cId="1323245308" sldId="256"/>
        </pc:sldMkLst>
        <pc:spChg chg="mod">
          <ac:chgData name="Weifeng Xu" userId="e7aed605-a3dd-4d5a-a692-a87037af107b" providerId="ADAL" clId="{DC6547A2-CCA0-4341-80AC-B2CD8A282935}" dt="2021-08-09T01:52:52.254" v="3501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DC6547A2-CCA0-4341-80AC-B2CD8A282935}" dt="2021-08-09T01:52:19.198" v="3479" actId="47"/>
        <pc:sldMkLst>
          <pc:docMk/>
          <pc:sldMk cId="1213980752" sldId="342"/>
        </pc:sldMkLst>
      </pc:sldChg>
      <pc:sldChg chg="del">
        <pc:chgData name="Weifeng Xu" userId="e7aed605-a3dd-4d5a-a692-a87037af107b" providerId="ADAL" clId="{DC6547A2-CCA0-4341-80AC-B2CD8A282935}" dt="2021-08-09T01:52:30.448" v="3480" actId="47"/>
        <pc:sldMkLst>
          <pc:docMk/>
          <pc:sldMk cId="2524286362" sldId="343"/>
        </pc:sldMkLst>
      </pc:sldChg>
      <pc:sldChg chg="modSp mod ord">
        <pc:chgData name="Weifeng Xu" userId="e7aed605-a3dd-4d5a-a692-a87037af107b" providerId="ADAL" clId="{DC6547A2-CCA0-4341-80AC-B2CD8A282935}" dt="2021-07-26T18:51:32.038" v="1412" actId="114"/>
        <pc:sldMkLst>
          <pc:docMk/>
          <pc:sldMk cId="2149956382" sldId="366"/>
        </pc:sldMkLst>
        <pc:spChg chg="mod">
          <ac:chgData name="Weifeng Xu" userId="e7aed605-a3dd-4d5a-a692-a87037af107b" providerId="ADAL" clId="{DC6547A2-CCA0-4341-80AC-B2CD8A282935}" dt="2021-07-26T18:51:32.038" v="1412" actId="114"/>
          <ac:spMkLst>
            <pc:docMk/>
            <pc:sldMk cId="2149956382" sldId="366"/>
            <ac:spMk id="2" creationId="{ECA1FC51-A31D-427B-B0EB-6BF0F4BBE601}"/>
          </ac:spMkLst>
        </pc:spChg>
        <pc:graphicFrameChg chg="mod modGraphic">
          <ac:chgData name="Weifeng Xu" userId="e7aed605-a3dd-4d5a-a692-a87037af107b" providerId="ADAL" clId="{DC6547A2-CCA0-4341-80AC-B2CD8A282935}" dt="2021-07-26T18:51:20.955" v="1409" actId="14734"/>
          <ac:graphicFrameMkLst>
            <pc:docMk/>
            <pc:sldMk cId="2149956382" sldId="366"/>
            <ac:graphicFrameMk id="6" creationId="{C4E0727F-4394-4C49-A350-75B601DC7E8D}"/>
          </ac:graphicFrameMkLst>
        </pc:graphicFrameChg>
      </pc:sldChg>
      <pc:sldChg chg="del">
        <pc:chgData name="Weifeng Xu" userId="e7aed605-a3dd-4d5a-a692-a87037af107b" providerId="ADAL" clId="{DC6547A2-CCA0-4341-80AC-B2CD8A282935}" dt="2021-08-09T01:52:09.703" v="3459" actId="47"/>
        <pc:sldMkLst>
          <pc:docMk/>
          <pc:sldMk cId="34183985" sldId="380"/>
        </pc:sldMkLst>
      </pc:sldChg>
      <pc:sldChg chg="del">
        <pc:chgData name="Weifeng Xu" userId="e7aed605-a3dd-4d5a-a692-a87037af107b" providerId="ADAL" clId="{DC6547A2-CCA0-4341-80AC-B2CD8A282935}" dt="2021-08-09T01:52:16.953" v="3477" actId="47"/>
        <pc:sldMkLst>
          <pc:docMk/>
          <pc:sldMk cId="178630246" sldId="388"/>
        </pc:sldMkLst>
      </pc:sldChg>
      <pc:sldChg chg="del">
        <pc:chgData name="Weifeng Xu" userId="e7aed605-a3dd-4d5a-a692-a87037af107b" providerId="ADAL" clId="{DC6547A2-CCA0-4341-80AC-B2CD8A282935}" dt="2021-08-09T01:52:17.366" v="3478" actId="47"/>
        <pc:sldMkLst>
          <pc:docMk/>
          <pc:sldMk cId="2186280635" sldId="390"/>
        </pc:sldMkLst>
      </pc:sldChg>
      <pc:sldChg chg="modSp mod">
        <pc:chgData name="Weifeng Xu" userId="e7aed605-a3dd-4d5a-a692-a87037af107b" providerId="ADAL" clId="{DC6547A2-CCA0-4341-80AC-B2CD8A282935}" dt="2021-07-26T14:49:35.495" v="408" actId="6549"/>
        <pc:sldMkLst>
          <pc:docMk/>
          <pc:sldMk cId="2690676310" sldId="396"/>
        </pc:sldMkLst>
        <pc:spChg chg="mod">
          <ac:chgData name="Weifeng Xu" userId="e7aed605-a3dd-4d5a-a692-a87037af107b" providerId="ADAL" clId="{DC6547A2-CCA0-4341-80AC-B2CD8A282935}" dt="2021-07-26T14:49:35.495" v="408" actId="6549"/>
          <ac:spMkLst>
            <pc:docMk/>
            <pc:sldMk cId="2690676310" sldId="396"/>
            <ac:spMk id="2" creationId="{5B88E8B1-48C2-4781-85D7-D55E297D15EF}"/>
          </ac:spMkLst>
        </pc:spChg>
        <pc:spChg chg="mod">
          <ac:chgData name="Weifeng Xu" userId="e7aed605-a3dd-4d5a-a692-a87037af107b" providerId="ADAL" clId="{DC6547A2-CCA0-4341-80AC-B2CD8A282935}" dt="2021-07-26T14:31:05.352" v="187" actId="20577"/>
          <ac:spMkLst>
            <pc:docMk/>
            <pc:sldMk cId="2690676310" sldId="396"/>
            <ac:spMk id="3" creationId="{B7006A46-14E2-420B-B910-2D8EC3A0B1D8}"/>
          </ac:spMkLst>
        </pc:spChg>
      </pc:sldChg>
      <pc:sldChg chg="addSp delSp modSp mod ord">
        <pc:chgData name="Weifeng Xu" userId="e7aed605-a3dd-4d5a-a692-a87037af107b" providerId="ADAL" clId="{DC6547A2-CCA0-4341-80AC-B2CD8A282935}" dt="2021-07-26T18:35:12.294" v="1308" actId="12"/>
        <pc:sldMkLst>
          <pc:docMk/>
          <pc:sldMk cId="3154763750" sldId="397"/>
        </pc:sldMkLst>
        <pc:spChg chg="del">
          <ac:chgData name="Weifeng Xu" userId="e7aed605-a3dd-4d5a-a692-a87037af107b" providerId="ADAL" clId="{DC6547A2-CCA0-4341-80AC-B2CD8A282935}" dt="2021-07-26T14:51:04.728" v="410" actId="478"/>
          <ac:spMkLst>
            <pc:docMk/>
            <pc:sldMk cId="3154763750" sldId="397"/>
            <ac:spMk id="2" creationId="{74AEF5EF-1C36-4277-A7E8-D6B1A9850136}"/>
          </ac:spMkLst>
        </pc:spChg>
        <pc:spChg chg="mod">
          <ac:chgData name="Weifeng Xu" userId="e7aed605-a3dd-4d5a-a692-a87037af107b" providerId="ADAL" clId="{DC6547A2-CCA0-4341-80AC-B2CD8A282935}" dt="2021-07-26T18:35:12.294" v="1308" actId="12"/>
          <ac:spMkLst>
            <pc:docMk/>
            <pc:sldMk cId="3154763750" sldId="397"/>
            <ac:spMk id="3" creationId="{51D42C03-9D67-4FA3-B3A8-5623A3A9B3BB}"/>
          </ac:spMkLst>
        </pc:spChg>
        <pc:spChg chg="add mod">
          <ac:chgData name="Weifeng Xu" userId="e7aed605-a3dd-4d5a-a692-a87037af107b" providerId="ADAL" clId="{DC6547A2-CCA0-4341-80AC-B2CD8A282935}" dt="2021-07-26T14:53:58.938" v="579" actId="20577"/>
          <ac:spMkLst>
            <pc:docMk/>
            <pc:sldMk cId="3154763750" sldId="397"/>
            <ac:spMk id="5" creationId="{5D504939-98DB-43A7-B52D-E7C08D7CC4E3}"/>
          </ac:spMkLst>
        </pc:spChg>
        <pc:spChg chg="del mod">
          <ac:chgData name="Weifeng Xu" userId="e7aed605-a3dd-4d5a-a692-a87037af107b" providerId="ADAL" clId="{DC6547A2-CCA0-4341-80AC-B2CD8A282935}" dt="2021-07-26T14:51:11.654" v="414" actId="478"/>
          <ac:spMkLst>
            <pc:docMk/>
            <pc:sldMk cId="3154763750" sldId="397"/>
            <ac:spMk id="8" creationId="{303E08AB-ABA3-437E-B072-7596B1B64112}"/>
          </ac:spMkLst>
        </pc:spChg>
        <pc:spChg chg="del">
          <ac:chgData name="Weifeng Xu" userId="e7aed605-a3dd-4d5a-a692-a87037af107b" providerId="ADAL" clId="{DC6547A2-CCA0-4341-80AC-B2CD8A282935}" dt="2021-07-26T14:51:09.862" v="413" actId="478"/>
          <ac:spMkLst>
            <pc:docMk/>
            <pc:sldMk cId="3154763750" sldId="397"/>
            <ac:spMk id="9" creationId="{710E7732-D082-420E-A0D0-E143EDCF6E2B}"/>
          </ac:spMkLst>
        </pc:spChg>
        <pc:picChg chg="del mod">
          <ac:chgData name="Weifeng Xu" userId="e7aed605-a3dd-4d5a-a692-a87037af107b" providerId="ADAL" clId="{DC6547A2-CCA0-4341-80AC-B2CD8A282935}" dt="2021-07-26T14:51:08.301" v="412" actId="478"/>
          <ac:picMkLst>
            <pc:docMk/>
            <pc:sldMk cId="3154763750" sldId="397"/>
            <ac:picMk id="6" creationId="{ABC33478-6A65-4DC2-AE30-56BC9BFF2CEF}"/>
          </ac:picMkLst>
        </pc:picChg>
        <pc:picChg chg="del mod">
          <ac:chgData name="Weifeng Xu" userId="e7aed605-a3dd-4d5a-a692-a87037af107b" providerId="ADAL" clId="{DC6547A2-CCA0-4341-80AC-B2CD8A282935}" dt="2021-07-26T14:51:02.990" v="409" actId="478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 del mod ord">
        <pc:chgData name="Weifeng Xu" userId="e7aed605-a3dd-4d5a-a692-a87037af107b" providerId="ADAL" clId="{DC6547A2-CCA0-4341-80AC-B2CD8A282935}" dt="2021-07-26T18:29:33.826" v="1254" actId="47"/>
        <pc:sldMkLst>
          <pc:docMk/>
          <pc:sldMk cId="3381154349" sldId="398"/>
        </pc:sldMkLst>
        <pc:spChg chg="mod">
          <ac:chgData name="Weifeng Xu" userId="e7aed605-a3dd-4d5a-a692-a87037af107b" providerId="ADAL" clId="{DC6547A2-CCA0-4341-80AC-B2CD8A282935}" dt="2021-07-26T15:05:04.667" v="953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Weifeng Xu" userId="e7aed605-a3dd-4d5a-a692-a87037af107b" providerId="ADAL" clId="{DC6547A2-CCA0-4341-80AC-B2CD8A282935}" dt="2021-07-26T15:10:25.711" v="1016" actId="15"/>
          <ac:spMkLst>
            <pc:docMk/>
            <pc:sldMk cId="3381154349" sldId="398"/>
            <ac:spMk id="3" creationId="{556A6F0D-28EE-4AA8-925C-71A264B1DB7A}"/>
          </ac:spMkLst>
        </pc:spChg>
      </pc:sldChg>
      <pc:sldChg chg="del">
        <pc:chgData name="Weifeng Xu" userId="e7aed605-a3dd-4d5a-a692-a87037af107b" providerId="ADAL" clId="{DC6547A2-CCA0-4341-80AC-B2CD8A282935}" dt="2021-07-26T15:14:46.269" v="1033" actId="47"/>
        <pc:sldMkLst>
          <pc:docMk/>
          <pc:sldMk cId="3472143807" sldId="399"/>
        </pc:sldMkLst>
      </pc:sldChg>
      <pc:sldChg chg="delSp modSp mod ord modNotesTx">
        <pc:chgData name="Weifeng Xu" userId="e7aed605-a3dd-4d5a-a692-a87037af107b" providerId="ADAL" clId="{DC6547A2-CCA0-4341-80AC-B2CD8A282935}" dt="2021-07-26T18:44:47.521" v="1394" actId="6549"/>
        <pc:sldMkLst>
          <pc:docMk/>
          <pc:sldMk cId="144230432" sldId="400"/>
        </pc:sldMkLst>
        <pc:spChg chg="mod">
          <ac:chgData name="Weifeng Xu" userId="e7aed605-a3dd-4d5a-a692-a87037af107b" providerId="ADAL" clId="{DC6547A2-CCA0-4341-80AC-B2CD8A282935}" dt="2021-07-26T18:44:47.521" v="1394" actId="6549"/>
          <ac:spMkLst>
            <pc:docMk/>
            <pc:sldMk cId="144230432" sldId="400"/>
            <ac:spMk id="2" creationId="{5E80CF58-F693-4833-B1BB-BD546A821FD0}"/>
          </ac:spMkLst>
        </pc:spChg>
        <pc:spChg chg="mod">
          <ac:chgData name="Weifeng Xu" userId="e7aed605-a3dd-4d5a-a692-a87037af107b" providerId="ADAL" clId="{DC6547A2-CCA0-4341-80AC-B2CD8A282935}" dt="2021-07-26T18:42:59.398" v="1384" actId="20577"/>
          <ac:spMkLst>
            <pc:docMk/>
            <pc:sldMk cId="144230432" sldId="400"/>
            <ac:spMk id="3" creationId="{273DDD4F-8535-4041-96AC-4257A017405A}"/>
          </ac:spMkLst>
        </pc:spChg>
        <pc:spChg chg="del">
          <ac:chgData name="Weifeng Xu" userId="e7aed605-a3dd-4d5a-a692-a87037af107b" providerId="ADAL" clId="{DC6547A2-CCA0-4341-80AC-B2CD8A282935}" dt="2021-07-26T18:41:19.055" v="1354" actId="478"/>
          <ac:spMkLst>
            <pc:docMk/>
            <pc:sldMk cId="144230432" sldId="400"/>
            <ac:spMk id="5" creationId="{65A992E6-8558-480E-8728-A179494DF8D3}"/>
          </ac:spMkLst>
        </pc:spChg>
        <pc:spChg chg="mod">
          <ac:chgData name="Weifeng Xu" userId="e7aed605-a3dd-4d5a-a692-a87037af107b" providerId="ADAL" clId="{DC6547A2-CCA0-4341-80AC-B2CD8A282935}" dt="2021-07-26T18:41:38.047" v="1361" actId="1076"/>
          <ac:spMkLst>
            <pc:docMk/>
            <pc:sldMk cId="144230432" sldId="400"/>
            <ac:spMk id="6" creationId="{E3A7CC22-27B9-480C-844D-2D97A0018371}"/>
          </ac:spMkLst>
        </pc:spChg>
        <pc:picChg chg="mod">
          <ac:chgData name="Weifeng Xu" userId="e7aed605-a3dd-4d5a-a692-a87037af107b" providerId="ADAL" clId="{DC6547A2-CCA0-4341-80AC-B2CD8A282935}" dt="2021-07-26T18:41:38.047" v="1361" actId="1076"/>
          <ac:picMkLst>
            <pc:docMk/>
            <pc:sldMk cId="144230432" sldId="400"/>
            <ac:picMk id="4" creationId="{127CC273-E3C2-4629-9827-ABC4985FA76C}"/>
          </ac:picMkLst>
        </pc:picChg>
      </pc:sldChg>
      <pc:sldChg chg="delSp modSp mod ord modClrScheme chgLayout">
        <pc:chgData name="Weifeng Xu" userId="e7aed605-a3dd-4d5a-a692-a87037af107b" providerId="ADAL" clId="{DC6547A2-CCA0-4341-80AC-B2CD8A282935}" dt="2021-07-26T18:53:41.746" v="1446"/>
        <pc:sldMkLst>
          <pc:docMk/>
          <pc:sldMk cId="3086783645" sldId="401"/>
        </pc:sldMkLst>
        <pc:spChg chg="mod ord">
          <ac:chgData name="Weifeng Xu" userId="e7aed605-a3dd-4d5a-a692-a87037af107b" providerId="ADAL" clId="{DC6547A2-CCA0-4341-80AC-B2CD8A282935}" dt="2021-07-26T18:50:37.331" v="1406" actId="700"/>
          <ac:spMkLst>
            <pc:docMk/>
            <pc:sldMk cId="3086783645" sldId="401"/>
            <ac:spMk id="2" creationId="{D45496F9-C689-4B61-8E55-1E7BFEEF840B}"/>
          </ac:spMkLst>
        </pc:spChg>
        <pc:spChg chg="del mod">
          <ac:chgData name="Weifeng Xu" userId="e7aed605-a3dd-4d5a-a692-a87037af107b" providerId="ADAL" clId="{DC6547A2-CCA0-4341-80AC-B2CD8A282935}" dt="2021-07-26T18:50:37.331" v="1406" actId="700"/>
          <ac:spMkLst>
            <pc:docMk/>
            <pc:sldMk cId="3086783645" sldId="401"/>
            <ac:spMk id="3" creationId="{32A7CA34-3018-42B4-84C1-1273FF7254CF}"/>
          </ac:spMkLst>
        </pc:spChg>
        <pc:spChg chg="mod">
          <ac:chgData name="Weifeng Xu" userId="e7aed605-a3dd-4d5a-a692-a87037af107b" providerId="ADAL" clId="{DC6547A2-CCA0-4341-80AC-B2CD8A282935}" dt="2021-07-26T18:50:44.682" v="1407" actId="1076"/>
          <ac:spMkLst>
            <pc:docMk/>
            <pc:sldMk cId="3086783645" sldId="401"/>
            <ac:spMk id="8" creationId="{5064E351-3B55-41F7-8D06-D42E05FC5F06}"/>
          </ac:spMkLst>
        </pc:spChg>
        <pc:graphicFrameChg chg="mod modGraphic">
          <ac:chgData name="Weifeng Xu" userId="e7aed605-a3dd-4d5a-a692-a87037af107b" providerId="ADAL" clId="{DC6547A2-CCA0-4341-80AC-B2CD8A282935}" dt="2021-07-26T18:53:41.746" v="1446"/>
          <ac:graphicFrameMkLst>
            <pc:docMk/>
            <pc:sldMk cId="3086783645" sldId="401"/>
            <ac:graphicFrameMk id="7" creationId="{2CC5C8F6-B106-4B87-ABFF-8456527F0B0F}"/>
          </ac:graphicFrameMkLst>
        </pc:graphicFrameChg>
        <pc:picChg chg="mod">
          <ac:chgData name="Weifeng Xu" userId="e7aed605-a3dd-4d5a-a692-a87037af107b" providerId="ADAL" clId="{DC6547A2-CCA0-4341-80AC-B2CD8A282935}" dt="2021-07-26T18:50:44.682" v="1407" actId="1076"/>
          <ac:picMkLst>
            <pc:docMk/>
            <pc:sldMk cId="3086783645" sldId="401"/>
            <ac:picMk id="4" creationId="{B139F286-2F1B-431B-8096-12D93936E777}"/>
          </ac:picMkLst>
        </pc:picChg>
        <pc:cxnChg chg="mod">
          <ac:chgData name="Weifeng Xu" userId="e7aed605-a3dd-4d5a-a692-a87037af107b" providerId="ADAL" clId="{DC6547A2-CCA0-4341-80AC-B2CD8A282935}" dt="2021-07-26T18:50:44.682" v="1407" actId="1076"/>
          <ac:cxnSpMkLst>
            <pc:docMk/>
            <pc:sldMk cId="3086783645" sldId="401"/>
            <ac:cxnSpMk id="9" creationId="{4E139269-FFDD-499C-A92C-41CA95D0833F}"/>
          </ac:cxnSpMkLst>
        </pc:cxnChg>
      </pc:sldChg>
      <pc:sldChg chg="addSp delSp modSp mod ord modClrScheme chgLayout">
        <pc:chgData name="Weifeng Xu" userId="e7aed605-a3dd-4d5a-a692-a87037af107b" providerId="ADAL" clId="{DC6547A2-CCA0-4341-80AC-B2CD8A282935}" dt="2021-07-26T20:10:14.687" v="2439" actId="1076"/>
        <pc:sldMkLst>
          <pc:docMk/>
          <pc:sldMk cId="4271356633" sldId="402"/>
        </pc:sldMkLst>
        <pc:spChg chg="mod ord">
          <ac:chgData name="Weifeng Xu" userId="e7aed605-a3dd-4d5a-a692-a87037af107b" providerId="ADAL" clId="{DC6547A2-CCA0-4341-80AC-B2CD8A282935}" dt="2021-07-26T18:54:37.853" v="1467" actId="6549"/>
          <ac:spMkLst>
            <pc:docMk/>
            <pc:sldMk cId="4271356633" sldId="402"/>
            <ac:spMk id="2" creationId="{20E1ECE2-2ADA-4A75-9EAD-D50D97C4CF74}"/>
          </ac:spMkLst>
        </pc:spChg>
        <pc:spChg chg="add mod ord">
          <ac:chgData name="Weifeng Xu" userId="e7aed605-a3dd-4d5a-a692-a87037af107b" providerId="ADAL" clId="{DC6547A2-CCA0-4341-80AC-B2CD8A282935}" dt="2021-07-26T20:09:41.763" v="2431" actId="14100"/>
          <ac:spMkLst>
            <pc:docMk/>
            <pc:sldMk cId="4271356633" sldId="402"/>
            <ac:spMk id="3" creationId="{D83D2CEF-78D2-4C2F-8280-887AB8CFBC3C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4" creationId="{B85C0286-CDE4-48A9-9DB5-3AABA3B2DD4D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0" creationId="{2105A5E6-9E9B-4708-87A1-AA9AA542E514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1" creationId="{ECD93ED7-9904-49CD-B69C-46429030800A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3" creationId="{A9AC135A-000D-4D2D-B1DB-6FC328FCE672}"/>
          </ac:spMkLst>
        </pc:sp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26" creationId="{F2171D4A-79AA-4952-8C24-73EAA3D38494}"/>
          </ac:picMkLst>
        </pc:picChg>
        <pc:picChg chg="add del">
          <ac:chgData name="Weifeng Xu" userId="e7aed605-a3dd-4d5a-a692-a87037af107b" providerId="ADAL" clId="{DC6547A2-CCA0-4341-80AC-B2CD8A282935}" dt="2021-07-26T20:04:42.064" v="2396"/>
          <ac:picMkLst>
            <pc:docMk/>
            <pc:sldMk cId="4271356633" sldId="402"/>
            <ac:picMk id="1028" creationId="{537C8042-53ED-405C-9359-3E0159BEC134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0" creationId="{50411C6A-69DD-422B-A4E9-446DE94A7F62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2" creationId="{D55B696C-9DF1-4A18-9F21-42D7D43B3683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4" creationId="{9CF3061B-954F-4ABD-B3C9-77BDCDB5E80F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20:37:10.668" v="2843" actId="20577"/>
        <pc:sldMkLst>
          <pc:docMk/>
          <pc:sldMk cId="1091736900" sldId="403"/>
        </pc:sldMkLst>
        <pc:spChg chg="mod ord">
          <ac:chgData name="Weifeng Xu" userId="e7aed605-a3dd-4d5a-a692-a87037af107b" providerId="ADAL" clId="{DC6547A2-CCA0-4341-80AC-B2CD8A282935}" dt="2021-07-26T20:37:10.668" v="2843" actId="20577"/>
          <ac:spMkLst>
            <pc:docMk/>
            <pc:sldMk cId="1091736900" sldId="403"/>
            <ac:spMk id="2" creationId="{38EA9859-C557-4E70-9BB3-33411F31B70D}"/>
          </ac:spMkLst>
        </pc:spChg>
        <pc:spChg chg="del mod">
          <ac:chgData name="Weifeng Xu" userId="e7aed605-a3dd-4d5a-a692-a87037af107b" providerId="ADAL" clId="{DC6547A2-CCA0-4341-80AC-B2CD8A282935}" dt="2021-07-26T19:48:57.333" v="2276" actId="700"/>
          <ac:spMkLst>
            <pc:docMk/>
            <pc:sldMk cId="1091736900" sldId="403"/>
            <ac:spMk id="3" creationId="{11BDC1B0-F487-4A6B-8FC6-5C12B44D5A66}"/>
          </ac:spMkLst>
        </pc:spChg>
        <pc:spChg chg="add mod">
          <ac:chgData name="Weifeng Xu" userId="e7aed605-a3dd-4d5a-a692-a87037af107b" providerId="ADAL" clId="{DC6547A2-CCA0-4341-80AC-B2CD8A282935}" dt="2021-07-26T19:53:20.845" v="2362" actId="207"/>
          <ac:spMkLst>
            <pc:docMk/>
            <pc:sldMk cId="1091736900" sldId="403"/>
            <ac:spMk id="4" creationId="{964C0C1E-4EB2-4D84-9FDC-557BDA690067}"/>
          </ac:spMkLst>
        </pc:spChg>
        <pc:spChg chg="mod">
          <ac:chgData name="Weifeng Xu" userId="e7aed605-a3dd-4d5a-a692-a87037af107b" providerId="ADAL" clId="{DC6547A2-CCA0-4341-80AC-B2CD8A282935}" dt="2021-07-26T19:53:28.909" v="2363" actId="1076"/>
          <ac:spMkLst>
            <pc:docMk/>
            <pc:sldMk cId="1091736900" sldId="403"/>
            <ac:spMk id="6" creationId="{80E4C85C-66BB-494C-BBE9-8D4863380919}"/>
          </ac:spMkLst>
        </pc:spChg>
        <pc:spChg chg="mod">
          <ac:chgData name="Weifeng Xu" userId="e7aed605-a3dd-4d5a-a692-a87037af107b" providerId="ADAL" clId="{DC6547A2-CCA0-4341-80AC-B2CD8A282935}" dt="2021-07-26T19:53:28.909" v="2363" actId="1076"/>
          <ac:spMkLst>
            <pc:docMk/>
            <pc:sldMk cId="1091736900" sldId="403"/>
            <ac:spMk id="7" creationId="{08F9109D-7414-49D5-A1D2-03B4A49EDABA}"/>
          </ac:spMkLst>
        </pc:spChg>
        <pc:picChg chg="mod">
          <ac:chgData name="Weifeng Xu" userId="e7aed605-a3dd-4d5a-a692-a87037af107b" providerId="ADAL" clId="{DC6547A2-CCA0-4341-80AC-B2CD8A282935}" dt="2021-07-26T19:53:28.909" v="2363" actId="1076"/>
          <ac:picMkLst>
            <pc:docMk/>
            <pc:sldMk cId="1091736900" sldId="403"/>
            <ac:picMk id="5" creationId="{5E26761E-DCB1-4209-8B9B-7451C5DA9CF1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19:54:18.297" v="2378" actId="478"/>
        <pc:sldMkLst>
          <pc:docMk/>
          <pc:sldMk cId="319479736" sldId="404"/>
        </pc:sldMkLst>
        <pc:spChg chg="del mod">
          <ac:chgData name="Weifeng Xu" userId="e7aed605-a3dd-4d5a-a692-a87037af107b" providerId="ADAL" clId="{DC6547A2-CCA0-4341-80AC-B2CD8A282935}" dt="2021-07-26T19:53:49.451" v="2365" actId="700"/>
          <ac:spMkLst>
            <pc:docMk/>
            <pc:sldMk cId="319479736" sldId="404"/>
            <ac:spMk id="2" creationId="{F1ADB8AB-E23E-4E82-89BD-F243BE4A6FE4}"/>
          </ac:spMkLst>
        </pc:spChg>
        <pc:spChg chg="del mod ord">
          <ac:chgData name="Weifeng Xu" userId="e7aed605-a3dd-4d5a-a692-a87037af107b" providerId="ADAL" clId="{DC6547A2-CCA0-4341-80AC-B2CD8A282935}" dt="2021-07-26T19:54:18.297" v="2378" actId="478"/>
          <ac:spMkLst>
            <pc:docMk/>
            <pc:sldMk cId="319479736" sldId="404"/>
            <ac:spMk id="3" creationId="{F455D38D-51D9-4557-A85E-F46965AD9961}"/>
          </ac:spMkLst>
        </pc:spChg>
        <pc:spChg chg="mod">
          <ac:chgData name="Weifeng Xu" userId="e7aed605-a3dd-4d5a-a692-a87037af107b" providerId="ADAL" clId="{DC6547A2-CCA0-4341-80AC-B2CD8A282935}" dt="2021-07-26T19:54:05.989" v="2369" actId="1076"/>
          <ac:spMkLst>
            <pc:docMk/>
            <pc:sldMk cId="319479736" sldId="404"/>
            <ac:spMk id="6" creationId="{15E9260D-ABD0-44FF-984F-9DE07BB61D64}"/>
          </ac:spMkLst>
        </pc:spChg>
        <pc:spChg chg="mod">
          <ac:chgData name="Weifeng Xu" userId="e7aed605-a3dd-4d5a-a692-a87037af107b" providerId="ADAL" clId="{DC6547A2-CCA0-4341-80AC-B2CD8A282935}" dt="2021-07-26T19:54:05.989" v="2369" actId="1076"/>
          <ac:spMkLst>
            <pc:docMk/>
            <pc:sldMk cId="319479736" sldId="404"/>
            <ac:spMk id="7" creationId="{0334AB0D-7084-455B-934B-562182051960}"/>
          </ac:spMkLst>
        </pc:spChg>
        <pc:spChg chg="add mod">
          <ac:chgData name="Weifeng Xu" userId="e7aed605-a3dd-4d5a-a692-a87037af107b" providerId="ADAL" clId="{DC6547A2-CCA0-4341-80AC-B2CD8A282935}" dt="2021-07-26T19:54:14.202" v="2377" actId="20577"/>
          <ac:spMkLst>
            <pc:docMk/>
            <pc:sldMk cId="319479736" sldId="404"/>
            <ac:spMk id="8" creationId="{2CB25113-9E95-43C5-BC3B-6A8F00B59593}"/>
          </ac:spMkLst>
        </pc:spChg>
        <pc:picChg chg="mod">
          <ac:chgData name="Weifeng Xu" userId="e7aed605-a3dd-4d5a-a692-a87037af107b" providerId="ADAL" clId="{DC6547A2-CCA0-4341-80AC-B2CD8A282935}" dt="2021-07-26T19:54:05.989" v="2369" actId="1076"/>
          <ac:picMkLst>
            <pc:docMk/>
            <pc:sldMk cId="319479736" sldId="404"/>
            <ac:picMk id="5" creationId="{AA3694F0-AEA2-41AD-AA40-7E421D3795A0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20:36:18.078" v="2832" actId="20577"/>
        <pc:sldMkLst>
          <pc:docMk/>
          <pc:sldMk cId="3986757257" sldId="405"/>
        </pc:sldMkLst>
        <pc:spChg chg="mod ord">
          <ac:chgData name="Weifeng Xu" userId="e7aed605-a3dd-4d5a-a692-a87037af107b" providerId="ADAL" clId="{DC6547A2-CCA0-4341-80AC-B2CD8A282935}" dt="2021-07-26T20:36:05.013" v="2822" actId="20577"/>
          <ac:spMkLst>
            <pc:docMk/>
            <pc:sldMk cId="3986757257" sldId="405"/>
            <ac:spMk id="2" creationId="{ED8DEED7-D2F2-4B9F-B732-3088041235E8}"/>
          </ac:spMkLst>
        </pc:spChg>
        <pc:spChg chg="del mod ord">
          <ac:chgData name="Weifeng Xu" userId="e7aed605-a3dd-4d5a-a692-a87037af107b" providerId="ADAL" clId="{DC6547A2-CCA0-4341-80AC-B2CD8A282935}" dt="2021-07-26T20:15:27.503" v="2490" actId="478"/>
          <ac:spMkLst>
            <pc:docMk/>
            <pc:sldMk cId="3986757257" sldId="405"/>
            <ac:spMk id="3" creationId="{A34F86E4-B5BC-44DB-AB9B-BE7D3E9D3B35}"/>
          </ac:spMkLst>
        </pc:spChg>
        <pc:spChg chg="del mod">
          <ac:chgData name="Weifeng Xu" userId="e7aed605-a3dd-4d5a-a692-a87037af107b" providerId="ADAL" clId="{DC6547A2-CCA0-4341-80AC-B2CD8A282935}" dt="2021-07-26T20:29:12.711" v="2698"/>
          <ac:spMkLst>
            <pc:docMk/>
            <pc:sldMk cId="3986757257" sldId="405"/>
            <ac:spMk id="8" creationId="{CB1A59F2-C100-4C00-9C3D-867B00766494}"/>
          </ac:spMkLst>
        </pc:spChg>
        <pc:spChg chg="mod">
          <ac:chgData name="Weifeng Xu" userId="e7aed605-a3dd-4d5a-a692-a87037af107b" providerId="ADAL" clId="{DC6547A2-CCA0-4341-80AC-B2CD8A282935}" dt="2021-07-26T20:14:45.837" v="2485" actId="1076"/>
          <ac:spMkLst>
            <pc:docMk/>
            <pc:sldMk cId="3986757257" sldId="405"/>
            <ac:spMk id="9" creationId="{0ABB418A-D788-4AF2-83A8-8EF87E3885D2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0" creationId="{8F7045F9-4A52-4517-93E5-4E91DC3165DA}"/>
          </ac:spMkLst>
        </pc:spChg>
        <pc:spChg chg="add mod">
          <ac:chgData name="Weifeng Xu" userId="e7aed605-a3dd-4d5a-a692-a87037af107b" providerId="ADAL" clId="{DC6547A2-CCA0-4341-80AC-B2CD8A282935}" dt="2021-07-26T20:15:24.782" v="2489"/>
          <ac:spMkLst>
            <pc:docMk/>
            <pc:sldMk cId="3986757257" sldId="405"/>
            <ac:spMk id="11" creationId="{4D820A41-6CAE-42BD-A600-7D3B9D7B44CB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2" creationId="{43FAEDAA-5498-4C2B-8632-0C655FDB5233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4" creationId="{E83FA180-4FEF-4081-AA1E-72A89125FCA8}"/>
          </ac:spMkLst>
        </pc:spChg>
        <pc:spChg chg="add mod">
          <ac:chgData name="Weifeng Xu" userId="e7aed605-a3dd-4d5a-a692-a87037af107b" providerId="ADAL" clId="{DC6547A2-CCA0-4341-80AC-B2CD8A282935}" dt="2021-07-26T20:36:18.078" v="2832" actId="20577"/>
          <ac:spMkLst>
            <pc:docMk/>
            <pc:sldMk cId="3986757257" sldId="405"/>
            <ac:spMk id="15" creationId="{CAEBD117-8D92-421B-8246-C072D990ADDE}"/>
          </ac:spMkLst>
        </pc:spChg>
        <pc:spChg chg="add mod">
          <ac:chgData name="Weifeng Xu" userId="e7aed605-a3dd-4d5a-a692-a87037af107b" providerId="ADAL" clId="{DC6547A2-CCA0-4341-80AC-B2CD8A282935}" dt="2021-07-26T20:36:12.901" v="2830" actId="20577"/>
          <ac:spMkLst>
            <pc:docMk/>
            <pc:sldMk cId="3986757257" sldId="405"/>
            <ac:spMk id="17" creationId="{C2C09B31-2C3D-49DB-8FFC-D6002182B177}"/>
          </ac:spMkLst>
        </pc:spChg>
        <pc:picChg chg="mod">
          <ac:chgData name="Weifeng Xu" userId="e7aed605-a3dd-4d5a-a692-a87037af107b" providerId="ADAL" clId="{DC6547A2-CCA0-4341-80AC-B2CD8A282935}" dt="2021-07-26T20:14:45.837" v="2485" actId="1076"/>
          <ac:picMkLst>
            <pc:docMk/>
            <pc:sldMk cId="3986757257" sldId="405"/>
            <ac:picMk id="5" creationId="{7172F5DF-E6FC-47E2-9AE9-E525F6D31219}"/>
          </ac:picMkLst>
        </pc:picChg>
        <pc:picChg chg="mod">
          <ac:chgData name="Weifeng Xu" userId="e7aed605-a3dd-4d5a-a692-a87037af107b" providerId="ADAL" clId="{DC6547A2-CCA0-4341-80AC-B2CD8A282935}" dt="2021-07-26T20:16:39.020" v="2523" actId="1036"/>
          <ac:picMkLst>
            <pc:docMk/>
            <pc:sldMk cId="3986757257" sldId="405"/>
            <ac:picMk id="7" creationId="{F71DF641-C37F-443A-BACA-93CF11169126}"/>
          </ac:picMkLst>
        </pc:picChg>
        <pc:cxnChg chg="add mod">
          <ac:chgData name="Weifeng Xu" userId="e7aed605-a3dd-4d5a-a692-a87037af107b" providerId="ADAL" clId="{DC6547A2-CCA0-4341-80AC-B2CD8A282935}" dt="2021-07-26T20:30:53.682" v="2746" actId="14100"/>
          <ac:cxnSpMkLst>
            <pc:docMk/>
            <pc:sldMk cId="3986757257" sldId="405"/>
            <ac:cxnSpMk id="13" creationId="{22DAEE8B-8DA1-4AE7-97B4-F9B1B2798999}"/>
          </ac:cxnSpMkLst>
        </pc:cxnChg>
        <pc:cxnChg chg="add mod">
          <ac:chgData name="Weifeng Xu" userId="e7aed605-a3dd-4d5a-a692-a87037af107b" providerId="ADAL" clId="{DC6547A2-CCA0-4341-80AC-B2CD8A282935}" dt="2021-07-26T20:36:12.901" v="2830" actId="20577"/>
          <ac:cxnSpMkLst>
            <pc:docMk/>
            <pc:sldMk cId="3986757257" sldId="405"/>
            <ac:cxnSpMk id="18" creationId="{EB8820C4-6284-427A-8813-A632BDEA2137}"/>
          </ac:cxnSpMkLst>
        </pc:cxnChg>
      </pc:sldChg>
      <pc:sldChg chg="del">
        <pc:chgData name="Weifeng Xu" userId="e7aed605-a3dd-4d5a-a692-a87037af107b" providerId="ADAL" clId="{DC6547A2-CCA0-4341-80AC-B2CD8A282935}" dt="2021-07-27T02:56:54.916" v="3436" actId="47"/>
        <pc:sldMkLst>
          <pc:docMk/>
          <pc:sldMk cId="2886785931" sldId="406"/>
        </pc:sldMkLst>
      </pc:sldChg>
      <pc:sldChg chg="del">
        <pc:chgData name="Weifeng Xu" userId="e7aed605-a3dd-4d5a-a692-a87037af107b" providerId="ADAL" clId="{DC6547A2-CCA0-4341-80AC-B2CD8A282935}" dt="2021-07-27T02:56:58.822" v="3437" actId="47"/>
        <pc:sldMkLst>
          <pc:docMk/>
          <pc:sldMk cId="3546637009" sldId="407"/>
        </pc:sldMkLst>
      </pc:sldChg>
      <pc:sldChg chg="del">
        <pc:chgData name="Weifeng Xu" userId="e7aed605-a3dd-4d5a-a692-a87037af107b" providerId="ADAL" clId="{DC6547A2-CCA0-4341-80AC-B2CD8A282935}" dt="2021-07-27T02:57:02.155" v="3438" actId="47"/>
        <pc:sldMkLst>
          <pc:docMk/>
          <pc:sldMk cId="3271869013" sldId="408"/>
        </pc:sldMkLst>
      </pc:sldChg>
      <pc:sldChg chg="del">
        <pc:chgData name="Weifeng Xu" userId="e7aed605-a3dd-4d5a-a692-a87037af107b" providerId="ADAL" clId="{DC6547A2-CCA0-4341-80AC-B2CD8A282935}" dt="2021-07-27T02:57:29.518" v="3439" actId="47"/>
        <pc:sldMkLst>
          <pc:docMk/>
          <pc:sldMk cId="3654864925" sldId="409"/>
        </pc:sldMkLst>
      </pc:sldChg>
      <pc:sldChg chg="del">
        <pc:chgData name="Weifeng Xu" userId="e7aed605-a3dd-4d5a-a692-a87037af107b" providerId="ADAL" clId="{DC6547A2-CCA0-4341-80AC-B2CD8A282935}" dt="2021-07-27T02:57:55.987" v="3440" actId="47"/>
        <pc:sldMkLst>
          <pc:docMk/>
          <pc:sldMk cId="1970903275" sldId="410"/>
        </pc:sldMkLst>
      </pc:sldChg>
      <pc:sldChg chg="modSp del mod ord">
        <pc:chgData name="Weifeng Xu" userId="e7aed605-a3dd-4d5a-a692-a87037af107b" providerId="ADAL" clId="{DC6547A2-CCA0-4341-80AC-B2CD8A282935}" dt="2021-07-26T19:41:26.460" v="2223" actId="47"/>
        <pc:sldMkLst>
          <pc:docMk/>
          <pc:sldMk cId="1199149484" sldId="412"/>
        </pc:sldMkLst>
        <pc:spChg chg="mod">
          <ac:chgData name="Weifeng Xu" userId="e7aed605-a3dd-4d5a-a692-a87037af107b" providerId="ADAL" clId="{DC6547A2-CCA0-4341-80AC-B2CD8A282935}" dt="2021-07-26T19:24:47.408" v="1956" actId="20577"/>
          <ac:spMkLst>
            <pc:docMk/>
            <pc:sldMk cId="1199149484" sldId="412"/>
            <ac:spMk id="2" creationId="{383A56DE-DE8D-4E79-9802-3319DB272969}"/>
          </ac:spMkLst>
        </pc:spChg>
        <pc:spChg chg="mod">
          <ac:chgData name="Weifeng Xu" userId="e7aed605-a3dd-4d5a-a692-a87037af107b" providerId="ADAL" clId="{DC6547A2-CCA0-4341-80AC-B2CD8A282935}" dt="2021-07-26T19:21:13.399" v="1951" actId="6549"/>
          <ac:spMkLst>
            <pc:docMk/>
            <pc:sldMk cId="1199149484" sldId="412"/>
            <ac:spMk id="3" creationId="{6191B312-9C6E-4B03-9F81-39898D710E54}"/>
          </ac:spMkLst>
        </pc:spChg>
      </pc:sldChg>
      <pc:sldChg chg="del">
        <pc:chgData name="Weifeng Xu" userId="e7aed605-a3dd-4d5a-a692-a87037af107b" providerId="ADAL" clId="{DC6547A2-CCA0-4341-80AC-B2CD8A282935}" dt="2021-08-09T01:52:05.834" v="3449" actId="47"/>
        <pc:sldMkLst>
          <pc:docMk/>
          <pc:sldMk cId="4138222289" sldId="416"/>
        </pc:sldMkLst>
      </pc:sldChg>
      <pc:sldChg chg="del">
        <pc:chgData name="Weifeng Xu" userId="e7aed605-a3dd-4d5a-a692-a87037af107b" providerId="ADAL" clId="{DC6547A2-CCA0-4341-80AC-B2CD8A282935}" dt="2021-08-09T01:52:05.867" v="3450" actId="47"/>
        <pc:sldMkLst>
          <pc:docMk/>
          <pc:sldMk cId="2175411651" sldId="417"/>
        </pc:sldMkLst>
      </pc:sldChg>
      <pc:sldChg chg="del">
        <pc:chgData name="Weifeng Xu" userId="e7aed605-a3dd-4d5a-a692-a87037af107b" providerId="ADAL" clId="{DC6547A2-CCA0-4341-80AC-B2CD8A282935}" dt="2021-08-09T01:52:05.917" v="3451" actId="47"/>
        <pc:sldMkLst>
          <pc:docMk/>
          <pc:sldMk cId="2100724894" sldId="418"/>
        </pc:sldMkLst>
      </pc:sldChg>
      <pc:sldChg chg="del">
        <pc:chgData name="Weifeng Xu" userId="e7aed605-a3dd-4d5a-a692-a87037af107b" providerId="ADAL" clId="{DC6547A2-CCA0-4341-80AC-B2CD8A282935}" dt="2021-08-09T01:52:07" v="3455" actId="47"/>
        <pc:sldMkLst>
          <pc:docMk/>
          <pc:sldMk cId="999398568" sldId="424"/>
        </pc:sldMkLst>
      </pc:sldChg>
      <pc:sldChg chg="del">
        <pc:chgData name="Weifeng Xu" userId="e7aed605-a3dd-4d5a-a692-a87037af107b" providerId="ADAL" clId="{DC6547A2-CCA0-4341-80AC-B2CD8A282935}" dt="2021-08-09T01:52:12.607" v="3469" actId="47"/>
        <pc:sldMkLst>
          <pc:docMk/>
          <pc:sldMk cId="3292519928" sldId="429"/>
        </pc:sldMkLst>
      </pc:sldChg>
      <pc:sldChg chg="del">
        <pc:chgData name="Weifeng Xu" userId="e7aed605-a3dd-4d5a-a692-a87037af107b" providerId="ADAL" clId="{DC6547A2-CCA0-4341-80AC-B2CD8A282935}" dt="2021-08-09T01:52:13.113" v="3470" actId="47"/>
        <pc:sldMkLst>
          <pc:docMk/>
          <pc:sldMk cId="2402824038" sldId="430"/>
        </pc:sldMkLst>
      </pc:sldChg>
      <pc:sldChg chg="del">
        <pc:chgData name="Weifeng Xu" userId="e7aed605-a3dd-4d5a-a692-a87037af107b" providerId="ADAL" clId="{DC6547A2-CCA0-4341-80AC-B2CD8A282935}" dt="2021-08-09T01:52:13.631" v="3471" actId="47"/>
        <pc:sldMkLst>
          <pc:docMk/>
          <pc:sldMk cId="3304247483" sldId="431"/>
        </pc:sldMkLst>
      </pc:sldChg>
      <pc:sldChg chg="del">
        <pc:chgData name="Weifeng Xu" userId="e7aed605-a3dd-4d5a-a692-a87037af107b" providerId="ADAL" clId="{DC6547A2-CCA0-4341-80AC-B2CD8A282935}" dt="2021-08-09T01:52:10.968" v="3465" actId="47"/>
        <pc:sldMkLst>
          <pc:docMk/>
          <pc:sldMk cId="500013314" sldId="434"/>
        </pc:sldMkLst>
      </pc:sldChg>
      <pc:sldChg chg="del">
        <pc:chgData name="Weifeng Xu" userId="e7aed605-a3dd-4d5a-a692-a87037af107b" providerId="ADAL" clId="{DC6547A2-CCA0-4341-80AC-B2CD8A282935}" dt="2021-08-09T01:52:16.463" v="3475" actId="47"/>
        <pc:sldMkLst>
          <pc:docMk/>
          <pc:sldMk cId="2525335445" sldId="436"/>
        </pc:sldMkLst>
      </pc:sldChg>
      <pc:sldChg chg="del">
        <pc:chgData name="Weifeng Xu" userId="e7aed605-a3dd-4d5a-a692-a87037af107b" providerId="ADAL" clId="{DC6547A2-CCA0-4341-80AC-B2CD8A282935}" dt="2021-08-09T01:52:16.689" v="3476" actId="47"/>
        <pc:sldMkLst>
          <pc:docMk/>
          <pc:sldMk cId="1854780033" sldId="437"/>
        </pc:sldMkLst>
      </pc:sldChg>
      <pc:sldChg chg="addSp delSp modSp mod ord">
        <pc:chgData name="Weifeng Xu" userId="e7aed605-a3dd-4d5a-a692-a87037af107b" providerId="ADAL" clId="{DC6547A2-CCA0-4341-80AC-B2CD8A282935}" dt="2021-07-27T02:14:54.038" v="3258" actId="478"/>
        <pc:sldMkLst>
          <pc:docMk/>
          <pc:sldMk cId="496711178" sldId="439"/>
        </pc:sldMkLst>
        <pc:spChg chg="mod">
          <ac:chgData name="Weifeng Xu" userId="e7aed605-a3dd-4d5a-a692-a87037af107b" providerId="ADAL" clId="{DC6547A2-CCA0-4341-80AC-B2CD8A282935}" dt="2021-07-27T02:13:41.823" v="3251" actId="20577"/>
          <ac:spMkLst>
            <pc:docMk/>
            <pc:sldMk cId="496711178" sldId="439"/>
            <ac:spMk id="2" creationId="{8E091AF3-A1FF-415B-9CD1-5D9B90286287}"/>
          </ac:spMkLst>
        </pc:spChg>
        <pc:spChg chg="del mod">
          <ac:chgData name="Weifeng Xu" userId="e7aed605-a3dd-4d5a-a692-a87037af107b" providerId="ADAL" clId="{DC6547A2-CCA0-4341-80AC-B2CD8A282935}" dt="2021-07-27T02:14:54.038" v="3258" actId="478"/>
          <ac:spMkLst>
            <pc:docMk/>
            <pc:sldMk cId="496711178" sldId="439"/>
            <ac:spMk id="8" creationId="{B859AE4A-7BDB-408C-9766-B458C64F948E}"/>
          </ac:spMkLst>
        </pc:spChg>
        <pc:spChg chg="mod">
          <ac:chgData name="Weifeng Xu" userId="e7aed605-a3dd-4d5a-a692-a87037af107b" providerId="ADAL" clId="{DC6547A2-CCA0-4341-80AC-B2CD8A282935}" dt="2021-07-26T20:47:24.420" v="2882" actId="207"/>
          <ac:spMkLst>
            <pc:docMk/>
            <pc:sldMk cId="496711178" sldId="439"/>
            <ac:spMk id="9" creationId="{6038B22E-24B2-443A-901D-D918E793A70D}"/>
          </ac:spMkLst>
        </pc:spChg>
        <pc:spChg chg="add mod">
          <ac:chgData name="Weifeng Xu" userId="e7aed605-a3dd-4d5a-a692-a87037af107b" providerId="ADAL" clId="{DC6547A2-CCA0-4341-80AC-B2CD8A282935}" dt="2021-07-26T20:44:48.195" v="2850" actId="20577"/>
          <ac:spMkLst>
            <pc:docMk/>
            <pc:sldMk cId="496711178" sldId="439"/>
            <ac:spMk id="12" creationId="{FAD03C4F-CE08-4F3F-9BFB-B22296B4DC42}"/>
          </ac:spMkLst>
        </pc:spChg>
        <pc:spChg chg="add del mod">
          <ac:chgData name="Weifeng Xu" userId="e7aed605-a3dd-4d5a-a692-a87037af107b" providerId="ADAL" clId="{DC6547A2-CCA0-4341-80AC-B2CD8A282935}" dt="2021-07-26T20:45:57.091" v="2852"/>
          <ac:spMkLst>
            <pc:docMk/>
            <pc:sldMk cId="496711178" sldId="439"/>
            <ac:spMk id="14" creationId="{FFDDC0EC-8E04-43B3-9B3A-65040F8553D8}"/>
          </ac:spMkLst>
        </pc:spChg>
        <pc:spChg chg="add del mod">
          <ac:chgData name="Weifeng Xu" userId="e7aed605-a3dd-4d5a-a692-a87037af107b" providerId="ADAL" clId="{DC6547A2-CCA0-4341-80AC-B2CD8A282935}" dt="2021-07-26T20:45:57.091" v="2852"/>
          <ac:spMkLst>
            <pc:docMk/>
            <pc:sldMk cId="496711178" sldId="439"/>
            <ac:spMk id="15" creationId="{EFB10CA4-0E2A-4491-B6ED-6A95AA3B8B19}"/>
          </ac:spMkLst>
        </pc:spChg>
        <pc:spChg chg="add del mod">
          <ac:chgData name="Weifeng Xu" userId="e7aed605-a3dd-4d5a-a692-a87037af107b" providerId="ADAL" clId="{DC6547A2-CCA0-4341-80AC-B2CD8A282935}" dt="2021-07-27T02:14:50.383" v="3256" actId="478"/>
          <ac:spMkLst>
            <pc:docMk/>
            <pc:sldMk cId="496711178" sldId="439"/>
            <ac:spMk id="16" creationId="{A888EB17-7859-4CEC-940A-B251E3F40BEE}"/>
          </ac:spMkLst>
        </pc:spChg>
        <pc:spChg chg="add mod">
          <ac:chgData name="Weifeng Xu" userId="e7aed605-a3dd-4d5a-a692-a87037af107b" providerId="ADAL" clId="{DC6547A2-CCA0-4341-80AC-B2CD8A282935}" dt="2021-07-26T20:46:23.867" v="2858" actId="14100"/>
          <ac:spMkLst>
            <pc:docMk/>
            <pc:sldMk cId="496711178" sldId="439"/>
            <ac:spMk id="17" creationId="{DBFE78AB-79AE-4019-AE2C-06C82F4AE655}"/>
          </ac:spMkLst>
        </pc:spChg>
        <pc:picChg chg="mod">
          <ac:chgData name="Weifeng Xu" userId="e7aed605-a3dd-4d5a-a692-a87037af107b" providerId="ADAL" clId="{DC6547A2-CCA0-4341-80AC-B2CD8A282935}" dt="2021-07-26T20:31:09.763" v="2747" actId="1076"/>
          <ac:picMkLst>
            <pc:docMk/>
            <pc:sldMk cId="496711178" sldId="439"/>
            <ac:picMk id="4" creationId="{141F3DF6-7102-4565-B86A-FBA61B1A3176}"/>
          </ac:picMkLst>
        </pc:picChg>
        <pc:picChg chg="del mod">
          <ac:chgData name="Weifeng Xu" userId="e7aed605-a3dd-4d5a-a692-a87037af107b" providerId="ADAL" clId="{DC6547A2-CCA0-4341-80AC-B2CD8A282935}" dt="2021-07-27T02:14:54.038" v="3258" actId="478"/>
          <ac:picMkLst>
            <pc:docMk/>
            <pc:sldMk cId="496711178" sldId="439"/>
            <ac:picMk id="6" creationId="{F5CE2D43-C0ED-4B5A-AAE7-D2B7A9D34965}"/>
          </ac:picMkLst>
        </pc:picChg>
        <pc:picChg chg="mod">
          <ac:chgData name="Weifeng Xu" userId="e7aed605-a3dd-4d5a-a692-a87037af107b" providerId="ADAL" clId="{DC6547A2-CCA0-4341-80AC-B2CD8A282935}" dt="2021-07-26T20:31:09.763" v="2747" actId="1076"/>
          <ac:picMkLst>
            <pc:docMk/>
            <pc:sldMk cId="496711178" sldId="439"/>
            <ac:picMk id="7" creationId="{36A06632-27E2-4282-A23D-D81580E9CB15}"/>
          </ac:picMkLst>
        </pc:picChg>
        <pc:picChg chg="add del mod">
          <ac:chgData name="Weifeng Xu" userId="e7aed605-a3dd-4d5a-a692-a87037af107b" providerId="ADAL" clId="{DC6547A2-CCA0-4341-80AC-B2CD8A282935}" dt="2021-07-26T20:45:57.091" v="2852"/>
          <ac:picMkLst>
            <pc:docMk/>
            <pc:sldMk cId="496711178" sldId="439"/>
            <ac:picMk id="13" creationId="{BA6678D5-DA53-479B-9A03-6CAFCF30B027}"/>
          </ac:picMkLst>
        </pc:picChg>
        <pc:cxnChg chg="del mod">
          <ac:chgData name="Weifeng Xu" userId="e7aed605-a3dd-4d5a-a692-a87037af107b" providerId="ADAL" clId="{DC6547A2-CCA0-4341-80AC-B2CD8A282935}" dt="2021-07-27T02:14:51.688" v="3257" actId="478"/>
          <ac:cxnSpMkLst>
            <pc:docMk/>
            <pc:sldMk cId="496711178" sldId="439"/>
            <ac:cxnSpMk id="10" creationId="{9A54865A-7239-4014-AE02-26967C9B842E}"/>
          </ac:cxnSpMkLst>
        </pc:cxnChg>
        <pc:cxnChg chg="mod">
          <ac:chgData name="Weifeng Xu" userId="e7aed605-a3dd-4d5a-a692-a87037af107b" providerId="ADAL" clId="{DC6547A2-CCA0-4341-80AC-B2CD8A282935}" dt="2021-07-26T20:31:09.763" v="2747" actId="1076"/>
          <ac:cxnSpMkLst>
            <pc:docMk/>
            <pc:sldMk cId="496711178" sldId="439"/>
            <ac:cxnSpMk id="11" creationId="{ABC9AD75-8DBE-4E56-9286-BABF32885010}"/>
          </ac:cxnSpMkLst>
        </pc:cxnChg>
      </pc:sldChg>
      <pc:sldChg chg="modSp mod ord">
        <pc:chgData name="Weifeng Xu" userId="e7aed605-a3dd-4d5a-a692-a87037af107b" providerId="ADAL" clId="{DC6547A2-CCA0-4341-80AC-B2CD8A282935}" dt="2021-07-27T02:11:53.852" v="3193" actId="6549"/>
        <pc:sldMkLst>
          <pc:docMk/>
          <pc:sldMk cId="2128166042" sldId="441"/>
        </pc:sldMkLst>
        <pc:spChg chg="mod">
          <ac:chgData name="Weifeng Xu" userId="e7aed605-a3dd-4d5a-a692-a87037af107b" providerId="ADAL" clId="{DC6547A2-CCA0-4341-80AC-B2CD8A282935}" dt="2021-07-26T19:12:05.458" v="1840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Weifeng Xu" userId="e7aed605-a3dd-4d5a-a692-a87037af107b" providerId="ADAL" clId="{DC6547A2-CCA0-4341-80AC-B2CD8A282935}" dt="2021-07-27T02:11:53.852" v="3193" actId="6549"/>
          <ac:spMkLst>
            <pc:docMk/>
            <pc:sldMk cId="2128166042" sldId="441"/>
            <ac:spMk id="3" creationId="{0E13DF89-5D28-4C71-A52F-C53342DC3B2B}"/>
          </ac:spMkLst>
        </pc:spChg>
      </pc:sldChg>
      <pc:sldChg chg="del">
        <pc:chgData name="Weifeng Xu" userId="e7aed605-a3dd-4d5a-a692-a87037af107b" providerId="ADAL" clId="{DC6547A2-CCA0-4341-80AC-B2CD8A282935}" dt="2021-08-09T01:52:05.743" v="3446" actId="47"/>
        <pc:sldMkLst>
          <pc:docMk/>
          <pc:sldMk cId="1765608399" sldId="443"/>
        </pc:sldMkLst>
      </pc:sldChg>
      <pc:sldChg chg="del">
        <pc:chgData name="Weifeng Xu" userId="e7aed605-a3dd-4d5a-a692-a87037af107b" providerId="ADAL" clId="{DC6547A2-CCA0-4341-80AC-B2CD8A282935}" dt="2021-07-26T19:00:44.608" v="1599" actId="47"/>
        <pc:sldMkLst>
          <pc:docMk/>
          <pc:sldMk cId="260036501" sldId="447"/>
        </pc:sldMkLst>
      </pc:sldChg>
      <pc:sldChg chg="del ord">
        <pc:chgData name="Weifeng Xu" userId="e7aed605-a3dd-4d5a-a692-a87037af107b" providerId="ADAL" clId="{DC6547A2-CCA0-4341-80AC-B2CD8A282935}" dt="2021-07-26T15:25:12.676" v="1231" actId="47"/>
        <pc:sldMkLst>
          <pc:docMk/>
          <pc:sldMk cId="1259972498" sldId="448"/>
        </pc:sldMkLst>
      </pc:sldChg>
      <pc:sldChg chg="modSp mod">
        <pc:chgData name="Weifeng Xu" userId="e7aed605-a3dd-4d5a-a692-a87037af107b" providerId="ADAL" clId="{DC6547A2-CCA0-4341-80AC-B2CD8A282935}" dt="2021-07-26T14:31:24.739" v="188"/>
        <pc:sldMkLst>
          <pc:docMk/>
          <pc:sldMk cId="3186660206" sldId="449"/>
        </pc:sldMkLst>
        <pc:spChg chg="mod">
          <ac:chgData name="Weifeng Xu" userId="e7aed605-a3dd-4d5a-a692-a87037af107b" providerId="ADAL" clId="{DC6547A2-CCA0-4341-80AC-B2CD8A282935}" dt="2021-07-26T14:31:24.739" v="188"/>
          <ac:spMkLst>
            <pc:docMk/>
            <pc:sldMk cId="3186660206" sldId="449"/>
            <ac:spMk id="2" creationId="{2945BB4A-BD20-4C76-8198-17680B86B065}"/>
          </ac:spMkLst>
        </pc:spChg>
      </pc:sldChg>
      <pc:sldChg chg="del">
        <pc:chgData name="Weifeng Xu" userId="e7aed605-a3dd-4d5a-a692-a87037af107b" providerId="ADAL" clId="{DC6547A2-CCA0-4341-80AC-B2CD8A282935}" dt="2021-08-09T01:52:05.140" v="3442" actId="47"/>
        <pc:sldMkLst>
          <pc:docMk/>
          <pc:sldMk cId="368390487" sldId="450"/>
        </pc:sldMkLst>
      </pc:sldChg>
      <pc:sldChg chg="del">
        <pc:chgData name="Weifeng Xu" userId="e7aed605-a3dd-4d5a-a692-a87037af107b" providerId="ADAL" clId="{DC6547A2-CCA0-4341-80AC-B2CD8A282935}" dt="2021-08-09T01:52:09.950" v="3460" actId="47"/>
        <pc:sldMkLst>
          <pc:docMk/>
          <pc:sldMk cId="3021732972" sldId="451"/>
        </pc:sldMkLst>
      </pc:sldChg>
      <pc:sldChg chg="del">
        <pc:chgData name="Weifeng Xu" userId="e7aed605-a3dd-4d5a-a692-a87037af107b" providerId="ADAL" clId="{DC6547A2-CCA0-4341-80AC-B2CD8A282935}" dt="2021-07-27T02:58:01.764" v="3441" actId="47"/>
        <pc:sldMkLst>
          <pc:docMk/>
          <pc:sldMk cId="3474825546" sldId="454"/>
        </pc:sldMkLst>
      </pc:sldChg>
      <pc:sldChg chg="del">
        <pc:chgData name="Weifeng Xu" userId="e7aed605-a3dd-4d5a-a692-a87037af107b" providerId="ADAL" clId="{DC6547A2-CCA0-4341-80AC-B2CD8A282935}" dt="2021-08-09T01:52:11.611" v="3466" actId="47"/>
        <pc:sldMkLst>
          <pc:docMk/>
          <pc:sldMk cId="3862024830" sldId="455"/>
        </pc:sldMkLst>
      </pc:sldChg>
      <pc:sldChg chg="addSp delSp modSp mod setBg modClrScheme chgLayout">
        <pc:chgData name="Weifeng Xu" userId="e7aed605-a3dd-4d5a-a692-a87037af107b" providerId="ADAL" clId="{DC6547A2-CCA0-4341-80AC-B2CD8A282935}" dt="2021-07-26T14:20:15.717" v="70" actId="1076"/>
        <pc:sldMkLst>
          <pc:docMk/>
          <pc:sldMk cId="3315308459" sldId="460"/>
        </pc:sldMkLst>
        <pc:spChg chg="mod or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" creationId="{EA467707-F199-43FA-999F-E54A190B5334}"/>
          </ac:spMkLst>
        </pc:spChg>
        <pc:spChg chg="del">
          <ac:chgData name="Weifeng Xu" userId="e7aed605-a3dd-4d5a-a692-a87037af107b" providerId="ADAL" clId="{DC6547A2-CCA0-4341-80AC-B2CD8A282935}" dt="2021-07-26T14:17:03.266" v="39" actId="700"/>
          <ac:spMkLst>
            <pc:docMk/>
            <pc:sldMk cId="3315308459" sldId="460"/>
            <ac:spMk id="3" creationId="{E26F8EAC-FF4F-4BDC-9498-A2F02B969A8D}"/>
          </ac:spMkLst>
        </pc:spChg>
        <pc:spChg chg="add mod">
          <ac:chgData name="Weifeng Xu" userId="e7aed605-a3dd-4d5a-a692-a87037af107b" providerId="ADAL" clId="{DC6547A2-CCA0-4341-80AC-B2CD8A282935}" dt="2021-07-26T14:20:03.413" v="66" actId="1076"/>
          <ac:spMkLst>
            <pc:docMk/>
            <pc:sldMk cId="3315308459" sldId="460"/>
            <ac:spMk id="8" creationId="{00581BCD-9B36-4BA9-BAB0-F85BF29A6C37}"/>
          </ac:spMkLst>
        </pc:spChg>
        <pc:spChg chg="add del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2" creationId="{4845A0EE-C4C8-4AE1-B3C6-1261368AC036}"/>
          </ac:spMkLst>
        </pc:spChg>
        <pc:spChg chg="add mod">
          <ac:chgData name="Weifeng Xu" userId="e7aed605-a3dd-4d5a-a692-a87037af107b" providerId="ADAL" clId="{DC6547A2-CCA0-4341-80AC-B2CD8A282935}" dt="2021-07-26T14:20:15.717" v="70" actId="1076"/>
          <ac:spMkLst>
            <pc:docMk/>
            <pc:sldMk cId="3315308459" sldId="460"/>
            <ac:spMk id="14" creationId="{989ABEEE-617A-4468-B978-B3E0B81867EC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7" creationId="{2151139A-886F-4B97-8815-729AD3831BBD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9" creationId="{5428AC11-BFDF-42EF-80FF-717BBF909067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1" creationId="{2CC56AF6-38E4-490B-8E2B-1A1037B4EDD4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3" creationId="{2339A6F5-AD6A-4D80-8AD9-6290D13AC49F}"/>
          </ac:spMkLst>
        </pc:spChg>
        <pc:picChg chg="add mod ord">
          <ac:chgData name="Weifeng Xu" userId="e7aed605-a3dd-4d5a-a692-a87037af107b" providerId="ADAL" clId="{DC6547A2-CCA0-4341-80AC-B2CD8A282935}" dt="2021-07-26T14:19:44.341" v="56" actId="26606"/>
          <ac:picMkLst>
            <pc:docMk/>
            <pc:sldMk cId="3315308459" sldId="460"/>
            <ac:picMk id="5" creationId="{ED64A475-6B5C-42EF-BFEB-14C1F6DB935B}"/>
          </ac:picMkLst>
        </pc:picChg>
        <pc:picChg chg="add mod">
          <ac:chgData name="Weifeng Xu" userId="e7aed605-a3dd-4d5a-a692-a87037af107b" providerId="ADAL" clId="{DC6547A2-CCA0-4341-80AC-B2CD8A282935}" dt="2021-07-26T14:19:44.341" v="56" actId="26606"/>
          <ac:picMkLst>
            <pc:docMk/>
            <pc:sldMk cId="3315308459" sldId="460"/>
            <ac:picMk id="7" creationId="{310497D0-CC6F-4E67-BB97-98182912E852}"/>
          </ac:picMkLst>
        </pc:picChg>
      </pc:sldChg>
      <pc:sldChg chg="modSp mod ord">
        <pc:chgData name="Weifeng Xu" userId="e7aed605-a3dd-4d5a-a692-a87037af107b" providerId="ADAL" clId="{DC6547A2-CCA0-4341-80AC-B2CD8A282935}" dt="2021-07-26T18:30:31.405" v="1274" actId="6549"/>
        <pc:sldMkLst>
          <pc:docMk/>
          <pc:sldMk cId="3186974808" sldId="461"/>
        </pc:sldMkLst>
        <pc:spChg chg="mod">
          <ac:chgData name="Weifeng Xu" userId="e7aed605-a3dd-4d5a-a692-a87037af107b" providerId="ADAL" clId="{DC6547A2-CCA0-4341-80AC-B2CD8A282935}" dt="2021-07-26T18:30:31.405" v="1274" actId="6549"/>
          <ac:spMkLst>
            <pc:docMk/>
            <pc:sldMk cId="3186974808" sldId="461"/>
            <ac:spMk id="2" creationId="{4614FBE1-CF77-4951-8C2C-2718EB812230}"/>
          </ac:spMkLst>
        </pc:spChg>
        <pc:spChg chg="mod">
          <ac:chgData name="Weifeng Xu" userId="e7aed605-a3dd-4d5a-a692-a87037af107b" providerId="ADAL" clId="{DC6547A2-CCA0-4341-80AC-B2CD8A282935}" dt="2021-07-26T14:39:38.549" v="406" actId="20577"/>
          <ac:spMkLst>
            <pc:docMk/>
            <pc:sldMk cId="3186974808" sldId="461"/>
            <ac:spMk id="3" creationId="{6813C97F-77A2-4CE6-8A59-A8317389D610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6T14:31:31.327" v="190" actId="20577"/>
        <pc:sldMkLst>
          <pc:docMk/>
          <pc:sldMk cId="2314936893" sldId="462"/>
        </pc:sldMkLst>
        <pc:spChg chg="del mod ord">
          <ac:chgData name="Weifeng Xu" userId="e7aed605-a3dd-4d5a-a692-a87037af107b" providerId="ADAL" clId="{DC6547A2-CCA0-4341-80AC-B2CD8A282935}" dt="2021-07-26T14:26:31.474" v="72" actId="700"/>
          <ac:spMkLst>
            <pc:docMk/>
            <pc:sldMk cId="2314936893" sldId="462"/>
            <ac:spMk id="2" creationId="{E82F6C45-2F7C-4AA8-B8C5-79B0DCE1E8ED}"/>
          </ac:spMkLst>
        </pc:spChg>
        <pc:spChg chg="del">
          <ac:chgData name="Weifeng Xu" userId="e7aed605-a3dd-4d5a-a692-a87037af107b" providerId="ADAL" clId="{DC6547A2-CCA0-4341-80AC-B2CD8A282935}" dt="2021-07-26T14:26:31.474" v="72" actId="700"/>
          <ac:spMkLst>
            <pc:docMk/>
            <pc:sldMk cId="2314936893" sldId="462"/>
            <ac:spMk id="3" creationId="{AFE3E673-54EC-4564-873D-B6B0899FE1EE}"/>
          </ac:spMkLst>
        </pc:spChg>
        <pc:spChg chg="add mod ord">
          <ac:chgData name="Weifeng Xu" userId="e7aed605-a3dd-4d5a-a692-a87037af107b" providerId="ADAL" clId="{DC6547A2-CCA0-4341-80AC-B2CD8A282935}" dt="2021-07-26T14:31:31.327" v="190" actId="20577"/>
          <ac:spMkLst>
            <pc:docMk/>
            <pc:sldMk cId="2314936893" sldId="462"/>
            <ac:spMk id="4" creationId="{8523C7EE-8741-45FF-812C-E70861E69B34}"/>
          </ac:spMkLst>
        </pc:spChg>
        <pc:picChg chg="add mod">
          <ac:chgData name="Weifeng Xu" userId="e7aed605-a3dd-4d5a-a692-a87037af107b" providerId="ADAL" clId="{DC6547A2-CCA0-4341-80AC-B2CD8A282935}" dt="2021-07-26T14:29:05.638" v="115" actId="1440"/>
          <ac:picMkLst>
            <pc:docMk/>
            <pc:sldMk cId="2314936893" sldId="462"/>
            <ac:picMk id="6" creationId="{82791C41-D1E1-4FF6-AA48-FF848B040CF8}"/>
          </ac:picMkLst>
        </pc:picChg>
        <pc:picChg chg="add mod">
          <ac:chgData name="Weifeng Xu" userId="e7aed605-a3dd-4d5a-a692-a87037af107b" providerId="ADAL" clId="{DC6547A2-CCA0-4341-80AC-B2CD8A282935}" dt="2021-07-26T14:29:29.141" v="126" actId="14100"/>
          <ac:picMkLst>
            <pc:docMk/>
            <pc:sldMk cId="2314936893" sldId="462"/>
            <ac:picMk id="8" creationId="{46C26EAC-E8B7-4C6F-B64A-E4B2C002CDCB}"/>
          </ac:picMkLst>
        </pc:picChg>
        <pc:picChg chg="add mod">
          <ac:chgData name="Weifeng Xu" userId="e7aed605-a3dd-4d5a-a692-a87037af107b" providerId="ADAL" clId="{DC6547A2-CCA0-4341-80AC-B2CD8A282935}" dt="2021-07-26T14:29:33.105" v="128" actId="14100"/>
          <ac:picMkLst>
            <pc:docMk/>
            <pc:sldMk cId="2314936893" sldId="462"/>
            <ac:picMk id="10" creationId="{47F27761-396E-461D-AB29-2FBD9FF498B6}"/>
          </ac:picMkLst>
        </pc:picChg>
        <pc:picChg chg="add mod">
          <ac:chgData name="Weifeng Xu" userId="e7aed605-a3dd-4d5a-a692-a87037af107b" providerId="ADAL" clId="{DC6547A2-CCA0-4341-80AC-B2CD8A282935}" dt="2021-07-26T14:29:39.897" v="131" actId="14100"/>
          <ac:picMkLst>
            <pc:docMk/>
            <pc:sldMk cId="2314936893" sldId="462"/>
            <ac:picMk id="12" creationId="{C34778D8-1720-4E9D-801D-50F7CE3FD3A6}"/>
          </ac:picMkLst>
        </pc:picChg>
      </pc:sldChg>
      <pc:sldChg chg="addSp delSp modSp new mod modClrScheme chgLayout">
        <pc:chgData name="Weifeng Xu" userId="e7aed605-a3dd-4d5a-a692-a87037af107b" providerId="ADAL" clId="{DC6547A2-CCA0-4341-80AC-B2CD8A282935}" dt="2021-07-26T18:50:19.803" v="1401" actId="6549"/>
        <pc:sldMkLst>
          <pc:docMk/>
          <pc:sldMk cId="4046599052" sldId="463"/>
        </pc:sldMkLst>
        <pc:spChg chg="del mod ord">
          <ac:chgData name="Weifeng Xu" userId="e7aed605-a3dd-4d5a-a692-a87037af107b" providerId="ADAL" clId="{DC6547A2-CCA0-4341-80AC-B2CD8A282935}" dt="2021-07-26T14:58:16.539" v="807" actId="700"/>
          <ac:spMkLst>
            <pc:docMk/>
            <pc:sldMk cId="4046599052" sldId="463"/>
            <ac:spMk id="2" creationId="{1C30504D-B846-4B25-AC64-2A503AF20485}"/>
          </ac:spMkLst>
        </pc:spChg>
        <pc:spChg chg="del mod ord">
          <ac:chgData name="Weifeng Xu" userId="e7aed605-a3dd-4d5a-a692-a87037af107b" providerId="ADAL" clId="{DC6547A2-CCA0-4341-80AC-B2CD8A282935}" dt="2021-07-26T14:58:16.539" v="807" actId="700"/>
          <ac:spMkLst>
            <pc:docMk/>
            <pc:sldMk cId="4046599052" sldId="463"/>
            <ac:spMk id="3" creationId="{105E2ACD-833E-4740-B2F5-B36B76D023A5}"/>
          </ac:spMkLst>
        </pc:spChg>
        <pc:spChg chg="add mod ord">
          <ac:chgData name="Weifeng Xu" userId="e7aed605-a3dd-4d5a-a692-a87037af107b" providerId="ADAL" clId="{DC6547A2-CCA0-4341-80AC-B2CD8A282935}" dt="2021-07-26T18:35:24.223" v="1311" actId="20577"/>
          <ac:spMkLst>
            <pc:docMk/>
            <pc:sldMk cId="4046599052" sldId="463"/>
            <ac:spMk id="4" creationId="{F20597DE-6CB5-420F-A040-50C3AF0A0C52}"/>
          </ac:spMkLst>
        </pc:spChg>
        <pc:spChg chg="add del mod ord">
          <ac:chgData name="Weifeng Xu" userId="e7aed605-a3dd-4d5a-a692-a87037af107b" providerId="ADAL" clId="{DC6547A2-CCA0-4341-80AC-B2CD8A282935}" dt="2021-07-26T15:15:15.016" v="1036" actId="700"/>
          <ac:spMkLst>
            <pc:docMk/>
            <pc:sldMk cId="4046599052" sldId="463"/>
            <ac:spMk id="5" creationId="{1A57854A-0163-41B2-ABA0-3466552D2B58}"/>
          </ac:spMkLst>
        </pc:spChg>
        <pc:spChg chg="add mod ord">
          <ac:chgData name="Weifeng Xu" userId="e7aed605-a3dd-4d5a-a692-a87037af107b" providerId="ADAL" clId="{DC6547A2-CCA0-4341-80AC-B2CD8A282935}" dt="2021-07-26T18:50:19.803" v="1401" actId="6549"/>
          <ac:spMkLst>
            <pc:docMk/>
            <pc:sldMk cId="4046599052" sldId="463"/>
            <ac:spMk id="6" creationId="{209ABD71-2115-4E81-B897-869C119C9837}"/>
          </ac:spMkLst>
        </pc:spChg>
      </pc:sldChg>
      <pc:sldChg chg="modSp new mod ord">
        <pc:chgData name="Weifeng Xu" userId="e7aed605-a3dd-4d5a-a692-a87037af107b" providerId="ADAL" clId="{DC6547A2-CCA0-4341-80AC-B2CD8A282935}" dt="2021-07-27T02:46:30.923" v="3356" actId="207"/>
        <pc:sldMkLst>
          <pc:docMk/>
          <pc:sldMk cId="1503302510" sldId="464"/>
        </pc:sldMkLst>
        <pc:spChg chg="mod">
          <ac:chgData name="Weifeng Xu" userId="e7aed605-a3dd-4d5a-a692-a87037af107b" providerId="ADAL" clId="{DC6547A2-CCA0-4341-80AC-B2CD8A282935}" dt="2021-07-27T02:46:30.923" v="3356" actId="207"/>
          <ac:spMkLst>
            <pc:docMk/>
            <pc:sldMk cId="1503302510" sldId="464"/>
            <ac:spMk id="2" creationId="{19C3F76A-FA22-4EBB-9B1A-622AAFF0E1A3}"/>
          </ac:spMkLst>
        </pc:spChg>
        <pc:spChg chg="mod">
          <ac:chgData name="Weifeng Xu" userId="e7aed605-a3dd-4d5a-a692-a87037af107b" providerId="ADAL" clId="{DC6547A2-CCA0-4341-80AC-B2CD8A282935}" dt="2021-07-26T20:27:44.920" v="2693" actId="20577"/>
          <ac:spMkLst>
            <pc:docMk/>
            <pc:sldMk cId="1503302510" sldId="464"/>
            <ac:spMk id="3" creationId="{C693C119-D458-4CAB-BAAB-73AC0149CD6B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6T15:11:40.180" v="1028" actId="20577"/>
        <pc:sldMkLst>
          <pc:docMk/>
          <pc:sldMk cId="22385847" sldId="465"/>
        </pc:sldMkLst>
        <pc:spChg chg="del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2" creationId="{F0266E5B-6BDF-4159-9EE6-7A815217D7C9}"/>
          </ac:spMkLst>
        </pc:spChg>
        <pc:spChg chg="del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3" creationId="{6D0200C9-222E-4111-986C-8E3B4E197C98}"/>
          </ac:spMkLst>
        </pc:spChg>
        <pc:spChg chg="add mod ord">
          <ac:chgData name="Weifeng Xu" userId="e7aed605-a3dd-4d5a-a692-a87037af107b" providerId="ADAL" clId="{DC6547A2-CCA0-4341-80AC-B2CD8A282935}" dt="2021-07-26T15:11:40.180" v="1028" actId="20577"/>
          <ac:spMkLst>
            <pc:docMk/>
            <pc:sldMk cId="22385847" sldId="465"/>
            <ac:spMk id="4" creationId="{F67682DE-E016-457B-88C7-13A9090B43B3}"/>
          </ac:spMkLst>
        </pc:spChg>
        <pc:spChg chg="add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5" creationId="{697705D3-E4C8-4A8C-83C3-50B9D35C7CCA}"/>
          </ac:spMkLst>
        </pc:spChg>
      </pc:sldChg>
      <pc:sldChg chg="new del">
        <pc:chgData name="Weifeng Xu" userId="e7aed605-a3dd-4d5a-a692-a87037af107b" providerId="ADAL" clId="{DC6547A2-CCA0-4341-80AC-B2CD8A282935}" dt="2021-07-27T02:56:30.267" v="3435" actId="47"/>
        <pc:sldMkLst>
          <pc:docMk/>
          <pc:sldMk cId="2678031117" sldId="466"/>
        </pc:sldMkLst>
      </pc:sldChg>
      <pc:sldChg chg="addSp delSp modSp new mod modClrScheme chgLayout">
        <pc:chgData name="Weifeng Xu" userId="e7aed605-a3dd-4d5a-a692-a87037af107b" providerId="ADAL" clId="{DC6547A2-CCA0-4341-80AC-B2CD8A282935}" dt="2021-07-27T02:15:07.446" v="3259" actId="478"/>
        <pc:sldMkLst>
          <pc:docMk/>
          <pc:sldMk cId="1108814938" sldId="467"/>
        </pc:sldMkLst>
        <pc:spChg chg="mod ord">
          <ac:chgData name="Weifeng Xu" userId="e7aed605-a3dd-4d5a-a692-a87037af107b" providerId="ADAL" clId="{DC6547A2-CCA0-4341-80AC-B2CD8A282935}" dt="2021-07-26T20:49:46.918" v="2885" actId="700"/>
          <ac:spMkLst>
            <pc:docMk/>
            <pc:sldMk cId="1108814938" sldId="467"/>
            <ac:spMk id="2" creationId="{6BB6812B-C56B-482E-830D-56ADDF35ED67}"/>
          </ac:spMkLst>
        </pc:spChg>
        <pc:spChg chg="del">
          <ac:chgData name="Weifeng Xu" userId="e7aed605-a3dd-4d5a-a692-a87037af107b" providerId="ADAL" clId="{DC6547A2-CCA0-4341-80AC-B2CD8A282935}" dt="2021-07-26T20:49:46.918" v="2885" actId="700"/>
          <ac:spMkLst>
            <pc:docMk/>
            <pc:sldMk cId="1108814938" sldId="467"/>
            <ac:spMk id="3" creationId="{60EC8325-BF6C-496C-8FBD-361AF0292B5B}"/>
          </ac:spMkLst>
        </pc:spChg>
        <pc:spChg chg="add mod">
          <ac:chgData name="Weifeng Xu" userId="e7aed605-a3dd-4d5a-a692-a87037af107b" providerId="ADAL" clId="{DC6547A2-CCA0-4341-80AC-B2CD8A282935}" dt="2021-07-26T20:56:13.740" v="2906" actId="20577"/>
          <ac:spMkLst>
            <pc:docMk/>
            <pc:sldMk cId="1108814938" sldId="467"/>
            <ac:spMk id="5" creationId="{E74BC0D9-4CF6-4EE9-9E12-47A071E542E5}"/>
          </ac:spMkLst>
        </pc:spChg>
        <pc:spChg chg="add del mod">
          <ac:chgData name="Weifeng Xu" userId="e7aed605-a3dd-4d5a-a692-a87037af107b" providerId="ADAL" clId="{DC6547A2-CCA0-4341-80AC-B2CD8A282935}" dt="2021-07-27T02:15:07.446" v="3259" actId="478"/>
          <ac:spMkLst>
            <pc:docMk/>
            <pc:sldMk cId="1108814938" sldId="467"/>
            <ac:spMk id="6" creationId="{E43E9854-7A08-4CB4-BAE1-710B5DC0DE5D}"/>
          </ac:spMkLst>
        </pc:spChg>
        <pc:spChg chg="add mod">
          <ac:chgData name="Weifeng Xu" userId="e7aed605-a3dd-4d5a-a692-a87037af107b" providerId="ADAL" clId="{DC6547A2-CCA0-4341-80AC-B2CD8A282935}" dt="2021-07-26T20:56:00.121" v="2886"/>
          <ac:spMkLst>
            <pc:docMk/>
            <pc:sldMk cId="1108814938" sldId="467"/>
            <ac:spMk id="7" creationId="{AC064693-170D-4C45-BB64-837C4C804CC2}"/>
          </ac:spMkLst>
        </pc:spChg>
        <pc:spChg chg="add mod">
          <ac:chgData name="Weifeng Xu" userId="e7aed605-a3dd-4d5a-a692-a87037af107b" providerId="ADAL" clId="{DC6547A2-CCA0-4341-80AC-B2CD8A282935}" dt="2021-07-26T20:56:59.455" v="2911" actId="208"/>
          <ac:spMkLst>
            <pc:docMk/>
            <pc:sldMk cId="1108814938" sldId="467"/>
            <ac:spMk id="8" creationId="{822A854F-1913-490D-8AD7-1EBAEE79E09D}"/>
          </ac:spMkLst>
        </pc:spChg>
        <pc:spChg chg="add mod">
          <ac:chgData name="Weifeng Xu" userId="e7aed605-a3dd-4d5a-a692-a87037af107b" providerId="ADAL" clId="{DC6547A2-CCA0-4341-80AC-B2CD8A282935}" dt="2021-07-26T21:00:01.467" v="2976" actId="1076"/>
          <ac:spMkLst>
            <pc:docMk/>
            <pc:sldMk cId="1108814938" sldId="467"/>
            <ac:spMk id="14" creationId="{E79FCCE1-E1EB-4E36-90B6-A68B3D2D02F7}"/>
          </ac:spMkLst>
        </pc:spChg>
        <pc:picChg chg="add mod">
          <ac:chgData name="Weifeng Xu" userId="e7aed605-a3dd-4d5a-a692-a87037af107b" providerId="ADAL" clId="{DC6547A2-CCA0-4341-80AC-B2CD8A282935}" dt="2021-07-26T20:56:00.121" v="2886"/>
          <ac:picMkLst>
            <pc:docMk/>
            <pc:sldMk cId="1108814938" sldId="467"/>
            <ac:picMk id="4" creationId="{A0746832-3177-4A29-871B-A639415D46D5}"/>
          </ac:picMkLst>
        </pc:picChg>
        <pc:cxnChg chg="add mod">
          <ac:chgData name="Weifeng Xu" userId="e7aed605-a3dd-4d5a-a692-a87037af107b" providerId="ADAL" clId="{DC6547A2-CCA0-4341-80AC-B2CD8A282935}" dt="2021-07-26T20:57:36.129" v="2917" actId="208"/>
          <ac:cxnSpMkLst>
            <pc:docMk/>
            <pc:sldMk cId="1108814938" sldId="467"/>
            <ac:cxnSpMk id="9" creationId="{B66A4087-CA54-4087-AE93-14E59CE91D78}"/>
          </ac:cxnSpMkLst>
        </pc:cxnChg>
        <pc:cxnChg chg="add mod">
          <ac:chgData name="Weifeng Xu" userId="e7aed605-a3dd-4d5a-a692-a87037af107b" providerId="ADAL" clId="{DC6547A2-CCA0-4341-80AC-B2CD8A282935}" dt="2021-07-26T21:04:57.037" v="2979" actId="14100"/>
          <ac:cxnSpMkLst>
            <pc:docMk/>
            <pc:sldMk cId="1108814938" sldId="467"/>
            <ac:cxnSpMk id="15" creationId="{DDB0C0A4-840C-46AE-A4E6-940821FF4BAB}"/>
          </ac:cxnSpMkLst>
        </pc:cxnChg>
      </pc:sldChg>
      <pc:sldChg chg="addSp delSp modSp new mod ord modClrScheme chgLayout">
        <pc:chgData name="Weifeng Xu" userId="e7aed605-a3dd-4d5a-a692-a87037af107b" providerId="ADAL" clId="{DC6547A2-CCA0-4341-80AC-B2CD8A282935}" dt="2021-07-27T02:49:27.796" v="3364" actId="20577"/>
        <pc:sldMkLst>
          <pc:docMk/>
          <pc:sldMk cId="1298092117" sldId="468"/>
        </pc:sldMkLst>
        <pc:spChg chg="mod ord">
          <ac:chgData name="Weifeng Xu" userId="e7aed605-a3dd-4d5a-a692-a87037af107b" providerId="ADAL" clId="{DC6547A2-CCA0-4341-80AC-B2CD8A282935}" dt="2021-07-27T02:49:27.796" v="3364" actId="20577"/>
          <ac:spMkLst>
            <pc:docMk/>
            <pc:sldMk cId="1298092117" sldId="468"/>
            <ac:spMk id="2" creationId="{3F23BD51-FF9C-4109-A096-C9BE7C04C3A0}"/>
          </ac:spMkLst>
        </pc:spChg>
        <pc:spChg chg="del">
          <ac:chgData name="Weifeng Xu" userId="e7aed605-a3dd-4d5a-a692-a87037af107b" providerId="ADAL" clId="{DC6547A2-CCA0-4341-80AC-B2CD8A282935}" dt="2021-07-26T21:16:09.927" v="3019" actId="700"/>
          <ac:spMkLst>
            <pc:docMk/>
            <pc:sldMk cId="1298092117" sldId="468"/>
            <ac:spMk id="3" creationId="{67954830-2E75-4544-9C85-E12BAF8101CC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5" creationId="{3177DD1B-5622-4E8B-B4EA-A80F77F811E6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6" creationId="{9DE2A7EF-5A1E-47C1-B890-79AB951A1B11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7" creationId="{4EF84969-0D95-4C6B-AF9B-07BB1403EC44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8" creationId="{15104BDE-B876-443F-8D9E-ED96ACA6AF6E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9" creationId="{719F34E0-6068-4DB2-B01A-BA9AAC6C49AE}"/>
          </ac:spMkLst>
        </pc:spChg>
        <pc:spChg chg="add del mod">
          <ac:chgData name="Weifeng Xu" userId="e7aed605-a3dd-4d5a-a692-a87037af107b" providerId="ADAL" clId="{DC6547A2-CCA0-4341-80AC-B2CD8A282935}" dt="2021-07-26T21:16:37.258" v="3022" actId="478"/>
          <ac:spMkLst>
            <pc:docMk/>
            <pc:sldMk cId="1298092117" sldId="468"/>
            <ac:spMk id="10" creationId="{F306FF1F-BB02-4F2E-AB32-630C1CC37556}"/>
          </ac:spMkLst>
        </pc:spChg>
        <pc:spChg chg="add del mod">
          <ac:chgData name="Weifeng Xu" userId="e7aed605-a3dd-4d5a-a692-a87037af107b" providerId="ADAL" clId="{DC6547A2-CCA0-4341-80AC-B2CD8A282935}" dt="2021-07-26T21:16:34.018" v="3021" actId="478"/>
          <ac:spMkLst>
            <pc:docMk/>
            <pc:sldMk cId="1298092117" sldId="468"/>
            <ac:spMk id="11" creationId="{1E653403-900F-4367-A880-DB925AC9AC80}"/>
          </ac:spMkLst>
        </pc:spChg>
        <pc:spChg chg="add del mod">
          <ac:chgData name="Weifeng Xu" userId="e7aed605-a3dd-4d5a-a692-a87037af107b" providerId="ADAL" clId="{DC6547A2-CCA0-4341-80AC-B2CD8A282935}" dt="2021-07-27T02:05:38.698" v="3060" actId="478"/>
          <ac:spMkLst>
            <pc:docMk/>
            <pc:sldMk cId="1298092117" sldId="468"/>
            <ac:spMk id="11" creationId="{E1D89197-1004-4E90-8EE1-EC2E0F4F97DD}"/>
          </ac:spMkLst>
        </pc:spChg>
        <pc:spChg chg="add del mod">
          <ac:chgData name="Weifeng Xu" userId="e7aed605-a3dd-4d5a-a692-a87037af107b" providerId="ADAL" clId="{DC6547A2-CCA0-4341-80AC-B2CD8A282935}" dt="2021-07-27T02:06:02.546" v="3065" actId="478"/>
          <ac:spMkLst>
            <pc:docMk/>
            <pc:sldMk cId="1298092117" sldId="468"/>
            <ac:spMk id="13" creationId="{A31D4CE3-EC8C-4E80-8444-82C33A49AC30}"/>
          </ac:spMkLst>
        </pc:spChg>
        <pc:spChg chg="add mod">
          <ac:chgData name="Weifeng Xu" userId="e7aed605-a3dd-4d5a-a692-a87037af107b" providerId="ADAL" clId="{DC6547A2-CCA0-4341-80AC-B2CD8A282935}" dt="2021-07-27T02:07:43.883" v="3082" actId="1076"/>
          <ac:spMkLst>
            <pc:docMk/>
            <pc:sldMk cId="1298092117" sldId="468"/>
            <ac:spMk id="15" creationId="{394703BB-F7C6-46BD-BD1D-0E63054B5263}"/>
          </ac:spMkLst>
        </pc:spChg>
        <pc:picChg chg="add mod">
          <ac:chgData name="Weifeng Xu" userId="e7aed605-a3dd-4d5a-a692-a87037af107b" providerId="ADAL" clId="{DC6547A2-CCA0-4341-80AC-B2CD8A282935}" dt="2021-07-27T02:03:21.300" v="3047" actId="1036"/>
          <ac:picMkLst>
            <pc:docMk/>
            <pc:sldMk cId="1298092117" sldId="468"/>
            <ac:picMk id="4" creationId="{D3EC8AF7-C692-47C6-B2FE-29C409450C3B}"/>
          </ac:picMkLst>
        </pc:picChg>
        <pc:cxnChg chg="add mod">
          <ac:chgData name="Weifeng Xu" userId="e7aed605-a3dd-4d5a-a692-a87037af107b" providerId="ADAL" clId="{DC6547A2-CCA0-4341-80AC-B2CD8A282935}" dt="2021-07-27T02:07:46.940" v="3083" actId="14100"/>
          <ac:cxnSpMkLst>
            <pc:docMk/>
            <pc:sldMk cId="1298092117" sldId="468"/>
            <ac:cxnSpMk id="12" creationId="{61E75C3F-FB97-4E50-A713-0CFCC39CC59C}"/>
          </ac:cxnSpMkLst>
        </pc:cxnChg>
      </pc:sldChg>
      <pc:sldChg chg="modSp add mod">
        <pc:chgData name="Weifeng Xu" userId="e7aed605-a3dd-4d5a-a692-a87037af107b" providerId="ADAL" clId="{DC6547A2-CCA0-4341-80AC-B2CD8A282935}" dt="2021-07-27T02:56:17.059" v="3433" actId="6549"/>
        <pc:sldMkLst>
          <pc:docMk/>
          <pc:sldMk cId="799974314" sldId="469"/>
        </pc:sldMkLst>
        <pc:spChg chg="mod">
          <ac:chgData name="Weifeng Xu" userId="e7aed605-a3dd-4d5a-a692-a87037af107b" providerId="ADAL" clId="{DC6547A2-CCA0-4341-80AC-B2CD8A282935}" dt="2021-07-26T19:37:55.670" v="2138" actId="20577"/>
          <ac:spMkLst>
            <pc:docMk/>
            <pc:sldMk cId="799974314" sldId="469"/>
            <ac:spMk id="2" creationId="{D9F3C29C-42AC-48EA-9521-4EA24F972C1F}"/>
          </ac:spMkLst>
        </pc:spChg>
        <pc:spChg chg="mod">
          <ac:chgData name="Weifeng Xu" userId="e7aed605-a3dd-4d5a-a692-a87037af107b" providerId="ADAL" clId="{DC6547A2-CCA0-4341-80AC-B2CD8A282935}" dt="2021-07-27T02:56:17.059" v="3433" actId="6549"/>
          <ac:spMkLst>
            <pc:docMk/>
            <pc:sldMk cId="799974314" sldId="469"/>
            <ac:spMk id="3" creationId="{0E13DF89-5D28-4C71-A52F-C53342DC3B2B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7T02:07:07.622" v="3080" actId="14100"/>
        <pc:sldMkLst>
          <pc:docMk/>
          <pc:sldMk cId="1516792557" sldId="470"/>
        </pc:sldMkLst>
        <pc:spChg chg="del">
          <ac:chgData name="Weifeng Xu" userId="e7aed605-a3dd-4d5a-a692-a87037af107b" providerId="ADAL" clId="{DC6547A2-CCA0-4341-80AC-B2CD8A282935}" dt="2021-07-26T20:57:52.117" v="2919" actId="700"/>
          <ac:spMkLst>
            <pc:docMk/>
            <pc:sldMk cId="1516792557" sldId="470"/>
            <ac:spMk id="2" creationId="{693CA61F-70CB-4069-9D46-1AE3D425F58C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4" creationId="{B4E8EBFE-DE16-4671-90B9-432CA262DD4D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5" creationId="{066038A2-524F-46E6-A65C-47C4B0C7ADAC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6" creationId="{9BE73623-575B-4098-82AE-FE69A5F72985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7" creationId="{F1FC972F-E3B4-4FE3-9F9B-DE21F957540F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8" creationId="{0AD13A52-00A5-4144-849D-5EBAA3837CE0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9" creationId="{91A47D58-4CAE-4DF2-A772-A4DB3C912145}"/>
          </ac:spMkLst>
        </pc:spChg>
        <pc:spChg chg="add mod">
          <ac:chgData name="Weifeng Xu" userId="e7aed605-a3dd-4d5a-a692-a87037af107b" providerId="ADAL" clId="{DC6547A2-CCA0-4341-80AC-B2CD8A282935}" dt="2021-07-26T21:14:50.325" v="3013" actId="6549"/>
          <ac:spMkLst>
            <pc:docMk/>
            <pc:sldMk cId="1516792557" sldId="470"/>
            <ac:spMk id="11" creationId="{BF1385FF-D8AE-403D-93BD-7E9A7C6FEE0F}"/>
          </ac:spMkLst>
        </pc:spChg>
        <pc:picChg chg="add mod">
          <ac:chgData name="Weifeng Xu" userId="e7aed605-a3dd-4d5a-a692-a87037af107b" providerId="ADAL" clId="{DC6547A2-CCA0-4341-80AC-B2CD8A282935}" dt="2021-07-26T21:12:30.473" v="2982" actId="1076"/>
          <ac:picMkLst>
            <pc:docMk/>
            <pc:sldMk cId="1516792557" sldId="470"/>
            <ac:picMk id="3" creationId="{39DCA148-79F8-4EC2-BEBF-24092D16F278}"/>
          </ac:picMkLst>
        </pc:picChg>
        <pc:cxnChg chg="add del">
          <ac:chgData name="Weifeng Xu" userId="e7aed605-a3dd-4d5a-a692-a87037af107b" providerId="ADAL" clId="{DC6547A2-CCA0-4341-80AC-B2CD8A282935}" dt="2021-07-26T21:13:05.480" v="2988" actId="11529"/>
          <ac:cxnSpMkLst>
            <pc:docMk/>
            <pc:sldMk cId="1516792557" sldId="470"/>
            <ac:cxnSpMk id="13" creationId="{3A928BB2-6713-4719-8C5B-F48AE2A8E27F}"/>
          </ac:cxnSpMkLst>
        </pc:cxnChg>
        <pc:cxnChg chg="add mod">
          <ac:chgData name="Weifeng Xu" userId="e7aed605-a3dd-4d5a-a692-a87037af107b" providerId="ADAL" clId="{DC6547A2-CCA0-4341-80AC-B2CD8A282935}" dt="2021-07-27T02:07:07.622" v="3080" actId="14100"/>
          <ac:cxnSpMkLst>
            <pc:docMk/>
            <pc:sldMk cId="1516792557" sldId="470"/>
            <ac:cxnSpMk id="14" creationId="{FB58DED7-078D-4BF2-A1AC-AAAA34178690}"/>
          </ac:cxnSpMkLst>
        </pc:cxnChg>
      </pc:sldChg>
      <pc:sldChg chg="modSp add del mod ord">
        <pc:chgData name="Weifeng Xu" userId="e7aed605-a3dd-4d5a-a692-a87037af107b" providerId="ADAL" clId="{DC6547A2-CCA0-4341-80AC-B2CD8A282935}" dt="2021-07-26T20:15:08.956" v="2486" actId="47"/>
        <pc:sldMkLst>
          <pc:docMk/>
          <pc:sldMk cId="1711027781" sldId="470"/>
        </pc:sldMkLst>
        <pc:spChg chg="mod">
          <ac:chgData name="Weifeng Xu" userId="e7aed605-a3dd-4d5a-a692-a87037af107b" providerId="ADAL" clId="{DC6547A2-CCA0-4341-80AC-B2CD8A282935}" dt="2021-07-26T20:13:25.466" v="2476" actId="20577"/>
          <ac:spMkLst>
            <pc:docMk/>
            <pc:sldMk cId="1711027781" sldId="470"/>
            <ac:spMk id="2" creationId="{38EA9859-C557-4E70-9BB3-33411F31B70D}"/>
          </ac:spMkLst>
        </pc:spChg>
      </pc:sldChg>
      <pc:sldChg chg="new del">
        <pc:chgData name="Weifeng Xu" userId="e7aed605-a3dd-4d5a-a692-a87037af107b" providerId="ADAL" clId="{DC6547A2-CCA0-4341-80AC-B2CD8A282935}" dt="2021-07-27T02:56:29.100" v="3434" actId="47"/>
        <pc:sldMkLst>
          <pc:docMk/>
          <pc:sldMk cId="2884589770" sldId="471"/>
        </pc:sldMkLst>
      </pc:sldChg>
      <pc:sldChg chg="addSp delSp modSp new mod modClrScheme chgLayout">
        <pc:chgData name="Weifeng Xu" userId="e7aed605-a3dd-4d5a-a692-a87037af107b" providerId="ADAL" clId="{DC6547A2-CCA0-4341-80AC-B2CD8A282935}" dt="2021-07-27T02:53:34.329" v="3432" actId="14100"/>
        <pc:sldMkLst>
          <pc:docMk/>
          <pc:sldMk cId="1640694331" sldId="472"/>
        </pc:sldMkLst>
        <pc:spChg chg="add del mod ord">
          <ac:chgData name="Weifeng Xu" userId="e7aed605-a3dd-4d5a-a692-a87037af107b" providerId="ADAL" clId="{DC6547A2-CCA0-4341-80AC-B2CD8A282935}" dt="2021-07-27T02:50:38.715" v="3371" actId="700"/>
          <ac:spMkLst>
            <pc:docMk/>
            <pc:sldMk cId="1640694331" sldId="472"/>
            <ac:spMk id="2" creationId="{898D79F4-7288-41D2-B353-9E50DE5FCE80}"/>
          </ac:spMkLst>
        </pc:spChg>
        <pc:spChg chg="add del mod">
          <ac:chgData name="Weifeng Xu" userId="e7aed605-a3dd-4d5a-a692-a87037af107b" providerId="ADAL" clId="{DC6547A2-CCA0-4341-80AC-B2CD8A282935}" dt="2021-07-27T02:50:38.715" v="3371" actId="700"/>
          <ac:spMkLst>
            <pc:docMk/>
            <pc:sldMk cId="1640694331" sldId="472"/>
            <ac:spMk id="3" creationId="{06BCE194-CCBC-471F-8336-A8A0D2A4513E}"/>
          </ac:spMkLst>
        </pc:spChg>
        <pc:spChg chg="add mod ord">
          <ac:chgData name="Weifeng Xu" userId="e7aed605-a3dd-4d5a-a692-a87037af107b" providerId="ADAL" clId="{DC6547A2-CCA0-4341-80AC-B2CD8A282935}" dt="2021-07-27T02:50:48.761" v="3376" actId="20577"/>
          <ac:spMkLst>
            <pc:docMk/>
            <pc:sldMk cId="1640694331" sldId="472"/>
            <ac:spMk id="4" creationId="{77B1C845-76D3-430F-8315-7DFB89546B83}"/>
          </ac:spMkLst>
        </pc:spChg>
        <pc:spChg chg="add mod">
          <ac:chgData name="Weifeng Xu" userId="e7aed605-a3dd-4d5a-a692-a87037af107b" providerId="ADAL" clId="{DC6547A2-CCA0-4341-80AC-B2CD8A282935}" dt="2021-07-27T02:52:24.020" v="3384" actId="1076"/>
          <ac:spMkLst>
            <pc:docMk/>
            <pc:sldMk cId="1640694331" sldId="472"/>
            <ac:spMk id="6" creationId="{60119DDC-3CE1-458C-9A01-916A98BB611E}"/>
          </ac:spMkLst>
        </pc:spChg>
        <pc:spChg chg="add mod">
          <ac:chgData name="Weifeng Xu" userId="e7aed605-a3dd-4d5a-a692-a87037af107b" providerId="ADAL" clId="{DC6547A2-CCA0-4341-80AC-B2CD8A282935}" dt="2021-07-27T02:52:24.020" v="3384" actId="1076"/>
          <ac:spMkLst>
            <pc:docMk/>
            <pc:sldMk cId="1640694331" sldId="472"/>
            <ac:spMk id="7" creationId="{6ADD5AD2-F3F7-466C-A9F2-414207EA8FCF}"/>
          </ac:spMkLst>
        </pc:spChg>
        <pc:spChg chg="add del mod">
          <ac:chgData name="Weifeng Xu" userId="e7aed605-a3dd-4d5a-a692-a87037af107b" providerId="ADAL" clId="{DC6547A2-CCA0-4341-80AC-B2CD8A282935}" dt="2021-07-27T02:52:14.506" v="3383" actId="22"/>
          <ac:spMkLst>
            <pc:docMk/>
            <pc:sldMk cId="1640694331" sldId="472"/>
            <ac:spMk id="9" creationId="{29AB544E-F03C-48C9-9DCB-3352C21262A1}"/>
          </ac:spMkLst>
        </pc:spChg>
        <pc:spChg chg="add mod">
          <ac:chgData name="Weifeng Xu" userId="e7aed605-a3dd-4d5a-a692-a87037af107b" providerId="ADAL" clId="{DC6547A2-CCA0-4341-80AC-B2CD8A282935}" dt="2021-07-27T02:53:17.558" v="3429" actId="20577"/>
          <ac:spMkLst>
            <pc:docMk/>
            <pc:sldMk cId="1640694331" sldId="472"/>
            <ac:spMk id="11" creationId="{FDD0B2B6-1203-45BF-A120-C5E2552381F3}"/>
          </ac:spMkLst>
        </pc:spChg>
        <pc:picChg chg="add mod">
          <ac:chgData name="Weifeng Xu" userId="e7aed605-a3dd-4d5a-a692-a87037af107b" providerId="ADAL" clId="{DC6547A2-CCA0-4341-80AC-B2CD8A282935}" dt="2021-07-27T02:52:24.020" v="3384" actId="1076"/>
          <ac:picMkLst>
            <pc:docMk/>
            <pc:sldMk cId="1640694331" sldId="472"/>
            <ac:picMk id="5" creationId="{6372CE26-7C09-41FF-B8D2-C4CD4ABC93A5}"/>
          </ac:picMkLst>
        </pc:picChg>
        <pc:cxnChg chg="add mod">
          <ac:chgData name="Weifeng Xu" userId="e7aed605-a3dd-4d5a-a692-a87037af107b" providerId="ADAL" clId="{DC6547A2-CCA0-4341-80AC-B2CD8A282935}" dt="2021-07-27T02:53:34.329" v="3432" actId="14100"/>
          <ac:cxnSpMkLst>
            <pc:docMk/>
            <pc:sldMk cId="1640694331" sldId="472"/>
            <ac:cxnSpMk id="12" creationId="{F5EF0BBE-CBE1-4CA8-A4D8-500CF6A8BDF9}"/>
          </ac:cxnSpMkLst>
        </pc:cxnChg>
      </pc:sldChg>
      <pc:sldChg chg="delSp modSp add mod ord">
        <pc:chgData name="Weifeng Xu" userId="e7aed605-a3dd-4d5a-a692-a87037af107b" providerId="ADAL" clId="{DC6547A2-CCA0-4341-80AC-B2CD8A282935}" dt="2021-07-27T02:46:22.721" v="3355" actId="207"/>
        <pc:sldMkLst>
          <pc:docMk/>
          <pc:sldMk cId="305400652" sldId="473"/>
        </pc:sldMkLst>
        <pc:spChg chg="mod">
          <ac:chgData name="Weifeng Xu" userId="e7aed605-a3dd-4d5a-a692-a87037af107b" providerId="ADAL" clId="{DC6547A2-CCA0-4341-80AC-B2CD8A282935}" dt="2021-07-27T02:46:22.721" v="3355" actId="207"/>
          <ac:spMkLst>
            <pc:docMk/>
            <pc:sldMk cId="305400652" sldId="473"/>
            <ac:spMk id="2" creationId="{8E091AF3-A1FF-415B-9CD1-5D9B90286287}"/>
          </ac:spMkLst>
        </pc:spChg>
        <pc:spChg chg="del">
          <ac:chgData name="Weifeng Xu" userId="e7aed605-a3dd-4d5a-a692-a87037af107b" providerId="ADAL" clId="{DC6547A2-CCA0-4341-80AC-B2CD8A282935}" dt="2021-07-27T02:18:31.450" v="3303" actId="478"/>
          <ac:spMkLst>
            <pc:docMk/>
            <pc:sldMk cId="305400652" sldId="473"/>
            <ac:spMk id="9" creationId="{6038B22E-24B2-443A-901D-D918E793A70D}"/>
          </ac:spMkLst>
        </pc:spChg>
        <pc:spChg chg="mod">
          <ac:chgData name="Weifeng Xu" userId="e7aed605-a3dd-4d5a-a692-a87037af107b" providerId="ADAL" clId="{DC6547A2-CCA0-4341-80AC-B2CD8A282935}" dt="2021-07-27T02:19:55.456" v="3354" actId="20577"/>
          <ac:spMkLst>
            <pc:docMk/>
            <pc:sldMk cId="305400652" sldId="473"/>
            <ac:spMk id="12" creationId="{FAD03C4F-CE08-4F3F-9BFB-B22296B4DC42}"/>
          </ac:spMkLst>
        </pc:spChg>
        <pc:spChg chg="del">
          <ac:chgData name="Weifeng Xu" userId="e7aed605-a3dd-4d5a-a692-a87037af107b" providerId="ADAL" clId="{DC6547A2-CCA0-4341-80AC-B2CD8A282935}" dt="2021-07-27T02:18:29.578" v="3302" actId="478"/>
          <ac:spMkLst>
            <pc:docMk/>
            <pc:sldMk cId="305400652" sldId="473"/>
            <ac:spMk id="17" creationId="{DBFE78AB-79AE-4019-AE2C-06C82F4AE655}"/>
          </ac:spMkLst>
        </pc:spChg>
        <pc:picChg chg="del">
          <ac:chgData name="Weifeng Xu" userId="e7aed605-a3dd-4d5a-a692-a87037af107b" providerId="ADAL" clId="{DC6547A2-CCA0-4341-80AC-B2CD8A282935}" dt="2021-07-27T02:18:31.450" v="3303" actId="478"/>
          <ac:picMkLst>
            <pc:docMk/>
            <pc:sldMk cId="305400652" sldId="473"/>
            <ac:picMk id="7" creationId="{36A06632-27E2-4282-A23D-D81580E9CB15}"/>
          </ac:picMkLst>
        </pc:picChg>
        <pc:cxnChg chg="del">
          <ac:chgData name="Weifeng Xu" userId="e7aed605-a3dd-4d5a-a692-a87037af107b" providerId="ADAL" clId="{DC6547A2-CCA0-4341-80AC-B2CD8A282935}" dt="2021-07-27T02:18:28.362" v="3301" actId="478"/>
          <ac:cxnSpMkLst>
            <pc:docMk/>
            <pc:sldMk cId="305400652" sldId="473"/>
            <ac:cxnSpMk id="11" creationId="{ABC9AD75-8DBE-4E56-9286-BABF32885010}"/>
          </ac:cxnSpMkLst>
        </pc:cxnChg>
      </pc:sldChg>
      <pc:sldChg chg="addSp delSp modSp new del mod modClrScheme chgLayout">
        <pc:chgData name="Weifeng Xu" userId="e7aed605-a3dd-4d5a-a692-a87037af107b" providerId="ADAL" clId="{DC6547A2-CCA0-4341-80AC-B2CD8A282935}" dt="2021-07-27T02:18:22.445" v="3300" actId="47"/>
        <pc:sldMkLst>
          <pc:docMk/>
          <pc:sldMk cId="350802218" sldId="474"/>
        </pc:sldMkLst>
        <pc:spChg chg="add del mod ord">
          <ac:chgData name="Weifeng Xu" userId="e7aed605-a3dd-4d5a-a692-a87037af107b" providerId="ADAL" clId="{DC6547A2-CCA0-4341-80AC-B2CD8A282935}" dt="2021-07-27T02:15:47.525" v="3262" actId="700"/>
          <ac:spMkLst>
            <pc:docMk/>
            <pc:sldMk cId="350802218" sldId="474"/>
            <ac:spMk id="2" creationId="{927F1003-2636-4230-970D-3145120224AB}"/>
          </ac:spMkLst>
        </pc:spChg>
        <pc:spChg chg="add del mod">
          <ac:chgData name="Weifeng Xu" userId="e7aed605-a3dd-4d5a-a692-a87037af107b" providerId="ADAL" clId="{DC6547A2-CCA0-4341-80AC-B2CD8A282935}" dt="2021-07-27T02:15:47.525" v="3262" actId="700"/>
          <ac:spMkLst>
            <pc:docMk/>
            <pc:sldMk cId="350802218" sldId="474"/>
            <ac:spMk id="3" creationId="{3D06CED2-7FD7-4451-8B63-24BD63D46C42}"/>
          </ac:spMkLst>
        </pc:spChg>
        <pc:spChg chg="add mod ord">
          <ac:chgData name="Weifeng Xu" userId="e7aed605-a3dd-4d5a-a692-a87037af107b" providerId="ADAL" clId="{DC6547A2-CCA0-4341-80AC-B2CD8A282935}" dt="2021-07-27T02:18:08.602" v="3298" actId="20577"/>
          <ac:spMkLst>
            <pc:docMk/>
            <pc:sldMk cId="350802218" sldId="474"/>
            <ac:spMk id="4" creationId="{E0150E87-8CE1-440F-B845-5F8DD7398E39}"/>
          </ac:spMkLst>
        </pc:spChg>
      </pc:sldChg>
      <pc:sldChg chg="del">
        <pc:chgData name="Weifeng Xu" userId="e7aed605-a3dd-4d5a-a692-a87037af107b" providerId="ADAL" clId="{DC6547A2-CCA0-4341-80AC-B2CD8A282935}" dt="2021-08-09T01:52:05.646" v="3443" actId="47"/>
        <pc:sldMkLst>
          <pc:docMk/>
          <pc:sldMk cId="2771432335" sldId="474"/>
        </pc:sldMkLst>
      </pc:sldChg>
      <pc:sldChg chg="del">
        <pc:chgData name="Weifeng Xu" userId="e7aed605-a3dd-4d5a-a692-a87037af107b" providerId="ADAL" clId="{DC6547A2-CCA0-4341-80AC-B2CD8A282935}" dt="2021-08-09T01:52:05.679" v="3444" actId="47"/>
        <pc:sldMkLst>
          <pc:docMk/>
          <pc:sldMk cId="4231770301" sldId="475"/>
        </pc:sldMkLst>
      </pc:sldChg>
      <pc:sldChg chg="del">
        <pc:chgData name="Weifeng Xu" userId="e7aed605-a3dd-4d5a-a692-a87037af107b" providerId="ADAL" clId="{DC6547A2-CCA0-4341-80AC-B2CD8A282935}" dt="2021-08-09T01:52:05.713" v="3445" actId="47"/>
        <pc:sldMkLst>
          <pc:docMk/>
          <pc:sldMk cId="3747998406" sldId="476"/>
        </pc:sldMkLst>
      </pc:sldChg>
      <pc:sldChg chg="del">
        <pc:chgData name="Weifeng Xu" userId="e7aed605-a3dd-4d5a-a692-a87037af107b" providerId="ADAL" clId="{DC6547A2-CCA0-4341-80AC-B2CD8A282935}" dt="2021-08-09T01:52:05.773" v="3447" actId="47"/>
        <pc:sldMkLst>
          <pc:docMk/>
          <pc:sldMk cId="2397543579" sldId="477"/>
        </pc:sldMkLst>
      </pc:sldChg>
      <pc:sldChg chg="del">
        <pc:chgData name="Weifeng Xu" userId="e7aed605-a3dd-4d5a-a692-a87037af107b" providerId="ADAL" clId="{DC6547A2-CCA0-4341-80AC-B2CD8A282935}" dt="2021-08-09T01:52:05.804" v="3448" actId="47"/>
        <pc:sldMkLst>
          <pc:docMk/>
          <pc:sldMk cId="872827065" sldId="478"/>
        </pc:sldMkLst>
      </pc:sldChg>
      <pc:sldChg chg="del">
        <pc:chgData name="Weifeng Xu" userId="e7aed605-a3dd-4d5a-a692-a87037af107b" providerId="ADAL" clId="{DC6547A2-CCA0-4341-80AC-B2CD8A282935}" dt="2021-08-09T01:52:05.954" v="3452" actId="47"/>
        <pc:sldMkLst>
          <pc:docMk/>
          <pc:sldMk cId="3896899859" sldId="479"/>
        </pc:sldMkLst>
      </pc:sldChg>
      <pc:sldChg chg="del">
        <pc:chgData name="Weifeng Xu" userId="e7aed605-a3dd-4d5a-a692-a87037af107b" providerId="ADAL" clId="{DC6547A2-CCA0-4341-80AC-B2CD8A282935}" dt="2021-08-09T01:52:05.979" v="3453" actId="47"/>
        <pc:sldMkLst>
          <pc:docMk/>
          <pc:sldMk cId="2094100314" sldId="480"/>
        </pc:sldMkLst>
      </pc:sldChg>
      <pc:sldChg chg="del">
        <pc:chgData name="Weifeng Xu" userId="e7aed605-a3dd-4d5a-a692-a87037af107b" providerId="ADAL" clId="{DC6547A2-CCA0-4341-80AC-B2CD8A282935}" dt="2021-08-09T01:52:06.009" v="3454" actId="47"/>
        <pc:sldMkLst>
          <pc:docMk/>
          <pc:sldMk cId="2912999428" sldId="481"/>
        </pc:sldMkLst>
      </pc:sldChg>
      <pc:sldChg chg="del">
        <pc:chgData name="Weifeng Xu" userId="e7aed605-a3dd-4d5a-a692-a87037af107b" providerId="ADAL" clId="{DC6547A2-CCA0-4341-80AC-B2CD8A282935}" dt="2021-08-09T01:52:08.048" v="3456" actId="47"/>
        <pc:sldMkLst>
          <pc:docMk/>
          <pc:sldMk cId="313753587" sldId="482"/>
        </pc:sldMkLst>
      </pc:sldChg>
      <pc:sldChg chg="del">
        <pc:chgData name="Weifeng Xu" userId="e7aed605-a3dd-4d5a-a692-a87037af107b" providerId="ADAL" clId="{DC6547A2-CCA0-4341-80AC-B2CD8A282935}" dt="2021-08-09T01:52:08.567" v="3457" actId="47"/>
        <pc:sldMkLst>
          <pc:docMk/>
          <pc:sldMk cId="2557268749" sldId="483"/>
        </pc:sldMkLst>
      </pc:sldChg>
      <pc:sldChg chg="del">
        <pc:chgData name="Weifeng Xu" userId="e7aed605-a3dd-4d5a-a692-a87037af107b" providerId="ADAL" clId="{DC6547A2-CCA0-4341-80AC-B2CD8A282935}" dt="2021-08-09T01:52:08.946" v="3458" actId="47"/>
        <pc:sldMkLst>
          <pc:docMk/>
          <pc:sldMk cId="22000320" sldId="484"/>
        </pc:sldMkLst>
      </pc:sldChg>
      <pc:sldChg chg="del">
        <pc:chgData name="Weifeng Xu" userId="e7aed605-a3dd-4d5a-a692-a87037af107b" providerId="ADAL" clId="{DC6547A2-CCA0-4341-80AC-B2CD8A282935}" dt="2021-08-09T01:52:10.136" v="3461" actId="47"/>
        <pc:sldMkLst>
          <pc:docMk/>
          <pc:sldMk cId="4176315126" sldId="485"/>
        </pc:sldMkLst>
      </pc:sldChg>
      <pc:sldChg chg="del">
        <pc:chgData name="Weifeng Xu" userId="e7aed605-a3dd-4d5a-a692-a87037af107b" providerId="ADAL" clId="{DC6547A2-CCA0-4341-80AC-B2CD8A282935}" dt="2021-08-09T01:52:10.305" v="3462" actId="47"/>
        <pc:sldMkLst>
          <pc:docMk/>
          <pc:sldMk cId="2777357418" sldId="486"/>
        </pc:sldMkLst>
      </pc:sldChg>
      <pc:sldChg chg="del">
        <pc:chgData name="Weifeng Xu" userId="e7aed605-a3dd-4d5a-a692-a87037af107b" providerId="ADAL" clId="{DC6547A2-CCA0-4341-80AC-B2CD8A282935}" dt="2021-08-09T01:52:10.489" v="3463" actId="47"/>
        <pc:sldMkLst>
          <pc:docMk/>
          <pc:sldMk cId="3478959226" sldId="487"/>
        </pc:sldMkLst>
      </pc:sldChg>
      <pc:sldChg chg="del">
        <pc:chgData name="Weifeng Xu" userId="e7aed605-a3dd-4d5a-a692-a87037af107b" providerId="ADAL" clId="{DC6547A2-CCA0-4341-80AC-B2CD8A282935}" dt="2021-08-09T01:52:10.721" v="3464" actId="47"/>
        <pc:sldMkLst>
          <pc:docMk/>
          <pc:sldMk cId="884726682" sldId="488"/>
        </pc:sldMkLst>
      </pc:sldChg>
      <pc:sldChg chg="del">
        <pc:chgData name="Weifeng Xu" userId="e7aed605-a3dd-4d5a-a692-a87037af107b" providerId="ADAL" clId="{DC6547A2-CCA0-4341-80AC-B2CD8A282935}" dt="2021-08-09T01:52:11.824" v="3467" actId="47"/>
        <pc:sldMkLst>
          <pc:docMk/>
          <pc:sldMk cId="3298224472" sldId="489"/>
        </pc:sldMkLst>
      </pc:sldChg>
      <pc:sldChg chg="del">
        <pc:chgData name="Weifeng Xu" userId="e7aed605-a3dd-4d5a-a692-a87037af107b" providerId="ADAL" clId="{DC6547A2-CCA0-4341-80AC-B2CD8A282935}" dt="2021-08-09T01:52:11.990" v="3468" actId="47"/>
        <pc:sldMkLst>
          <pc:docMk/>
          <pc:sldMk cId="2317666254" sldId="490"/>
        </pc:sldMkLst>
      </pc:sldChg>
      <pc:sldChg chg="del">
        <pc:chgData name="Weifeng Xu" userId="e7aed605-a3dd-4d5a-a692-a87037af107b" providerId="ADAL" clId="{DC6547A2-CCA0-4341-80AC-B2CD8A282935}" dt="2021-08-09T01:52:14.392" v="3472" actId="47"/>
        <pc:sldMkLst>
          <pc:docMk/>
          <pc:sldMk cId="1271785275" sldId="491"/>
        </pc:sldMkLst>
      </pc:sldChg>
      <pc:sldChg chg="del">
        <pc:chgData name="Weifeng Xu" userId="e7aed605-a3dd-4d5a-a692-a87037af107b" providerId="ADAL" clId="{DC6547A2-CCA0-4341-80AC-B2CD8A282935}" dt="2021-08-09T01:52:15.459" v="3473" actId="47"/>
        <pc:sldMkLst>
          <pc:docMk/>
          <pc:sldMk cId="1287349466" sldId="492"/>
        </pc:sldMkLst>
      </pc:sldChg>
      <pc:sldChg chg="del">
        <pc:chgData name="Weifeng Xu" userId="e7aed605-a3dd-4d5a-a692-a87037af107b" providerId="ADAL" clId="{DC6547A2-CCA0-4341-80AC-B2CD8A282935}" dt="2021-08-09T01:52:15.791" v="3474" actId="47"/>
        <pc:sldMkLst>
          <pc:docMk/>
          <pc:sldMk cId="470632294" sldId="493"/>
        </pc:sldMkLst>
      </pc:sldChg>
    </pc:docChg>
  </pc:docChgLst>
  <pc:docChgLst>
    <pc:chgData name="Harleen Kaur" userId="S::id65ns02@ubalt.edu::9f7fc1d6-ab67-473f-ba46-e98f6ce2049b" providerId="AD" clId="Web-{4056CA02-7D56-07FE-5B78-1C3419CDBD2B}"/>
    <pc:docChg chg="modSld">
      <pc:chgData name="Harleen Kaur" userId="S::id65ns02@ubalt.edu::9f7fc1d6-ab67-473f-ba46-e98f6ce2049b" providerId="AD" clId="Web-{4056CA02-7D56-07FE-5B78-1C3419CDBD2B}" dt="2021-07-07T21:12:20.283" v="0" actId="20577"/>
      <pc:docMkLst>
        <pc:docMk/>
      </pc:docMkLst>
      <pc:sldChg chg="modSp">
        <pc:chgData name="Harleen Kaur" userId="S::id65ns02@ubalt.edu::9f7fc1d6-ab67-473f-ba46-e98f6ce2049b" providerId="AD" clId="Web-{4056CA02-7D56-07FE-5B78-1C3419CDBD2B}" dt="2021-07-07T21:12:20.283" v="0" actId="20577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4056CA02-7D56-07FE-5B78-1C3419CDBD2B}" dt="2021-07-07T21:12:20.283" v="0" actId="20577"/>
          <ac:spMkLst>
            <pc:docMk/>
            <pc:sldMk cId="496711178" sldId="439"/>
            <ac:spMk id="5" creationId="{8549C601-DDED-47FC-9A2C-F0110F21430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53.png"/><Relationship Id="rId7" Type="http://schemas.openxmlformats.org/officeDocument/2006/relationships/image" Target="../media/image41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54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65.png"/><Relationship Id="rId7" Type="http://schemas.openxmlformats.org/officeDocument/2006/relationships/image" Target="../media/image51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53.png"/><Relationship Id="rId7" Type="http://schemas.openxmlformats.org/officeDocument/2006/relationships/image" Target="../media/image41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54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65.png"/><Relationship Id="rId7" Type="http://schemas.openxmlformats.org/officeDocument/2006/relationships/image" Target="../media/image51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047CF-765E-4D60-BF79-761236A2E3D4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5D6BB8A-886E-46F7-B321-D120BDE04D73}">
      <dgm:prSet/>
      <dgm:spPr/>
      <dgm:t>
        <a:bodyPr/>
        <a:lstStyle/>
        <a:p>
          <a:pPr>
            <a:defRPr b="1"/>
          </a:pPr>
          <a:r>
            <a:rPr lang="en-US"/>
            <a:t>Function similarities</a:t>
          </a:r>
        </a:p>
      </dgm:t>
    </dgm:pt>
    <dgm:pt modelId="{7BD95533-86F3-48CD-8C41-F1EECC220496}" type="parTrans" cxnId="{11BE167D-C7C3-4E8F-A9A3-148C805B0E08}">
      <dgm:prSet/>
      <dgm:spPr/>
      <dgm:t>
        <a:bodyPr/>
        <a:lstStyle/>
        <a:p>
          <a:endParaRPr lang="en-US"/>
        </a:p>
      </dgm:t>
    </dgm:pt>
    <dgm:pt modelId="{DA3C1545-ED8E-453F-ACD2-609F03F97735}" type="sibTrans" cxnId="{11BE167D-C7C3-4E8F-A9A3-148C805B0E08}">
      <dgm:prSet/>
      <dgm:spPr/>
      <dgm:t>
        <a:bodyPr/>
        <a:lstStyle/>
        <a:p>
          <a:endParaRPr lang="en-US"/>
        </a:p>
      </dgm:t>
    </dgm:pt>
    <dgm:pt modelId="{E51AE8A3-4AC7-4BA6-93BD-8F48A64821D9}">
      <dgm:prSet/>
      <dgm:spPr/>
      <dgm:t>
        <a:bodyPr/>
        <a:lstStyle/>
        <a:p>
          <a:r>
            <a:rPr lang="en-US"/>
            <a:t>Overall functionality is same</a:t>
          </a:r>
        </a:p>
      </dgm:t>
    </dgm:pt>
    <dgm:pt modelId="{4BB6648B-8008-487D-9F6E-FF7790DDC66F}" type="parTrans" cxnId="{57434D11-F8F0-4D05-BF7B-457C5D6960D5}">
      <dgm:prSet/>
      <dgm:spPr/>
      <dgm:t>
        <a:bodyPr/>
        <a:lstStyle/>
        <a:p>
          <a:endParaRPr lang="en-US"/>
        </a:p>
      </dgm:t>
    </dgm:pt>
    <dgm:pt modelId="{B90814D2-EF89-429B-BCA3-9B35414A50B3}" type="sibTrans" cxnId="{57434D11-F8F0-4D05-BF7B-457C5D6960D5}">
      <dgm:prSet/>
      <dgm:spPr/>
      <dgm:t>
        <a:bodyPr/>
        <a:lstStyle/>
        <a:p>
          <a:endParaRPr lang="en-US"/>
        </a:p>
      </dgm:t>
    </dgm:pt>
    <dgm:pt modelId="{CA2639E6-E6FB-4F3E-96FA-31667D5F4386}">
      <dgm:prSet/>
      <dgm:spPr/>
      <dgm:t>
        <a:bodyPr/>
        <a:lstStyle/>
        <a:p>
          <a:r>
            <a:rPr lang="en-US"/>
            <a:t>Information saved in tables is similar</a:t>
          </a:r>
        </a:p>
      </dgm:t>
    </dgm:pt>
    <dgm:pt modelId="{6B7A8DC9-A4AC-47AF-A1A0-5B4E06C024CA}" type="parTrans" cxnId="{7A79EE09-92E2-446C-80B4-3F38317339FC}">
      <dgm:prSet/>
      <dgm:spPr/>
      <dgm:t>
        <a:bodyPr/>
        <a:lstStyle/>
        <a:p>
          <a:endParaRPr lang="en-US"/>
        </a:p>
      </dgm:t>
    </dgm:pt>
    <dgm:pt modelId="{8D5E048B-C87A-4FF4-98AB-AA71FA488662}" type="sibTrans" cxnId="{7A79EE09-92E2-446C-80B4-3F38317339FC}">
      <dgm:prSet/>
      <dgm:spPr/>
      <dgm:t>
        <a:bodyPr/>
        <a:lstStyle/>
        <a:p>
          <a:endParaRPr lang="en-US"/>
        </a:p>
      </dgm:t>
    </dgm:pt>
    <dgm:pt modelId="{936EFD53-1261-4225-BD0D-84AB7FEFFFF8}">
      <dgm:prSet/>
      <dgm:spPr/>
      <dgm:t>
        <a:bodyPr/>
        <a:lstStyle/>
        <a:p>
          <a:r>
            <a:rPr lang="en-US"/>
            <a:t>Structure for saving information is similar</a:t>
          </a:r>
        </a:p>
      </dgm:t>
    </dgm:pt>
    <dgm:pt modelId="{6AC20BA1-BCD4-4232-A20D-DF79213DA7C4}" type="parTrans" cxnId="{0979FA3D-8E00-4D99-B3A1-4C095D1251AD}">
      <dgm:prSet/>
      <dgm:spPr/>
      <dgm:t>
        <a:bodyPr/>
        <a:lstStyle/>
        <a:p>
          <a:endParaRPr lang="en-US"/>
        </a:p>
      </dgm:t>
    </dgm:pt>
    <dgm:pt modelId="{3D98F09A-B3A7-417A-9D5F-6B022FADB5B9}" type="sibTrans" cxnId="{0979FA3D-8E00-4D99-B3A1-4C095D1251AD}">
      <dgm:prSet/>
      <dgm:spPr/>
      <dgm:t>
        <a:bodyPr/>
        <a:lstStyle/>
        <a:p>
          <a:endParaRPr lang="en-US"/>
        </a:p>
      </dgm:t>
    </dgm:pt>
    <dgm:pt modelId="{F7D5D962-AC2D-4180-83C5-F11C4DB0B1CA}">
      <dgm:prSet/>
      <dgm:spPr/>
      <dgm:t>
        <a:bodyPr/>
        <a:lstStyle/>
        <a:p>
          <a:pPr>
            <a:defRPr b="1"/>
          </a:pPr>
          <a:r>
            <a:rPr lang="en-US"/>
            <a:t>Implementation differences </a:t>
          </a:r>
        </a:p>
      </dgm:t>
    </dgm:pt>
    <dgm:pt modelId="{716B2817-5989-4272-90D1-DD802BB05C6C}" type="parTrans" cxnId="{895D709A-0408-42F9-972C-EDDC2BD02F16}">
      <dgm:prSet/>
      <dgm:spPr/>
      <dgm:t>
        <a:bodyPr/>
        <a:lstStyle/>
        <a:p>
          <a:endParaRPr lang="en-US"/>
        </a:p>
      </dgm:t>
    </dgm:pt>
    <dgm:pt modelId="{31E58662-DEC3-4EF4-8006-DFA6CBE4F0BA}" type="sibTrans" cxnId="{895D709A-0408-42F9-972C-EDDC2BD02F16}">
      <dgm:prSet/>
      <dgm:spPr/>
      <dgm:t>
        <a:bodyPr/>
        <a:lstStyle/>
        <a:p>
          <a:endParaRPr lang="en-US"/>
        </a:p>
      </dgm:t>
    </dgm:pt>
    <dgm:pt modelId="{1D160CD2-DC7F-47B0-88C6-0CCBC8191F81}">
      <dgm:prSet/>
      <dgm:spPr/>
      <dgm:t>
        <a:bodyPr/>
        <a:lstStyle/>
        <a:p>
          <a:r>
            <a:rPr lang="en-US"/>
            <a:t>Google Messages app has user interfaces</a:t>
          </a:r>
        </a:p>
      </dgm:t>
    </dgm:pt>
    <dgm:pt modelId="{F0E8E111-D1D1-4DE6-88B8-AF206E398763}" type="parTrans" cxnId="{3D17A7A8-2301-414C-AB50-80CFD85B5BF0}">
      <dgm:prSet/>
      <dgm:spPr/>
      <dgm:t>
        <a:bodyPr/>
        <a:lstStyle/>
        <a:p>
          <a:endParaRPr lang="en-US"/>
        </a:p>
      </dgm:t>
    </dgm:pt>
    <dgm:pt modelId="{7F123719-620D-4E54-A71C-A3DDC55769DD}" type="sibTrans" cxnId="{3D17A7A8-2301-414C-AB50-80CFD85B5BF0}">
      <dgm:prSet/>
      <dgm:spPr/>
      <dgm:t>
        <a:bodyPr/>
        <a:lstStyle/>
        <a:p>
          <a:endParaRPr lang="en-US"/>
        </a:p>
      </dgm:t>
    </dgm:pt>
    <dgm:pt modelId="{2F6AF6AF-3878-46BF-89AC-A55C0A171832}">
      <dgm:prSet/>
      <dgm:spPr/>
      <dgm:t>
        <a:bodyPr/>
        <a:lstStyle/>
        <a:p>
          <a:r>
            <a:rPr lang="en-US"/>
            <a:t>Name of the database</a:t>
          </a:r>
        </a:p>
      </dgm:t>
    </dgm:pt>
    <dgm:pt modelId="{34F37817-4331-4AFB-8BA7-19CE97E3DF0A}" type="parTrans" cxnId="{E51DF254-2D61-4806-85AD-44F43B51FD55}">
      <dgm:prSet/>
      <dgm:spPr/>
      <dgm:t>
        <a:bodyPr/>
        <a:lstStyle/>
        <a:p>
          <a:endParaRPr lang="en-US"/>
        </a:p>
      </dgm:t>
    </dgm:pt>
    <dgm:pt modelId="{470A356F-A785-4BDB-B40B-F05F942EDE25}" type="sibTrans" cxnId="{E51DF254-2D61-4806-85AD-44F43B51FD55}">
      <dgm:prSet/>
      <dgm:spPr/>
      <dgm:t>
        <a:bodyPr/>
        <a:lstStyle/>
        <a:p>
          <a:endParaRPr lang="en-US"/>
        </a:p>
      </dgm:t>
    </dgm:pt>
    <dgm:pt modelId="{6BC9CE0D-08DC-4EAA-9002-374CF7DB7FBC}">
      <dgm:prSet/>
      <dgm:spPr/>
      <dgm:t>
        <a:bodyPr/>
        <a:lstStyle/>
        <a:p>
          <a:r>
            <a:rPr lang="en-US"/>
            <a:t>Name of tables</a:t>
          </a:r>
        </a:p>
      </dgm:t>
    </dgm:pt>
    <dgm:pt modelId="{235AE4C5-468A-4332-B244-9693C9B4783F}" type="parTrans" cxnId="{FBCEDE94-C94B-441A-8E4F-B969F26D669D}">
      <dgm:prSet/>
      <dgm:spPr/>
      <dgm:t>
        <a:bodyPr/>
        <a:lstStyle/>
        <a:p>
          <a:endParaRPr lang="en-US"/>
        </a:p>
      </dgm:t>
    </dgm:pt>
    <dgm:pt modelId="{CC22517C-D237-4C65-8F47-A4A3A6799499}" type="sibTrans" cxnId="{FBCEDE94-C94B-441A-8E4F-B969F26D669D}">
      <dgm:prSet/>
      <dgm:spPr/>
      <dgm:t>
        <a:bodyPr/>
        <a:lstStyle/>
        <a:p>
          <a:endParaRPr lang="en-US"/>
        </a:p>
      </dgm:t>
    </dgm:pt>
    <dgm:pt modelId="{023E59FF-DF53-4D90-BFF3-02218E6C8722}" type="pres">
      <dgm:prSet presAssocID="{976047CF-765E-4D60-BF79-761236A2E3D4}" presName="root" presStyleCnt="0">
        <dgm:presLayoutVars>
          <dgm:dir/>
          <dgm:resizeHandles val="exact"/>
        </dgm:presLayoutVars>
      </dgm:prSet>
      <dgm:spPr/>
    </dgm:pt>
    <dgm:pt modelId="{7DB3032F-E2FD-4FAB-86F1-45E4423ABC54}" type="pres">
      <dgm:prSet presAssocID="{45D6BB8A-886E-46F7-B321-D120BDE04D73}" presName="compNode" presStyleCnt="0"/>
      <dgm:spPr/>
    </dgm:pt>
    <dgm:pt modelId="{B218AE8F-1884-459A-B4A2-2773B1A2C1C6}" type="pres">
      <dgm:prSet presAssocID="{45D6BB8A-886E-46F7-B321-D120BDE04D7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BB4C8C2-873F-4611-B05B-B1BB143B1676}" type="pres">
      <dgm:prSet presAssocID="{45D6BB8A-886E-46F7-B321-D120BDE04D73}" presName="iconSpace" presStyleCnt="0"/>
      <dgm:spPr/>
    </dgm:pt>
    <dgm:pt modelId="{1FF72D4F-AAFC-413D-A1B7-776E5642A714}" type="pres">
      <dgm:prSet presAssocID="{45D6BB8A-886E-46F7-B321-D120BDE04D73}" presName="parTx" presStyleLbl="revTx" presStyleIdx="0" presStyleCnt="4">
        <dgm:presLayoutVars>
          <dgm:chMax val="0"/>
          <dgm:chPref val="0"/>
        </dgm:presLayoutVars>
      </dgm:prSet>
      <dgm:spPr/>
    </dgm:pt>
    <dgm:pt modelId="{403C77D0-0450-4706-BF76-A1672A336E9F}" type="pres">
      <dgm:prSet presAssocID="{45D6BB8A-886E-46F7-B321-D120BDE04D73}" presName="txSpace" presStyleCnt="0"/>
      <dgm:spPr/>
    </dgm:pt>
    <dgm:pt modelId="{C752B30C-257D-4B1A-8146-B1618DEF8626}" type="pres">
      <dgm:prSet presAssocID="{45D6BB8A-886E-46F7-B321-D120BDE04D73}" presName="desTx" presStyleLbl="revTx" presStyleIdx="1" presStyleCnt="4">
        <dgm:presLayoutVars/>
      </dgm:prSet>
      <dgm:spPr/>
    </dgm:pt>
    <dgm:pt modelId="{946009F8-1C0C-4EB7-8CDF-51DA0B74007C}" type="pres">
      <dgm:prSet presAssocID="{DA3C1545-ED8E-453F-ACD2-609F03F97735}" presName="sibTrans" presStyleCnt="0"/>
      <dgm:spPr/>
    </dgm:pt>
    <dgm:pt modelId="{F23BA01B-8B81-4613-91D9-A47B9C7D4E48}" type="pres">
      <dgm:prSet presAssocID="{F7D5D962-AC2D-4180-83C5-F11C4DB0B1CA}" presName="compNode" presStyleCnt="0"/>
      <dgm:spPr/>
    </dgm:pt>
    <dgm:pt modelId="{806F8A88-AAF5-4EED-8BBC-24F63C05F7BC}" type="pres">
      <dgm:prSet presAssocID="{F7D5D962-AC2D-4180-83C5-F11C4DB0B1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BB0A2B0B-332B-4B0B-BC3E-E2B72D337146}" type="pres">
      <dgm:prSet presAssocID="{F7D5D962-AC2D-4180-83C5-F11C4DB0B1CA}" presName="iconSpace" presStyleCnt="0"/>
      <dgm:spPr/>
    </dgm:pt>
    <dgm:pt modelId="{42422067-E5C2-4F3D-9041-9A7CB333186F}" type="pres">
      <dgm:prSet presAssocID="{F7D5D962-AC2D-4180-83C5-F11C4DB0B1CA}" presName="parTx" presStyleLbl="revTx" presStyleIdx="2" presStyleCnt="4">
        <dgm:presLayoutVars>
          <dgm:chMax val="0"/>
          <dgm:chPref val="0"/>
        </dgm:presLayoutVars>
      </dgm:prSet>
      <dgm:spPr/>
    </dgm:pt>
    <dgm:pt modelId="{C4C1237F-72B9-49B7-9785-6CA2FF9D4C87}" type="pres">
      <dgm:prSet presAssocID="{F7D5D962-AC2D-4180-83C5-F11C4DB0B1CA}" presName="txSpace" presStyleCnt="0"/>
      <dgm:spPr/>
    </dgm:pt>
    <dgm:pt modelId="{365AC2D2-699C-48AB-8F0B-C2093AB6691D}" type="pres">
      <dgm:prSet presAssocID="{F7D5D962-AC2D-4180-83C5-F11C4DB0B1CA}" presName="desTx" presStyleLbl="revTx" presStyleIdx="3" presStyleCnt="4">
        <dgm:presLayoutVars/>
      </dgm:prSet>
      <dgm:spPr/>
    </dgm:pt>
  </dgm:ptLst>
  <dgm:cxnLst>
    <dgm:cxn modelId="{BC261905-C27D-4EA2-ADD9-E698F63C0EA6}" type="presOf" srcId="{936EFD53-1261-4225-BD0D-84AB7FEFFFF8}" destId="{C752B30C-257D-4B1A-8146-B1618DEF8626}" srcOrd="0" destOrd="2" presId="urn:microsoft.com/office/officeart/2018/2/layout/IconLabelDescriptionList"/>
    <dgm:cxn modelId="{7A79EE09-92E2-446C-80B4-3F38317339FC}" srcId="{45D6BB8A-886E-46F7-B321-D120BDE04D73}" destId="{CA2639E6-E6FB-4F3E-96FA-31667D5F4386}" srcOrd="1" destOrd="0" parTransId="{6B7A8DC9-A4AC-47AF-A1A0-5B4E06C024CA}" sibTransId="{8D5E048B-C87A-4FF4-98AB-AA71FA488662}"/>
    <dgm:cxn modelId="{DA22470A-50BB-455E-AC84-41FE3DF1D20C}" type="presOf" srcId="{2F6AF6AF-3878-46BF-89AC-A55C0A171832}" destId="{365AC2D2-699C-48AB-8F0B-C2093AB6691D}" srcOrd="0" destOrd="1" presId="urn:microsoft.com/office/officeart/2018/2/layout/IconLabelDescriptionList"/>
    <dgm:cxn modelId="{3F870110-51AF-4D33-8198-FCC7FF7D37B3}" type="presOf" srcId="{45D6BB8A-886E-46F7-B321-D120BDE04D73}" destId="{1FF72D4F-AAFC-413D-A1B7-776E5642A714}" srcOrd="0" destOrd="0" presId="urn:microsoft.com/office/officeart/2018/2/layout/IconLabelDescriptionList"/>
    <dgm:cxn modelId="{57434D11-F8F0-4D05-BF7B-457C5D6960D5}" srcId="{45D6BB8A-886E-46F7-B321-D120BDE04D73}" destId="{E51AE8A3-4AC7-4BA6-93BD-8F48A64821D9}" srcOrd="0" destOrd="0" parTransId="{4BB6648B-8008-487D-9F6E-FF7790DDC66F}" sibTransId="{B90814D2-EF89-429B-BCA3-9B35414A50B3}"/>
    <dgm:cxn modelId="{B95F7A15-17C3-476F-A567-18D2FB05578F}" type="presOf" srcId="{CA2639E6-E6FB-4F3E-96FA-31667D5F4386}" destId="{C752B30C-257D-4B1A-8146-B1618DEF8626}" srcOrd="0" destOrd="1" presId="urn:microsoft.com/office/officeart/2018/2/layout/IconLabelDescriptionList"/>
    <dgm:cxn modelId="{0979FA3D-8E00-4D99-B3A1-4C095D1251AD}" srcId="{45D6BB8A-886E-46F7-B321-D120BDE04D73}" destId="{936EFD53-1261-4225-BD0D-84AB7FEFFFF8}" srcOrd="2" destOrd="0" parTransId="{6AC20BA1-BCD4-4232-A20D-DF79213DA7C4}" sibTransId="{3D98F09A-B3A7-417A-9D5F-6B022FADB5B9}"/>
    <dgm:cxn modelId="{DBCFB167-0468-4411-8F47-57F74AD0E33B}" type="presOf" srcId="{F7D5D962-AC2D-4180-83C5-F11C4DB0B1CA}" destId="{42422067-E5C2-4F3D-9041-9A7CB333186F}" srcOrd="0" destOrd="0" presId="urn:microsoft.com/office/officeart/2018/2/layout/IconLabelDescriptionList"/>
    <dgm:cxn modelId="{E51DF254-2D61-4806-85AD-44F43B51FD55}" srcId="{F7D5D962-AC2D-4180-83C5-F11C4DB0B1CA}" destId="{2F6AF6AF-3878-46BF-89AC-A55C0A171832}" srcOrd="1" destOrd="0" parTransId="{34F37817-4331-4AFB-8BA7-19CE97E3DF0A}" sibTransId="{470A356F-A785-4BDB-B40B-F05F942EDE25}"/>
    <dgm:cxn modelId="{11BE167D-C7C3-4E8F-A9A3-148C805B0E08}" srcId="{976047CF-765E-4D60-BF79-761236A2E3D4}" destId="{45D6BB8A-886E-46F7-B321-D120BDE04D73}" srcOrd="0" destOrd="0" parTransId="{7BD95533-86F3-48CD-8C41-F1EECC220496}" sibTransId="{DA3C1545-ED8E-453F-ACD2-609F03F97735}"/>
    <dgm:cxn modelId="{E7269A94-589F-49D4-8C9B-544359447B80}" type="presOf" srcId="{6BC9CE0D-08DC-4EAA-9002-374CF7DB7FBC}" destId="{365AC2D2-699C-48AB-8F0B-C2093AB6691D}" srcOrd="0" destOrd="2" presId="urn:microsoft.com/office/officeart/2018/2/layout/IconLabelDescriptionList"/>
    <dgm:cxn modelId="{FBCEDE94-C94B-441A-8E4F-B969F26D669D}" srcId="{F7D5D962-AC2D-4180-83C5-F11C4DB0B1CA}" destId="{6BC9CE0D-08DC-4EAA-9002-374CF7DB7FBC}" srcOrd="2" destOrd="0" parTransId="{235AE4C5-468A-4332-B244-9693C9B4783F}" sibTransId="{CC22517C-D237-4C65-8F47-A4A3A6799499}"/>
    <dgm:cxn modelId="{895D709A-0408-42F9-972C-EDDC2BD02F16}" srcId="{976047CF-765E-4D60-BF79-761236A2E3D4}" destId="{F7D5D962-AC2D-4180-83C5-F11C4DB0B1CA}" srcOrd="1" destOrd="0" parTransId="{716B2817-5989-4272-90D1-DD802BB05C6C}" sibTransId="{31E58662-DEC3-4EF4-8006-DFA6CBE4F0BA}"/>
    <dgm:cxn modelId="{3D17A7A8-2301-414C-AB50-80CFD85B5BF0}" srcId="{F7D5D962-AC2D-4180-83C5-F11C4DB0B1CA}" destId="{1D160CD2-DC7F-47B0-88C6-0CCBC8191F81}" srcOrd="0" destOrd="0" parTransId="{F0E8E111-D1D1-4DE6-88B8-AF206E398763}" sibTransId="{7F123719-620D-4E54-A71C-A3DDC55769DD}"/>
    <dgm:cxn modelId="{783DBDAA-D918-4D90-A9CE-422F3FBAA3CB}" type="presOf" srcId="{E51AE8A3-4AC7-4BA6-93BD-8F48A64821D9}" destId="{C752B30C-257D-4B1A-8146-B1618DEF8626}" srcOrd="0" destOrd="0" presId="urn:microsoft.com/office/officeart/2018/2/layout/IconLabelDescriptionList"/>
    <dgm:cxn modelId="{64D24BCB-CEF0-4B41-A781-375528770F6E}" type="presOf" srcId="{1D160CD2-DC7F-47B0-88C6-0CCBC8191F81}" destId="{365AC2D2-699C-48AB-8F0B-C2093AB6691D}" srcOrd="0" destOrd="0" presId="urn:microsoft.com/office/officeart/2018/2/layout/IconLabelDescriptionList"/>
    <dgm:cxn modelId="{2C12C2DB-4FD5-42BE-BC0C-ABB90A3866EE}" type="presOf" srcId="{976047CF-765E-4D60-BF79-761236A2E3D4}" destId="{023E59FF-DF53-4D90-BFF3-02218E6C8722}" srcOrd="0" destOrd="0" presId="urn:microsoft.com/office/officeart/2018/2/layout/IconLabelDescriptionList"/>
    <dgm:cxn modelId="{C64912A1-3D45-434E-A1E3-415DD3C6BE01}" type="presParOf" srcId="{023E59FF-DF53-4D90-BFF3-02218E6C8722}" destId="{7DB3032F-E2FD-4FAB-86F1-45E4423ABC54}" srcOrd="0" destOrd="0" presId="urn:microsoft.com/office/officeart/2018/2/layout/IconLabelDescriptionList"/>
    <dgm:cxn modelId="{D7225B93-0D12-4AA7-967A-7AEFBBAA7613}" type="presParOf" srcId="{7DB3032F-E2FD-4FAB-86F1-45E4423ABC54}" destId="{B218AE8F-1884-459A-B4A2-2773B1A2C1C6}" srcOrd="0" destOrd="0" presId="urn:microsoft.com/office/officeart/2018/2/layout/IconLabelDescriptionList"/>
    <dgm:cxn modelId="{EB66C820-D4CC-4288-969B-299F7B379912}" type="presParOf" srcId="{7DB3032F-E2FD-4FAB-86F1-45E4423ABC54}" destId="{FBB4C8C2-873F-4611-B05B-B1BB143B1676}" srcOrd="1" destOrd="0" presId="urn:microsoft.com/office/officeart/2018/2/layout/IconLabelDescriptionList"/>
    <dgm:cxn modelId="{BC807F4C-29D8-4581-BB7D-8578E4CF8EAD}" type="presParOf" srcId="{7DB3032F-E2FD-4FAB-86F1-45E4423ABC54}" destId="{1FF72D4F-AAFC-413D-A1B7-776E5642A714}" srcOrd="2" destOrd="0" presId="urn:microsoft.com/office/officeart/2018/2/layout/IconLabelDescriptionList"/>
    <dgm:cxn modelId="{16E242C3-1743-4728-A4FE-8E447214D44B}" type="presParOf" srcId="{7DB3032F-E2FD-4FAB-86F1-45E4423ABC54}" destId="{403C77D0-0450-4706-BF76-A1672A336E9F}" srcOrd="3" destOrd="0" presId="urn:microsoft.com/office/officeart/2018/2/layout/IconLabelDescriptionList"/>
    <dgm:cxn modelId="{A15CB933-23EA-411D-A2B1-1C08887CE172}" type="presParOf" srcId="{7DB3032F-E2FD-4FAB-86F1-45E4423ABC54}" destId="{C752B30C-257D-4B1A-8146-B1618DEF8626}" srcOrd="4" destOrd="0" presId="urn:microsoft.com/office/officeart/2018/2/layout/IconLabelDescriptionList"/>
    <dgm:cxn modelId="{B58DB5D1-CCF8-4522-BE77-95ED02B358B4}" type="presParOf" srcId="{023E59FF-DF53-4D90-BFF3-02218E6C8722}" destId="{946009F8-1C0C-4EB7-8CDF-51DA0B74007C}" srcOrd="1" destOrd="0" presId="urn:microsoft.com/office/officeart/2018/2/layout/IconLabelDescriptionList"/>
    <dgm:cxn modelId="{B83A0FCB-CEFE-4755-BCF8-822EC9B673A2}" type="presParOf" srcId="{023E59FF-DF53-4D90-BFF3-02218E6C8722}" destId="{F23BA01B-8B81-4613-91D9-A47B9C7D4E48}" srcOrd="2" destOrd="0" presId="urn:microsoft.com/office/officeart/2018/2/layout/IconLabelDescriptionList"/>
    <dgm:cxn modelId="{404518FB-94A4-4BF1-ACAF-39BAE7ED96E0}" type="presParOf" srcId="{F23BA01B-8B81-4613-91D9-A47B9C7D4E48}" destId="{806F8A88-AAF5-4EED-8BBC-24F63C05F7BC}" srcOrd="0" destOrd="0" presId="urn:microsoft.com/office/officeart/2018/2/layout/IconLabelDescriptionList"/>
    <dgm:cxn modelId="{B13AB8D4-3C03-452D-A636-63EA694C90D9}" type="presParOf" srcId="{F23BA01B-8B81-4613-91D9-A47B9C7D4E48}" destId="{BB0A2B0B-332B-4B0B-BC3E-E2B72D337146}" srcOrd="1" destOrd="0" presId="urn:microsoft.com/office/officeart/2018/2/layout/IconLabelDescriptionList"/>
    <dgm:cxn modelId="{37478407-74A0-40C0-8981-E623C555F9E4}" type="presParOf" srcId="{F23BA01B-8B81-4613-91D9-A47B9C7D4E48}" destId="{42422067-E5C2-4F3D-9041-9A7CB333186F}" srcOrd="2" destOrd="0" presId="urn:microsoft.com/office/officeart/2018/2/layout/IconLabelDescriptionList"/>
    <dgm:cxn modelId="{12A12584-FBFA-4091-9645-A3617E94594A}" type="presParOf" srcId="{F23BA01B-8B81-4613-91D9-A47B9C7D4E48}" destId="{C4C1237F-72B9-49B7-9785-6CA2FF9D4C87}" srcOrd="3" destOrd="0" presId="urn:microsoft.com/office/officeart/2018/2/layout/IconLabelDescriptionList"/>
    <dgm:cxn modelId="{AB557C91-14F9-45C1-A385-79D730747EF6}" type="presParOf" srcId="{F23BA01B-8B81-4613-91D9-A47B9C7D4E48}" destId="{365AC2D2-699C-48AB-8F0B-C2093AB6691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8724A-F9FC-425E-96F5-FDA1B6AF40B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3A6C99-5A94-4139-B220-0F40B2DFBA71}">
      <dgm:prSet/>
      <dgm:spPr/>
      <dgm:t>
        <a:bodyPr/>
        <a:lstStyle/>
        <a:p>
          <a:pPr>
            <a:defRPr b="1"/>
          </a:pPr>
          <a:r>
            <a:rPr lang="en-US"/>
            <a:t>Generated by Android OS </a:t>
          </a:r>
        </a:p>
      </dgm:t>
    </dgm:pt>
    <dgm:pt modelId="{CBFEA27B-0328-4446-9F3C-7449F425B9E9}" type="parTrans" cxnId="{D8335666-50A9-41E4-A4B6-C981BFE418B5}">
      <dgm:prSet/>
      <dgm:spPr/>
      <dgm:t>
        <a:bodyPr/>
        <a:lstStyle/>
        <a:p>
          <a:endParaRPr lang="en-US"/>
        </a:p>
      </dgm:t>
    </dgm:pt>
    <dgm:pt modelId="{91FFA791-1262-4D55-AEC4-B9FA31A8D80D}" type="sibTrans" cxnId="{D8335666-50A9-41E4-A4B6-C981BFE418B5}">
      <dgm:prSet/>
      <dgm:spPr/>
      <dgm:t>
        <a:bodyPr/>
        <a:lstStyle/>
        <a:p>
          <a:endParaRPr lang="en-US"/>
        </a:p>
      </dgm:t>
    </dgm:pt>
    <dgm:pt modelId="{14C6E59B-6363-41FF-B3E0-67ED71329AF1}">
      <dgm:prSet/>
      <dgm:spPr/>
      <dgm:t>
        <a:bodyPr/>
        <a:lstStyle/>
        <a:p>
          <a:r>
            <a:rPr lang="en-US"/>
            <a:t>Messages app description (static information, we focus)</a:t>
          </a:r>
        </a:p>
      </dgm:t>
    </dgm:pt>
    <dgm:pt modelId="{17FFB4F4-ECEF-4D14-9084-90D6441F9779}" type="parTrans" cxnId="{1C9AAD1F-B9E4-41DA-86D2-DBDBC747C759}">
      <dgm:prSet/>
      <dgm:spPr/>
      <dgm:t>
        <a:bodyPr/>
        <a:lstStyle/>
        <a:p>
          <a:endParaRPr lang="en-US"/>
        </a:p>
      </dgm:t>
    </dgm:pt>
    <dgm:pt modelId="{31A7953E-140B-4B0B-9DA8-601A29DCB42F}" type="sibTrans" cxnId="{1C9AAD1F-B9E4-41DA-86D2-DBDBC747C759}">
      <dgm:prSet/>
      <dgm:spPr/>
      <dgm:t>
        <a:bodyPr/>
        <a:lstStyle/>
        <a:p>
          <a:endParaRPr lang="en-US"/>
        </a:p>
      </dgm:t>
    </dgm:pt>
    <dgm:pt modelId="{1493744D-BFA4-4EAD-88F1-D541F2699979}">
      <dgm:prSet/>
      <dgm:spPr/>
      <dgm:t>
        <a:bodyPr/>
        <a:lstStyle/>
        <a:p>
          <a:r>
            <a:rPr lang="en-GB"/>
            <a:t>Version of app, when was the app installed/updated</a:t>
          </a:r>
          <a:endParaRPr lang="en-US"/>
        </a:p>
      </dgm:t>
    </dgm:pt>
    <dgm:pt modelId="{168E2FD0-0ECF-4FE1-AAC6-8D30362197EC}" type="parTrans" cxnId="{769778FB-B6AB-4667-BC8F-B302F11D7760}">
      <dgm:prSet/>
      <dgm:spPr/>
      <dgm:t>
        <a:bodyPr/>
        <a:lstStyle/>
        <a:p>
          <a:endParaRPr lang="en-US"/>
        </a:p>
      </dgm:t>
    </dgm:pt>
    <dgm:pt modelId="{914D7937-ED19-4CA7-ADDB-936C035CA1D8}" type="sibTrans" cxnId="{769778FB-B6AB-4667-BC8F-B302F11D7760}">
      <dgm:prSet/>
      <dgm:spPr/>
      <dgm:t>
        <a:bodyPr/>
        <a:lstStyle/>
        <a:p>
          <a:endParaRPr lang="en-US"/>
        </a:p>
      </dgm:t>
    </dgm:pt>
    <dgm:pt modelId="{320D2AF5-1EEF-4AF9-9794-2149CAFB1B60}">
      <dgm:prSet/>
      <dgm:spPr/>
      <dgm:t>
        <a:bodyPr/>
        <a:lstStyle/>
        <a:p>
          <a:r>
            <a:rPr lang="en-US"/>
            <a:t>System logs (dynamic information)</a:t>
          </a:r>
        </a:p>
      </dgm:t>
    </dgm:pt>
    <dgm:pt modelId="{50E496FE-FE65-4700-AFAA-C50012062A7B}" type="parTrans" cxnId="{A5BEE704-1542-46EB-8642-66B07A86A740}">
      <dgm:prSet/>
      <dgm:spPr/>
      <dgm:t>
        <a:bodyPr/>
        <a:lstStyle/>
        <a:p>
          <a:endParaRPr lang="en-US"/>
        </a:p>
      </dgm:t>
    </dgm:pt>
    <dgm:pt modelId="{AB8C8FDF-3AEE-4580-BF09-BEB405EDB6F6}" type="sibTrans" cxnId="{A5BEE704-1542-46EB-8642-66B07A86A740}">
      <dgm:prSet/>
      <dgm:spPr/>
      <dgm:t>
        <a:bodyPr/>
        <a:lstStyle/>
        <a:p>
          <a:endParaRPr lang="en-US"/>
        </a:p>
      </dgm:t>
    </dgm:pt>
    <dgm:pt modelId="{869051A5-3E13-4C4A-8143-3F69E28511BB}">
      <dgm:prSet/>
      <dgm:spPr/>
      <dgm:t>
        <a:bodyPr/>
        <a:lstStyle/>
        <a:p>
          <a:r>
            <a:rPr lang="en-US"/>
            <a:t>App activities logs (covers in different classes)</a:t>
          </a:r>
        </a:p>
      </dgm:t>
    </dgm:pt>
    <dgm:pt modelId="{02B3372F-82FB-40F0-B845-5B0D67537F3E}" type="parTrans" cxnId="{2C23D58C-D783-4BBD-9C0B-259D4E8CA804}">
      <dgm:prSet/>
      <dgm:spPr/>
      <dgm:t>
        <a:bodyPr/>
        <a:lstStyle/>
        <a:p>
          <a:endParaRPr lang="en-US"/>
        </a:p>
      </dgm:t>
    </dgm:pt>
    <dgm:pt modelId="{7AA52867-C36D-4B97-B9DA-57423AFE8EFD}" type="sibTrans" cxnId="{2C23D58C-D783-4BBD-9C0B-259D4E8CA804}">
      <dgm:prSet/>
      <dgm:spPr/>
      <dgm:t>
        <a:bodyPr/>
        <a:lstStyle/>
        <a:p>
          <a:endParaRPr lang="en-US"/>
        </a:p>
      </dgm:t>
    </dgm:pt>
    <dgm:pt modelId="{F3E4A4F7-F4E0-46DD-B322-FB675D73304B}">
      <dgm:prSet/>
      <dgm:spPr/>
      <dgm:t>
        <a:bodyPr/>
        <a:lstStyle/>
        <a:p>
          <a:pPr>
            <a:defRPr b="1"/>
          </a:pPr>
          <a:r>
            <a:rPr lang="en-US"/>
            <a:t>Generated by Google Messages functionalities</a:t>
          </a:r>
        </a:p>
      </dgm:t>
    </dgm:pt>
    <dgm:pt modelId="{AE759ADB-023B-4C66-829C-89BC11066404}" type="parTrans" cxnId="{A10239D4-F493-4F3A-9192-08BB685EC979}">
      <dgm:prSet/>
      <dgm:spPr/>
      <dgm:t>
        <a:bodyPr/>
        <a:lstStyle/>
        <a:p>
          <a:endParaRPr lang="en-US"/>
        </a:p>
      </dgm:t>
    </dgm:pt>
    <dgm:pt modelId="{61B73301-7F94-465E-9120-7115EF7B7181}" type="sibTrans" cxnId="{A10239D4-F493-4F3A-9192-08BB685EC979}">
      <dgm:prSet/>
      <dgm:spPr/>
      <dgm:t>
        <a:bodyPr/>
        <a:lstStyle/>
        <a:p>
          <a:endParaRPr lang="en-US"/>
        </a:p>
      </dgm:t>
    </dgm:pt>
    <dgm:pt modelId="{505ED063-3D77-4B65-B775-DF501BEEE484}">
      <dgm:prSet/>
      <dgm:spPr/>
      <dgm:t>
        <a:bodyPr/>
        <a:lstStyle/>
        <a:p>
          <a:r>
            <a:rPr lang="en-US"/>
            <a:t>Text</a:t>
          </a:r>
        </a:p>
      </dgm:t>
    </dgm:pt>
    <dgm:pt modelId="{E3944F18-28AB-48EF-8B10-0FF56C9AEF55}" type="parTrans" cxnId="{CB76DDCA-A841-4492-BC53-65F0A0746A57}">
      <dgm:prSet/>
      <dgm:spPr/>
      <dgm:t>
        <a:bodyPr/>
        <a:lstStyle/>
        <a:p>
          <a:endParaRPr lang="en-US"/>
        </a:p>
      </dgm:t>
    </dgm:pt>
    <dgm:pt modelId="{87EE7D80-E00D-44D9-8A34-E26E7CD80915}" type="sibTrans" cxnId="{CB76DDCA-A841-4492-BC53-65F0A0746A57}">
      <dgm:prSet/>
      <dgm:spPr/>
      <dgm:t>
        <a:bodyPr/>
        <a:lstStyle/>
        <a:p>
          <a:endParaRPr lang="en-US"/>
        </a:p>
      </dgm:t>
    </dgm:pt>
    <dgm:pt modelId="{8DFE53E4-DDFA-4346-9FD2-E90D0FD408C4}">
      <dgm:prSet/>
      <dgm:spPr/>
      <dgm:t>
        <a:bodyPr/>
        <a:lstStyle/>
        <a:p>
          <a:r>
            <a:rPr lang="en-US"/>
            <a:t>Chat</a:t>
          </a:r>
        </a:p>
      </dgm:t>
    </dgm:pt>
    <dgm:pt modelId="{2073EDC4-7231-49CE-BECE-EFC529405430}" type="parTrans" cxnId="{0654E9EA-BFA1-40A5-B95C-C1B6077081A8}">
      <dgm:prSet/>
      <dgm:spPr/>
      <dgm:t>
        <a:bodyPr/>
        <a:lstStyle/>
        <a:p>
          <a:endParaRPr lang="en-US"/>
        </a:p>
      </dgm:t>
    </dgm:pt>
    <dgm:pt modelId="{14753637-4459-4DD7-BD0A-2440E57380F6}" type="sibTrans" cxnId="{0654E9EA-BFA1-40A5-B95C-C1B6077081A8}">
      <dgm:prSet/>
      <dgm:spPr/>
      <dgm:t>
        <a:bodyPr/>
        <a:lstStyle/>
        <a:p>
          <a:endParaRPr lang="en-US"/>
        </a:p>
      </dgm:t>
    </dgm:pt>
    <dgm:pt modelId="{C1D9F13A-2227-4461-A14C-13B25653825B}">
      <dgm:prSet/>
      <dgm:spPr/>
      <dgm:t>
        <a:bodyPr/>
        <a:lstStyle/>
        <a:p>
          <a:r>
            <a:rPr lang="en-US"/>
            <a:t>Group texts</a:t>
          </a:r>
        </a:p>
      </dgm:t>
    </dgm:pt>
    <dgm:pt modelId="{F341885E-3055-4739-8DDA-78E48B3CE536}" type="parTrans" cxnId="{CEB47C29-0AE4-4E3D-A5D8-356A59B0C3F3}">
      <dgm:prSet/>
      <dgm:spPr/>
      <dgm:t>
        <a:bodyPr/>
        <a:lstStyle/>
        <a:p>
          <a:endParaRPr lang="en-US"/>
        </a:p>
      </dgm:t>
    </dgm:pt>
    <dgm:pt modelId="{4418E0AC-3A2A-4375-9469-2E83A79DDB2D}" type="sibTrans" cxnId="{CEB47C29-0AE4-4E3D-A5D8-356A59B0C3F3}">
      <dgm:prSet/>
      <dgm:spPr/>
      <dgm:t>
        <a:bodyPr/>
        <a:lstStyle/>
        <a:p>
          <a:endParaRPr lang="en-US"/>
        </a:p>
      </dgm:t>
    </dgm:pt>
    <dgm:pt modelId="{0500F488-0739-4632-8F23-DCF88B68BC73}">
      <dgm:prSet/>
      <dgm:spPr/>
      <dgm:t>
        <a:bodyPr/>
        <a:lstStyle/>
        <a:p>
          <a:r>
            <a:rPr lang="en-US"/>
            <a:t>Share pictures, videos, audio messages</a:t>
          </a:r>
        </a:p>
      </dgm:t>
    </dgm:pt>
    <dgm:pt modelId="{763E9CEA-56C7-431A-903E-C6F1860AF4A8}" type="parTrans" cxnId="{3282749D-99F4-415E-8925-A0B3499F499F}">
      <dgm:prSet/>
      <dgm:spPr/>
      <dgm:t>
        <a:bodyPr/>
        <a:lstStyle/>
        <a:p>
          <a:endParaRPr lang="en-US"/>
        </a:p>
      </dgm:t>
    </dgm:pt>
    <dgm:pt modelId="{6252721D-C77F-435D-9827-D4A83FA8F1A3}" type="sibTrans" cxnId="{3282749D-99F4-415E-8925-A0B3499F499F}">
      <dgm:prSet/>
      <dgm:spPr/>
      <dgm:t>
        <a:bodyPr/>
        <a:lstStyle/>
        <a:p>
          <a:endParaRPr lang="en-US"/>
        </a:p>
      </dgm:t>
    </dgm:pt>
    <dgm:pt modelId="{9A60F8ED-3B02-4702-A6DD-0831230A3284}" type="pres">
      <dgm:prSet presAssocID="{A838724A-F9FC-425E-96F5-FDA1B6AF40BF}" presName="root" presStyleCnt="0">
        <dgm:presLayoutVars>
          <dgm:dir/>
          <dgm:resizeHandles val="exact"/>
        </dgm:presLayoutVars>
      </dgm:prSet>
      <dgm:spPr/>
    </dgm:pt>
    <dgm:pt modelId="{EE0A759A-C7F3-4B5D-B313-5E4CDCD48C58}" type="pres">
      <dgm:prSet presAssocID="{C53A6C99-5A94-4139-B220-0F40B2DFBA71}" presName="compNode" presStyleCnt="0"/>
      <dgm:spPr/>
    </dgm:pt>
    <dgm:pt modelId="{D6FDC1E2-9553-4F3C-8E95-10872DE780F6}" type="pres">
      <dgm:prSet presAssocID="{C53A6C99-5A94-4139-B220-0F40B2DFBA7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B"/>
        </a:ext>
      </dgm:extLst>
    </dgm:pt>
    <dgm:pt modelId="{2A7993E4-694A-4256-8898-88F0C6902E55}" type="pres">
      <dgm:prSet presAssocID="{C53A6C99-5A94-4139-B220-0F40B2DFBA71}" presName="iconSpace" presStyleCnt="0"/>
      <dgm:spPr/>
    </dgm:pt>
    <dgm:pt modelId="{D0A588F5-CB4A-4482-BBC3-A926A8FD242B}" type="pres">
      <dgm:prSet presAssocID="{C53A6C99-5A94-4139-B220-0F40B2DFBA71}" presName="parTx" presStyleLbl="revTx" presStyleIdx="0" presStyleCnt="4">
        <dgm:presLayoutVars>
          <dgm:chMax val="0"/>
          <dgm:chPref val="0"/>
        </dgm:presLayoutVars>
      </dgm:prSet>
      <dgm:spPr/>
    </dgm:pt>
    <dgm:pt modelId="{C6FF4432-448A-498A-A3C7-DFA450886489}" type="pres">
      <dgm:prSet presAssocID="{C53A6C99-5A94-4139-B220-0F40B2DFBA71}" presName="txSpace" presStyleCnt="0"/>
      <dgm:spPr/>
    </dgm:pt>
    <dgm:pt modelId="{FE919363-69D1-4F97-A726-548BD956AA74}" type="pres">
      <dgm:prSet presAssocID="{C53A6C99-5A94-4139-B220-0F40B2DFBA71}" presName="desTx" presStyleLbl="revTx" presStyleIdx="1" presStyleCnt="4">
        <dgm:presLayoutVars/>
      </dgm:prSet>
      <dgm:spPr/>
    </dgm:pt>
    <dgm:pt modelId="{C5B7751A-B0E5-4E1F-9E2C-8E5177803C3E}" type="pres">
      <dgm:prSet presAssocID="{91FFA791-1262-4D55-AEC4-B9FA31A8D80D}" presName="sibTrans" presStyleCnt="0"/>
      <dgm:spPr/>
    </dgm:pt>
    <dgm:pt modelId="{BD95B450-C325-4CBC-B745-4D0633242E5C}" type="pres">
      <dgm:prSet presAssocID="{F3E4A4F7-F4E0-46DD-B322-FB675D73304B}" presName="compNode" presStyleCnt="0"/>
      <dgm:spPr/>
    </dgm:pt>
    <dgm:pt modelId="{78AE8C08-B443-46A8-8CDA-7BB8B4554100}" type="pres">
      <dgm:prSet presAssocID="{F3E4A4F7-F4E0-46DD-B322-FB675D7330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CE412841-7DD9-491D-9B6B-4019AE5934A7}" type="pres">
      <dgm:prSet presAssocID="{F3E4A4F7-F4E0-46DD-B322-FB675D73304B}" presName="iconSpace" presStyleCnt="0"/>
      <dgm:spPr/>
    </dgm:pt>
    <dgm:pt modelId="{A975C3F7-0544-4F88-8896-930E56509FAB}" type="pres">
      <dgm:prSet presAssocID="{F3E4A4F7-F4E0-46DD-B322-FB675D73304B}" presName="parTx" presStyleLbl="revTx" presStyleIdx="2" presStyleCnt="4">
        <dgm:presLayoutVars>
          <dgm:chMax val="0"/>
          <dgm:chPref val="0"/>
        </dgm:presLayoutVars>
      </dgm:prSet>
      <dgm:spPr/>
    </dgm:pt>
    <dgm:pt modelId="{6E641F92-5309-43D4-A5F8-900C35B28FDA}" type="pres">
      <dgm:prSet presAssocID="{F3E4A4F7-F4E0-46DD-B322-FB675D73304B}" presName="txSpace" presStyleCnt="0"/>
      <dgm:spPr/>
    </dgm:pt>
    <dgm:pt modelId="{1D21C198-D8B0-492A-A328-A8150B616790}" type="pres">
      <dgm:prSet presAssocID="{F3E4A4F7-F4E0-46DD-B322-FB675D73304B}" presName="desTx" presStyleLbl="revTx" presStyleIdx="3" presStyleCnt="4">
        <dgm:presLayoutVars/>
      </dgm:prSet>
      <dgm:spPr/>
    </dgm:pt>
  </dgm:ptLst>
  <dgm:cxnLst>
    <dgm:cxn modelId="{7AAD8E01-52EA-4164-B6D6-A8EF1EDAAB87}" type="presOf" srcId="{C53A6C99-5A94-4139-B220-0F40B2DFBA71}" destId="{D0A588F5-CB4A-4482-BBC3-A926A8FD242B}" srcOrd="0" destOrd="0" presId="urn:microsoft.com/office/officeart/2018/2/layout/IconLabelDescriptionList"/>
    <dgm:cxn modelId="{A5BEE704-1542-46EB-8642-66B07A86A740}" srcId="{C53A6C99-5A94-4139-B220-0F40B2DFBA71}" destId="{320D2AF5-1EEF-4AF9-9794-2149CAFB1B60}" srcOrd="1" destOrd="0" parTransId="{50E496FE-FE65-4700-AFAA-C50012062A7B}" sibTransId="{AB8C8FDF-3AEE-4580-BF09-BEB405EDB6F6}"/>
    <dgm:cxn modelId="{4262DC0E-780A-428F-B976-49047BFB0F0C}" type="presOf" srcId="{A838724A-F9FC-425E-96F5-FDA1B6AF40BF}" destId="{9A60F8ED-3B02-4702-A6DD-0831230A3284}" srcOrd="0" destOrd="0" presId="urn:microsoft.com/office/officeart/2018/2/layout/IconLabelDescriptionList"/>
    <dgm:cxn modelId="{1C9AAD1F-B9E4-41DA-86D2-DBDBC747C759}" srcId="{C53A6C99-5A94-4139-B220-0F40B2DFBA71}" destId="{14C6E59B-6363-41FF-B3E0-67ED71329AF1}" srcOrd="0" destOrd="0" parTransId="{17FFB4F4-ECEF-4D14-9084-90D6441F9779}" sibTransId="{31A7953E-140B-4B0B-9DA8-601A29DCB42F}"/>
    <dgm:cxn modelId="{CEB47C29-0AE4-4E3D-A5D8-356A59B0C3F3}" srcId="{F3E4A4F7-F4E0-46DD-B322-FB675D73304B}" destId="{C1D9F13A-2227-4461-A14C-13B25653825B}" srcOrd="2" destOrd="0" parTransId="{F341885E-3055-4739-8DDA-78E48B3CE536}" sibTransId="{4418E0AC-3A2A-4375-9469-2E83A79DDB2D}"/>
    <dgm:cxn modelId="{EFC7CC60-8E67-4562-89A1-0014F6FC3D8B}" type="presOf" srcId="{0500F488-0739-4632-8F23-DCF88B68BC73}" destId="{1D21C198-D8B0-492A-A328-A8150B616790}" srcOrd="0" destOrd="3" presId="urn:microsoft.com/office/officeart/2018/2/layout/IconLabelDescriptionList"/>
    <dgm:cxn modelId="{8E7F9C62-25C3-4B4C-B556-BDAE8B3C2337}" type="presOf" srcId="{869051A5-3E13-4C4A-8143-3F69E28511BB}" destId="{FE919363-69D1-4F97-A726-548BD956AA74}" srcOrd="0" destOrd="3" presId="urn:microsoft.com/office/officeart/2018/2/layout/IconLabelDescriptionList"/>
    <dgm:cxn modelId="{D8335666-50A9-41E4-A4B6-C981BFE418B5}" srcId="{A838724A-F9FC-425E-96F5-FDA1B6AF40BF}" destId="{C53A6C99-5A94-4139-B220-0F40B2DFBA71}" srcOrd="0" destOrd="0" parTransId="{CBFEA27B-0328-4446-9F3C-7449F425B9E9}" sibTransId="{91FFA791-1262-4D55-AEC4-B9FA31A8D80D}"/>
    <dgm:cxn modelId="{F493A348-7697-4503-935D-F466DDD3BF67}" type="presOf" srcId="{C1D9F13A-2227-4461-A14C-13B25653825B}" destId="{1D21C198-D8B0-492A-A328-A8150B616790}" srcOrd="0" destOrd="2" presId="urn:microsoft.com/office/officeart/2018/2/layout/IconLabelDescriptionList"/>
    <dgm:cxn modelId="{8DAAAD6A-4FA6-43E1-95B0-59BA138A9DCB}" type="presOf" srcId="{505ED063-3D77-4B65-B775-DF501BEEE484}" destId="{1D21C198-D8B0-492A-A328-A8150B616790}" srcOrd="0" destOrd="0" presId="urn:microsoft.com/office/officeart/2018/2/layout/IconLabelDescriptionList"/>
    <dgm:cxn modelId="{9B703776-16B2-46CD-A081-B99E915F4A30}" type="presOf" srcId="{320D2AF5-1EEF-4AF9-9794-2149CAFB1B60}" destId="{FE919363-69D1-4F97-A726-548BD956AA74}" srcOrd="0" destOrd="2" presId="urn:microsoft.com/office/officeart/2018/2/layout/IconLabelDescriptionList"/>
    <dgm:cxn modelId="{AADB9577-0DB1-4349-92E2-C9CDF16A3535}" type="presOf" srcId="{14C6E59B-6363-41FF-B3E0-67ED71329AF1}" destId="{FE919363-69D1-4F97-A726-548BD956AA74}" srcOrd="0" destOrd="0" presId="urn:microsoft.com/office/officeart/2018/2/layout/IconLabelDescriptionList"/>
    <dgm:cxn modelId="{2FD6B77B-6B54-4AFB-BF63-25E8F539BD2E}" type="presOf" srcId="{1493744D-BFA4-4EAD-88F1-D541F2699979}" destId="{FE919363-69D1-4F97-A726-548BD956AA74}" srcOrd="0" destOrd="1" presId="urn:microsoft.com/office/officeart/2018/2/layout/IconLabelDescriptionList"/>
    <dgm:cxn modelId="{2C23D58C-D783-4BBD-9C0B-259D4E8CA804}" srcId="{320D2AF5-1EEF-4AF9-9794-2149CAFB1B60}" destId="{869051A5-3E13-4C4A-8143-3F69E28511BB}" srcOrd="0" destOrd="0" parTransId="{02B3372F-82FB-40F0-B845-5B0D67537F3E}" sibTransId="{7AA52867-C36D-4B97-B9DA-57423AFE8EFD}"/>
    <dgm:cxn modelId="{E5EC4196-D0C1-4BD8-A1A8-8EEBD3CB934B}" type="presOf" srcId="{F3E4A4F7-F4E0-46DD-B322-FB675D73304B}" destId="{A975C3F7-0544-4F88-8896-930E56509FAB}" srcOrd="0" destOrd="0" presId="urn:microsoft.com/office/officeart/2018/2/layout/IconLabelDescriptionList"/>
    <dgm:cxn modelId="{3282749D-99F4-415E-8925-A0B3499F499F}" srcId="{F3E4A4F7-F4E0-46DD-B322-FB675D73304B}" destId="{0500F488-0739-4632-8F23-DCF88B68BC73}" srcOrd="3" destOrd="0" parTransId="{763E9CEA-56C7-431A-903E-C6F1860AF4A8}" sibTransId="{6252721D-C77F-435D-9827-D4A83FA8F1A3}"/>
    <dgm:cxn modelId="{B5C96AA2-64ED-4607-AF69-E9C6C1EE0F1A}" type="presOf" srcId="{8DFE53E4-DDFA-4346-9FD2-E90D0FD408C4}" destId="{1D21C198-D8B0-492A-A328-A8150B616790}" srcOrd="0" destOrd="1" presId="urn:microsoft.com/office/officeart/2018/2/layout/IconLabelDescriptionList"/>
    <dgm:cxn modelId="{CB76DDCA-A841-4492-BC53-65F0A0746A57}" srcId="{F3E4A4F7-F4E0-46DD-B322-FB675D73304B}" destId="{505ED063-3D77-4B65-B775-DF501BEEE484}" srcOrd="0" destOrd="0" parTransId="{E3944F18-28AB-48EF-8B10-0FF56C9AEF55}" sibTransId="{87EE7D80-E00D-44D9-8A34-E26E7CD80915}"/>
    <dgm:cxn modelId="{A10239D4-F493-4F3A-9192-08BB685EC979}" srcId="{A838724A-F9FC-425E-96F5-FDA1B6AF40BF}" destId="{F3E4A4F7-F4E0-46DD-B322-FB675D73304B}" srcOrd="1" destOrd="0" parTransId="{AE759ADB-023B-4C66-829C-89BC11066404}" sibTransId="{61B73301-7F94-465E-9120-7115EF7B7181}"/>
    <dgm:cxn modelId="{0654E9EA-BFA1-40A5-B95C-C1B6077081A8}" srcId="{F3E4A4F7-F4E0-46DD-B322-FB675D73304B}" destId="{8DFE53E4-DDFA-4346-9FD2-E90D0FD408C4}" srcOrd="1" destOrd="0" parTransId="{2073EDC4-7231-49CE-BECE-EFC529405430}" sibTransId="{14753637-4459-4DD7-BD0A-2440E57380F6}"/>
    <dgm:cxn modelId="{769778FB-B6AB-4667-BC8F-B302F11D7760}" srcId="{14C6E59B-6363-41FF-B3E0-67ED71329AF1}" destId="{1493744D-BFA4-4EAD-88F1-D541F2699979}" srcOrd="0" destOrd="0" parTransId="{168E2FD0-0ECF-4FE1-AAC6-8D30362197EC}" sibTransId="{914D7937-ED19-4CA7-ADDB-936C035CA1D8}"/>
    <dgm:cxn modelId="{9ED29973-C493-4517-8DD4-4C7AE8255512}" type="presParOf" srcId="{9A60F8ED-3B02-4702-A6DD-0831230A3284}" destId="{EE0A759A-C7F3-4B5D-B313-5E4CDCD48C58}" srcOrd="0" destOrd="0" presId="urn:microsoft.com/office/officeart/2018/2/layout/IconLabelDescriptionList"/>
    <dgm:cxn modelId="{6E9B16AC-C4BD-46AD-AB54-16FDA71A2CF0}" type="presParOf" srcId="{EE0A759A-C7F3-4B5D-B313-5E4CDCD48C58}" destId="{D6FDC1E2-9553-4F3C-8E95-10872DE780F6}" srcOrd="0" destOrd="0" presId="urn:microsoft.com/office/officeart/2018/2/layout/IconLabelDescriptionList"/>
    <dgm:cxn modelId="{259DFD63-ACDE-4DF8-8310-792B66E2C1B4}" type="presParOf" srcId="{EE0A759A-C7F3-4B5D-B313-5E4CDCD48C58}" destId="{2A7993E4-694A-4256-8898-88F0C6902E55}" srcOrd="1" destOrd="0" presId="urn:microsoft.com/office/officeart/2018/2/layout/IconLabelDescriptionList"/>
    <dgm:cxn modelId="{879C67C0-43A2-4978-A3EC-2A3D6072810F}" type="presParOf" srcId="{EE0A759A-C7F3-4B5D-B313-5E4CDCD48C58}" destId="{D0A588F5-CB4A-4482-BBC3-A926A8FD242B}" srcOrd="2" destOrd="0" presId="urn:microsoft.com/office/officeart/2018/2/layout/IconLabelDescriptionList"/>
    <dgm:cxn modelId="{43ECECD4-4E13-4BF8-9510-80F520243CC6}" type="presParOf" srcId="{EE0A759A-C7F3-4B5D-B313-5E4CDCD48C58}" destId="{C6FF4432-448A-498A-A3C7-DFA450886489}" srcOrd="3" destOrd="0" presId="urn:microsoft.com/office/officeart/2018/2/layout/IconLabelDescriptionList"/>
    <dgm:cxn modelId="{9CA9830B-228D-4A56-ACC2-A120CEDCE5BF}" type="presParOf" srcId="{EE0A759A-C7F3-4B5D-B313-5E4CDCD48C58}" destId="{FE919363-69D1-4F97-A726-548BD956AA74}" srcOrd="4" destOrd="0" presId="urn:microsoft.com/office/officeart/2018/2/layout/IconLabelDescriptionList"/>
    <dgm:cxn modelId="{BBCA3984-CEEB-4328-8C1D-22090700F125}" type="presParOf" srcId="{9A60F8ED-3B02-4702-A6DD-0831230A3284}" destId="{C5B7751A-B0E5-4E1F-9E2C-8E5177803C3E}" srcOrd="1" destOrd="0" presId="urn:microsoft.com/office/officeart/2018/2/layout/IconLabelDescriptionList"/>
    <dgm:cxn modelId="{6C8CA3A4-6A2E-402B-9412-D4683D1D8348}" type="presParOf" srcId="{9A60F8ED-3B02-4702-A6DD-0831230A3284}" destId="{BD95B450-C325-4CBC-B745-4D0633242E5C}" srcOrd="2" destOrd="0" presId="urn:microsoft.com/office/officeart/2018/2/layout/IconLabelDescriptionList"/>
    <dgm:cxn modelId="{720A1700-30D8-4BB1-8DA0-0628FC46836D}" type="presParOf" srcId="{BD95B450-C325-4CBC-B745-4D0633242E5C}" destId="{78AE8C08-B443-46A8-8CDA-7BB8B4554100}" srcOrd="0" destOrd="0" presId="urn:microsoft.com/office/officeart/2018/2/layout/IconLabelDescriptionList"/>
    <dgm:cxn modelId="{69D6C532-F6AA-445A-B3D2-87789C70A943}" type="presParOf" srcId="{BD95B450-C325-4CBC-B745-4D0633242E5C}" destId="{CE412841-7DD9-491D-9B6B-4019AE5934A7}" srcOrd="1" destOrd="0" presId="urn:microsoft.com/office/officeart/2018/2/layout/IconLabelDescriptionList"/>
    <dgm:cxn modelId="{3DD48F18-8C0E-4BD4-BF45-DD0787ED4F87}" type="presParOf" srcId="{BD95B450-C325-4CBC-B745-4D0633242E5C}" destId="{A975C3F7-0544-4F88-8896-930E56509FAB}" srcOrd="2" destOrd="0" presId="urn:microsoft.com/office/officeart/2018/2/layout/IconLabelDescriptionList"/>
    <dgm:cxn modelId="{F8599F07-9309-4CF3-9617-6B6B56376702}" type="presParOf" srcId="{BD95B450-C325-4CBC-B745-4D0633242E5C}" destId="{6E641F92-5309-43D4-A5F8-900C35B28FDA}" srcOrd="3" destOrd="0" presId="urn:microsoft.com/office/officeart/2018/2/layout/IconLabelDescriptionList"/>
    <dgm:cxn modelId="{41B30E60-2D55-4D20-AF9C-6FFED93A7643}" type="presParOf" srcId="{BD95B450-C325-4CBC-B745-4D0633242E5C}" destId="{1D21C198-D8B0-492A-A328-A8150B61679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0F44F7-809C-4300-86D9-B8DCD8EB237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72020CA-21E6-461D-B0D2-58E621A6FB12}">
      <dgm:prSet/>
      <dgm:spPr/>
      <dgm:t>
        <a:bodyPr/>
        <a:lstStyle/>
        <a:p>
          <a:pPr>
            <a:defRPr b="1"/>
          </a:pPr>
          <a:r>
            <a:rPr lang="en-GB"/>
            <a:t>Locate the </a:t>
          </a:r>
          <a:r>
            <a:rPr lang="en-GB" i="1"/>
            <a:t>packages.xml </a:t>
          </a:r>
          <a:r>
            <a:rPr lang="en-GB"/>
            <a:t>file</a:t>
          </a:r>
          <a:endParaRPr lang="en-US"/>
        </a:p>
      </dgm:t>
    </dgm:pt>
    <dgm:pt modelId="{A41B1286-ADB9-40A5-BECA-188C14B0D5B5}" type="parTrans" cxnId="{BCCE42C4-F872-4C0F-9318-BF51040F4CFB}">
      <dgm:prSet/>
      <dgm:spPr/>
      <dgm:t>
        <a:bodyPr/>
        <a:lstStyle/>
        <a:p>
          <a:endParaRPr lang="en-US"/>
        </a:p>
      </dgm:t>
    </dgm:pt>
    <dgm:pt modelId="{D8ADE966-B9AB-46AE-A566-BB5E96EEA73B}" type="sibTrans" cxnId="{BCCE42C4-F872-4C0F-9318-BF51040F4CFB}">
      <dgm:prSet/>
      <dgm:spPr/>
      <dgm:t>
        <a:bodyPr/>
        <a:lstStyle/>
        <a:p>
          <a:endParaRPr lang="en-US"/>
        </a:p>
      </dgm:t>
    </dgm:pt>
    <dgm:pt modelId="{C25A7D5A-6EA2-42E6-AB71-4D282ED0F3F6}">
      <dgm:prSet/>
      <dgm:spPr/>
      <dgm:t>
        <a:bodyPr/>
        <a:lstStyle/>
        <a:p>
          <a:r>
            <a:rPr lang="en-US"/>
            <a:t>Stores metadata of all the apps</a:t>
          </a:r>
        </a:p>
      </dgm:t>
    </dgm:pt>
    <dgm:pt modelId="{ABD7B318-50D7-4657-B6C6-DA9EA1B56D17}" type="parTrans" cxnId="{5248AE76-D4E9-46D0-B1F6-398E5103F270}">
      <dgm:prSet/>
      <dgm:spPr/>
      <dgm:t>
        <a:bodyPr/>
        <a:lstStyle/>
        <a:p>
          <a:endParaRPr lang="en-US"/>
        </a:p>
      </dgm:t>
    </dgm:pt>
    <dgm:pt modelId="{073BAE84-DA87-44A1-B16A-04AB314D1DEB}" type="sibTrans" cxnId="{5248AE76-D4E9-46D0-B1F6-398E5103F270}">
      <dgm:prSet/>
      <dgm:spPr/>
      <dgm:t>
        <a:bodyPr/>
        <a:lstStyle/>
        <a:p>
          <a:endParaRPr lang="en-US"/>
        </a:p>
      </dgm:t>
    </dgm:pt>
    <dgm:pt modelId="{9EC5D841-B774-495D-BC93-A200CCB63946}">
      <dgm:prSet/>
      <dgm:spPr/>
      <dgm:t>
        <a:bodyPr/>
        <a:lstStyle/>
        <a:p>
          <a:r>
            <a:rPr lang="en-US"/>
            <a:t>Metadata is </a:t>
          </a:r>
          <a:r>
            <a:rPr lang="en-GB"/>
            <a:t>structured information that describes, explains, locates, or otherwise makes it easier to retrieve, use, or manage an information resource.</a:t>
          </a:r>
          <a:endParaRPr lang="en-US"/>
        </a:p>
      </dgm:t>
    </dgm:pt>
    <dgm:pt modelId="{0AA1E80F-EAB8-44E4-AB22-5542A9716562}" type="parTrans" cxnId="{5810E4EB-1377-401A-98D5-314BF2E1C26E}">
      <dgm:prSet/>
      <dgm:spPr/>
      <dgm:t>
        <a:bodyPr/>
        <a:lstStyle/>
        <a:p>
          <a:endParaRPr lang="en-US"/>
        </a:p>
      </dgm:t>
    </dgm:pt>
    <dgm:pt modelId="{1ADD9AAB-8C22-4242-9754-F15E4594DBFB}" type="sibTrans" cxnId="{5810E4EB-1377-401A-98D5-314BF2E1C26E}">
      <dgm:prSet/>
      <dgm:spPr/>
      <dgm:t>
        <a:bodyPr/>
        <a:lstStyle/>
        <a:p>
          <a:endParaRPr lang="en-US"/>
        </a:p>
      </dgm:t>
    </dgm:pt>
    <dgm:pt modelId="{90932950-5952-4060-8615-518F2DE09532}">
      <dgm:prSet/>
      <dgm:spPr/>
      <dgm:t>
        <a:bodyPr/>
        <a:lstStyle/>
        <a:p>
          <a:r>
            <a:rPr lang="en-US"/>
            <a:t>Examples metadata of </a:t>
          </a:r>
          <a:r>
            <a:rPr lang="en-US" i="1"/>
            <a:t>Google Messages </a:t>
          </a:r>
          <a:endParaRPr lang="en-US"/>
        </a:p>
      </dgm:t>
    </dgm:pt>
    <dgm:pt modelId="{B091CF93-679C-4FCA-A4DA-04D42B96FD7D}" type="parTrans" cxnId="{AC07C49B-B357-4D6B-B123-6ABE8A2F4EAF}">
      <dgm:prSet/>
      <dgm:spPr/>
      <dgm:t>
        <a:bodyPr/>
        <a:lstStyle/>
        <a:p>
          <a:endParaRPr lang="en-US"/>
        </a:p>
      </dgm:t>
    </dgm:pt>
    <dgm:pt modelId="{4B20BD72-B8D2-4AFA-9AB1-8D1DAB6B7EAC}" type="sibTrans" cxnId="{AC07C49B-B357-4D6B-B123-6ABE8A2F4EAF}">
      <dgm:prSet/>
      <dgm:spPr/>
      <dgm:t>
        <a:bodyPr/>
        <a:lstStyle/>
        <a:p>
          <a:endParaRPr lang="en-US"/>
        </a:p>
      </dgm:t>
    </dgm:pt>
    <dgm:pt modelId="{A3A53892-84A3-49B7-9F14-E5AE6E4E8EEA}">
      <dgm:prSet/>
      <dgm:spPr/>
      <dgm:t>
        <a:bodyPr/>
        <a:lstStyle/>
        <a:p>
          <a:r>
            <a:rPr lang="en-US"/>
            <a:t>Version of app, when was the app installed/updated </a:t>
          </a:r>
        </a:p>
      </dgm:t>
    </dgm:pt>
    <dgm:pt modelId="{84BEE541-D0A1-4C55-AAF9-2B73640DD554}" type="parTrans" cxnId="{FE00729E-DAEC-4E06-8AA9-F29D9E7774A1}">
      <dgm:prSet/>
      <dgm:spPr/>
      <dgm:t>
        <a:bodyPr/>
        <a:lstStyle/>
        <a:p>
          <a:endParaRPr lang="en-US"/>
        </a:p>
      </dgm:t>
    </dgm:pt>
    <dgm:pt modelId="{E58916BC-372B-4C1E-8AAD-E69B95FB424E}" type="sibTrans" cxnId="{FE00729E-DAEC-4E06-8AA9-F29D9E7774A1}">
      <dgm:prSet/>
      <dgm:spPr/>
      <dgm:t>
        <a:bodyPr/>
        <a:lstStyle/>
        <a:p>
          <a:endParaRPr lang="en-US"/>
        </a:p>
      </dgm:t>
    </dgm:pt>
    <dgm:pt modelId="{E98D561A-7443-4DC9-A600-DB36470A47D0}">
      <dgm:prSet/>
      <dgm:spPr/>
      <dgm:t>
        <a:bodyPr/>
        <a:lstStyle/>
        <a:p>
          <a:pPr>
            <a:defRPr b="1"/>
          </a:pPr>
          <a:r>
            <a:rPr lang="en-GB"/>
            <a:t>Exam metadata</a:t>
          </a:r>
          <a:endParaRPr lang="en-US"/>
        </a:p>
      </dgm:t>
    </dgm:pt>
    <dgm:pt modelId="{6A3B233C-5230-475D-AEA8-04E856326DC6}" type="parTrans" cxnId="{6958B1E5-766F-4E07-9B5D-88E673013DE6}">
      <dgm:prSet/>
      <dgm:spPr/>
      <dgm:t>
        <a:bodyPr/>
        <a:lstStyle/>
        <a:p>
          <a:endParaRPr lang="en-US"/>
        </a:p>
      </dgm:t>
    </dgm:pt>
    <dgm:pt modelId="{0C5507DB-CD71-4862-9D88-9756DFCD3F32}" type="sibTrans" cxnId="{6958B1E5-766F-4E07-9B5D-88E673013DE6}">
      <dgm:prSet/>
      <dgm:spPr/>
      <dgm:t>
        <a:bodyPr/>
        <a:lstStyle/>
        <a:p>
          <a:endParaRPr lang="en-US"/>
        </a:p>
      </dgm:t>
    </dgm:pt>
    <dgm:pt modelId="{FDD095FC-97E5-4C55-BFD7-51BFCA8A7547}" type="pres">
      <dgm:prSet presAssocID="{AD0F44F7-809C-4300-86D9-B8DCD8EB237F}" presName="root" presStyleCnt="0">
        <dgm:presLayoutVars>
          <dgm:dir/>
          <dgm:resizeHandles val="exact"/>
        </dgm:presLayoutVars>
      </dgm:prSet>
      <dgm:spPr/>
    </dgm:pt>
    <dgm:pt modelId="{044A9843-3A3F-41B4-8E4A-35AD8440E742}" type="pres">
      <dgm:prSet presAssocID="{C72020CA-21E6-461D-B0D2-58E621A6FB12}" presName="compNode" presStyleCnt="0"/>
      <dgm:spPr/>
    </dgm:pt>
    <dgm:pt modelId="{A1A0F9D6-B811-4C97-822D-12E03749F41A}" type="pres">
      <dgm:prSet presAssocID="{C72020CA-21E6-461D-B0D2-58E621A6FB1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0608330-C632-49F9-B783-82E51689925C}" type="pres">
      <dgm:prSet presAssocID="{C72020CA-21E6-461D-B0D2-58E621A6FB12}" presName="iconSpace" presStyleCnt="0"/>
      <dgm:spPr/>
    </dgm:pt>
    <dgm:pt modelId="{D694ED38-5641-4BD3-9CCB-43D6FB2C94D5}" type="pres">
      <dgm:prSet presAssocID="{C72020CA-21E6-461D-B0D2-58E621A6FB12}" presName="parTx" presStyleLbl="revTx" presStyleIdx="0" presStyleCnt="4">
        <dgm:presLayoutVars>
          <dgm:chMax val="0"/>
          <dgm:chPref val="0"/>
        </dgm:presLayoutVars>
      </dgm:prSet>
      <dgm:spPr/>
    </dgm:pt>
    <dgm:pt modelId="{36C5691B-B6E1-4070-A6D4-06628A7B7C2A}" type="pres">
      <dgm:prSet presAssocID="{C72020CA-21E6-461D-B0D2-58E621A6FB12}" presName="txSpace" presStyleCnt="0"/>
      <dgm:spPr/>
    </dgm:pt>
    <dgm:pt modelId="{8B973644-1859-4578-A0ED-5D17383EB655}" type="pres">
      <dgm:prSet presAssocID="{C72020CA-21E6-461D-B0D2-58E621A6FB12}" presName="desTx" presStyleLbl="revTx" presStyleIdx="1" presStyleCnt="4">
        <dgm:presLayoutVars/>
      </dgm:prSet>
      <dgm:spPr/>
    </dgm:pt>
    <dgm:pt modelId="{321CC986-8D5C-4AEE-B5B2-13CCCC0FDC5B}" type="pres">
      <dgm:prSet presAssocID="{D8ADE966-B9AB-46AE-A566-BB5E96EEA73B}" presName="sibTrans" presStyleCnt="0"/>
      <dgm:spPr/>
    </dgm:pt>
    <dgm:pt modelId="{C8B3B7BC-EC70-4674-9B74-BFE6287137E5}" type="pres">
      <dgm:prSet presAssocID="{E98D561A-7443-4DC9-A600-DB36470A47D0}" presName="compNode" presStyleCnt="0"/>
      <dgm:spPr/>
    </dgm:pt>
    <dgm:pt modelId="{C650961F-9924-4885-8124-17FEE37B50A6}" type="pres">
      <dgm:prSet presAssocID="{E98D561A-7443-4DC9-A600-DB36470A47D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675912A-1261-4BD8-AF2E-0C3B8E2F7CFE}" type="pres">
      <dgm:prSet presAssocID="{E98D561A-7443-4DC9-A600-DB36470A47D0}" presName="iconSpace" presStyleCnt="0"/>
      <dgm:spPr/>
    </dgm:pt>
    <dgm:pt modelId="{3DBD1A43-70CB-4C30-AAAC-AB5681F31A2D}" type="pres">
      <dgm:prSet presAssocID="{E98D561A-7443-4DC9-A600-DB36470A47D0}" presName="parTx" presStyleLbl="revTx" presStyleIdx="2" presStyleCnt="4">
        <dgm:presLayoutVars>
          <dgm:chMax val="0"/>
          <dgm:chPref val="0"/>
        </dgm:presLayoutVars>
      </dgm:prSet>
      <dgm:spPr/>
    </dgm:pt>
    <dgm:pt modelId="{667B5BB2-673D-4781-8DDB-6D92A1B208DB}" type="pres">
      <dgm:prSet presAssocID="{E98D561A-7443-4DC9-A600-DB36470A47D0}" presName="txSpace" presStyleCnt="0"/>
      <dgm:spPr/>
    </dgm:pt>
    <dgm:pt modelId="{6EDF437F-9B64-4087-8AB4-75A2F4417709}" type="pres">
      <dgm:prSet presAssocID="{E98D561A-7443-4DC9-A600-DB36470A47D0}" presName="desTx" presStyleLbl="revTx" presStyleIdx="3" presStyleCnt="4">
        <dgm:presLayoutVars/>
      </dgm:prSet>
      <dgm:spPr/>
    </dgm:pt>
  </dgm:ptLst>
  <dgm:cxnLst>
    <dgm:cxn modelId="{C01A6218-82AD-4D69-92E4-75CA4626C07A}" type="presOf" srcId="{90932950-5952-4060-8615-518F2DE09532}" destId="{8B973644-1859-4578-A0ED-5D17383EB655}" srcOrd="0" destOrd="2" presId="urn:microsoft.com/office/officeart/2018/2/layout/IconLabelDescriptionList"/>
    <dgm:cxn modelId="{39BB0B64-E7E0-4F86-BB10-13101CD8F1C5}" type="presOf" srcId="{C72020CA-21E6-461D-B0D2-58E621A6FB12}" destId="{D694ED38-5641-4BD3-9CCB-43D6FB2C94D5}" srcOrd="0" destOrd="0" presId="urn:microsoft.com/office/officeart/2018/2/layout/IconLabelDescriptionList"/>
    <dgm:cxn modelId="{CBD50548-3BC0-4509-8A2E-36E44217B50A}" type="presOf" srcId="{C25A7D5A-6EA2-42E6-AB71-4D282ED0F3F6}" destId="{8B973644-1859-4578-A0ED-5D17383EB655}" srcOrd="0" destOrd="0" presId="urn:microsoft.com/office/officeart/2018/2/layout/IconLabelDescriptionList"/>
    <dgm:cxn modelId="{0EB7D452-A578-4CD4-973C-C4E8B93A4C45}" type="presOf" srcId="{E98D561A-7443-4DC9-A600-DB36470A47D0}" destId="{3DBD1A43-70CB-4C30-AAAC-AB5681F31A2D}" srcOrd="0" destOrd="0" presId="urn:microsoft.com/office/officeart/2018/2/layout/IconLabelDescriptionList"/>
    <dgm:cxn modelId="{5248AE76-D4E9-46D0-B1F6-398E5103F270}" srcId="{C72020CA-21E6-461D-B0D2-58E621A6FB12}" destId="{C25A7D5A-6EA2-42E6-AB71-4D282ED0F3F6}" srcOrd="0" destOrd="0" parTransId="{ABD7B318-50D7-4657-B6C6-DA9EA1B56D17}" sibTransId="{073BAE84-DA87-44A1-B16A-04AB314D1DEB}"/>
    <dgm:cxn modelId="{0A1AC77E-6604-4CA1-8BCD-B2EC632717DC}" type="presOf" srcId="{A3A53892-84A3-49B7-9F14-E5AE6E4E8EEA}" destId="{8B973644-1859-4578-A0ED-5D17383EB655}" srcOrd="0" destOrd="3" presId="urn:microsoft.com/office/officeart/2018/2/layout/IconLabelDescriptionList"/>
    <dgm:cxn modelId="{7B8DC27F-B298-4146-97C7-59442F8B7626}" type="presOf" srcId="{AD0F44F7-809C-4300-86D9-B8DCD8EB237F}" destId="{FDD095FC-97E5-4C55-BFD7-51BFCA8A7547}" srcOrd="0" destOrd="0" presId="urn:microsoft.com/office/officeart/2018/2/layout/IconLabelDescriptionList"/>
    <dgm:cxn modelId="{47825A98-DD91-4F68-83FC-5F199EB5FFEB}" type="presOf" srcId="{9EC5D841-B774-495D-BC93-A200CCB63946}" destId="{8B973644-1859-4578-A0ED-5D17383EB655}" srcOrd="0" destOrd="1" presId="urn:microsoft.com/office/officeart/2018/2/layout/IconLabelDescriptionList"/>
    <dgm:cxn modelId="{AC07C49B-B357-4D6B-B123-6ABE8A2F4EAF}" srcId="{C72020CA-21E6-461D-B0D2-58E621A6FB12}" destId="{90932950-5952-4060-8615-518F2DE09532}" srcOrd="1" destOrd="0" parTransId="{B091CF93-679C-4FCA-A4DA-04D42B96FD7D}" sibTransId="{4B20BD72-B8D2-4AFA-9AB1-8D1DAB6B7EAC}"/>
    <dgm:cxn modelId="{FE00729E-DAEC-4E06-8AA9-F29D9E7774A1}" srcId="{90932950-5952-4060-8615-518F2DE09532}" destId="{A3A53892-84A3-49B7-9F14-E5AE6E4E8EEA}" srcOrd="0" destOrd="0" parTransId="{84BEE541-D0A1-4C55-AAF9-2B73640DD554}" sibTransId="{E58916BC-372B-4C1E-8AAD-E69B95FB424E}"/>
    <dgm:cxn modelId="{BCCE42C4-F872-4C0F-9318-BF51040F4CFB}" srcId="{AD0F44F7-809C-4300-86D9-B8DCD8EB237F}" destId="{C72020CA-21E6-461D-B0D2-58E621A6FB12}" srcOrd="0" destOrd="0" parTransId="{A41B1286-ADB9-40A5-BECA-188C14B0D5B5}" sibTransId="{D8ADE966-B9AB-46AE-A566-BB5E96EEA73B}"/>
    <dgm:cxn modelId="{6958B1E5-766F-4E07-9B5D-88E673013DE6}" srcId="{AD0F44F7-809C-4300-86D9-B8DCD8EB237F}" destId="{E98D561A-7443-4DC9-A600-DB36470A47D0}" srcOrd="1" destOrd="0" parTransId="{6A3B233C-5230-475D-AEA8-04E856326DC6}" sibTransId="{0C5507DB-CD71-4862-9D88-9756DFCD3F32}"/>
    <dgm:cxn modelId="{5810E4EB-1377-401A-98D5-314BF2E1C26E}" srcId="{C25A7D5A-6EA2-42E6-AB71-4D282ED0F3F6}" destId="{9EC5D841-B774-495D-BC93-A200CCB63946}" srcOrd="0" destOrd="0" parTransId="{0AA1E80F-EAB8-44E4-AB22-5542A9716562}" sibTransId="{1ADD9AAB-8C22-4242-9754-F15E4594DBFB}"/>
    <dgm:cxn modelId="{E65AE514-0307-4FE3-889C-EFFA0901DBAB}" type="presParOf" srcId="{FDD095FC-97E5-4C55-BFD7-51BFCA8A7547}" destId="{044A9843-3A3F-41B4-8E4A-35AD8440E742}" srcOrd="0" destOrd="0" presId="urn:microsoft.com/office/officeart/2018/2/layout/IconLabelDescriptionList"/>
    <dgm:cxn modelId="{06282C68-4B4A-4CD8-9E7C-A6CA97F07CC8}" type="presParOf" srcId="{044A9843-3A3F-41B4-8E4A-35AD8440E742}" destId="{A1A0F9D6-B811-4C97-822D-12E03749F41A}" srcOrd="0" destOrd="0" presId="urn:microsoft.com/office/officeart/2018/2/layout/IconLabelDescriptionList"/>
    <dgm:cxn modelId="{5DE0826F-D0C9-44FF-956B-20D40B860F87}" type="presParOf" srcId="{044A9843-3A3F-41B4-8E4A-35AD8440E742}" destId="{60608330-C632-49F9-B783-82E51689925C}" srcOrd="1" destOrd="0" presId="urn:microsoft.com/office/officeart/2018/2/layout/IconLabelDescriptionList"/>
    <dgm:cxn modelId="{10C23BBE-D680-4ACD-B91C-547CCB66FA0B}" type="presParOf" srcId="{044A9843-3A3F-41B4-8E4A-35AD8440E742}" destId="{D694ED38-5641-4BD3-9CCB-43D6FB2C94D5}" srcOrd="2" destOrd="0" presId="urn:microsoft.com/office/officeart/2018/2/layout/IconLabelDescriptionList"/>
    <dgm:cxn modelId="{616E0B04-84C7-4D78-9811-0C99E02183EB}" type="presParOf" srcId="{044A9843-3A3F-41B4-8E4A-35AD8440E742}" destId="{36C5691B-B6E1-4070-A6D4-06628A7B7C2A}" srcOrd="3" destOrd="0" presId="urn:microsoft.com/office/officeart/2018/2/layout/IconLabelDescriptionList"/>
    <dgm:cxn modelId="{AB29666E-ADAB-4BB7-8054-08C10A76C963}" type="presParOf" srcId="{044A9843-3A3F-41B4-8E4A-35AD8440E742}" destId="{8B973644-1859-4578-A0ED-5D17383EB655}" srcOrd="4" destOrd="0" presId="urn:microsoft.com/office/officeart/2018/2/layout/IconLabelDescriptionList"/>
    <dgm:cxn modelId="{BEEAF041-1192-456A-A54A-31FE6EDD13EB}" type="presParOf" srcId="{FDD095FC-97E5-4C55-BFD7-51BFCA8A7547}" destId="{321CC986-8D5C-4AEE-B5B2-13CCCC0FDC5B}" srcOrd="1" destOrd="0" presId="urn:microsoft.com/office/officeart/2018/2/layout/IconLabelDescriptionList"/>
    <dgm:cxn modelId="{9CA0E44B-B632-47D9-BDCF-AE6BC4594449}" type="presParOf" srcId="{FDD095FC-97E5-4C55-BFD7-51BFCA8A7547}" destId="{C8B3B7BC-EC70-4674-9B74-BFE6287137E5}" srcOrd="2" destOrd="0" presId="urn:microsoft.com/office/officeart/2018/2/layout/IconLabelDescriptionList"/>
    <dgm:cxn modelId="{E21136CB-3222-4089-BDC5-96007FF9BD4D}" type="presParOf" srcId="{C8B3B7BC-EC70-4674-9B74-BFE6287137E5}" destId="{C650961F-9924-4885-8124-17FEE37B50A6}" srcOrd="0" destOrd="0" presId="urn:microsoft.com/office/officeart/2018/2/layout/IconLabelDescriptionList"/>
    <dgm:cxn modelId="{63972B93-001D-400C-849A-3AEC86836AFE}" type="presParOf" srcId="{C8B3B7BC-EC70-4674-9B74-BFE6287137E5}" destId="{9675912A-1261-4BD8-AF2E-0C3B8E2F7CFE}" srcOrd="1" destOrd="0" presId="urn:microsoft.com/office/officeart/2018/2/layout/IconLabelDescriptionList"/>
    <dgm:cxn modelId="{06D7A194-791B-487F-895A-AD50CAC0A591}" type="presParOf" srcId="{C8B3B7BC-EC70-4674-9B74-BFE6287137E5}" destId="{3DBD1A43-70CB-4C30-AAAC-AB5681F31A2D}" srcOrd="2" destOrd="0" presId="urn:microsoft.com/office/officeart/2018/2/layout/IconLabelDescriptionList"/>
    <dgm:cxn modelId="{97D395BB-E7BA-4F5D-A45E-55AA0C0C7E55}" type="presParOf" srcId="{C8B3B7BC-EC70-4674-9B74-BFE6287137E5}" destId="{667B5BB2-673D-4781-8DDB-6D92A1B208DB}" srcOrd="3" destOrd="0" presId="urn:microsoft.com/office/officeart/2018/2/layout/IconLabelDescriptionList"/>
    <dgm:cxn modelId="{6CC1EE76-A120-49E4-955B-4FA0E53B3256}" type="presParOf" srcId="{C8B3B7BC-EC70-4674-9B74-BFE6287137E5}" destId="{6EDF437F-9B64-4087-8AB4-75A2F441770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C8560-168B-4251-866D-72642D14B43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B5AD6D-DC1D-4B7D-B0F4-3D5AC7FF51AD}">
      <dgm:prSet/>
      <dgm:spPr/>
      <dgm:t>
        <a:bodyPr/>
        <a:lstStyle/>
        <a:p>
          <a:r>
            <a:rPr lang="en-US" b="1"/>
            <a:t>grep:  </a:t>
          </a:r>
          <a:r>
            <a:rPr lang="en-US"/>
            <a:t>a </a:t>
          </a:r>
          <a:r>
            <a:rPr lang="en-US" b="1"/>
            <a:t>command</a:t>
          </a:r>
          <a:r>
            <a:rPr lang="en-US"/>
            <a:t>-line tool that allows you to find a string in a file</a:t>
          </a:r>
        </a:p>
      </dgm:t>
    </dgm:pt>
    <dgm:pt modelId="{7E52FC75-C483-4A16-8E45-7CD4323501A7}" type="parTrans" cxnId="{22095B98-9CC9-4E0C-B800-8E90E47E507F}">
      <dgm:prSet/>
      <dgm:spPr/>
      <dgm:t>
        <a:bodyPr/>
        <a:lstStyle/>
        <a:p>
          <a:endParaRPr lang="en-US"/>
        </a:p>
      </dgm:t>
    </dgm:pt>
    <dgm:pt modelId="{FEAFC700-8E14-40F3-B190-E79810E009E5}" type="sibTrans" cxnId="{22095B98-9CC9-4E0C-B800-8E90E47E507F}">
      <dgm:prSet/>
      <dgm:spPr/>
      <dgm:t>
        <a:bodyPr/>
        <a:lstStyle/>
        <a:p>
          <a:endParaRPr lang="en-US"/>
        </a:p>
      </dgm:t>
    </dgm:pt>
    <dgm:pt modelId="{0874EF52-1D95-486C-B00E-B7B8516FDD43}">
      <dgm:prSet/>
      <dgm:spPr/>
      <dgm:t>
        <a:bodyPr/>
        <a:lstStyle/>
        <a:p>
          <a:r>
            <a:rPr lang="en-US" b="1"/>
            <a:t>-i:</a:t>
          </a:r>
          <a:r>
            <a:rPr lang="en-US"/>
            <a:t> Ignores, case for matching</a:t>
          </a:r>
        </a:p>
      </dgm:t>
    </dgm:pt>
    <dgm:pt modelId="{29DFE93C-21B6-43D3-851D-C5B078948B7D}" type="parTrans" cxnId="{C1031E04-159C-4FE3-A3AC-8B4A4031A3CF}">
      <dgm:prSet/>
      <dgm:spPr/>
      <dgm:t>
        <a:bodyPr/>
        <a:lstStyle/>
        <a:p>
          <a:endParaRPr lang="en-US"/>
        </a:p>
      </dgm:t>
    </dgm:pt>
    <dgm:pt modelId="{EEE71165-3704-4B6A-8D0B-C94DB0D148CE}" type="sibTrans" cxnId="{C1031E04-159C-4FE3-A3AC-8B4A4031A3CF}">
      <dgm:prSet/>
      <dgm:spPr/>
      <dgm:t>
        <a:bodyPr/>
        <a:lstStyle/>
        <a:p>
          <a:endParaRPr lang="en-US"/>
        </a:p>
      </dgm:t>
    </dgm:pt>
    <dgm:pt modelId="{C692CE4F-6656-40F7-BED0-FBECB0DA262E}">
      <dgm:prSet/>
      <dgm:spPr/>
      <dgm:t>
        <a:bodyPr/>
        <a:lstStyle/>
        <a:p>
          <a:r>
            <a:rPr lang="en-US" b="1"/>
            <a:t>-n: </a:t>
          </a:r>
          <a:r>
            <a:rPr lang="en-US"/>
            <a:t>Display the matched lines and their line numbers</a:t>
          </a:r>
        </a:p>
      </dgm:t>
    </dgm:pt>
    <dgm:pt modelId="{7168090A-4F9D-4BC8-8D14-FB2314BFA6DC}" type="parTrans" cxnId="{D319EC25-1D33-41B9-9DE0-CD433E821708}">
      <dgm:prSet/>
      <dgm:spPr/>
      <dgm:t>
        <a:bodyPr/>
        <a:lstStyle/>
        <a:p>
          <a:endParaRPr lang="en-US"/>
        </a:p>
      </dgm:t>
    </dgm:pt>
    <dgm:pt modelId="{DA93F9EB-278E-44D8-BA20-D40EF7D6B365}" type="sibTrans" cxnId="{D319EC25-1D33-41B9-9DE0-CD433E821708}">
      <dgm:prSet/>
      <dgm:spPr/>
      <dgm:t>
        <a:bodyPr/>
        <a:lstStyle/>
        <a:p>
          <a:endParaRPr lang="en-US"/>
        </a:p>
      </dgm:t>
    </dgm:pt>
    <dgm:pt modelId="{3EF02C0E-8DB9-400E-BB3F-80C5BC2D8E54}" type="pres">
      <dgm:prSet presAssocID="{E55C8560-168B-4251-866D-72642D14B4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27E0DC-9440-4064-A1ED-F2656EB02EE7}" type="pres">
      <dgm:prSet presAssocID="{9CB5AD6D-DC1D-4B7D-B0F4-3D5AC7FF51AD}" presName="hierRoot1" presStyleCnt="0"/>
      <dgm:spPr/>
    </dgm:pt>
    <dgm:pt modelId="{8DDFAA57-50CD-4631-B4F7-4A206741A603}" type="pres">
      <dgm:prSet presAssocID="{9CB5AD6D-DC1D-4B7D-B0F4-3D5AC7FF51AD}" presName="composite" presStyleCnt="0"/>
      <dgm:spPr/>
    </dgm:pt>
    <dgm:pt modelId="{6AB2C0A5-2A79-411D-BCE6-3E38ADAEE2A0}" type="pres">
      <dgm:prSet presAssocID="{9CB5AD6D-DC1D-4B7D-B0F4-3D5AC7FF51AD}" presName="background" presStyleLbl="node0" presStyleIdx="0" presStyleCnt="3"/>
      <dgm:spPr/>
    </dgm:pt>
    <dgm:pt modelId="{7CE40C0E-09AE-40E0-9149-9E3F91176450}" type="pres">
      <dgm:prSet presAssocID="{9CB5AD6D-DC1D-4B7D-B0F4-3D5AC7FF51AD}" presName="text" presStyleLbl="fgAcc0" presStyleIdx="0" presStyleCnt="3">
        <dgm:presLayoutVars>
          <dgm:chPref val="3"/>
        </dgm:presLayoutVars>
      </dgm:prSet>
      <dgm:spPr/>
    </dgm:pt>
    <dgm:pt modelId="{7768B18E-A41F-4E18-A609-E98FDFF7D452}" type="pres">
      <dgm:prSet presAssocID="{9CB5AD6D-DC1D-4B7D-B0F4-3D5AC7FF51AD}" presName="hierChild2" presStyleCnt="0"/>
      <dgm:spPr/>
    </dgm:pt>
    <dgm:pt modelId="{9EC0AD3E-BDB8-4FE7-A331-EC50872FF74D}" type="pres">
      <dgm:prSet presAssocID="{0874EF52-1D95-486C-B00E-B7B8516FDD43}" presName="hierRoot1" presStyleCnt="0"/>
      <dgm:spPr/>
    </dgm:pt>
    <dgm:pt modelId="{6B39AF5F-DB9B-40E9-B983-6356CC545B67}" type="pres">
      <dgm:prSet presAssocID="{0874EF52-1D95-486C-B00E-B7B8516FDD43}" presName="composite" presStyleCnt="0"/>
      <dgm:spPr/>
    </dgm:pt>
    <dgm:pt modelId="{839BF76B-C140-489A-9C2B-EAC51BF1ACC4}" type="pres">
      <dgm:prSet presAssocID="{0874EF52-1D95-486C-B00E-B7B8516FDD43}" presName="background" presStyleLbl="node0" presStyleIdx="1" presStyleCnt="3"/>
      <dgm:spPr/>
    </dgm:pt>
    <dgm:pt modelId="{9EC8E413-0FBE-4CFE-8A00-5C033F370394}" type="pres">
      <dgm:prSet presAssocID="{0874EF52-1D95-486C-B00E-B7B8516FDD43}" presName="text" presStyleLbl="fgAcc0" presStyleIdx="1" presStyleCnt="3">
        <dgm:presLayoutVars>
          <dgm:chPref val="3"/>
        </dgm:presLayoutVars>
      </dgm:prSet>
      <dgm:spPr/>
    </dgm:pt>
    <dgm:pt modelId="{AC326178-8E69-48DC-B2B3-0E8371501CB7}" type="pres">
      <dgm:prSet presAssocID="{0874EF52-1D95-486C-B00E-B7B8516FDD43}" presName="hierChild2" presStyleCnt="0"/>
      <dgm:spPr/>
    </dgm:pt>
    <dgm:pt modelId="{0E1F87BA-54D2-4E5E-995A-57AFB53301CA}" type="pres">
      <dgm:prSet presAssocID="{C692CE4F-6656-40F7-BED0-FBECB0DA262E}" presName="hierRoot1" presStyleCnt="0"/>
      <dgm:spPr/>
    </dgm:pt>
    <dgm:pt modelId="{C8AB38A1-9E22-4B95-A95B-1991CD6F44C8}" type="pres">
      <dgm:prSet presAssocID="{C692CE4F-6656-40F7-BED0-FBECB0DA262E}" presName="composite" presStyleCnt="0"/>
      <dgm:spPr/>
    </dgm:pt>
    <dgm:pt modelId="{7A2B0FD8-B3CB-4E18-B75C-B9F81B4D52DE}" type="pres">
      <dgm:prSet presAssocID="{C692CE4F-6656-40F7-BED0-FBECB0DA262E}" presName="background" presStyleLbl="node0" presStyleIdx="2" presStyleCnt="3"/>
      <dgm:spPr/>
    </dgm:pt>
    <dgm:pt modelId="{68178724-F701-4992-AC30-67BF04FC6902}" type="pres">
      <dgm:prSet presAssocID="{C692CE4F-6656-40F7-BED0-FBECB0DA262E}" presName="text" presStyleLbl="fgAcc0" presStyleIdx="2" presStyleCnt="3">
        <dgm:presLayoutVars>
          <dgm:chPref val="3"/>
        </dgm:presLayoutVars>
      </dgm:prSet>
      <dgm:spPr/>
    </dgm:pt>
    <dgm:pt modelId="{0118F6DC-D7D2-4ADD-A7E7-2166B451A3B5}" type="pres">
      <dgm:prSet presAssocID="{C692CE4F-6656-40F7-BED0-FBECB0DA262E}" presName="hierChild2" presStyleCnt="0"/>
      <dgm:spPr/>
    </dgm:pt>
  </dgm:ptLst>
  <dgm:cxnLst>
    <dgm:cxn modelId="{C1031E04-159C-4FE3-A3AC-8B4A4031A3CF}" srcId="{E55C8560-168B-4251-866D-72642D14B431}" destId="{0874EF52-1D95-486C-B00E-B7B8516FDD43}" srcOrd="1" destOrd="0" parTransId="{29DFE93C-21B6-43D3-851D-C5B078948B7D}" sibTransId="{EEE71165-3704-4B6A-8D0B-C94DB0D148CE}"/>
    <dgm:cxn modelId="{D319EC25-1D33-41B9-9DE0-CD433E821708}" srcId="{E55C8560-168B-4251-866D-72642D14B431}" destId="{C692CE4F-6656-40F7-BED0-FBECB0DA262E}" srcOrd="2" destOrd="0" parTransId="{7168090A-4F9D-4BC8-8D14-FB2314BFA6DC}" sibTransId="{DA93F9EB-278E-44D8-BA20-D40EF7D6B365}"/>
    <dgm:cxn modelId="{176DAB39-8161-44FF-8CE0-9C44F45E3AD6}" type="presOf" srcId="{9CB5AD6D-DC1D-4B7D-B0F4-3D5AC7FF51AD}" destId="{7CE40C0E-09AE-40E0-9149-9E3F91176450}" srcOrd="0" destOrd="0" presId="urn:microsoft.com/office/officeart/2005/8/layout/hierarchy1"/>
    <dgm:cxn modelId="{22095B98-9CC9-4E0C-B800-8E90E47E507F}" srcId="{E55C8560-168B-4251-866D-72642D14B431}" destId="{9CB5AD6D-DC1D-4B7D-B0F4-3D5AC7FF51AD}" srcOrd="0" destOrd="0" parTransId="{7E52FC75-C483-4A16-8E45-7CD4323501A7}" sibTransId="{FEAFC700-8E14-40F3-B190-E79810E009E5}"/>
    <dgm:cxn modelId="{B4C127A4-4EE6-48CF-B03A-2C5D168CDD5E}" type="presOf" srcId="{C692CE4F-6656-40F7-BED0-FBECB0DA262E}" destId="{68178724-F701-4992-AC30-67BF04FC6902}" srcOrd="0" destOrd="0" presId="urn:microsoft.com/office/officeart/2005/8/layout/hierarchy1"/>
    <dgm:cxn modelId="{248140E5-E305-468E-8126-9E2BE8660FD3}" type="presOf" srcId="{0874EF52-1D95-486C-B00E-B7B8516FDD43}" destId="{9EC8E413-0FBE-4CFE-8A00-5C033F370394}" srcOrd="0" destOrd="0" presId="urn:microsoft.com/office/officeart/2005/8/layout/hierarchy1"/>
    <dgm:cxn modelId="{5E5C04FF-C9E2-4470-B0E2-9E385F95167A}" type="presOf" srcId="{E55C8560-168B-4251-866D-72642D14B431}" destId="{3EF02C0E-8DB9-400E-BB3F-80C5BC2D8E54}" srcOrd="0" destOrd="0" presId="urn:microsoft.com/office/officeart/2005/8/layout/hierarchy1"/>
    <dgm:cxn modelId="{176DCF4F-95BE-4364-8C30-B6A5963141CB}" type="presParOf" srcId="{3EF02C0E-8DB9-400E-BB3F-80C5BC2D8E54}" destId="{3727E0DC-9440-4064-A1ED-F2656EB02EE7}" srcOrd="0" destOrd="0" presId="urn:microsoft.com/office/officeart/2005/8/layout/hierarchy1"/>
    <dgm:cxn modelId="{EF23F454-B0C8-461F-9F9D-A470088CBFB3}" type="presParOf" srcId="{3727E0DC-9440-4064-A1ED-F2656EB02EE7}" destId="{8DDFAA57-50CD-4631-B4F7-4A206741A603}" srcOrd="0" destOrd="0" presId="urn:microsoft.com/office/officeart/2005/8/layout/hierarchy1"/>
    <dgm:cxn modelId="{AB3F0190-182B-4E98-9508-DB4EBB1815BD}" type="presParOf" srcId="{8DDFAA57-50CD-4631-B4F7-4A206741A603}" destId="{6AB2C0A5-2A79-411D-BCE6-3E38ADAEE2A0}" srcOrd="0" destOrd="0" presId="urn:microsoft.com/office/officeart/2005/8/layout/hierarchy1"/>
    <dgm:cxn modelId="{CB4F94D6-0DB6-44FF-B88A-D5F503EA77DB}" type="presParOf" srcId="{8DDFAA57-50CD-4631-B4F7-4A206741A603}" destId="{7CE40C0E-09AE-40E0-9149-9E3F91176450}" srcOrd="1" destOrd="0" presId="urn:microsoft.com/office/officeart/2005/8/layout/hierarchy1"/>
    <dgm:cxn modelId="{2866753A-849E-4761-9582-513EB3E3489E}" type="presParOf" srcId="{3727E0DC-9440-4064-A1ED-F2656EB02EE7}" destId="{7768B18E-A41F-4E18-A609-E98FDFF7D452}" srcOrd="1" destOrd="0" presId="urn:microsoft.com/office/officeart/2005/8/layout/hierarchy1"/>
    <dgm:cxn modelId="{2F7B4DB1-A9B8-4503-9683-50719CF3D179}" type="presParOf" srcId="{3EF02C0E-8DB9-400E-BB3F-80C5BC2D8E54}" destId="{9EC0AD3E-BDB8-4FE7-A331-EC50872FF74D}" srcOrd="1" destOrd="0" presId="urn:microsoft.com/office/officeart/2005/8/layout/hierarchy1"/>
    <dgm:cxn modelId="{6ABF35FB-CC9C-4950-A2C6-E95EF1C90675}" type="presParOf" srcId="{9EC0AD3E-BDB8-4FE7-A331-EC50872FF74D}" destId="{6B39AF5F-DB9B-40E9-B983-6356CC545B67}" srcOrd="0" destOrd="0" presId="urn:microsoft.com/office/officeart/2005/8/layout/hierarchy1"/>
    <dgm:cxn modelId="{32F3A168-612F-4D56-88F4-7947C313049D}" type="presParOf" srcId="{6B39AF5F-DB9B-40E9-B983-6356CC545B67}" destId="{839BF76B-C140-489A-9C2B-EAC51BF1ACC4}" srcOrd="0" destOrd="0" presId="urn:microsoft.com/office/officeart/2005/8/layout/hierarchy1"/>
    <dgm:cxn modelId="{F10C314A-BE82-4BEC-A4B2-3D648EDF5F1C}" type="presParOf" srcId="{6B39AF5F-DB9B-40E9-B983-6356CC545B67}" destId="{9EC8E413-0FBE-4CFE-8A00-5C033F370394}" srcOrd="1" destOrd="0" presId="urn:microsoft.com/office/officeart/2005/8/layout/hierarchy1"/>
    <dgm:cxn modelId="{8FCDD29A-98A7-4B23-BD00-801DA9EA461C}" type="presParOf" srcId="{9EC0AD3E-BDB8-4FE7-A331-EC50872FF74D}" destId="{AC326178-8E69-48DC-B2B3-0E8371501CB7}" srcOrd="1" destOrd="0" presId="urn:microsoft.com/office/officeart/2005/8/layout/hierarchy1"/>
    <dgm:cxn modelId="{B24F8CDC-F4AB-4363-87D5-998F92443DBB}" type="presParOf" srcId="{3EF02C0E-8DB9-400E-BB3F-80C5BC2D8E54}" destId="{0E1F87BA-54D2-4E5E-995A-57AFB53301CA}" srcOrd="2" destOrd="0" presId="urn:microsoft.com/office/officeart/2005/8/layout/hierarchy1"/>
    <dgm:cxn modelId="{5203A61F-A144-4A4B-80C6-8304BEE3609D}" type="presParOf" srcId="{0E1F87BA-54D2-4E5E-995A-57AFB53301CA}" destId="{C8AB38A1-9E22-4B95-A95B-1991CD6F44C8}" srcOrd="0" destOrd="0" presId="urn:microsoft.com/office/officeart/2005/8/layout/hierarchy1"/>
    <dgm:cxn modelId="{C2B3B273-D7A3-456D-9AFA-D0C7014766B5}" type="presParOf" srcId="{C8AB38A1-9E22-4B95-A95B-1991CD6F44C8}" destId="{7A2B0FD8-B3CB-4E18-B75C-B9F81B4D52DE}" srcOrd="0" destOrd="0" presId="urn:microsoft.com/office/officeart/2005/8/layout/hierarchy1"/>
    <dgm:cxn modelId="{74003A17-D2B4-459E-B79F-AB535FE49CFA}" type="presParOf" srcId="{C8AB38A1-9E22-4B95-A95B-1991CD6F44C8}" destId="{68178724-F701-4992-AC30-67BF04FC6902}" srcOrd="1" destOrd="0" presId="urn:microsoft.com/office/officeart/2005/8/layout/hierarchy1"/>
    <dgm:cxn modelId="{7168BA75-0938-4EBE-9D32-045FA25DA740}" type="presParOf" srcId="{0E1F87BA-54D2-4E5E-995A-57AFB53301CA}" destId="{0118F6DC-D7D2-4ADD-A7E7-2166B451A3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94BB3C-38C4-4E4C-9227-A71B8A16969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469FA4C-5286-4D69-A0C6-5F5C02E2CE00}">
      <dgm:prSet/>
      <dgm:spPr/>
      <dgm:t>
        <a:bodyPr/>
        <a:lstStyle/>
        <a:p>
          <a:r>
            <a:rPr lang="en-US"/>
            <a:t>The phone was received a message on Jan 29, 2020 at 06:20:45 pm</a:t>
          </a:r>
        </a:p>
      </dgm:t>
    </dgm:pt>
    <dgm:pt modelId="{2A281F75-E140-4E26-A880-D9D7D562B25F}" type="parTrans" cxnId="{CF55D21F-4B51-41D2-B6E7-244983023F8F}">
      <dgm:prSet/>
      <dgm:spPr/>
      <dgm:t>
        <a:bodyPr/>
        <a:lstStyle/>
        <a:p>
          <a:endParaRPr lang="en-US"/>
        </a:p>
      </dgm:t>
    </dgm:pt>
    <dgm:pt modelId="{A6CC9D18-8D6C-4F9D-86DD-7A4120C34D99}" type="sibTrans" cxnId="{CF55D21F-4B51-41D2-B6E7-244983023F8F}">
      <dgm:prSet/>
      <dgm:spPr/>
      <dgm:t>
        <a:bodyPr/>
        <a:lstStyle/>
        <a:p>
          <a:endParaRPr lang="en-US"/>
        </a:p>
      </dgm:t>
    </dgm:pt>
    <dgm:pt modelId="{A4E15C97-FDC9-4C76-B277-5873216D7074}">
      <dgm:prSet/>
      <dgm:spPr/>
      <dgm:t>
        <a:bodyPr/>
        <a:lstStyle/>
        <a:p>
          <a:r>
            <a:rPr lang="en-US"/>
            <a:t>What is message?</a:t>
          </a:r>
        </a:p>
      </dgm:t>
    </dgm:pt>
    <dgm:pt modelId="{E9A9C752-823F-4DCB-AB68-3565C6B7EEEB}" type="parTrans" cxnId="{2440F2DE-574D-40E2-8DA6-52646F91B988}">
      <dgm:prSet/>
      <dgm:spPr/>
      <dgm:t>
        <a:bodyPr/>
        <a:lstStyle/>
        <a:p>
          <a:endParaRPr lang="en-US"/>
        </a:p>
      </dgm:t>
    </dgm:pt>
    <dgm:pt modelId="{87AA2A78-7841-4435-9374-B58B76176B45}" type="sibTrans" cxnId="{2440F2DE-574D-40E2-8DA6-52646F91B988}">
      <dgm:prSet/>
      <dgm:spPr/>
      <dgm:t>
        <a:bodyPr/>
        <a:lstStyle/>
        <a:p>
          <a:endParaRPr lang="en-US"/>
        </a:p>
      </dgm:t>
    </dgm:pt>
    <dgm:pt modelId="{A6FD91FA-7E62-471A-93F9-8BE09F1987D5}">
      <dgm:prSet/>
      <dgm:spPr/>
      <dgm:t>
        <a:bodyPr/>
        <a:lstStyle/>
        <a:p>
          <a:r>
            <a:rPr lang="en-US"/>
            <a:t>Message is a verbal, written, or recorded communication sent to or left for a recipient who cannot be contacted directly. </a:t>
          </a:r>
        </a:p>
      </dgm:t>
    </dgm:pt>
    <dgm:pt modelId="{42B9E10E-C01E-4288-A89A-E23B6D61A2A0}" type="parTrans" cxnId="{30973DF2-CB68-48E0-9787-17B59D1D3DAF}">
      <dgm:prSet/>
      <dgm:spPr/>
      <dgm:t>
        <a:bodyPr/>
        <a:lstStyle/>
        <a:p>
          <a:endParaRPr lang="en-US"/>
        </a:p>
      </dgm:t>
    </dgm:pt>
    <dgm:pt modelId="{B1AE0EFB-3E43-41CC-ACCE-4637A60118A8}" type="sibTrans" cxnId="{30973DF2-CB68-48E0-9787-17B59D1D3DAF}">
      <dgm:prSet/>
      <dgm:spPr/>
      <dgm:t>
        <a:bodyPr/>
        <a:lstStyle/>
        <a:p>
          <a:endParaRPr lang="en-US"/>
        </a:p>
      </dgm:t>
    </dgm:pt>
    <dgm:pt modelId="{8174F757-584A-4538-B81E-5B5AC93836AD}">
      <dgm:prSet/>
      <dgm:spPr/>
      <dgm:t>
        <a:bodyPr/>
        <a:lstStyle/>
        <a:p>
          <a:r>
            <a:rPr lang="en-US"/>
            <a:t>Messages get stored in database as data is organized and easily readable</a:t>
          </a:r>
        </a:p>
      </dgm:t>
    </dgm:pt>
    <dgm:pt modelId="{F74F6E11-5AFF-4DDF-8BC3-9B8CD135D931}" type="parTrans" cxnId="{009BF354-0BD3-4D4A-90D7-AE3BD31189DF}">
      <dgm:prSet/>
      <dgm:spPr/>
      <dgm:t>
        <a:bodyPr/>
        <a:lstStyle/>
        <a:p>
          <a:endParaRPr lang="en-US"/>
        </a:p>
      </dgm:t>
    </dgm:pt>
    <dgm:pt modelId="{78E1C1E3-37CF-4431-B8C4-F98C9CC70103}" type="sibTrans" cxnId="{009BF354-0BD3-4D4A-90D7-AE3BD31189DF}">
      <dgm:prSet/>
      <dgm:spPr/>
      <dgm:t>
        <a:bodyPr/>
        <a:lstStyle/>
        <a:p>
          <a:endParaRPr lang="en-US"/>
        </a:p>
      </dgm:t>
    </dgm:pt>
    <dgm:pt modelId="{68C2ACAF-2135-4E04-BB2A-3FD110E6B14F}">
      <dgm:prSet/>
      <dgm:spPr/>
      <dgm:t>
        <a:bodyPr/>
        <a:lstStyle/>
        <a:p>
          <a:r>
            <a:rPr lang="en-GB"/>
            <a:t>Message evidence includes</a:t>
          </a:r>
          <a:endParaRPr lang="en-US"/>
        </a:p>
      </dgm:t>
    </dgm:pt>
    <dgm:pt modelId="{1D74F110-A930-434D-8603-2B92E3906DBD}" type="parTrans" cxnId="{33114777-B5CC-4A6A-B403-39F82A381A41}">
      <dgm:prSet/>
      <dgm:spPr/>
      <dgm:t>
        <a:bodyPr/>
        <a:lstStyle/>
        <a:p>
          <a:endParaRPr lang="en-US"/>
        </a:p>
      </dgm:t>
    </dgm:pt>
    <dgm:pt modelId="{B3E3BB44-44CF-46E7-A650-32FFD74110F8}" type="sibTrans" cxnId="{33114777-B5CC-4A6A-B403-39F82A381A41}">
      <dgm:prSet/>
      <dgm:spPr/>
      <dgm:t>
        <a:bodyPr/>
        <a:lstStyle/>
        <a:p>
          <a:endParaRPr lang="en-US"/>
        </a:p>
      </dgm:t>
    </dgm:pt>
    <dgm:pt modelId="{163BA4FC-4321-4FED-A092-971CAA082826}">
      <dgm:prSet/>
      <dgm:spPr/>
      <dgm:t>
        <a:bodyPr/>
        <a:lstStyle/>
        <a:p>
          <a:r>
            <a:rPr lang="en-GB"/>
            <a:t>Who (Sender, Receiver)</a:t>
          </a:r>
          <a:endParaRPr lang="en-US"/>
        </a:p>
      </dgm:t>
    </dgm:pt>
    <dgm:pt modelId="{DB15BFE1-CF2D-4FDD-B28D-4CDB6FEE5F8A}" type="parTrans" cxnId="{23736648-A54B-40A2-8048-8D9B2CD5BA86}">
      <dgm:prSet/>
      <dgm:spPr/>
      <dgm:t>
        <a:bodyPr/>
        <a:lstStyle/>
        <a:p>
          <a:endParaRPr lang="en-US"/>
        </a:p>
      </dgm:t>
    </dgm:pt>
    <dgm:pt modelId="{20471CA4-8E35-4318-A3A2-211DFAC77251}" type="sibTrans" cxnId="{23736648-A54B-40A2-8048-8D9B2CD5BA86}">
      <dgm:prSet/>
      <dgm:spPr/>
      <dgm:t>
        <a:bodyPr/>
        <a:lstStyle/>
        <a:p>
          <a:endParaRPr lang="en-US"/>
        </a:p>
      </dgm:t>
    </dgm:pt>
    <dgm:pt modelId="{D947299C-1E9B-43A2-9364-9E97CA5F06D6}">
      <dgm:prSet/>
      <dgm:spPr/>
      <dgm:t>
        <a:bodyPr/>
        <a:lstStyle/>
        <a:p>
          <a:r>
            <a:rPr lang="en-GB"/>
            <a:t>What (Content of the message, e.g., text, pictures, audio, video) </a:t>
          </a:r>
          <a:endParaRPr lang="en-US"/>
        </a:p>
      </dgm:t>
    </dgm:pt>
    <dgm:pt modelId="{749206F7-1B91-498A-852D-436248DEF434}" type="parTrans" cxnId="{E692DDAF-4B8E-4A28-8B43-95D95100D78F}">
      <dgm:prSet/>
      <dgm:spPr/>
      <dgm:t>
        <a:bodyPr/>
        <a:lstStyle/>
        <a:p>
          <a:endParaRPr lang="en-US"/>
        </a:p>
      </dgm:t>
    </dgm:pt>
    <dgm:pt modelId="{6E8723C3-3D47-4214-A37E-8A2BAC4A1974}" type="sibTrans" cxnId="{E692DDAF-4B8E-4A28-8B43-95D95100D78F}">
      <dgm:prSet/>
      <dgm:spPr/>
      <dgm:t>
        <a:bodyPr/>
        <a:lstStyle/>
        <a:p>
          <a:endParaRPr lang="en-US"/>
        </a:p>
      </dgm:t>
    </dgm:pt>
    <dgm:pt modelId="{925ADEDB-D070-47CA-B10A-97BBBD760BEB}">
      <dgm:prSet/>
      <dgm:spPr/>
      <dgm:t>
        <a:bodyPr/>
        <a:lstStyle/>
        <a:p>
          <a:r>
            <a:rPr lang="en-GB"/>
            <a:t>When (Timestamps)</a:t>
          </a:r>
          <a:endParaRPr lang="en-US"/>
        </a:p>
      </dgm:t>
    </dgm:pt>
    <dgm:pt modelId="{33F87D8B-45A5-40D2-B362-3EC11C4F0E26}" type="parTrans" cxnId="{EF234F05-2682-42AE-9D48-2DA41D15E955}">
      <dgm:prSet/>
      <dgm:spPr/>
      <dgm:t>
        <a:bodyPr/>
        <a:lstStyle/>
        <a:p>
          <a:endParaRPr lang="en-US"/>
        </a:p>
      </dgm:t>
    </dgm:pt>
    <dgm:pt modelId="{F02DC475-377D-4DF1-BDD8-C38824659F4C}" type="sibTrans" cxnId="{EF234F05-2682-42AE-9D48-2DA41D15E955}">
      <dgm:prSet/>
      <dgm:spPr/>
      <dgm:t>
        <a:bodyPr/>
        <a:lstStyle/>
        <a:p>
          <a:endParaRPr lang="en-US"/>
        </a:p>
      </dgm:t>
    </dgm:pt>
    <dgm:pt modelId="{7623EB06-E0DB-4002-8FC4-2701FB1F4F52}" type="pres">
      <dgm:prSet presAssocID="{6694BB3C-38C4-4E4C-9227-A71B8A169691}" presName="root" presStyleCnt="0">
        <dgm:presLayoutVars>
          <dgm:dir/>
          <dgm:resizeHandles val="exact"/>
        </dgm:presLayoutVars>
      </dgm:prSet>
      <dgm:spPr/>
    </dgm:pt>
    <dgm:pt modelId="{7E27AE85-4463-4509-B3E4-9566E2CF4528}" type="pres">
      <dgm:prSet presAssocID="{4469FA4C-5286-4D69-A0C6-5F5C02E2CE00}" presName="compNode" presStyleCnt="0"/>
      <dgm:spPr/>
    </dgm:pt>
    <dgm:pt modelId="{0318357A-88DE-4F4B-B5D6-33E2D5F9B069}" type="pres">
      <dgm:prSet presAssocID="{4469FA4C-5286-4D69-A0C6-5F5C02E2CE00}" presName="bgRect" presStyleLbl="bgShp" presStyleIdx="0" presStyleCnt="3"/>
      <dgm:spPr/>
    </dgm:pt>
    <dgm:pt modelId="{6C4D29FB-2FC2-49F4-B776-69178E69305F}" type="pres">
      <dgm:prSet presAssocID="{4469FA4C-5286-4D69-A0C6-5F5C02E2CE0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8BFEFD23-28FE-4EA0-B2D6-84243EE41136}" type="pres">
      <dgm:prSet presAssocID="{4469FA4C-5286-4D69-A0C6-5F5C02E2CE00}" presName="spaceRect" presStyleCnt="0"/>
      <dgm:spPr/>
    </dgm:pt>
    <dgm:pt modelId="{3472A128-8B36-4533-8E67-4059F7A66F1F}" type="pres">
      <dgm:prSet presAssocID="{4469FA4C-5286-4D69-A0C6-5F5C02E2CE00}" presName="parTx" presStyleLbl="revTx" presStyleIdx="0" presStyleCnt="5">
        <dgm:presLayoutVars>
          <dgm:chMax val="0"/>
          <dgm:chPref val="0"/>
        </dgm:presLayoutVars>
      </dgm:prSet>
      <dgm:spPr/>
    </dgm:pt>
    <dgm:pt modelId="{EE05E8C6-E13E-475E-9243-1D659C55032F}" type="pres">
      <dgm:prSet presAssocID="{A6CC9D18-8D6C-4F9D-86DD-7A4120C34D99}" presName="sibTrans" presStyleCnt="0"/>
      <dgm:spPr/>
    </dgm:pt>
    <dgm:pt modelId="{77D84E79-2505-4C41-949C-ADFD23A2D266}" type="pres">
      <dgm:prSet presAssocID="{A4E15C97-FDC9-4C76-B277-5873216D7074}" presName="compNode" presStyleCnt="0"/>
      <dgm:spPr/>
    </dgm:pt>
    <dgm:pt modelId="{87EF525C-3195-4E80-958C-0C40520FC130}" type="pres">
      <dgm:prSet presAssocID="{A4E15C97-FDC9-4C76-B277-5873216D7074}" presName="bgRect" presStyleLbl="bgShp" presStyleIdx="1" presStyleCnt="3"/>
      <dgm:spPr/>
    </dgm:pt>
    <dgm:pt modelId="{BF680974-58FC-4595-A64D-B13A232ABD2B}" type="pres">
      <dgm:prSet presAssocID="{A4E15C97-FDC9-4C76-B277-5873216D70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7DA953D2-9540-423F-ABE8-D07A732E219C}" type="pres">
      <dgm:prSet presAssocID="{A4E15C97-FDC9-4C76-B277-5873216D7074}" presName="spaceRect" presStyleCnt="0"/>
      <dgm:spPr/>
    </dgm:pt>
    <dgm:pt modelId="{5E087C3D-1410-48F7-AC55-3CFCDF7C7D53}" type="pres">
      <dgm:prSet presAssocID="{A4E15C97-FDC9-4C76-B277-5873216D7074}" presName="parTx" presStyleLbl="revTx" presStyleIdx="1" presStyleCnt="5">
        <dgm:presLayoutVars>
          <dgm:chMax val="0"/>
          <dgm:chPref val="0"/>
        </dgm:presLayoutVars>
      </dgm:prSet>
      <dgm:spPr/>
    </dgm:pt>
    <dgm:pt modelId="{FC634019-4915-4334-9CAC-EFE2244639C2}" type="pres">
      <dgm:prSet presAssocID="{A4E15C97-FDC9-4C76-B277-5873216D7074}" presName="desTx" presStyleLbl="revTx" presStyleIdx="2" presStyleCnt="5">
        <dgm:presLayoutVars/>
      </dgm:prSet>
      <dgm:spPr/>
    </dgm:pt>
    <dgm:pt modelId="{CCE2E97F-F090-4C13-8456-F18A7958E158}" type="pres">
      <dgm:prSet presAssocID="{87AA2A78-7841-4435-9374-B58B76176B45}" presName="sibTrans" presStyleCnt="0"/>
      <dgm:spPr/>
    </dgm:pt>
    <dgm:pt modelId="{3F338CA2-1BD6-4959-A7A2-76CD7455165B}" type="pres">
      <dgm:prSet presAssocID="{68C2ACAF-2135-4E04-BB2A-3FD110E6B14F}" presName="compNode" presStyleCnt="0"/>
      <dgm:spPr/>
    </dgm:pt>
    <dgm:pt modelId="{DA1FC272-424C-407E-A8D5-8360BC1D325F}" type="pres">
      <dgm:prSet presAssocID="{68C2ACAF-2135-4E04-BB2A-3FD110E6B14F}" presName="bgRect" presStyleLbl="bgShp" presStyleIdx="2" presStyleCnt="3"/>
      <dgm:spPr/>
    </dgm:pt>
    <dgm:pt modelId="{3AE539C7-0F26-4759-8D44-87EF1DE44FB9}" type="pres">
      <dgm:prSet presAssocID="{68C2ACAF-2135-4E04-BB2A-3FD110E6B1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B0F9BDFE-4E81-4D08-AE27-ACFD24CB011E}" type="pres">
      <dgm:prSet presAssocID="{68C2ACAF-2135-4E04-BB2A-3FD110E6B14F}" presName="spaceRect" presStyleCnt="0"/>
      <dgm:spPr/>
    </dgm:pt>
    <dgm:pt modelId="{F7BCEB73-960E-4B2D-B792-F8E3C5279CAB}" type="pres">
      <dgm:prSet presAssocID="{68C2ACAF-2135-4E04-BB2A-3FD110E6B14F}" presName="parTx" presStyleLbl="revTx" presStyleIdx="3" presStyleCnt="5">
        <dgm:presLayoutVars>
          <dgm:chMax val="0"/>
          <dgm:chPref val="0"/>
        </dgm:presLayoutVars>
      </dgm:prSet>
      <dgm:spPr/>
    </dgm:pt>
    <dgm:pt modelId="{3FE038F6-F56E-465E-AE29-FDDB4EC4E2D6}" type="pres">
      <dgm:prSet presAssocID="{68C2ACAF-2135-4E04-BB2A-3FD110E6B14F}" presName="desTx" presStyleLbl="revTx" presStyleIdx="4" presStyleCnt="5">
        <dgm:presLayoutVars/>
      </dgm:prSet>
      <dgm:spPr/>
    </dgm:pt>
  </dgm:ptLst>
  <dgm:cxnLst>
    <dgm:cxn modelId="{567A0001-2C26-40C5-B965-7D6BF0E638E6}" type="presOf" srcId="{163BA4FC-4321-4FED-A092-971CAA082826}" destId="{3FE038F6-F56E-465E-AE29-FDDB4EC4E2D6}" srcOrd="0" destOrd="0" presId="urn:microsoft.com/office/officeart/2018/2/layout/IconVerticalSolidList"/>
    <dgm:cxn modelId="{EF234F05-2682-42AE-9D48-2DA41D15E955}" srcId="{68C2ACAF-2135-4E04-BB2A-3FD110E6B14F}" destId="{925ADEDB-D070-47CA-B10A-97BBBD760BEB}" srcOrd="2" destOrd="0" parTransId="{33F87D8B-45A5-40D2-B362-3EC11C4F0E26}" sibTransId="{F02DC475-377D-4DF1-BDD8-C38824659F4C}"/>
    <dgm:cxn modelId="{5E325A19-ED7E-4648-9EF8-AF432727AFFC}" type="presOf" srcId="{A4E15C97-FDC9-4C76-B277-5873216D7074}" destId="{5E087C3D-1410-48F7-AC55-3CFCDF7C7D53}" srcOrd="0" destOrd="0" presId="urn:microsoft.com/office/officeart/2018/2/layout/IconVerticalSolidList"/>
    <dgm:cxn modelId="{CF55D21F-4B51-41D2-B6E7-244983023F8F}" srcId="{6694BB3C-38C4-4E4C-9227-A71B8A169691}" destId="{4469FA4C-5286-4D69-A0C6-5F5C02E2CE00}" srcOrd="0" destOrd="0" parTransId="{2A281F75-E140-4E26-A880-D9D7D562B25F}" sibTransId="{A6CC9D18-8D6C-4F9D-86DD-7A4120C34D99}"/>
    <dgm:cxn modelId="{4CE5E026-CC21-4111-9A6C-92769932BFB6}" type="presOf" srcId="{925ADEDB-D070-47CA-B10A-97BBBD760BEB}" destId="{3FE038F6-F56E-465E-AE29-FDDB4EC4E2D6}" srcOrd="0" destOrd="2" presId="urn:microsoft.com/office/officeart/2018/2/layout/IconVerticalSolidList"/>
    <dgm:cxn modelId="{3B6F7C32-E004-4976-A8D0-1F834A279809}" type="presOf" srcId="{4469FA4C-5286-4D69-A0C6-5F5C02E2CE00}" destId="{3472A128-8B36-4533-8E67-4059F7A66F1F}" srcOrd="0" destOrd="0" presId="urn:microsoft.com/office/officeart/2018/2/layout/IconVerticalSolidList"/>
    <dgm:cxn modelId="{BCFFAA36-45E5-445E-82BD-893942CFAB9A}" type="presOf" srcId="{A6FD91FA-7E62-471A-93F9-8BE09F1987D5}" destId="{FC634019-4915-4334-9CAC-EFE2244639C2}" srcOrd="0" destOrd="0" presId="urn:microsoft.com/office/officeart/2018/2/layout/IconVerticalSolidList"/>
    <dgm:cxn modelId="{23736648-A54B-40A2-8048-8D9B2CD5BA86}" srcId="{68C2ACAF-2135-4E04-BB2A-3FD110E6B14F}" destId="{163BA4FC-4321-4FED-A092-971CAA082826}" srcOrd="0" destOrd="0" parTransId="{DB15BFE1-CF2D-4FDD-B28D-4CDB6FEE5F8A}" sibTransId="{20471CA4-8E35-4318-A3A2-211DFAC77251}"/>
    <dgm:cxn modelId="{009BF354-0BD3-4D4A-90D7-AE3BD31189DF}" srcId="{A4E15C97-FDC9-4C76-B277-5873216D7074}" destId="{8174F757-584A-4538-B81E-5B5AC93836AD}" srcOrd="1" destOrd="0" parTransId="{F74F6E11-5AFF-4DDF-8BC3-9B8CD135D931}" sibTransId="{78E1C1E3-37CF-4431-B8C4-F98C9CC70103}"/>
    <dgm:cxn modelId="{33114777-B5CC-4A6A-B403-39F82A381A41}" srcId="{6694BB3C-38C4-4E4C-9227-A71B8A169691}" destId="{68C2ACAF-2135-4E04-BB2A-3FD110E6B14F}" srcOrd="2" destOrd="0" parTransId="{1D74F110-A930-434D-8603-2B92E3906DBD}" sibTransId="{B3E3BB44-44CF-46E7-A650-32FFD74110F8}"/>
    <dgm:cxn modelId="{4C69CC5A-EDD6-4DCF-BBA1-1299CD5290DC}" type="presOf" srcId="{8174F757-584A-4538-B81E-5B5AC93836AD}" destId="{FC634019-4915-4334-9CAC-EFE2244639C2}" srcOrd="0" destOrd="1" presId="urn:microsoft.com/office/officeart/2018/2/layout/IconVerticalSolidList"/>
    <dgm:cxn modelId="{3F0A699E-5BE7-4299-ABCB-095024A77C6D}" type="presOf" srcId="{6694BB3C-38C4-4E4C-9227-A71B8A169691}" destId="{7623EB06-E0DB-4002-8FC4-2701FB1F4F52}" srcOrd="0" destOrd="0" presId="urn:microsoft.com/office/officeart/2018/2/layout/IconVerticalSolidList"/>
    <dgm:cxn modelId="{5E512BAF-88B6-4187-A7D0-983456ED989C}" type="presOf" srcId="{68C2ACAF-2135-4E04-BB2A-3FD110E6B14F}" destId="{F7BCEB73-960E-4B2D-B792-F8E3C5279CAB}" srcOrd="0" destOrd="0" presId="urn:microsoft.com/office/officeart/2018/2/layout/IconVerticalSolidList"/>
    <dgm:cxn modelId="{E692DDAF-4B8E-4A28-8B43-95D95100D78F}" srcId="{68C2ACAF-2135-4E04-BB2A-3FD110E6B14F}" destId="{D947299C-1E9B-43A2-9364-9E97CA5F06D6}" srcOrd="1" destOrd="0" parTransId="{749206F7-1B91-498A-852D-436248DEF434}" sibTransId="{6E8723C3-3D47-4214-A37E-8A2BAC4A1974}"/>
    <dgm:cxn modelId="{2440F2DE-574D-40E2-8DA6-52646F91B988}" srcId="{6694BB3C-38C4-4E4C-9227-A71B8A169691}" destId="{A4E15C97-FDC9-4C76-B277-5873216D7074}" srcOrd="1" destOrd="0" parTransId="{E9A9C752-823F-4DCB-AB68-3565C6B7EEEB}" sibTransId="{87AA2A78-7841-4435-9374-B58B76176B45}"/>
    <dgm:cxn modelId="{515BB9E1-E1AF-4F0F-823C-8D65736442EB}" type="presOf" srcId="{D947299C-1E9B-43A2-9364-9E97CA5F06D6}" destId="{3FE038F6-F56E-465E-AE29-FDDB4EC4E2D6}" srcOrd="0" destOrd="1" presId="urn:microsoft.com/office/officeart/2018/2/layout/IconVerticalSolidList"/>
    <dgm:cxn modelId="{30973DF2-CB68-48E0-9787-17B59D1D3DAF}" srcId="{A4E15C97-FDC9-4C76-B277-5873216D7074}" destId="{A6FD91FA-7E62-471A-93F9-8BE09F1987D5}" srcOrd="0" destOrd="0" parTransId="{42B9E10E-C01E-4288-A89A-E23B6D61A2A0}" sibTransId="{B1AE0EFB-3E43-41CC-ACCE-4637A60118A8}"/>
    <dgm:cxn modelId="{04A8826A-735F-4491-8B69-C758598AFA68}" type="presParOf" srcId="{7623EB06-E0DB-4002-8FC4-2701FB1F4F52}" destId="{7E27AE85-4463-4509-B3E4-9566E2CF4528}" srcOrd="0" destOrd="0" presId="urn:microsoft.com/office/officeart/2018/2/layout/IconVerticalSolidList"/>
    <dgm:cxn modelId="{9E2A707E-906C-4F51-AE0F-FF2C980C03BE}" type="presParOf" srcId="{7E27AE85-4463-4509-B3E4-9566E2CF4528}" destId="{0318357A-88DE-4F4B-B5D6-33E2D5F9B069}" srcOrd="0" destOrd="0" presId="urn:microsoft.com/office/officeart/2018/2/layout/IconVerticalSolidList"/>
    <dgm:cxn modelId="{33DBEE6B-DA31-412F-9604-150D813978D3}" type="presParOf" srcId="{7E27AE85-4463-4509-B3E4-9566E2CF4528}" destId="{6C4D29FB-2FC2-49F4-B776-69178E69305F}" srcOrd="1" destOrd="0" presId="urn:microsoft.com/office/officeart/2018/2/layout/IconVerticalSolidList"/>
    <dgm:cxn modelId="{4BF1A85D-9673-4DF0-81F2-470590EC3BC5}" type="presParOf" srcId="{7E27AE85-4463-4509-B3E4-9566E2CF4528}" destId="{8BFEFD23-28FE-4EA0-B2D6-84243EE41136}" srcOrd="2" destOrd="0" presId="urn:microsoft.com/office/officeart/2018/2/layout/IconVerticalSolidList"/>
    <dgm:cxn modelId="{DFB8323B-7DE6-428D-8AA3-2528A193D310}" type="presParOf" srcId="{7E27AE85-4463-4509-B3E4-9566E2CF4528}" destId="{3472A128-8B36-4533-8E67-4059F7A66F1F}" srcOrd="3" destOrd="0" presId="urn:microsoft.com/office/officeart/2018/2/layout/IconVerticalSolidList"/>
    <dgm:cxn modelId="{90555F81-A69A-4C8D-A9E8-F317E202E4AC}" type="presParOf" srcId="{7623EB06-E0DB-4002-8FC4-2701FB1F4F52}" destId="{EE05E8C6-E13E-475E-9243-1D659C55032F}" srcOrd="1" destOrd="0" presId="urn:microsoft.com/office/officeart/2018/2/layout/IconVerticalSolidList"/>
    <dgm:cxn modelId="{DA134B8D-F630-4DD2-8CB2-4B5790F4558F}" type="presParOf" srcId="{7623EB06-E0DB-4002-8FC4-2701FB1F4F52}" destId="{77D84E79-2505-4C41-949C-ADFD23A2D266}" srcOrd="2" destOrd="0" presId="urn:microsoft.com/office/officeart/2018/2/layout/IconVerticalSolidList"/>
    <dgm:cxn modelId="{5C53B0BE-4B15-4361-92E0-986FB65AC0A0}" type="presParOf" srcId="{77D84E79-2505-4C41-949C-ADFD23A2D266}" destId="{87EF525C-3195-4E80-958C-0C40520FC130}" srcOrd="0" destOrd="0" presId="urn:microsoft.com/office/officeart/2018/2/layout/IconVerticalSolidList"/>
    <dgm:cxn modelId="{74D6D635-C795-4CED-A00C-00C76A1CD902}" type="presParOf" srcId="{77D84E79-2505-4C41-949C-ADFD23A2D266}" destId="{BF680974-58FC-4595-A64D-B13A232ABD2B}" srcOrd="1" destOrd="0" presId="urn:microsoft.com/office/officeart/2018/2/layout/IconVerticalSolidList"/>
    <dgm:cxn modelId="{FFB668A0-6FE7-401C-AFEA-4F65259A072D}" type="presParOf" srcId="{77D84E79-2505-4C41-949C-ADFD23A2D266}" destId="{7DA953D2-9540-423F-ABE8-D07A732E219C}" srcOrd="2" destOrd="0" presId="urn:microsoft.com/office/officeart/2018/2/layout/IconVerticalSolidList"/>
    <dgm:cxn modelId="{F9633E54-E34B-4F4C-B9C5-46B3A6C196F6}" type="presParOf" srcId="{77D84E79-2505-4C41-949C-ADFD23A2D266}" destId="{5E087C3D-1410-48F7-AC55-3CFCDF7C7D53}" srcOrd="3" destOrd="0" presId="urn:microsoft.com/office/officeart/2018/2/layout/IconVerticalSolidList"/>
    <dgm:cxn modelId="{52B38C9E-A333-465B-AB0C-04F908C3BCC5}" type="presParOf" srcId="{77D84E79-2505-4C41-949C-ADFD23A2D266}" destId="{FC634019-4915-4334-9CAC-EFE2244639C2}" srcOrd="4" destOrd="0" presId="urn:microsoft.com/office/officeart/2018/2/layout/IconVerticalSolidList"/>
    <dgm:cxn modelId="{7B913BD3-8EF1-4B8B-916A-D945248E8801}" type="presParOf" srcId="{7623EB06-E0DB-4002-8FC4-2701FB1F4F52}" destId="{CCE2E97F-F090-4C13-8456-F18A7958E158}" srcOrd="3" destOrd="0" presId="urn:microsoft.com/office/officeart/2018/2/layout/IconVerticalSolidList"/>
    <dgm:cxn modelId="{AD993260-92C9-4CC2-A561-B2001BACBFBC}" type="presParOf" srcId="{7623EB06-E0DB-4002-8FC4-2701FB1F4F52}" destId="{3F338CA2-1BD6-4959-A7A2-76CD7455165B}" srcOrd="4" destOrd="0" presId="urn:microsoft.com/office/officeart/2018/2/layout/IconVerticalSolidList"/>
    <dgm:cxn modelId="{80239854-3829-41E8-A9DB-11CCA2225EDF}" type="presParOf" srcId="{3F338CA2-1BD6-4959-A7A2-76CD7455165B}" destId="{DA1FC272-424C-407E-A8D5-8360BC1D325F}" srcOrd="0" destOrd="0" presId="urn:microsoft.com/office/officeart/2018/2/layout/IconVerticalSolidList"/>
    <dgm:cxn modelId="{69C2AF31-E644-4426-B4E9-4A63F0D82450}" type="presParOf" srcId="{3F338CA2-1BD6-4959-A7A2-76CD7455165B}" destId="{3AE539C7-0F26-4759-8D44-87EF1DE44FB9}" srcOrd="1" destOrd="0" presId="urn:microsoft.com/office/officeart/2018/2/layout/IconVerticalSolidList"/>
    <dgm:cxn modelId="{E68256CF-D3FF-4C10-B424-4CB020FBB482}" type="presParOf" srcId="{3F338CA2-1BD6-4959-A7A2-76CD7455165B}" destId="{B0F9BDFE-4E81-4D08-AE27-ACFD24CB011E}" srcOrd="2" destOrd="0" presId="urn:microsoft.com/office/officeart/2018/2/layout/IconVerticalSolidList"/>
    <dgm:cxn modelId="{091A3ADD-7E3D-4034-B085-0F439E749E69}" type="presParOf" srcId="{3F338CA2-1BD6-4959-A7A2-76CD7455165B}" destId="{F7BCEB73-960E-4B2D-B792-F8E3C5279CAB}" srcOrd="3" destOrd="0" presId="urn:microsoft.com/office/officeart/2018/2/layout/IconVerticalSolidList"/>
    <dgm:cxn modelId="{1F4B1F80-F14C-4944-9847-7CD70DA7E627}" type="presParOf" srcId="{3F338CA2-1BD6-4959-A7A2-76CD7455165B}" destId="{3FE038F6-F56E-465E-AE29-FDDB4EC4E2D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5B2DA-1BC8-4377-8F69-05B8D01208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CA7D7A9-4ED1-44BE-9040-0EDF069AA5A0}">
      <dgm:prSet/>
      <dgm:spPr/>
      <dgm:t>
        <a:bodyPr/>
        <a:lstStyle/>
        <a:p>
          <a:r>
            <a:rPr lang="en-US"/>
            <a:t>What is the content of the message the phone received on Jan 29, 2020 at 06:20:45 pm?</a:t>
          </a:r>
        </a:p>
      </dgm:t>
    </dgm:pt>
    <dgm:pt modelId="{A22F0724-7A95-4503-B271-6E943D488181}" type="parTrans" cxnId="{0F28CF69-C9D4-4806-BF52-58F721877B77}">
      <dgm:prSet/>
      <dgm:spPr/>
      <dgm:t>
        <a:bodyPr/>
        <a:lstStyle/>
        <a:p>
          <a:endParaRPr lang="en-US"/>
        </a:p>
      </dgm:t>
    </dgm:pt>
    <dgm:pt modelId="{EC1A37E2-4A5C-40B2-8728-417F96069A63}" type="sibTrans" cxnId="{0F28CF69-C9D4-4806-BF52-58F721877B77}">
      <dgm:prSet/>
      <dgm:spPr/>
      <dgm:t>
        <a:bodyPr/>
        <a:lstStyle/>
        <a:p>
          <a:endParaRPr lang="en-US"/>
        </a:p>
      </dgm:t>
    </dgm:pt>
    <dgm:pt modelId="{1F94BBB6-7775-4D6E-A104-FF57DBFAA490}">
      <dgm:prSet/>
      <dgm:spPr/>
      <dgm:t>
        <a:bodyPr/>
        <a:lstStyle/>
        <a:p>
          <a:r>
            <a:rPr lang="en-US"/>
            <a:t>When was message sent by the other person?</a:t>
          </a:r>
        </a:p>
      </dgm:t>
    </dgm:pt>
    <dgm:pt modelId="{598F6D17-6FBA-463F-9DE9-464932F2B780}" type="parTrans" cxnId="{7938FE4A-32E5-499E-8069-EA50E158FFE9}">
      <dgm:prSet/>
      <dgm:spPr/>
      <dgm:t>
        <a:bodyPr/>
        <a:lstStyle/>
        <a:p>
          <a:endParaRPr lang="en-US"/>
        </a:p>
      </dgm:t>
    </dgm:pt>
    <dgm:pt modelId="{B74B970A-B317-475D-B920-8FAED168AF83}" type="sibTrans" cxnId="{7938FE4A-32E5-499E-8069-EA50E158FFE9}">
      <dgm:prSet/>
      <dgm:spPr/>
      <dgm:t>
        <a:bodyPr/>
        <a:lstStyle/>
        <a:p>
          <a:endParaRPr lang="en-US"/>
        </a:p>
      </dgm:t>
    </dgm:pt>
    <dgm:pt modelId="{4C501BA5-5884-4E10-BDD3-78090DFB3122}">
      <dgm:prSet/>
      <dgm:spPr/>
      <dgm:t>
        <a:bodyPr/>
        <a:lstStyle/>
        <a:p>
          <a:r>
            <a:rPr lang="en-US"/>
            <a:t>Who sent the message?</a:t>
          </a:r>
        </a:p>
      </dgm:t>
    </dgm:pt>
    <dgm:pt modelId="{AFC740D2-472A-48ED-956B-AFB82F5214DF}" type="parTrans" cxnId="{0055F084-9A9F-4C9C-A79B-CE8716D6652E}">
      <dgm:prSet/>
      <dgm:spPr/>
      <dgm:t>
        <a:bodyPr/>
        <a:lstStyle/>
        <a:p>
          <a:endParaRPr lang="en-US"/>
        </a:p>
      </dgm:t>
    </dgm:pt>
    <dgm:pt modelId="{97887635-DFEA-4FAB-9402-86EA6630D01A}" type="sibTrans" cxnId="{0055F084-9A9F-4C9C-A79B-CE8716D6652E}">
      <dgm:prSet/>
      <dgm:spPr/>
      <dgm:t>
        <a:bodyPr/>
        <a:lstStyle/>
        <a:p>
          <a:endParaRPr lang="en-US"/>
        </a:p>
      </dgm:t>
    </dgm:pt>
    <dgm:pt modelId="{407C4356-9A07-46B7-9A87-AF9CD3C7BD18}">
      <dgm:prSet/>
      <dgm:spPr/>
      <dgm:t>
        <a:bodyPr/>
        <a:lstStyle/>
        <a:p>
          <a:r>
            <a:rPr lang="en-US"/>
            <a:t>Has the message been read?</a:t>
          </a:r>
        </a:p>
      </dgm:t>
    </dgm:pt>
    <dgm:pt modelId="{F344A238-8692-4136-BD17-58F7ACE49F9A}" type="parTrans" cxnId="{D15DB546-E4AF-40FF-8C09-05B0B7D29804}">
      <dgm:prSet/>
      <dgm:spPr/>
      <dgm:t>
        <a:bodyPr/>
        <a:lstStyle/>
        <a:p>
          <a:endParaRPr lang="en-US"/>
        </a:p>
      </dgm:t>
    </dgm:pt>
    <dgm:pt modelId="{651C963A-6358-444A-BF7A-0777E6F0311A}" type="sibTrans" cxnId="{D15DB546-E4AF-40FF-8C09-05B0B7D29804}">
      <dgm:prSet/>
      <dgm:spPr/>
      <dgm:t>
        <a:bodyPr/>
        <a:lstStyle/>
        <a:p>
          <a:endParaRPr lang="en-US"/>
        </a:p>
      </dgm:t>
    </dgm:pt>
    <dgm:pt modelId="{623E0159-EF24-4561-93EF-60C6803DD7A4}" type="pres">
      <dgm:prSet presAssocID="{8C65B2DA-1BC8-4377-8F69-05B8D01208BC}" presName="root" presStyleCnt="0">
        <dgm:presLayoutVars>
          <dgm:dir/>
          <dgm:resizeHandles val="exact"/>
        </dgm:presLayoutVars>
      </dgm:prSet>
      <dgm:spPr/>
    </dgm:pt>
    <dgm:pt modelId="{46219372-03D6-4D91-9E10-8A269EC0113B}" type="pres">
      <dgm:prSet presAssocID="{6CA7D7A9-4ED1-44BE-9040-0EDF069AA5A0}" presName="compNode" presStyleCnt="0"/>
      <dgm:spPr/>
    </dgm:pt>
    <dgm:pt modelId="{8E446775-1F52-483E-B790-52C46B0BE5EA}" type="pres">
      <dgm:prSet presAssocID="{6CA7D7A9-4ED1-44BE-9040-0EDF069AA5A0}" presName="bgRect" presStyleLbl="bgShp" presStyleIdx="0" presStyleCnt="4"/>
      <dgm:spPr/>
    </dgm:pt>
    <dgm:pt modelId="{8A2345E2-6A32-4A66-BEAC-D46F0818FFB2}" type="pres">
      <dgm:prSet presAssocID="{6CA7D7A9-4ED1-44BE-9040-0EDF069AA5A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BB91DF49-9DE1-46D2-9310-749B61C13484}" type="pres">
      <dgm:prSet presAssocID="{6CA7D7A9-4ED1-44BE-9040-0EDF069AA5A0}" presName="spaceRect" presStyleCnt="0"/>
      <dgm:spPr/>
    </dgm:pt>
    <dgm:pt modelId="{026D06B1-3DE9-45F8-BD78-C2EF40E34375}" type="pres">
      <dgm:prSet presAssocID="{6CA7D7A9-4ED1-44BE-9040-0EDF069AA5A0}" presName="parTx" presStyleLbl="revTx" presStyleIdx="0" presStyleCnt="4">
        <dgm:presLayoutVars>
          <dgm:chMax val="0"/>
          <dgm:chPref val="0"/>
        </dgm:presLayoutVars>
      </dgm:prSet>
      <dgm:spPr/>
    </dgm:pt>
    <dgm:pt modelId="{7024506B-63BD-4055-AF6F-5C63B9E99EA6}" type="pres">
      <dgm:prSet presAssocID="{EC1A37E2-4A5C-40B2-8728-417F96069A63}" presName="sibTrans" presStyleCnt="0"/>
      <dgm:spPr/>
    </dgm:pt>
    <dgm:pt modelId="{01DA7CD8-A3D0-4D1F-B735-4676F592082C}" type="pres">
      <dgm:prSet presAssocID="{1F94BBB6-7775-4D6E-A104-FF57DBFAA490}" presName="compNode" presStyleCnt="0"/>
      <dgm:spPr/>
    </dgm:pt>
    <dgm:pt modelId="{5D18FAD9-E9E6-42C0-9853-77D28A807E65}" type="pres">
      <dgm:prSet presAssocID="{1F94BBB6-7775-4D6E-A104-FF57DBFAA490}" presName="bgRect" presStyleLbl="bgShp" presStyleIdx="1" presStyleCnt="4"/>
      <dgm:spPr/>
    </dgm:pt>
    <dgm:pt modelId="{61E643CC-505F-4179-99E8-DF3EEA22FDA3}" type="pres">
      <dgm:prSet presAssocID="{1F94BBB6-7775-4D6E-A104-FF57DBFAA4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7174B7CE-6134-4622-9221-75D37AB6E3EC}" type="pres">
      <dgm:prSet presAssocID="{1F94BBB6-7775-4D6E-A104-FF57DBFAA490}" presName="spaceRect" presStyleCnt="0"/>
      <dgm:spPr/>
    </dgm:pt>
    <dgm:pt modelId="{E74904BE-ECB3-40C1-B1E8-38FFBBBCDDB9}" type="pres">
      <dgm:prSet presAssocID="{1F94BBB6-7775-4D6E-A104-FF57DBFAA490}" presName="parTx" presStyleLbl="revTx" presStyleIdx="1" presStyleCnt="4">
        <dgm:presLayoutVars>
          <dgm:chMax val="0"/>
          <dgm:chPref val="0"/>
        </dgm:presLayoutVars>
      </dgm:prSet>
      <dgm:spPr/>
    </dgm:pt>
    <dgm:pt modelId="{F6BAAE7B-7C08-40DB-BF5D-A802ECF171EC}" type="pres">
      <dgm:prSet presAssocID="{B74B970A-B317-475D-B920-8FAED168AF83}" presName="sibTrans" presStyleCnt="0"/>
      <dgm:spPr/>
    </dgm:pt>
    <dgm:pt modelId="{A456F94D-F87B-4960-91DE-37BF71A880C3}" type="pres">
      <dgm:prSet presAssocID="{4C501BA5-5884-4E10-BDD3-78090DFB3122}" presName="compNode" presStyleCnt="0"/>
      <dgm:spPr/>
    </dgm:pt>
    <dgm:pt modelId="{50F14361-5DF5-4F80-8797-39FF7D7F331F}" type="pres">
      <dgm:prSet presAssocID="{4C501BA5-5884-4E10-BDD3-78090DFB3122}" presName="bgRect" presStyleLbl="bgShp" presStyleIdx="2" presStyleCnt="4"/>
      <dgm:spPr/>
    </dgm:pt>
    <dgm:pt modelId="{5714A826-3A62-4700-B323-2EFDDFBF1A0C}" type="pres">
      <dgm:prSet presAssocID="{4C501BA5-5884-4E10-BDD3-78090DFB312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EE575058-E3C4-40DA-943D-C304FF466FB6}" type="pres">
      <dgm:prSet presAssocID="{4C501BA5-5884-4E10-BDD3-78090DFB3122}" presName="spaceRect" presStyleCnt="0"/>
      <dgm:spPr/>
    </dgm:pt>
    <dgm:pt modelId="{1CB20408-F648-4A49-819A-3B0853C42FA1}" type="pres">
      <dgm:prSet presAssocID="{4C501BA5-5884-4E10-BDD3-78090DFB3122}" presName="parTx" presStyleLbl="revTx" presStyleIdx="2" presStyleCnt="4">
        <dgm:presLayoutVars>
          <dgm:chMax val="0"/>
          <dgm:chPref val="0"/>
        </dgm:presLayoutVars>
      </dgm:prSet>
      <dgm:spPr/>
    </dgm:pt>
    <dgm:pt modelId="{B19E9BBE-9F09-4AF2-A867-2E9C3F363546}" type="pres">
      <dgm:prSet presAssocID="{97887635-DFEA-4FAB-9402-86EA6630D01A}" presName="sibTrans" presStyleCnt="0"/>
      <dgm:spPr/>
    </dgm:pt>
    <dgm:pt modelId="{0EEEACAE-3A15-40DD-8E3A-F170068F5D56}" type="pres">
      <dgm:prSet presAssocID="{407C4356-9A07-46B7-9A87-AF9CD3C7BD18}" presName="compNode" presStyleCnt="0"/>
      <dgm:spPr/>
    </dgm:pt>
    <dgm:pt modelId="{78D6D694-1BDB-485F-80BD-0BED011B4FA4}" type="pres">
      <dgm:prSet presAssocID="{407C4356-9A07-46B7-9A87-AF9CD3C7BD18}" presName="bgRect" presStyleLbl="bgShp" presStyleIdx="3" presStyleCnt="4"/>
      <dgm:spPr/>
    </dgm:pt>
    <dgm:pt modelId="{80B3019D-8850-4093-8240-EBB547CC5758}" type="pres">
      <dgm:prSet presAssocID="{407C4356-9A07-46B7-9A87-AF9CD3C7BD1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C697886-DFD6-4F1C-BE1D-0EA8730E1091}" type="pres">
      <dgm:prSet presAssocID="{407C4356-9A07-46B7-9A87-AF9CD3C7BD18}" presName="spaceRect" presStyleCnt="0"/>
      <dgm:spPr/>
    </dgm:pt>
    <dgm:pt modelId="{E2788D05-59EC-4467-BA15-0787D5D2AA28}" type="pres">
      <dgm:prSet presAssocID="{407C4356-9A07-46B7-9A87-AF9CD3C7BD1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0B8FF14-5D2B-4AFF-B256-E297910A808A}" type="presOf" srcId="{1F94BBB6-7775-4D6E-A104-FF57DBFAA490}" destId="{E74904BE-ECB3-40C1-B1E8-38FFBBBCDDB9}" srcOrd="0" destOrd="0" presId="urn:microsoft.com/office/officeart/2018/2/layout/IconVerticalSolidList"/>
    <dgm:cxn modelId="{C2938F29-B6CF-47A1-8E76-0E857EA7C89C}" type="presOf" srcId="{6CA7D7A9-4ED1-44BE-9040-0EDF069AA5A0}" destId="{026D06B1-3DE9-45F8-BD78-C2EF40E34375}" srcOrd="0" destOrd="0" presId="urn:microsoft.com/office/officeart/2018/2/layout/IconVerticalSolidList"/>
    <dgm:cxn modelId="{D15DB546-E4AF-40FF-8C09-05B0B7D29804}" srcId="{8C65B2DA-1BC8-4377-8F69-05B8D01208BC}" destId="{407C4356-9A07-46B7-9A87-AF9CD3C7BD18}" srcOrd="3" destOrd="0" parTransId="{F344A238-8692-4136-BD17-58F7ACE49F9A}" sibTransId="{651C963A-6358-444A-BF7A-0777E6F0311A}"/>
    <dgm:cxn modelId="{0F28CF69-C9D4-4806-BF52-58F721877B77}" srcId="{8C65B2DA-1BC8-4377-8F69-05B8D01208BC}" destId="{6CA7D7A9-4ED1-44BE-9040-0EDF069AA5A0}" srcOrd="0" destOrd="0" parTransId="{A22F0724-7A95-4503-B271-6E943D488181}" sibTransId="{EC1A37E2-4A5C-40B2-8728-417F96069A63}"/>
    <dgm:cxn modelId="{7938FE4A-32E5-499E-8069-EA50E158FFE9}" srcId="{8C65B2DA-1BC8-4377-8F69-05B8D01208BC}" destId="{1F94BBB6-7775-4D6E-A104-FF57DBFAA490}" srcOrd="1" destOrd="0" parTransId="{598F6D17-6FBA-463F-9DE9-464932F2B780}" sibTransId="{B74B970A-B317-475D-B920-8FAED168AF83}"/>
    <dgm:cxn modelId="{0055F084-9A9F-4C9C-A79B-CE8716D6652E}" srcId="{8C65B2DA-1BC8-4377-8F69-05B8D01208BC}" destId="{4C501BA5-5884-4E10-BDD3-78090DFB3122}" srcOrd="2" destOrd="0" parTransId="{AFC740D2-472A-48ED-956B-AFB82F5214DF}" sibTransId="{97887635-DFEA-4FAB-9402-86EA6630D01A}"/>
    <dgm:cxn modelId="{DAB315C7-D395-4FA5-9F63-8C6AD0DE5F87}" type="presOf" srcId="{8C65B2DA-1BC8-4377-8F69-05B8D01208BC}" destId="{623E0159-EF24-4561-93EF-60C6803DD7A4}" srcOrd="0" destOrd="0" presId="urn:microsoft.com/office/officeart/2018/2/layout/IconVerticalSolidList"/>
    <dgm:cxn modelId="{9D382ED1-3361-4F1F-9760-A5141ED31745}" type="presOf" srcId="{4C501BA5-5884-4E10-BDD3-78090DFB3122}" destId="{1CB20408-F648-4A49-819A-3B0853C42FA1}" srcOrd="0" destOrd="0" presId="urn:microsoft.com/office/officeart/2018/2/layout/IconVerticalSolidList"/>
    <dgm:cxn modelId="{D0F135D6-0826-40AF-A76C-453B1ACCDA7B}" type="presOf" srcId="{407C4356-9A07-46B7-9A87-AF9CD3C7BD18}" destId="{E2788D05-59EC-4467-BA15-0787D5D2AA28}" srcOrd="0" destOrd="0" presId="urn:microsoft.com/office/officeart/2018/2/layout/IconVerticalSolidList"/>
    <dgm:cxn modelId="{F13B28A3-1FBC-4128-8F76-28E3CEA284D7}" type="presParOf" srcId="{623E0159-EF24-4561-93EF-60C6803DD7A4}" destId="{46219372-03D6-4D91-9E10-8A269EC0113B}" srcOrd="0" destOrd="0" presId="urn:microsoft.com/office/officeart/2018/2/layout/IconVerticalSolidList"/>
    <dgm:cxn modelId="{68F33F05-7B3B-4C17-814B-A554CB99408A}" type="presParOf" srcId="{46219372-03D6-4D91-9E10-8A269EC0113B}" destId="{8E446775-1F52-483E-B790-52C46B0BE5EA}" srcOrd="0" destOrd="0" presId="urn:microsoft.com/office/officeart/2018/2/layout/IconVerticalSolidList"/>
    <dgm:cxn modelId="{034599D7-675F-4D38-ADF5-5F7F5A743BF7}" type="presParOf" srcId="{46219372-03D6-4D91-9E10-8A269EC0113B}" destId="{8A2345E2-6A32-4A66-BEAC-D46F0818FFB2}" srcOrd="1" destOrd="0" presId="urn:microsoft.com/office/officeart/2018/2/layout/IconVerticalSolidList"/>
    <dgm:cxn modelId="{D28D3F15-70CA-4941-BF1E-1832FAE27BF3}" type="presParOf" srcId="{46219372-03D6-4D91-9E10-8A269EC0113B}" destId="{BB91DF49-9DE1-46D2-9310-749B61C13484}" srcOrd="2" destOrd="0" presId="urn:microsoft.com/office/officeart/2018/2/layout/IconVerticalSolidList"/>
    <dgm:cxn modelId="{2FCE7F54-7F78-4590-9A0F-23D9E3502FA3}" type="presParOf" srcId="{46219372-03D6-4D91-9E10-8A269EC0113B}" destId="{026D06B1-3DE9-45F8-BD78-C2EF40E34375}" srcOrd="3" destOrd="0" presId="urn:microsoft.com/office/officeart/2018/2/layout/IconVerticalSolidList"/>
    <dgm:cxn modelId="{047149F1-6A1D-4373-A808-A707D1D9A456}" type="presParOf" srcId="{623E0159-EF24-4561-93EF-60C6803DD7A4}" destId="{7024506B-63BD-4055-AF6F-5C63B9E99EA6}" srcOrd="1" destOrd="0" presId="urn:microsoft.com/office/officeart/2018/2/layout/IconVerticalSolidList"/>
    <dgm:cxn modelId="{BEFA0318-7F2B-4540-8D40-76679E178B40}" type="presParOf" srcId="{623E0159-EF24-4561-93EF-60C6803DD7A4}" destId="{01DA7CD8-A3D0-4D1F-B735-4676F592082C}" srcOrd="2" destOrd="0" presId="urn:microsoft.com/office/officeart/2018/2/layout/IconVerticalSolidList"/>
    <dgm:cxn modelId="{C17EA73C-C827-4375-AAD7-24287B218ABF}" type="presParOf" srcId="{01DA7CD8-A3D0-4D1F-B735-4676F592082C}" destId="{5D18FAD9-E9E6-42C0-9853-77D28A807E65}" srcOrd="0" destOrd="0" presId="urn:microsoft.com/office/officeart/2018/2/layout/IconVerticalSolidList"/>
    <dgm:cxn modelId="{3AB3C083-26B9-4448-8EA1-3D257580EC0B}" type="presParOf" srcId="{01DA7CD8-A3D0-4D1F-B735-4676F592082C}" destId="{61E643CC-505F-4179-99E8-DF3EEA22FDA3}" srcOrd="1" destOrd="0" presId="urn:microsoft.com/office/officeart/2018/2/layout/IconVerticalSolidList"/>
    <dgm:cxn modelId="{2040BFCC-00A6-4558-9664-48477666EB80}" type="presParOf" srcId="{01DA7CD8-A3D0-4D1F-B735-4676F592082C}" destId="{7174B7CE-6134-4622-9221-75D37AB6E3EC}" srcOrd="2" destOrd="0" presId="urn:microsoft.com/office/officeart/2018/2/layout/IconVerticalSolidList"/>
    <dgm:cxn modelId="{6B1C66A8-A83A-4B91-BD30-0D3198639305}" type="presParOf" srcId="{01DA7CD8-A3D0-4D1F-B735-4676F592082C}" destId="{E74904BE-ECB3-40C1-B1E8-38FFBBBCDDB9}" srcOrd="3" destOrd="0" presId="urn:microsoft.com/office/officeart/2018/2/layout/IconVerticalSolidList"/>
    <dgm:cxn modelId="{87CA12CD-B04D-460E-A622-1DCCD54EE417}" type="presParOf" srcId="{623E0159-EF24-4561-93EF-60C6803DD7A4}" destId="{F6BAAE7B-7C08-40DB-BF5D-A802ECF171EC}" srcOrd="3" destOrd="0" presId="urn:microsoft.com/office/officeart/2018/2/layout/IconVerticalSolidList"/>
    <dgm:cxn modelId="{E915BA22-D513-43D7-87A1-C204FD593E12}" type="presParOf" srcId="{623E0159-EF24-4561-93EF-60C6803DD7A4}" destId="{A456F94D-F87B-4960-91DE-37BF71A880C3}" srcOrd="4" destOrd="0" presId="urn:microsoft.com/office/officeart/2018/2/layout/IconVerticalSolidList"/>
    <dgm:cxn modelId="{4659C486-D900-410F-A3BB-56011E063A62}" type="presParOf" srcId="{A456F94D-F87B-4960-91DE-37BF71A880C3}" destId="{50F14361-5DF5-4F80-8797-39FF7D7F331F}" srcOrd="0" destOrd="0" presId="urn:microsoft.com/office/officeart/2018/2/layout/IconVerticalSolidList"/>
    <dgm:cxn modelId="{CEF2B4C3-3128-44DA-8862-773FE09346D9}" type="presParOf" srcId="{A456F94D-F87B-4960-91DE-37BF71A880C3}" destId="{5714A826-3A62-4700-B323-2EFDDFBF1A0C}" srcOrd="1" destOrd="0" presId="urn:microsoft.com/office/officeart/2018/2/layout/IconVerticalSolidList"/>
    <dgm:cxn modelId="{EAAB1313-5F85-4596-83EB-D8DF1A24B8C2}" type="presParOf" srcId="{A456F94D-F87B-4960-91DE-37BF71A880C3}" destId="{EE575058-E3C4-40DA-943D-C304FF466FB6}" srcOrd="2" destOrd="0" presId="urn:microsoft.com/office/officeart/2018/2/layout/IconVerticalSolidList"/>
    <dgm:cxn modelId="{A5D90A6F-BD00-4A36-840E-8AF706163655}" type="presParOf" srcId="{A456F94D-F87B-4960-91DE-37BF71A880C3}" destId="{1CB20408-F648-4A49-819A-3B0853C42FA1}" srcOrd="3" destOrd="0" presId="urn:microsoft.com/office/officeart/2018/2/layout/IconVerticalSolidList"/>
    <dgm:cxn modelId="{9C8DBFA5-2983-4EA8-BACD-B88E0FA0A337}" type="presParOf" srcId="{623E0159-EF24-4561-93EF-60C6803DD7A4}" destId="{B19E9BBE-9F09-4AF2-A867-2E9C3F363546}" srcOrd="5" destOrd="0" presId="urn:microsoft.com/office/officeart/2018/2/layout/IconVerticalSolidList"/>
    <dgm:cxn modelId="{2D485B06-3648-4AEE-A819-5EBCFC3DC59D}" type="presParOf" srcId="{623E0159-EF24-4561-93EF-60C6803DD7A4}" destId="{0EEEACAE-3A15-40DD-8E3A-F170068F5D56}" srcOrd="6" destOrd="0" presId="urn:microsoft.com/office/officeart/2018/2/layout/IconVerticalSolidList"/>
    <dgm:cxn modelId="{DF34E490-E3E4-4468-A833-68AEA69FA4A5}" type="presParOf" srcId="{0EEEACAE-3A15-40DD-8E3A-F170068F5D56}" destId="{78D6D694-1BDB-485F-80BD-0BED011B4FA4}" srcOrd="0" destOrd="0" presId="urn:microsoft.com/office/officeart/2018/2/layout/IconVerticalSolidList"/>
    <dgm:cxn modelId="{05675C1E-EC39-4EE2-902A-262BCD105DC0}" type="presParOf" srcId="{0EEEACAE-3A15-40DD-8E3A-F170068F5D56}" destId="{80B3019D-8850-4093-8240-EBB547CC5758}" srcOrd="1" destOrd="0" presId="urn:microsoft.com/office/officeart/2018/2/layout/IconVerticalSolidList"/>
    <dgm:cxn modelId="{4FD98DF0-B1B0-4EA0-86F2-335CFABF1898}" type="presParOf" srcId="{0EEEACAE-3A15-40DD-8E3A-F170068F5D56}" destId="{0C697886-DFD6-4F1C-BE1D-0EA8730E1091}" srcOrd="2" destOrd="0" presId="urn:microsoft.com/office/officeart/2018/2/layout/IconVerticalSolidList"/>
    <dgm:cxn modelId="{074D5759-5444-4325-B087-F8B5F7D6067F}" type="presParOf" srcId="{0EEEACAE-3A15-40DD-8E3A-F170068F5D56}" destId="{E2788D05-59EC-4467-BA15-0787D5D2AA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833E69-75C8-4785-B85C-0A99404E246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A1B7EDC-EAEF-42E9-8AAE-615EAED57DA6}">
      <dgm:prSet/>
      <dgm:spPr/>
      <dgm:t>
        <a:bodyPr/>
        <a:lstStyle/>
        <a:p>
          <a:pPr>
            <a:defRPr cap="all"/>
          </a:pPr>
          <a:r>
            <a:rPr lang="en-US"/>
            <a:t>Step 1: Find the database where message evidence is stored</a:t>
          </a:r>
        </a:p>
      </dgm:t>
    </dgm:pt>
    <dgm:pt modelId="{8F4AF64D-7C0A-4BD8-AF9C-858CA7F5016F}" type="parTrans" cxnId="{6BC4CE20-6429-4497-ACC4-71ECE587CEA5}">
      <dgm:prSet/>
      <dgm:spPr/>
      <dgm:t>
        <a:bodyPr/>
        <a:lstStyle/>
        <a:p>
          <a:endParaRPr lang="en-US"/>
        </a:p>
      </dgm:t>
    </dgm:pt>
    <dgm:pt modelId="{E3A923CA-A4CC-4898-993E-E4928BC33478}" type="sibTrans" cxnId="{6BC4CE20-6429-4497-ACC4-71ECE587CEA5}">
      <dgm:prSet/>
      <dgm:spPr/>
      <dgm:t>
        <a:bodyPr/>
        <a:lstStyle/>
        <a:p>
          <a:endParaRPr lang="en-US"/>
        </a:p>
      </dgm:t>
    </dgm:pt>
    <dgm:pt modelId="{6E3DCA55-E9AB-49B6-8EA6-5A27AD1C073F}">
      <dgm:prSet/>
      <dgm:spPr/>
      <dgm:t>
        <a:bodyPr/>
        <a:lstStyle/>
        <a:p>
          <a:pPr>
            <a:defRPr cap="all"/>
          </a:pPr>
          <a:r>
            <a:rPr lang="en-US"/>
            <a:t>Step 2: Find the table contains the message content</a:t>
          </a:r>
        </a:p>
      </dgm:t>
    </dgm:pt>
    <dgm:pt modelId="{FC1B3D87-3D5A-44F0-9F10-FFCFEDCDA73C}" type="parTrans" cxnId="{6D72C5F5-9AE2-48BE-BA96-E93E01C5008E}">
      <dgm:prSet/>
      <dgm:spPr/>
      <dgm:t>
        <a:bodyPr/>
        <a:lstStyle/>
        <a:p>
          <a:endParaRPr lang="en-US"/>
        </a:p>
      </dgm:t>
    </dgm:pt>
    <dgm:pt modelId="{1726AB99-6C66-4C19-BAC7-FD4FD2BB9B10}" type="sibTrans" cxnId="{6D72C5F5-9AE2-48BE-BA96-E93E01C5008E}">
      <dgm:prSet/>
      <dgm:spPr/>
      <dgm:t>
        <a:bodyPr/>
        <a:lstStyle/>
        <a:p>
          <a:endParaRPr lang="en-US"/>
        </a:p>
      </dgm:t>
    </dgm:pt>
    <dgm:pt modelId="{C36621DE-E0B7-41D3-9FA8-E6E06A2B85E1}">
      <dgm:prSet/>
      <dgm:spPr/>
      <dgm:t>
        <a:bodyPr/>
        <a:lstStyle/>
        <a:p>
          <a:pPr>
            <a:defRPr cap="all"/>
          </a:pPr>
          <a:r>
            <a:rPr lang="en-US"/>
            <a:t>Step 3: Find the column contains the message content</a:t>
          </a:r>
        </a:p>
      </dgm:t>
    </dgm:pt>
    <dgm:pt modelId="{2DC2018C-7C6D-4AF6-9057-C9C6F1950D6C}" type="parTrans" cxnId="{1589EE26-4792-4E3A-84C0-F44B25A74066}">
      <dgm:prSet/>
      <dgm:spPr/>
      <dgm:t>
        <a:bodyPr/>
        <a:lstStyle/>
        <a:p>
          <a:endParaRPr lang="en-US"/>
        </a:p>
      </dgm:t>
    </dgm:pt>
    <dgm:pt modelId="{364E406A-AC86-4D11-BE81-0A7A5ABE4901}" type="sibTrans" cxnId="{1589EE26-4792-4E3A-84C0-F44B25A74066}">
      <dgm:prSet/>
      <dgm:spPr/>
      <dgm:t>
        <a:bodyPr/>
        <a:lstStyle/>
        <a:p>
          <a:endParaRPr lang="en-US"/>
        </a:p>
      </dgm:t>
    </dgm:pt>
    <dgm:pt modelId="{147BD929-64CC-4C31-AABC-C9F19A3FD0F0}">
      <dgm:prSet/>
      <dgm:spPr/>
      <dgm:t>
        <a:bodyPr/>
        <a:lstStyle/>
        <a:p>
          <a:pPr>
            <a:defRPr cap="all"/>
          </a:pPr>
          <a:r>
            <a:rPr lang="en-US"/>
            <a:t>Step 4: Find the message content  in a cell</a:t>
          </a:r>
        </a:p>
      </dgm:t>
    </dgm:pt>
    <dgm:pt modelId="{FC5500F6-0A89-4D79-9A87-7B8916C01D12}" type="parTrans" cxnId="{A51A0E86-B245-4AE7-AA04-3EE33F90EA67}">
      <dgm:prSet/>
      <dgm:spPr/>
      <dgm:t>
        <a:bodyPr/>
        <a:lstStyle/>
        <a:p>
          <a:endParaRPr lang="en-US"/>
        </a:p>
      </dgm:t>
    </dgm:pt>
    <dgm:pt modelId="{27C557B5-7972-413A-A1B8-72C1D36859DF}" type="sibTrans" cxnId="{A51A0E86-B245-4AE7-AA04-3EE33F90EA67}">
      <dgm:prSet/>
      <dgm:spPr/>
      <dgm:t>
        <a:bodyPr/>
        <a:lstStyle/>
        <a:p>
          <a:endParaRPr lang="en-US"/>
        </a:p>
      </dgm:t>
    </dgm:pt>
    <dgm:pt modelId="{DFA04BD4-7F5C-4E92-9145-8F41776FE4A5}" type="pres">
      <dgm:prSet presAssocID="{4A833E69-75C8-4785-B85C-0A99404E2468}" presName="root" presStyleCnt="0">
        <dgm:presLayoutVars>
          <dgm:dir/>
          <dgm:resizeHandles val="exact"/>
        </dgm:presLayoutVars>
      </dgm:prSet>
      <dgm:spPr/>
    </dgm:pt>
    <dgm:pt modelId="{EE4FDE93-7EE0-4A4D-A3D8-B7E8316DC8DE}" type="pres">
      <dgm:prSet presAssocID="{AA1B7EDC-EAEF-42E9-8AAE-615EAED57DA6}" presName="compNode" presStyleCnt="0"/>
      <dgm:spPr/>
    </dgm:pt>
    <dgm:pt modelId="{D58FEAFE-12D7-4E3F-A92A-299D2B19B9C8}" type="pres">
      <dgm:prSet presAssocID="{AA1B7EDC-EAEF-42E9-8AAE-615EAED57DA6}" presName="iconBgRect" presStyleLbl="bgShp" presStyleIdx="0" presStyleCnt="4"/>
      <dgm:spPr/>
    </dgm:pt>
    <dgm:pt modelId="{F94EA596-94D4-45CF-A14A-BB0DF6DF177A}" type="pres">
      <dgm:prSet presAssocID="{AA1B7EDC-EAEF-42E9-8AAE-615EAED57DA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434DF92-EB1E-43BB-94AB-4034FB01EE06}" type="pres">
      <dgm:prSet presAssocID="{AA1B7EDC-EAEF-42E9-8AAE-615EAED57DA6}" presName="spaceRect" presStyleCnt="0"/>
      <dgm:spPr/>
    </dgm:pt>
    <dgm:pt modelId="{6A306A83-C952-4F99-9E46-0618725E46F6}" type="pres">
      <dgm:prSet presAssocID="{AA1B7EDC-EAEF-42E9-8AAE-615EAED57DA6}" presName="textRect" presStyleLbl="revTx" presStyleIdx="0" presStyleCnt="4">
        <dgm:presLayoutVars>
          <dgm:chMax val="1"/>
          <dgm:chPref val="1"/>
        </dgm:presLayoutVars>
      </dgm:prSet>
      <dgm:spPr/>
    </dgm:pt>
    <dgm:pt modelId="{9D8E5C7C-058A-4079-9059-DC49769BEEAA}" type="pres">
      <dgm:prSet presAssocID="{E3A923CA-A4CC-4898-993E-E4928BC33478}" presName="sibTrans" presStyleCnt="0"/>
      <dgm:spPr/>
    </dgm:pt>
    <dgm:pt modelId="{553EBC48-AC00-4274-80B7-200A83118F74}" type="pres">
      <dgm:prSet presAssocID="{6E3DCA55-E9AB-49B6-8EA6-5A27AD1C073F}" presName="compNode" presStyleCnt="0"/>
      <dgm:spPr/>
    </dgm:pt>
    <dgm:pt modelId="{F66B7FD3-4A35-4923-B2AC-FBE3EA5DFF09}" type="pres">
      <dgm:prSet presAssocID="{6E3DCA55-E9AB-49B6-8EA6-5A27AD1C073F}" presName="iconBgRect" presStyleLbl="bgShp" presStyleIdx="1" presStyleCnt="4"/>
      <dgm:spPr/>
    </dgm:pt>
    <dgm:pt modelId="{B3D25AD1-294B-4281-8AE8-0C28E8909C4D}" type="pres">
      <dgm:prSet presAssocID="{6E3DCA55-E9AB-49B6-8EA6-5A27AD1C07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DF7EB40-880A-48FA-BF5A-569E53903C66}" type="pres">
      <dgm:prSet presAssocID="{6E3DCA55-E9AB-49B6-8EA6-5A27AD1C073F}" presName="spaceRect" presStyleCnt="0"/>
      <dgm:spPr/>
    </dgm:pt>
    <dgm:pt modelId="{0990EC2B-4E83-4B83-B10D-7FE0EE22E399}" type="pres">
      <dgm:prSet presAssocID="{6E3DCA55-E9AB-49B6-8EA6-5A27AD1C073F}" presName="textRect" presStyleLbl="revTx" presStyleIdx="1" presStyleCnt="4">
        <dgm:presLayoutVars>
          <dgm:chMax val="1"/>
          <dgm:chPref val="1"/>
        </dgm:presLayoutVars>
      </dgm:prSet>
      <dgm:spPr/>
    </dgm:pt>
    <dgm:pt modelId="{98BA4F5C-1396-4F69-8705-47B5AD0A0716}" type="pres">
      <dgm:prSet presAssocID="{1726AB99-6C66-4C19-BAC7-FD4FD2BB9B10}" presName="sibTrans" presStyleCnt="0"/>
      <dgm:spPr/>
    </dgm:pt>
    <dgm:pt modelId="{CEB8EC52-DCAA-42A9-8CE9-976216274223}" type="pres">
      <dgm:prSet presAssocID="{C36621DE-E0B7-41D3-9FA8-E6E06A2B85E1}" presName="compNode" presStyleCnt="0"/>
      <dgm:spPr/>
    </dgm:pt>
    <dgm:pt modelId="{D87C520A-AE5E-4FD7-B198-0B7BD7226D9E}" type="pres">
      <dgm:prSet presAssocID="{C36621DE-E0B7-41D3-9FA8-E6E06A2B85E1}" presName="iconBgRect" presStyleLbl="bgShp" presStyleIdx="2" presStyleCnt="4"/>
      <dgm:spPr/>
    </dgm:pt>
    <dgm:pt modelId="{0ADDF18C-8BE7-4E57-822D-F3C2C4009329}" type="pres">
      <dgm:prSet presAssocID="{C36621DE-E0B7-41D3-9FA8-E6E06A2B85E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5F1DA032-D5EB-45F8-AEE5-D9ADA44EB32F}" type="pres">
      <dgm:prSet presAssocID="{C36621DE-E0B7-41D3-9FA8-E6E06A2B85E1}" presName="spaceRect" presStyleCnt="0"/>
      <dgm:spPr/>
    </dgm:pt>
    <dgm:pt modelId="{5A5D62E0-C69F-435D-A24B-B6AF7DC18564}" type="pres">
      <dgm:prSet presAssocID="{C36621DE-E0B7-41D3-9FA8-E6E06A2B85E1}" presName="textRect" presStyleLbl="revTx" presStyleIdx="2" presStyleCnt="4">
        <dgm:presLayoutVars>
          <dgm:chMax val="1"/>
          <dgm:chPref val="1"/>
        </dgm:presLayoutVars>
      </dgm:prSet>
      <dgm:spPr/>
    </dgm:pt>
    <dgm:pt modelId="{7B54B5FB-0D43-476D-A236-449814150EEE}" type="pres">
      <dgm:prSet presAssocID="{364E406A-AC86-4D11-BE81-0A7A5ABE4901}" presName="sibTrans" presStyleCnt="0"/>
      <dgm:spPr/>
    </dgm:pt>
    <dgm:pt modelId="{36C73B60-E5A8-4CA8-B6A2-73C651FE966F}" type="pres">
      <dgm:prSet presAssocID="{147BD929-64CC-4C31-AABC-C9F19A3FD0F0}" presName="compNode" presStyleCnt="0"/>
      <dgm:spPr/>
    </dgm:pt>
    <dgm:pt modelId="{5D2ADE5D-E81A-49F6-A787-A936C4B9C1D0}" type="pres">
      <dgm:prSet presAssocID="{147BD929-64CC-4C31-AABC-C9F19A3FD0F0}" presName="iconBgRect" presStyleLbl="bgShp" presStyleIdx="3" presStyleCnt="4"/>
      <dgm:spPr/>
    </dgm:pt>
    <dgm:pt modelId="{AE345F9D-4012-4B1C-814F-4A6A2DD29C96}" type="pres">
      <dgm:prSet presAssocID="{147BD929-64CC-4C31-AABC-C9F19A3FD0F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9AF21BBF-3591-489E-B05A-3E8DE91D0E54}" type="pres">
      <dgm:prSet presAssocID="{147BD929-64CC-4C31-AABC-C9F19A3FD0F0}" presName="spaceRect" presStyleCnt="0"/>
      <dgm:spPr/>
    </dgm:pt>
    <dgm:pt modelId="{3858E639-5EAC-403C-BE3C-969C84C2E4A3}" type="pres">
      <dgm:prSet presAssocID="{147BD929-64CC-4C31-AABC-C9F19A3FD0F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7475D03-CD2E-4A21-8178-EE8FC7B71110}" type="presOf" srcId="{AA1B7EDC-EAEF-42E9-8AAE-615EAED57DA6}" destId="{6A306A83-C952-4F99-9E46-0618725E46F6}" srcOrd="0" destOrd="0" presId="urn:microsoft.com/office/officeart/2018/5/layout/IconCircleLabelList"/>
    <dgm:cxn modelId="{6BC4CE20-6429-4497-ACC4-71ECE587CEA5}" srcId="{4A833E69-75C8-4785-B85C-0A99404E2468}" destId="{AA1B7EDC-EAEF-42E9-8AAE-615EAED57DA6}" srcOrd="0" destOrd="0" parTransId="{8F4AF64D-7C0A-4BD8-AF9C-858CA7F5016F}" sibTransId="{E3A923CA-A4CC-4898-993E-E4928BC33478}"/>
    <dgm:cxn modelId="{1589EE26-4792-4E3A-84C0-F44B25A74066}" srcId="{4A833E69-75C8-4785-B85C-0A99404E2468}" destId="{C36621DE-E0B7-41D3-9FA8-E6E06A2B85E1}" srcOrd="2" destOrd="0" parTransId="{2DC2018C-7C6D-4AF6-9057-C9C6F1950D6C}" sibTransId="{364E406A-AC86-4D11-BE81-0A7A5ABE4901}"/>
    <dgm:cxn modelId="{A51A0E86-B245-4AE7-AA04-3EE33F90EA67}" srcId="{4A833E69-75C8-4785-B85C-0A99404E2468}" destId="{147BD929-64CC-4C31-AABC-C9F19A3FD0F0}" srcOrd="3" destOrd="0" parTransId="{FC5500F6-0A89-4D79-9A87-7B8916C01D12}" sibTransId="{27C557B5-7972-413A-A1B8-72C1D36859DF}"/>
    <dgm:cxn modelId="{2DA82A8D-F14C-4D72-80E1-8196D4D80D43}" type="presOf" srcId="{4A833E69-75C8-4785-B85C-0A99404E2468}" destId="{DFA04BD4-7F5C-4E92-9145-8F41776FE4A5}" srcOrd="0" destOrd="0" presId="urn:microsoft.com/office/officeart/2018/5/layout/IconCircleLabelList"/>
    <dgm:cxn modelId="{F8C4FA92-E57E-44E7-A712-4F2F38C62BB3}" type="presOf" srcId="{147BD929-64CC-4C31-AABC-C9F19A3FD0F0}" destId="{3858E639-5EAC-403C-BE3C-969C84C2E4A3}" srcOrd="0" destOrd="0" presId="urn:microsoft.com/office/officeart/2018/5/layout/IconCircleLabelList"/>
    <dgm:cxn modelId="{24C141C8-3383-4AB9-9A90-0B09DE63630A}" type="presOf" srcId="{6E3DCA55-E9AB-49B6-8EA6-5A27AD1C073F}" destId="{0990EC2B-4E83-4B83-B10D-7FE0EE22E399}" srcOrd="0" destOrd="0" presId="urn:microsoft.com/office/officeart/2018/5/layout/IconCircleLabelList"/>
    <dgm:cxn modelId="{D415DBDA-C2DC-47A0-9255-B7229FB370E6}" type="presOf" srcId="{C36621DE-E0B7-41D3-9FA8-E6E06A2B85E1}" destId="{5A5D62E0-C69F-435D-A24B-B6AF7DC18564}" srcOrd="0" destOrd="0" presId="urn:microsoft.com/office/officeart/2018/5/layout/IconCircleLabelList"/>
    <dgm:cxn modelId="{6D72C5F5-9AE2-48BE-BA96-E93E01C5008E}" srcId="{4A833E69-75C8-4785-B85C-0A99404E2468}" destId="{6E3DCA55-E9AB-49B6-8EA6-5A27AD1C073F}" srcOrd="1" destOrd="0" parTransId="{FC1B3D87-3D5A-44F0-9F10-FFCFEDCDA73C}" sibTransId="{1726AB99-6C66-4C19-BAC7-FD4FD2BB9B10}"/>
    <dgm:cxn modelId="{E0825313-A121-4483-BFDA-D263D1179958}" type="presParOf" srcId="{DFA04BD4-7F5C-4E92-9145-8F41776FE4A5}" destId="{EE4FDE93-7EE0-4A4D-A3D8-B7E8316DC8DE}" srcOrd="0" destOrd="0" presId="urn:microsoft.com/office/officeart/2018/5/layout/IconCircleLabelList"/>
    <dgm:cxn modelId="{A9EC24F9-858E-4078-8606-621FBCF5A2C9}" type="presParOf" srcId="{EE4FDE93-7EE0-4A4D-A3D8-B7E8316DC8DE}" destId="{D58FEAFE-12D7-4E3F-A92A-299D2B19B9C8}" srcOrd="0" destOrd="0" presId="urn:microsoft.com/office/officeart/2018/5/layout/IconCircleLabelList"/>
    <dgm:cxn modelId="{C2C2E930-6346-45D1-80B9-7983FC8F7E84}" type="presParOf" srcId="{EE4FDE93-7EE0-4A4D-A3D8-B7E8316DC8DE}" destId="{F94EA596-94D4-45CF-A14A-BB0DF6DF177A}" srcOrd="1" destOrd="0" presId="urn:microsoft.com/office/officeart/2018/5/layout/IconCircleLabelList"/>
    <dgm:cxn modelId="{3271FE86-5419-4A48-8AEA-B7633089C746}" type="presParOf" srcId="{EE4FDE93-7EE0-4A4D-A3D8-B7E8316DC8DE}" destId="{F434DF92-EB1E-43BB-94AB-4034FB01EE06}" srcOrd="2" destOrd="0" presId="urn:microsoft.com/office/officeart/2018/5/layout/IconCircleLabelList"/>
    <dgm:cxn modelId="{BAD163B8-2B8E-4B52-8736-7037CA18A4CF}" type="presParOf" srcId="{EE4FDE93-7EE0-4A4D-A3D8-B7E8316DC8DE}" destId="{6A306A83-C952-4F99-9E46-0618725E46F6}" srcOrd="3" destOrd="0" presId="urn:microsoft.com/office/officeart/2018/5/layout/IconCircleLabelList"/>
    <dgm:cxn modelId="{A7579C9F-D54B-44EC-8E51-D584A4A65EEC}" type="presParOf" srcId="{DFA04BD4-7F5C-4E92-9145-8F41776FE4A5}" destId="{9D8E5C7C-058A-4079-9059-DC49769BEEAA}" srcOrd="1" destOrd="0" presId="urn:microsoft.com/office/officeart/2018/5/layout/IconCircleLabelList"/>
    <dgm:cxn modelId="{C7594D6E-94B1-4EF3-A43A-D5683DDF00CA}" type="presParOf" srcId="{DFA04BD4-7F5C-4E92-9145-8F41776FE4A5}" destId="{553EBC48-AC00-4274-80B7-200A83118F74}" srcOrd="2" destOrd="0" presId="urn:microsoft.com/office/officeart/2018/5/layout/IconCircleLabelList"/>
    <dgm:cxn modelId="{A5B235E8-B56F-4C61-A0E4-B9195C7E8FC5}" type="presParOf" srcId="{553EBC48-AC00-4274-80B7-200A83118F74}" destId="{F66B7FD3-4A35-4923-B2AC-FBE3EA5DFF09}" srcOrd="0" destOrd="0" presId="urn:microsoft.com/office/officeart/2018/5/layout/IconCircleLabelList"/>
    <dgm:cxn modelId="{EDC8CEA4-D176-4773-B785-5807BCD07C05}" type="presParOf" srcId="{553EBC48-AC00-4274-80B7-200A83118F74}" destId="{B3D25AD1-294B-4281-8AE8-0C28E8909C4D}" srcOrd="1" destOrd="0" presId="urn:microsoft.com/office/officeart/2018/5/layout/IconCircleLabelList"/>
    <dgm:cxn modelId="{D89E2B5D-3CAD-4A1D-B285-BB3F3F8443E7}" type="presParOf" srcId="{553EBC48-AC00-4274-80B7-200A83118F74}" destId="{CDF7EB40-880A-48FA-BF5A-569E53903C66}" srcOrd="2" destOrd="0" presId="urn:microsoft.com/office/officeart/2018/5/layout/IconCircleLabelList"/>
    <dgm:cxn modelId="{9CED87AC-A3C1-4745-9391-6CCF3D1F3775}" type="presParOf" srcId="{553EBC48-AC00-4274-80B7-200A83118F74}" destId="{0990EC2B-4E83-4B83-B10D-7FE0EE22E399}" srcOrd="3" destOrd="0" presId="urn:microsoft.com/office/officeart/2018/5/layout/IconCircleLabelList"/>
    <dgm:cxn modelId="{35B2477F-0CD7-457B-83D1-A00526E4BF30}" type="presParOf" srcId="{DFA04BD4-7F5C-4E92-9145-8F41776FE4A5}" destId="{98BA4F5C-1396-4F69-8705-47B5AD0A0716}" srcOrd="3" destOrd="0" presId="urn:microsoft.com/office/officeart/2018/5/layout/IconCircleLabelList"/>
    <dgm:cxn modelId="{6DECD157-711F-473B-82A8-2331CDE7696B}" type="presParOf" srcId="{DFA04BD4-7F5C-4E92-9145-8F41776FE4A5}" destId="{CEB8EC52-DCAA-42A9-8CE9-976216274223}" srcOrd="4" destOrd="0" presId="urn:microsoft.com/office/officeart/2018/5/layout/IconCircleLabelList"/>
    <dgm:cxn modelId="{028CF08A-B394-4936-BE6C-FACDCD01DB80}" type="presParOf" srcId="{CEB8EC52-DCAA-42A9-8CE9-976216274223}" destId="{D87C520A-AE5E-4FD7-B198-0B7BD7226D9E}" srcOrd="0" destOrd="0" presId="urn:microsoft.com/office/officeart/2018/5/layout/IconCircleLabelList"/>
    <dgm:cxn modelId="{B710358D-4870-42A9-BCA2-0C06A07F965A}" type="presParOf" srcId="{CEB8EC52-DCAA-42A9-8CE9-976216274223}" destId="{0ADDF18C-8BE7-4E57-822D-F3C2C4009329}" srcOrd="1" destOrd="0" presId="urn:microsoft.com/office/officeart/2018/5/layout/IconCircleLabelList"/>
    <dgm:cxn modelId="{76A493ED-633D-4844-8E9A-9E57416F8DB4}" type="presParOf" srcId="{CEB8EC52-DCAA-42A9-8CE9-976216274223}" destId="{5F1DA032-D5EB-45F8-AEE5-D9ADA44EB32F}" srcOrd="2" destOrd="0" presId="urn:microsoft.com/office/officeart/2018/5/layout/IconCircleLabelList"/>
    <dgm:cxn modelId="{65EE3007-C2A5-443E-8108-BC3642550732}" type="presParOf" srcId="{CEB8EC52-DCAA-42A9-8CE9-976216274223}" destId="{5A5D62E0-C69F-435D-A24B-B6AF7DC18564}" srcOrd="3" destOrd="0" presId="urn:microsoft.com/office/officeart/2018/5/layout/IconCircleLabelList"/>
    <dgm:cxn modelId="{05908DEB-318D-4D81-9D29-6FB716F14301}" type="presParOf" srcId="{DFA04BD4-7F5C-4E92-9145-8F41776FE4A5}" destId="{7B54B5FB-0D43-476D-A236-449814150EEE}" srcOrd="5" destOrd="0" presId="urn:microsoft.com/office/officeart/2018/5/layout/IconCircleLabelList"/>
    <dgm:cxn modelId="{EC941F1B-7934-4B9B-A50D-A4A81E93C4BE}" type="presParOf" srcId="{DFA04BD4-7F5C-4E92-9145-8F41776FE4A5}" destId="{36C73B60-E5A8-4CA8-B6A2-73C651FE966F}" srcOrd="6" destOrd="0" presId="urn:microsoft.com/office/officeart/2018/5/layout/IconCircleLabelList"/>
    <dgm:cxn modelId="{1243435D-4CFE-4BB6-ACA4-A5D263CE2F70}" type="presParOf" srcId="{36C73B60-E5A8-4CA8-B6A2-73C651FE966F}" destId="{5D2ADE5D-E81A-49F6-A787-A936C4B9C1D0}" srcOrd="0" destOrd="0" presId="urn:microsoft.com/office/officeart/2018/5/layout/IconCircleLabelList"/>
    <dgm:cxn modelId="{7566571D-2777-4B7C-9939-E8DB1A06A6EA}" type="presParOf" srcId="{36C73B60-E5A8-4CA8-B6A2-73C651FE966F}" destId="{AE345F9D-4012-4B1C-814F-4A6A2DD29C96}" srcOrd="1" destOrd="0" presId="urn:microsoft.com/office/officeart/2018/5/layout/IconCircleLabelList"/>
    <dgm:cxn modelId="{F6A9E901-003D-4273-9C32-84262D9190CC}" type="presParOf" srcId="{36C73B60-E5A8-4CA8-B6A2-73C651FE966F}" destId="{9AF21BBF-3591-489E-B05A-3E8DE91D0E54}" srcOrd="2" destOrd="0" presId="urn:microsoft.com/office/officeart/2018/5/layout/IconCircleLabelList"/>
    <dgm:cxn modelId="{58266332-CA81-44E1-81DC-8D5A7D5983B2}" type="presParOf" srcId="{36C73B60-E5A8-4CA8-B6A2-73C651FE966F}" destId="{3858E639-5EAC-403C-BE3C-969C84C2E4A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C438DC-1D43-4FC9-8D25-957ECDBFCF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C0D483E-0819-4C60-B849-9B2A2E48DEB7}">
      <dgm:prSet/>
      <dgm:spPr/>
      <dgm:t>
        <a:bodyPr/>
        <a:lstStyle/>
        <a:p>
          <a:r>
            <a:rPr lang="en-US"/>
            <a:t>Understand the application</a:t>
          </a:r>
        </a:p>
      </dgm:t>
    </dgm:pt>
    <dgm:pt modelId="{361E0092-6E72-4629-BED2-2DC04D60AA28}" type="parTrans" cxnId="{3CEC981A-E30E-4790-848A-91C0BF5935E5}">
      <dgm:prSet/>
      <dgm:spPr/>
      <dgm:t>
        <a:bodyPr/>
        <a:lstStyle/>
        <a:p>
          <a:endParaRPr lang="en-US"/>
        </a:p>
      </dgm:t>
    </dgm:pt>
    <dgm:pt modelId="{6682C1F3-82C7-4DDB-9F0B-8E4F9C376D71}" type="sibTrans" cxnId="{3CEC981A-E30E-4790-848A-91C0BF5935E5}">
      <dgm:prSet/>
      <dgm:spPr/>
      <dgm:t>
        <a:bodyPr/>
        <a:lstStyle/>
        <a:p>
          <a:endParaRPr lang="en-US"/>
        </a:p>
      </dgm:t>
    </dgm:pt>
    <dgm:pt modelId="{088DA83D-30C2-454E-886B-F31002CB5197}">
      <dgm:prSet/>
      <dgm:spPr/>
      <dgm:t>
        <a:bodyPr/>
        <a:lstStyle/>
        <a:p>
          <a:r>
            <a:rPr lang="en-US"/>
            <a:t>Locate the packages.xml for metadata of the application</a:t>
          </a:r>
        </a:p>
      </dgm:t>
    </dgm:pt>
    <dgm:pt modelId="{4B6B97F7-CEA3-491D-A2B0-93311EB5C76F}" type="parTrans" cxnId="{3B1011A8-F50F-41B2-AEAC-717690D8DE02}">
      <dgm:prSet/>
      <dgm:spPr/>
      <dgm:t>
        <a:bodyPr/>
        <a:lstStyle/>
        <a:p>
          <a:endParaRPr lang="en-US"/>
        </a:p>
      </dgm:t>
    </dgm:pt>
    <dgm:pt modelId="{8666A14E-EEBF-4056-8DDD-BEBC093E88AD}" type="sibTrans" cxnId="{3B1011A8-F50F-41B2-AEAC-717690D8DE02}">
      <dgm:prSet/>
      <dgm:spPr/>
      <dgm:t>
        <a:bodyPr/>
        <a:lstStyle/>
        <a:p>
          <a:endParaRPr lang="en-US"/>
        </a:p>
      </dgm:t>
    </dgm:pt>
    <dgm:pt modelId="{233280F5-2180-4BE1-9647-CD7CFA265E60}">
      <dgm:prSet/>
      <dgm:spPr/>
      <dgm:t>
        <a:bodyPr/>
        <a:lstStyle/>
        <a:p>
          <a:r>
            <a:rPr lang="en-US"/>
            <a:t>Look at the application directories</a:t>
          </a:r>
        </a:p>
      </dgm:t>
    </dgm:pt>
    <dgm:pt modelId="{F66C73C0-3BB5-4E1E-92DE-6FC9AA6A39C0}" type="parTrans" cxnId="{88BF6CA9-A952-46F3-84D7-45FE444BC0CF}">
      <dgm:prSet/>
      <dgm:spPr/>
      <dgm:t>
        <a:bodyPr/>
        <a:lstStyle/>
        <a:p>
          <a:endParaRPr lang="en-US"/>
        </a:p>
      </dgm:t>
    </dgm:pt>
    <dgm:pt modelId="{67997A21-57A9-4302-83AC-AB2FB7C846BF}" type="sibTrans" cxnId="{88BF6CA9-A952-46F3-84D7-45FE444BC0CF}">
      <dgm:prSet/>
      <dgm:spPr/>
      <dgm:t>
        <a:bodyPr/>
        <a:lstStyle/>
        <a:p>
          <a:endParaRPr lang="en-US"/>
        </a:p>
      </dgm:t>
    </dgm:pt>
    <dgm:pt modelId="{92B11A21-8C1A-4BCF-B708-5BF6C42C83BE}">
      <dgm:prSet/>
      <dgm:spPr/>
      <dgm:t>
        <a:bodyPr/>
        <a:lstStyle/>
        <a:p>
          <a:r>
            <a:rPr lang="en-US"/>
            <a:t>Go to the "databases" directory</a:t>
          </a:r>
        </a:p>
      </dgm:t>
    </dgm:pt>
    <dgm:pt modelId="{123690A3-065B-4657-B4A3-27D7610201D6}" type="parTrans" cxnId="{756A5C69-4C03-4F5D-AF60-B26A26F5A157}">
      <dgm:prSet/>
      <dgm:spPr/>
      <dgm:t>
        <a:bodyPr/>
        <a:lstStyle/>
        <a:p>
          <a:endParaRPr lang="en-US"/>
        </a:p>
      </dgm:t>
    </dgm:pt>
    <dgm:pt modelId="{0629ED09-D498-4846-AE01-4DB2B4CE3811}" type="sibTrans" cxnId="{756A5C69-4C03-4F5D-AF60-B26A26F5A157}">
      <dgm:prSet/>
      <dgm:spPr/>
      <dgm:t>
        <a:bodyPr/>
        <a:lstStyle/>
        <a:p>
          <a:endParaRPr lang="en-US"/>
        </a:p>
      </dgm:t>
    </dgm:pt>
    <dgm:pt modelId="{6D247109-41AD-417D-A553-93CDDD0AD451}">
      <dgm:prSet/>
      <dgm:spPr/>
      <dgm:t>
        <a:bodyPr/>
        <a:lstStyle/>
        <a:p>
          <a:r>
            <a:rPr lang="en-US"/>
            <a:t>Open bugle_db</a:t>
          </a:r>
        </a:p>
      </dgm:t>
    </dgm:pt>
    <dgm:pt modelId="{8AE164B9-6D7A-44E9-A19C-A06D2E3237F3}" type="parTrans" cxnId="{12A3BAE9-7B15-43CB-82C2-F13B16207DF4}">
      <dgm:prSet/>
      <dgm:spPr/>
      <dgm:t>
        <a:bodyPr/>
        <a:lstStyle/>
        <a:p>
          <a:endParaRPr lang="en-US"/>
        </a:p>
      </dgm:t>
    </dgm:pt>
    <dgm:pt modelId="{E4351513-6A9D-4FA0-B694-7DD8A9910F29}" type="sibTrans" cxnId="{12A3BAE9-7B15-43CB-82C2-F13B16207DF4}">
      <dgm:prSet/>
      <dgm:spPr/>
      <dgm:t>
        <a:bodyPr/>
        <a:lstStyle/>
        <a:p>
          <a:endParaRPr lang="en-US"/>
        </a:p>
      </dgm:t>
    </dgm:pt>
    <dgm:pt modelId="{B8A10FB1-47EB-4C09-B668-7014C59725CB}">
      <dgm:prSet/>
      <dgm:spPr/>
      <dgm:t>
        <a:bodyPr/>
        <a:lstStyle/>
        <a:p>
          <a:r>
            <a:rPr lang="en-US"/>
            <a:t>Explore these tables: messages, conversations</a:t>
          </a:r>
        </a:p>
      </dgm:t>
    </dgm:pt>
    <dgm:pt modelId="{30215991-AF03-4022-BAFC-F23E0E6AD53E}" type="parTrans" cxnId="{A3E5CC3A-6FD4-4B95-9532-28CA8E1B5393}">
      <dgm:prSet/>
      <dgm:spPr/>
      <dgm:t>
        <a:bodyPr/>
        <a:lstStyle/>
        <a:p>
          <a:endParaRPr lang="en-US"/>
        </a:p>
      </dgm:t>
    </dgm:pt>
    <dgm:pt modelId="{8179649F-0A3E-4246-805B-61E75C2BF5A5}" type="sibTrans" cxnId="{A3E5CC3A-6FD4-4B95-9532-28CA8E1B5393}">
      <dgm:prSet/>
      <dgm:spPr/>
      <dgm:t>
        <a:bodyPr/>
        <a:lstStyle/>
        <a:p>
          <a:endParaRPr lang="en-US"/>
        </a:p>
      </dgm:t>
    </dgm:pt>
    <dgm:pt modelId="{1746DCF9-904C-470B-A8DB-6C72FD9E77F8}">
      <dgm:prSet/>
      <dgm:spPr/>
      <dgm:t>
        <a:bodyPr/>
        <a:lstStyle/>
        <a:p>
          <a:r>
            <a:rPr lang="en-US"/>
            <a:t>Fetch the information needed from these tables</a:t>
          </a:r>
        </a:p>
      </dgm:t>
    </dgm:pt>
    <dgm:pt modelId="{70A9F4E1-9C5F-4130-870A-90291C93FC69}" type="parTrans" cxnId="{62D3C092-F1D6-4B44-AA42-F7864C4599AE}">
      <dgm:prSet/>
      <dgm:spPr/>
      <dgm:t>
        <a:bodyPr/>
        <a:lstStyle/>
        <a:p>
          <a:endParaRPr lang="en-US"/>
        </a:p>
      </dgm:t>
    </dgm:pt>
    <dgm:pt modelId="{097D5FDF-7E17-4A83-9142-61773D5EC352}" type="sibTrans" cxnId="{62D3C092-F1D6-4B44-AA42-F7864C4599AE}">
      <dgm:prSet/>
      <dgm:spPr/>
      <dgm:t>
        <a:bodyPr/>
        <a:lstStyle/>
        <a:p>
          <a:endParaRPr lang="en-US"/>
        </a:p>
      </dgm:t>
    </dgm:pt>
    <dgm:pt modelId="{B1467EC4-11EC-4461-8B0C-9049F21C02EB}" type="pres">
      <dgm:prSet presAssocID="{F9C438DC-1D43-4FC9-8D25-957ECDBFCFEB}" presName="root" presStyleCnt="0">
        <dgm:presLayoutVars>
          <dgm:dir/>
          <dgm:resizeHandles val="exact"/>
        </dgm:presLayoutVars>
      </dgm:prSet>
      <dgm:spPr/>
    </dgm:pt>
    <dgm:pt modelId="{2FEA6259-4A08-4166-9B60-9622EC4665F7}" type="pres">
      <dgm:prSet presAssocID="{6C0D483E-0819-4C60-B849-9B2A2E48DEB7}" presName="compNode" presStyleCnt="0"/>
      <dgm:spPr/>
    </dgm:pt>
    <dgm:pt modelId="{F5FC0D29-8A58-46FD-89AB-235914D45C77}" type="pres">
      <dgm:prSet presAssocID="{6C0D483E-0819-4C60-B849-9B2A2E48DEB7}" presName="bgRect" presStyleLbl="bgShp" presStyleIdx="0" presStyleCnt="4"/>
      <dgm:spPr/>
    </dgm:pt>
    <dgm:pt modelId="{0B2C5283-6618-4217-8DFC-C76C22CA052A}" type="pres">
      <dgm:prSet presAssocID="{6C0D483E-0819-4C60-B849-9B2A2E48DEB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7C1738B-BDDD-4B7A-8348-3D24AA6FBBBC}" type="pres">
      <dgm:prSet presAssocID="{6C0D483E-0819-4C60-B849-9B2A2E48DEB7}" presName="spaceRect" presStyleCnt="0"/>
      <dgm:spPr/>
    </dgm:pt>
    <dgm:pt modelId="{A4CE5AE2-1EAF-4F27-9E2F-27233A739C4E}" type="pres">
      <dgm:prSet presAssocID="{6C0D483E-0819-4C60-B849-9B2A2E48DEB7}" presName="parTx" presStyleLbl="revTx" presStyleIdx="0" presStyleCnt="5">
        <dgm:presLayoutVars>
          <dgm:chMax val="0"/>
          <dgm:chPref val="0"/>
        </dgm:presLayoutVars>
      </dgm:prSet>
      <dgm:spPr/>
    </dgm:pt>
    <dgm:pt modelId="{B1654CA1-3C66-4DDC-94B0-C398F32B91FD}" type="pres">
      <dgm:prSet presAssocID="{6682C1F3-82C7-4DDB-9F0B-8E4F9C376D71}" presName="sibTrans" presStyleCnt="0"/>
      <dgm:spPr/>
    </dgm:pt>
    <dgm:pt modelId="{0901314B-7076-406E-90FB-3AD92214834A}" type="pres">
      <dgm:prSet presAssocID="{088DA83D-30C2-454E-886B-F31002CB5197}" presName="compNode" presStyleCnt="0"/>
      <dgm:spPr/>
    </dgm:pt>
    <dgm:pt modelId="{F488909D-A0F4-42FF-B4A6-83BB4FFF941E}" type="pres">
      <dgm:prSet presAssocID="{088DA83D-30C2-454E-886B-F31002CB5197}" presName="bgRect" presStyleLbl="bgShp" presStyleIdx="1" presStyleCnt="4"/>
      <dgm:spPr/>
    </dgm:pt>
    <dgm:pt modelId="{2C2F0B27-B29C-41E9-BECC-BC1DDD818EE4}" type="pres">
      <dgm:prSet presAssocID="{088DA83D-30C2-454E-886B-F31002CB519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41555EB-F712-4DDF-BEB2-B3243D5D1D74}" type="pres">
      <dgm:prSet presAssocID="{088DA83D-30C2-454E-886B-F31002CB5197}" presName="spaceRect" presStyleCnt="0"/>
      <dgm:spPr/>
    </dgm:pt>
    <dgm:pt modelId="{51826981-0DB6-47AC-B2D4-AAE3C9AF7687}" type="pres">
      <dgm:prSet presAssocID="{088DA83D-30C2-454E-886B-F31002CB5197}" presName="parTx" presStyleLbl="revTx" presStyleIdx="1" presStyleCnt="5">
        <dgm:presLayoutVars>
          <dgm:chMax val="0"/>
          <dgm:chPref val="0"/>
        </dgm:presLayoutVars>
      </dgm:prSet>
      <dgm:spPr/>
    </dgm:pt>
    <dgm:pt modelId="{3CDEF3A7-E7CB-401F-A87D-889AFC5FC2C0}" type="pres">
      <dgm:prSet presAssocID="{8666A14E-EEBF-4056-8DDD-BEBC093E88AD}" presName="sibTrans" presStyleCnt="0"/>
      <dgm:spPr/>
    </dgm:pt>
    <dgm:pt modelId="{C619123A-8221-4057-93EE-823D2305C54C}" type="pres">
      <dgm:prSet presAssocID="{233280F5-2180-4BE1-9647-CD7CFA265E60}" presName="compNode" presStyleCnt="0"/>
      <dgm:spPr/>
    </dgm:pt>
    <dgm:pt modelId="{1F5FB3A8-32CB-4AFA-B821-212798D69D9B}" type="pres">
      <dgm:prSet presAssocID="{233280F5-2180-4BE1-9647-CD7CFA265E60}" presName="bgRect" presStyleLbl="bgShp" presStyleIdx="2" presStyleCnt="4"/>
      <dgm:spPr/>
    </dgm:pt>
    <dgm:pt modelId="{812DC62B-E854-4657-85A8-28B0222031CC}" type="pres">
      <dgm:prSet presAssocID="{233280F5-2180-4BE1-9647-CD7CFA265E6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E45F5E8-6328-447A-A8C8-A6BCADF663E6}" type="pres">
      <dgm:prSet presAssocID="{233280F5-2180-4BE1-9647-CD7CFA265E60}" presName="spaceRect" presStyleCnt="0"/>
      <dgm:spPr/>
    </dgm:pt>
    <dgm:pt modelId="{BF7E7C66-28A8-49D4-9FCC-CB0BBD6280C1}" type="pres">
      <dgm:prSet presAssocID="{233280F5-2180-4BE1-9647-CD7CFA265E60}" presName="parTx" presStyleLbl="revTx" presStyleIdx="2" presStyleCnt="5">
        <dgm:presLayoutVars>
          <dgm:chMax val="0"/>
          <dgm:chPref val="0"/>
        </dgm:presLayoutVars>
      </dgm:prSet>
      <dgm:spPr/>
    </dgm:pt>
    <dgm:pt modelId="{BD243A60-5470-456A-802B-2CC12DE0B0BE}" type="pres">
      <dgm:prSet presAssocID="{67997A21-57A9-4302-83AC-AB2FB7C846BF}" presName="sibTrans" presStyleCnt="0"/>
      <dgm:spPr/>
    </dgm:pt>
    <dgm:pt modelId="{5B886B83-DDB7-4346-B94D-71C0194ED140}" type="pres">
      <dgm:prSet presAssocID="{92B11A21-8C1A-4BCF-B708-5BF6C42C83BE}" presName="compNode" presStyleCnt="0"/>
      <dgm:spPr/>
    </dgm:pt>
    <dgm:pt modelId="{9CC40626-6479-47A1-B4D0-7595B1E89B83}" type="pres">
      <dgm:prSet presAssocID="{92B11A21-8C1A-4BCF-B708-5BF6C42C83BE}" presName="bgRect" presStyleLbl="bgShp" presStyleIdx="3" presStyleCnt="4"/>
      <dgm:spPr/>
    </dgm:pt>
    <dgm:pt modelId="{B6AB3E06-7996-4BB9-B4C7-00EEE0FED404}" type="pres">
      <dgm:prSet presAssocID="{92B11A21-8C1A-4BCF-B708-5BF6C42C83B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ADAFF0B-92DD-45C2-A9A4-EBED31795A07}" type="pres">
      <dgm:prSet presAssocID="{92B11A21-8C1A-4BCF-B708-5BF6C42C83BE}" presName="spaceRect" presStyleCnt="0"/>
      <dgm:spPr/>
    </dgm:pt>
    <dgm:pt modelId="{BEECCD48-B124-4BC3-960A-6478CF78EF88}" type="pres">
      <dgm:prSet presAssocID="{92B11A21-8C1A-4BCF-B708-5BF6C42C83BE}" presName="parTx" presStyleLbl="revTx" presStyleIdx="3" presStyleCnt="5">
        <dgm:presLayoutVars>
          <dgm:chMax val="0"/>
          <dgm:chPref val="0"/>
        </dgm:presLayoutVars>
      </dgm:prSet>
      <dgm:spPr/>
    </dgm:pt>
    <dgm:pt modelId="{6895FE1E-5A77-4ADC-85E7-32D695FA6816}" type="pres">
      <dgm:prSet presAssocID="{92B11A21-8C1A-4BCF-B708-5BF6C42C83BE}" presName="desTx" presStyleLbl="revTx" presStyleIdx="4" presStyleCnt="5">
        <dgm:presLayoutVars/>
      </dgm:prSet>
      <dgm:spPr/>
    </dgm:pt>
  </dgm:ptLst>
  <dgm:cxnLst>
    <dgm:cxn modelId="{FB93CC16-3A66-402F-A87E-3098CC4AE9EE}" type="presOf" srcId="{F9C438DC-1D43-4FC9-8D25-957ECDBFCFEB}" destId="{B1467EC4-11EC-4461-8B0C-9049F21C02EB}" srcOrd="0" destOrd="0" presId="urn:microsoft.com/office/officeart/2018/2/layout/IconVerticalSolidList"/>
    <dgm:cxn modelId="{3CEC981A-E30E-4790-848A-91C0BF5935E5}" srcId="{F9C438DC-1D43-4FC9-8D25-957ECDBFCFEB}" destId="{6C0D483E-0819-4C60-B849-9B2A2E48DEB7}" srcOrd="0" destOrd="0" parTransId="{361E0092-6E72-4629-BED2-2DC04D60AA28}" sibTransId="{6682C1F3-82C7-4DDB-9F0B-8E4F9C376D71}"/>
    <dgm:cxn modelId="{0BCDFF34-3B38-453A-8C5C-1EFFF66E7EC4}" type="presOf" srcId="{92B11A21-8C1A-4BCF-B708-5BF6C42C83BE}" destId="{BEECCD48-B124-4BC3-960A-6478CF78EF88}" srcOrd="0" destOrd="0" presId="urn:microsoft.com/office/officeart/2018/2/layout/IconVerticalSolidList"/>
    <dgm:cxn modelId="{A3E5CC3A-6FD4-4B95-9532-28CA8E1B5393}" srcId="{92B11A21-8C1A-4BCF-B708-5BF6C42C83BE}" destId="{B8A10FB1-47EB-4C09-B668-7014C59725CB}" srcOrd="1" destOrd="0" parTransId="{30215991-AF03-4022-BAFC-F23E0E6AD53E}" sibTransId="{8179649F-0A3E-4246-805B-61E75C2BF5A5}"/>
    <dgm:cxn modelId="{756A5C69-4C03-4F5D-AF60-B26A26F5A157}" srcId="{F9C438DC-1D43-4FC9-8D25-957ECDBFCFEB}" destId="{92B11A21-8C1A-4BCF-B708-5BF6C42C83BE}" srcOrd="3" destOrd="0" parTransId="{123690A3-065B-4657-B4A3-27D7610201D6}" sibTransId="{0629ED09-D498-4846-AE01-4DB2B4CE3811}"/>
    <dgm:cxn modelId="{C3E0B853-73A0-4141-A9E4-3896DBD060B2}" type="presOf" srcId="{6C0D483E-0819-4C60-B849-9B2A2E48DEB7}" destId="{A4CE5AE2-1EAF-4F27-9E2F-27233A739C4E}" srcOrd="0" destOrd="0" presId="urn:microsoft.com/office/officeart/2018/2/layout/IconVerticalSolidList"/>
    <dgm:cxn modelId="{85052476-6671-45D8-8260-4D3385D26A10}" type="presOf" srcId="{B8A10FB1-47EB-4C09-B668-7014C59725CB}" destId="{6895FE1E-5A77-4ADC-85E7-32D695FA6816}" srcOrd="0" destOrd="1" presId="urn:microsoft.com/office/officeart/2018/2/layout/IconVerticalSolidList"/>
    <dgm:cxn modelId="{EFF21958-0289-4763-A7BF-3898AC141F25}" type="presOf" srcId="{233280F5-2180-4BE1-9647-CD7CFA265E60}" destId="{BF7E7C66-28A8-49D4-9FCC-CB0BBD6280C1}" srcOrd="0" destOrd="0" presId="urn:microsoft.com/office/officeart/2018/2/layout/IconVerticalSolidList"/>
    <dgm:cxn modelId="{62D3C092-F1D6-4B44-AA42-F7864C4599AE}" srcId="{92B11A21-8C1A-4BCF-B708-5BF6C42C83BE}" destId="{1746DCF9-904C-470B-A8DB-6C72FD9E77F8}" srcOrd="2" destOrd="0" parTransId="{70A9F4E1-9C5F-4130-870A-90291C93FC69}" sibTransId="{097D5FDF-7E17-4A83-9142-61773D5EC352}"/>
    <dgm:cxn modelId="{25A1BD93-417A-49EF-9EAB-A1CAB994CA97}" type="presOf" srcId="{1746DCF9-904C-470B-A8DB-6C72FD9E77F8}" destId="{6895FE1E-5A77-4ADC-85E7-32D695FA6816}" srcOrd="0" destOrd="2" presId="urn:microsoft.com/office/officeart/2018/2/layout/IconVerticalSolidList"/>
    <dgm:cxn modelId="{3B1011A8-F50F-41B2-AEAC-717690D8DE02}" srcId="{F9C438DC-1D43-4FC9-8D25-957ECDBFCFEB}" destId="{088DA83D-30C2-454E-886B-F31002CB5197}" srcOrd="1" destOrd="0" parTransId="{4B6B97F7-CEA3-491D-A2B0-93311EB5C76F}" sibTransId="{8666A14E-EEBF-4056-8DDD-BEBC093E88AD}"/>
    <dgm:cxn modelId="{88BF6CA9-A952-46F3-84D7-45FE444BC0CF}" srcId="{F9C438DC-1D43-4FC9-8D25-957ECDBFCFEB}" destId="{233280F5-2180-4BE1-9647-CD7CFA265E60}" srcOrd="2" destOrd="0" parTransId="{F66C73C0-3BB5-4E1E-92DE-6FC9AA6A39C0}" sibTransId="{67997A21-57A9-4302-83AC-AB2FB7C846BF}"/>
    <dgm:cxn modelId="{A9AF37C7-BCDB-49D7-9B32-7DD5876CBEE3}" type="presOf" srcId="{6D247109-41AD-417D-A553-93CDDD0AD451}" destId="{6895FE1E-5A77-4ADC-85E7-32D695FA6816}" srcOrd="0" destOrd="0" presId="urn:microsoft.com/office/officeart/2018/2/layout/IconVerticalSolidList"/>
    <dgm:cxn modelId="{12A3BAE9-7B15-43CB-82C2-F13B16207DF4}" srcId="{92B11A21-8C1A-4BCF-B708-5BF6C42C83BE}" destId="{6D247109-41AD-417D-A553-93CDDD0AD451}" srcOrd="0" destOrd="0" parTransId="{8AE164B9-6D7A-44E9-A19C-A06D2E3237F3}" sibTransId="{E4351513-6A9D-4FA0-B694-7DD8A9910F29}"/>
    <dgm:cxn modelId="{EA5A2DF1-2221-4097-A102-D3EEADCFC234}" type="presOf" srcId="{088DA83D-30C2-454E-886B-F31002CB5197}" destId="{51826981-0DB6-47AC-B2D4-AAE3C9AF7687}" srcOrd="0" destOrd="0" presId="urn:microsoft.com/office/officeart/2018/2/layout/IconVerticalSolidList"/>
    <dgm:cxn modelId="{57610E34-2FEC-4347-B37E-453A6401CC12}" type="presParOf" srcId="{B1467EC4-11EC-4461-8B0C-9049F21C02EB}" destId="{2FEA6259-4A08-4166-9B60-9622EC4665F7}" srcOrd="0" destOrd="0" presId="urn:microsoft.com/office/officeart/2018/2/layout/IconVerticalSolidList"/>
    <dgm:cxn modelId="{8E1C591E-6E44-494B-A720-1097B79E1DE7}" type="presParOf" srcId="{2FEA6259-4A08-4166-9B60-9622EC4665F7}" destId="{F5FC0D29-8A58-46FD-89AB-235914D45C77}" srcOrd="0" destOrd="0" presId="urn:microsoft.com/office/officeart/2018/2/layout/IconVerticalSolidList"/>
    <dgm:cxn modelId="{E17916CA-9A40-43F3-AC00-B54E04C92D0D}" type="presParOf" srcId="{2FEA6259-4A08-4166-9B60-9622EC4665F7}" destId="{0B2C5283-6618-4217-8DFC-C76C22CA052A}" srcOrd="1" destOrd="0" presId="urn:microsoft.com/office/officeart/2018/2/layout/IconVerticalSolidList"/>
    <dgm:cxn modelId="{7DC5B5C7-D2BF-4E33-BD02-47AC8576CFBF}" type="presParOf" srcId="{2FEA6259-4A08-4166-9B60-9622EC4665F7}" destId="{D7C1738B-BDDD-4B7A-8348-3D24AA6FBBBC}" srcOrd="2" destOrd="0" presId="urn:microsoft.com/office/officeart/2018/2/layout/IconVerticalSolidList"/>
    <dgm:cxn modelId="{3211E2B8-E84F-4E7A-8EAF-E1B4699104E5}" type="presParOf" srcId="{2FEA6259-4A08-4166-9B60-9622EC4665F7}" destId="{A4CE5AE2-1EAF-4F27-9E2F-27233A739C4E}" srcOrd="3" destOrd="0" presId="urn:microsoft.com/office/officeart/2018/2/layout/IconVerticalSolidList"/>
    <dgm:cxn modelId="{74F11E66-8779-4893-A95D-8A7C70CAE235}" type="presParOf" srcId="{B1467EC4-11EC-4461-8B0C-9049F21C02EB}" destId="{B1654CA1-3C66-4DDC-94B0-C398F32B91FD}" srcOrd="1" destOrd="0" presId="urn:microsoft.com/office/officeart/2018/2/layout/IconVerticalSolidList"/>
    <dgm:cxn modelId="{07B9D463-856F-4E1E-A3E1-5041C1802ED8}" type="presParOf" srcId="{B1467EC4-11EC-4461-8B0C-9049F21C02EB}" destId="{0901314B-7076-406E-90FB-3AD92214834A}" srcOrd="2" destOrd="0" presId="urn:microsoft.com/office/officeart/2018/2/layout/IconVerticalSolidList"/>
    <dgm:cxn modelId="{3024AE2C-6015-4DAD-857D-29F68DF423B2}" type="presParOf" srcId="{0901314B-7076-406E-90FB-3AD92214834A}" destId="{F488909D-A0F4-42FF-B4A6-83BB4FFF941E}" srcOrd="0" destOrd="0" presId="urn:microsoft.com/office/officeart/2018/2/layout/IconVerticalSolidList"/>
    <dgm:cxn modelId="{3CDAB80B-22D0-4FDB-BFE0-25D3A490E187}" type="presParOf" srcId="{0901314B-7076-406E-90FB-3AD92214834A}" destId="{2C2F0B27-B29C-41E9-BECC-BC1DDD818EE4}" srcOrd="1" destOrd="0" presId="urn:microsoft.com/office/officeart/2018/2/layout/IconVerticalSolidList"/>
    <dgm:cxn modelId="{39EA4845-B916-4072-B61D-106625B2E12F}" type="presParOf" srcId="{0901314B-7076-406E-90FB-3AD92214834A}" destId="{041555EB-F712-4DDF-BEB2-B3243D5D1D74}" srcOrd="2" destOrd="0" presId="urn:microsoft.com/office/officeart/2018/2/layout/IconVerticalSolidList"/>
    <dgm:cxn modelId="{F8C551A7-EA01-49FB-8372-E6B4E4D5DB14}" type="presParOf" srcId="{0901314B-7076-406E-90FB-3AD92214834A}" destId="{51826981-0DB6-47AC-B2D4-AAE3C9AF7687}" srcOrd="3" destOrd="0" presId="urn:microsoft.com/office/officeart/2018/2/layout/IconVerticalSolidList"/>
    <dgm:cxn modelId="{D3FEF121-25B2-4ED9-8C1C-73A3FFF0B55F}" type="presParOf" srcId="{B1467EC4-11EC-4461-8B0C-9049F21C02EB}" destId="{3CDEF3A7-E7CB-401F-A87D-889AFC5FC2C0}" srcOrd="3" destOrd="0" presId="urn:microsoft.com/office/officeart/2018/2/layout/IconVerticalSolidList"/>
    <dgm:cxn modelId="{F04A2091-CE74-45FB-AD99-1CB5E33606AC}" type="presParOf" srcId="{B1467EC4-11EC-4461-8B0C-9049F21C02EB}" destId="{C619123A-8221-4057-93EE-823D2305C54C}" srcOrd="4" destOrd="0" presId="urn:microsoft.com/office/officeart/2018/2/layout/IconVerticalSolidList"/>
    <dgm:cxn modelId="{8D207BAD-FBF3-4243-BF4C-9A61270B6BCB}" type="presParOf" srcId="{C619123A-8221-4057-93EE-823D2305C54C}" destId="{1F5FB3A8-32CB-4AFA-B821-212798D69D9B}" srcOrd="0" destOrd="0" presId="urn:microsoft.com/office/officeart/2018/2/layout/IconVerticalSolidList"/>
    <dgm:cxn modelId="{15F933B6-467D-45CE-99E8-B646E429FED7}" type="presParOf" srcId="{C619123A-8221-4057-93EE-823D2305C54C}" destId="{812DC62B-E854-4657-85A8-28B0222031CC}" srcOrd="1" destOrd="0" presId="urn:microsoft.com/office/officeart/2018/2/layout/IconVerticalSolidList"/>
    <dgm:cxn modelId="{878748B6-0848-4A34-BB41-D019D46A9387}" type="presParOf" srcId="{C619123A-8221-4057-93EE-823D2305C54C}" destId="{BE45F5E8-6328-447A-A8C8-A6BCADF663E6}" srcOrd="2" destOrd="0" presId="urn:microsoft.com/office/officeart/2018/2/layout/IconVerticalSolidList"/>
    <dgm:cxn modelId="{FD0D4179-DB2C-4DE0-8BCB-1B985A85DD6A}" type="presParOf" srcId="{C619123A-8221-4057-93EE-823D2305C54C}" destId="{BF7E7C66-28A8-49D4-9FCC-CB0BBD6280C1}" srcOrd="3" destOrd="0" presId="urn:microsoft.com/office/officeart/2018/2/layout/IconVerticalSolidList"/>
    <dgm:cxn modelId="{73A43049-C6AE-4392-8531-02BD5CCC35C5}" type="presParOf" srcId="{B1467EC4-11EC-4461-8B0C-9049F21C02EB}" destId="{BD243A60-5470-456A-802B-2CC12DE0B0BE}" srcOrd="5" destOrd="0" presId="urn:microsoft.com/office/officeart/2018/2/layout/IconVerticalSolidList"/>
    <dgm:cxn modelId="{440677E6-DD79-40B2-9891-21C428583491}" type="presParOf" srcId="{B1467EC4-11EC-4461-8B0C-9049F21C02EB}" destId="{5B886B83-DDB7-4346-B94D-71C0194ED140}" srcOrd="6" destOrd="0" presId="urn:microsoft.com/office/officeart/2018/2/layout/IconVerticalSolidList"/>
    <dgm:cxn modelId="{BA58E42F-54D4-43CC-97C3-302433AC1479}" type="presParOf" srcId="{5B886B83-DDB7-4346-B94D-71C0194ED140}" destId="{9CC40626-6479-47A1-B4D0-7595B1E89B83}" srcOrd="0" destOrd="0" presId="urn:microsoft.com/office/officeart/2018/2/layout/IconVerticalSolidList"/>
    <dgm:cxn modelId="{1B7C4488-4953-4EE0-9B98-9A08EFE1FB2C}" type="presParOf" srcId="{5B886B83-DDB7-4346-B94D-71C0194ED140}" destId="{B6AB3E06-7996-4BB9-B4C7-00EEE0FED404}" srcOrd="1" destOrd="0" presId="urn:microsoft.com/office/officeart/2018/2/layout/IconVerticalSolidList"/>
    <dgm:cxn modelId="{19877C6B-9F10-49C5-9328-CD211B41C998}" type="presParOf" srcId="{5B886B83-DDB7-4346-B94D-71C0194ED140}" destId="{EADAFF0B-92DD-45C2-A9A4-EBED31795A07}" srcOrd="2" destOrd="0" presId="urn:microsoft.com/office/officeart/2018/2/layout/IconVerticalSolidList"/>
    <dgm:cxn modelId="{9F97EF2E-B3F1-42A1-8E53-358B1942873C}" type="presParOf" srcId="{5B886B83-DDB7-4346-B94D-71C0194ED140}" destId="{BEECCD48-B124-4BC3-960A-6478CF78EF88}" srcOrd="3" destOrd="0" presId="urn:microsoft.com/office/officeart/2018/2/layout/IconVerticalSolidList"/>
    <dgm:cxn modelId="{76FEC959-7BCA-49C4-A5C0-F73E811BE7CC}" type="presParOf" srcId="{5B886B83-DDB7-4346-B94D-71C0194ED140}" destId="{6895FE1E-5A77-4ADC-85E7-32D695FA681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8AE8F-1884-459A-B4A2-2773B1A2C1C6}">
      <dsp:nvSpPr>
        <dsp:cNvPr id="0" name=""/>
        <dsp:cNvSpPr/>
      </dsp:nvSpPr>
      <dsp:spPr>
        <a:xfrm>
          <a:off x="111066" y="43763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72D4F-AAFC-413D-A1B7-776E5642A714}">
      <dsp:nvSpPr>
        <dsp:cNvPr id="0" name=""/>
        <dsp:cNvSpPr/>
      </dsp:nvSpPr>
      <dsp:spPr>
        <a:xfrm>
          <a:off x="111066" y="208801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/>
            <a:t>Function similarities</a:t>
          </a:r>
        </a:p>
      </dsp:txBody>
      <dsp:txXfrm>
        <a:off x="111066" y="2088014"/>
        <a:ext cx="4320000" cy="648000"/>
      </dsp:txXfrm>
    </dsp:sp>
    <dsp:sp modelId="{C752B30C-257D-4B1A-8146-B1618DEF8626}">
      <dsp:nvSpPr>
        <dsp:cNvPr id="0" name=""/>
        <dsp:cNvSpPr/>
      </dsp:nvSpPr>
      <dsp:spPr>
        <a:xfrm>
          <a:off x="111066" y="2800378"/>
          <a:ext cx="4320000" cy="855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Overall functionality is same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Information saved in tables is similar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Structure for saving information is similar</a:t>
          </a:r>
        </a:p>
      </dsp:txBody>
      <dsp:txXfrm>
        <a:off x="111066" y="2800378"/>
        <a:ext cx="4320000" cy="855472"/>
      </dsp:txXfrm>
    </dsp:sp>
    <dsp:sp modelId="{806F8A88-AAF5-4EED-8BBC-24F63C05F7BC}">
      <dsp:nvSpPr>
        <dsp:cNvPr id="0" name=""/>
        <dsp:cNvSpPr/>
      </dsp:nvSpPr>
      <dsp:spPr>
        <a:xfrm>
          <a:off x="5187066" y="437630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22067-E5C2-4F3D-9041-9A7CB333186F}">
      <dsp:nvSpPr>
        <dsp:cNvPr id="0" name=""/>
        <dsp:cNvSpPr/>
      </dsp:nvSpPr>
      <dsp:spPr>
        <a:xfrm>
          <a:off x="5187066" y="208801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/>
            <a:t>Implementation differences </a:t>
          </a:r>
        </a:p>
      </dsp:txBody>
      <dsp:txXfrm>
        <a:off x="5187066" y="2088014"/>
        <a:ext cx="4320000" cy="648000"/>
      </dsp:txXfrm>
    </dsp:sp>
    <dsp:sp modelId="{365AC2D2-699C-48AB-8F0B-C2093AB6691D}">
      <dsp:nvSpPr>
        <dsp:cNvPr id="0" name=""/>
        <dsp:cNvSpPr/>
      </dsp:nvSpPr>
      <dsp:spPr>
        <a:xfrm>
          <a:off x="5187066" y="2800378"/>
          <a:ext cx="4320000" cy="855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Google Messages app has user interfaces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Name of the database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Name of tables</a:t>
          </a:r>
        </a:p>
      </dsp:txBody>
      <dsp:txXfrm>
        <a:off x="5187066" y="2800378"/>
        <a:ext cx="4320000" cy="855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DC1E2-9553-4F3C-8E95-10872DE780F6}">
      <dsp:nvSpPr>
        <dsp:cNvPr id="0" name=""/>
        <dsp:cNvSpPr/>
      </dsp:nvSpPr>
      <dsp:spPr>
        <a:xfrm>
          <a:off x="115654" y="0"/>
          <a:ext cx="1510523" cy="14546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588F5-CB4A-4482-BBC3-A926A8FD242B}">
      <dsp:nvSpPr>
        <dsp:cNvPr id="0" name=""/>
        <dsp:cNvSpPr/>
      </dsp:nvSpPr>
      <dsp:spPr>
        <a:xfrm>
          <a:off x="115654" y="1624138"/>
          <a:ext cx="4315781" cy="62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Generated by Android OS </a:t>
          </a:r>
        </a:p>
      </dsp:txBody>
      <dsp:txXfrm>
        <a:off x="115654" y="1624138"/>
        <a:ext cx="4315781" cy="623413"/>
      </dsp:txXfrm>
    </dsp:sp>
    <dsp:sp modelId="{FE919363-69D1-4F97-A726-548BD956AA74}">
      <dsp:nvSpPr>
        <dsp:cNvPr id="0" name=""/>
        <dsp:cNvSpPr/>
      </dsp:nvSpPr>
      <dsp:spPr>
        <a:xfrm>
          <a:off x="115654" y="2326392"/>
          <a:ext cx="4315781" cy="176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Messages app description (static information, we focus)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Version of app, when was the app installed/updated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System logs (dynamic information)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App activities logs (covers in different classes)</a:t>
          </a:r>
        </a:p>
      </dsp:txBody>
      <dsp:txXfrm>
        <a:off x="115654" y="2326392"/>
        <a:ext cx="4315781" cy="1767089"/>
      </dsp:txXfrm>
    </dsp:sp>
    <dsp:sp modelId="{78AE8C08-B443-46A8-8CDA-7BB8B4554100}">
      <dsp:nvSpPr>
        <dsp:cNvPr id="0" name=""/>
        <dsp:cNvSpPr/>
      </dsp:nvSpPr>
      <dsp:spPr>
        <a:xfrm>
          <a:off x="5186697" y="0"/>
          <a:ext cx="1510523" cy="14546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5C3F7-0544-4F88-8896-930E56509FAB}">
      <dsp:nvSpPr>
        <dsp:cNvPr id="0" name=""/>
        <dsp:cNvSpPr/>
      </dsp:nvSpPr>
      <dsp:spPr>
        <a:xfrm>
          <a:off x="5186697" y="1624138"/>
          <a:ext cx="4315781" cy="62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Generated by Google Messages functionalities</a:t>
          </a:r>
        </a:p>
      </dsp:txBody>
      <dsp:txXfrm>
        <a:off x="5186697" y="1624138"/>
        <a:ext cx="4315781" cy="623413"/>
      </dsp:txXfrm>
    </dsp:sp>
    <dsp:sp modelId="{1D21C198-D8B0-492A-A328-A8150B616790}">
      <dsp:nvSpPr>
        <dsp:cNvPr id="0" name=""/>
        <dsp:cNvSpPr/>
      </dsp:nvSpPr>
      <dsp:spPr>
        <a:xfrm>
          <a:off x="5186697" y="2326392"/>
          <a:ext cx="4315781" cy="176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Text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Chat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Group texts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Share pictures, videos, audio messages</a:t>
          </a:r>
        </a:p>
      </dsp:txBody>
      <dsp:txXfrm>
        <a:off x="5186697" y="2326392"/>
        <a:ext cx="4315781" cy="1767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0F9D6-B811-4C97-822D-12E03749F41A}">
      <dsp:nvSpPr>
        <dsp:cNvPr id="0" name=""/>
        <dsp:cNvSpPr/>
      </dsp:nvSpPr>
      <dsp:spPr>
        <a:xfrm>
          <a:off x="115654" y="0"/>
          <a:ext cx="1510523" cy="13862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4ED38-5641-4BD3-9CCB-43D6FB2C94D5}">
      <dsp:nvSpPr>
        <dsp:cNvPr id="0" name=""/>
        <dsp:cNvSpPr/>
      </dsp:nvSpPr>
      <dsp:spPr>
        <a:xfrm>
          <a:off x="115654" y="1547778"/>
          <a:ext cx="4315781" cy="594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/>
            <a:t>Locate the </a:t>
          </a:r>
          <a:r>
            <a:rPr lang="en-GB" sz="2400" i="1" kern="1200"/>
            <a:t>packages.xml </a:t>
          </a:r>
          <a:r>
            <a:rPr lang="en-GB" sz="2400" kern="1200"/>
            <a:t>file</a:t>
          </a:r>
          <a:endParaRPr lang="en-US" sz="2400" kern="1200"/>
        </a:p>
      </dsp:txBody>
      <dsp:txXfrm>
        <a:off x="115654" y="1547778"/>
        <a:ext cx="4315781" cy="594103"/>
      </dsp:txXfrm>
    </dsp:sp>
    <dsp:sp modelId="{8B973644-1859-4578-A0ED-5D17383EB655}">
      <dsp:nvSpPr>
        <dsp:cNvPr id="0" name=""/>
        <dsp:cNvSpPr/>
      </dsp:nvSpPr>
      <dsp:spPr>
        <a:xfrm>
          <a:off x="115654" y="2217015"/>
          <a:ext cx="4315781" cy="187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Stores metadata of all the apps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Metadata is </a:t>
          </a:r>
          <a:r>
            <a:rPr lang="en-GB" sz="1700" kern="1200"/>
            <a:t>structured information that describes, explains, locates, or otherwise makes it easier to retrieve, use, or manage an information resource.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Examples metadata of </a:t>
          </a:r>
          <a:r>
            <a:rPr lang="en-US" sz="1700" i="1" kern="1200"/>
            <a:t>Google Messages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Version of app, when was the app installed/updated </a:t>
          </a:r>
        </a:p>
      </dsp:txBody>
      <dsp:txXfrm>
        <a:off x="115654" y="2217015"/>
        <a:ext cx="4315781" cy="1876466"/>
      </dsp:txXfrm>
    </dsp:sp>
    <dsp:sp modelId="{C650961F-9924-4885-8124-17FEE37B50A6}">
      <dsp:nvSpPr>
        <dsp:cNvPr id="0" name=""/>
        <dsp:cNvSpPr/>
      </dsp:nvSpPr>
      <dsp:spPr>
        <a:xfrm>
          <a:off x="5186697" y="0"/>
          <a:ext cx="1510523" cy="13862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D1A43-70CB-4C30-AAAC-AB5681F31A2D}">
      <dsp:nvSpPr>
        <dsp:cNvPr id="0" name=""/>
        <dsp:cNvSpPr/>
      </dsp:nvSpPr>
      <dsp:spPr>
        <a:xfrm>
          <a:off x="5186697" y="1547778"/>
          <a:ext cx="4315781" cy="594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/>
            <a:t>Exam metadata</a:t>
          </a:r>
          <a:endParaRPr lang="en-US" sz="2400" kern="1200"/>
        </a:p>
      </dsp:txBody>
      <dsp:txXfrm>
        <a:off x="5186697" y="1547778"/>
        <a:ext cx="4315781" cy="594103"/>
      </dsp:txXfrm>
    </dsp:sp>
    <dsp:sp modelId="{6EDF437F-9B64-4087-8AB4-75A2F4417709}">
      <dsp:nvSpPr>
        <dsp:cNvPr id="0" name=""/>
        <dsp:cNvSpPr/>
      </dsp:nvSpPr>
      <dsp:spPr>
        <a:xfrm>
          <a:off x="5186697" y="2217015"/>
          <a:ext cx="4315781" cy="187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2C0A5-2A79-411D-BCE6-3E38ADAEE2A0}">
      <dsp:nvSpPr>
        <dsp:cNvPr id="0" name=""/>
        <dsp:cNvSpPr/>
      </dsp:nvSpPr>
      <dsp:spPr>
        <a:xfrm>
          <a:off x="0" y="359524"/>
          <a:ext cx="2881664" cy="1829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40C0E-09AE-40E0-9149-9E3F91176450}">
      <dsp:nvSpPr>
        <dsp:cNvPr id="0" name=""/>
        <dsp:cNvSpPr/>
      </dsp:nvSpPr>
      <dsp:spPr>
        <a:xfrm>
          <a:off x="320184" y="663700"/>
          <a:ext cx="2881664" cy="1829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grep:  </a:t>
          </a:r>
          <a:r>
            <a:rPr lang="en-US" sz="2300" kern="1200"/>
            <a:t>a </a:t>
          </a:r>
          <a:r>
            <a:rPr lang="en-US" sz="2300" b="1" kern="1200"/>
            <a:t>command</a:t>
          </a:r>
          <a:r>
            <a:rPr lang="en-US" sz="2300" kern="1200"/>
            <a:t>-line tool that allows you to find a string in a file</a:t>
          </a:r>
        </a:p>
      </dsp:txBody>
      <dsp:txXfrm>
        <a:off x="373779" y="717295"/>
        <a:ext cx="2774474" cy="1722666"/>
      </dsp:txXfrm>
    </dsp:sp>
    <dsp:sp modelId="{839BF76B-C140-489A-9C2B-EAC51BF1ACC4}">
      <dsp:nvSpPr>
        <dsp:cNvPr id="0" name=""/>
        <dsp:cNvSpPr/>
      </dsp:nvSpPr>
      <dsp:spPr>
        <a:xfrm>
          <a:off x="3522034" y="359524"/>
          <a:ext cx="2881664" cy="1829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8E413-0FBE-4CFE-8A00-5C033F370394}">
      <dsp:nvSpPr>
        <dsp:cNvPr id="0" name=""/>
        <dsp:cNvSpPr/>
      </dsp:nvSpPr>
      <dsp:spPr>
        <a:xfrm>
          <a:off x="3842219" y="663700"/>
          <a:ext cx="2881664" cy="1829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-i:</a:t>
          </a:r>
          <a:r>
            <a:rPr lang="en-US" sz="2300" kern="1200"/>
            <a:t> Ignores, case for matching</a:t>
          </a:r>
        </a:p>
      </dsp:txBody>
      <dsp:txXfrm>
        <a:off x="3895814" y="717295"/>
        <a:ext cx="2774474" cy="1722666"/>
      </dsp:txXfrm>
    </dsp:sp>
    <dsp:sp modelId="{7A2B0FD8-B3CB-4E18-B75C-B9F81B4D52DE}">
      <dsp:nvSpPr>
        <dsp:cNvPr id="0" name=""/>
        <dsp:cNvSpPr/>
      </dsp:nvSpPr>
      <dsp:spPr>
        <a:xfrm>
          <a:off x="7044068" y="359524"/>
          <a:ext cx="2881664" cy="1829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78724-F701-4992-AC30-67BF04FC6902}">
      <dsp:nvSpPr>
        <dsp:cNvPr id="0" name=""/>
        <dsp:cNvSpPr/>
      </dsp:nvSpPr>
      <dsp:spPr>
        <a:xfrm>
          <a:off x="7364253" y="663700"/>
          <a:ext cx="2881664" cy="1829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-n: </a:t>
          </a:r>
          <a:r>
            <a:rPr lang="en-US" sz="2300" kern="1200"/>
            <a:t>Display the matched lines and their line numbers</a:t>
          </a:r>
        </a:p>
      </dsp:txBody>
      <dsp:txXfrm>
        <a:off x="7417848" y="717295"/>
        <a:ext cx="2774474" cy="1722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8357A-88DE-4F4B-B5D6-33E2D5F9B069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D29FB-2FC2-49F4-B776-69178E69305F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2A128-8B36-4533-8E67-4059F7A66F1F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phone was received a message on Jan 29, 2020 at 06:20:45 pm</a:t>
          </a:r>
        </a:p>
      </dsp:txBody>
      <dsp:txXfrm>
        <a:off x="1350519" y="499"/>
        <a:ext cx="8267613" cy="1169280"/>
      </dsp:txXfrm>
    </dsp:sp>
    <dsp:sp modelId="{87EF525C-3195-4E80-958C-0C40520FC130}">
      <dsp:nvSpPr>
        <dsp:cNvPr id="0" name=""/>
        <dsp:cNvSpPr/>
      </dsp:nvSpPr>
      <dsp:spPr>
        <a:xfrm>
          <a:off x="0" y="1462100"/>
          <a:ext cx="9618133" cy="1169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80974-58FC-4595-A64D-B13A232ABD2B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87C3D-1410-48F7-AC55-3CFCDF7C7D53}">
      <dsp:nvSpPr>
        <dsp:cNvPr id="0" name=""/>
        <dsp:cNvSpPr/>
      </dsp:nvSpPr>
      <dsp:spPr>
        <a:xfrm>
          <a:off x="1350519" y="1462100"/>
          <a:ext cx="4328159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is message?</a:t>
          </a:r>
        </a:p>
      </dsp:txBody>
      <dsp:txXfrm>
        <a:off x="1350519" y="1462100"/>
        <a:ext cx="4328159" cy="1169280"/>
      </dsp:txXfrm>
    </dsp:sp>
    <dsp:sp modelId="{FC634019-4915-4334-9CAC-EFE2244639C2}">
      <dsp:nvSpPr>
        <dsp:cNvPr id="0" name=""/>
        <dsp:cNvSpPr/>
      </dsp:nvSpPr>
      <dsp:spPr>
        <a:xfrm>
          <a:off x="5678679" y="1462100"/>
          <a:ext cx="393945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Message is a verbal, written, or recorded communication sent to or left for a recipient who cannot be contacted directly.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Messages get stored in database as data is organized and easily readable</a:t>
          </a:r>
        </a:p>
      </dsp:txBody>
      <dsp:txXfrm>
        <a:off x="5678679" y="1462100"/>
        <a:ext cx="3939453" cy="1169280"/>
      </dsp:txXfrm>
    </dsp:sp>
    <dsp:sp modelId="{DA1FC272-424C-407E-A8D5-8360BC1D325F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539C7-0F26-4759-8D44-87EF1DE44FB9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CEB73-960E-4B2D-B792-F8E3C5279CAB}">
      <dsp:nvSpPr>
        <dsp:cNvPr id="0" name=""/>
        <dsp:cNvSpPr/>
      </dsp:nvSpPr>
      <dsp:spPr>
        <a:xfrm>
          <a:off x="1350519" y="2923701"/>
          <a:ext cx="4328159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Message evidence includes</a:t>
          </a:r>
          <a:endParaRPr lang="en-US" sz="2500" kern="1200"/>
        </a:p>
      </dsp:txBody>
      <dsp:txXfrm>
        <a:off x="1350519" y="2923701"/>
        <a:ext cx="4328159" cy="1169280"/>
      </dsp:txXfrm>
    </dsp:sp>
    <dsp:sp modelId="{3FE038F6-F56E-465E-AE29-FDDB4EC4E2D6}">
      <dsp:nvSpPr>
        <dsp:cNvPr id="0" name=""/>
        <dsp:cNvSpPr/>
      </dsp:nvSpPr>
      <dsp:spPr>
        <a:xfrm>
          <a:off x="5678679" y="2923701"/>
          <a:ext cx="393945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Who (Sender, Receiver)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What (Content of the message, e.g., text, pictures, audio, video) 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When (Timestamps)</a:t>
          </a:r>
          <a:endParaRPr lang="en-US" sz="1200" kern="1200"/>
        </a:p>
      </dsp:txBody>
      <dsp:txXfrm>
        <a:off x="5678679" y="2923701"/>
        <a:ext cx="3939453" cy="1169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6775-1F52-483E-B790-52C46B0BE5EA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345E2-6A32-4A66-BEAC-D46F0818FFB2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D06B1-3DE9-45F8-BD78-C2EF40E34375}">
      <dsp:nvSpPr>
        <dsp:cNvPr id="0" name=""/>
        <dsp:cNvSpPr/>
      </dsp:nvSpPr>
      <dsp:spPr>
        <a:xfrm>
          <a:off x="994536" y="1698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is the content of the message the phone received on Jan 29, 2020 at 06:20:45 pm?</a:t>
          </a:r>
        </a:p>
      </dsp:txBody>
      <dsp:txXfrm>
        <a:off x="994536" y="1698"/>
        <a:ext cx="8623596" cy="861070"/>
      </dsp:txXfrm>
    </dsp:sp>
    <dsp:sp modelId="{5D18FAD9-E9E6-42C0-9853-77D28A807E65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643CC-505F-4179-99E8-DF3EEA22FDA3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904BE-ECB3-40C1-B1E8-38FFBBBCDDB9}">
      <dsp:nvSpPr>
        <dsp:cNvPr id="0" name=""/>
        <dsp:cNvSpPr/>
      </dsp:nvSpPr>
      <dsp:spPr>
        <a:xfrm>
          <a:off x="994536" y="1078036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When was message sent by the other person?</a:t>
          </a:r>
        </a:p>
      </dsp:txBody>
      <dsp:txXfrm>
        <a:off x="994536" y="1078036"/>
        <a:ext cx="8623596" cy="861070"/>
      </dsp:txXfrm>
    </dsp:sp>
    <dsp:sp modelId="{50F14361-5DF5-4F80-8797-39FF7D7F331F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4A826-3A62-4700-B323-2EFDDFBF1A0C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20408-F648-4A49-819A-3B0853C42FA1}">
      <dsp:nvSpPr>
        <dsp:cNvPr id="0" name=""/>
        <dsp:cNvSpPr/>
      </dsp:nvSpPr>
      <dsp:spPr>
        <a:xfrm>
          <a:off x="994536" y="2154374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Who sent the message?</a:t>
          </a:r>
        </a:p>
      </dsp:txBody>
      <dsp:txXfrm>
        <a:off x="994536" y="2154374"/>
        <a:ext cx="8623596" cy="861070"/>
      </dsp:txXfrm>
    </dsp:sp>
    <dsp:sp modelId="{78D6D694-1BDB-485F-80BD-0BED011B4FA4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3019D-8850-4093-8240-EBB547CC5758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88D05-59EC-4467-BA15-0787D5D2AA28}">
      <dsp:nvSpPr>
        <dsp:cNvPr id="0" name=""/>
        <dsp:cNvSpPr/>
      </dsp:nvSpPr>
      <dsp:spPr>
        <a:xfrm>
          <a:off x="994536" y="3230712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Has the message been read?</a:t>
          </a:r>
        </a:p>
      </dsp:txBody>
      <dsp:txXfrm>
        <a:off x="994536" y="3230712"/>
        <a:ext cx="8623596" cy="861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FEAFE-12D7-4E3F-A92A-299D2B19B9C8}">
      <dsp:nvSpPr>
        <dsp:cNvPr id="0" name=""/>
        <dsp:cNvSpPr/>
      </dsp:nvSpPr>
      <dsp:spPr>
        <a:xfrm>
          <a:off x="582441" y="869014"/>
          <a:ext cx="1247033" cy="1247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EA596-94D4-45CF-A14A-BB0DF6DF177A}">
      <dsp:nvSpPr>
        <dsp:cNvPr id="0" name=""/>
        <dsp:cNvSpPr/>
      </dsp:nvSpPr>
      <dsp:spPr>
        <a:xfrm>
          <a:off x="848202" y="1134775"/>
          <a:ext cx="715510" cy="7155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06A83-C952-4F99-9E46-0618725E46F6}">
      <dsp:nvSpPr>
        <dsp:cNvPr id="0" name=""/>
        <dsp:cNvSpPr/>
      </dsp:nvSpPr>
      <dsp:spPr>
        <a:xfrm>
          <a:off x="183800" y="250446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Step 1: Find the database where message evidence is stored</a:t>
          </a:r>
        </a:p>
      </dsp:txBody>
      <dsp:txXfrm>
        <a:off x="183800" y="2504467"/>
        <a:ext cx="2044316" cy="720000"/>
      </dsp:txXfrm>
    </dsp:sp>
    <dsp:sp modelId="{F66B7FD3-4A35-4923-B2AC-FBE3EA5DFF09}">
      <dsp:nvSpPr>
        <dsp:cNvPr id="0" name=""/>
        <dsp:cNvSpPr/>
      </dsp:nvSpPr>
      <dsp:spPr>
        <a:xfrm>
          <a:off x="2984513" y="869014"/>
          <a:ext cx="1247033" cy="12470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25AD1-294B-4281-8AE8-0C28E8909C4D}">
      <dsp:nvSpPr>
        <dsp:cNvPr id="0" name=""/>
        <dsp:cNvSpPr/>
      </dsp:nvSpPr>
      <dsp:spPr>
        <a:xfrm>
          <a:off x="3250275" y="1134775"/>
          <a:ext cx="715510" cy="7155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0EC2B-4E83-4B83-B10D-7FE0EE22E399}">
      <dsp:nvSpPr>
        <dsp:cNvPr id="0" name=""/>
        <dsp:cNvSpPr/>
      </dsp:nvSpPr>
      <dsp:spPr>
        <a:xfrm>
          <a:off x="2585872" y="250446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Step 2: Find the table contains the message content</a:t>
          </a:r>
        </a:p>
      </dsp:txBody>
      <dsp:txXfrm>
        <a:off x="2585872" y="2504467"/>
        <a:ext cx="2044316" cy="720000"/>
      </dsp:txXfrm>
    </dsp:sp>
    <dsp:sp modelId="{D87C520A-AE5E-4FD7-B198-0B7BD7226D9E}">
      <dsp:nvSpPr>
        <dsp:cNvPr id="0" name=""/>
        <dsp:cNvSpPr/>
      </dsp:nvSpPr>
      <dsp:spPr>
        <a:xfrm>
          <a:off x="5386585" y="869014"/>
          <a:ext cx="1247033" cy="12470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DF18C-8BE7-4E57-822D-F3C2C4009329}">
      <dsp:nvSpPr>
        <dsp:cNvPr id="0" name=""/>
        <dsp:cNvSpPr/>
      </dsp:nvSpPr>
      <dsp:spPr>
        <a:xfrm>
          <a:off x="5652347" y="1134775"/>
          <a:ext cx="715510" cy="7155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D62E0-C69F-435D-A24B-B6AF7DC18564}">
      <dsp:nvSpPr>
        <dsp:cNvPr id="0" name=""/>
        <dsp:cNvSpPr/>
      </dsp:nvSpPr>
      <dsp:spPr>
        <a:xfrm>
          <a:off x="4987944" y="250446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Step 3: Find the column contains the message content</a:t>
          </a:r>
        </a:p>
      </dsp:txBody>
      <dsp:txXfrm>
        <a:off x="4987944" y="2504467"/>
        <a:ext cx="2044316" cy="720000"/>
      </dsp:txXfrm>
    </dsp:sp>
    <dsp:sp modelId="{5D2ADE5D-E81A-49F6-A787-A936C4B9C1D0}">
      <dsp:nvSpPr>
        <dsp:cNvPr id="0" name=""/>
        <dsp:cNvSpPr/>
      </dsp:nvSpPr>
      <dsp:spPr>
        <a:xfrm>
          <a:off x="7788658" y="869014"/>
          <a:ext cx="1247033" cy="12470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45F9D-4012-4B1C-814F-4A6A2DD29C96}">
      <dsp:nvSpPr>
        <dsp:cNvPr id="0" name=""/>
        <dsp:cNvSpPr/>
      </dsp:nvSpPr>
      <dsp:spPr>
        <a:xfrm>
          <a:off x="8054419" y="1134775"/>
          <a:ext cx="715510" cy="7155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8E639-5EAC-403C-BE3C-969C84C2E4A3}">
      <dsp:nvSpPr>
        <dsp:cNvPr id="0" name=""/>
        <dsp:cNvSpPr/>
      </dsp:nvSpPr>
      <dsp:spPr>
        <a:xfrm>
          <a:off x="7390016" y="250446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Step 4: Find the message content  in a cell</a:t>
          </a:r>
        </a:p>
      </dsp:txBody>
      <dsp:txXfrm>
        <a:off x="7390016" y="2504467"/>
        <a:ext cx="2044316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C0D29-8A58-46FD-89AB-235914D45C77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5283-6618-4217-8DFC-C76C22CA052A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E5AE2-1EAF-4F27-9E2F-27233A739C4E}">
      <dsp:nvSpPr>
        <dsp:cNvPr id="0" name=""/>
        <dsp:cNvSpPr/>
      </dsp:nvSpPr>
      <dsp:spPr>
        <a:xfrm>
          <a:off x="994536" y="1698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Understand the application</a:t>
          </a:r>
        </a:p>
      </dsp:txBody>
      <dsp:txXfrm>
        <a:off x="994536" y="1698"/>
        <a:ext cx="8623596" cy="861070"/>
      </dsp:txXfrm>
    </dsp:sp>
    <dsp:sp modelId="{F488909D-A0F4-42FF-B4A6-83BB4FFF941E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F0B27-B29C-41E9-BECC-BC1DDD818EE4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26981-0DB6-47AC-B2D4-AAE3C9AF7687}">
      <dsp:nvSpPr>
        <dsp:cNvPr id="0" name=""/>
        <dsp:cNvSpPr/>
      </dsp:nvSpPr>
      <dsp:spPr>
        <a:xfrm>
          <a:off x="994536" y="1078036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Locate the packages.xml for metadata of the application</a:t>
          </a:r>
        </a:p>
      </dsp:txBody>
      <dsp:txXfrm>
        <a:off x="994536" y="1078036"/>
        <a:ext cx="8623596" cy="861070"/>
      </dsp:txXfrm>
    </dsp:sp>
    <dsp:sp modelId="{1F5FB3A8-32CB-4AFA-B821-212798D69D9B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DC62B-E854-4657-85A8-28B0222031CC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E7C66-28A8-49D4-9FCC-CB0BBD6280C1}">
      <dsp:nvSpPr>
        <dsp:cNvPr id="0" name=""/>
        <dsp:cNvSpPr/>
      </dsp:nvSpPr>
      <dsp:spPr>
        <a:xfrm>
          <a:off x="994536" y="2154374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Look at the application directories</a:t>
          </a:r>
        </a:p>
      </dsp:txBody>
      <dsp:txXfrm>
        <a:off x="994536" y="2154374"/>
        <a:ext cx="8623596" cy="861070"/>
      </dsp:txXfrm>
    </dsp:sp>
    <dsp:sp modelId="{9CC40626-6479-47A1-B4D0-7595B1E89B83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B3E06-7996-4BB9-B4C7-00EEE0FED404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CCD48-B124-4BC3-960A-6478CF78EF88}">
      <dsp:nvSpPr>
        <dsp:cNvPr id="0" name=""/>
        <dsp:cNvSpPr/>
      </dsp:nvSpPr>
      <dsp:spPr>
        <a:xfrm>
          <a:off x="994536" y="3230712"/>
          <a:ext cx="4328159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Go to the "databases" directory</a:t>
          </a:r>
        </a:p>
      </dsp:txBody>
      <dsp:txXfrm>
        <a:off x="994536" y="3230712"/>
        <a:ext cx="4328159" cy="861070"/>
      </dsp:txXfrm>
    </dsp:sp>
    <dsp:sp modelId="{6895FE1E-5A77-4ADC-85E7-32D695FA6816}">
      <dsp:nvSpPr>
        <dsp:cNvPr id="0" name=""/>
        <dsp:cNvSpPr/>
      </dsp:nvSpPr>
      <dsp:spPr>
        <a:xfrm>
          <a:off x="5322696" y="3230712"/>
          <a:ext cx="429543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Open bugle_db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Explore these tables: messages, conversations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Fetch the information needed from these tables</a:t>
          </a:r>
        </a:p>
      </dsp:txBody>
      <dsp:txXfrm>
        <a:off x="5322696" y="3230712"/>
        <a:ext cx="4295436" cy="861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grep-command-in-unixlinux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https://www.android.com/gms/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ls 'Pixel 3/data/data/' | grep -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com.google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8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cat 'Pixel 3/data/system/packages.xml' | grep –in 'package name="</a:t>
            </a:r>
            <a:r>
              <a:rPr lang="en-US" err="1">
                <a:cs typeface="Calibri"/>
              </a:rPr>
              <a:t>com.google.android.apps.messaging</a:t>
            </a:r>
            <a:r>
              <a:rPr lang="en-US">
                <a:cs typeface="Calibri"/>
              </a:rPr>
              <a:t>“’</a:t>
            </a:r>
          </a:p>
          <a:p>
            <a:r>
              <a:rPr lang="en-US" sz="1200">
                <a:ea typeface="+mn-lt"/>
                <a:cs typeface="+mn-lt"/>
                <a:hlinkClick r:id="rId3"/>
              </a:rPr>
              <a:t>https://www.geeksforgeeks.org/grep-command-in-unixlinux/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0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tree 'Pixel 3/data/data/</a:t>
            </a:r>
            <a:r>
              <a:rPr lang="en-US" err="1">
                <a:cs typeface="Calibri"/>
              </a:rPr>
              <a:t>com.google.android.apps.messaging</a:t>
            </a:r>
            <a:r>
              <a:rPr lang="en-US">
                <a:cs typeface="Calibri"/>
              </a:rPr>
              <a:t>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8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tree 'Pixel 3/data/data/</a:t>
            </a:r>
            <a:r>
              <a:rPr lang="en-US" err="1">
                <a:cs typeface="Calibri"/>
              </a:rPr>
              <a:t>com.google.android.apps.messaging</a:t>
            </a:r>
            <a:r>
              <a:rPr lang="en-US">
                <a:cs typeface="Calibri"/>
              </a:rPr>
              <a:t>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5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sqlitebrowser</a:t>
            </a:r>
            <a:r>
              <a:rPr lang="en-US">
                <a:cs typeface="Calibri"/>
              </a:rPr>
              <a:t> 'Pixel 3/data/data/</a:t>
            </a:r>
            <a:r>
              <a:rPr lang="en-US" err="1">
                <a:cs typeface="Calibri"/>
              </a:rPr>
              <a:t>com.google.android.apps.messaging</a:t>
            </a:r>
            <a:r>
              <a:rPr lang="en-US">
                <a:cs typeface="Calibri"/>
              </a:rPr>
              <a:t>/databases/</a:t>
            </a:r>
            <a:r>
              <a:rPr lang="en-US" err="1">
                <a:cs typeface="Calibri"/>
              </a:rPr>
              <a:t>bugle_db</a:t>
            </a:r>
            <a:r>
              <a:rPr lang="en-US">
                <a:cs typeface="Calibri"/>
              </a:rPr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3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8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23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1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779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9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32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4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2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4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0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1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21F041D3-FA6F-7DEC-C90E-4A3F052062D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698" y="6152356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2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android/guides/over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257152-5D02-4C2C-41D5-4BDF7FAA6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4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/>
              <a:t>Pixel 3 GMS App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US" sz="1600"/>
              <a:t>Part 1: Messaging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504939-98DB-43A7-B52D-E7C08D7C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/>
              <a:t>Where does evidence come from?</a:t>
            </a:r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6BD029EF-7611-316F-53AB-20B0E0631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86152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763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0597DE-6CB5-420F-A040-50C3AF0A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1. How to find Messages app description 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A730DF7-21F2-3A0F-224D-13B9515A6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47882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59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CF58-F693-4833-B1BB-BD546A82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A: </a:t>
            </a:r>
            <a:r>
              <a:rPr lang="en-GB"/>
              <a:t>Locate the </a:t>
            </a:r>
            <a:r>
              <a:rPr lang="en-GB" i="1">
                <a:solidFill>
                  <a:srgbClr val="7030A0"/>
                </a:solidFill>
              </a:rPr>
              <a:t>packages.xml </a:t>
            </a:r>
            <a:r>
              <a:rPr lang="en-GB"/>
              <a:t>file</a:t>
            </a:r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E0B3B33-FDC2-46B0-13C0-D184407ADD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903663"/>
          <a:ext cx="10245918" cy="2853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27CC273-E3C2-4629-9827-ABC4985FA7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223" y="1871367"/>
            <a:ext cx="10958512" cy="845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A7CC22-27B9-480C-844D-2D97A0018371}"/>
              </a:ext>
            </a:extLst>
          </p:cNvPr>
          <p:cNvSpPr/>
          <p:nvPr/>
        </p:nvSpPr>
        <p:spPr>
          <a:xfrm>
            <a:off x="922110" y="2099529"/>
            <a:ext cx="10958945" cy="6234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96F9-C689-4B61-8E55-1E7BFEEF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B: </a:t>
            </a:r>
            <a:r>
              <a:rPr lang="en-GB"/>
              <a:t>Exam metadata</a:t>
            </a:r>
            <a:r>
              <a:rPr lang="en-US">
                <a:cs typeface="Calibri Light"/>
              </a:rPr>
              <a:t> </a:t>
            </a:r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139F286-2F1B-431B-8096-12D93936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63" y="1690688"/>
            <a:ext cx="8041481" cy="194738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C5C8F6-B106-4B87-ABFF-8456527F0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32787"/>
              </p:ext>
            </p:extLst>
          </p:nvPr>
        </p:nvGraphicFramePr>
        <p:xfrm>
          <a:off x="2531019" y="3831194"/>
          <a:ext cx="8546716" cy="2048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36">
                  <a:extLst>
                    <a:ext uri="{9D8B030D-6E8A-4147-A177-3AD203B41FA5}">
                      <a16:colId xmlns:a16="http://schemas.microsoft.com/office/drawing/2014/main" val="353920955"/>
                    </a:ext>
                  </a:extLst>
                </a:gridCol>
                <a:gridCol w="1598212">
                  <a:extLst>
                    <a:ext uri="{9D8B030D-6E8A-4147-A177-3AD203B41FA5}">
                      <a16:colId xmlns:a16="http://schemas.microsoft.com/office/drawing/2014/main" val="4155753769"/>
                    </a:ext>
                  </a:extLst>
                </a:gridCol>
                <a:gridCol w="1728052">
                  <a:extLst>
                    <a:ext uri="{9D8B030D-6E8A-4147-A177-3AD203B41FA5}">
                      <a16:colId xmlns:a16="http://schemas.microsoft.com/office/drawing/2014/main" val="2951756923"/>
                    </a:ext>
                  </a:extLst>
                </a:gridCol>
                <a:gridCol w="2845516">
                  <a:extLst>
                    <a:ext uri="{9D8B030D-6E8A-4147-A177-3AD203B41FA5}">
                      <a16:colId xmlns:a16="http://schemas.microsoft.com/office/drawing/2014/main" val="4270953812"/>
                    </a:ext>
                  </a:extLst>
                </a:gridCol>
              </a:tblGrid>
              <a:tr h="270074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>
                          <a:effectLst/>
                        </a:rPr>
                        <a:t>Type​​</a:t>
                      </a:r>
                      <a:endParaRPr lang="en-GB" sz="1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>
                          <a:effectLst/>
                        </a:rPr>
                        <a:t>Hex​​</a:t>
                      </a:r>
                      <a:endParaRPr lang="en-GB" sz="1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>
                          <a:effectLst/>
                        </a:rPr>
                        <a:t>Integer​​</a:t>
                      </a:r>
                      <a:endParaRPr lang="en-GB" sz="1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>
                          <a:effectLst/>
                        </a:rPr>
                        <a:t>Epoch​​</a:t>
                      </a:r>
                      <a:endParaRPr lang="en-GB" sz="1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extLst>
                  <a:ext uri="{0D108BD9-81ED-4DB2-BD59-A6C34878D82A}">
                    <a16:rowId xmlns:a16="http://schemas.microsoft.com/office/drawing/2014/main" val="1833738252"/>
                  </a:ext>
                </a:extLst>
              </a:tr>
              <a:tr h="57192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>
                          <a:effectLst/>
                        </a:rPr>
                        <a:t>ft​​ (First-time installation)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>
                          <a:effectLst/>
                        </a:rPr>
                        <a:t>16ff235b278​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u="none" strike="noStrike">
                          <a:effectLst/>
                        </a:rPr>
                        <a:t>1580316603000</a:t>
                      </a:r>
                      <a:r>
                        <a:rPr lang="en-US" sz="1500">
                          <a:effectLst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 u="none" strike="noStrike">
                          <a:effectLst/>
                        </a:rPr>
                        <a:t>Wednesday, January 29, 2020 4:50:03 PM</a:t>
                      </a:r>
                      <a:r>
                        <a:rPr lang="en-GB" sz="1500">
                          <a:effectLst/>
                        </a:rPr>
                        <a:t>​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extLst>
                  <a:ext uri="{0D108BD9-81ED-4DB2-BD59-A6C34878D82A}">
                    <a16:rowId xmlns:a16="http://schemas.microsoft.com/office/drawing/2014/main" val="183410036"/>
                  </a:ext>
                </a:extLst>
              </a:tr>
              <a:tr h="603696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>
                          <a:effectLst/>
                        </a:rPr>
                        <a:t>it​​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>
                          <a:effectLst/>
                        </a:rPr>
                        <a:t>11e8f7d4c00​​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>
                          <a:effectLst/>
                        </a:rPr>
                        <a:t>1230768000000​​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>
                          <a:effectLst/>
                        </a:rPr>
                        <a:t>Thursday, January 1, 2009 12:00:00 AM​​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extLst>
                  <a:ext uri="{0D108BD9-81ED-4DB2-BD59-A6C34878D82A}">
                    <a16:rowId xmlns:a16="http://schemas.microsoft.com/office/drawing/2014/main" val="202157603"/>
                  </a:ext>
                </a:extLst>
              </a:tr>
              <a:tr h="57192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 err="1">
                          <a:effectLst/>
                        </a:rPr>
                        <a:t>ut</a:t>
                      </a:r>
                      <a:r>
                        <a:rPr lang="en-GB" sz="1500">
                          <a:effectLst/>
                        </a:rPr>
                        <a:t>​​ (</a:t>
                      </a:r>
                      <a:r>
                        <a:rPr lang="en-GB" sz="1600">
                          <a:effectLst/>
                        </a:rPr>
                        <a:t>last update​​​</a:t>
                      </a:r>
                      <a:r>
                        <a:rPr lang="en-GB" sz="1500">
                          <a:effectLst/>
                        </a:rPr>
                        <a:t>)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>
                          <a:effectLst/>
                        </a:rPr>
                        <a:t>16ff235b8bb​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u="none" strike="noStrike">
                          <a:effectLst/>
                        </a:rPr>
                        <a:t>1580316604603</a:t>
                      </a:r>
                      <a:r>
                        <a:rPr lang="en-US" sz="1500">
                          <a:effectLst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 u="none" strike="noStrike">
                          <a:effectLst/>
                        </a:rPr>
                        <a:t>Wednesday, January 29, 2020 4:50:04.603 PM</a:t>
                      </a:r>
                      <a:r>
                        <a:rPr lang="en-GB" sz="1500">
                          <a:effectLst/>
                        </a:rPr>
                        <a:t>​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extLst>
                  <a:ext uri="{0D108BD9-81ED-4DB2-BD59-A6C34878D82A}">
                    <a16:rowId xmlns:a16="http://schemas.microsoft.com/office/drawing/2014/main" val="158679049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064E351-3B55-41F7-8D06-D42E05FC5F06}"/>
              </a:ext>
            </a:extLst>
          </p:cNvPr>
          <p:cNvSpPr/>
          <p:nvPr/>
        </p:nvSpPr>
        <p:spPr>
          <a:xfrm>
            <a:off x="2531019" y="2671525"/>
            <a:ext cx="4179094" cy="261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139269-FFDD-499C-A92C-41CA95D0833F}"/>
              </a:ext>
            </a:extLst>
          </p:cNvPr>
          <p:cNvCxnSpPr/>
          <p:nvPr/>
        </p:nvCxnSpPr>
        <p:spPr>
          <a:xfrm>
            <a:off x="5590927" y="2945369"/>
            <a:ext cx="390524" cy="8429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78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A1FC51-A31D-427B-B0EB-6BF0F4BB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Metadata attributes of </a:t>
            </a:r>
            <a:r>
              <a:rPr lang="en-US" sz="37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packages.xml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7E76E-946B-48B6-BDA8-7144B0B233FA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E0727F-4394-4C49-A350-75B601DC7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375853"/>
              </p:ext>
            </p:extLst>
          </p:nvPr>
        </p:nvGraphicFramePr>
        <p:xfrm>
          <a:off x="985968" y="1102930"/>
          <a:ext cx="8288035" cy="3227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422">
                  <a:extLst>
                    <a:ext uri="{9D8B030D-6E8A-4147-A177-3AD203B41FA5}">
                      <a16:colId xmlns:a16="http://schemas.microsoft.com/office/drawing/2014/main" val="3624119796"/>
                    </a:ext>
                  </a:extLst>
                </a:gridCol>
                <a:gridCol w="1196316">
                  <a:extLst>
                    <a:ext uri="{9D8B030D-6E8A-4147-A177-3AD203B41FA5}">
                      <a16:colId xmlns:a16="http://schemas.microsoft.com/office/drawing/2014/main" val="87569959"/>
                    </a:ext>
                  </a:extLst>
                </a:gridCol>
                <a:gridCol w="6624297">
                  <a:extLst>
                    <a:ext uri="{9D8B030D-6E8A-4147-A177-3AD203B41FA5}">
                      <a16:colId xmlns:a16="http://schemas.microsoft.com/office/drawing/2014/main" val="3755241660"/>
                    </a:ext>
                  </a:extLst>
                </a:gridCol>
              </a:tblGrid>
              <a:tr h="24249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​​​</a:t>
                      </a:r>
                      <a:endParaRPr lang="en-US" sz="13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Attribute Name​​​</a:t>
                      </a:r>
                      <a:endParaRPr lang="en-US" sz="13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Description​​​</a:t>
                      </a:r>
                      <a:endParaRPr lang="en-US" sz="13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extLst>
                  <a:ext uri="{0D108BD9-81ED-4DB2-BD59-A6C34878D82A}">
                    <a16:rowId xmlns:a16="http://schemas.microsoft.com/office/drawing/2014/main" val="651783802"/>
                  </a:ext>
                </a:extLst>
              </a:tr>
              <a:tr h="24249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1​​​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name​​​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package name​​​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extLst>
                  <a:ext uri="{0D108BD9-81ED-4DB2-BD59-A6C34878D82A}">
                    <a16:rowId xmlns:a16="http://schemas.microsoft.com/office/drawing/2014/main" val="1421585274"/>
                  </a:ext>
                </a:extLst>
              </a:tr>
              <a:tr h="24249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2​​​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codePath​​​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APK file installation location (/system/app/ or /data/app/)​​​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extLst>
                  <a:ext uri="{0D108BD9-81ED-4DB2-BD59-A6C34878D82A}">
                    <a16:rowId xmlns:a16="http://schemas.microsoft.com/office/drawing/2014/main" val="1007076100"/>
                  </a:ext>
                </a:extLst>
              </a:tr>
              <a:tr h="24249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3​​​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nativeLibraryPath​​​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native library (*.so file) default path is /data/data/&lt;package name&gt;/lib/​​​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extLst>
                  <a:ext uri="{0D108BD9-81ED-4DB2-BD59-A6C34878D82A}">
                    <a16:rowId xmlns:a16="http://schemas.microsoft.com/office/drawing/2014/main" val="1823225510"/>
                  </a:ext>
                </a:extLst>
              </a:tr>
              <a:tr h="24249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4​​​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flag​​​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Store ApplicationInfo Flags [http://developer.android.com/reference/android/content/pm/ApplicationInfo.html]​​​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extLst>
                  <a:ext uri="{0D108BD9-81ED-4DB2-BD59-A6C34878D82A}">
                    <a16:rowId xmlns:a16="http://schemas.microsoft.com/office/drawing/2014/main" val="36366349"/>
                  </a:ext>
                </a:extLst>
              </a:tr>
              <a:tr h="24249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5​​​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ft​​​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timestamp in hex format of first time installation (milliseconds Unix epoch time)​​​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extLst>
                  <a:ext uri="{0D108BD9-81ED-4DB2-BD59-A6C34878D82A}">
                    <a16:rowId xmlns:a16="http://schemas.microsoft.com/office/drawing/2014/main" val="3655341369"/>
                  </a:ext>
                </a:extLst>
              </a:tr>
              <a:tr h="24249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6​​​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it​​​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timestamp in hex format of what? (online notes are conflict with ft)​​​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extLst>
                  <a:ext uri="{0D108BD9-81ED-4DB2-BD59-A6C34878D82A}">
                    <a16:rowId xmlns:a16="http://schemas.microsoft.com/office/drawing/2014/main" val="617895993"/>
                  </a:ext>
                </a:extLst>
              </a:tr>
              <a:tr h="24249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7​​​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ut​​​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timestamp in hex format of last update​​​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extLst>
                  <a:ext uri="{0D108BD9-81ED-4DB2-BD59-A6C34878D82A}">
                    <a16:rowId xmlns:a16="http://schemas.microsoft.com/office/drawing/2014/main" val="3977966864"/>
                  </a:ext>
                </a:extLst>
              </a:tr>
              <a:tr h="38980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8​​​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version​​​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00">
                          <a:effectLst/>
                        </a:rPr>
                        <a:t>Version Code from AndroidManifest.xml file [http://developer.android.com/guide/topics/manifest/manifest-element.html#vcode]​​​</a:t>
                      </a:r>
                      <a:endParaRPr lang="fr-FR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extLst>
                  <a:ext uri="{0D108BD9-81ED-4DB2-BD59-A6C34878D82A}">
                    <a16:rowId xmlns:a16="http://schemas.microsoft.com/office/drawing/2014/main" val="228087088"/>
                  </a:ext>
                </a:extLst>
              </a:tr>
              <a:tr h="38980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9​​​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sharedUserId​​​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The name of Linux user ID that will be shared with other applications, It is same parameter which we define in AndroidManifest.xml [http://developer.android.com/guide/topics/manifest/manifest-element.html#uid]​​​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extLst>
                  <a:ext uri="{0D108BD9-81ED-4DB2-BD59-A6C34878D82A}">
                    <a16:rowId xmlns:a16="http://schemas.microsoft.com/office/drawing/2014/main" val="2608015764"/>
                  </a:ext>
                </a:extLst>
              </a:tr>
              <a:tr h="24249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10​​​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userId​​​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The name of a Linux user ID (important to find the owner of apps)​​​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89" marR="67989" marT="33994" marB="33994" anchor="ctr"/>
                </a:tc>
                <a:extLst>
                  <a:ext uri="{0D108BD9-81ED-4DB2-BD59-A6C34878D82A}">
                    <a16:rowId xmlns:a16="http://schemas.microsoft.com/office/drawing/2014/main" val="802858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95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ECE2-2ADA-4A75-9EAD-D50D97C4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2. How to find evidence generated by Messages functionalities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D2CEF-78D2-4C2F-8280-887AB8CFB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000870"/>
          </a:xfrm>
        </p:spPr>
        <p:txBody>
          <a:bodyPr/>
          <a:lstStyle/>
          <a:p>
            <a:r>
              <a:rPr lang="en-US">
                <a:cs typeface="Calibri Light"/>
              </a:rPr>
              <a:t>A messaging scenario description using Google Messages</a:t>
            </a:r>
          </a:p>
          <a:p>
            <a:r>
              <a:rPr lang="en-US">
                <a:cs typeface="Calibri Light"/>
              </a:rPr>
              <a:t>Forensic questions related to messaging</a:t>
            </a:r>
          </a:p>
        </p:txBody>
      </p:sp>
      <p:pic>
        <p:nvPicPr>
          <p:cNvPr id="1026" name="Picture 2" descr="Database | Bruker">
            <a:extLst>
              <a:ext uri="{FF2B5EF4-FFF2-40B4-BE49-F238E27FC236}">
                <a16:creationId xmlns:a16="http://schemas.microsoft.com/office/drawing/2014/main" id="{F2171D4A-79AA-4952-8C24-73EAA3D3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2" y="3429000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ll, data, database, grid, row, table icon - Download on Iconfinder">
            <a:extLst>
              <a:ext uri="{FF2B5EF4-FFF2-40B4-BE49-F238E27FC236}">
                <a16:creationId xmlns:a16="http://schemas.microsoft.com/office/drawing/2014/main" id="{50411C6A-69DD-422B-A4E9-446DE94A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7" y="3629577"/>
            <a:ext cx="1560443" cy="15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umn, select, selection, table icon - Download on Iconfinder">
            <a:extLst>
              <a:ext uri="{FF2B5EF4-FFF2-40B4-BE49-F238E27FC236}">
                <a16:creationId xmlns:a16="http://schemas.microsoft.com/office/drawing/2014/main" id="{D55B696C-9DF1-4A18-9F21-42D7D43B3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51" y="3429000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ell, select, selection, table icon - Download on Iconfinder">
            <a:extLst>
              <a:ext uri="{FF2B5EF4-FFF2-40B4-BE49-F238E27FC236}">
                <a16:creationId xmlns:a16="http://schemas.microsoft.com/office/drawing/2014/main" id="{9CF3061B-954F-4ABD-B3C9-77BDCDB5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536" y="3624607"/>
            <a:ext cx="1672949" cy="16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85C0286-CDE4-48A9-9DB5-3AABA3B2DD4D}"/>
              </a:ext>
            </a:extLst>
          </p:cNvPr>
          <p:cNvSpPr/>
          <p:nvPr/>
        </p:nvSpPr>
        <p:spPr>
          <a:xfrm>
            <a:off x="2633208" y="4258916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105A5E6-9E9B-4708-87A1-AA9AA542E514}"/>
              </a:ext>
            </a:extLst>
          </p:cNvPr>
          <p:cNvSpPr/>
          <p:nvPr/>
        </p:nvSpPr>
        <p:spPr>
          <a:xfrm>
            <a:off x="5174171" y="4212396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CD93ED7-9904-49CD-B69C-46429030800A}"/>
              </a:ext>
            </a:extLst>
          </p:cNvPr>
          <p:cNvSpPr/>
          <p:nvPr/>
        </p:nvSpPr>
        <p:spPr>
          <a:xfrm>
            <a:off x="7821809" y="4258916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C135A-000D-4D2D-B1DB-6FC328FCE672}"/>
              </a:ext>
            </a:extLst>
          </p:cNvPr>
          <p:cNvSpPr txBox="1"/>
          <p:nvPr/>
        </p:nvSpPr>
        <p:spPr>
          <a:xfrm>
            <a:off x="3278705" y="5297556"/>
            <a:ext cx="5663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cs typeface="Calibri"/>
              </a:rPr>
              <a:t>Approach to answer each question</a:t>
            </a:r>
          </a:p>
        </p:txBody>
      </p:sp>
    </p:spTree>
    <p:extLst>
      <p:ext uri="{BB962C8B-B14F-4D97-AF65-F5344CB8AC3E}">
        <p14:creationId xmlns:p14="http://schemas.microsoft.com/office/powerpoint/2010/main" val="427135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3C29C-42AC-48EA-9521-4EA24F97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A messaging scenario 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3E854D-3D2F-A270-A6C5-5137E8400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10385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16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3C29C-42AC-48EA-9521-4EA24F97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Forensic questions related to messaging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D2FE6C-B642-0D15-7C69-6D57AB946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0331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9974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3F76A-FA22-4EBB-9B1A-622AAFF0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ea typeface="+mn-lt"/>
                <a:cs typeface="+mn-lt"/>
              </a:rPr>
              <a:t>a. </a:t>
            </a:r>
            <a:r>
              <a:rPr lang="en-GB">
                <a:ea typeface="+mn-lt"/>
                <a:cs typeface="+mn-lt"/>
              </a:rPr>
              <a:t>What is the content of the message the phone received on Jan 29, 2020 at 06:20:45 pm?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DF81C4-04AB-6FE5-DFD7-B2AB5B32A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90506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302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9859-C557-4E70-9BB3-33411F31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1: </a:t>
            </a:r>
            <a:r>
              <a:rPr lang="en-US">
                <a:cs typeface="Calibri"/>
              </a:rPr>
              <a:t>Find database where message evidence is stored</a:t>
            </a:r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26761E-DCB1-4209-8B9B-7451C5DA9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87" y="2465757"/>
            <a:ext cx="9082181" cy="33321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E4C85C-66BB-494C-BBE9-8D4863380919}"/>
              </a:ext>
            </a:extLst>
          </p:cNvPr>
          <p:cNvSpPr/>
          <p:nvPr/>
        </p:nvSpPr>
        <p:spPr>
          <a:xfrm>
            <a:off x="1308352" y="2876373"/>
            <a:ext cx="8520546" cy="3186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8F9109D-7414-49D5-A1D2-03B4A49EDABA}"/>
              </a:ext>
            </a:extLst>
          </p:cNvPr>
          <p:cNvSpPr txBox="1"/>
          <p:nvPr/>
        </p:nvSpPr>
        <p:spPr>
          <a:xfrm>
            <a:off x="8166353" y="2466692"/>
            <a:ext cx="11914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cs typeface="Calibri"/>
              </a:rPr>
              <a:t>-L: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C0C1E-4EB2-4D84-9FDC-557BDA690067}"/>
              </a:ext>
            </a:extLst>
          </p:cNvPr>
          <p:cNvSpPr txBox="1"/>
          <p:nvPr/>
        </p:nvSpPr>
        <p:spPr>
          <a:xfrm>
            <a:off x="758687" y="2096425"/>
            <a:ext cx="419101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/>
              <a:t>Show Google Messaging package 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3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C31E2C6-26E2-DA31-8949-C1903A26D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8" r="13630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67682DE-E016-457B-88C7-13A9090B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Background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85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A3694F0-AEA2-41AD-AA40-7E421D37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1979743"/>
            <a:ext cx="8915494" cy="35850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E9260D-ABD0-44FF-984F-9DE07BB61D64}"/>
              </a:ext>
            </a:extLst>
          </p:cNvPr>
          <p:cNvSpPr/>
          <p:nvPr/>
        </p:nvSpPr>
        <p:spPr>
          <a:xfrm>
            <a:off x="1523337" y="2394671"/>
            <a:ext cx="8409708" cy="277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4AB0D-7084-455B-934B-562182051960}"/>
              </a:ext>
            </a:extLst>
          </p:cNvPr>
          <p:cNvSpPr/>
          <p:nvPr/>
        </p:nvSpPr>
        <p:spPr>
          <a:xfrm>
            <a:off x="1527666" y="3687474"/>
            <a:ext cx="1080653" cy="290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25113-9E95-43C5-BC3B-6A8F00B59593}"/>
              </a:ext>
            </a:extLst>
          </p:cNvPr>
          <p:cNvSpPr txBox="1"/>
          <p:nvPr/>
        </p:nvSpPr>
        <p:spPr>
          <a:xfrm>
            <a:off x="1021080" y="1610411"/>
            <a:ext cx="337201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/>
              <a:t>Show Google Messaging database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9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DEED7-D2F2-4B9F-B732-30880412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 Light"/>
              </a:rPr>
              <a:t>Step 2: </a:t>
            </a:r>
            <a:r>
              <a:rPr lang="en-US">
                <a:cs typeface="Calibri"/>
              </a:rPr>
              <a:t>Find the </a:t>
            </a:r>
            <a:r>
              <a:rPr lang="en-US">
                <a:solidFill>
                  <a:srgbClr val="7030A0"/>
                </a:solidFill>
                <a:cs typeface="Calibri"/>
              </a:rPr>
              <a:t>table</a:t>
            </a:r>
            <a:r>
              <a:rPr lang="en-US">
                <a:cs typeface="Calibri"/>
              </a:rPr>
              <a:t> contains the message content with timestamps</a:t>
            </a:r>
            <a:endParaRPr lang="en-US"/>
          </a:p>
        </p:txBody>
      </p:sp>
      <p:pic>
        <p:nvPicPr>
          <p:cNvPr id="5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172F5DF-E6FC-47E2-9AE9-E525F6D31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50470"/>
            <a:ext cx="10863262" cy="754164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F71DF641-C37F-443A-BACA-93CF1116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269" y="3277320"/>
            <a:ext cx="4124324" cy="34540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BB418A-D788-4AF2-83A8-8EF87E3885D2}"/>
              </a:ext>
            </a:extLst>
          </p:cNvPr>
          <p:cNvSpPr/>
          <p:nvPr/>
        </p:nvSpPr>
        <p:spPr>
          <a:xfrm>
            <a:off x="1305142" y="2736212"/>
            <a:ext cx="10404763" cy="360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7045F9-4A52-4517-93E5-4E91DC3165DA}"/>
              </a:ext>
            </a:extLst>
          </p:cNvPr>
          <p:cNvSpPr/>
          <p:nvPr/>
        </p:nvSpPr>
        <p:spPr>
          <a:xfrm>
            <a:off x="7207730" y="3844653"/>
            <a:ext cx="886692" cy="249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FAEDAA-5498-4C2B-8632-0C655FDB5233}"/>
              </a:ext>
            </a:extLst>
          </p:cNvPr>
          <p:cNvSpPr/>
          <p:nvPr/>
        </p:nvSpPr>
        <p:spPr>
          <a:xfrm>
            <a:off x="7201668" y="5851179"/>
            <a:ext cx="664585" cy="172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3FA180-4FEF-4081-AA1E-72A89125FCA8}"/>
              </a:ext>
            </a:extLst>
          </p:cNvPr>
          <p:cNvSpPr/>
          <p:nvPr/>
        </p:nvSpPr>
        <p:spPr>
          <a:xfrm>
            <a:off x="7201668" y="6363798"/>
            <a:ext cx="761567" cy="214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20A41-6CAE-42BD-A600-7D3B9D7B44CB}"/>
              </a:ext>
            </a:extLst>
          </p:cNvPr>
          <p:cNvSpPr txBox="1"/>
          <p:nvPr/>
        </p:nvSpPr>
        <p:spPr>
          <a:xfrm>
            <a:off x="829757" y="1989343"/>
            <a:ext cx="390799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Open the message database (</a:t>
            </a:r>
            <a:r>
              <a:rPr lang="en-US" err="1">
                <a:cs typeface="Calibri"/>
              </a:rPr>
              <a:t>bugle_db</a:t>
            </a:r>
            <a:r>
              <a:rPr lang="en-US">
                <a:cs typeface="Calibri"/>
              </a:rPr>
              <a:t>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DAEE8B-8DA1-4AE7-97B4-F9B1B2798999}"/>
              </a:ext>
            </a:extLst>
          </p:cNvPr>
          <p:cNvCxnSpPr>
            <a:cxnSpLocks/>
          </p:cNvCxnSpPr>
          <p:nvPr/>
        </p:nvCxnSpPr>
        <p:spPr>
          <a:xfrm>
            <a:off x="4118776" y="5414838"/>
            <a:ext cx="2926080" cy="5227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EBD117-8D92-421B-8246-C072D990ADDE}"/>
              </a:ext>
            </a:extLst>
          </p:cNvPr>
          <p:cNvSpPr txBox="1"/>
          <p:nvPr/>
        </p:nvSpPr>
        <p:spPr>
          <a:xfrm>
            <a:off x="829756" y="5242752"/>
            <a:ext cx="353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Table contains messages timestamp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C09B31-2C3D-49DB-8FFC-D6002182B177}"/>
              </a:ext>
            </a:extLst>
          </p:cNvPr>
          <p:cNvSpPr txBox="1"/>
          <p:nvPr/>
        </p:nvSpPr>
        <p:spPr>
          <a:xfrm>
            <a:off x="829756" y="3890404"/>
            <a:ext cx="316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Table contains message content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8820C4-6284-427A-8813-A632BDEA213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991006" y="4007162"/>
            <a:ext cx="3206914" cy="679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757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1AF3-A1FF-415B-9CD1-5D9B9028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cs typeface="Calibri"/>
              </a:rPr>
              <a:t>Step 3: Find the </a:t>
            </a:r>
            <a:r>
              <a:rPr lang="en-US">
                <a:solidFill>
                  <a:srgbClr val="7030A0"/>
                </a:solidFill>
                <a:cs typeface="Calibri"/>
              </a:rPr>
              <a:t>column</a:t>
            </a:r>
            <a:r>
              <a:rPr lang="en-US">
                <a:cs typeface="Calibri"/>
              </a:rPr>
              <a:t> contains the message received timestamp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1F3DF6-7102-4565-B86A-FBA61B1A3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308948"/>
            <a:ext cx="10744199" cy="1961249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36A06632-27E2-4282-A23D-D81580E9C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32" y="5281012"/>
            <a:ext cx="3910012" cy="1017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38B22E-24B2-443A-901D-D918E793A70D}"/>
              </a:ext>
            </a:extLst>
          </p:cNvPr>
          <p:cNvSpPr txBox="1"/>
          <p:nvPr/>
        </p:nvSpPr>
        <p:spPr>
          <a:xfrm>
            <a:off x="7146132" y="4900488"/>
            <a:ext cx="37312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The timestamp of </a:t>
            </a:r>
            <a:r>
              <a:rPr lang="en-US">
                <a:cs typeface="Calibri"/>
              </a:rPr>
              <a:t>Message </a:t>
            </a:r>
            <a:r>
              <a:rPr lang="en-US">
                <a:solidFill>
                  <a:srgbClr val="FF0000"/>
                </a:solidFill>
                <a:cs typeface="Calibri"/>
              </a:rPr>
              <a:t>received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C9AD75-8DBE-4E56-9286-BABF32885010}"/>
              </a:ext>
            </a:extLst>
          </p:cNvPr>
          <p:cNvCxnSpPr>
            <a:cxnSpLocks/>
          </p:cNvCxnSpPr>
          <p:nvPr/>
        </p:nvCxnSpPr>
        <p:spPr>
          <a:xfrm>
            <a:off x="6310313" y="3433639"/>
            <a:ext cx="1462087" cy="14263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D03C4F-CE08-4F3F-9BFB-B22296B4DC42}"/>
              </a:ext>
            </a:extLst>
          </p:cNvPr>
          <p:cNvSpPr txBox="1"/>
          <p:nvPr/>
        </p:nvSpPr>
        <p:spPr>
          <a:xfrm>
            <a:off x="609601" y="1905375"/>
            <a:ext cx="245618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Open the message table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FE78AB-79AE-4019-AE2C-06C82F4AE655}"/>
              </a:ext>
            </a:extLst>
          </p:cNvPr>
          <p:cNvSpPr/>
          <p:nvPr/>
        </p:nvSpPr>
        <p:spPr>
          <a:xfrm>
            <a:off x="5683939" y="2682970"/>
            <a:ext cx="1368868" cy="240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1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812B-C56B-482E-830D-56ADDF35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Step 4: Find the message content  in a </a:t>
            </a:r>
            <a:r>
              <a:rPr lang="en-US">
                <a:solidFill>
                  <a:srgbClr val="7030A0"/>
                </a:solidFill>
                <a:cs typeface="Calibri"/>
              </a:rPr>
              <a:t>cell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746832-3177-4A29-871B-A639415D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308948"/>
            <a:ext cx="10744199" cy="1961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BC0D9-4CF6-4EE9-9E12-47A071E542E5}"/>
              </a:ext>
            </a:extLst>
          </p:cNvPr>
          <p:cNvSpPr txBox="1"/>
          <p:nvPr/>
        </p:nvSpPr>
        <p:spPr>
          <a:xfrm>
            <a:off x="609601" y="1905375"/>
            <a:ext cx="206851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Find conversation 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064693-170D-4C45-BB64-837C4C804CC2}"/>
              </a:ext>
            </a:extLst>
          </p:cNvPr>
          <p:cNvSpPr/>
          <p:nvPr/>
        </p:nvSpPr>
        <p:spPr>
          <a:xfrm>
            <a:off x="5683939" y="2682970"/>
            <a:ext cx="1368868" cy="240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2A854F-1913-490D-8AD7-1EBAEE79E09D}"/>
              </a:ext>
            </a:extLst>
          </p:cNvPr>
          <p:cNvSpPr/>
          <p:nvPr/>
        </p:nvSpPr>
        <p:spPr>
          <a:xfrm>
            <a:off x="1156997" y="2652211"/>
            <a:ext cx="1139605" cy="24075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6A4087-CA54-4087-AE93-14E59CE91D78}"/>
              </a:ext>
            </a:extLst>
          </p:cNvPr>
          <p:cNvCxnSpPr>
            <a:cxnSpLocks/>
          </p:cNvCxnSpPr>
          <p:nvPr/>
        </p:nvCxnSpPr>
        <p:spPr>
          <a:xfrm flipH="1">
            <a:off x="2226365" y="2308948"/>
            <a:ext cx="341906" cy="35529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79FCCE1-E1EB-4E36-90B6-A68B3D2D02F7}"/>
              </a:ext>
            </a:extLst>
          </p:cNvPr>
          <p:cNvSpPr txBox="1"/>
          <p:nvPr/>
        </p:nvSpPr>
        <p:spPr>
          <a:xfrm>
            <a:off x="772691" y="5279666"/>
            <a:ext cx="190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err="1"/>
              <a:t>conversation_id</a:t>
            </a:r>
            <a:r>
              <a:rPr lang="en-GB"/>
              <a:t>=2</a:t>
            </a: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B0C0A4-840C-46AE-A4E6-940821FF4BAB}"/>
              </a:ext>
            </a:extLst>
          </p:cNvPr>
          <p:cNvCxnSpPr>
            <a:cxnSpLocks/>
          </p:cNvCxnSpPr>
          <p:nvPr/>
        </p:nvCxnSpPr>
        <p:spPr>
          <a:xfrm flipH="1" flipV="1">
            <a:off x="2226366" y="3355451"/>
            <a:ext cx="230587" cy="18526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814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9DCA148-79F8-4EC2-BEBF-24092D16F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34" y="2122626"/>
            <a:ext cx="10041731" cy="31355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E8EBFE-DE16-4671-90B9-432CA262DD4D}"/>
              </a:ext>
            </a:extLst>
          </p:cNvPr>
          <p:cNvSpPr/>
          <p:nvPr/>
        </p:nvSpPr>
        <p:spPr>
          <a:xfrm>
            <a:off x="1385607" y="2661699"/>
            <a:ext cx="409514" cy="202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6038A2-524F-46E6-A65C-47C4B0C7ADAC}"/>
              </a:ext>
            </a:extLst>
          </p:cNvPr>
          <p:cNvSpPr/>
          <p:nvPr/>
        </p:nvSpPr>
        <p:spPr>
          <a:xfrm>
            <a:off x="3382564" y="2649793"/>
            <a:ext cx="595313" cy="214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E73623-575B-4098-82AE-FE69A5F72985}"/>
              </a:ext>
            </a:extLst>
          </p:cNvPr>
          <p:cNvSpPr/>
          <p:nvPr/>
        </p:nvSpPr>
        <p:spPr>
          <a:xfrm>
            <a:off x="8764189" y="2661699"/>
            <a:ext cx="1131094" cy="202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C972F-E3B4-4FE3-9F9B-DE21F957540F}"/>
              </a:ext>
            </a:extLst>
          </p:cNvPr>
          <p:cNvSpPr txBox="1"/>
          <p:nvPr/>
        </p:nvSpPr>
        <p:spPr>
          <a:xfrm>
            <a:off x="4658915" y="28902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D13A52-00A5-4144-849D-5EBAA3837CE0}"/>
              </a:ext>
            </a:extLst>
          </p:cNvPr>
          <p:cNvSpPr/>
          <p:nvPr/>
        </p:nvSpPr>
        <p:spPr>
          <a:xfrm>
            <a:off x="1453751" y="3257012"/>
            <a:ext cx="9655967" cy="29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47D58-4CAE-4DF2-A772-A4DB3C912145}"/>
              </a:ext>
            </a:extLst>
          </p:cNvPr>
          <p:cNvSpPr txBox="1"/>
          <p:nvPr/>
        </p:nvSpPr>
        <p:spPr>
          <a:xfrm>
            <a:off x="1075134" y="1741507"/>
            <a:ext cx="326153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Find _id=2 in conversations 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385FF-D8AE-403D-93BD-7E9A7C6FEE0F}"/>
              </a:ext>
            </a:extLst>
          </p:cNvPr>
          <p:cNvSpPr txBox="1"/>
          <p:nvPr/>
        </p:nvSpPr>
        <p:spPr>
          <a:xfrm>
            <a:off x="6030514" y="827815"/>
            <a:ext cx="3261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Calibri"/>
              </a:rPr>
              <a:t>Solution</a:t>
            </a:r>
            <a:r>
              <a:rPr lang="en-US">
                <a:solidFill>
                  <a:srgbClr val="7030A0"/>
                </a:solidFill>
                <a:cs typeface="Calibri"/>
              </a:rPr>
              <a:t>: message content </a:t>
            </a:r>
            <a:r>
              <a:rPr lang="en-US">
                <a:solidFill>
                  <a:srgbClr val="7030A0"/>
                </a:solidFill>
                <a:ea typeface="+mn-lt"/>
                <a:cs typeface="+mn-lt"/>
              </a:rPr>
              <a:t>sent on Jan 29, 2020 at 06:20:43 pm</a:t>
            </a:r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58DED7-078D-4BF2-A1AC-AAAA34178690}"/>
              </a:ext>
            </a:extLst>
          </p:cNvPr>
          <p:cNvCxnSpPr>
            <a:cxnSpLocks/>
          </p:cNvCxnSpPr>
          <p:nvPr/>
        </p:nvCxnSpPr>
        <p:spPr>
          <a:xfrm>
            <a:off x="7823413" y="1534817"/>
            <a:ext cx="1468634" cy="17221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92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1AF3-A1FF-415B-9CD1-5D9B9028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b. </a:t>
            </a:r>
            <a:r>
              <a:rPr lang="en-GB">
                <a:ea typeface="+mn-lt"/>
                <a:cs typeface="+mn-lt"/>
              </a:rPr>
              <a:t>When was message </a:t>
            </a:r>
            <a:r>
              <a:rPr lang="en-GB">
                <a:solidFill>
                  <a:srgbClr val="FF0000"/>
                </a:solidFill>
                <a:ea typeface="+mn-lt"/>
                <a:cs typeface="+mn-lt"/>
              </a:rPr>
              <a:t>sent</a:t>
            </a:r>
            <a:r>
              <a:rPr lang="en-GB">
                <a:ea typeface="+mn-lt"/>
                <a:cs typeface="+mn-lt"/>
              </a:rPr>
              <a:t> by the other person?</a:t>
            </a:r>
            <a:endParaRPr lang="en-US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1F3DF6-7102-4565-B86A-FBA61B1A3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308948"/>
            <a:ext cx="10744199" cy="1961249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5CE2D43-C0ED-4B5A-AAE7-D2B7A9D34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6" y="5275485"/>
            <a:ext cx="3671887" cy="969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59AE4A-7BDB-408C-9766-B458C64F948E}"/>
              </a:ext>
            </a:extLst>
          </p:cNvPr>
          <p:cNvSpPr txBox="1"/>
          <p:nvPr/>
        </p:nvSpPr>
        <p:spPr>
          <a:xfrm>
            <a:off x="1704975" y="4900487"/>
            <a:ext cx="31930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The timestamp of Message </a:t>
            </a:r>
            <a:r>
              <a:rPr lang="en-US">
                <a:solidFill>
                  <a:srgbClr val="FF0000"/>
                </a:solidFill>
              </a:rPr>
              <a:t>sent</a:t>
            </a:r>
            <a:endParaRPr lang="en-US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54865A-7239-4014-AE02-26967C9B842E}"/>
              </a:ext>
            </a:extLst>
          </p:cNvPr>
          <p:cNvCxnSpPr/>
          <p:nvPr/>
        </p:nvCxnSpPr>
        <p:spPr>
          <a:xfrm flipH="1">
            <a:off x="3081338" y="3421731"/>
            <a:ext cx="478632" cy="14501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D03C4F-CE08-4F3F-9BFB-B22296B4DC42}"/>
              </a:ext>
            </a:extLst>
          </p:cNvPr>
          <p:cNvSpPr txBox="1"/>
          <p:nvPr/>
        </p:nvSpPr>
        <p:spPr>
          <a:xfrm>
            <a:off x="609601" y="1905375"/>
            <a:ext cx="181209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In the same 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88EB17-7859-4CEC-940A-B251E3F40BEE}"/>
              </a:ext>
            </a:extLst>
          </p:cNvPr>
          <p:cNvSpPr/>
          <p:nvPr/>
        </p:nvSpPr>
        <p:spPr>
          <a:xfrm>
            <a:off x="2891706" y="2664241"/>
            <a:ext cx="1139605" cy="240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0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BD51-FF9C-4109-A096-C9BE7C04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c. Who sent the message?</a:t>
            </a:r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3EC8AF7-C692-47C6-B2FE-29C409450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34" y="2561899"/>
            <a:ext cx="10041731" cy="31355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77DD1B-5622-4E8B-B4EA-A80F77F811E6}"/>
              </a:ext>
            </a:extLst>
          </p:cNvPr>
          <p:cNvSpPr/>
          <p:nvPr/>
        </p:nvSpPr>
        <p:spPr>
          <a:xfrm>
            <a:off x="1385607" y="3100972"/>
            <a:ext cx="409514" cy="202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2A7EF-5A1E-47C1-B890-79AB951A1B11}"/>
              </a:ext>
            </a:extLst>
          </p:cNvPr>
          <p:cNvSpPr/>
          <p:nvPr/>
        </p:nvSpPr>
        <p:spPr>
          <a:xfrm>
            <a:off x="3382564" y="3089066"/>
            <a:ext cx="595313" cy="214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84969-0D95-4C6B-AF9B-07BB1403EC44}"/>
              </a:ext>
            </a:extLst>
          </p:cNvPr>
          <p:cNvSpPr/>
          <p:nvPr/>
        </p:nvSpPr>
        <p:spPr>
          <a:xfrm>
            <a:off x="8764189" y="3100972"/>
            <a:ext cx="1131094" cy="202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04BDE-B876-443F-8D9E-ED96ACA6AF6E}"/>
              </a:ext>
            </a:extLst>
          </p:cNvPr>
          <p:cNvSpPr txBox="1"/>
          <p:nvPr/>
        </p:nvSpPr>
        <p:spPr>
          <a:xfrm>
            <a:off x="4658915" y="332957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9F34E0-6068-4DB2-B01A-BA9AAC6C49AE}"/>
              </a:ext>
            </a:extLst>
          </p:cNvPr>
          <p:cNvSpPr/>
          <p:nvPr/>
        </p:nvSpPr>
        <p:spPr>
          <a:xfrm>
            <a:off x="1453751" y="3696285"/>
            <a:ext cx="9655967" cy="29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E75C3F-FB97-4E50-A713-0CFCC39CC59C}"/>
              </a:ext>
            </a:extLst>
          </p:cNvPr>
          <p:cNvCxnSpPr>
            <a:cxnSpLocks/>
            <a:stCxn id="15" idx="2"/>
            <a:endCxn id="6" idx="0"/>
          </p:cNvCxnSpPr>
          <p:nvPr/>
        </p:nvCxnSpPr>
        <p:spPr>
          <a:xfrm flipH="1">
            <a:off x="3680221" y="2180899"/>
            <a:ext cx="1265358" cy="9081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94703BB-F7C6-46BD-BD1D-0E63054B5263}"/>
              </a:ext>
            </a:extLst>
          </p:cNvPr>
          <p:cNvSpPr txBox="1"/>
          <p:nvPr/>
        </p:nvSpPr>
        <p:spPr>
          <a:xfrm>
            <a:off x="3876432" y="1534568"/>
            <a:ext cx="2138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7030A0"/>
                </a:solidFill>
                <a:cs typeface="Calibri"/>
              </a:rPr>
              <a:t>phone number of the sender/receiver</a:t>
            </a:r>
          </a:p>
        </p:txBody>
      </p:sp>
    </p:spTree>
    <p:extLst>
      <p:ext uri="{BB962C8B-B14F-4D97-AF65-F5344CB8AC3E}">
        <p14:creationId xmlns:p14="http://schemas.microsoft.com/office/powerpoint/2010/main" val="1298092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B1C845-76D3-430F-8315-7DFB8954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d. Has the message been read?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2CE26-7C09-41FF-B8D2-C4CD4ABC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9" y="3124736"/>
            <a:ext cx="10744199" cy="1961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119DDC-3CE1-458C-9A01-916A98BB611E}"/>
              </a:ext>
            </a:extLst>
          </p:cNvPr>
          <p:cNvSpPr txBox="1"/>
          <p:nvPr/>
        </p:nvSpPr>
        <p:spPr>
          <a:xfrm>
            <a:off x="510989" y="2721163"/>
            <a:ext cx="245618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Open the message table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DD5AD2-F3F7-466C-A9F2-414207EA8FCF}"/>
              </a:ext>
            </a:extLst>
          </p:cNvPr>
          <p:cNvSpPr/>
          <p:nvPr/>
        </p:nvSpPr>
        <p:spPr>
          <a:xfrm>
            <a:off x="10829364" y="3471863"/>
            <a:ext cx="425824" cy="257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D0B2B6-1203-45BF-A120-C5E2552381F3}"/>
              </a:ext>
            </a:extLst>
          </p:cNvPr>
          <p:cNvSpPr txBox="1"/>
          <p:nvPr/>
        </p:nvSpPr>
        <p:spPr>
          <a:xfrm>
            <a:off x="7653617" y="1907357"/>
            <a:ext cx="3601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Seen: read flag</a:t>
            </a:r>
          </a:p>
          <a:p>
            <a:r>
              <a:rPr lang="en-GB"/>
              <a:t>0: False, message has not been seen</a:t>
            </a:r>
          </a:p>
          <a:p>
            <a:r>
              <a:rPr lang="en-GB"/>
              <a:t>1: True means its has been seen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EF0BBE-CBE1-4CA8-A4D8-500CF6A8BDF9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9454403" y="2830687"/>
            <a:ext cx="1374961" cy="5983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94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7954F-8F63-43FB-8D70-9858217E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434DD8-FF1A-0AF4-D221-3EBC1C51B5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08155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397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E01F-398E-4008-ACB8-3D6D374D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Google Mobile Services (GMS)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3448-17B5-4F05-9921-5B45E21E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2664599"/>
          </a:xfrm>
        </p:spPr>
        <p:txBody>
          <a:bodyPr>
            <a:normAutofit/>
          </a:bodyPr>
          <a:lstStyle/>
          <a:p>
            <a:r>
              <a:rPr lang="en-GB"/>
              <a:t>GMS is a collection of Google applications and </a:t>
            </a:r>
            <a:r>
              <a:rPr lang="en-GB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APIs</a:t>
            </a:r>
            <a:r>
              <a:rPr lang="en-GB"/>
              <a:t> </a:t>
            </a:r>
          </a:p>
          <a:p>
            <a:pPr lvl="1"/>
            <a:r>
              <a:rPr lang="en-GB"/>
              <a:t>Google proprietary/native application</a:t>
            </a:r>
          </a:p>
          <a:p>
            <a:r>
              <a:rPr lang="en-GB"/>
              <a:t>GMS helps support functionality across devices. </a:t>
            </a:r>
          </a:p>
          <a:p>
            <a:pPr lvl="1"/>
            <a:r>
              <a:rPr lang="en-GB"/>
              <a:t>These apps work together seamlessly to ensure your device provides a great user experience right out of the box.</a:t>
            </a:r>
            <a:endParaRPr lang="en-US"/>
          </a:p>
          <a:p>
            <a:r>
              <a:rPr lang="en-US"/>
              <a:t>GMS package pattern: </a:t>
            </a:r>
            <a:r>
              <a:rPr lang="en-US" i="1" err="1">
                <a:solidFill>
                  <a:srgbClr val="C00000"/>
                </a:solidFill>
              </a:rPr>
              <a:t>com.google.android.</a:t>
            </a:r>
            <a:r>
              <a:rPr lang="en-US" i="1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calculator</a:t>
            </a:r>
            <a:endParaRPr lang="en-US" i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330D0D-9AC2-43A8-B14E-9560373CD234}"/>
              </a:ext>
            </a:extLst>
          </p:cNvPr>
          <p:cNvCxnSpPr>
            <a:cxnSpLocks/>
          </p:cNvCxnSpPr>
          <p:nvPr/>
        </p:nvCxnSpPr>
        <p:spPr>
          <a:xfrm flipH="1">
            <a:off x="4415692" y="4353169"/>
            <a:ext cx="1203570" cy="5048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FF1F0D6-E33B-479D-B4DC-D74B0065D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157" y="4858046"/>
            <a:ext cx="4496706" cy="170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Google will require all Android devices launched after January 31, 2020 to  run Android 10 - Smartphone Camp">
            <a:extLst>
              <a:ext uri="{FF2B5EF4-FFF2-40B4-BE49-F238E27FC236}">
                <a16:creationId xmlns:a16="http://schemas.microsoft.com/office/drawing/2014/main" id="{7E346897-3DE6-49D7-9CE4-BBD21FDE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46" y="0"/>
            <a:ext cx="4023948" cy="19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3FB644-B62E-40A6-9AE1-38C7F3921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843" y="1081900"/>
            <a:ext cx="2263336" cy="2423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B6652-7902-4DB3-8F7C-848326B5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 all Google GMS Apps: </a:t>
            </a:r>
            <a:r>
              <a:rPr lang="en-US" sz="4400" i="1">
                <a:solidFill>
                  <a:srgbClr val="C00000"/>
                </a:solidFill>
              </a:rPr>
              <a:t>com.google.*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368D8-106F-4036-9305-D9BF642D2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69604"/>
            <a:ext cx="5022015" cy="3833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DF31A-1029-4FDA-992A-6DD44264F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787" y="4031897"/>
            <a:ext cx="4678849" cy="268302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5A17D2-B694-4591-8097-9A610DB86E7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649492" y="4905214"/>
            <a:ext cx="1682295" cy="4681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52B179-545E-4954-BF90-28E80A490E88}"/>
              </a:ext>
            </a:extLst>
          </p:cNvPr>
          <p:cNvSpPr txBox="1"/>
          <p:nvPr/>
        </p:nvSpPr>
        <p:spPr>
          <a:xfrm>
            <a:off x="7623351" y="2861292"/>
            <a:ext cx="2122103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100"/>
              <a:t>‘</a:t>
            </a:r>
            <a:r>
              <a:rPr lang="en-GB" sz="1100" i="1" err="1">
                <a:solidFill>
                  <a:srgbClr val="FF0000"/>
                </a:solidFill>
              </a:rPr>
              <a:t>dreamliner</a:t>
            </a:r>
            <a:r>
              <a:rPr lang="en-GB" sz="1100"/>
              <a:t>’ wireless charging widget support</a:t>
            </a:r>
            <a:endParaRPr lang="en-US" sz="11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EC10EC-F4F4-49A2-865C-17F5BC0D018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285281" y="2293585"/>
            <a:ext cx="3232562" cy="11354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09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E8B1-48C2-4781-85D7-D55E297D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Investigating</a:t>
            </a:r>
            <a:r>
              <a:rPr lang="en-US">
                <a:cs typeface="Calibri Light"/>
              </a:rPr>
              <a:t> 3 GMS Apps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6A46-14E2-420B-B910-2D8EC3A0B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1225" cy="26963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/>
            <a:r>
              <a:rPr lang="en-US">
                <a:cs typeface="Calibri"/>
              </a:rPr>
              <a:t>Investigating Google Messages</a:t>
            </a:r>
          </a:p>
          <a:p>
            <a:pPr marL="971550" lvl="1"/>
            <a:r>
              <a:rPr lang="en-US" i="1" err="1">
                <a:solidFill>
                  <a:srgbClr val="7030A0"/>
                </a:solidFill>
                <a:ea typeface="+mn-lt"/>
                <a:cs typeface="+mn-lt"/>
              </a:rPr>
              <a:t>com.google.android.apps.messaging</a:t>
            </a:r>
            <a:endParaRPr lang="en-US" i="1" err="1">
              <a:solidFill>
                <a:srgbClr val="7030A0"/>
              </a:solidFill>
              <a:cs typeface="Calibri"/>
            </a:endParaRPr>
          </a:p>
          <a:p>
            <a:pPr marL="514350" indent="-514350"/>
            <a:r>
              <a:rPr lang="en-US">
                <a:cs typeface="Calibri"/>
              </a:rPr>
              <a:t>Investigating Google Maps</a:t>
            </a:r>
          </a:p>
          <a:p>
            <a:pPr marL="971550" lvl="1"/>
            <a:r>
              <a:rPr lang="en-US" i="1" err="1">
                <a:solidFill>
                  <a:srgbClr val="7030A0"/>
                </a:solidFill>
                <a:cs typeface="Calibri"/>
              </a:rPr>
              <a:t>com.google.android.apps.maps</a:t>
            </a:r>
            <a:endParaRPr lang="en-US" i="1">
              <a:solidFill>
                <a:srgbClr val="7030A0"/>
              </a:solidFill>
              <a:cs typeface="Calibri"/>
            </a:endParaRPr>
          </a:p>
          <a:p>
            <a:pPr marL="514350" indent="-514350"/>
            <a:r>
              <a:rPr lang="en-US">
                <a:cs typeface="Calibri"/>
              </a:rPr>
              <a:t>Investigating Google Photos</a:t>
            </a:r>
          </a:p>
          <a:p>
            <a:pPr marL="971550" lvl="1"/>
            <a:r>
              <a:rPr lang="en-US" i="1" err="1">
                <a:solidFill>
                  <a:srgbClr val="7030A0"/>
                </a:solidFill>
                <a:cs typeface="Calibri"/>
              </a:rPr>
              <a:t>com.google.android.apps.photos</a:t>
            </a:r>
            <a:endParaRPr lang="en-US" i="1">
              <a:solidFill>
                <a:srgbClr val="7030A0"/>
              </a:solidFill>
              <a:cs typeface="Calibri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74BF29-82CF-435B-B9F6-1E82FA9E0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899" y="57132"/>
            <a:ext cx="4564855" cy="1933612"/>
          </a:xfrm>
          <a:prstGeom prst="rect">
            <a:avLst/>
          </a:prstGeom>
        </p:spPr>
      </p:pic>
      <p:pic>
        <p:nvPicPr>
          <p:cNvPr id="5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1F16502-D088-4E7E-B9FF-CE3FDE8D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62" y="2238861"/>
            <a:ext cx="4219575" cy="2058811"/>
          </a:xfrm>
          <a:prstGeom prst="rect">
            <a:avLst/>
          </a:prstGeom>
        </p:spPr>
      </p:pic>
      <p:pic>
        <p:nvPicPr>
          <p:cNvPr id="6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C6C0C08-92A5-4EE7-AAEE-1430A41BC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118" y="4394136"/>
            <a:ext cx="4291012" cy="218928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2CD51F-B5BA-4C44-A599-093212B8237A}"/>
              </a:ext>
            </a:extLst>
          </p:cNvPr>
          <p:cNvCxnSpPr/>
          <p:nvPr/>
        </p:nvCxnSpPr>
        <p:spPr>
          <a:xfrm flipV="1">
            <a:off x="6067425" y="1814510"/>
            <a:ext cx="1652584" cy="3357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98E004-F066-423B-9E9B-8FC4347AA236}"/>
              </a:ext>
            </a:extLst>
          </p:cNvPr>
          <p:cNvCxnSpPr>
            <a:cxnSpLocks/>
          </p:cNvCxnSpPr>
          <p:nvPr/>
        </p:nvCxnSpPr>
        <p:spPr>
          <a:xfrm flipV="1">
            <a:off x="5829301" y="3374229"/>
            <a:ext cx="1676397" cy="14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B70D91-1262-4128-A156-371621D58395}"/>
              </a:ext>
            </a:extLst>
          </p:cNvPr>
          <p:cNvCxnSpPr>
            <a:cxnSpLocks/>
          </p:cNvCxnSpPr>
          <p:nvPr/>
        </p:nvCxnSpPr>
        <p:spPr>
          <a:xfrm>
            <a:off x="6126956" y="4364828"/>
            <a:ext cx="569116" cy="3905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7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Letters magnified through eyeglasses">
            <a:extLst>
              <a:ext uri="{FF2B5EF4-FFF2-40B4-BE49-F238E27FC236}">
                <a16:creationId xmlns:a16="http://schemas.microsoft.com/office/drawing/2014/main" id="{C0CFA269-3A10-882F-B471-8795F7613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0" r="25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45BB4A-BD20-4C76-8198-17680B86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Investigating Google Messages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666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4D68F31-B717-405E-8FDA-18AB5EF2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80E025-48FA-41BF-B643-0F8A44B90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B9DE0C2-FDAC-4F0A-87F8-E88ECD0E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511C30BC-C353-4E3B-B27A-79E55CA45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476261E9-EE37-4446-8A99-BF1624CA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D67AA56-9A94-4774-8196-23D0C538D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51ABDD58-0B98-40D3-8540-6BD3C22D2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C1221CB9-937E-4D51-A315-FCDE0A77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84AE7C0B-B7D8-4F7A-A31B-6704BC4A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16AF0C9F-08B9-458B-B540-A8E3913D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FD06311-3180-43A6-86B8-4D1F153FE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" name="Rectangle 28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523C7EE-8741-45FF-812C-E70861E6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0" y="4758611"/>
            <a:ext cx="8508893" cy="102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What is Google Messages?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91C41-D1E1-4FF6-AA48-FF848B040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67" y="761905"/>
            <a:ext cx="1777576" cy="3217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F27761-396E-461D-AB29-2FBD9FF49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491" y="761905"/>
            <a:ext cx="1624752" cy="3217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C26EAC-E8B7-4C6F-B64A-E4B2C002C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893" y="761905"/>
            <a:ext cx="1664970" cy="3217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778D8-1720-4E9D-801D-50F7CE3FD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554" y="761905"/>
            <a:ext cx="160866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3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67707-F199-43FA-999F-E54A190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to invoke Google Messages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0497D0-CC6F-4E67-BB97-98182912E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798" y="866998"/>
            <a:ext cx="2638650" cy="538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4A475-6B5C-42EF-BFEB-14C1F6DB9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818" y="866737"/>
            <a:ext cx="2611851" cy="538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581BCD-9B36-4BA9-BAB0-F85BF29A6C37}"/>
              </a:ext>
            </a:extLst>
          </p:cNvPr>
          <p:cNvSpPr txBox="1"/>
          <p:nvPr/>
        </p:nvSpPr>
        <p:spPr>
          <a:xfrm>
            <a:off x="1968574" y="374843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Option 1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ABEEE-617A-4468-B978-B3E0B81867EC}"/>
              </a:ext>
            </a:extLst>
          </p:cNvPr>
          <p:cNvSpPr txBox="1"/>
          <p:nvPr/>
        </p:nvSpPr>
        <p:spPr>
          <a:xfrm>
            <a:off x="6256157" y="469477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0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4FBE1-CF77-4951-8C2C-2718EB81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cs typeface="Calibri Light"/>
              </a:rPr>
              <a:t>Google Messages </a:t>
            </a:r>
            <a:r>
              <a:rPr lang="en-US" i="1">
                <a:cs typeface="Calibri Light"/>
              </a:rPr>
              <a:t>vs.</a:t>
            </a:r>
            <a:r>
              <a:rPr lang="en-US">
                <a:cs typeface="Calibri Light"/>
              </a:rPr>
              <a:t> messaging function of telephony service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C3E75F-0001-E659-CA6E-07A20B6B7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40019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9748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1290</Words>
  <Application>Microsoft Office PowerPoint</Application>
  <PresentationFormat>Widescreen</PresentationFormat>
  <Paragraphs>179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 3</vt:lpstr>
      <vt:lpstr>Facet</vt:lpstr>
      <vt:lpstr>Pixel 3 GMS App Investigations</vt:lpstr>
      <vt:lpstr>Background</vt:lpstr>
      <vt:lpstr>Google Mobile Services (GMS)</vt:lpstr>
      <vt:lpstr>Show all Google GMS Apps: com.google.*</vt:lpstr>
      <vt:lpstr>Investigating 3 GMS Apps</vt:lpstr>
      <vt:lpstr>Investigating Google Messages</vt:lpstr>
      <vt:lpstr>What is Google Messages?</vt:lpstr>
      <vt:lpstr>How to invoke Google Messages</vt:lpstr>
      <vt:lpstr>Google Messages vs. messaging function of telephony service</vt:lpstr>
      <vt:lpstr>Where does evidence come from?</vt:lpstr>
      <vt:lpstr>1. How to find Messages app description </vt:lpstr>
      <vt:lpstr>A: Locate the packages.xml file</vt:lpstr>
      <vt:lpstr>B: Exam metadata </vt:lpstr>
      <vt:lpstr>Metadata attributes of packages.xml</vt:lpstr>
      <vt:lpstr>2. How to find evidence generated by Messages functionalities</vt:lpstr>
      <vt:lpstr>A messaging scenario </vt:lpstr>
      <vt:lpstr>Forensic questions related to messaging</vt:lpstr>
      <vt:lpstr>a. What is the content of the message the phone received on Jan 29, 2020 at 06:20:45 pm?</vt:lpstr>
      <vt:lpstr>Step 1: Find database where message evidence is stored</vt:lpstr>
      <vt:lpstr>PowerPoint Presentation</vt:lpstr>
      <vt:lpstr>Step 2: Find the table contains the message content with timestamps</vt:lpstr>
      <vt:lpstr>Step 3: Find the column contains the message received timestamp</vt:lpstr>
      <vt:lpstr>Step 4: Find the message content  in a cell</vt:lpstr>
      <vt:lpstr>PowerPoint Presentation</vt:lpstr>
      <vt:lpstr>b. When was message sent by the other person?</vt:lpstr>
      <vt:lpstr>c. Who sent the message?</vt:lpstr>
      <vt:lpstr>d. Has the message been read?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Sajin Shivdas Sivadasan Shridharan</cp:lastModifiedBy>
  <cp:revision>2</cp:revision>
  <dcterms:created xsi:type="dcterms:W3CDTF">2021-01-18T02:02:41Z</dcterms:created>
  <dcterms:modified xsi:type="dcterms:W3CDTF">2022-11-22T09:40:51Z</dcterms:modified>
</cp:coreProperties>
</file>