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22E22-C11D-43B6-9300-835EAB74527F}" v="3" dt="2021-11-23T01:43:49.8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88458" autoAdjust="0"/>
  </p:normalViewPr>
  <p:slideViewPr>
    <p:cSldViewPr snapToGrid="0">
      <p:cViewPr varScale="1">
        <p:scale>
          <a:sx n="56" d="100"/>
          <a:sy n="56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3C4D28D1-A732-6F55-D98A-16C341EE868F}"/>
    <pc:docChg chg="sldOrd">
      <pc:chgData name="Richard Wheeless" userId="S::id63la41@ubalt.edu::edf7d7f9-5d95-4eec-886d-0f745236a21b" providerId="AD" clId="Web-{3C4D28D1-A732-6F55-D98A-16C341EE868F}" dt="2020-12-18T03:35:02.540" v="0"/>
      <pc:docMkLst>
        <pc:docMk/>
      </pc:docMkLst>
      <pc:sldChg chg="ord">
        <pc:chgData name="Richard Wheeless" userId="S::id63la41@ubalt.edu::edf7d7f9-5d95-4eec-886d-0f745236a21b" providerId="AD" clId="Web-{3C4D28D1-A732-6F55-D98A-16C341EE868F}" dt="2020-12-18T03:35:02.540" v="0"/>
        <pc:sldMkLst>
          <pc:docMk/>
          <pc:sldMk cId="288701490" sldId="296"/>
        </pc:sldMkLst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2F322E22-C11D-43B6-9300-835EAB74527F}"/>
    <pc:docChg chg="undo custSel addSld delSld modSld sldOrd">
      <pc:chgData name="Weifeng Xu" userId="e7aed605-a3dd-4d5a-a692-a87037af107b" providerId="ADAL" clId="{2F322E22-C11D-43B6-9300-835EAB74527F}" dt="2021-11-30T20:55:26.073" v="41" actId="20577"/>
      <pc:docMkLst>
        <pc:docMk/>
      </pc:docMkLst>
      <pc:sldChg chg="modSp mod">
        <pc:chgData name="Weifeng Xu" userId="e7aed605-a3dd-4d5a-a692-a87037af107b" providerId="ADAL" clId="{2F322E22-C11D-43B6-9300-835EAB74527F}" dt="2021-11-06T00:10:53.109" v="0" actId="33524"/>
        <pc:sldMkLst>
          <pc:docMk/>
          <pc:sldMk cId="799867474" sldId="257"/>
        </pc:sldMkLst>
        <pc:spChg chg="mod">
          <ac:chgData name="Weifeng Xu" userId="e7aed605-a3dd-4d5a-a692-a87037af107b" providerId="ADAL" clId="{2F322E22-C11D-43B6-9300-835EAB74527F}" dt="2021-11-06T00:10:53.109" v="0" actId="33524"/>
          <ac:spMkLst>
            <pc:docMk/>
            <pc:sldMk cId="799867474" sldId="257"/>
            <ac:spMk id="6" creationId="{00000000-0000-0000-0000-000000000000}"/>
          </ac:spMkLst>
        </pc:spChg>
      </pc:sldChg>
      <pc:sldChg chg="modNotesTx">
        <pc:chgData name="Weifeng Xu" userId="e7aed605-a3dd-4d5a-a692-a87037af107b" providerId="ADAL" clId="{2F322E22-C11D-43B6-9300-835EAB74527F}" dt="2021-11-23T01:46:37.515" v="39"/>
        <pc:sldMkLst>
          <pc:docMk/>
          <pc:sldMk cId="749100140" sldId="263"/>
        </pc:sldMkLst>
      </pc:sldChg>
      <pc:sldChg chg="modSp mod">
        <pc:chgData name="Weifeng Xu" userId="e7aed605-a3dd-4d5a-a692-a87037af107b" providerId="ADAL" clId="{2F322E22-C11D-43B6-9300-835EAB74527F}" dt="2021-11-23T00:26:33.913" v="5" actId="113"/>
        <pc:sldMkLst>
          <pc:docMk/>
          <pc:sldMk cId="3586734947" sldId="278"/>
        </pc:sldMkLst>
        <pc:spChg chg="mod">
          <ac:chgData name="Weifeng Xu" userId="e7aed605-a3dd-4d5a-a692-a87037af107b" providerId="ADAL" clId="{2F322E22-C11D-43B6-9300-835EAB74527F}" dt="2021-11-23T00:26:33.913" v="5" actId="113"/>
          <ac:spMkLst>
            <pc:docMk/>
            <pc:sldMk cId="3586734947" sldId="278"/>
            <ac:spMk id="5" creationId="{00000000-0000-0000-0000-000000000000}"/>
          </ac:spMkLst>
        </pc:spChg>
      </pc:sldChg>
      <pc:sldChg chg="modSp mod">
        <pc:chgData name="Weifeng Xu" userId="e7aed605-a3dd-4d5a-a692-a87037af107b" providerId="ADAL" clId="{2F322E22-C11D-43B6-9300-835EAB74527F}" dt="2021-11-30T20:55:26.073" v="41" actId="20577"/>
        <pc:sldMkLst>
          <pc:docMk/>
          <pc:sldMk cId="1984151096" sldId="281"/>
        </pc:sldMkLst>
        <pc:spChg chg="mod">
          <ac:chgData name="Weifeng Xu" userId="e7aed605-a3dd-4d5a-a692-a87037af107b" providerId="ADAL" clId="{2F322E22-C11D-43B6-9300-835EAB74527F}" dt="2021-11-30T20:55:26.073" v="41" actId="20577"/>
          <ac:spMkLst>
            <pc:docMk/>
            <pc:sldMk cId="1984151096" sldId="281"/>
            <ac:spMk id="2" creationId="{00000000-0000-0000-0000-000000000000}"/>
          </ac:spMkLst>
        </pc:spChg>
      </pc:sldChg>
      <pc:sldChg chg="modNotesTx">
        <pc:chgData name="Weifeng Xu" userId="e7aed605-a3dd-4d5a-a692-a87037af107b" providerId="ADAL" clId="{2F322E22-C11D-43B6-9300-835EAB74527F}" dt="2021-11-23T01:17:20.273" v="6"/>
        <pc:sldMkLst>
          <pc:docMk/>
          <pc:sldMk cId="1549774599" sldId="282"/>
        </pc:sldMkLst>
      </pc:sldChg>
      <pc:sldChg chg="modSp mod">
        <pc:chgData name="Weifeng Xu" userId="e7aed605-a3dd-4d5a-a692-a87037af107b" providerId="ADAL" clId="{2F322E22-C11D-43B6-9300-835EAB74527F}" dt="2021-11-22T23:28:47.857" v="1" actId="20577"/>
        <pc:sldMkLst>
          <pc:docMk/>
          <pc:sldMk cId="2373385190" sldId="289"/>
        </pc:sldMkLst>
        <pc:spChg chg="mod">
          <ac:chgData name="Weifeng Xu" userId="e7aed605-a3dd-4d5a-a692-a87037af107b" providerId="ADAL" clId="{2F322E22-C11D-43B6-9300-835EAB74527F}" dt="2021-11-22T23:28:47.857" v="1" actId="20577"/>
          <ac:spMkLst>
            <pc:docMk/>
            <pc:sldMk cId="2373385190" sldId="289"/>
            <ac:spMk id="7" creationId="{00000000-0000-0000-0000-000000000000}"/>
          </ac:spMkLst>
        </pc:spChg>
      </pc:sldChg>
      <pc:sldChg chg="modSp mod ord">
        <pc:chgData name="Weifeng Xu" userId="e7aed605-a3dd-4d5a-a692-a87037af107b" providerId="ADAL" clId="{2F322E22-C11D-43B6-9300-835EAB74527F}" dt="2021-11-23T01:22:32.036" v="9"/>
        <pc:sldMkLst>
          <pc:docMk/>
          <pc:sldMk cId="1635369502" sldId="295"/>
        </pc:sldMkLst>
        <pc:spChg chg="mod">
          <ac:chgData name="Weifeng Xu" userId="e7aed605-a3dd-4d5a-a692-a87037af107b" providerId="ADAL" clId="{2F322E22-C11D-43B6-9300-835EAB74527F}" dt="2021-11-23T01:20:29.670" v="7" actId="12"/>
          <ac:spMkLst>
            <pc:docMk/>
            <pc:sldMk cId="1635369502" sldId="295"/>
            <ac:spMk id="3" creationId="{00000000-0000-0000-0000-000000000000}"/>
          </ac:spMkLst>
        </pc:spChg>
      </pc:sldChg>
      <pc:sldChg chg="new del">
        <pc:chgData name="Weifeng Xu" userId="e7aed605-a3dd-4d5a-a692-a87037af107b" providerId="ADAL" clId="{2F322E22-C11D-43B6-9300-835EAB74527F}" dt="2021-11-23T01:36:44.366" v="11" actId="47"/>
        <pc:sldMkLst>
          <pc:docMk/>
          <pc:sldMk cId="1864399472" sldId="297"/>
        </pc:sldMkLst>
      </pc:sldChg>
      <pc:sldChg chg="addSp modSp new mod modNotesTx">
        <pc:chgData name="Weifeng Xu" userId="e7aed605-a3dd-4d5a-a692-a87037af107b" providerId="ADAL" clId="{2F322E22-C11D-43B6-9300-835EAB74527F}" dt="2021-11-23T01:40:20.239" v="36" actId="20577"/>
        <pc:sldMkLst>
          <pc:docMk/>
          <pc:sldMk cId="2777949761" sldId="297"/>
        </pc:sldMkLst>
        <pc:spChg chg="add mod">
          <ac:chgData name="Weifeng Xu" userId="e7aed605-a3dd-4d5a-a692-a87037af107b" providerId="ADAL" clId="{2F322E22-C11D-43B6-9300-835EAB74527F}" dt="2021-11-23T01:40:20.239" v="36" actId="20577"/>
          <ac:spMkLst>
            <pc:docMk/>
            <pc:sldMk cId="2777949761" sldId="297"/>
            <ac:spMk id="4" creationId="{35533E28-A67E-4FC4-A9E6-66F08A1F8769}"/>
          </ac:spMkLst>
        </pc:spChg>
        <pc:picChg chg="add mod">
          <ac:chgData name="Weifeng Xu" userId="e7aed605-a3dd-4d5a-a692-a87037af107b" providerId="ADAL" clId="{2F322E22-C11D-43B6-9300-835EAB74527F}" dt="2021-11-23T01:38:59.690" v="18" actId="1076"/>
          <ac:picMkLst>
            <pc:docMk/>
            <pc:sldMk cId="2777949761" sldId="297"/>
            <ac:picMk id="3" creationId="{78973F49-1F8A-4CA8-B841-90F907E713A5}"/>
          </ac:picMkLst>
        </pc:picChg>
      </pc:sldChg>
      <pc:sldChg chg="new del">
        <pc:chgData name="Weifeng Xu" userId="e7aed605-a3dd-4d5a-a692-a87037af107b" providerId="ADAL" clId="{2F322E22-C11D-43B6-9300-835EAB74527F}" dt="2021-11-23T01:38:03.473" v="14" actId="680"/>
        <pc:sldMkLst>
          <pc:docMk/>
          <pc:sldMk cId="3406022272" sldId="298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D9099-5CB4-4997-AE3F-FFE4EBDF40E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368F18-CFB1-4209-A544-70CE076F3697}">
      <dgm:prSet/>
      <dgm:spPr/>
      <dgm:t>
        <a:bodyPr/>
        <a:lstStyle/>
        <a:p>
          <a:r>
            <a:rPr lang="en-US"/>
            <a:t>Create</a:t>
          </a:r>
        </a:p>
      </dgm:t>
    </dgm:pt>
    <dgm:pt modelId="{E4AF0924-BB9F-42E3-AE0A-BC6C3B38D10A}" type="parTrans" cxnId="{F3A0AD11-652C-44F1-9E45-0475BD279983}">
      <dgm:prSet/>
      <dgm:spPr/>
      <dgm:t>
        <a:bodyPr/>
        <a:lstStyle/>
        <a:p>
          <a:endParaRPr lang="en-US"/>
        </a:p>
      </dgm:t>
    </dgm:pt>
    <dgm:pt modelId="{C86E223E-B02A-4C4C-B6FE-10899BCDDC50}" type="sibTrans" cxnId="{F3A0AD11-652C-44F1-9E45-0475BD279983}">
      <dgm:prSet/>
      <dgm:spPr/>
      <dgm:t>
        <a:bodyPr/>
        <a:lstStyle/>
        <a:p>
          <a:endParaRPr lang="en-US"/>
        </a:p>
      </dgm:t>
    </dgm:pt>
    <dgm:pt modelId="{C7C3015A-761A-4404-9009-19301F376E89}">
      <dgm:prSet/>
      <dgm:spPr/>
      <dgm:t>
        <a:bodyPr/>
        <a:lstStyle/>
        <a:p>
          <a:r>
            <a:rPr lang="en-US"/>
            <a:t>Create database</a:t>
          </a:r>
        </a:p>
      </dgm:t>
    </dgm:pt>
    <dgm:pt modelId="{2F401278-6B98-40B2-8C04-7E2BFBD96886}" type="parTrans" cxnId="{27F79FDE-5057-45A6-BFBA-3629558C75AD}">
      <dgm:prSet/>
      <dgm:spPr/>
      <dgm:t>
        <a:bodyPr/>
        <a:lstStyle/>
        <a:p>
          <a:endParaRPr lang="en-US"/>
        </a:p>
      </dgm:t>
    </dgm:pt>
    <dgm:pt modelId="{FBC91172-7051-4562-AFDE-25E19A6534AE}" type="sibTrans" cxnId="{27F79FDE-5057-45A6-BFBA-3629558C75AD}">
      <dgm:prSet/>
      <dgm:spPr/>
      <dgm:t>
        <a:bodyPr/>
        <a:lstStyle/>
        <a:p>
          <a:endParaRPr lang="en-US"/>
        </a:p>
      </dgm:t>
    </dgm:pt>
    <dgm:pt modelId="{602964CD-B4DD-444A-AE2C-A2319446423F}">
      <dgm:prSet/>
      <dgm:spPr/>
      <dgm:t>
        <a:bodyPr/>
        <a:lstStyle/>
        <a:p>
          <a:r>
            <a:rPr lang="en-US"/>
            <a:t>Set</a:t>
          </a:r>
        </a:p>
      </dgm:t>
    </dgm:pt>
    <dgm:pt modelId="{02803186-6B21-49B4-B3A6-C9D0E32D31EE}" type="parTrans" cxnId="{2502C93E-4845-466A-9852-EF0DCB9C1F3C}">
      <dgm:prSet/>
      <dgm:spPr/>
      <dgm:t>
        <a:bodyPr/>
        <a:lstStyle/>
        <a:p>
          <a:endParaRPr lang="en-US"/>
        </a:p>
      </dgm:t>
    </dgm:pt>
    <dgm:pt modelId="{D0BE9A3F-5B36-4A71-BBDA-FA7B22471FAA}" type="sibTrans" cxnId="{2502C93E-4845-466A-9852-EF0DCB9C1F3C}">
      <dgm:prSet/>
      <dgm:spPr/>
      <dgm:t>
        <a:bodyPr/>
        <a:lstStyle/>
        <a:p>
          <a:endParaRPr lang="en-US"/>
        </a:p>
      </dgm:t>
    </dgm:pt>
    <dgm:pt modelId="{D493BBA7-7CAC-42A9-A919-67979CE6714D}">
      <dgm:prSet/>
      <dgm:spPr/>
      <dgm:t>
        <a:bodyPr/>
        <a:lstStyle/>
        <a:p>
          <a:r>
            <a:rPr lang="en-US"/>
            <a:t>Set the mode &amp; table name</a:t>
          </a:r>
        </a:p>
      </dgm:t>
    </dgm:pt>
    <dgm:pt modelId="{1D9847D1-A7A2-4A13-A839-B116E88BB125}" type="parTrans" cxnId="{30D2DC00-5DEA-4E29-875B-2B9035B9701B}">
      <dgm:prSet/>
      <dgm:spPr/>
      <dgm:t>
        <a:bodyPr/>
        <a:lstStyle/>
        <a:p>
          <a:endParaRPr lang="en-US"/>
        </a:p>
      </dgm:t>
    </dgm:pt>
    <dgm:pt modelId="{B1F17423-E853-414D-8F81-D41CF88C85DA}" type="sibTrans" cxnId="{30D2DC00-5DEA-4E29-875B-2B9035B9701B}">
      <dgm:prSet/>
      <dgm:spPr/>
      <dgm:t>
        <a:bodyPr/>
        <a:lstStyle/>
        <a:p>
          <a:endParaRPr lang="en-US"/>
        </a:p>
      </dgm:t>
    </dgm:pt>
    <dgm:pt modelId="{8175201D-5563-41E6-8570-ED09F3152CF0}">
      <dgm:prSet/>
      <dgm:spPr/>
      <dgm:t>
        <a:bodyPr/>
        <a:lstStyle/>
        <a:p>
          <a:r>
            <a:rPr lang="en-US"/>
            <a:t>Set</a:t>
          </a:r>
        </a:p>
      </dgm:t>
    </dgm:pt>
    <dgm:pt modelId="{C8686FCC-5814-47BA-A1C1-FC4B33120FD2}" type="parTrans" cxnId="{47A86B3D-7060-47D8-B205-B70AE5E97C4B}">
      <dgm:prSet/>
      <dgm:spPr/>
      <dgm:t>
        <a:bodyPr/>
        <a:lstStyle/>
        <a:p>
          <a:endParaRPr lang="en-US"/>
        </a:p>
      </dgm:t>
    </dgm:pt>
    <dgm:pt modelId="{BE7FD643-CDC7-445D-BF42-16122FD3B114}" type="sibTrans" cxnId="{47A86B3D-7060-47D8-B205-B70AE5E97C4B}">
      <dgm:prSet/>
      <dgm:spPr/>
      <dgm:t>
        <a:bodyPr/>
        <a:lstStyle/>
        <a:p>
          <a:endParaRPr lang="en-US"/>
        </a:p>
      </dgm:t>
    </dgm:pt>
    <dgm:pt modelId="{E5C71ADB-3EA9-434B-9B79-70BCE7883844}">
      <dgm:prSet/>
      <dgm:spPr/>
      <dgm:t>
        <a:bodyPr/>
        <a:lstStyle/>
        <a:p>
          <a:r>
            <a:rPr lang="en-US"/>
            <a:t>Set the separator </a:t>
          </a:r>
        </a:p>
      </dgm:t>
    </dgm:pt>
    <dgm:pt modelId="{A0AE178E-0ECA-4E6C-9456-FD8B364A87EB}" type="parTrans" cxnId="{8C7E6447-68CC-4C24-A78B-9E247E233B8E}">
      <dgm:prSet/>
      <dgm:spPr/>
      <dgm:t>
        <a:bodyPr/>
        <a:lstStyle/>
        <a:p>
          <a:endParaRPr lang="en-US"/>
        </a:p>
      </dgm:t>
    </dgm:pt>
    <dgm:pt modelId="{6A30D543-008E-4FFF-96F7-9F8595A03032}" type="sibTrans" cxnId="{8C7E6447-68CC-4C24-A78B-9E247E233B8E}">
      <dgm:prSet/>
      <dgm:spPr/>
      <dgm:t>
        <a:bodyPr/>
        <a:lstStyle/>
        <a:p>
          <a:endParaRPr lang="en-US"/>
        </a:p>
      </dgm:t>
    </dgm:pt>
    <dgm:pt modelId="{48EDAF9F-9B54-4EFE-9BB5-CCE008778F76}">
      <dgm:prSet/>
      <dgm:spPr/>
      <dgm:t>
        <a:bodyPr/>
        <a:lstStyle/>
        <a:p>
          <a:r>
            <a:rPr lang="en-US"/>
            <a:t>Import</a:t>
          </a:r>
        </a:p>
      </dgm:t>
    </dgm:pt>
    <dgm:pt modelId="{CBE32B70-6795-4F5C-97C3-628309179DC2}" type="parTrans" cxnId="{3832CD53-539E-43BF-AB39-C395D95C666F}">
      <dgm:prSet/>
      <dgm:spPr/>
      <dgm:t>
        <a:bodyPr/>
        <a:lstStyle/>
        <a:p>
          <a:endParaRPr lang="en-US"/>
        </a:p>
      </dgm:t>
    </dgm:pt>
    <dgm:pt modelId="{3BBB9F94-E5E8-4D1E-B53E-497DC47A1D0A}" type="sibTrans" cxnId="{3832CD53-539E-43BF-AB39-C395D95C666F}">
      <dgm:prSet/>
      <dgm:spPr/>
      <dgm:t>
        <a:bodyPr/>
        <a:lstStyle/>
        <a:p>
          <a:endParaRPr lang="en-US"/>
        </a:p>
      </dgm:t>
    </dgm:pt>
    <dgm:pt modelId="{E29B3030-88E9-4CA0-8BB1-07EF7604FF19}">
      <dgm:prSet/>
      <dgm:spPr/>
      <dgm:t>
        <a:bodyPr/>
        <a:lstStyle/>
        <a:p>
          <a:r>
            <a:rPr lang="en-US"/>
            <a:t>Import the csv file data to sqlite3</a:t>
          </a:r>
        </a:p>
      </dgm:t>
    </dgm:pt>
    <dgm:pt modelId="{204122D3-A02A-4CFC-BDBC-AAD02FE3B729}" type="parTrans" cxnId="{A97C154F-7D1B-4EC8-9696-DDBA5116DB22}">
      <dgm:prSet/>
      <dgm:spPr/>
      <dgm:t>
        <a:bodyPr/>
        <a:lstStyle/>
        <a:p>
          <a:endParaRPr lang="en-US"/>
        </a:p>
      </dgm:t>
    </dgm:pt>
    <dgm:pt modelId="{463EBBF1-01CB-4999-9677-0EB8101C6F1B}" type="sibTrans" cxnId="{A97C154F-7D1B-4EC8-9696-DDBA5116DB22}">
      <dgm:prSet/>
      <dgm:spPr/>
      <dgm:t>
        <a:bodyPr/>
        <a:lstStyle/>
        <a:p>
          <a:endParaRPr lang="en-US"/>
        </a:p>
      </dgm:t>
    </dgm:pt>
    <dgm:pt modelId="{F531C8E4-90B1-4BDB-A89E-270A69B7B9FE}">
      <dgm:prSet/>
      <dgm:spPr/>
      <dgm:t>
        <a:bodyPr/>
        <a:lstStyle/>
        <a:p>
          <a:r>
            <a:rPr lang="en-US"/>
            <a:t>Find</a:t>
          </a:r>
        </a:p>
      </dgm:t>
    </dgm:pt>
    <dgm:pt modelId="{3E6D70E7-BFA7-45B1-8CD1-CF39221AFBA5}" type="parTrans" cxnId="{CD5339EA-B645-4066-99A3-E1DB5BCDBDE7}">
      <dgm:prSet/>
      <dgm:spPr/>
      <dgm:t>
        <a:bodyPr/>
        <a:lstStyle/>
        <a:p>
          <a:endParaRPr lang="en-US"/>
        </a:p>
      </dgm:t>
    </dgm:pt>
    <dgm:pt modelId="{85A8E79A-6A8A-43A7-A35A-DB62E95A8521}" type="sibTrans" cxnId="{CD5339EA-B645-4066-99A3-E1DB5BCDBDE7}">
      <dgm:prSet/>
      <dgm:spPr/>
      <dgm:t>
        <a:bodyPr/>
        <a:lstStyle/>
        <a:p>
          <a:endParaRPr lang="en-US"/>
        </a:p>
      </dgm:t>
    </dgm:pt>
    <dgm:pt modelId="{303E7CB8-6C19-4023-B390-20E0F93EFD08}">
      <dgm:prSet/>
      <dgm:spPr/>
      <dgm:t>
        <a:bodyPr/>
        <a:lstStyle/>
        <a:p>
          <a:r>
            <a:rPr lang="en-US"/>
            <a:t>Find tables</a:t>
          </a:r>
        </a:p>
      </dgm:t>
    </dgm:pt>
    <dgm:pt modelId="{E33BB682-5FD1-4F13-8C54-08CA3D1EBED0}" type="parTrans" cxnId="{6D96AD41-C08D-411B-9E98-0CD6B61940DA}">
      <dgm:prSet/>
      <dgm:spPr/>
      <dgm:t>
        <a:bodyPr/>
        <a:lstStyle/>
        <a:p>
          <a:endParaRPr lang="en-US"/>
        </a:p>
      </dgm:t>
    </dgm:pt>
    <dgm:pt modelId="{16E6C965-373B-4D11-BA8A-D1C67B513D21}" type="sibTrans" cxnId="{6D96AD41-C08D-411B-9E98-0CD6B61940DA}">
      <dgm:prSet/>
      <dgm:spPr/>
      <dgm:t>
        <a:bodyPr/>
        <a:lstStyle/>
        <a:p>
          <a:endParaRPr lang="en-US"/>
        </a:p>
      </dgm:t>
    </dgm:pt>
    <dgm:pt modelId="{2863F6D5-BC3D-4F57-BDB5-9A78667D7D40}">
      <dgm:prSet/>
      <dgm:spPr/>
      <dgm:t>
        <a:bodyPr/>
        <a:lstStyle/>
        <a:p>
          <a:r>
            <a:rPr lang="en-US"/>
            <a:t>Check</a:t>
          </a:r>
        </a:p>
      </dgm:t>
    </dgm:pt>
    <dgm:pt modelId="{210C14E3-5177-46A8-BBA3-1DE081205394}" type="parTrans" cxnId="{12F81237-1376-42FB-8E6D-42C32E5C1DE6}">
      <dgm:prSet/>
      <dgm:spPr/>
      <dgm:t>
        <a:bodyPr/>
        <a:lstStyle/>
        <a:p>
          <a:endParaRPr lang="en-US"/>
        </a:p>
      </dgm:t>
    </dgm:pt>
    <dgm:pt modelId="{203386FD-6003-4CC0-87C5-50634DBAF13A}" type="sibTrans" cxnId="{12F81237-1376-42FB-8E6D-42C32E5C1DE6}">
      <dgm:prSet/>
      <dgm:spPr/>
      <dgm:t>
        <a:bodyPr/>
        <a:lstStyle/>
        <a:p>
          <a:endParaRPr lang="en-US"/>
        </a:p>
      </dgm:t>
    </dgm:pt>
    <dgm:pt modelId="{6DA11613-9E29-4518-BFB2-23C83D44193F}">
      <dgm:prSet/>
      <dgm:spPr/>
      <dgm:t>
        <a:bodyPr/>
        <a:lstStyle/>
        <a:p>
          <a:r>
            <a:rPr lang="en-US"/>
            <a:t>Check table schema</a:t>
          </a:r>
        </a:p>
      </dgm:t>
    </dgm:pt>
    <dgm:pt modelId="{D11283D9-CA49-47C8-BF35-EC2A14E99653}" type="parTrans" cxnId="{F82FF586-3A83-4D17-8EF8-90927C7623D4}">
      <dgm:prSet/>
      <dgm:spPr/>
      <dgm:t>
        <a:bodyPr/>
        <a:lstStyle/>
        <a:p>
          <a:endParaRPr lang="en-US"/>
        </a:p>
      </dgm:t>
    </dgm:pt>
    <dgm:pt modelId="{90DEECF1-6543-49B8-A5E0-A4AA130B9128}" type="sibTrans" cxnId="{F82FF586-3A83-4D17-8EF8-90927C7623D4}">
      <dgm:prSet/>
      <dgm:spPr/>
      <dgm:t>
        <a:bodyPr/>
        <a:lstStyle/>
        <a:p>
          <a:endParaRPr lang="en-US"/>
        </a:p>
      </dgm:t>
    </dgm:pt>
    <dgm:pt modelId="{37888FDE-BADD-46A5-969E-B51B69AACE61}">
      <dgm:prSet/>
      <dgm:spPr/>
      <dgm:t>
        <a:bodyPr/>
        <a:lstStyle/>
        <a:p>
          <a:r>
            <a:rPr lang="en-US"/>
            <a:t>Find</a:t>
          </a:r>
        </a:p>
      </dgm:t>
    </dgm:pt>
    <dgm:pt modelId="{FCBCFE78-76C8-462A-97E2-30562EA43AC5}" type="parTrans" cxnId="{A9536461-7FD0-4106-861F-45004D33E189}">
      <dgm:prSet/>
      <dgm:spPr/>
      <dgm:t>
        <a:bodyPr/>
        <a:lstStyle/>
        <a:p>
          <a:endParaRPr lang="en-US"/>
        </a:p>
      </dgm:t>
    </dgm:pt>
    <dgm:pt modelId="{9C3FAD42-0EEF-4BBC-BC17-BFCDF01A8F6F}" type="sibTrans" cxnId="{A9536461-7FD0-4106-861F-45004D33E189}">
      <dgm:prSet/>
      <dgm:spPr/>
      <dgm:t>
        <a:bodyPr/>
        <a:lstStyle/>
        <a:p>
          <a:endParaRPr lang="en-US"/>
        </a:p>
      </dgm:t>
    </dgm:pt>
    <dgm:pt modelId="{1016751C-F27F-4031-B888-FB382FD0D379}">
      <dgm:prSet/>
      <dgm:spPr/>
      <dgm:t>
        <a:bodyPr/>
        <a:lstStyle/>
        <a:p>
          <a:r>
            <a:rPr lang="en-US"/>
            <a:t>Find table data (answer the question)</a:t>
          </a:r>
        </a:p>
      </dgm:t>
    </dgm:pt>
    <dgm:pt modelId="{3F82C82F-C1F6-4EB5-A7F1-677BA2E23764}" type="parTrans" cxnId="{FA4B812E-6713-4C07-A447-4B7C86FE5B7C}">
      <dgm:prSet/>
      <dgm:spPr/>
      <dgm:t>
        <a:bodyPr/>
        <a:lstStyle/>
        <a:p>
          <a:endParaRPr lang="en-US"/>
        </a:p>
      </dgm:t>
    </dgm:pt>
    <dgm:pt modelId="{B11F9A6F-8B6E-40A7-8171-34EF0D515F98}" type="sibTrans" cxnId="{FA4B812E-6713-4C07-A447-4B7C86FE5B7C}">
      <dgm:prSet/>
      <dgm:spPr/>
      <dgm:t>
        <a:bodyPr/>
        <a:lstStyle/>
        <a:p>
          <a:endParaRPr lang="en-US"/>
        </a:p>
      </dgm:t>
    </dgm:pt>
    <dgm:pt modelId="{8760CD05-B780-4608-8238-5948B121B02A}">
      <dgm:prSet/>
      <dgm:spPr/>
      <dgm:t>
        <a:bodyPr/>
        <a:lstStyle/>
        <a:p>
          <a:r>
            <a:rPr lang="en-US"/>
            <a:t>Count</a:t>
          </a:r>
        </a:p>
      </dgm:t>
    </dgm:pt>
    <dgm:pt modelId="{F2ED7314-ABF3-4D3E-A6D8-654ABE95BBCA}" type="parTrans" cxnId="{ED3AD8DA-AE10-433D-9922-8F1EC8F3B869}">
      <dgm:prSet/>
      <dgm:spPr/>
      <dgm:t>
        <a:bodyPr/>
        <a:lstStyle/>
        <a:p>
          <a:endParaRPr lang="en-US"/>
        </a:p>
      </dgm:t>
    </dgm:pt>
    <dgm:pt modelId="{9020814B-7BFB-47C8-ADFC-C0135C07DF4F}" type="sibTrans" cxnId="{ED3AD8DA-AE10-433D-9922-8F1EC8F3B869}">
      <dgm:prSet/>
      <dgm:spPr/>
      <dgm:t>
        <a:bodyPr/>
        <a:lstStyle/>
        <a:p>
          <a:endParaRPr lang="en-US"/>
        </a:p>
      </dgm:t>
    </dgm:pt>
    <dgm:pt modelId="{F652D7F3-07A1-4716-B780-DFC93C4070E1}">
      <dgm:prSet/>
      <dgm:spPr/>
      <dgm:t>
        <a:bodyPr/>
        <a:lstStyle/>
        <a:p>
          <a:r>
            <a:rPr lang="en-US"/>
            <a:t>Count the number of rows in the table</a:t>
          </a:r>
        </a:p>
      </dgm:t>
    </dgm:pt>
    <dgm:pt modelId="{8FB8F49E-021F-4657-B199-B10F3A7550BF}" type="parTrans" cxnId="{737D338E-5260-4234-B23B-0E9F9E6293C7}">
      <dgm:prSet/>
      <dgm:spPr/>
      <dgm:t>
        <a:bodyPr/>
        <a:lstStyle/>
        <a:p>
          <a:endParaRPr lang="en-US"/>
        </a:p>
      </dgm:t>
    </dgm:pt>
    <dgm:pt modelId="{75F3FE9F-3801-4245-8339-CB54704E1FBA}" type="sibTrans" cxnId="{737D338E-5260-4234-B23B-0E9F9E6293C7}">
      <dgm:prSet/>
      <dgm:spPr/>
      <dgm:t>
        <a:bodyPr/>
        <a:lstStyle/>
        <a:p>
          <a:endParaRPr lang="en-US"/>
        </a:p>
      </dgm:t>
    </dgm:pt>
    <dgm:pt modelId="{7D34BB52-B70A-45C6-95E5-7C1DE3D462E0}" type="pres">
      <dgm:prSet presAssocID="{D4CD9099-5CB4-4997-AE3F-FFE4EBDF40EA}" presName="Name0" presStyleCnt="0">
        <dgm:presLayoutVars>
          <dgm:dir/>
          <dgm:animLvl val="lvl"/>
          <dgm:resizeHandles val="exact"/>
        </dgm:presLayoutVars>
      </dgm:prSet>
      <dgm:spPr/>
    </dgm:pt>
    <dgm:pt modelId="{448B04BE-C40D-4E72-B228-321560C9BF70}" type="pres">
      <dgm:prSet presAssocID="{8760CD05-B780-4608-8238-5948B121B02A}" presName="boxAndChildren" presStyleCnt="0"/>
      <dgm:spPr/>
    </dgm:pt>
    <dgm:pt modelId="{DD37EBB3-B82D-4DAC-A02E-00C724EE9CEC}" type="pres">
      <dgm:prSet presAssocID="{8760CD05-B780-4608-8238-5948B121B02A}" presName="parentTextBox" presStyleLbl="alignNode1" presStyleIdx="0" presStyleCnt="8"/>
      <dgm:spPr/>
    </dgm:pt>
    <dgm:pt modelId="{4A39054D-85E3-4B6D-89CF-3850790FF11F}" type="pres">
      <dgm:prSet presAssocID="{8760CD05-B780-4608-8238-5948B121B02A}" presName="descendantBox" presStyleLbl="bgAccFollowNode1" presStyleIdx="0" presStyleCnt="8"/>
      <dgm:spPr/>
    </dgm:pt>
    <dgm:pt modelId="{CDCB2E36-6CB1-4105-9318-E44D3CC08BC4}" type="pres">
      <dgm:prSet presAssocID="{9C3FAD42-0EEF-4BBC-BC17-BFCDF01A8F6F}" presName="sp" presStyleCnt="0"/>
      <dgm:spPr/>
    </dgm:pt>
    <dgm:pt modelId="{7AC7BAD0-C8F2-4756-8349-2BB183E59BAF}" type="pres">
      <dgm:prSet presAssocID="{37888FDE-BADD-46A5-969E-B51B69AACE61}" presName="arrowAndChildren" presStyleCnt="0"/>
      <dgm:spPr/>
    </dgm:pt>
    <dgm:pt modelId="{19DC6487-4ECD-4358-A3BF-E6D123CD81B6}" type="pres">
      <dgm:prSet presAssocID="{37888FDE-BADD-46A5-969E-B51B69AACE61}" presName="parentTextArrow" presStyleLbl="node1" presStyleIdx="0" presStyleCnt="0"/>
      <dgm:spPr/>
    </dgm:pt>
    <dgm:pt modelId="{D57EF971-CA36-4C5B-B52E-D56549726340}" type="pres">
      <dgm:prSet presAssocID="{37888FDE-BADD-46A5-969E-B51B69AACE61}" presName="arrow" presStyleLbl="alignNode1" presStyleIdx="1" presStyleCnt="8"/>
      <dgm:spPr/>
    </dgm:pt>
    <dgm:pt modelId="{E79D3D9A-8734-4EB8-94F3-9BD23A936373}" type="pres">
      <dgm:prSet presAssocID="{37888FDE-BADD-46A5-969E-B51B69AACE61}" presName="descendantArrow" presStyleLbl="bgAccFollowNode1" presStyleIdx="1" presStyleCnt="8"/>
      <dgm:spPr/>
    </dgm:pt>
    <dgm:pt modelId="{BDB2CB80-DCE5-4976-8F8F-1CCD733CFE3A}" type="pres">
      <dgm:prSet presAssocID="{203386FD-6003-4CC0-87C5-50634DBAF13A}" presName="sp" presStyleCnt="0"/>
      <dgm:spPr/>
    </dgm:pt>
    <dgm:pt modelId="{E00ADCFF-DCEA-42D3-B58A-C5A4EDB0E544}" type="pres">
      <dgm:prSet presAssocID="{2863F6D5-BC3D-4F57-BDB5-9A78667D7D40}" presName="arrowAndChildren" presStyleCnt="0"/>
      <dgm:spPr/>
    </dgm:pt>
    <dgm:pt modelId="{95E4E6CF-A24C-4BD6-A8D6-7818DB238D68}" type="pres">
      <dgm:prSet presAssocID="{2863F6D5-BC3D-4F57-BDB5-9A78667D7D40}" presName="parentTextArrow" presStyleLbl="node1" presStyleIdx="0" presStyleCnt="0"/>
      <dgm:spPr/>
    </dgm:pt>
    <dgm:pt modelId="{903DD260-C9AD-4060-A316-B92023B6E762}" type="pres">
      <dgm:prSet presAssocID="{2863F6D5-BC3D-4F57-BDB5-9A78667D7D40}" presName="arrow" presStyleLbl="alignNode1" presStyleIdx="2" presStyleCnt="8"/>
      <dgm:spPr/>
    </dgm:pt>
    <dgm:pt modelId="{962ADBF4-4152-4C7E-ABBD-3AE2DA13A006}" type="pres">
      <dgm:prSet presAssocID="{2863F6D5-BC3D-4F57-BDB5-9A78667D7D40}" presName="descendantArrow" presStyleLbl="bgAccFollowNode1" presStyleIdx="2" presStyleCnt="8"/>
      <dgm:spPr/>
    </dgm:pt>
    <dgm:pt modelId="{C542FC1F-5B7D-438E-9666-6BDBEB72E04F}" type="pres">
      <dgm:prSet presAssocID="{85A8E79A-6A8A-43A7-A35A-DB62E95A8521}" presName="sp" presStyleCnt="0"/>
      <dgm:spPr/>
    </dgm:pt>
    <dgm:pt modelId="{32E23DE5-D0F3-477B-AF78-90184199EE10}" type="pres">
      <dgm:prSet presAssocID="{F531C8E4-90B1-4BDB-A89E-270A69B7B9FE}" presName="arrowAndChildren" presStyleCnt="0"/>
      <dgm:spPr/>
    </dgm:pt>
    <dgm:pt modelId="{7DF06E98-1212-4D5F-A927-8661E105A0F6}" type="pres">
      <dgm:prSet presAssocID="{F531C8E4-90B1-4BDB-A89E-270A69B7B9FE}" presName="parentTextArrow" presStyleLbl="node1" presStyleIdx="0" presStyleCnt="0"/>
      <dgm:spPr/>
    </dgm:pt>
    <dgm:pt modelId="{DD08BFF2-B140-4EE3-BEFE-F8CE1C32CCA7}" type="pres">
      <dgm:prSet presAssocID="{F531C8E4-90B1-4BDB-A89E-270A69B7B9FE}" presName="arrow" presStyleLbl="alignNode1" presStyleIdx="3" presStyleCnt="8"/>
      <dgm:spPr/>
    </dgm:pt>
    <dgm:pt modelId="{8AFA73E9-BC7D-4C4B-AA9C-3E6B8746FC78}" type="pres">
      <dgm:prSet presAssocID="{F531C8E4-90B1-4BDB-A89E-270A69B7B9FE}" presName="descendantArrow" presStyleLbl="bgAccFollowNode1" presStyleIdx="3" presStyleCnt="8"/>
      <dgm:spPr/>
    </dgm:pt>
    <dgm:pt modelId="{8C42B6B5-BD78-4A74-8A23-69892FEB0B6F}" type="pres">
      <dgm:prSet presAssocID="{3BBB9F94-E5E8-4D1E-B53E-497DC47A1D0A}" presName="sp" presStyleCnt="0"/>
      <dgm:spPr/>
    </dgm:pt>
    <dgm:pt modelId="{808B156F-30E7-4FA9-9E46-891C9E757D08}" type="pres">
      <dgm:prSet presAssocID="{48EDAF9F-9B54-4EFE-9BB5-CCE008778F76}" presName="arrowAndChildren" presStyleCnt="0"/>
      <dgm:spPr/>
    </dgm:pt>
    <dgm:pt modelId="{69BB4CD4-C0DA-42D5-8C09-6E4CD872AB66}" type="pres">
      <dgm:prSet presAssocID="{48EDAF9F-9B54-4EFE-9BB5-CCE008778F76}" presName="parentTextArrow" presStyleLbl="node1" presStyleIdx="0" presStyleCnt="0"/>
      <dgm:spPr/>
    </dgm:pt>
    <dgm:pt modelId="{99FDF2F4-7310-47D7-9F5B-A9D3A6C5CE59}" type="pres">
      <dgm:prSet presAssocID="{48EDAF9F-9B54-4EFE-9BB5-CCE008778F76}" presName="arrow" presStyleLbl="alignNode1" presStyleIdx="4" presStyleCnt="8"/>
      <dgm:spPr/>
    </dgm:pt>
    <dgm:pt modelId="{612FC074-7E48-4084-820D-82F338B42176}" type="pres">
      <dgm:prSet presAssocID="{48EDAF9F-9B54-4EFE-9BB5-CCE008778F76}" presName="descendantArrow" presStyleLbl="bgAccFollowNode1" presStyleIdx="4" presStyleCnt="8"/>
      <dgm:spPr/>
    </dgm:pt>
    <dgm:pt modelId="{E2E181C8-BF1C-4C45-9869-E3D00BD27D0D}" type="pres">
      <dgm:prSet presAssocID="{BE7FD643-CDC7-445D-BF42-16122FD3B114}" presName="sp" presStyleCnt="0"/>
      <dgm:spPr/>
    </dgm:pt>
    <dgm:pt modelId="{CE6ACA81-27B0-4CA2-82EA-3C369EBAA0BF}" type="pres">
      <dgm:prSet presAssocID="{8175201D-5563-41E6-8570-ED09F3152CF0}" presName="arrowAndChildren" presStyleCnt="0"/>
      <dgm:spPr/>
    </dgm:pt>
    <dgm:pt modelId="{F0AA9718-DE58-4D6D-8267-827F8DB3AAB4}" type="pres">
      <dgm:prSet presAssocID="{8175201D-5563-41E6-8570-ED09F3152CF0}" presName="parentTextArrow" presStyleLbl="node1" presStyleIdx="0" presStyleCnt="0"/>
      <dgm:spPr/>
    </dgm:pt>
    <dgm:pt modelId="{6B78140A-1659-45F6-A326-AD72DFC08DA6}" type="pres">
      <dgm:prSet presAssocID="{8175201D-5563-41E6-8570-ED09F3152CF0}" presName="arrow" presStyleLbl="alignNode1" presStyleIdx="5" presStyleCnt="8"/>
      <dgm:spPr/>
    </dgm:pt>
    <dgm:pt modelId="{CA784F88-646B-4CB0-B440-EA047A9C4DCF}" type="pres">
      <dgm:prSet presAssocID="{8175201D-5563-41E6-8570-ED09F3152CF0}" presName="descendantArrow" presStyleLbl="bgAccFollowNode1" presStyleIdx="5" presStyleCnt="8"/>
      <dgm:spPr/>
    </dgm:pt>
    <dgm:pt modelId="{8ECDE043-83A4-46DA-8C21-A3C9E680606F}" type="pres">
      <dgm:prSet presAssocID="{D0BE9A3F-5B36-4A71-BBDA-FA7B22471FAA}" presName="sp" presStyleCnt="0"/>
      <dgm:spPr/>
    </dgm:pt>
    <dgm:pt modelId="{60DB16D7-416F-4EBE-B9F1-484A0D87206E}" type="pres">
      <dgm:prSet presAssocID="{602964CD-B4DD-444A-AE2C-A2319446423F}" presName="arrowAndChildren" presStyleCnt="0"/>
      <dgm:spPr/>
    </dgm:pt>
    <dgm:pt modelId="{70D68111-1566-4711-B93E-37A652F6127C}" type="pres">
      <dgm:prSet presAssocID="{602964CD-B4DD-444A-AE2C-A2319446423F}" presName="parentTextArrow" presStyleLbl="node1" presStyleIdx="0" presStyleCnt="0"/>
      <dgm:spPr/>
    </dgm:pt>
    <dgm:pt modelId="{2B6EC9C6-914A-4CD7-9770-F2D65D2E74D0}" type="pres">
      <dgm:prSet presAssocID="{602964CD-B4DD-444A-AE2C-A2319446423F}" presName="arrow" presStyleLbl="alignNode1" presStyleIdx="6" presStyleCnt="8"/>
      <dgm:spPr/>
    </dgm:pt>
    <dgm:pt modelId="{F6A951E8-AD28-49C9-89F1-0773975B9BCD}" type="pres">
      <dgm:prSet presAssocID="{602964CD-B4DD-444A-AE2C-A2319446423F}" presName="descendantArrow" presStyleLbl="bgAccFollowNode1" presStyleIdx="6" presStyleCnt="8"/>
      <dgm:spPr/>
    </dgm:pt>
    <dgm:pt modelId="{2B006B32-F0E4-4A7F-9AE4-3EC943EC35E3}" type="pres">
      <dgm:prSet presAssocID="{C86E223E-B02A-4C4C-B6FE-10899BCDDC50}" presName="sp" presStyleCnt="0"/>
      <dgm:spPr/>
    </dgm:pt>
    <dgm:pt modelId="{E915DC0B-CD2E-4AFC-987F-C2D12DDE8566}" type="pres">
      <dgm:prSet presAssocID="{3A368F18-CFB1-4209-A544-70CE076F3697}" presName="arrowAndChildren" presStyleCnt="0"/>
      <dgm:spPr/>
    </dgm:pt>
    <dgm:pt modelId="{91D3C8C6-0D69-4015-BBEA-1FD4BF78D742}" type="pres">
      <dgm:prSet presAssocID="{3A368F18-CFB1-4209-A544-70CE076F3697}" presName="parentTextArrow" presStyleLbl="node1" presStyleIdx="0" presStyleCnt="0"/>
      <dgm:spPr/>
    </dgm:pt>
    <dgm:pt modelId="{00F87C97-2B82-4CFD-A168-A8A7A75E654A}" type="pres">
      <dgm:prSet presAssocID="{3A368F18-CFB1-4209-A544-70CE076F3697}" presName="arrow" presStyleLbl="alignNode1" presStyleIdx="7" presStyleCnt="8"/>
      <dgm:spPr/>
    </dgm:pt>
    <dgm:pt modelId="{9DC4346C-0D56-4E7A-8AB8-729AF8BF6387}" type="pres">
      <dgm:prSet presAssocID="{3A368F18-CFB1-4209-A544-70CE076F3697}" presName="descendantArrow" presStyleLbl="bgAccFollowNode1" presStyleIdx="7" presStyleCnt="8"/>
      <dgm:spPr/>
    </dgm:pt>
  </dgm:ptLst>
  <dgm:cxnLst>
    <dgm:cxn modelId="{9DF3DB00-81FD-4584-8576-6F04EE2F4700}" type="presOf" srcId="{8175201D-5563-41E6-8570-ED09F3152CF0}" destId="{F0AA9718-DE58-4D6D-8267-827F8DB3AAB4}" srcOrd="0" destOrd="0" presId="urn:microsoft.com/office/officeart/2016/7/layout/VerticalDownArrowProcess"/>
    <dgm:cxn modelId="{30D2DC00-5DEA-4E29-875B-2B9035B9701B}" srcId="{602964CD-B4DD-444A-AE2C-A2319446423F}" destId="{D493BBA7-7CAC-42A9-A919-67979CE6714D}" srcOrd="0" destOrd="0" parTransId="{1D9847D1-A7A2-4A13-A839-B116E88BB125}" sibTransId="{B1F17423-E853-414D-8F81-D41CF88C85DA}"/>
    <dgm:cxn modelId="{F3A0AD11-652C-44F1-9E45-0475BD279983}" srcId="{D4CD9099-5CB4-4997-AE3F-FFE4EBDF40EA}" destId="{3A368F18-CFB1-4209-A544-70CE076F3697}" srcOrd="0" destOrd="0" parTransId="{E4AF0924-BB9F-42E3-AE0A-BC6C3B38D10A}" sibTransId="{C86E223E-B02A-4C4C-B6FE-10899BCDDC50}"/>
    <dgm:cxn modelId="{817B7725-EC57-411F-90D3-24FB59C80C59}" type="presOf" srcId="{6DA11613-9E29-4518-BFB2-23C83D44193F}" destId="{962ADBF4-4152-4C7E-ABBD-3AE2DA13A006}" srcOrd="0" destOrd="0" presId="urn:microsoft.com/office/officeart/2016/7/layout/VerticalDownArrowProcess"/>
    <dgm:cxn modelId="{FA4B812E-6713-4C07-A447-4B7C86FE5B7C}" srcId="{37888FDE-BADD-46A5-969E-B51B69AACE61}" destId="{1016751C-F27F-4031-B888-FB382FD0D379}" srcOrd="0" destOrd="0" parTransId="{3F82C82F-C1F6-4EB5-A7F1-677BA2E23764}" sibTransId="{B11F9A6F-8B6E-40A7-8171-34EF0D515F98}"/>
    <dgm:cxn modelId="{130F6130-4C06-4900-BF94-7574EE4E93AD}" type="presOf" srcId="{F531C8E4-90B1-4BDB-A89E-270A69B7B9FE}" destId="{7DF06E98-1212-4D5F-A927-8661E105A0F6}" srcOrd="0" destOrd="0" presId="urn:microsoft.com/office/officeart/2016/7/layout/VerticalDownArrowProcess"/>
    <dgm:cxn modelId="{4FE87934-7704-472E-9DD5-CFC312DA40CD}" type="presOf" srcId="{3A368F18-CFB1-4209-A544-70CE076F3697}" destId="{00F87C97-2B82-4CFD-A168-A8A7A75E654A}" srcOrd="1" destOrd="0" presId="urn:microsoft.com/office/officeart/2016/7/layout/VerticalDownArrowProcess"/>
    <dgm:cxn modelId="{12F81237-1376-42FB-8E6D-42C32E5C1DE6}" srcId="{D4CD9099-5CB4-4997-AE3F-FFE4EBDF40EA}" destId="{2863F6D5-BC3D-4F57-BDB5-9A78667D7D40}" srcOrd="5" destOrd="0" parTransId="{210C14E3-5177-46A8-BBA3-1DE081205394}" sibTransId="{203386FD-6003-4CC0-87C5-50634DBAF13A}"/>
    <dgm:cxn modelId="{47A86B3D-7060-47D8-B205-B70AE5E97C4B}" srcId="{D4CD9099-5CB4-4997-AE3F-FFE4EBDF40EA}" destId="{8175201D-5563-41E6-8570-ED09F3152CF0}" srcOrd="2" destOrd="0" parTransId="{C8686FCC-5814-47BA-A1C1-FC4B33120FD2}" sibTransId="{BE7FD643-CDC7-445D-BF42-16122FD3B114}"/>
    <dgm:cxn modelId="{2502C93E-4845-466A-9852-EF0DCB9C1F3C}" srcId="{D4CD9099-5CB4-4997-AE3F-FFE4EBDF40EA}" destId="{602964CD-B4DD-444A-AE2C-A2319446423F}" srcOrd="1" destOrd="0" parTransId="{02803186-6B21-49B4-B3A6-C9D0E32D31EE}" sibTransId="{D0BE9A3F-5B36-4A71-BBDA-FA7B22471FAA}"/>
    <dgm:cxn modelId="{8B33FD3E-65D0-4DA1-BF07-9FE7B344346B}" type="presOf" srcId="{E5C71ADB-3EA9-434B-9B79-70BCE7883844}" destId="{CA784F88-646B-4CB0-B440-EA047A9C4DCF}" srcOrd="0" destOrd="0" presId="urn:microsoft.com/office/officeart/2016/7/layout/VerticalDownArrowProcess"/>
    <dgm:cxn modelId="{FE6C4241-0527-4A55-A703-F986551B4C28}" type="presOf" srcId="{8760CD05-B780-4608-8238-5948B121B02A}" destId="{DD37EBB3-B82D-4DAC-A02E-00C724EE9CEC}" srcOrd="0" destOrd="0" presId="urn:microsoft.com/office/officeart/2016/7/layout/VerticalDownArrowProcess"/>
    <dgm:cxn modelId="{A9536461-7FD0-4106-861F-45004D33E189}" srcId="{D4CD9099-5CB4-4997-AE3F-FFE4EBDF40EA}" destId="{37888FDE-BADD-46A5-969E-B51B69AACE61}" srcOrd="6" destOrd="0" parTransId="{FCBCFE78-76C8-462A-97E2-30562EA43AC5}" sibTransId="{9C3FAD42-0EEF-4BBC-BC17-BFCDF01A8F6F}"/>
    <dgm:cxn modelId="{6D96AD41-C08D-411B-9E98-0CD6B61940DA}" srcId="{F531C8E4-90B1-4BDB-A89E-270A69B7B9FE}" destId="{303E7CB8-6C19-4023-B390-20E0F93EFD08}" srcOrd="0" destOrd="0" parTransId="{E33BB682-5FD1-4F13-8C54-08CA3D1EBED0}" sibTransId="{16E6C965-373B-4D11-BA8A-D1C67B513D21}"/>
    <dgm:cxn modelId="{68902467-B25F-4A6D-B2E6-3EF6C54A0D28}" type="presOf" srcId="{2863F6D5-BC3D-4F57-BDB5-9A78667D7D40}" destId="{95E4E6CF-A24C-4BD6-A8D6-7818DB238D68}" srcOrd="0" destOrd="0" presId="urn:microsoft.com/office/officeart/2016/7/layout/VerticalDownArrowProcess"/>
    <dgm:cxn modelId="{8C7E6447-68CC-4C24-A78B-9E247E233B8E}" srcId="{8175201D-5563-41E6-8570-ED09F3152CF0}" destId="{E5C71ADB-3EA9-434B-9B79-70BCE7883844}" srcOrd="0" destOrd="0" parTransId="{A0AE178E-0ECA-4E6C-9456-FD8B364A87EB}" sibTransId="{6A30D543-008E-4FFF-96F7-9F8595A03032}"/>
    <dgm:cxn modelId="{1EC71348-0709-45EC-B956-7BAE5EBCB35D}" type="presOf" srcId="{2863F6D5-BC3D-4F57-BDB5-9A78667D7D40}" destId="{903DD260-C9AD-4060-A316-B92023B6E762}" srcOrd="1" destOrd="0" presId="urn:microsoft.com/office/officeart/2016/7/layout/VerticalDownArrowProcess"/>
    <dgm:cxn modelId="{3F38D048-2525-4EDD-934A-ED6E788C56A7}" type="presOf" srcId="{F652D7F3-07A1-4716-B780-DFC93C4070E1}" destId="{4A39054D-85E3-4B6D-89CF-3850790FF11F}" srcOrd="0" destOrd="0" presId="urn:microsoft.com/office/officeart/2016/7/layout/VerticalDownArrowProcess"/>
    <dgm:cxn modelId="{62DA504D-3385-4A97-B41D-088CF61C8EA9}" type="presOf" srcId="{37888FDE-BADD-46A5-969E-B51B69AACE61}" destId="{19DC6487-4ECD-4358-A3BF-E6D123CD81B6}" srcOrd="0" destOrd="0" presId="urn:microsoft.com/office/officeart/2016/7/layout/VerticalDownArrowProcess"/>
    <dgm:cxn modelId="{A97C154F-7D1B-4EC8-9696-DDBA5116DB22}" srcId="{48EDAF9F-9B54-4EFE-9BB5-CCE008778F76}" destId="{E29B3030-88E9-4CA0-8BB1-07EF7604FF19}" srcOrd="0" destOrd="0" parTransId="{204122D3-A02A-4CFC-BDBC-AAD02FE3B729}" sibTransId="{463EBBF1-01CB-4999-9677-0EB8101C6F1B}"/>
    <dgm:cxn modelId="{6673F050-5D3B-452E-A23D-F89F3C311FCF}" type="presOf" srcId="{37888FDE-BADD-46A5-969E-B51B69AACE61}" destId="{D57EF971-CA36-4C5B-B52E-D56549726340}" srcOrd="1" destOrd="0" presId="urn:microsoft.com/office/officeart/2016/7/layout/VerticalDownArrowProcess"/>
    <dgm:cxn modelId="{3832CD53-539E-43BF-AB39-C395D95C666F}" srcId="{D4CD9099-5CB4-4997-AE3F-FFE4EBDF40EA}" destId="{48EDAF9F-9B54-4EFE-9BB5-CCE008778F76}" srcOrd="3" destOrd="0" parTransId="{CBE32B70-6795-4F5C-97C3-628309179DC2}" sibTransId="{3BBB9F94-E5E8-4D1E-B53E-497DC47A1D0A}"/>
    <dgm:cxn modelId="{B836E153-A346-4F22-882F-954D5EAC556C}" type="presOf" srcId="{D4CD9099-5CB4-4997-AE3F-FFE4EBDF40EA}" destId="{7D34BB52-B70A-45C6-95E5-7C1DE3D462E0}" srcOrd="0" destOrd="0" presId="urn:microsoft.com/office/officeart/2016/7/layout/VerticalDownArrowProcess"/>
    <dgm:cxn modelId="{204CC774-F6DA-4B72-8D9A-7588C7EF65AA}" type="presOf" srcId="{602964CD-B4DD-444A-AE2C-A2319446423F}" destId="{70D68111-1566-4711-B93E-37A652F6127C}" srcOrd="0" destOrd="0" presId="urn:microsoft.com/office/officeart/2016/7/layout/VerticalDownArrowProcess"/>
    <dgm:cxn modelId="{F82FF586-3A83-4D17-8EF8-90927C7623D4}" srcId="{2863F6D5-BC3D-4F57-BDB5-9A78667D7D40}" destId="{6DA11613-9E29-4518-BFB2-23C83D44193F}" srcOrd="0" destOrd="0" parTransId="{D11283D9-CA49-47C8-BF35-EC2A14E99653}" sibTransId="{90DEECF1-6543-49B8-A5E0-A4AA130B9128}"/>
    <dgm:cxn modelId="{737D338E-5260-4234-B23B-0E9F9E6293C7}" srcId="{8760CD05-B780-4608-8238-5948B121B02A}" destId="{F652D7F3-07A1-4716-B780-DFC93C4070E1}" srcOrd="0" destOrd="0" parTransId="{8FB8F49E-021F-4657-B199-B10F3A7550BF}" sibTransId="{75F3FE9F-3801-4245-8339-CB54704E1FBA}"/>
    <dgm:cxn modelId="{E9F255A8-08F2-408E-923A-019FE281A74A}" type="presOf" srcId="{303E7CB8-6C19-4023-B390-20E0F93EFD08}" destId="{8AFA73E9-BC7D-4C4B-AA9C-3E6B8746FC78}" srcOrd="0" destOrd="0" presId="urn:microsoft.com/office/officeart/2016/7/layout/VerticalDownArrowProcess"/>
    <dgm:cxn modelId="{48D9C5AA-F88F-42A0-A3C6-7193BDC53370}" type="presOf" srcId="{48EDAF9F-9B54-4EFE-9BB5-CCE008778F76}" destId="{69BB4CD4-C0DA-42D5-8C09-6E4CD872AB66}" srcOrd="0" destOrd="0" presId="urn:microsoft.com/office/officeart/2016/7/layout/VerticalDownArrowProcess"/>
    <dgm:cxn modelId="{C95039BA-BFB6-47A8-BCBB-867F20A7B6DB}" type="presOf" srcId="{1016751C-F27F-4031-B888-FB382FD0D379}" destId="{E79D3D9A-8734-4EB8-94F3-9BD23A936373}" srcOrd="0" destOrd="0" presId="urn:microsoft.com/office/officeart/2016/7/layout/VerticalDownArrowProcess"/>
    <dgm:cxn modelId="{1C0C7FBB-0937-4630-8EF3-6E9A477A77C7}" type="presOf" srcId="{602964CD-B4DD-444A-AE2C-A2319446423F}" destId="{2B6EC9C6-914A-4CD7-9770-F2D65D2E74D0}" srcOrd="1" destOrd="0" presId="urn:microsoft.com/office/officeart/2016/7/layout/VerticalDownArrowProcess"/>
    <dgm:cxn modelId="{82F1ECC0-44FE-425A-9ED4-BF8C6AF0F601}" type="presOf" srcId="{F531C8E4-90B1-4BDB-A89E-270A69B7B9FE}" destId="{DD08BFF2-B140-4EE3-BEFE-F8CE1C32CCA7}" srcOrd="1" destOrd="0" presId="urn:microsoft.com/office/officeart/2016/7/layout/VerticalDownArrowProcess"/>
    <dgm:cxn modelId="{BED649CA-D33D-45BE-8142-5044EDD3C6D8}" type="presOf" srcId="{48EDAF9F-9B54-4EFE-9BB5-CCE008778F76}" destId="{99FDF2F4-7310-47D7-9F5B-A9D3A6C5CE59}" srcOrd="1" destOrd="0" presId="urn:microsoft.com/office/officeart/2016/7/layout/VerticalDownArrowProcess"/>
    <dgm:cxn modelId="{B64AC0D7-74E3-4BD7-8F00-E90CE600DC11}" type="presOf" srcId="{3A368F18-CFB1-4209-A544-70CE076F3697}" destId="{91D3C8C6-0D69-4015-BBEA-1FD4BF78D742}" srcOrd="0" destOrd="0" presId="urn:microsoft.com/office/officeart/2016/7/layout/VerticalDownArrowProcess"/>
    <dgm:cxn modelId="{98DCE5D7-1FB4-435D-AFC2-F893A8C67A31}" type="presOf" srcId="{E29B3030-88E9-4CA0-8BB1-07EF7604FF19}" destId="{612FC074-7E48-4084-820D-82F338B42176}" srcOrd="0" destOrd="0" presId="urn:microsoft.com/office/officeart/2016/7/layout/VerticalDownArrowProcess"/>
    <dgm:cxn modelId="{ED3AD8DA-AE10-433D-9922-8F1EC8F3B869}" srcId="{D4CD9099-5CB4-4997-AE3F-FFE4EBDF40EA}" destId="{8760CD05-B780-4608-8238-5948B121B02A}" srcOrd="7" destOrd="0" parTransId="{F2ED7314-ABF3-4D3E-A6D8-654ABE95BBCA}" sibTransId="{9020814B-7BFB-47C8-ADFC-C0135C07DF4F}"/>
    <dgm:cxn modelId="{27F79FDE-5057-45A6-BFBA-3629558C75AD}" srcId="{3A368F18-CFB1-4209-A544-70CE076F3697}" destId="{C7C3015A-761A-4404-9009-19301F376E89}" srcOrd="0" destOrd="0" parTransId="{2F401278-6B98-40B2-8C04-7E2BFBD96886}" sibTransId="{FBC91172-7051-4562-AFDE-25E19A6534AE}"/>
    <dgm:cxn modelId="{1A22C9E4-E3B3-4FE0-A84F-62BE4C6935FB}" type="presOf" srcId="{D493BBA7-7CAC-42A9-A919-67979CE6714D}" destId="{F6A951E8-AD28-49C9-89F1-0773975B9BCD}" srcOrd="0" destOrd="0" presId="urn:microsoft.com/office/officeart/2016/7/layout/VerticalDownArrowProcess"/>
    <dgm:cxn modelId="{CD5339EA-B645-4066-99A3-E1DB5BCDBDE7}" srcId="{D4CD9099-5CB4-4997-AE3F-FFE4EBDF40EA}" destId="{F531C8E4-90B1-4BDB-A89E-270A69B7B9FE}" srcOrd="4" destOrd="0" parTransId="{3E6D70E7-BFA7-45B1-8CD1-CF39221AFBA5}" sibTransId="{85A8E79A-6A8A-43A7-A35A-DB62E95A8521}"/>
    <dgm:cxn modelId="{03D2EEEF-17D5-4437-8E87-0ABE6EFA008C}" type="presOf" srcId="{8175201D-5563-41E6-8570-ED09F3152CF0}" destId="{6B78140A-1659-45F6-A326-AD72DFC08DA6}" srcOrd="1" destOrd="0" presId="urn:microsoft.com/office/officeart/2016/7/layout/VerticalDownArrowProcess"/>
    <dgm:cxn modelId="{776117F6-6D8F-4FB2-AD0E-DA1D0285CA8A}" type="presOf" srcId="{C7C3015A-761A-4404-9009-19301F376E89}" destId="{9DC4346C-0D56-4E7A-8AB8-729AF8BF6387}" srcOrd="0" destOrd="0" presId="urn:microsoft.com/office/officeart/2016/7/layout/VerticalDownArrowProcess"/>
    <dgm:cxn modelId="{3EF46349-753F-4C84-B0CF-5BE2E11BB75B}" type="presParOf" srcId="{7D34BB52-B70A-45C6-95E5-7C1DE3D462E0}" destId="{448B04BE-C40D-4E72-B228-321560C9BF70}" srcOrd="0" destOrd="0" presId="urn:microsoft.com/office/officeart/2016/7/layout/VerticalDownArrowProcess"/>
    <dgm:cxn modelId="{F60B7F34-ECDF-4D17-BF94-C73753A70A38}" type="presParOf" srcId="{448B04BE-C40D-4E72-B228-321560C9BF70}" destId="{DD37EBB3-B82D-4DAC-A02E-00C724EE9CEC}" srcOrd="0" destOrd="0" presId="urn:microsoft.com/office/officeart/2016/7/layout/VerticalDownArrowProcess"/>
    <dgm:cxn modelId="{E65358B6-C55F-45DE-9A9C-A4277A9A84D7}" type="presParOf" srcId="{448B04BE-C40D-4E72-B228-321560C9BF70}" destId="{4A39054D-85E3-4B6D-89CF-3850790FF11F}" srcOrd="1" destOrd="0" presId="urn:microsoft.com/office/officeart/2016/7/layout/VerticalDownArrowProcess"/>
    <dgm:cxn modelId="{F41FD695-8D07-4FB5-85F3-3BD7D1710009}" type="presParOf" srcId="{7D34BB52-B70A-45C6-95E5-7C1DE3D462E0}" destId="{CDCB2E36-6CB1-4105-9318-E44D3CC08BC4}" srcOrd="1" destOrd="0" presId="urn:microsoft.com/office/officeart/2016/7/layout/VerticalDownArrowProcess"/>
    <dgm:cxn modelId="{AAB6C119-D8DA-4D38-98F7-7721992A297A}" type="presParOf" srcId="{7D34BB52-B70A-45C6-95E5-7C1DE3D462E0}" destId="{7AC7BAD0-C8F2-4756-8349-2BB183E59BAF}" srcOrd="2" destOrd="0" presId="urn:microsoft.com/office/officeart/2016/7/layout/VerticalDownArrowProcess"/>
    <dgm:cxn modelId="{363141F7-F3B0-46BA-90B3-FA01F6B74E4D}" type="presParOf" srcId="{7AC7BAD0-C8F2-4756-8349-2BB183E59BAF}" destId="{19DC6487-4ECD-4358-A3BF-E6D123CD81B6}" srcOrd="0" destOrd="0" presId="urn:microsoft.com/office/officeart/2016/7/layout/VerticalDownArrowProcess"/>
    <dgm:cxn modelId="{3A400C20-E83A-4253-B662-BF631C9B5048}" type="presParOf" srcId="{7AC7BAD0-C8F2-4756-8349-2BB183E59BAF}" destId="{D57EF971-CA36-4C5B-B52E-D56549726340}" srcOrd="1" destOrd="0" presId="urn:microsoft.com/office/officeart/2016/7/layout/VerticalDownArrowProcess"/>
    <dgm:cxn modelId="{11C19B0B-1FAD-4E0C-971C-35C28D700DA6}" type="presParOf" srcId="{7AC7BAD0-C8F2-4756-8349-2BB183E59BAF}" destId="{E79D3D9A-8734-4EB8-94F3-9BD23A936373}" srcOrd="2" destOrd="0" presId="urn:microsoft.com/office/officeart/2016/7/layout/VerticalDownArrowProcess"/>
    <dgm:cxn modelId="{5E58D689-DCDB-40C7-8ED1-E97FF9357B81}" type="presParOf" srcId="{7D34BB52-B70A-45C6-95E5-7C1DE3D462E0}" destId="{BDB2CB80-DCE5-4976-8F8F-1CCD733CFE3A}" srcOrd="3" destOrd="0" presId="urn:microsoft.com/office/officeart/2016/7/layout/VerticalDownArrowProcess"/>
    <dgm:cxn modelId="{45A51497-0E49-4E28-8670-F699EAAB1618}" type="presParOf" srcId="{7D34BB52-B70A-45C6-95E5-7C1DE3D462E0}" destId="{E00ADCFF-DCEA-42D3-B58A-C5A4EDB0E544}" srcOrd="4" destOrd="0" presId="urn:microsoft.com/office/officeart/2016/7/layout/VerticalDownArrowProcess"/>
    <dgm:cxn modelId="{0C28209C-9580-4923-A7F6-8158D690F664}" type="presParOf" srcId="{E00ADCFF-DCEA-42D3-B58A-C5A4EDB0E544}" destId="{95E4E6CF-A24C-4BD6-A8D6-7818DB238D68}" srcOrd="0" destOrd="0" presId="urn:microsoft.com/office/officeart/2016/7/layout/VerticalDownArrowProcess"/>
    <dgm:cxn modelId="{99DC14D8-B9DC-48AE-B0A8-71998F77E9C9}" type="presParOf" srcId="{E00ADCFF-DCEA-42D3-B58A-C5A4EDB0E544}" destId="{903DD260-C9AD-4060-A316-B92023B6E762}" srcOrd="1" destOrd="0" presId="urn:microsoft.com/office/officeart/2016/7/layout/VerticalDownArrowProcess"/>
    <dgm:cxn modelId="{DA22CD2E-430E-452C-B459-FA507C6E946F}" type="presParOf" srcId="{E00ADCFF-DCEA-42D3-B58A-C5A4EDB0E544}" destId="{962ADBF4-4152-4C7E-ABBD-3AE2DA13A006}" srcOrd="2" destOrd="0" presId="urn:microsoft.com/office/officeart/2016/7/layout/VerticalDownArrowProcess"/>
    <dgm:cxn modelId="{0D5DD465-3E59-4873-9746-02EDFBE52317}" type="presParOf" srcId="{7D34BB52-B70A-45C6-95E5-7C1DE3D462E0}" destId="{C542FC1F-5B7D-438E-9666-6BDBEB72E04F}" srcOrd="5" destOrd="0" presId="urn:microsoft.com/office/officeart/2016/7/layout/VerticalDownArrowProcess"/>
    <dgm:cxn modelId="{658A29AA-0C76-4526-AF98-60C5E347E7FB}" type="presParOf" srcId="{7D34BB52-B70A-45C6-95E5-7C1DE3D462E0}" destId="{32E23DE5-D0F3-477B-AF78-90184199EE10}" srcOrd="6" destOrd="0" presId="urn:microsoft.com/office/officeart/2016/7/layout/VerticalDownArrowProcess"/>
    <dgm:cxn modelId="{80BBFC0F-5DC6-4570-BF7D-AD45615543B1}" type="presParOf" srcId="{32E23DE5-D0F3-477B-AF78-90184199EE10}" destId="{7DF06E98-1212-4D5F-A927-8661E105A0F6}" srcOrd="0" destOrd="0" presId="urn:microsoft.com/office/officeart/2016/7/layout/VerticalDownArrowProcess"/>
    <dgm:cxn modelId="{7A629CEF-26F6-4A57-B498-6506B6AFF31F}" type="presParOf" srcId="{32E23DE5-D0F3-477B-AF78-90184199EE10}" destId="{DD08BFF2-B140-4EE3-BEFE-F8CE1C32CCA7}" srcOrd="1" destOrd="0" presId="urn:microsoft.com/office/officeart/2016/7/layout/VerticalDownArrowProcess"/>
    <dgm:cxn modelId="{B64AD9E3-048F-4FD8-AA60-5D5EB8325983}" type="presParOf" srcId="{32E23DE5-D0F3-477B-AF78-90184199EE10}" destId="{8AFA73E9-BC7D-4C4B-AA9C-3E6B8746FC78}" srcOrd="2" destOrd="0" presId="urn:microsoft.com/office/officeart/2016/7/layout/VerticalDownArrowProcess"/>
    <dgm:cxn modelId="{8860924E-A27D-4369-B7D8-031EF07BD70F}" type="presParOf" srcId="{7D34BB52-B70A-45C6-95E5-7C1DE3D462E0}" destId="{8C42B6B5-BD78-4A74-8A23-69892FEB0B6F}" srcOrd="7" destOrd="0" presId="urn:microsoft.com/office/officeart/2016/7/layout/VerticalDownArrowProcess"/>
    <dgm:cxn modelId="{D7141C38-2D3A-4F07-AB31-BF8C6183F2DD}" type="presParOf" srcId="{7D34BB52-B70A-45C6-95E5-7C1DE3D462E0}" destId="{808B156F-30E7-4FA9-9E46-891C9E757D08}" srcOrd="8" destOrd="0" presId="urn:microsoft.com/office/officeart/2016/7/layout/VerticalDownArrowProcess"/>
    <dgm:cxn modelId="{90D1C359-E112-4F10-9342-ED69F2868B3A}" type="presParOf" srcId="{808B156F-30E7-4FA9-9E46-891C9E757D08}" destId="{69BB4CD4-C0DA-42D5-8C09-6E4CD872AB66}" srcOrd="0" destOrd="0" presId="urn:microsoft.com/office/officeart/2016/7/layout/VerticalDownArrowProcess"/>
    <dgm:cxn modelId="{C58A52E7-5CBD-44B7-9EF8-25695AB39D9A}" type="presParOf" srcId="{808B156F-30E7-4FA9-9E46-891C9E757D08}" destId="{99FDF2F4-7310-47D7-9F5B-A9D3A6C5CE59}" srcOrd="1" destOrd="0" presId="urn:microsoft.com/office/officeart/2016/7/layout/VerticalDownArrowProcess"/>
    <dgm:cxn modelId="{45177CAB-75B2-4007-9043-203F7275FF67}" type="presParOf" srcId="{808B156F-30E7-4FA9-9E46-891C9E757D08}" destId="{612FC074-7E48-4084-820D-82F338B42176}" srcOrd="2" destOrd="0" presId="urn:microsoft.com/office/officeart/2016/7/layout/VerticalDownArrowProcess"/>
    <dgm:cxn modelId="{26B1DA01-4AA0-4529-8923-CC6B8CD569F2}" type="presParOf" srcId="{7D34BB52-B70A-45C6-95E5-7C1DE3D462E0}" destId="{E2E181C8-BF1C-4C45-9869-E3D00BD27D0D}" srcOrd="9" destOrd="0" presId="urn:microsoft.com/office/officeart/2016/7/layout/VerticalDownArrowProcess"/>
    <dgm:cxn modelId="{9EAA6347-D41B-4C15-8CE6-C20FE4DFD0B0}" type="presParOf" srcId="{7D34BB52-B70A-45C6-95E5-7C1DE3D462E0}" destId="{CE6ACA81-27B0-4CA2-82EA-3C369EBAA0BF}" srcOrd="10" destOrd="0" presId="urn:microsoft.com/office/officeart/2016/7/layout/VerticalDownArrowProcess"/>
    <dgm:cxn modelId="{06E1866E-3CA2-43DC-84DD-0BA5DCDF1252}" type="presParOf" srcId="{CE6ACA81-27B0-4CA2-82EA-3C369EBAA0BF}" destId="{F0AA9718-DE58-4D6D-8267-827F8DB3AAB4}" srcOrd="0" destOrd="0" presId="urn:microsoft.com/office/officeart/2016/7/layout/VerticalDownArrowProcess"/>
    <dgm:cxn modelId="{CEBABD4B-855D-4154-B31B-7EFFE0CB0E33}" type="presParOf" srcId="{CE6ACA81-27B0-4CA2-82EA-3C369EBAA0BF}" destId="{6B78140A-1659-45F6-A326-AD72DFC08DA6}" srcOrd="1" destOrd="0" presId="urn:microsoft.com/office/officeart/2016/7/layout/VerticalDownArrowProcess"/>
    <dgm:cxn modelId="{F6746F33-3E61-4BFD-B842-34745D6EB9B6}" type="presParOf" srcId="{CE6ACA81-27B0-4CA2-82EA-3C369EBAA0BF}" destId="{CA784F88-646B-4CB0-B440-EA047A9C4DCF}" srcOrd="2" destOrd="0" presId="urn:microsoft.com/office/officeart/2016/7/layout/VerticalDownArrowProcess"/>
    <dgm:cxn modelId="{A12A4F74-81A6-496E-BC8A-693E4C51337C}" type="presParOf" srcId="{7D34BB52-B70A-45C6-95E5-7C1DE3D462E0}" destId="{8ECDE043-83A4-46DA-8C21-A3C9E680606F}" srcOrd="11" destOrd="0" presId="urn:microsoft.com/office/officeart/2016/7/layout/VerticalDownArrowProcess"/>
    <dgm:cxn modelId="{2D55915E-8D9D-46C6-BA54-9AA7083A34EF}" type="presParOf" srcId="{7D34BB52-B70A-45C6-95E5-7C1DE3D462E0}" destId="{60DB16D7-416F-4EBE-B9F1-484A0D87206E}" srcOrd="12" destOrd="0" presId="urn:microsoft.com/office/officeart/2016/7/layout/VerticalDownArrowProcess"/>
    <dgm:cxn modelId="{AE1706BB-F156-405D-B814-41C7BFB41769}" type="presParOf" srcId="{60DB16D7-416F-4EBE-B9F1-484A0D87206E}" destId="{70D68111-1566-4711-B93E-37A652F6127C}" srcOrd="0" destOrd="0" presId="urn:microsoft.com/office/officeart/2016/7/layout/VerticalDownArrowProcess"/>
    <dgm:cxn modelId="{0C31B57E-4012-4E47-9F83-F20B326A9669}" type="presParOf" srcId="{60DB16D7-416F-4EBE-B9F1-484A0D87206E}" destId="{2B6EC9C6-914A-4CD7-9770-F2D65D2E74D0}" srcOrd="1" destOrd="0" presId="urn:microsoft.com/office/officeart/2016/7/layout/VerticalDownArrowProcess"/>
    <dgm:cxn modelId="{DCEB8F24-61F5-4E80-8285-8FD4E2EE07BB}" type="presParOf" srcId="{60DB16D7-416F-4EBE-B9F1-484A0D87206E}" destId="{F6A951E8-AD28-49C9-89F1-0773975B9BCD}" srcOrd="2" destOrd="0" presId="urn:microsoft.com/office/officeart/2016/7/layout/VerticalDownArrowProcess"/>
    <dgm:cxn modelId="{378A1D0D-18A3-4A45-80A2-E20065D233E1}" type="presParOf" srcId="{7D34BB52-B70A-45C6-95E5-7C1DE3D462E0}" destId="{2B006B32-F0E4-4A7F-9AE4-3EC943EC35E3}" srcOrd="13" destOrd="0" presId="urn:microsoft.com/office/officeart/2016/7/layout/VerticalDownArrowProcess"/>
    <dgm:cxn modelId="{AD043469-F976-4CE6-BB44-127CA6733E3B}" type="presParOf" srcId="{7D34BB52-B70A-45C6-95E5-7C1DE3D462E0}" destId="{E915DC0B-CD2E-4AFC-987F-C2D12DDE8566}" srcOrd="14" destOrd="0" presId="urn:microsoft.com/office/officeart/2016/7/layout/VerticalDownArrowProcess"/>
    <dgm:cxn modelId="{22DDB3E5-57D4-441B-9062-FB0CF872DFF4}" type="presParOf" srcId="{E915DC0B-CD2E-4AFC-987F-C2D12DDE8566}" destId="{91D3C8C6-0D69-4015-BBEA-1FD4BF78D742}" srcOrd="0" destOrd="0" presId="urn:microsoft.com/office/officeart/2016/7/layout/VerticalDownArrowProcess"/>
    <dgm:cxn modelId="{8BECFEEC-9F1E-413C-BD54-B93CF2B6B963}" type="presParOf" srcId="{E915DC0B-CD2E-4AFC-987F-C2D12DDE8566}" destId="{00F87C97-2B82-4CFD-A168-A8A7A75E654A}" srcOrd="1" destOrd="0" presId="urn:microsoft.com/office/officeart/2016/7/layout/VerticalDownArrowProcess"/>
    <dgm:cxn modelId="{DCD0CD21-6F97-41D4-B44C-8EEE8AAA87DC}" type="presParOf" srcId="{E915DC0B-CD2E-4AFC-987F-C2D12DDE8566}" destId="{9DC4346C-0D56-4E7A-8AB8-729AF8BF638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EAB7D-9A92-468C-8715-5DA3A4DF935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F8866C-1DA4-4536-8E43-18F07713B6AB}">
      <dgm:prSet/>
      <dgm:spPr/>
      <dgm:t>
        <a:bodyPr/>
        <a:lstStyle/>
        <a:p>
          <a:pPr>
            <a:defRPr b="1"/>
          </a:pPr>
          <a:r>
            <a:rPr lang="en-US"/>
            <a:t>Microsoft ESE (Extensible Storage Engine) database format</a:t>
          </a:r>
        </a:p>
      </dgm:t>
    </dgm:pt>
    <dgm:pt modelId="{829D1879-704F-4B4E-8CD6-C419A185161A}" type="parTrans" cxnId="{EBE44614-70CF-4DB8-9F4A-074960149BCD}">
      <dgm:prSet/>
      <dgm:spPr/>
      <dgm:t>
        <a:bodyPr/>
        <a:lstStyle/>
        <a:p>
          <a:endParaRPr lang="en-US"/>
        </a:p>
      </dgm:t>
    </dgm:pt>
    <dgm:pt modelId="{A6D39A86-4BE5-4013-B370-CE2586AA6F9D}" type="sibTrans" cxnId="{EBE44614-70CF-4DB8-9F4A-074960149BCD}">
      <dgm:prSet/>
      <dgm:spPr/>
      <dgm:t>
        <a:bodyPr/>
        <a:lstStyle/>
        <a:p>
          <a:endParaRPr lang="en-US"/>
        </a:p>
      </dgm:t>
    </dgm:pt>
    <dgm:pt modelId="{32561D7A-FF44-45AD-8F2D-121FFB5BEB29}">
      <dgm:prSet/>
      <dgm:spPr/>
      <dgm:t>
        <a:bodyPr/>
        <a:lstStyle/>
        <a:p>
          <a:pPr>
            <a:defRPr b="1"/>
          </a:pPr>
          <a:r>
            <a:rPr lang="en-US"/>
            <a:t>Windows.edb</a:t>
          </a:r>
        </a:p>
      </dgm:t>
    </dgm:pt>
    <dgm:pt modelId="{08A7A471-EAE5-456E-AA09-65D3C39BEE77}" type="parTrans" cxnId="{88CE358B-60D9-4FBE-A6D9-3D1AA36A76FF}">
      <dgm:prSet/>
      <dgm:spPr/>
      <dgm:t>
        <a:bodyPr/>
        <a:lstStyle/>
        <a:p>
          <a:endParaRPr lang="en-US"/>
        </a:p>
      </dgm:t>
    </dgm:pt>
    <dgm:pt modelId="{0142B41A-8483-4581-892F-EC41EBE299D9}" type="sibTrans" cxnId="{88CE358B-60D9-4FBE-A6D9-3D1AA36A76FF}">
      <dgm:prSet/>
      <dgm:spPr/>
      <dgm:t>
        <a:bodyPr/>
        <a:lstStyle/>
        <a:p>
          <a:endParaRPr lang="en-US"/>
        </a:p>
      </dgm:t>
    </dgm:pt>
    <dgm:pt modelId="{4414FC71-7C3A-46D8-B284-40307728651B}">
      <dgm:prSet/>
      <dgm:spPr/>
      <dgm:t>
        <a:bodyPr/>
        <a:lstStyle/>
        <a:p>
          <a:r>
            <a:rPr lang="en-US"/>
            <a:t>‘System_ItemPathDisplay’ column</a:t>
          </a:r>
        </a:p>
      </dgm:t>
    </dgm:pt>
    <dgm:pt modelId="{168D6A1D-EFA1-493A-9D26-64C47667C8F5}" type="parTrans" cxnId="{BC467539-2010-4337-A2E7-1B74252882F1}">
      <dgm:prSet/>
      <dgm:spPr/>
      <dgm:t>
        <a:bodyPr/>
        <a:lstStyle/>
        <a:p>
          <a:endParaRPr lang="en-US"/>
        </a:p>
      </dgm:t>
    </dgm:pt>
    <dgm:pt modelId="{B3B7A9E0-6960-4447-B29F-CA717945C0FA}" type="sibTrans" cxnId="{BC467539-2010-4337-A2E7-1B74252882F1}">
      <dgm:prSet/>
      <dgm:spPr/>
      <dgm:t>
        <a:bodyPr/>
        <a:lstStyle/>
        <a:p>
          <a:endParaRPr lang="en-US"/>
        </a:p>
      </dgm:t>
    </dgm:pt>
    <dgm:pt modelId="{920FDA44-B56C-4CBD-99E8-41243350CFA2}">
      <dgm:prSet/>
      <dgm:spPr/>
      <dgm:t>
        <a:bodyPr/>
        <a:lstStyle/>
        <a:p>
          <a:r>
            <a:rPr lang="en-US"/>
            <a:t>‘System_Message_FromName’ column</a:t>
          </a:r>
        </a:p>
      </dgm:t>
    </dgm:pt>
    <dgm:pt modelId="{B5C40EB3-6433-4D82-ADC6-8224226A8C41}" type="parTrans" cxnId="{3AEBD480-86AC-44A1-8B3C-F54079F004E6}">
      <dgm:prSet/>
      <dgm:spPr/>
      <dgm:t>
        <a:bodyPr/>
        <a:lstStyle/>
        <a:p>
          <a:endParaRPr lang="en-US"/>
        </a:p>
      </dgm:t>
    </dgm:pt>
    <dgm:pt modelId="{9614CDB0-93B0-4334-BF05-FE4DE276E34D}" type="sibTrans" cxnId="{3AEBD480-86AC-44A1-8B3C-F54079F004E6}">
      <dgm:prSet/>
      <dgm:spPr/>
      <dgm:t>
        <a:bodyPr/>
        <a:lstStyle/>
        <a:p>
          <a:endParaRPr lang="en-US"/>
        </a:p>
      </dgm:t>
    </dgm:pt>
    <dgm:pt modelId="{E0AA248B-38CE-4931-AFE1-DFFD76370B94}">
      <dgm:prSet/>
      <dgm:spPr/>
      <dgm:t>
        <a:bodyPr/>
        <a:lstStyle/>
        <a:p>
          <a:r>
            <a:rPr lang="en-US"/>
            <a:t>‘System_Message_ToAddress’ column</a:t>
          </a:r>
        </a:p>
      </dgm:t>
    </dgm:pt>
    <dgm:pt modelId="{AF510CE7-77BB-40DA-9E3A-1364B8BE54AE}" type="parTrans" cxnId="{DF0780AE-E8A0-476E-8E6D-792DD896DA49}">
      <dgm:prSet/>
      <dgm:spPr/>
      <dgm:t>
        <a:bodyPr/>
        <a:lstStyle/>
        <a:p>
          <a:endParaRPr lang="en-US"/>
        </a:p>
      </dgm:t>
    </dgm:pt>
    <dgm:pt modelId="{3FE9EC32-3AE6-4EBD-85C4-F1D290DD5D26}" type="sibTrans" cxnId="{DF0780AE-E8A0-476E-8E6D-792DD896DA49}">
      <dgm:prSet/>
      <dgm:spPr/>
      <dgm:t>
        <a:bodyPr/>
        <a:lstStyle/>
        <a:p>
          <a:endParaRPr lang="en-US"/>
        </a:p>
      </dgm:t>
    </dgm:pt>
    <dgm:pt modelId="{7E8C18A4-6CC7-4449-BE2C-62B8FD0806A6}">
      <dgm:prSet/>
      <dgm:spPr/>
      <dgm:t>
        <a:bodyPr/>
        <a:lstStyle/>
        <a:p>
          <a:r>
            <a:rPr lang="en-US"/>
            <a:t>‘System_Message_ToName’ column</a:t>
          </a:r>
        </a:p>
      </dgm:t>
    </dgm:pt>
    <dgm:pt modelId="{8446D523-38BD-49DA-AEB5-44D55365E13E}" type="parTrans" cxnId="{F2311882-0E39-4347-AD7A-88032A45E50A}">
      <dgm:prSet/>
      <dgm:spPr/>
      <dgm:t>
        <a:bodyPr/>
        <a:lstStyle/>
        <a:p>
          <a:endParaRPr lang="en-US"/>
        </a:p>
      </dgm:t>
    </dgm:pt>
    <dgm:pt modelId="{9A9A862E-CE15-4CE8-A1EE-BE89D3C20C38}" type="sibTrans" cxnId="{F2311882-0E39-4347-AD7A-88032A45E50A}">
      <dgm:prSet/>
      <dgm:spPr/>
      <dgm:t>
        <a:bodyPr/>
        <a:lstStyle/>
        <a:p>
          <a:endParaRPr lang="en-US"/>
        </a:p>
      </dgm:t>
    </dgm:pt>
    <dgm:pt modelId="{CB2C680D-0701-4E2B-BE8F-007DD8A0E5D0}">
      <dgm:prSet/>
      <dgm:spPr/>
      <dgm:t>
        <a:bodyPr/>
        <a:lstStyle/>
        <a:p>
          <a:r>
            <a:rPr lang="en-US"/>
            <a:t>‘System_Message_DateSent’ column</a:t>
          </a:r>
        </a:p>
      </dgm:t>
    </dgm:pt>
    <dgm:pt modelId="{99B50418-4E54-498C-B3CC-23F2BA09979F}" type="parTrans" cxnId="{5A3E29E7-D688-4453-90FE-E2568757445E}">
      <dgm:prSet/>
      <dgm:spPr/>
      <dgm:t>
        <a:bodyPr/>
        <a:lstStyle/>
        <a:p>
          <a:endParaRPr lang="en-US"/>
        </a:p>
      </dgm:t>
    </dgm:pt>
    <dgm:pt modelId="{1440693D-E64D-471D-98F7-32058B792AC7}" type="sibTrans" cxnId="{5A3E29E7-D688-4453-90FE-E2568757445E}">
      <dgm:prSet/>
      <dgm:spPr/>
      <dgm:t>
        <a:bodyPr/>
        <a:lstStyle/>
        <a:p>
          <a:endParaRPr lang="en-US"/>
        </a:p>
      </dgm:t>
    </dgm:pt>
    <dgm:pt modelId="{5CE35C69-B27A-42DB-BA1D-2C5DA387D628}">
      <dgm:prSet/>
      <dgm:spPr/>
      <dgm:t>
        <a:bodyPr/>
        <a:lstStyle/>
        <a:p>
          <a:r>
            <a:rPr lang="en-US"/>
            <a:t>‘System_Message_DateReceived’ column</a:t>
          </a:r>
        </a:p>
      </dgm:t>
    </dgm:pt>
    <dgm:pt modelId="{F6DAE2F2-55FB-4AF4-BD5B-757405ABFF57}" type="parTrans" cxnId="{CE6CD6AF-192C-4A1D-A906-27F1E07F703A}">
      <dgm:prSet/>
      <dgm:spPr/>
      <dgm:t>
        <a:bodyPr/>
        <a:lstStyle/>
        <a:p>
          <a:endParaRPr lang="en-US"/>
        </a:p>
      </dgm:t>
    </dgm:pt>
    <dgm:pt modelId="{7B9204A0-7CF9-4C32-B00C-23F4460D56B7}" type="sibTrans" cxnId="{CE6CD6AF-192C-4A1D-A906-27F1E07F703A}">
      <dgm:prSet/>
      <dgm:spPr/>
      <dgm:t>
        <a:bodyPr/>
        <a:lstStyle/>
        <a:p>
          <a:endParaRPr lang="en-US"/>
        </a:p>
      </dgm:t>
    </dgm:pt>
    <dgm:pt modelId="{E95C9133-B9C7-407F-94AF-043B91FA4BE1}">
      <dgm:prSet/>
      <dgm:spPr/>
      <dgm:t>
        <a:bodyPr/>
        <a:lstStyle/>
        <a:p>
          <a:r>
            <a:rPr lang="en-US"/>
            <a:t>‘System_Message_AttachmentNames’ column</a:t>
          </a:r>
        </a:p>
      </dgm:t>
    </dgm:pt>
    <dgm:pt modelId="{088E83C2-7496-44D7-8826-D9EA3F5EC2C3}" type="parTrans" cxnId="{A7749C15-86A8-494C-B6B7-65564D9E52CB}">
      <dgm:prSet/>
      <dgm:spPr/>
      <dgm:t>
        <a:bodyPr/>
        <a:lstStyle/>
        <a:p>
          <a:endParaRPr lang="en-US"/>
        </a:p>
      </dgm:t>
    </dgm:pt>
    <dgm:pt modelId="{08BDFA4E-4925-4891-8066-7B4133C3B049}" type="sibTrans" cxnId="{A7749C15-86A8-494C-B6B7-65564D9E52CB}">
      <dgm:prSet/>
      <dgm:spPr/>
      <dgm:t>
        <a:bodyPr/>
        <a:lstStyle/>
        <a:p>
          <a:endParaRPr lang="en-US"/>
        </a:p>
      </dgm:t>
    </dgm:pt>
    <dgm:pt modelId="{A9221673-A5D3-4877-816B-3E6E2D38DC24}">
      <dgm:prSet/>
      <dgm:spPr/>
      <dgm:t>
        <a:bodyPr/>
        <a:lstStyle/>
        <a:p>
          <a:r>
            <a:rPr lang="en-US"/>
            <a:t>‘System_Search_AutoSummary’ column</a:t>
          </a:r>
        </a:p>
      </dgm:t>
    </dgm:pt>
    <dgm:pt modelId="{DB6086DB-DAFB-4C95-82E9-E38260C4F4B5}" type="parTrans" cxnId="{D058F64E-9181-4DC2-BD42-D7FDF72DE45B}">
      <dgm:prSet/>
      <dgm:spPr/>
      <dgm:t>
        <a:bodyPr/>
        <a:lstStyle/>
        <a:p>
          <a:endParaRPr lang="en-US"/>
        </a:p>
      </dgm:t>
    </dgm:pt>
    <dgm:pt modelId="{B398E4BF-E70D-4C47-89CA-8D2C28474D47}" type="sibTrans" cxnId="{D058F64E-9181-4DC2-BD42-D7FDF72DE45B}">
      <dgm:prSet/>
      <dgm:spPr/>
      <dgm:t>
        <a:bodyPr/>
        <a:lstStyle/>
        <a:p>
          <a:endParaRPr lang="en-US"/>
        </a:p>
      </dgm:t>
    </dgm:pt>
    <dgm:pt modelId="{68255EA8-4059-4FE3-806A-A6F1D4D1024E}">
      <dgm:prSet/>
      <dgm:spPr/>
      <dgm:t>
        <a:bodyPr/>
        <a:lstStyle/>
        <a:p>
          <a:r>
            <a:rPr lang="en-US"/>
            <a:t>…</a:t>
          </a:r>
        </a:p>
      </dgm:t>
    </dgm:pt>
    <dgm:pt modelId="{4F8918F3-0787-45F0-A399-4F3D23AF997A}" type="parTrans" cxnId="{C27AD9EF-3412-4227-A1D6-C29DD0D89BDE}">
      <dgm:prSet/>
      <dgm:spPr/>
      <dgm:t>
        <a:bodyPr/>
        <a:lstStyle/>
        <a:p>
          <a:endParaRPr lang="en-US"/>
        </a:p>
      </dgm:t>
    </dgm:pt>
    <dgm:pt modelId="{8CBBD59E-154E-47B4-BFA2-150E5EE82C68}" type="sibTrans" cxnId="{C27AD9EF-3412-4227-A1D6-C29DD0D89BDE}">
      <dgm:prSet/>
      <dgm:spPr/>
      <dgm:t>
        <a:bodyPr/>
        <a:lstStyle/>
        <a:p>
          <a:endParaRPr lang="en-US"/>
        </a:p>
      </dgm:t>
    </dgm:pt>
    <dgm:pt modelId="{945CE77D-C48E-408D-8637-22EA552B914B}">
      <dgm:prSet/>
      <dgm:spPr/>
      <dgm:t>
        <a:bodyPr/>
        <a:lstStyle/>
        <a:p>
          <a:pPr>
            <a:defRPr b="1"/>
          </a:pPr>
          <a:r>
            <a:rPr lang="en-US"/>
            <a:t>Some e-mail items can be found only in Windows Search database.</a:t>
          </a:r>
        </a:p>
      </dgm:t>
    </dgm:pt>
    <dgm:pt modelId="{12F14551-48FB-41F1-8BFD-E152162B8F48}" type="parTrans" cxnId="{AD1DFE4D-257D-4E88-93F9-C6CC123C53FE}">
      <dgm:prSet/>
      <dgm:spPr/>
      <dgm:t>
        <a:bodyPr/>
        <a:lstStyle/>
        <a:p>
          <a:endParaRPr lang="en-US"/>
        </a:p>
      </dgm:t>
    </dgm:pt>
    <dgm:pt modelId="{B413B85A-C0B6-4F38-BC23-E68163B85CB6}" type="sibTrans" cxnId="{AD1DFE4D-257D-4E88-93F9-C6CC123C53FE}">
      <dgm:prSet/>
      <dgm:spPr/>
      <dgm:t>
        <a:bodyPr/>
        <a:lstStyle/>
        <a:p>
          <a:endParaRPr lang="en-US"/>
        </a:p>
      </dgm:t>
    </dgm:pt>
    <dgm:pt modelId="{F3DF1AA0-8C19-4235-A5DF-3CC089DA7B59}" type="pres">
      <dgm:prSet presAssocID="{B1DEAB7D-9A92-468C-8715-5DA3A4DF9357}" presName="root" presStyleCnt="0">
        <dgm:presLayoutVars>
          <dgm:dir/>
          <dgm:resizeHandles val="exact"/>
        </dgm:presLayoutVars>
      </dgm:prSet>
      <dgm:spPr/>
    </dgm:pt>
    <dgm:pt modelId="{327711AE-DB4E-4E00-99C1-55CF6D92D1C4}" type="pres">
      <dgm:prSet presAssocID="{07F8866C-1DA4-4536-8E43-18F07713B6AB}" presName="compNode" presStyleCnt="0"/>
      <dgm:spPr/>
    </dgm:pt>
    <dgm:pt modelId="{240FEAAD-BF1E-42B3-BFC0-53FFDB6AEBE5}" type="pres">
      <dgm:prSet presAssocID="{07F8866C-1DA4-4536-8E43-18F07713B6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AA50EB6D-1BAF-484A-A0B5-86E80C1A6BE7}" type="pres">
      <dgm:prSet presAssocID="{07F8866C-1DA4-4536-8E43-18F07713B6AB}" presName="iconSpace" presStyleCnt="0"/>
      <dgm:spPr/>
    </dgm:pt>
    <dgm:pt modelId="{EABDB246-F643-4DE8-A024-82F6CA3194B4}" type="pres">
      <dgm:prSet presAssocID="{07F8866C-1DA4-4536-8E43-18F07713B6AB}" presName="parTx" presStyleLbl="revTx" presStyleIdx="0" presStyleCnt="6">
        <dgm:presLayoutVars>
          <dgm:chMax val="0"/>
          <dgm:chPref val="0"/>
        </dgm:presLayoutVars>
      </dgm:prSet>
      <dgm:spPr/>
    </dgm:pt>
    <dgm:pt modelId="{501C27CF-C563-42F9-BBC9-326A30B43DD0}" type="pres">
      <dgm:prSet presAssocID="{07F8866C-1DA4-4536-8E43-18F07713B6AB}" presName="txSpace" presStyleCnt="0"/>
      <dgm:spPr/>
    </dgm:pt>
    <dgm:pt modelId="{0D71491F-2E60-4E67-ADFD-6C4FFBE84B11}" type="pres">
      <dgm:prSet presAssocID="{07F8866C-1DA4-4536-8E43-18F07713B6AB}" presName="desTx" presStyleLbl="revTx" presStyleIdx="1" presStyleCnt="6">
        <dgm:presLayoutVars/>
      </dgm:prSet>
      <dgm:spPr/>
    </dgm:pt>
    <dgm:pt modelId="{99438E2C-F374-4F82-8168-370B86E63460}" type="pres">
      <dgm:prSet presAssocID="{A6D39A86-4BE5-4013-B370-CE2586AA6F9D}" presName="sibTrans" presStyleCnt="0"/>
      <dgm:spPr/>
    </dgm:pt>
    <dgm:pt modelId="{B68C8B71-FDE4-4B92-A5E7-304E66231E2F}" type="pres">
      <dgm:prSet presAssocID="{32561D7A-FF44-45AD-8F2D-121FFB5BEB29}" presName="compNode" presStyleCnt="0"/>
      <dgm:spPr/>
    </dgm:pt>
    <dgm:pt modelId="{89077C80-6704-422E-9EDC-9DE41AE0E688}" type="pres">
      <dgm:prSet presAssocID="{32561D7A-FF44-45AD-8F2D-121FFB5BEB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E574CFA-C241-4017-92D1-F354AB698158}" type="pres">
      <dgm:prSet presAssocID="{32561D7A-FF44-45AD-8F2D-121FFB5BEB29}" presName="iconSpace" presStyleCnt="0"/>
      <dgm:spPr/>
    </dgm:pt>
    <dgm:pt modelId="{EB0625D1-5603-44F1-AAD2-7CD1AAC23230}" type="pres">
      <dgm:prSet presAssocID="{32561D7A-FF44-45AD-8F2D-121FFB5BEB29}" presName="parTx" presStyleLbl="revTx" presStyleIdx="2" presStyleCnt="6">
        <dgm:presLayoutVars>
          <dgm:chMax val="0"/>
          <dgm:chPref val="0"/>
        </dgm:presLayoutVars>
      </dgm:prSet>
      <dgm:spPr/>
    </dgm:pt>
    <dgm:pt modelId="{86E6FCD5-8C24-4BE4-901A-7950AC14C9DF}" type="pres">
      <dgm:prSet presAssocID="{32561D7A-FF44-45AD-8F2D-121FFB5BEB29}" presName="txSpace" presStyleCnt="0"/>
      <dgm:spPr/>
    </dgm:pt>
    <dgm:pt modelId="{5C656482-1F6B-41D9-B77B-4903CC684E06}" type="pres">
      <dgm:prSet presAssocID="{32561D7A-FF44-45AD-8F2D-121FFB5BEB29}" presName="desTx" presStyleLbl="revTx" presStyleIdx="3" presStyleCnt="6">
        <dgm:presLayoutVars/>
      </dgm:prSet>
      <dgm:spPr/>
    </dgm:pt>
    <dgm:pt modelId="{F69D04A2-50E5-40B6-A822-595C777AEB48}" type="pres">
      <dgm:prSet presAssocID="{0142B41A-8483-4581-892F-EC41EBE299D9}" presName="sibTrans" presStyleCnt="0"/>
      <dgm:spPr/>
    </dgm:pt>
    <dgm:pt modelId="{4C0FC508-1725-4880-8684-69526B1F87BA}" type="pres">
      <dgm:prSet presAssocID="{945CE77D-C48E-408D-8637-22EA552B914B}" presName="compNode" presStyleCnt="0"/>
      <dgm:spPr/>
    </dgm:pt>
    <dgm:pt modelId="{6CE30283-A0BF-4BE1-B42E-96B9B064583C}" type="pres">
      <dgm:prSet presAssocID="{945CE77D-C48E-408D-8637-22EA552B91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1378D4C9-76DD-436C-AE72-B13630CAB1B9}" type="pres">
      <dgm:prSet presAssocID="{945CE77D-C48E-408D-8637-22EA552B914B}" presName="iconSpace" presStyleCnt="0"/>
      <dgm:spPr/>
    </dgm:pt>
    <dgm:pt modelId="{D36D32F5-DB4E-46D3-8C33-F1834ADECB91}" type="pres">
      <dgm:prSet presAssocID="{945CE77D-C48E-408D-8637-22EA552B914B}" presName="parTx" presStyleLbl="revTx" presStyleIdx="4" presStyleCnt="6">
        <dgm:presLayoutVars>
          <dgm:chMax val="0"/>
          <dgm:chPref val="0"/>
        </dgm:presLayoutVars>
      </dgm:prSet>
      <dgm:spPr/>
    </dgm:pt>
    <dgm:pt modelId="{4622FB82-C1CD-45AF-8FA5-BBB7D3E6EE99}" type="pres">
      <dgm:prSet presAssocID="{945CE77D-C48E-408D-8637-22EA552B914B}" presName="txSpace" presStyleCnt="0"/>
      <dgm:spPr/>
    </dgm:pt>
    <dgm:pt modelId="{4C48D2C9-BAA5-4550-8962-AD7325762599}" type="pres">
      <dgm:prSet presAssocID="{945CE77D-C48E-408D-8637-22EA552B914B}" presName="desTx" presStyleLbl="revTx" presStyleIdx="5" presStyleCnt="6">
        <dgm:presLayoutVars/>
      </dgm:prSet>
      <dgm:spPr/>
    </dgm:pt>
  </dgm:ptLst>
  <dgm:cxnLst>
    <dgm:cxn modelId="{C391AE00-52C0-4D09-A41C-95DA0EF63354}" type="presOf" srcId="{CB2C680D-0701-4E2B-BE8F-007DD8A0E5D0}" destId="{5C656482-1F6B-41D9-B77B-4903CC684E06}" srcOrd="0" destOrd="4" presId="urn:microsoft.com/office/officeart/2018/2/layout/IconLabelDescriptionList"/>
    <dgm:cxn modelId="{A19EE70F-FF6E-402C-89C7-1913D75C3924}" type="presOf" srcId="{68255EA8-4059-4FE3-806A-A6F1D4D1024E}" destId="{5C656482-1F6B-41D9-B77B-4903CC684E06}" srcOrd="0" destOrd="8" presId="urn:microsoft.com/office/officeart/2018/2/layout/IconLabelDescriptionList"/>
    <dgm:cxn modelId="{EBE44614-70CF-4DB8-9F4A-074960149BCD}" srcId="{B1DEAB7D-9A92-468C-8715-5DA3A4DF9357}" destId="{07F8866C-1DA4-4536-8E43-18F07713B6AB}" srcOrd="0" destOrd="0" parTransId="{829D1879-704F-4B4E-8CD6-C419A185161A}" sibTransId="{A6D39A86-4BE5-4013-B370-CE2586AA6F9D}"/>
    <dgm:cxn modelId="{A7749C15-86A8-494C-B6B7-65564D9E52CB}" srcId="{32561D7A-FF44-45AD-8F2D-121FFB5BEB29}" destId="{E95C9133-B9C7-407F-94AF-043B91FA4BE1}" srcOrd="6" destOrd="0" parTransId="{088E83C2-7496-44D7-8826-D9EA3F5EC2C3}" sibTransId="{08BDFA4E-4925-4891-8066-7B4133C3B049}"/>
    <dgm:cxn modelId="{0BFE3429-25B8-43C3-A2F6-5A05624BB54C}" type="presOf" srcId="{32561D7A-FF44-45AD-8F2D-121FFB5BEB29}" destId="{EB0625D1-5603-44F1-AAD2-7CD1AAC23230}" srcOrd="0" destOrd="0" presId="urn:microsoft.com/office/officeart/2018/2/layout/IconLabelDescriptionList"/>
    <dgm:cxn modelId="{BC467539-2010-4337-A2E7-1B74252882F1}" srcId="{32561D7A-FF44-45AD-8F2D-121FFB5BEB29}" destId="{4414FC71-7C3A-46D8-B284-40307728651B}" srcOrd="0" destOrd="0" parTransId="{168D6A1D-EFA1-493A-9D26-64C47667C8F5}" sibTransId="{B3B7A9E0-6960-4447-B29F-CA717945C0FA}"/>
    <dgm:cxn modelId="{97654C41-2431-4DA3-AAAE-31B45711EEB0}" type="presOf" srcId="{7E8C18A4-6CC7-4449-BE2C-62B8FD0806A6}" destId="{5C656482-1F6B-41D9-B77B-4903CC684E06}" srcOrd="0" destOrd="3" presId="urn:microsoft.com/office/officeart/2018/2/layout/IconLabelDescriptionList"/>
    <dgm:cxn modelId="{F8292247-94AD-4987-ADE3-7BDED216ECC9}" type="presOf" srcId="{920FDA44-B56C-4CBD-99E8-41243350CFA2}" destId="{5C656482-1F6B-41D9-B77B-4903CC684E06}" srcOrd="0" destOrd="1" presId="urn:microsoft.com/office/officeart/2018/2/layout/IconLabelDescriptionList"/>
    <dgm:cxn modelId="{AD1DFE4D-257D-4E88-93F9-C6CC123C53FE}" srcId="{B1DEAB7D-9A92-468C-8715-5DA3A4DF9357}" destId="{945CE77D-C48E-408D-8637-22EA552B914B}" srcOrd="2" destOrd="0" parTransId="{12F14551-48FB-41F1-8BFD-E152162B8F48}" sibTransId="{B413B85A-C0B6-4F38-BC23-E68163B85CB6}"/>
    <dgm:cxn modelId="{D058F64E-9181-4DC2-BD42-D7FDF72DE45B}" srcId="{32561D7A-FF44-45AD-8F2D-121FFB5BEB29}" destId="{A9221673-A5D3-4877-816B-3E6E2D38DC24}" srcOrd="7" destOrd="0" parTransId="{DB6086DB-DAFB-4C95-82E9-E38260C4F4B5}" sibTransId="{B398E4BF-E70D-4C47-89CA-8D2C28474D47}"/>
    <dgm:cxn modelId="{AACF9E52-B5EE-4682-A381-D26EE6B23AD5}" type="presOf" srcId="{4414FC71-7C3A-46D8-B284-40307728651B}" destId="{5C656482-1F6B-41D9-B77B-4903CC684E06}" srcOrd="0" destOrd="0" presId="urn:microsoft.com/office/officeart/2018/2/layout/IconLabelDescriptionList"/>
    <dgm:cxn modelId="{009F0753-FA09-4FCE-9D73-0775E31DFD47}" type="presOf" srcId="{B1DEAB7D-9A92-468C-8715-5DA3A4DF9357}" destId="{F3DF1AA0-8C19-4235-A5DF-3CC089DA7B59}" srcOrd="0" destOrd="0" presId="urn:microsoft.com/office/officeart/2018/2/layout/IconLabelDescriptionList"/>
    <dgm:cxn modelId="{1F924877-1CF2-42A0-BAF8-D9309825B016}" type="presOf" srcId="{945CE77D-C48E-408D-8637-22EA552B914B}" destId="{D36D32F5-DB4E-46D3-8C33-F1834ADECB91}" srcOrd="0" destOrd="0" presId="urn:microsoft.com/office/officeart/2018/2/layout/IconLabelDescriptionList"/>
    <dgm:cxn modelId="{3AEBD480-86AC-44A1-8B3C-F54079F004E6}" srcId="{32561D7A-FF44-45AD-8F2D-121FFB5BEB29}" destId="{920FDA44-B56C-4CBD-99E8-41243350CFA2}" srcOrd="1" destOrd="0" parTransId="{B5C40EB3-6433-4D82-ADC6-8224226A8C41}" sibTransId="{9614CDB0-93B0-4334-BF05-FE4DE276E34D}"/>
    <dgm:cxn modelId="{F2311882-0E39-4347-AD7A-88032A45E50A}" srcId="{32561D7A-FF44-45AD-8F2D-121FFB5BEB29}" destId="{7E8C18A4-6CC7-4449-BE2C-62B8FD0806A6}" srcOrd="3" destOrd="0" parTransId="{8446D523-38BD-49DA-AEB5-44D55365E13E}" sibTransId="{9A9A862E-CE15-4CE8-A1EE-BE89D3C20C38}"/>
    <dgm:cxn modelId="{88CE358B-60D9-4FBE-A6D9-3D1AA36A76FF}" srcId="{B1DEAB7D-9A92-468C-8715-5DA3A4DF9357}" destId="{32561D7A-FF44-45AD-8F2D-121FFB5BEB29}" srcOrd="1" destOrd="0" parTransId="{08A7A471-EAE5-456E-AA09-65D3C39BEE77}" sibTransId="{0142B41A-8483-4581-892F-EC41EBE299D9}"/>
    <dgm:cxn modelId="{B7238699-1F31-4117-A34D-C82DB0D0B316}" type="presOf" srcId="{E0AA248B-38CE-4931-AFE1-DFFD76370B94}" destId="{5C656482-1F6B-41D9-B77B-4903CC684E06}" srcOrd="0" destOrd="2" presId="urn:microsoft.com/office/officeart/2018/2/layout/IconLabelDescriptionList"/>
    <dgm:cxn modelId="{2E1D749C-B20D-40C6-BF74-7225F5F11EB7}" type="presOf" srcId="{A9221673-A5D3-4877-816B-3E6E2D38DC24}" destId="{5C656482-1F6B-41D9-B77B-4903CC684E06}" srcOrd="0" destOrd="7" presId="urn:microsoft.com/office/officeart/2018/2/layout/IconLabelDescriptionList"/>
    <dgm:cxn modelId="{CA4A5AA9-47F6-4768-B05A-501B52D0A54B}" type="presOf" srcId="{E95C9133-B9C7-407F-94AF-043B91FA4BE1}" destId="{5C656482-1F6B-41D9-B77B-4903CC684E06}" srcOrd="0" destOrd="6" presId="urn:microsoft.com/office/officeart/2018/2/layout/IconLabelDescriptionList"/>
    <dgm:cxn modelId="{DF0780AE-E8A0-476E-8E6D-792DD896DA49}" srcId="{32561D7A-FF44-45AD-8F2D-121FFB5BEB29}" destId="{E0AA248B-38CE-4931-AFE1-DFFD76370B94}" srcOrd="2" destOrd="0" parTransId="{AF510CE7-77BB-40DA-9E3A-1364B8BE54AE}" sibTransId="{3FE9EC32-3AE6-4EBD-85C4-F1D290DD5D26}"/>
    <dgm:cxn modelId="{CE6CD6AF-192C-4A1D-A906-27F1E07F703A}" srcId="{32561D7A-FF44-45AD-8F2D-121FFB5BEB29}" destId="{5CE35C69-B27A-42DB-BA1D-2C5DA387D628}" srcOrd="5" destOrd="0" parTransId="{F6DAE2F2-55FB-4AF4-BD5B-757405ABFF57}" sibTransId="{7B9204A0-7CF9-4C32-B00C-23F4460D56B7}"/>
    <dgm:cxn modelId="{80A967DB-C4BD-41E4-B9DD-A732B89792A6}" type="presOf" srcId="{5CE35C69-B27A-42DB-BA1D-2C5DA387D628}" destId="{5C656482-1F6B-41D9-B77B-4903CC684E06}" srcOrd="0" destOrd="5" presId="urn:microsoft.com/office/officeart/2018/2/layout/IconLabelDescriptionList"/>
    <dgm:cxn modelId="{5A3E29E7-D688-4453-90FE-E2568757445E}" srcId="{32561D7A-FF44-45AD-8F2D-121FFB5BEB29}" destId="{CB2C680D-0701-4E2B-BE8F-007DD8A0E5D0}" srcOrd="4" destOrd="0" parTransId="{99B50418-4E54-498C-B3CC-23F2BA09979F}" sibTransId="{1440693D-E64D-471D-98F7-32058B792AC7}"/>
    <dgm:cxn modelId="{2A980BE9-4F9B-4DAB-A27E-D46D0EB57495}" type="presOf" srcId="{07F8866C-1DA4-4536-8E43-18F07713B6AB}" destId="{EABDB246-F643-4DE8-A024-82F6CA3194B4}" srcOrd="0" destOrd="0" presId="urn:microsoft.com/office/officeart/2018/2/layout/IconLabelDescriptionList"/>
    <dgm:cxn modelId="{C27AD9EF-3412-4227-A1D6-C29DD0D89BDE}" srcId="{32561D7A-FF44-45AD-8F2D-121FFB5BEB29}" destId="{68255EA8-4059-4FE3-806A-A6F1D4D1024E}" srcOrd="8" destOrd="0" parTransId="{4F8918F3-0787-45F0-A399-4F3D23AF997A}" sibTransId="{8CBBD59E-154E-47B4-BFA2-150E5EE82C68}"/>
    <dgm:cxn modelId="{C640F0FE-0C87-430D-B8C2-5519C89DAFCF}" type="presParOf" srcId="{F3DF1AA0-8C19-4235-A5DF-3CC089DA7B59}" destId="{327711AE-DB4E-4E00-99C1-55CF6D92D1C4}" srcOrd="0" destOrd="0" presId="urn:microsoft.com/office/officeart/2018/2/layout/IconLabelDescriptionList"/>
    <dgm:cxn modelId="{6CCA657A-4281-4AC5-BDDB-AB4D604EA9FA}" type="presParOf" srcId="{327711AE-DB4E-4E00-99C1-55CF6D92D1C4}" destId="{240FEAAD-BF1E-42B3-BFC0-53FFDB6AEBE5}" srcOrd="0" destOrd="0" presId="urn:microsoft.com/office/officeart/2018/2/layout/IconLabelDescriptionList"/>
    <dgm:cxn modelId="{23620B01-D05C-40B9-B630-B1042168DC19}" type="presParOf" srcId="{327711AE-DB4E-4E00-99C1-55CF6D92D1C4}" destId="{AA50EB6D-1BAF-484A-A0B5-86E80C1A6BE7}" srcOrd="1" destOrd="0" presId="urn:microsoft.com/office/officeart/2018/2/layout/IconLabelDescriptionList"/>
    <dgm:cxn modelId="{D0F7B3AA-5E44-4989-9977-091D68A0E841}" type="presParOf" srcId="{327711AE-DB4E-4E00-99C1-55CF6D92D1C4}" destId="{EABDB246-F643-4DE8-A024-82F6CA3194B4}" srcOrd="2" destOrd="0" presId="urn:microsoft.com/office/officeart/2018/2/layout/IconLabelDescriptionList"/>
    <dgm:cxn modelId="{A22FE3E1-FB9D-4F2D-BC2A-4358E43CBF65}" type="presParOf" srcId="{327711AE-DB4E-4E00-99C1-55CF6D92D1C4}" destId="{501C27CF-C563-42F9-BBC9-326A30B43DD0}" srcOrd="3" destOrd="0" presId="urn:microsoft.com/office/officeart/2018/2/layout/IconLabelDescriptionList"/>
    <dgm:cxn modelId="{E7573845-F3B4-4BC3-AE6F-1E6E39AFB8BD}" type="presParOf" srcId="{327711AE-DB4E-4E00-99C1-55CF6D92D1C4}" destId="{0D71491F-2E60-4E67-ADFD-6C4FFBE84B11}" srcOrd="4" destOrd="0" presId="urn:microsoft.com/office/officeart/2018/2/layout/IconLabelDescriptionList"/>
    <dgm:cxn modelId="{156042CD-D0F6-4EA7-B461-0E902BDB6902}" type="presParOf" srcId="{F3DF1AA0-8C19-4235-A5DF-3CC089DA7B59}" destId="{99438E2C-F374-4F82-8168-370B86E63460}" srcOrd="1" destOrd="0" presId="urn:microsoft.com/office/officeart/2018/2/layout/IconLabelDescriptionList"/>
    <dgm:cxn modelId="{CDE7238B-89DB-4463-89D6-91BA35D7D2A6}" type="presParOf" srcId="{F3DF1AA0-8C19-4235-A5DF-3CC089DA7B59}" destId="{B68C8B71-FDE4-4B92-A5E7-304E66231E2F}" srcOrd="2" destOrd="0" presId="urn:microsoft.com/office/officeart/2018/2/layout/IconLabelDescriptionList"/>
    <dgm:cxn modelId="{8D40733A-ADAF-485A-84DA-FCB7E8EDC33F}" type="presParOf" srcId="{B68C8B71-FDE4-4B92-A5E7-304E66231E2F}" destId="{89077C80-6704-422E-9EDC-9DE41AE0E688}" srcOrd="0" destOrd="0" presId="urn:microsoft.com/office/officeart/2018/2/layout/IconLabelDescriptionList"/>
    <dgm:cxn modelId="{9EB5C1FC-3DB4-490E-94AF-F0D771FF5C73}" type="presParOf" srcId="{B68C8B71-FDE4-4B92-A5E7-304E66231E2F}" destId="{EE574CFA-C241-4017-92D1-F354AB698158}" srcOrd="1" destOrd="0" presId="urn:microsoft.com/office/officeart/2018/2/layout/IconLabelDescriptionList"/>
    <dgm:cxn modelId="{7BA0ACFD-8B75-4C26-996E-FFA0206B7F14}" type="presParOf" srcId="{B68C8B71-FDE4-4B92-A5E7-304E66231E2F}" destId="{EB0625D1-5603-44F1-AAD2-7CD1AAC23230}" srcOrd="2" destOrd="0" presId="urn:microsoft.com/office/officeart/2018/2/layout/IconLabelDescriptionList"/>
    <dgm:cxn modelId="{1275DF66-763A-4235-BE9F-20D62B8987E6}" type="presParOf" srcId="{B68C8B71-FDE4-4B92-A5E7-304E66231E2F}" destId="{86E6FCD5-8C24-4BE4-901A-7950AC14C9DF}" srcOrd="3" destOrd="0" presId="urn:microsoft.com/office/officeart/2018/2/layout/IconLabelDescriptionList"/>
    <dgm:cxn modelId="{43ED1637-5859-430A-ACA3-C438203A2FCA}" type="presParOf" srcId="{B68C8B71-FDE4-4B92-A5E7-304E66231E2F}" destId="{5C656482-1F6B-41D9-B77B-4903CC684E06}" srcOrd="4" destOrd="0" presId="urn:microsoft.com/office/officeart/2018/2/layout/IconLabelDescriptionList"/>
    <dgm:cxn modelId="{7F7DF050-CDA4-4D40-AFE5-0045BD8F05DE}" type="presParOf" srcId="{F3DF1AA0-8C19-4235-A5DF-3CC089DA7B59}" destId="{F69D04A2-50E5-40B6-A822-595C777AEB48}" srcOrd="3" destOrd="0" presId="urn:microsoft.com/office/officeart/2018/2/layout/IconLabelDescriptionList"/>
    <dgm:cxn modelId="{953D5C2A-9044-42C5-B1F0-074CF66B004C}" type="presParOf" srcId="{F3DF1AA0-8C19-4235-A5DF-3CC089DA7B59}" destId="{4C0FC508-1725-4880-8684-69526B1F87BA}" srcOrd="4" destOrd="0" presId="urn:microsoft.com/office/officeart/2018/2/layout/IconLabelDescriptionList"/>
    <dgm:cxn modelId="{A2312950-AA25-4A7F-A2F5-339EDB546117}" type="presParOf" srcId="{4C0FC508-1725-4880-8684-69526B1F87BA}" destId="{6CE30283-A0BF-4BE1-B42E-96B9B064583C}" srcOrd="0" destOrd="0" presId="urn:microsoft.com/office/officeart/2018/2/layout/IconLabelDescriptionList"/>
    <dgm:cxn modelId="{F4067585-8BD6-40C7-BA5C-4F31EF433440}" type="presParOf" srcId="{4C0FC508-1725-4880-8684-69526B1F87BA}" destId="{1378D4C9-76DD-436C-AE72-B13630CAB1B9}" srcOrd="1" destOrd="0" presId="urn:microsoft.com/office/officeart/2018/2/layout/IconLabelDescriptionList"/>
    <dgm:cxn modelId="{FC06AB36-851F-4815-98F2-EC0EB95362CE}" type="presParOf" srcId="{4C0FC508-1725-4880-8684-69526B1F87BA}" destId="{D36D32F5-DB4E-46D3-8C33-F1834ADECB91}" srcOrd="2" destOrd="0" presId="urn:microsoft.com/office/officeart/2018/2/layout/IconLabelDescriptionList"/>
    <dgm:cxn modelId="{63E6686C-6F3E-4151-ABC4-BA85B3B40E5B}" type="presParOf" srcId="{4C0FC508-1725-4880-8684-69526B1F87BA}" destId="{4622FB82-C1CD-45AF-8FA5-BBB7D3E6EE99}" srcOrd="3" destOrd="0" presId="urn:microsoft.com/office/officeart/2018/2/layout/IconLabelDescriptionList"/>
    <dgm:cxn modelId="{9D346A3D-31B4-4E2E-9065-C6616DBD1045}" type="presParOf" srcId="{4C0FC508-1725-4880-8684-69526B1F87BA}" destId="{4C48D2C9-BAA5-4550-8962-AD732576259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7D9F2-42AF-4F22-810C-53555D239D3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24B74E-C143-4D1F-A515-7F249366AFD8}">
      <dgm:prSet/>
      <dgm:spPr/>
      <dgm:t>
        <a:bodyPr/>
        <a:lstStyle/>
        <a:p>
          <a:pPr>
            <a:defRPr b="1"/>
          </a:pPr>
          <a:r>
            <a:rPr lang="en-US"/>
            <a:t>Windows Desktop directory: </a:t>
          </a:r>
        </a:p>
      </dgm:t>
    </dgm:pt>
    <dgm:pt modelId="{8A2D0718-2929-40D2-80EA-E07FE0A9A337}" type="parTrans" cxnId="{D4F61206-1E5E-4B6A-B735-B139D0F55D8E}">
      <dgm:prSet/>
      <dgm:spPr/>
      <dgm:t>
        <a:bodyPr/>
        <a:lstStyle/>
        <a:p>
          <a:endParaRPr lang="en-US"/>
        </a:p>
      </dgm:t>
    </dgm:pt>
    <dgm:pt modelId="{F1A616D9-BE55-460B-9975-3CA2EC659BC4}" type="sibTrans" cxnId="{D4F61206-1E5E-4B6A-B735-B139D0F55D8E}">
      <dgm:prSet/>
      <dgm:spPr/>
      <dgm:t>
        <a:bodyPr/>
        <a:lstStyle/>
        <a:p>
          <a:endParaRPr lang="en-US"/>
        </a:p>
      </dgm:t>
    </dgm:pt>
    <dgm:pt modelId="{DC7CF385-2751-4089-BE51-1F5BE5110BF8}">
      <dgm:prSet/>
      <dgm:spPr/>
      <dgm:t>
        <a:bodyPr/>
        <a:lstStyle/>
        <a:p>
          <a:r>
            <a:rPr lang="en-US"/>
            <a:t>\Users\informant\Desktop\</a:t>
          </a:r>
        </a:p>
      </dgm:t>
    </dgm:pt>
    <dgm:pt modelId="{C619C9B4-C33B-4DF3-AB93-765716C08E4F}" type="parTrans" cxnId="{09A293A4-151C-41DD-A6C5-0DCD3C187F6F}">
      <dgm:prSet/>
      <dgm:spPr/>
      <dgm:t>
        <a:bodyPr/>
        <a:lstStyle/>
        <a:p>
          <a:endParaRPr lang="en-US"/>
        </a:p>
      </dgm:t>
    </dgm:pt>
    <dgm:pt modelId="{D339F710-70F3-4B29-BBDA-DA7048FCAF79}" type="sibTrans" cxnId="{09A293A4-151C-41DD-A6C5-0DCD3C187F6F}">
      <dgm:prSet/>
      <dgm:spPr/>
      <dgm:t>
        <a:bodyPr/>
        <a:lstStyle/>
        <a:p>
          <a:endParaRPr lang="en-US"/>
        </a:p>
      </dgm:t>
    </dgm:pt>
    <dgm:pt modelId="{5EF623E2-FF0B-4106-89F8-8261562CBB3C}">
      <dgm:prSet/>
      <dgm:spPr/>
      <dgm:t>
        <a:bodyPr/>
        <a:lstStyle/>
        <a:p>
          <a:pPr>
            <a:defRPr b="1"/>
          </a:pPr>
          <a:r>
            <a:rPr lang="en-US"/>
            <a:t>Microsoft ESE (Extensible Storage Engine) database format</a:t>
          </a:r>
        </a:p>
      </dgm:t>
    </dgm:pt>
    <dgm:pt modelId="{DD84BDF8-591F-46A1-90AD-7A7EE4BE5963}" type="parTrans" cxnId="{4E6D8DF4-6A0C-4CE8-9778-BB6723D92DFA}">
      <dgm:prSet/>
      <dgm:spPr/>
      <dgm:t>
        <a:bodyPr/>
        <a:lstStyle/>
        <a:p>
          <a:endParaRPr lang="en-US"/>
        </a:p>
      </dgm:t>
    </dgm:pt>
    <dgm:pt modelId="{4F3CBA72-70E7-4408-833B-8D148A2AE25E}" type="sibTrans" cxnId="{4E6D8DF4-6A0C-4CE8-9778-BB6723D92DFA}">
      <dgm:prSet/>
      <dgm:spPr/>
      <dgm:t>
        <a:bodyPr/>
        <a:lstStyle/>
        <a:p>
          <a:endParaRPr lang="en-US"/>
        </a:p>
      </dgm:t>
    </dgm:pt>
    <dgm:pt modelId="{F4F5E8DD-48A8-44C9-A57C-5FDB494C42FC}">
      <dgm:prSet/>
      <dgm:spPr/>
      <dgm:t>
        <a:bodyPr/>
        <a:lstStyle/>
        <a:p>
          <a:r>
            <a:rPr lang="en-US"/>
            <a:t>Windows.edb</a:t>
          </a:r>
        </a:p>
      </dgm:t>
    </dgm:pt>
    <dgm:pt modelId="{6639B063-B76D-4405-AD35-C1F8910059C5}" type="parTrans" cxnId="{351EE4C6-BE9A-4A5F-A021-A05809F12A83}">
      <dgm:prSet/>
      <dgm:spPr/>
      <dgm:t>
        <a:bodyPr/>
        <a:lstStyle/>
        <a:p>
          <a:endParaRPr lang="en-US"/>
        </a:p>
      </dgm:t>
    </dgm:pt>
    <dgm:pt modelId="{23A11876-943A-4B49-956B-EAC4A4ED4CAA}" type="sibTrans" cxnId="{351EE4C6-BE9A-4A5F-A021-A05809F12A83}">
      <dgm:prSet/>
      <dgm:spPr/>
      <dgm:t>
        <a:bodyPr/>
        <a:lstStyle/>
        <a:p>
          <a:endParaRPr lang="en-US"/>
        </a:p>
      </dgm:t>
    </dgm:pt>
    <dgm:pt modelId="{71639C6F-1E63-4554-B92F-F906BFF4F684}">
      <dgm:prSet/>
      <dgm:spPr/>
      <dgm:t>
        <a:bodyPr/>
        <a:lstStyle/>
        <a:p>
          <a:r>
            <a:rPr lang="en-US"/>
            <a:t>‘System_DateCreated’ column</a:t>
          </a:r>
        </a:p>
      </dgm:t>
    </dgm:pt>
    <dgm:pt modelId="{0756A5D7-3FC2-4848-AE77-9346A0F4EDB0}" type="parTrans" cxnId="{47B732C1-E9C7-44E7-A271-2ECB27D12DE3}">
      <dgm:prSet/>
      <dgm:spPr/>
      <dgm:t>
        <a:bodyPr/>
        <a:lstStyle/>
        <a:p>
          <a:endParaRPr lang="en-US"/>
        </a:p>
      </dgm:t>
    </dgm:pt>
    <dgm:pt modelId="{2CD13CAB-2579-48F0-86B1-8EC20C6FEA85}" type="sibTrans" cxnId="{47B732C1-E9C7-44E7-A271-2ECB27D12DE3}">
      <dgm:prSet/>
      <dgm:spPr/>
      <dgm:t>
        <a:bodyPr/>
        <a:lstStyle/>
        <a:p>
          <a:endParaRPr lang="en-US"/>
        </a:p>
      </dgm:t>
    </dgm:pt>
    <dgm:pt modelId="{291B5031-46D5-48CC-AEC5-36DA13B6B5FD}">
      <dgm:prSet/>
      <dgm:spPr/>
      <dgm:t>
        <a:bodyPr/>
        <a:lstStyle/>
        <a:p>
          <a:r>
            <a:rPr lang="en-US"/>
            <a:t>‘System_ItemDate’ column</a:t>
          </a:r>
        </a:p>
      </dgm:t>
    </dgm:pt>
    <dgm:pt modelId="{B2E130CD-3048-41ED-850A-EB5F25E2797F}" type="parTrans" cxnId="{615E1E86-C61A-45AA-902C-AF142BC1744C}">
      <dgm:prSet/>
      <dgm:spPr/>
      <dgm:t>
        <a:bodyPr/>
        <a:lstStyle/>
        <a:p>
          <a:endParaRPr lang="en-US"/>
        </a:p>
      </dgm:t>
    </dgm:pt>
    <dgm:pt modelId="{DE974EAB-05AD-479D-98BF-A0E40DAD363C}" type="sibTrans" cxnId="{615E1E86-C61A-45AA-902C-AF142BC1744C}">
      <dgm:prSet/>
      <dgm:spPr/>
      <dgm:t>
        <a:bodyPr/>
        <a:lstStyle/>
        <a:p>
          <a:endParaRPr lang="en-US"/>
        </a:p>
      </dgm:t>
    </dgm:pt>
    <dgm:pt modelId="{83FE5E2E-9933-4300-91A8-D975CA01909C}">
      <dgm:prSet/>
      <dgm:spPr/>
      <dgm:t>
        <a:bodyPr/>
        <a:lstStyle/>
        <a:p>
          <a:r>
            <a:rPr lang="en-US"/>
            <a:t>‘System_ItemPathDisplay’ column</a:t>
          </a:r>
        </a:p>
      </dgm:t>
    </dgm:pt>
    <dgm:pt modelId="{FB9C07D4-64A0-4BD0-B858-B678941CFA73}" type="parTrans" cxnId="{58D10948-5E70-4116-BC53-E7CED9385937}">
      <dgm:prSet/>
      <dgm:spPr/>
      <dgm:t>
        <a:bodyPr/>
        <a:lstStyle/>
        <a:p>
          <a:endParaRPr lang="en-US"/>
        </a:p>
      </dgm:t>
    </dgm:pt>
    <dgm:pt modelId="{D753DDD4-F610-44B6-A663-E2B5FE9A81BE}" type="sibTrans" cxnId="{58D10948-5E70-4116-BC53-E7CED9385937}">
      <dgm:prSet/>
      <dgm:spPr/>
      <dgm:t>
        <a:bodyPr/>
        <a:lstStyle/>
        <a:p>
          <a:endParaRPr lang="en-US"/>
        </a:p>
      </dgm:t>
    </dgm:pt>
    <dgm:pt modelId="{5A0ED196-CDEA-4777-8EED-5D91A80438C8}">
      <dgm:prSet/>
      <dgm:spPr/>
      <dgm:t>
        <a:bodyPr/>
        <a:lstStyle/>
        <a:p>
          <a:r>
            <a:rPr lang="en-US"/>
            <a:t>‘System_Search_AutoSummary’ column</a:t>
          </a:r>
        </a:p>
      </dgm:t>
    </dgm:pt>
    <dgm:pt modelId="{F70C240A-C611-491C-853D-D991810479C9}" type="parTrans" cxnId="{78DA8ED8-062F-4646-911D-C3C8FBBB7E36}">
      <dgm:prSet/>
      <dgm:spPr/>
      <dgm:t>
        <a:bodyPr/>
        <a:lstStyle/>
        <a:p>
          <a:endParaRPr lang="en-US"/>
        </a:p>
      </dgm:t>
    </dgm:pt>
    <dgm:pt modelId="{7DF46206-F093-4EC9-BB40-96B2FC6CDF71}" type="sibTrans" cxnId="{78DA8ED8-062F-4646-911D-C3C8FBBB7E36}">
      <dgm:prSet/>
      <dgm:spPr/>
      <dgm:t>
        <a:bodyPr/>
        <a:lstStyle/>
        <a:p>
          <a:endParaRPr lang="en-US"/>
        </a:p>
      </dgm:t>
    </dgm:pt>
    <dgm:pt modelId="{3DA444ED-6D85-4C9D-8ED9-6130C57C2A60}" type="pres">
      <dgm:prSet presAssocID="{7EA7D9F2-42AF-4F22-810C-53555D239D33}" presName="root" presStyleCnt="0">
        <dgm:presLayoutVars>
          <dgm:dir/>
          <dgm:resizeHandles val="exact"/>
        </dgm:presLayoutVars>
      </dgm:prSet>
      <dgm:spPr/>
    </dgm:pt>
    <dgm:pt modelId="{6B6C92DE-1803-445B-8BBD-962A1D85E09C}" type="pres">
      <dgm:prSet presAssocID="{BE24B74E-C143-4D1F-A515-7F249366AFD8}" presName="compNode" presStyleCnt="0"/>
      <dgm:spPr/>
    </dgm:pt>
    <dgm:pt modelId="{F7A6AAFB-EDB4-4F28-8528-DFAF91ED18A2}" type="pres">
      <dgm:prSet presAssocID="{BE24B74E-C143-4D1F-A515-7F249366AF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0A4DC7E-3AA0-42DE-B690-BFB4C76CEE04}" type="pres">
      <dgm:prSet presAssocID="{BE24B74E-C143-4D1F-A515-7F249366AFD8}" presName="iconSpace" presStyleCnt="0"/>
      <dgm:spPr/>
    </dgm:pt>
    <dgm:pt modelId="{1CB8ADFE-8A72-4811-B243-342D2A0D1218}" type="pres">
      <dgm:prSet presAssocID="{BE24B74E-C143-4D1F-A515-7F249366AFD8}" presName="parTx" presStyleLbl="revTx" presStyleIdx="0" presStyleCnt="4">
        <dgm:presLayoutVars>
          <dgm:chMax val="0"/>
          <dgm:chPref val="0"/>
        </dgm:presLayoutVars>
      </dgm:prSet>
      <dgm:spPr/>
    </dgm:pt>
    <dgm:pt modelId="{5CF2765A-4216-4287-ADD2-6678AEBF156D}" type="pres">
      <dgm:prSet presAssocID="{BE24B74E-C143-4D1F-A515-7F249366AFD8}" presName="txSpace" presStyleCnt="0"/>
      <dgm:spPr/>
    </dgm:pt>
    <dgm:pt modelId="{6DA71A9C-16AF-4631-B937-94BD530946B5}" type="pres">
      <dgm:prSet presAssocID="{BE24B74E-C143-4D1F-A515-7F249366AFD8}" presName="desTx" presStyleLbl="revTx" presStyleIdx="1" presStyleCnt="4">
        <dgm:presLayoutVars/>
      </dgm:prSet>
      <dgm:spPr/>
    </dgm:pt>
    <dgm:pt modelId="{932B1141-534B-43DA-A2BB-917D92B5D256}" type="pres">
      <dgm:prSet presAssocID="{F1A616D9-BE55-460B-9975-3CA2EC659BC4}" presName="sibTrans" presStyleCnt="0"/>
      <dgm:spPr/>
    </dgm:pt>
    <dgm:pt modelId="{3390CDF8-C44A-42E0-A50B-973176369EBF}" type="pres">
      <dgm:prSet presAssocID="{5EF623E2-FF0B-4106-89F8-8261562CBB3C}" presName="compNode" presStyleCnt="0"/>
      <dgm:spPr/>
    </dgm:pt>
    <dgm:pt modelId="{B571C810-0A32-4B64-9A57-8EC77097C3AA}" type="pres">
      <dgm:prSet presAssocID="{5EF623E2-FF0B-4106-89F8-8261562CBB3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2D754618-35B7-47FB-961D-93E61EAE0CF8}" type="pres">
      <dgm:prSet presAssocID="{5EF623E2-FF0B-4106-89F8-8261562CBB3C}" presName="iconSpace" presStyleCnt="0"/>
      <dgm:spPr/>
    </dgm:pt>
    <dgm:pt modelId="{EE14BA55-C54A-4104-ACA1-0573C04371F9}" type="pres">
      <dgm:prSet presAssocID="{5EF623E2-FF0B-4106-89F8-8261562CBB3C}" presName="parTx" presStyleLbl="revTx" presStyleIdx="2" presStyleCnt="4">
        <dgm:presLayoutVars>
          <dgm:chMax val="0"/>
          <dgm:chPref val="0"/>
        </dgm:presLayoutVars>
      </dgm:prSet>
      <dgm:spPr/>
    </dgm:pt>
    <dgm:pt modelId="{412DE979-8568-482D-ACE8-AFB3FCF831F0}" type="pres">
      <dgm:prSet presAssocID="{5EF623E2-FF0B-4106-89F8-8261562CBB3C}" presName="txSpace" presStyleCnt="0"/>
      <dgm:spPr/>
    </dgm:pt>
    <dgm:pt modelId="{E6F15F40-6AA1-4D5D-AF15-D38563A0ECF4}" type="pres">
      <dgm:prSet presAssocID="{5EF623E2-FF0B-4106-89F8-8261562CBB3C}" presName="desTx" presStyleLbl="revTx" presStyleIdx="3" presStyleCnt="4">
        <dgm:presLayoutVars/>
      </dgm:prSet>
      <dgm:spPr/>
    </dgm:pt>
  </dgm:ptLst>
  <dgm:cxnLst>
    <dgm:cxn modelId="{D4F61206-1E5E-4B6A-B735-B139D0F55D8E}" srcId="{7EA7D9F2-42AF-4F22-810C-53555D239D33}" destId="{BE24B74E-C143-4D1F-A515-7F249366AFD8}" srcOrd="0" destOrd="0" parTransId="{8A2D0718-2929-40D2-80EA-E07FE0A9A337}" sibTransId="{F1A616D9-BE55-460B-9975-3CA2EC659BC4}"/>
    <dgm:cxn modelId="{CEE4EB3D-96AF-457A-9686-9FAE92E79ED2}" type="presOf" srcId="{291B5031-46D5-48CC-AEC5-36DA13B6B5FD}" destId="{E6F15F40-6AA1-4D5D-AF15-D38563A0ECF4}" srcOrd="0" destOrd="2" presId="urn:microsoft.com/office/officeart/2018/5/layout/CenteredIconLabelDescriptionList"/>
    <dgm:cxn modelId="{58D10948-5E70-4116-BC53-E7CED9385937}" srcId="{5EF623E2-FF0B-4106-89F8-8261562CBB3C}" destId="{83FE5E2E-9933-4300-91A8-D975CA01909C}" srcOrd="3" destOrd="0" parTransId="{FB9C07D4-64A0-4BD0-B858-B678941CFA73}" sibTransId="{D753DDD4-F610-44B6-A663-E2B5FE9A81BE}"/>
    <dgm:cxn modelId="{01B06B75-0422-4255-B3F7-B1B7705C369A}" type="presOf" srcId="{DC7CF385-2751-4089-BE51-1F5BE5110BF8}" destId="{6DA71A9C-16AF-4631-B937-94BD530946B5}" srcOrd="0" destOrd="0" presId="urn:microsoft.com/office/officeart/2018/5/layout/CenteredIconLabelDescriptionList"/>
    <dgm:cxn modelId="{92A77279-CA3F-464D-A7BC-80AF430ABA1D}" type="presOf" srcId="{83FE5E2E-9933-4300-91A8-D975CA01909C}" destId="{E6F15F40-6AA1-4D5D-AF15-D38563A0ECF4}" srcOrd="0" destOrd="3" presId="urn:microsoft.com/office/officeart/2018/5/layout/CenteredIconLabelDescriptionList"/>
    <dgm:cxn modelId="{13802383-532A-4CFE-AF20-3E98C42C7508}" type="presOf" srcId="{7EA7D9F2-42AF-4F22-810C-53555D239D33}" destId="{3DA444ED-6D85-4C9D-8ED9-6130C57C2A60}" srcOrd="0" destOrd="0" presId="urn:microsoft.com/office/officeart/2018/5/layout/CenteredIconLabelDescriptionList"/>
    <dgm:cxn modelId="{615E1E86-C61A-45AA-902C-AF142BC1744C}" srcId="{5EF623E2-FF0B-4106-89F8-8261562CBB3C}" destId="{291B5031-46D5-48CC-AEC5-36DA13B6B5FD}" srcOrd="2" destOrd="0" parTransId="{B2E130CD-3048-41ED-850A-EB5F25E2797F}" sibTransId="{DE974EAB-05AD-479D-98BF-A0E40DAD363C}"/>
    <dgm:cxn modelId="{19FD5F87-F258-4E57-8D00-FFE72F9DB964}" type="presOf" srcId="{5A0ED196-CDEA-4777-8EED-5D91A80438C8}" destId="{E6F15F40-6AA1-4D5D-AF15-D38563A0ECF4}" srcOrd="0" destOrd="4" presId="urn:microsoft.com/office/officeart/2018/5/layout/CenteredIconLabelDescriptionList"/>
    <dgm:cxn modelId="{C3863994-EB77-4361-83A9-C5A9D67828B9}" type="presOf" srcId="{BE24B74E-C143-4D1F-A515-7F249366AFD8}" destId="{1CB8ADFE-8A72-4811-B243-342D2A0D1218}" srcOrd="0" destOrd="0" presId="urn:microsoft.com/office/officeart/2018/5/layout/CenteredIconLabelDescriptionList"/>
    <dgm:cxn modelId="{09A293A4-151C-41DD-A6C5-0DCD3C187F6F}" srcId="{BE24B74E-C143-4D1F-A515-7F249366AFD8}" destId="{DC7CF385-2751-4089-BE51-1F5BE5110BF8}" srcOrd="0" destOrd="0" parTransId="{C619C9B4-C33B-4DF3-AB93-765716C08E4F}" sibTransId="{D339F710-70F3-4B29-BBDA-DA7048FCAF79}"/>
    <dgm:cxn modelId="{47B732C1-E9C7-44E7-A271-2ECB27D12DE3}" srcId="{5EF623E2-FF0B-4106-89F8-8261562CBB3C}" destId="{71639C6F-1E63-4554-B92F-F906BFF4F684}" srcOrd="1" destOrd="0" parTransId="{0756A5D7-3FC2-4848-AE77-9346A0F4EDB0}" sibTransId="{2CD13CAB-2579-48F0-86B1-8EC20C6FEA85}"/>
    <dgm:cxn modelId="{351EE4C6-BE9A-4A5F-A021-A05809F12A83}" srcId="{5EF623E2-FF0B-4106-89F8-8261562CBB3C}" destId="{F4F5E8DD-48A8-44C9-A57C-5FDB494C42FC}" srcOrd="0" destOrd="0" parTransId="{6639B063-B76D-4405-AD35-C1F8910059C5}" sibTransId="{23A11876-943A-4B49-956B-EAC4A4ED4CAA}"/>
    <dgm:cxn modelId="{41523CD0-9813-42C3-A50F-9C9EBF2D9402}" type="presOf" srcId="{F4F5E8DD-48A8-44C9-A57C-5FDB494C42FC}" destId="{E6F15F40-6AA1-4D5D-AF15-D38563A0ECF4}" srcOrd="0" destOrd="0" presId="urn:microsoft.com/office/officeart/2018/5/layout/CenteredIconLabelDescriptionList"/>
    <dgm:cxn modelId="{78DA8ED8-062F-4646-911D-C3C8FBBB7E36}" srcId="{5EF623E2-FF0B-4106-89F8-8261562CBB3C}" destId="{5A0ED196-CDEA-4777-8EED-5D91A80438C8}" srcOrd="4" destOrd="0" parTransId="{F70C240A-C611-491C-853D-D991810479C9}" sibTransId="{7DF46206-F093-4EC9-BB40-96B2FC6CDF71}"/>
    <dgm:cxn modelId="{2410CED9-61D7-447A-85B6-8681AE15FEAA}" type="presOf" srcId="{71639C6F-1E63-4554-B92F-F906BFF4F684}" destId="{E6F15F40-6AA1-4D5D-AF15-D38563A0ECF4}" srcOrd="0" destOrd="1" presId="urn:microsoft.com/office/officeart/2018/5/layout/CenteredIconLabelDescriptionList"/>
    <dgm:cxn modelId="{4E6D8DF4-6A0C-4CE8-9778-BB6723D92DFA}" srcId="{7EA7D9F2-42AF-4F22-810C-53555D239D33}" destId="{5EF623E2-FF0B-4106-89F8-8261562CBB3C}" srcOrd="1" destOrd="0" parTransId="{DD84BDF8-591F-46A1-90AD-7A7EE4BE5963}" sibTransId="{4F3CBA72-70E7-4408-833B-8D148A2AE25E}"/>
    <dgm:cxn modelId="{4C4AEFF6-0FB3-406F-9C8C-902434F1AA59}" type="presOf" srcId="{5EF623E2-FF0B-4106-89F8-8261562CBB3C}" destId="{EE14BA55-C54A-4104-ACA1-0573C04371F9}" srcOrd="0" destOrd="0" presId="urn:microsoft.com/office/officeart/2018/5/layout/CenteredIconLabelDescriptionList"/>
    <dgm:cxn modelId="{3691A56D-77DD-404D-B93D-72D5CE1B47B9}" type="presParOf" srcId="{3DA444ED-6D85-4C9D-8ED9-6130C57C2A60}" destId="{6B6C92DE-1803-445B-8BBD-962A1D85E09C}" srcOrd="0" destOrd="0" presId="urn:microsoft.com/office/officeart/2018/5/layout/CenteredIconLabelDescriptionList"/>
    <dgm:cxn modelId="{3F9DE7E6-FCAE-4222-A89E-C3E0201D4C42}" type="presParOf" srcId="{6B6C92DE-1803-445B-8BBD-962A1D85E09C}" destId="{F7A6AAFB-EDB4-4F28-8528-DFAF91ED18A2}" srcOrd="0" destOrd="0" presId="urn:microsoft.com/office/officeart/2018/5/layout/CenteredIconLabelDescriptionList"/>
    <dgm:cxn modelId="{F29C9E9A-5F9B-46FF-9E68-1DEC6F39FC32}" type="presParOf" srcId="{6B6C92DE-1803-445B-8BBD-962A1D85E09C}" destId="{B0A4DC7E-3AA0-42DE-B690-BFB4C76CEE04}" srcOrd="1" destOrd="0" presId="urn:microsoft.com/office/officeart/2018/5/layout/CenteredIconLabelDescriptionList"/>
    <dgm:cxn modelId="{D23CF7A1-7F4A-4D6E-A123-CFAD9B09C105}" type="presParOf" srcId="{6B6C92DE-1803-445B-8BBD-962A1D85E09C}" destId="{1CB8ADFE-8A72-4811-B243-342D2A0D1218}" srcOrd="2" destOrd="0" presId="urn:microsoft.com/office/officeart/2018/5/layout/CenteredIconLabelDescriptionList"/>
    <dgm:cxn modelId="{8E943272-028C-40AA-BE6C-1D18121891E2}" type="presParOf" srcId="{6B6C92DE-1803-445B-8BBD-962A1D85E09C}" destId="{5CF2765A-4216-4287-ADD2-6678AEBF156D}" srcOrd="3" destOrd="0" presId="urn:microsoft.com/office/officeart/2018/5/layout/CenteredIconLabelDescriptionList"/>
    <dgm:cxn modelId="{8BA5D65A-D4AF-4338-8254-9E21AB357CB8}" type="presParOf" srcId="{6B6C92DE-1803-445B-8BBD-962A1D85E09C}" destId="{6DA71A9C-16AF-4631-B937-94BD530946B5}" srcOrd="4" destOrd="0" presId="urn:microsoft.com/office/officeart/2018/5/layout/CenteredIconLabelDescriptionList"/>
    <dgm:cxn modelId="{D0216AD2-923D-4B31-9716-5F741CD25908}" type="presParOf" srcId="{3DA444ED-6D85-4C9D-8ED9-6130C57C2A60}" destId="{932B1141-534B-43DA-A2BB-917D92B5D256}" srcOrd="1" destOrd="0" presId="urn:microsoft.com/office/officeart/2018/5/layout/CenteredIconLabelDescriptionList"/>
    <dgm:cxn modelId="{F703A363-A342-4F88-9CEE-3F00DFCD73B3}" type="presParOf" srcId="{3DA444ED-6D85-4C9D-8ED9-6130C57C2A60}" destId="{3390CDF8-C44A-42E0-A50B-973176369EBF}" srcOrd="2" destOrd="0" presId="urn:microsoft.com/office/officeart/2018/5/layout/CenteredIconLabelDescriptionList"/>
    <dgm:cxn modelId="{849B3FAC-C591-410F-9DBF-617DDD6C0823}" type="presParOf" srcId="{3390CDF8-C44A-42E0-A50B-973176369EBF}" destId="{B571C810-0A32-4B64-9A57-8EC77097C3AA}" srcOrd="0" destOrd="0" presId="urn:microsoft.com/office/officeart/2018/5/layout/CenteredIconLabelDescriptionList"/>
    <dgm:cxn modelId="{798CAA02-77F4-4DA0-8AAD-8039AB0425AE}" type="presParOf" srcId="{3390CDF8-C44A-42E0-A50B-973176369EBF}" destId="{2D754618-35B7-47FB-961D-93E61EAE0CF8}" srcOrd="1" destOrd="0" presId="urn:microsoft.com/office/officeart/2018/5/layout/CenteredIconLabelDescriptionList"/>
    <dgm:cxn modelId="{DCDD655E-CB7B-49F4-9BC8-C42CAA4746D2}" type="presParOf" srcId="{3390CDF8-C44A-42E0-A50B-973176369EBF}" destId="{EE14BA55-C54A-4104-ACA1-0573C04371F9}" srcOrd="2" destOrd="0" presId="urn:microsoft.com/office/officeart/2018/5/layout/CenteredIconLabelDescriptionList"/>
    <dgm:cxn modelId="{3240D9FA-1994-43FD-88B3-ADC9FBFECA87}" type="presParOf" srcId="{3390CDF8-C44A-42E0-A50B-973176369EBF}" destId="{412DE979-8568-482D-ACE8-AFB3FCF831F0}" srcOrd="3" destOrd="0" presId="urn:microsoft.com/office/officeart/2018/5/layout/CenteredIconLabelDescriptionList"/>
    <dgm:cxn modelId="{6789DBDE-D852-410E-A3B0-DD58B153262D}" type="presParOf" srcId="{3390CDF8-C44A-42E0-A50B-973176369EBF}" destId="{E6F15F40-6AA1-4D5D-AF15-D38563A0ECF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EBB3-B82D-4DAC-A02E-00C724EE9CEC}">
      <dsp:nvSpPr>
        <dsp:cNvPr id="0" name=""/>
        <dsp:cNvSpPr/>
      </dsp:nvSpPr>
      <dsp:spPr>
        <a:xfrm>
          <a:off x="0" y="3741204"/>
          <a:ext cx="2404533" cy="3507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Count</a:t>
          </a:r>
        </a:p>
      </dsp:txBody>
      <dsp:txXfrm>
        <a:off x="0" y="3741204"/>
        <a:ext cx="2404533" cy="350784"/>
      </dsp:txXfrm>
    </dsp:sp>
    <dsp:sp modelId="{4A39054D-85E3-4B6D-89CF-3850790FF11F}">
      <dsp:nvSpPr>
        <dsp:cNvPr id="0" name=""/>
        <dsp:cNvSpPr/>
      </dsp:nvSpPr>
      <dsp:spPr>
        <a:xfrm>
          <a:off x="2404533" y="3741204"/>
          <a:ext cx="7213599" cy="3507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Count the number of rows in the table</a:t>
          </a:r>
        </a:p>
      </dsp:txBody>
      <dsp:txXfrm>
        <a:off x="2404533" y="3741204"/>
        <a:ext cx="7213599" cy="350784"/>
      </dsp:txXfrm>
    </dsp:sp>
    <dsp:sp modelId="{D57EF971-CA36-4C5B-B52E-D56549726340}">
      <dsp:nvSpPr>
        <dsp:cNvPr id="0" name=""/>
        <dsp:cNvSpPr/>
      </dsp:nvSpPr>
      <dsp:spPr>
        <a:xfrm rot="10800000">
          <a:off x="0" y="3206959"/>
          <a:ext cx="2404533" cy="5395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36867"/>
            <a:satOff val="-782"/>
            <a:lumOff val="756"/>
            <a:alphaOff val="0"/>
          </a:schemeClr>
        </a:solidFill>
        <a:ln w="19050" cap="rnd" cmpd="sng" algn="ctr">
          <a:solidFill>
            <a:schemeClr val="accent2">
              <a:hueOff val="136867"/>
              <a:satOff val="-782"/>
              <a:lumOff val="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Find</a:t>
          </a:r>
        </a:p>
      </dsp:txBody>
      <dsp:txXfrm rot="-10800000">
        <a:off x="0" y="3206959"/>
        <a:ext cx="2404533" cy="350678"/>
      </dsp:txXfrm>
    </dsp:sp>
    <dsp:sp modelId="{E79D3D9A-8734-4EB8-94F3-9BD23A936373}">
      <dsp:nvSpPr>
        <dsp:cNvPr id="0" name=""/>
        <dsp:cNvSpPr/>
      </dsp:nvSpPr>
      <dsp:spPr>
        <a:xfrm>
          <a:off x="2404533" y="3206959"/>
          <a:ext cx="7213599" cy="350678"/>
        </a:xfrm>
        <a:prstGeom prst="rect">
          <a:avLst/>
        </a:prstGeom>
        <a:solidFill>
          <a:schemeClr val="accent2">
            <a:tint val="40000"/>
            <a:alpha val="90000"/>
            <a:hueOff val="144447"/>
            <a:satOff val="1424"/>
            <a:lumOff val="13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44447"/>
              <a:satOff val="1424"/>
              <a:lumOff val="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Find table data (answer the question)</a:t>
          </a:r>
        </a:p>
      </dsp:txBody>
      <dsp:txXfrm>
        <a:off x="2404533" y="3206959"/>
        <a:ext cx="7213599" cy="350678"/>
      </dsp:txXfrm>
    </dsp:sp>
    <dsp:sp modelId="{903DD260-C9AD-4060-A316-B92023B6E762}">
      <dsp:nvSpPr>
        <dsp:cNvPr id="0" name=""/>
        <dsp:cNvSpPr/>
      </dsp:nvSpPr>
      <dsp:spPr>
        <a:xfrm rot="10800000">
          <a:off x="0" y="2672715"/>
          <a:ext cx="2404533" cy="5395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73733"/>
            <a:satOff val="-1564"/>
            <a:lumOff val="1513"/>
            <a:alphaOff val="0"/>
          </a:schemeClr>
        </a:solidFill>
        <a:ln w="19050" cap="rnd" cmpd="sng" algn="ctr">
          <a:solidFill>
            <a:schemeClr val="accent2">
              <a:hueOff val="273733"/>
              <a:satOff val="-1564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Check</a:t>
          </a:r>
        </a:p>
      </dsp:txBody>
      <dsp:txXfrm rot="-10800000">
        <a:off x="0" y="2672715"/>
        <a:ext cx="2404533" cy="350678"/>
      </dsp:txXfrm>
    </dsp:sp>
    <dsp:sp modelId="{962ADBF4-4152-4C7E-ABBD-3AE2DA13A006}">
      <dsp:nvSpPr>
        <dsp:cNvPr id="0" name=""/>
        <dsp:cNvSpPr/>
      </dsp:nvSpPr>
      <dsp:spPr>
        <a:xfrm>
          <a:off x="2404533" y="2672715"/>
          <a:ext cx="7213599" cy="350678"/>
        </a:xfrm>
        <a:prstGeom prst="rect">
          <a:avLst/>
        </a:prstGeom>
        <a:solidFill>
          <a:schemeClr val="accent2">
            <a:tint val="40000"/>
            <a:alpha val="90000"/>
            <a:hueOff val="288894"/>
            <a:satOff val="2847"/>
            <a:lumOff val="27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88894"/>
              <a:satOff val="2847"/>
              <a:lumOff val="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Check table schema</a:t>
          </a:r>
        </a:p>
      </dsp:txBody>
      <dsp:txXfrm>
        <a:off x="2404533" y="2672715"/>
        <a:ext cx="7213599" cy="350678"/>
      </dsp:txXfrm>
    </dsp:sp>
    <dsp:sp modelId="{DD08BFF2-B140-4EE3-BEFE-F8CE1C32CCA7}">
      <dsp:nvSpPr>
        <dsp:cNvPr id="0" name=""/>
        <dsp:cNvSpPr/>
      </dsp:nvSpPr>
      <dsp:spPr>
        <a:xfrm rot="10800000">
          <a:off x="0" y="2138471"/>
          <a:ext cx="2404533" cy="5395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410600"/>
            <a:satOff val="-2346"/>
            <a:lumOff val="2269"/>
            <a:alphaOff val="0"/>
          </a:schemeClr>
        </a:solidFill>
        <a:ln w="19050" cap="rnd" cmpd="sng" algn="ctr">
          <a:solidFill>
            <a:schemeClr val="accent2">
              <a:hueOff val="410600"/>
              <a:satOff val="-2346"/>
              <a:lumOff val="2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Find</a:t>
          </a:r>
        </a:p>
      </dsp:txBody>
      <dsp:txXfrm rot="-10800000">
        <a:off x="0" y="2138471"/>
        <a:ext cx="2404533" cy="350678"/>
      </dsp:txXfrm>
    </dsp:sp>
    <dsp:sp modelId="{8AFA73E9-BC7D-4C4B-AA9C-3E6B8746FC78}">
      <dsp:nvSpPr>
        <dsp:cNvPr id="0" name=""/>
        <dsp:cNvSpPr/>
      </dsp:nvSpPr>
      <dsp:spPr>
        <a:xfrm>
          <a:off x="2404533" y="2138471"/>
          <a:ext cx="7213599" cy="350678"/>
        </a:xfrm>
        <a:prstGeom prst="rect">
          <a:avLst/>
        </a:prstGeom>
        <a:solidFill>
          <a:schemeClr val="accent2">
            <a:tint val="40000"/>
            <a:alpha val="90000"/>
            <a:hueOff val="433341"/>
            <a:satOff val="4271"/>
            <a:lumOff val="40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433341"/>
              <a:satOff val="4271"/>
              <a:lumOff val="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Find tables</a:t>
          </a:r>
        </a:p>
      </dsp:txBody>
      <dsp:txXfrm>
        <a:off x="2404533" y="2138471"/>
        <a:ext cx="7213599" cy="350678"/>
      </dsp:txXfrm>
    </dsp:sp>
    <dsp:sp modelId="{99FDF2F4-7310-47D7-9F5B-A9D3A6C5CE59}">
      <dsp:nvSpPr>
        <dsp:cNvPr id="0" name=""/>
        <dsp:cNvSpPr/>
      </dsp:nvSpPr>
      <dsp:spPr>
        <a:xfrm rot="10800000">
          <a:off x="0" y="1604226"/>
          <a:ext cx="2404533" cy="5395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547467"/>
            <a:satOff val="-3129"/>
            <a:lumOff val="3026"/>
            <a:alphaOff val="0"/>
          </a:schemeClr>
        </a:solidFill>
        <a:ln w="19050" cap="rnd" cmpd="sng" algn="ctr">
          <a:solidFill>
            <a:schemeClr val="accent2">
              <a:hueOff val="547467"/>
              <a:satOff val="-3129"/>
              <a:lumOff val="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Import</a:t>
          </a:r>
        </a:p>
      </dsp:txBody>
      <dsp:txXfrm rot="-10800000">
        <a:off x="0" y="1604226"/>
        <a:ext cx="2404533" cy="350678"/>
      </dsp:txXfrm>
    </dsp:sp>
    <dsp:sp modelId="{612FC074-7E48-4084-820D-82F338B42176}">
      <dsp:nvSpPr>
        <dsp:cNvPr id="0" name=""/>
        <dsp:cNvSpPr/>
      </dsp:nvSpPr>
      <dsp:spPr>
        <a:xfrm>
          <a:off x="2404533" y="1604226"/>
          <a:ext cx="7213599" cy="350678"/>
        </a:xfrm>
        <a:prstGeom prst="rect">
          <a:avLst/>
        </a:prstGeom>
        <a:solidFill>
          <a:schemeClr val="accent2">
            <a:tint val="40000"/>
            <a:alpha val="90000"/>
            <a:hueOff val="577789"/>
            <a:satOff val="5695"/>
            <a:lumOff val="54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77789"/>
              <a:satOff val="5695"/>
              <a:lumOff val="5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Import the csv file data to sqlite3</a:t>
          </a:r>
        </a:p>
      </dsp:txBody>
      <dsp:txXfrm>
        <a:off x="2404533" y="1604226"/>
        <a:ext cx="7213599" cy="350678"/>
      </dsp:txXfrm>
    </dsp:sp>
    <dsp:sp modelId="{6B78140A-1659-45F6-A326-AD72DFC08DA6}">
      <dsp:nvSpPr>
        <dsp:cNvPr id="0" name=""/>
        <dsp:cNvSpPr/>
      </dsp:nvSpPr>
      <dsp:spPr>
        <a:xfrm rot="10800000">
          <a:off x="0" y="1069982"/>
          <a:ext cx="2404533" cy="5395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684334"/>
            <a:satOff val="-3911"/>
            <a:lumOff val="3782"/>
            <a:alphaOff val="0"/>
          </a:schemeClr>
        </a:solidFill>
        <a:ln w="19050" cap="rnd" cmpd="sng" algn="ctr">
          <a:solidFill>
            <a:schemeClr val="accent2">
              <a:hueOff val="684334"/>
              <a:satOff val="-3911"/>
              <a:lumOff val="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Set</a:t>
          </a:r>
        </a:p>
      </dsp:txBody>
      <dsp:txXfrm rot="-10800000">
        <a:off x="0" y="1069982"/>
        <a:ext cx="2404533" cy="350678"/>
      </dsp:txXfrm>
    </dsp:sp>
    <dsp:sp modelId="{CA784F88-646B-4CB0-B440-EA047A9C4DCF}">
      <dsp:nvSpPr>
        <dsp:cNvPr id="0" name=""/>
        <dsp:cNvSpPr/>
      </dsp:nvSpPr>
      <dsp:spPr>
        <a:xfrm>
          <a:off x="2404533" y="1069982"/>
          <a:ext cx="7213599" cy="350678"/>
        </a:xfrm>
        <a:prstGeom prst="rect">
          <a:avLst/>
        </a:prstGeom>
        <a:solidFill>
          <a:schemeClr val="accent2">
            <a:tint val="40000"/>
            <a:alpha val="90000"/>
            <a:hueOff val="722236"/>
            <a:satOff val="7119"/>
            <a:lumOff val="67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722236"/>
              <a:satOff val="7119"/>
              <a:lumOff val="6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Set the separator </a:t>
          </a:r>
        </a:p>
      </dsp:txBody>
      <dsp:txXfrm>
        <a:off x="2404533" y="1069982"/>
        <a:ext cx="7213599" cy="350678"/>
      </dsp:txXfrm>
    </dsp:sp>
    <dsp:sp modelId="{2B6EC9C6-914A-4CD7-9770-F2D65D2E74D0}">
      <dsp:nvSpPr>
        <dsp:cNvPr id="0" name=""/>
        <dsp:cNvSpPr/>
      </dsp:nvSpPr>
      <dsp:spPr>
        <a:xfrm rot="10800000">
          <a:off x="0" y="535737"/>
          <a:ext cx="2404533" cy="5395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821200"/>
            <a:satOff val="-4693"/>
            <a:lumOff val="4539"/>
            <a:alphaOff val="0"/>
          </a:schemeClr>
        </a:solidFill>
        <a:ln w="19050" cap="rnd" cmpd="sng" algn="ctr">
          <a:solidFill>
            <a:schemeClr val="accent2">
              <a:hueOff val="821200"/>
              <a:satOff val="-4693"/>
              <a:lumOff val="4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Set</a:t>
          </a:r>
        </a:p>
      </dsp:txBody>
      <dsp:txXfrm rot="-10800000">
        <a:off x="0" y="535737"/>
        <a:ext cx="2404533" cy="350678"/>
      </dsp:txXfrm>
    </dsp:sp>
    <dsp:sp modelId="{F6A951E8-AD28-49C9-89F1-0773975B9BCD}">
      <dsp:nvSpPr>
        <dsp:cNvPr id="0" name=""/>
        <dsp:cNvSpPr/>
      </dsp:nvSpPr>
      <dsp:spPr>
        <a:xfrm>
          <a:off x="2404533" y="535737"/>
          <a:ext cx="7213599" cy="350678"/>
        </a:xfrm>
        <a:prstGeom prst="rect">
          <a:avLst/>
        </a:prstGeom>
        <a:solidFill>
          <a:schemeClr val="accent2">
            <a:tint val="40000"/>
            <a:alpha val="90000"/>
            <a:hueOff val="866683"/>
            <a:satOff val="8542"/>
            <a:lumOff val="81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66683"/>
              <a:satOff val="8542"/>
              <a:lumOff val="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Set the mode &amp; table name</a:t>
          </a:r>
        </a:p>
      </dsp:txBody>
      <dsp:txXfrm>
        <a:off x="2404533" y="535737"/>
        <a:ext cx="7213599" cy="350678"/>
      </dsp:txXfrm>
    </dsp:sp>
    <dsp:sp modelId="{00F87C97-2B82-4CFD-A168-A8A7A75E654A}">
      <dsp:nvSpPr>
        <dsp:cNvPr id="0" name=""/>
        <dsp:cNvSpPr/>
      </dsp:nvSpPr>
      <dsp:spPr>
        <a:xfrm rot="10800000">
          <a:off x="0" y="1493"/>
          <a:ext cx="2404533" cy="5395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92456" rIns="17101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</a:t>
          </a:r>
        </a:p>
      </dsp:txBody>
      <dsp:txXfrm rot="-10800000">
        <a:off x="0" y="1493"/>
        <a:ext cx="2404533" cy="350678"/>
      </dsp:txXfrm>
    </dsp:sp>
    <dsp:sp modelId="{9DC4346C-0D56-4E7A-8AB8-729AF8BF6387}">
      <dsp:nvSpPr>
        <dsp:cNvPr id="0" name=""/>
        <dsp:cNvSpPr/>
      </dsp:nvSpPr>
      <dsp:spPr>
        <a:xfrm>
          <a:off x="2404533" y="1493"/>
          <a:ext cx="7213599" cy="350678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 database</a:t>
          </a:r>
        </a:p>
      </dsp:txBody>
      <dsp:txXfrm>
        <a:off x="2404533" y="1493"/>
        <a:ext cx="7213599" cy="350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EAAD-BF1E-42B3-BFC0-53FFDB6AEBE5}">
      <dsp:nvSpPr>
        <dsp:cNvPr id="0" name=""/>
        <dsp:cNvSpPr/>
      </dsp:nvSpPr>
      <dsp:spPr>
        <a:xfrm>
          <a:off x="8602" y="323401"/>
          <a:ext cx="1003081" cy="10030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DB246-F643-4DE8-A024-82F6CA3194B4}">
      <dsp:nvSpPr>
        <dsp:cNvPr id="0" name=""/>
        <dsp:cNvSpPr/>
      </dsp:nvSpPr>
      <dsp:spPr>
        <a:xfrm>
          <a:off x="8602" y="1474690"/>
          <a:ext cx="2865948" cy="42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Microsoft ESE (Extensible Storage Engine) database format</a:t>
          </a:r>
        </a:p>
      </dsp:txBody>
      <dsp:txXfrm>
        <a:off x="8602" y="1474690"/>
        <a:ext cx="2865948" cy="429892"/>
      </dsp:txXfrm>
    </dsp:sp>
    <dsp:sp modelId="{0D71491F-2E60-4E67-ADFD-6C4FFBE84B11}">
      <dsp:nvSpPr>
        <dsp:cNvPr id="0" name=""/>
        <dsp:cNvSpPr/>
      </dsp:nvSpPr>
      <dsp:spPr>
        <a:xfrm>
          <a:off x="8602" y="1973516"/>
          <a:ext cx="2865948" cy="179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7C80-6704-422E-9EDC-9DE41AE0E688}">
      <dsp:nvSpPr>
        <dsp:cNvPr id="0" name=""/>
        <dsp:cNvSpPr/>
      </dsp:nvSpPr>
      <dsp:spPr>
        <a:xfrm>
          <a:off x="3376092" y="323401"/>
          <a:ext cx="1003081" cy="10030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625D1-5603-44F1-AAD2-7CD1AAC23230}">
      <dsp:nvSpPr>
        <dsp:cNvPr id="0" name=""/>
        <dsp:cNvSpPr/>
      </dsp:nvSpPr>
      <dsp:spPr>
        <a:xfrm>
          <a:off x="3376092" y="1474690"/>
          <a:ext cx="2865948" cy="42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Windows.edb</a:t>
          </a:r>
        </a:p>
      </dsp:txBody>
      <dsp:txXfrm>
        <a:off x="3376092" y="1474690"/>
        <a:ext cx="2865948" cy="429892"/>
      </dsp:txXfrm>
    </dsp:sp>
    <dsp:sp modelId="{5C656482-1F6B-41D9-B77B-4903CC684E06}">
      <dsp:nvSpPr>
        <dsp:cNvPr id="0" name=""/>
        <dsp:cNvSpPr/>
      </dsp:nvSpPr>
      <dsp:spPr>
        <a:xfrm>
          <a:off x="3376092" y="1973516"/>
          <a:ext cx="2865948" cy="179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‘System_ItemPathDisplay’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‘System_Message_FromName’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‘System_Message_ToAddress’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‘System_Message_ToName’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‘System_Message_DateSent’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‘System_Message_DateReceived’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‘System_Message_AttachmentNames’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‘System_Search_AutoSummary’ column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…</a:t>
          </a:r>
        </a:p>
      </dsp:txBody>
      <dsp:txXfrm>
        <a:off x="3376092" y="1973516"/>
        <a:ext cx="2865948" cy="1796564"/>
      </dsp:txXfrm>
    </dsp:sp>
    <dsp:sp modelId="{6CE30283-A0BF-4BE1-B42E-96B9B064583C}">
      <dsp:nvSpPr>
        <dsp:cNvPr id="0" name=""/>
        <dsp:cNvSpPr/>
      </dsp:nvSpPr>
      <dsp:spPr>
        <a:xfrm>
          <a:off x="6743581" y="323401"/>
          <a:ext cx="1003081" cy="10030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D32F5-DB4E-46D3-8C33-F1834ADECB91}">
      <dsp:nvSpPr>
        <dsp:cNvPr id="0" name=""/>
        <dsp:cNvSpPr/>
      </dsp:nvSpPr>
      <dsp:spPr>
        <a:xfrm>
          <a:off x="6743581" y="1474690"/>
          <a:ext cx="2865948" cy="42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Some e-mail items can be found only in Windows Search database.</a:t>
          </a:r>
        </a:p>
      </dsp:txBody>
      <dsp:txXfrm>
        <a:off x="6743581" y="1474690"/>
        <a:ext cx="2865948" cy="429892"/>
      </dsp:txXfrm>
    </dsp:sp>
    <dsp:sp modelId="{4C48D2C9-BAA5-4550-8962-AD7325762599}">
      <dsp:nvSpPr>
        <dsp:cNvPr id="0" name=""/>
        <dsp:cNvSpPr/>
      </dsp:nvSpPr>
      <dsp:spPr>
        <a:xfrm>
          <a:off x="6743581" y="1973516"/>
          <a:ext cx="2865948" cy="179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AAFB-EDB4-4F28-8528-DFAF91ED18A2}">
      <dsp:nvSpPr>
        <dsp:cNvPr id="0" name=""/>
        <dsp:cNvSpPr/>
      </dsp:nvSpPr>
      <dsp:spPr>
        <a:xfrm>
          <a:off x="1515066" y="9743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ADFE-8A72-4811-B243-342D2A0D1218}">
      <dsp:nvSpPr>
        <dsp:cNvPr id="0" name=""/>
        <dsp:cNvSpPr/>
      </dsp:nvSpPr>
      <dsp:spPr>
        <a:xfrm>
          <a:off x="111066" y="177707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Windows Desktop directory: </a:t>
          </a:r>
        </a:p>
      </dsp:txBody>
      <dsp:txXfrm>
        <a:off x="111066" y="1777077"/>
        <a:ext cx="4320000" cy="648000"/>
      </dsp:txXfrm>
    </dsp:sp>
    <dsp:sp modelId="{6DA71A9C-16AF-4631-B937-94BD530946B5}">
      <dsp:nvSpPr>
        <dsp:cNvPr id="0" name=""/>
        <dsp:cNvSpPr/>
      </dsp:nvSpPr>
      <dsp:spPr>
        <a:xfrm>
          <a:off x="111066" y="2503050"/>
          <a:ext cx="4320000" cy="149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\Users\informant\Desktop\</a:t>
          </a:r>
        </a:p>
      </dsp:txBody>
      <dsp:txXfrm>
        <a:off x="111066" y="2503050"/>
        <a:ext cx="4320000" cy="1492993"/>
      </dsp:txXfrm>
    </dsp:sp>
    <dsp:sp modelId="{B571C810-0A32-4B64-9A57-8EC77097C3AA}">
      <dsp:nvSpPr>
        <dsp:cNvPr id="0" name=""/>
        <dsp:cNvSpPr/>
      </dsp:nvSpPr>
      <dsp:spPr>
        <a:xfrm>
          <a:off x="6591066" y="9743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4BA55-C54A-4104-ACA1-0573C04371F9}">
      <dsp:nvSpPr>
        <dsp:cNvPr id="0" name=""/>
        <dsp:cNvSpPr/>
      </dsp:nvSpPr>
      <dsp:spPr>
        <a:xfrm>
          <a:off x="5187066" y="177707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Microsoft ESE (Extensible Storage Engine) database format</a:t>
          </a:r>
        </a:p>
      </dsp:txBody>
      <dsp:txXfrm>
        <a:off x="5187066" y="1777077"/>
        <a:ext cx="4320000" cy="648000"/>
      </dsp:txXfrm>
    </dsp:sp>
    <dsp:sp modelId="{E6F15F40-6AA1-4D5D-AF15-D38563A0ECF4}">
      <dsp:nvSpPr>
        <dsp:cNvPr id="0" name=""/>
        <dsp:cNvSpPr/>
      </dsp:nvSpPr>
      <dsp:spPr>
        <a:xfrm>
          <a:off x="5187066" y="2503050"/>
          <a:ext cx="4320000" cy="149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Windows.edb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‘System_DateCreated’ column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‘System_ItemDate’ column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‘System_ItemPathDisplay’ column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‘System_Search_AutoSummary’ column</a:t>
          </a:r>
        </a:p>
      </dsp:txBody>
      <dsp:txXfrm>
        <a:off x="5187066" y="2503050"/>
        <a:ext cx="4320000" cy="1492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npm</a:t>
            </a:r>
            <a:endParaRPr lang="en-US" dirty="0"/>
          </a:p>
          <a:p>
            <a:r>
              <a:rPr lang="en-US" dirty="0" err="1"/>
              <a:t>npm</a:t>
            </a:r>
            <a:r>
              <a:rPr lang="en-US" dirty="0"/>
              <a:t> install -g </a:t>
            </a:r>
            <a:r>
              <a:rPr lang="en-US" dirty="0" err="1"/>
              <a:t>imgclip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 -name "*.jpg" -exec </a:t>
            </a:r>
            <a:r>
              <a:rPr lang="en-US" dirty="0" err="1"/>
              <a:t>imgclip</a:t>
            </a:r>
            <a:r>
              <a:rPr lang="en-US" dirty="0"/>
              <a:t> -p {} \; | grep pp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3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-z EST | grep -</a:t>
            </a:r>
            <a:r>
              <a:rPr lang="en-US" dirty="0" err="1"/>
              <a:t>Ei</a:t>
            </a:r>
            <a:r>
              <a:rPr lang="en-US" dirty="0"/>
              <a:t> "sticky notes"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istat</a:t>
            </a:r>
            <a:r>
              <a:rPr lang="en-US" dirty="0"/>
              <a:t> -o 206848 cfreds_2015_data_leakage_pc.dd 22108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icat</a:t>
            </a:r>
            <a:r>
              <a:rPr lang="en-US" dirty="0"/>
              <a:t> -o 206848 cfreds_2015_data_leakage_pc.dd 22108 | </a:t>
            </a:r>
            <a:r>
              <a:rPr lang="en-US" dirty="0" err="1"/>
              <a:t>xxd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9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SOFTWARE</a:t>
            </a:r>
          </a:p>
          <a:p>
            <a:r>
              <a:rPr lang="en-US" dirty="0"/>
              <a:t>cd Microsoft\Windows Search</a:t>
            </a:r>
          </a:p>
          <a:p>
            <a:r>
              <a:rPr lang="en-US" dirty="0" err="1"/>
              <a:t>lsval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2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windows.edb</a:t>
            </a:r>
            <a:r>
              <a:rPr lang="en-US" dirty="0"/>
              <a:t>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https://github.com/libyal/libesedb/blob/main/documentation/Extensible%20Storage%20Engine%20(ESE)%20Database%20File%20(EDB)%20format.asciidoc#:~:text=Overview-,The%20Extensible%20Storage%20Engine%20(ESE)%20Database%20File%20(EDB),also%20known%20as%20JET%20Blue.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icat</a:t>
            </a:r>
            <a:r>
              <a:rPr lang="en-GB" dirty="0"/>
              <a:t> -o 206848 cfreds_2015_data_leakage_pc.dd 490 &gt; </a:t>
            </a:r>
            <a:r>
              <a:rPr lang="en-GB" dirty="0" err="1"/>
              <a:t>Windows.edb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3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-n1  </a:t>
            </a:r>
            <a:r>
              <a:rPr lang="en-US" dirty="0" err="1"/>
              <a:t>Windows.edb.export</a:t>
            </a:r>
            <a:r>
              <a:rPr lang="en-US" dirty="0"/>
              <a:t>/SystemIndex_0A.7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-z EST | grep -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resig</a:t>
            </a:r>
            <a:r>
              <a:rPr lang="en-US" dirty="0"/>
              <a:t>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7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IFS=$'\t' read -r -a </a:t>
            </a:r>
            <a:r>
              <a:rPr lang="en-US" dirty="0" err="1"/>
              <a:t>myArray</a:t>
            </a:r>
            <a:r>
              <a:rPr lang="en-US" dirty="0"/>
              <a:t>; do  echo "${</a:t>
            </a:r>
            <a:r>
              <a:rPr lang="en-US" dirty="0" err="1"/>
              <a:t>myArray</a:t>
            </a:r>
            <a:r>
              <a:rPr lang="en-US" dirty="0"/>
              <a:t>[0]}, ${</a:t>
            </a:r>
            <a:r>
              <a:rPr lang="en-US" dirty="0" err="1"/>
              <a:t>myArray</a:t>
            </a:r>
            <a:r>
              <a:rPr lang="en-US" dirty="0"/>
              <a:t>[27]}"; done &lt; </a:t>
            </a:r>
            <a:r>
              <a:rPr lang="en-US" dirty="0" err="1"/>
              <a:t>Windows.edb.export</a:t>
            </a:r>
            <a:r>
              <a:rPr lang="en-US" dirty="0"/>
              <a:t>/SystemIndex_0A.7 | head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 </a:t>
            </a:r>
            <a:r>
              <a:rPr lang="en-US" dirty="0" err="1"/>
              <a:t>iehistory</a:t>
            </a:r>
            <a:r>
              <a:rPr lang="en-US" dirty="0"/>
              <a:t> </a:t>
            </a:r>
            <a:r>
              <a:rPr lang="en-US" dirty="0" err="1"/>
              <a:t>Windows.edb.export</a:t>
            </a:r>
            <a:r>
              <a:rPr lang="en-US" dirty="0"/>
              <a:t>/SystemIndex_0A.7 --color | head -n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9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"Outlook E-Mail Message"  </a:t>
            </a:r>
            <a:r>
              <a:rPr lang="en-US" dirty="0" err="1"/>
              <a:t>Windows.edb.export</a:t>
            </a:r>
            <a:r>
              <a:rPr lang="en-US" dirty="0"/>
              <a:t>/SystemIndex_0A.7 --color | head -n1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5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"start menu"  </a:t>
            </a:r>
            <a:r>
              <a:rPr lang="en-US" dirty="0" err="1"/>
              <a:t>Windows.edb.export</a:t>
            </a:r>
            <a:r>
              <a:rPr lang="en-US" dirty="0"/>
              <a:t>/SystemIndex_0A.7 --color | head -n1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2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-n1  </a:t>
            </a:r>
            <a:r>
              <a:rPr lang="en-US" dirty="0" err="1"/>
              <a:t>Windows.edb.export</a:t>
            </a:r>
            <a:r>
              <a:rPr lang="en-US" dirty="0"/>
              <a:t>/SystemIndex_0A.7 | grep -o -</a:t>
            </a:r>
            <a:r>
              <a:rPr lang="en-US" dirty="0" err="1"/>
              <a:t>Ei</a:t>
            </a:r>
            <a:r>
              <a:rPr lang="en-US" dirty="0"/>
              <a:t> ".{1,20}</a:t>
            </a:r>
            <a:r>
              <a:rPr lang="en-US" dirty="0" err="1"/>
              <a:t>targeturl</a:t>
            </a:r>
            <a:r>
              <a:rPr lang="en-US" dirty="0"/>
              <a:t>.{1,10}" –color</a:t>
            </a:r>
          </a:p>
          <a:p>
            <a:r>
              <a:rPr lang="en-US" dirty="0"/>
              <a:t>.{1,20}</a:t>
            </a:r>
            <a:r>
              <a:rPr lang="en-US" dirty="0" err="1"/>
              <a:t>TargetUrl</a:t>
            </a:r>
            <a:r>
              <a:rPr lang="en-US" dirty="0"/>
              <a:t>.{1,10}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1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-n1  </a:t>
            </a:r>
            <a:r>
              <a:rPr lang="en-US" dirty="0" err="1"/>
              <a:t>Windows.edb.export</a:t>
            </a:r>
            <a:r>
              <a:rPr lang="en-US" dirty="0"/>
              <a:t>/SystemIndex_0A.7 | grep  -</a:t>
            </a:r>
            <a:r>
              <a:rPr lang="en-US" dirty="0" err="1"/>
              <a:t>Ei</a:t>
            </a:r>
            <a:r>
              <a:rPr lang="en-US" dirty="0"/>
              <a:t> "\</a:t>
            </a:r>
            <a:r>
              <a:rPr lang="en-US" dirty="0" err="1"/>
              <a:t>bMicrosoft_IE_TargetUrl</a:t>
            </a:r>
            <a:r>
              <a:rPr lang="en-US" dirty="0"/>
              <a:t>\b" --color| while IFS=$'\t' read -r -a </a:t>
            </a:r>
            <a:r>
              <a:rPr lang="en-US" dirty="0" err="1"/>
              <a:t>myArray</a:t>
            </a:r>
            <a:r>
              <a:rPr lang="en-US" dirty="0"/>
              <a:t>; do  echo "${</a:t>
            </a:r>
            <a:r>
              <a:rPr lang="en-US" dirty="0" err="1"/>
              <a:t>myArray</a:t>
            </a:r>
            <a:r>
              <a:rPr lang="en-US" dirty="0"/>
              <a:t>[0]}, ${</a:t>
            </a:r>
            <a:r>
              <a:rPr lang="en-US" dirty="0" err="1"/>
              <a:t>myArray</a:t>
            </a:r>
            <a:r>
              <a:rPr lang="en-US" dirty="0"/>
              <a:t>[375]}"; done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55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</a:t>
            </a:r>
            <a:r>
              <a:rPr lang="en-US" dirty="0" err="1"/>
              <a:t>sys_index.db</a:t>
            </a:r>
            <a:endParaRPr lang="en-US" dirty="0"/>
          </a:p>
          <a:p>
            <a:r>
              <a:rPr lang="en-US" dirty="0"/>
              <a:t>.mode csv index7</a:t>
            </a:r>
          </a:p>
          <a:p>
            <a:r>
              <a:rPr lang="en-US" dirty="0"/>
              <a:t>.separator "\t“</a:t>
            </a:r>
          </a:p>
          <a:p>
            <a:r>
              <a:rPr lang="en-US" dirty="0"/>
              <a:t>.import </a:t>
            </a:r>
            <a:r>
              <a:rPr lang="en-US" dirty="0" err="1"/>
              <a:t>Windows.edb.export</a:t>
            </a:r>
            <a:r>
              <a:rPr lang="en-US" dirty="0"/>
              <a:t>/SystemIndex_0A.7 index7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.schema index7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System_DateModified</a:t>
            </a:r>
            <a:r>
              <a:rPr lang="en-US" dirty="0"/>
              <a:t>, </a:t>
            </a:r>
            <a:r>
              <a:rPr lang="en-US" dirty="0" err="1"/>
              <a:t>Microsoft_IE_TargetUrl</a:t>
            </a:r>
            <a:r>
              <a:rPr lang="en-US" dirty="0"/>
              <a:t> from index7 where </a:t>
            </a:r>
            <a:r>
              <a:rPr lang="en-US" dirty="0" err="1"/>
              <a:t>Microsoft_IE_TargetUrl</a:t>
            </a:r>
            <a:r>
              <a:rPr lang="en-US" dirty="0"/>
              <a:t>&lt;&gt;"";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8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count (*) from index7 where </a:t>
            </a:r>
            <a:r>
              <a:rPr lang="en-US" dirty="0" err="1"/>
              <a:t>Microsoft_IE_TargetUrl</a:t>
            </a:r>
            <a:r>
              <a:rPr lang="en-US"/>
              <a:t>&lt;&gt;"";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9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sqlite3 </a:t>
            </a:r>
            <a:r>
              <a:rPr lang="en-US" dirty="0" err="1"/>
              <a:t>sys_index.db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 DocID,System_ItemPathDisplay,System_Message_FromName,System_Message_ToAddress,System_Message_ToName,System_Message_DateSent,System_Message_DateReceived,System_Message_AttachmentNames,System_Search_AutoSummary from index7 where </a:t>
            </a:r>
            <a:r>
              <a:rPr lang="en-US" dirty="0" err="1"/>
              <a:t>System_Message_FromName</a:t>
            </a:r>
            <a:r>
              <a:rPr lang="en-US" dirty="0"/>
              <a:t> &lt;&gt; "";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istat</a:t>
            </a:r>
            <a:r>
              <a:rPr lang="en-US" dirty="0"/>
              <a:t> -o 206848 cfreds_2015_data_leakage_pc.dd 23554 -z 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7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count (*) from index7 where </a:t>
            </a:r>
            <a:r>
              <a:rPr lang="en-US" dirty="0" err="1"/>
              <a:t>System_Message_FromName</a:t>
            </a:r>
            <a:r>
              <a:rPr lang="en-US" dirty="0"/>
              <a:t> &lt;&gt; "";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68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sqlite3 </a:t>
            </a:r>
            <a:r>
              <a:rPr lang="en-US" dirty="0" err="1"/>
              <a:t>sys_index.db</a:t>
            </a:r>
            <a:endParaRPr lang="en-US" dirty="0"/>
          </a:p>
          <a:p>
            <a:r>
              <a:rPr lang="en-US" dirty="0"/>
              <a:t>elect </a:t>
            </a:r>
            <a:r>
              <a:rPr lang="en-US" dirty="0" err="1"/>
              <a:t>DocID,System_DateCreated</a:t>
            </a:r>
            <a:r>
              <a:rPr lang="en-US" dirty="0"/>
              <a:t>, </a:t>
            </a:r>
            <a:r>
              <a:rPr lang="en-US" dirty="0" err="1"/>
              <a:t>System_ItemDate</a:t>
            </a:r>
            <a:r>
              <a:rPr lang="en-US" dirty="0"/>
              <a:t>, </a:t>
            </a:r>
            <a:r>
              <a:rPr lang="en-US" dirty="0" err="1"/>
              <a:t>System_ItemPathDisplay</a:t>
            </a:r>
            <a:r>
              <a:rPr lang="en-US" dirty="0"/>
              <a:t> from index7 where </a:t>
            </a:r>
            <a:r>
              <a:rPr lang="en-US" dirty="0" err="1"/>
              <a:t>System_ItemPathDisplay</a:t>
            </a:r>
            <a:r>
              <a:rPr lang="en-US" dirty="0"/>
              <a:t> like "%\\Desktop\\%" limit 4;</a:t>
            </a:r>
          </a:p>
          <a:p>
            <a:r>
              <a:rPr lang="en-US" dirty="0"/>
              <a:t>select count(*) from index7 where </a:t>
            </a:r>
            <a:r>
              <a:rPr lang="en-US" dirty="0" err="1"/>
              <a:t>System_ItemPathDisplay</a:t>
            </a:r>
            <a:r>
              <a:rPr lang="en-US" dirty="0"/>
              <a:t> like "%\\Desktop\\%" 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8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</a:t>
            </a:r>
            <a:r>
              <a:rPr lang="en-GB" dirty="0" err="1"/>
              <a:t>System_ItemPathDisplay</a:t>
            </a:r>
            <a:r>
              <a:rPr lang="en-GB" dirty="0"/>
              <a:t> from index7 where </a:t>
            </a:r>
            <a:r>
              <a:rPr lang="en-GB" dirty="0" err="1"/>
              <a:t>System_ItemPathDisplay</a:t>
            </a:r>
            <a:r>
              <a:rPr lang="en-GB" dirty="0"/>
              <a:t> like "%\\Desktop\\%";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</a:t>
            </a:r>
            <a:r>
              <a:rPr lang="en-US" dirty="0" err="1"/>
              <a:t>printdemon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</a:t>
            </a:r>
            <a:r>
              <a:rPr lang="en-US" dirty="0" err="1"/>
              <a:t>thumbcache</a:t>
            </a:r>
            <a:r>
              <a:rPr lang="en-US" dirty="0"/>
              <a:t>.*\.</a:t>
            </a:r>
            <a:r>
              <a:rPr lang="en-US" dirty="0" err="1"/>
              <a:t>db</a:t>
            </a:r>
            <a:r>
              <a:rPr lang="en-US" dirty="0"/>
              <a:t>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</a:t>
            </a:r>
            <a:r>
              <a:rPr lang="en-US" dirty="0" err="1"/>
              <a:t>thumbcache</a:t>
            </a:r>
            <a:r>
              <a:rPr lang="en-US" dirty="0"/>
              <a:t>.*\.</a:t>
            </a:r>
            <a:r>
              <a:rPr lang="en-US" dirty="0" err="1"/>
              <a:t>db</a:t>
            </a:r>
            <a:r>
              <a:rPr lang="en-US"/>
              <a:t>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https://github.com/AtesComp/Vinetto.git</a:t>
            </a:r>
          </a:p>
          <a:p>
            <a:r>
              <a:rPr lang="en-US" dirty="0"/>
              <a:t>https://github.com/AtesComp/Vinetto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clone https://github.com/AtesComp/Vinetto.git</a:t>
            </a:r>
          </a:p>
          <a:p>
            <a:r>
              <a:rPr lang="en-US" dirty="0"/>
              <a:t>pip install .</a:t>
            </a:r>
          </a:p>
          <a:p>
            <a:r>
              <a:rPr lang="en-US" dirty="0" err="1"/>
              <a:t>vinetto</a:t>
            </a:r>
            <a:r>
              <a:rPr lang="en-US"/>
              <a:t> -h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vinetto</a:t>
            </a:r>
            <a:r>
              <a:rPr lang="en-US" dirty="0"/>
              <a:t> -o </a:t>
            </a:r>
            <a:r>
              <a:rPr lang="en-US" dirty="0" err="1"/>
              <a:t>extractedThumb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/Local/Microsoft/Windows/Explorer/thumbcache_256.db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4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7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3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96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0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1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BE73A3A-FA51-D294-DFD0-9E96C705789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6152357"/>
            <a:ext cx="681101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EB7EC21E-89C1-15F9-9922-B5470B3F2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2" r="3059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US"/>
              <a:t>Keywords: Thumbcache (Vinetto), sticky notes, Windows Search, csv to SQL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1477695"/>
            <a:ext cx="9335309" cy="9068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585" y="2384554"/>
            <a:ext cx="47634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-o DIR, --</a:t>
            </a:r>
            <a:r>
              <a:rPr lang="en-US" dirty="0" err="1"/>
              <a:t>outdir</a:t>
            </a:r>
            <a:r>
              <a:rPr lang="en-US" dirty="0"/>
              <a:t> DIR  write thumbnails to DIR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5" y="3585669"/>
            <a:ext cx="7140559" cy="1950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585" y="1149531"/>
            <a:ext cx="40155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.</a:t>
            </a:r>
            <a:r>
              <a:rPr lang="en-US" dirty="0" err="1"/>
              <a:t>db</a:t>
            </a:r>
            <a:r>
              <a:rPr lang="en-US" dirty="0"/>
              <a:t> to the folder </a:t>
            </a:r>
            <a:r>
              <a:rPr lang="en-US" dirty="0" err="1"/>
              <a:t>extractedThumb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2585" y="3216337"/>
            <a:ext cx="3764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extracted thumbnail images</a:t>
            </a:r>
          </a:p>
        </p:txBody>
      </p:sp>
    </p:spTree>
    <p:extLst>
      <p:ext uri="{BB962C8B-B14F-4D97-AF65-F5344CB8AC3E}">
        <p14:creationId xmlns:p14="http://schemas.microsoft.com/office/powerpoint/2010/main" val="8031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40" y="1358146"/>
            <a:ext cx="8580864" cy="4602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3350" y="988814"/>
            <a:ext cx="462960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/>
              <a:t>Thumbnail images of some MS PowerPoint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6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0415"/>
            <a:ext cx="4534293" cy="777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024986"/>
            <a:ext cx="5395428" cy="11278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word from thumbnail images automatically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54084"/>
            <a:ext cx="45342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npm</a:t>
            </a:r>
            <a:r>
              <a:rPr lang="en-US" dirty="0"/>
              <a:t> (Node Package Manager for the JavaScript programming language.)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3655654"/>
            <a:ext cx="453429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imgclip</a:t>
            </a:r>
            <a:r>
              <a:rPr lang="en-US" dirty="0"/>
              <a:t> (extract word from images)</a:t>
            </a:r>
          </a:p>
        </p:txBody>
      </p:sp>
    </p:spTree>
    <p:extLst>
      <p:ext uri="{BB962C8B-B14F-4D97-AF65-F5344CB8AC3E}">
        <p14:creationId xmlns:p14="http://schemas.microsoft.com/office/powerpoint/2010/main" val="393590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376802"/>
            <a:ext cx="9941259" cy="410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0" y="2145470"/>
            <a:ext cx="9364723" cy="2496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750" y="1767840"/>
            <a:ext cx="83745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Under the </a:t>
            </a:r>
            <a:r>
              <a:rPr lang="en-US" i="1" dirty="0" err="1">
                <a:solidFill>
                  <a:srgbClr val="7030A0"/>
                </a:solidFill>
              </a:rPr>
              <a:t>extractedThumb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folder, find all .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  <a:r>
              <a:rPr lang="en-US" dirty="0"/>
              <a:t> and extract the word “</a:t>
            </a:r>
            <a:r>
              <a:rPr lang="en-US" i="1" dirty="0">
                <a:solidFill>
                  <a:srgbClr val="7030A0"/>
                </a:solidFill>
              </a:rPr>
              <a:t>pp</a:t>
            </a:r>
            <a:r>
              <a:rPr lang="en-US" dirty="0"/>
              <a:t>” from each .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9750" y="4728754"/>
            <a:ext cx="91709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issue is I don’t know which file is processing and image to words conversion is not accurate.</a:t>
            </a:r>
          </a:p>
        </p:txBody>
      </p:sp>
    </p:spTree>
    <p:extLst>
      <p:ext uri="{BB962C8B-B14F-4D97-AF65-F5344CB8AC3E}">
        <p14:creationId xmlns:p14="http://schemas.microsoft.com/office/powerpoint/2010/main" val="155059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/>
              <a:t>40.	Where are Sticky Note files located?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12" y="934221"/>
            <a:ext cx="2604422" cy="3317736"/>
          </a:xfrm>
          <a:prstGeom prst="rect">
            <a:avLst/>
          </a:prstGeom>
        </p:spPr>
      </p:pic>
      <p:pic>
        <p:nvPicPr>
          <p:cNvPr id="1026" name="Picture 2" descr="Desktop Sticky Notes Windows 7 - fieldsof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284" y="1052581"/>
            <a:ext cx="4029717" cy="30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0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43" y="2095437"/>
            <a:ext cx="11377646" cy="144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343" y="1726105"/>
            <a:ext cx="37932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the locations of sticky notes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41.</a:t>
            </a:r>
            <a:r>
              <a:rPr lang="en-US" dirty="0"/>
              <a:t>	Identify notes stored in the Sticky Note file.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646"/>
            <a:ext cx="7803556" cy="3772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17314"/>
            <a:ext cx="29565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the MAC of sticky notes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1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06" y="1617028"/>
            <a:ext cx="8108383" cy="1028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05" y="3297225"/>
            <a:ext cx="8108383" cy="1465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705" y="1247696"/>
            <a:ext cx="3228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the content of sticky notes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sz="3300"/>
              <a:t>42.	Was the ‘Windows Search and Indexing’ function enabled? How can you identify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32888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/>
              <a:t>Windows Search builds a full-text index of all the files on a computer.</a:t>
            </a:r>
          </a:p>
          <a:p>
            <a:pPr>
              <a:lnSpc>
                <a:spcPct val="90000"/>
              </a:lnSpc>
            </a:pPr>
            <a:r>
              <a:rPr lang="en-US" sz="1200"/>
              <a:t>Index improve search speed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Once a file’s contents have been added to this index, the search function uses the index to find the results of a search rather than searching through all the files on the computer.</a:t>
            </a:r>
          </a:p>
          <a:p>
            <a:pPr>
              <a:lnSpc>
                <a:spcPct val="90000"/>
              </a:lnSpc>
            </a:pPr>
            <a:r>
              <a:rPr lang="en-US" sz="1200"/>
              <a:t>Path </a:t>
            </a:r>
          </a:p>
          <a:p>
            <a:pPr lvl="1">
              <a:lnSpc>
                <a:spcPct val="90000"/>
              </a:lnSpc>
            </a:pPr>
            <a:r>
              <a:rPr lang="en-US" sz="1200" i="1"/>
              <a:t>HKEY_LOCAL_MACHINE\SOFTWARE\Microsoft\Windows Search</a:t>
            </a:r>
          </a:p>
          <a:p>
            <a:pPr lvl="1">
              <a:lnSpc>
                <a:spcPct val="90000"/>
              </a:lnSpc>
            </a:pPr>
            <a:r>
              <a:rPr lang="en-US" sz="1200" i="1"/>
              <a:t>C:\ProgramData\Microsoft\Search\Data\Applications\Windows\Windows.edb</a:t>
            </a:r>
          </a:p>
        </p:txBody>
      </p:sp>
    </p:spTree>
    <p:extLst>
      <p:ext uri="{BB962C8B-B14F-4D97-AF65-F5344CB8AC3E}">
        <p14:creationId xmlns:p14="http://schemas.microsoft.com/office/powerpoint/2010/main" val="232177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36.</a:t>
            </a:r>
            <a:r>
              <a:rPr lang="en-US" dirty="0"/>
              <a:t>	Identify all timestamps related to a resignation file in Windows Desktop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106" y="4282514"/>
            <a:ext cx="724839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-F</a:t>
            </a:r>
            <a:r>
              <a:rPr lang="en-US" dirty="0"/>
              <a:t>: Display only files</a:t>
            </a:r>
          </a:p>
          <a:p>
            <a:r>
              <a:rPr lang="en-US" b="1" dirty="0">
                <a:solidFill>
                  <a:srgbClr val="FF0000"/>
                </a:solidFill>
              </a:rPr>
              <a:t>-r</a:t>
            </a:r>
            <a:r>
              <a:rPr lang="en-US" dirty="0"/>
              <a:t>: Recursive on directory entries</a:t>
            </a:r>
          </a:p>
          <a:p>
            <a:r>
              <a:rPr lang="en-US" b="1" dirty="0">
                <a:solidFill>
                  <a:srgbClr val="FF0000"/>
                </a:solidFill>
              </a:rPr>
              <a:t>-z</a:t>
            </a:r>
            <a:r>
              <a:rPr lang="en-US" dirty="0"/>
              <a:t>: Time zone of original machine (i.e., EST5EDT or GMT) (only useful with -l)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6" y="2689796"/>
            <a:ext cx="10623201" cy="1592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106" y="2273643"/>
            <a:ext cx="47977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a resignation file using regular expression </a:t>
            </a:r>
          </a:p>
        </p:txBody>
      </p:sp>
    </p:spTree>
    <p:extLst>
      <p:ext uri="{BB962C8B-B14F-4D97-AF65-F5344CB8AC3E}">
        <p14:creationId xmlns:p14="http://schemas.microsoft.com/office/powerpoint/2010/main" val="79986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2" y="715651"/>
            <a:ext cx="9556308" cy="554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38552" y="346319"/>
            <a:ext cx="39140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location of the Windows index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4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4" y="2159331"/>
            <a:ext cx="5283289" cy="324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6039" y="2160589"/>
            <a:ext cx="292718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Find the location of the Windows index in registry </a:t>
            </a: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7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04" y="2274591"/>
            <a:ext cx="10569856" cy="1181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504" y="3455793"/>
            <a:ext cx="105698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Database File (EDB) format is used by many Microsoft application to store data such as Windows Mail, Windows Search, Active Directory and Exchange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504" y="1905259"/>
            <a:ext cx="41136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find name of the Windows index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02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71" r="1" b="1545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55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43. What kinds of data were stored in Windows Search database?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ESE is used to store data for various Microsoft applications like:</a:t>
            </a:r>
          </a:p>
          <a:p>
            <a:r>
              <a:rPr lang="en-US" sz="2200" dirty="0"/>
              <a:t>Active Directory (NTDS)</a:t>
            </a:r>
          </a:p>
          <a:p>
            <a:r>
              <a:rPr lang="en-US" sz="2200" dirty="0"/>
              <a:t>File Replication service (FRS)</a:t>
            </a:r>
          </a:p>
          <a:p>
            <a:r>
              <a:rPr lang="en-US" sz="2200" dirty="0"/>
              <a:t>Windows Internet Name service (WINS)</a:t>
            </a:r>
          </a:p>
          <a:p>
            <a:r>
              <a:rPr lang="en-US" sz="2200" dirty="0"/>
              <a:t>DHCP</a:t>
            </a:r>
          </a:p>
          <a:p>
            <a:r>
              <a:rPr lang="en-US" sz="2200" dirty="0"/>
              <a:t>Security Configuration Engine (SCE)</a:t>
            </a:r>
          </a:p>
          <a:p>
            <a:r>
              <a:rPr lang="en-US" sz="2200" dirty="0"/>
              <a:t>Certificate Server</a:t>
            </a:r>
          </a:p>
          <a:p>
            <a:r>
              <a:rPr lang="en-US" sz="2200" dirty="0"/>
              <a:t>Terminal Services Session folder</a:t>
            </a:r>
          </a:p>
          <a:p>
            <a:r>
              <a:rPr lang="en-US" sz="2200" dirty="0"/>
              <a:t>Terminal Services Licensing service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Catalog database</a:t>
            </a:r>
          </a:p>
          <a:p>
            <a:r>
              <a:rPr lang="en-US" dirty="0"/>
              <a:t>Help and Support Services</a:t>
            </a:r>
          </a:p>
          <a:p>
            <a:r>
              <a:rPr lang="en-US" dirty="0"/>
              <a:t>Directory Synchronization service (MSDSS)</a:t>
            </a:r>
          </a:p>
          <a:p>
            <a:r>
              <a:rPr lang="en-US" dirty="0"/>
              <a:t>Remote Storage (RSS)</a:t>
            </a:r>
          </a:p>
          <a:p>
            <a:r>
              <a:rPr lang="en-US" dirty="0"/>
              <a:t>Phone Book service</a:t>
            </a:r>
          </a:p>
          <a:p>
            <a:r>
              <a:rPr lang="en-US" dirty="0"/>
              <a:t>Single Instance Store (SIS) Groveler</a:t>
            </a:r>
          </a:p>
          <a:p>
            <a:r>
              <a:rPr lang="en-US" dirty="0"/>
              <a:t>Windows NT Backup/Restore</a:t>
            </a:r>
          </a:p>
          <a:p>
            <a:r>
              <a:rPr lang="en-US" dirty="0"/>
              <a:t>Exchange store</a:t>
            </a:r>
          </a:p>
          <a:p>
            <a:r>
              <a:rPr lang="en-US" dirty="0"/>
              <a:t>Microsoft Exchange folder (SRS and DXA)</a:t>
            </a:r>
          </a:p>
          <a:p>
            <a:r>
              <a:rPr lang="en-US" dirty="0"/>
              <a:t>Key Management service (KMS)</a:t>
            </a:r>
          </a:p>
          <a:p>
            <a:r>
              <a:rPr lang="en-US" dirty="0"/>
              <a:t>Instant Messaging</a:t>
            </a:r>
          </a:p>
          <a:p>
            <a:r>
              <a:rPr lang="en-US" dirty="0"/>
              <a:t>Content Indexing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34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</a:t>
            </a:r>
            <a:r>
              <a:rPr lang="en-US" i="1" dirty="0" err="1">
                <a:solidFill>
                  <a:srgbClr val="FF0000"/>
                </a:solidFill>
              </a:rPr>
              <a:t>Windows.edb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1932"/>
          </a:xfrm>
        </p:spPr>
        <p:txBody>
          <a:bodyPr/>
          <a:lstStyle/>
          <a:p>
            <a:r>
              <a:rPr lang="en-US" dirty="0"/>
              <a:t>Extract the </a:t>
            </a:r>
            <a:r>
              <a:rPr lang="en-US" i="1" dirty="0" err="1">
                <a:solidFill>
                  <a:srgbClr val="007DB5"/>
                </a:solidFill>
              </a:rPr>
              <a:t>db</a:t>
            </a:r>
            <a:endParaRPr lang="en-US" i="1" dirty="0">
              <a:solidFill>
                <a:srgbClr val="007DB5"/>
              </a:solidFill>
            </a:endParaRPr>
          </a:p>
          <a:p>
            <a:r>
              <a:rPr lang="en-US" dirty="0"/>
              <a:t>Export the </a:t>
            </a:r>
            <a:r>
              <a:rPr lang="en-US" i="1" dirty="0" err="1">
                <a:solidFill>
                  <a:srgbClr val="007DB5"/>
                </a:solidFill>
              </a:rPr>
              <a:t>db</a:t>
            </a:r>
            <a:r>
              <a:rPr lang="en-US" dirty="0"/>
              <a:t> to readable files</a:t>
            </a:r>
          </a:p>
          <a:p>
            <a:r>
              <a:rPr lang="en-US" dirty="0"/>
              <a:t>Exam each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57323"/>
            <a:ext cx="8847587" cy="160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87991"/>
            <a:ext cx="22327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 </a:t>
            </a:r>
            <a:r>
              <a:rPr lang="en-US" i="1" dirty="0" err="1">
                <a:solidFill>
                  <a:srgbClr val="007DB5"/>
                </a:solidFill>
              </a:rPr>
              <a:t>Windows.edb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7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284" y="451450"/>
            <a:ext cx="5502117" cy="339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284" y="4039838"/>
            <a:ext cx="6462320" cy="2453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952" y="451449"/>
            <a:ext cx="286833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</a:t>
            </a:r>
            <a:r>
              <a:rPr lang="en-US" i="1" dirty="0" err="1">
                <a:solidFill>
                  <a:srgbClr val="7030A0"/>
                </a:solidFill>
              </a:rPr>
              <a:t>Windows.edb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953" y="4066353"/>
            <a:ext cx="286833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exported data under the folder </a:t>
            </a:r>
            <a:r>
              <a:rPr lang="en-US" i="1" dirty="0" err="1">
                <a:solidFill>
                  <a:srgbClr val="7030A0"/>
                </a:solidFill>
              </a:rPr>
              <a:t>Windows.edb.export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676746" y="609600"/>
            <a:ext cx="372907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Show field names of a file </a:t>
            </a:r>
            <a:endParaRPr lang="en-US" sz="3600" i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‘System_ItemFolderPathDisplay’ column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‘System_ItemPathDisplay’ column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‘System_Search_Store’ column (file, iehistory, mapi15, stickyNotes…)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‘System_ItemNameDisplay’ column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‘System_ItemName’ column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2250431"/>
            <a:ext cx="4602747" cy="18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1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41" y="2007304"/>
            <a:ext cx="9804025" cy="3326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341" y="1658471"/>
            <a:ext cx="37781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two fields of if </a:t>
            </a:r>
            <a:r>
              <a:rPr lang="en-US" dirty="0" err="1"/>
              <a:t>SystemIndex_A</a:t>
            </a:r>
            <a:r>
              <a:rPr lang="en-US" dirty="0"/>
              <a:t>/7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341" y="5395962"/>
            <a:ext cx="98040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you can open it in excel. Note the fields and value doesn’t match. We will use </a:t>
            </a:r>
            <a:r>
              <a:rPr lang="en-US" dirty="0" err="1"/>
              <a:t>sqlites</a:t>
            </a:r>
            <a:r>
              <a:rPr lang="en-US" dirty="0"/>
              <a:t> to  review the data later </a:t>
            </a:r>
          </a:p>
        </p:txBody>
      </p:sp>
    </p:spTree>
    <p:extLst>
      <p:ext uri="{BB962C8B-B14F-4D97-AF65-F5344CB8AC3E}">
        <p14:creationId xmlns:p14="http://schemas.microsoft.com/office/powerpoint/2010/main" val="668719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10" y="1794146"/>
            <a:ext cx="10327733" cy="3495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210" y="1424814"/>
            <a:ext cx="16780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</a:t>
            </a:r>
            <a:r>
              <a:rPr lang="en-US" i="1" dirty="0" err="1">
                <a:solidFill>
                  <a:srgbClr val="7030A0"/>
                </a:solidFill>
              </a:rPr>
              <a:t>iehistory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2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6094410" y="2160589"/>
            <a:ext cx="3176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Exam the details of a MFT entry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4" y="1606833"/>
            <a:ext cx="5062993" cy="36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9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Search outlook email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1818923"/>
            <a:ext cx="4602747" cy="27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5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237" y="865101"/>
            <a:ext cx="18910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start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37" y="1234433"/>
            <a:ext cx="8657070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99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44.	Find traces of Internet Explorer usage stored in Windows Search database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949525"/>
            <a:ext cx="93498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field name with </a:t>
            </a:r>
            <a:r>
              <a:rPr lang="en-US" i="1" dirty="0" err="1">
                <a:solidFill>
                  <a:srgbClr val="7030A0"/>
                </a:solidFill>
              </a:rPr>
              <a:t>targeturl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show string before (</a:t>
            </a:r>
            <a:r>
              <a:rPr lang="en-US" i="1" dirty="0">
                <a:solidFill>
                  <a:srgbClr val="7030A0"/>
                </a:solidFill>
              </a:rPr>
              <a:t>0, 20</a:t>
            </a:r>
            <a:r>
              <a:rPr lang="en-US" dirty="0"/>
              <a:t>) and after (</a:t>
            </a:r>
            <a:r>
              <a:rPr lang="en-US" i="1" dirty="0">
                <a:solidFill>
                  <a:srgbClr val="7030A0"/>
                </a:solidFill>
              </a:rPr>
              <a:t>0, 10</a:t>
            </a:r>
            <a:r>
              <a:rPr lang="en-US" dirty="0"/>
              <a:t>) the key word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27" y="3828977"/>
            <a:ext cx="5607740" cy="287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18858"/>
            <a:ext cx="9350550" cy="1379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1" y="4141701"/>
            <a:ext cx="35276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-o</a:t>
            </a:r>
            <a:r>
              <a:rPr lang="en-US" dirty="0"/>
              <a:t>, </a:t>
            </a:r>
            <a:r>
              <a:rPr lang="en-US" i="1" dirty="0">
                <a:solidFill>
                  <a:srgbClr val="7030A0"/>
                </a:solidFill>
              </a:rPr>
              <a:t>--only-matching       </a:t>
            </a:r>
            <a:r>
              <a:rPr lang="en-US" dirty="0"/>
              <a:t>show only nonempty parts of lines that match</a:t>
            </a:r>
          </a:p>
        </p:txBody>
      </p:sp>
    </p:spTree>
    <p:extLst>
      <p:ext uri="{BB962C8B-B14F-4D97-AF65-F5344CB8AC3E}">
        <p14:creationId xmlns:p14="http://schemas.microsoft.com/office/powerpoint/2010/main" val="1122213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Too many fields, we have to use SQLite3</a:t>
            </a:r>
            <a:endParaRPr lang="en-US" dirty="0"/>
          </a:p>
        </p:txBody>
      </p:sp>
      <p:sp>
        <p:nvSpPr>
          <p:cNvPr id="32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ADD41B4D-E397-C12D-EF8B-A5FF69A42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7616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7445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72" y="945134"/>
            <a:ext cx="7484396" cy="5159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43" y="1276828"/>
            <a:ext cx="32536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Create database </a:t>
            </a:r>
            <a:r>
              <a:rPr lang="en-US" i="1" dirty="0" err="1">
                <a:solidFill>
                  <a:srgbClr val="7030A0"/>
                </a:solidFill>
              </a:rPr>
              <a:t>sys_index.db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42" y="2137440"/>
            <a:ext cx="32536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Set the mode &amp; </a:t>
            </a:r>
            <a:r>
              <a:rPr lang="en-US" dirty="0" err="1"/>
              <a:t>tablename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741" y="2628720"/>
            <a:ext cx="325362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Set the separator as tab (“\</a:t>
            </a:r>
            <a:r>
              <a:rPr lang="en-US" b="1" dirty="0">
                <a:solidFill>
                  <a:srgbClr val="7030A0"/>
                </a:solidFill>
              </a:rPr>
              <a:t>t</a:t>
            </a:r>
            <a:r>
              <a:rPr lang="en-US" dirty="0"/>
              <a:t>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740" y="3110893"/>
            <a:ext cx="32536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Import the csv file data to sqlite3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39" y="3668484"/>
            <a:ext cx="32536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tables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38" y="4226075"/>
            <a:ext cx="32536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table schema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8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2" y="1011399"/>
            <a:ext cx="11255715" cy="99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4" y="2567591"/>
            <a:ext cx="11179509" cy="2888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212" y="642067"/>
            <a:ext cx="708944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traces of Internet Explorer usage stored in Windows Search database</a:t>
            </a:r>
          </a:p>
        </p:txBody>
      </p:sp>
    </p:spTree>
    <p:extLst>
      <p:ext uri="{BB962C8B-B14F-4D97-AF65-F5344CB8AC3E}">
        <p14:creationId xmlns:p14="http://schemas.microsoft.com/office/powerpoint/2010/main" val="2395510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88" y="2322934"/>
            <a:ext cx="8500007" cy="11195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1188" y="1953602"/>
            <a:ext cx="378462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Count the number of rows in the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88" y="4269411"/>
            <a:ext cx="3246735" cy="8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76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45.	List the e-mail communication stored in Windows Search database.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CC6771-3D94-3256-5FDB-619DA8A4B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1478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953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44" y="872073"/>
            <a:ext cx="10674240" cy="48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9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79" y="2128400"/>
            <a:ext cx="9026824" cy="1206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6079" y="1759068"/>
            <a:ext cx="652422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Count the number of rows in the table if the from field is not empty</a:t>
            </a:r>
          </a:p>
        </p:txBody>
      </p:sp>
    </p:spTree>
    <p:extLst>
      <p:ext uri="{BB962C8B-B14F-4D97-AF65-F5344CB8AC3E}">
        <p14:creationId xmlns:p14="http://schemas.microsoft.com/office/powerpoint/2010/main" val="29488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37.</a:t>
            </a:r>
            <a:r>
              <a:rPr lang="en-US" dirty="0"/>
              <a:t>	How and when did the suspect print a resignation file?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9132"/>
            <a:ext cx="5091159" cy="4568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9359" y="1759132"/>
            <a:ext cx="454587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no real printer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XPS file can be found in Windows Desktop.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HKLM\SOFTWARE\Microsoft\Windows NT\</a:t>
            </a:r>
            <a:r>
              <a:rPr lang="en-US" i="1" dirty="0" err="1">
                <a:solidFill>
                  <a:srgbClr val="007DB5"/>
                </a:solidFill>
              </a:rPr>
              <a:t>CurrentVersion</a:t>
            </a:r>
            <a:r>
              <a:rPr lang="en-US" i="1" dirty="0">
                <a:solidFill>
                  <a:srgbClr val="007DB5"/>
                </a:solidFill>
              </a:rPr>
              <a:t>\Print\Printers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8239" y="5172891"/>
            <a:ext cx="134112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Registry entry write time, not document write time</a:t>
            </a:r>
          </a:p>
        </p:txBody>
      </p:sp>
    </p:spTree>
    <p:extLst>
      <p:ext uri="{BB962C8B-B14F-4D97-AF65-F5344CB8AC3E}">
        <p14:creationId xmlns:p14="http://schemas.microsoft.com/office/powerpoint/2010/main" val="241559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46.</a:t>
            </a:r>
            <a:r>
              <a:rPr lang="en-US" dirty="0"/>
              <a:t>	List files and directories related to Windows Desktop stored in Windows Search database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39368-306C-5DA0-17FB-A4FBEC383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99128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369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72" y="1173584"/>
            <a:ext cx="9441998" cy="2735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872" y="804252"/>
            <a:ext cx="479746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files and directories related to Windows Desktop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72" y="4788907"/>
            <a:ext cx="10013548" cy="8839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872" y="4419575"/>
            <a:ext cx="594175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Count the number of file and directories in Windows Desktop</a:t>
            </a:r>
          </a:p>
        </p:txBody>
      </p:sp>
    </p:spTree>
    <p:extLst>
      <p:ext uri="{BB962C8B-B14F-4D97-AF65-F5344CB8AC3E}">
        <p14:creationId xmlns:p14="http://schemas.microsoft.com/office/powerpoint/2010/main" val="288701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73F49-1F8A-4CA8-B841-90F907E7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4" y="1032173"/>
            <a:ext cx="11747251" cy="5027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33E28-A67E-4FC4-A9E6-66F08A1F8769}"/>
              </a:ext>
            </a:extLst>
          </p:cNvPr>
          <p:cNvSpPr/>
          <p:nvPr/>
        </p:nvSpPr>
        <p:spPr>
          <a:xfrm>
            <a:off x="222374" y="662841"/>
            <a:ext cx="482087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/>
              <a:t>Show all files and directories in Windows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09" y="909264"/>
            <a:ext cx="9876376" cy="1417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309" y="539932"/>
            <a:ext cx="193700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all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xps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files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9" y="2851119"/>
            <a:ext cx="7841660" cy="3566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308" y="2481787"/>
            <a:ext cx="24981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.</a:t>
            </a:r>
            <a:r>
              <a:rPr lang="en-US" dirty="0" err="1"/>
              <a:t>xps</a:t>
            </a:r>
            <a:r>
              <a:rPr lang="en-US" dirty="0"/>
              <a:t> generated time</a:t>
            </a:r>
          </a:p>
        </p:txBody>
      </p:sp>
    </p:spTree>
    <p:extLst>
      <p:ext uri="{BB962C8B-B14F-4D97-AF65-F5344CB8AC3E}">
        <p14:creationId xmlns:p14="http://schemas.microsoft.com/office/powerpoint/2010/main" val="159139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en-US" sz="3300"/>
              <a:t>38. Where are ‘</a:t>
            </a:r>
            <a:r>
              <a:rPr lang="en-US" sz="3300" err="1"/>
              <a:t>Thumbcache</a:t>
            </a:r>
            <a:r>
              <a:rPr lang="en-US" sz="3300"/>
              <a:t>’ files located?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/>
              <a:t>Thumbnails 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are reduced-size versions of pictures or videos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used to help in recognizing and organizing them</a:t>
            </a:r>
          </a:p>
          <a:p>
            <a:pPr>
              <a:lnSpc>
                <a:spcPct val="90000"/>
              </a:lnSpc>
            </a:pPr>
            <a:r>
              <a:rPr lang="en-US" sz="1400"/>
              <a:t>A thumbnail cache 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is used to store thumbnail images for Windows Explorer's thumbnail view. 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it speeds up the display of images as these smaller images do not need to be recalculated every time the user views the folder</a:t>
            </a:r>
          </a:p>
          <a:p>
            <a:pPr>
              <a:lnSpc>
                <a:spcPct val="90000"/>
              </a:lnSpc>
            </a:pPr>
            <a:r>
              <a:rPr lang="en-US" sz="1400" i="1" err="1"/>
              <a:t>ThumbsXX.db</a:t>
            </a:r>
            <a:r>
              <a:rPr lang="en-US" sz="1400" i="1"/>
              <a:t> </a:t>
            </a:r>
            <a:r>
              <a:rPr lang="en-US" sz="1400"/>
              <a:t>files are stored in each directory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that contains thumbnails on Windows systems.</a:t>
            </a:r>
          </a:p>
          <a:p>
            <a:pPr lvl="1">
              <a:lnSpc>
                <a:spcPct val="90000"/>
              </a:lnSpc>
            </a:pPr>
            <a:r>
              <a:rPr lang="en-US" sz="1400" i="1"/>
              <a:t>%</a:t>
            </a:r>
            <a:r>
              <a:rPr lang="en-US" sz="1400" i="1" err="1"/>
              <a:t>userprofile</a:t>
            </a:r>
            <a:r>
              <a:rPr lang="en-US" sz="1400" i="1"/>
              <a:t>%\</a:t>
            </a:r>
            <a:r>
              <a:rPr lang="en-US" sz="1400" i="1" err="1"/>
              <a:t>AppData</a:t>
            </a:r>
            <a:r>
              <a:rPr lang="en-US" sz="1400" i="1"/>
              <a:t>\Local\Microsoft\Windows\Explorer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9" y="4048918"/>
            <a:ext cx="4216811" cy="19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821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39. </a:t>
            </a:r>
            <a:r>
              <a:rPr lang="en-US" dirty="0"/>
              <a:t>Identify traces related to confidential files stored in </a:t>
            </a:r>
            <a:r>
              <a:rPr lang="en-US" dirty="0" err="1"/>
              <a:t>Thumbcache</a:t>
            </a:r>
            <a:r>
              <a:rPr lang="en-US" dirty="0"/>
              <a:t>. (Include ‘256’ only)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17527"/>
            <a:ext cx="7285351" cy="2126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348195"/>
            <a:ext cx="62687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vinetto</a:t>
            </a:r>
            <a:r>
              <a:rPr lang="en-US" dirty="0"/>
              <a:t> to extract thumbnail images from </a:t>
            </a:r>
            <a:r>
              <a:rPr lang="en-US" dirty="0" err="1"/>
              <a:t>thumbcache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0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00546"/>
            <a:ext cx="5906012" cy="1577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85387"/>
            <a:ext cx="7315834" cy="1653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Vinetto</a:t>
            </a:r>
            <a:r>
              <a:rPr lang="en-US" dirty="0"/>
              <a:t> to extract </a:t>
            </a:r>
            <a:r>
              <a:rPr lang="en-US" dirty="0" err="1"/>
              <a:t>thumb.db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116055"/>
            <a:ext cx="21834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installation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928719"/>
            <a:ext cx="14581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vinetto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279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25007</TotalTime>
  <Words>2022</Words>
  <Application>Microsoft Office PowerPoint</Application>
  <PresentationFormat>Widescreen</PresentationFormat>
  <Paragraphs>230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Trebuchet MS</vt:lpstr>
      <vt:lpstr>Wingdings 3</vt:lpstr>
      <vt:lpstr>Facet</vt:lpstr>
      <vt:lpstr>Investigate Data Leakage Case </vt:lpstr>
      <vt:lpstr>36. Identify all timestamps related to a resignation file in Windows Desktop</vt:lpstr>
      <vt:lpstr>PowerPoint Presentation</vt:lpstr>
      <vt:lpstr>37. How and when did the suspect print a resignation file?</vt:lpstr>
      <vt:lpstr>PowerPoint Presentation</vt:lpstr>
      <vt:lpstr>38. Where are ‘Thumbcache’ files located?</vt:lpstr>
      <vt:lpstr>PowerPoint Presentation</vt:lpstr>
      <vt:lpstr>39. Identify traces related to confidential files stored in Thumbcache. (Include ‘256’ only)</vt:lpstr>
      <vt:lpstr>Install Vinetto to extract thumb.db</vt:lpstr>
      <vt:lpstr>PowerPoint Presentation</vt:lpstr>
      <vt:lpstr>PowerPoint Presentation</vt:lpstr>
      <vt:lpstr>Extract word from thumbnail images automatically</vt:lpstr>
      <vt:lpstr>PowerPoint Presentation</vt:lpstr>
      <vt:lpstr>PowerPoint Presentation</vt:lpstr>
      <vt:lpstr>40. Where are Sticky Note files located?</vt:lpstr>
      <vt:lpstr>PowerPoint Presentation</vt:lpstr>
      <vt:lpstr>41. Identify notes stored in the Sticky Note file.</vt:lpstr>
      <vt:lpstr>PowerPoint Presentation</vt:lpstr>
      <vt:lpstr>42. Was the ‘Windows Search and Indexing’ function enabled? How can you identify it?</vt:lpstr>
      <vt:lpstr>PowerPoint Presentation</vt:lpstr>
      <vt:lpstr>PowerPoint Presentation</vt:lpstr>
      <vt:lpstr>PowerPoint Presentation</vt:lpstr>
      <vt:lpstr>PowerPoint Presentation</vt:lpstr>
      <vt:lpstr>43. What kinds of data were stored in Windows Search database?</vt:lpstr>
      <vt:lpstr>Investigate Windows.edb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44. Find traces of Internet Explorer usage stored in Windows Search database</vt:lpstr>
      <vt:lpstr>Too many fields, we have to use SQLite3</vt:lpstr>
      <vt:lpstr>PowerPoint Presentation</vt:lpstr>
      <vt:lpstr>PowerPoint Presentation</vt:lpstr>
      <vt:lpstr>PowerPoint Presentation</vt:lpstr>
      <vt:lpstr>45. List the e-mail communication stored in Windows Search database.</vt:lpstr>
      <vt:lpstr>PowerPoint Presentation</vt:lpstr>
      <vt:lpstr>PowerPoint Presentation</vt:lpstr>
      <vt:lpstr>46. List files and directories related to Windows Desktop stored in Windows Search database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2757</cp:revision>
  <dcterms:created xsi:type="dcterms:W3CDTF">2020-09-14T14:43:27Z</dcterms:created>
  <dcterms:modified xsi:type="dcterms:W3CDTF">2022-11-21T09:34:57Z</dcterms:modified>
</cp:coreProperties>
</file>