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64" r:id="rId3"/>
    <p:sldId id="372" r:id="rId4"/>
    <p:sldId id="370" r:id="rId5"/>
    <p:sldId id="366" r:id="rId6"/>
    <p:sldId id="367" r:id="rId7"/>
    <p:sldId id="368" r:id="rId8"/>
    <p:sldId id="397" r:id="rId9"/>
    <p:sldId id="369" r:id="rId10"/>
    <p:sldId id="371" r:id="rId11"/>
    <p:sldId id="389" r:id="rId12"/>
    <p:sldId id="396" r:id="rId13"/>
    <p:sldId id="378" r:id="rId14"/>
    <p:sldId id="390" r:id="rId15"/>
    <p:sldId id="387" r:id="rId16"/>
    <p:sldId id="388" r:id="rId17"/>
    <p:sldId id="405" r:id="rId18"/>
    <p:sldId id="403" r:id="rId19"/>
    <p:sldId id="402" r:id="rId20"/>
    <p:sldId id="374" r:id="rId21"/>
    <p:sldId id="399" r:id="rId22"/>
    <p:sldId id="400" r:id="rId23"/>
    <p:sldId id="401" r:id="rId24"/>
    <p:sldId id="40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E0335-9776-402E-9DF2-96837BA9097F}" v="6" dt="2021-12-02T16:12:40.2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508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216DA3AF-6716-411D-B14D-8986F59D1840}"/>
    <pc:docChg chg="undo custSel addSld modSld sldOrd">
      <pc:chgData name="Weifeng Xu" userId="e7aed605-a3dd-4d5a-a692-a87037af107b" providerId="ADAL" clId="{216DA3AF-6716-411D-B14D-8986F59D1840}" dt="2021-04-29T22:59:42.453" v="401"/>
      <pc:docMkLst>
        <pc:docMk/>
      </pc:docMkLst>
      <pc:sldChg chg="modSp mod">
        <pc:chgData name="Weifeng Xu" userId="e7aed605-a3dd-4d5a-a692-a87037af107b" providerId="ADAL" clId="{216DA3AF-6716-411D-B14D-8986F59D1840}" dt="2021-04-29T22:34:08.972" v="399" actId="20577"/>
        <pc:sldMkLst>
          <pc:docMk/>
          <pc:sldMk cId="866400700" sldId="370"/>
        </pc:sldMkLst>
        <pc:spChg chg="mod">
          <ac:chgData name="Weifeng Xu" userId="e7aed605-a3dd-4d5a-a692-a87037af107b" providerId="ADAL" clId="{216DA3AF-6716-411D-B14D-8986F59D1840}" dt="2021-04-29T22:34:08.972" v="399" actId="20577"/>
          <ac:spMkLst>
            <pc:docMk/>
            <pc:sldMk cId="866400700" sldId="370"/>
            <ac:spMk id="3" creationId="{00000000-0000-0000-0000-000000000000}"/>
          </ac:spMkLst>
        </pc:spChg>
      </pc:sldChg>
      <pc:sldChg chg="addSp delSp modSp new mod ord modClrScheme chgLayout">
        <pc:chgData name="Weifeng Xu" userId="e7aed605-a3dd-4d5a-a692-a87037af107b" providerId="ADAL" clId="{216DA3AF-6716-411D-B14D-8986F59D1840}" dt="2021-04-29T22:59:42.453" v="401"/>
        <pc:sldMkLst>
          <pc:docMk/>
          <pc:sldMk cId="650748944" sldId="405"/>
        </pc:sldMkLst>
        <pc:spChg chg="del mod ord">
          <ac:chgData name="Weifeng Xu" userId="e7aed605-a3dd-4d5a-a692-a87037af107b" providerId="ADAL" clId="{216DA3AF-6716-411D-B14D-8986F59D1840}" dt="2021-04-22T18:51:02.951" v="1" actId="700"/>
          <ac:spMkLst>
            <pc:docMk/>
            <pc:sldMk cId="650748944" sldId="405"/>
            <ac:spMk id="2" creationId="{91BEF663-CFFD-45B2-A952-BFF72E9E01AF}"/>
          </ac:spMkLst>
        </pc:spChg>
        <pc:spChg chg="del mod ord">
          <ac:chgData name="Weifeng Xu" userId="e7aed605-a3dd-4d5a-a692-a87037af107b" providerId="ADAL" clId="{216DA3AF-6716-411D-B14D-8986F59D1840}" dt="2021-04-22T18:51:02.951" v="1" actId="700"/>
          <ac:spMkLst>
            <pc:docMk/>
            <pc:sldMk cId="650748944" sldId="405"/>
            <ac:spMk id="3" creationId="{97E3173C-C477-4CF4-92B9-816809E55621}"/>
          </ac:spMkLst>
        </pc:spChg>
        <pc:spChg chg="add mod ord">
          <ac:chgData name="Weifeng Xu" userId="e7aed605-a3dd-4d5a-a692-a87037af107b" providerId="ADAL" clId="{216DA3AF-6716-411D-B14D-8986F59D1840}" dt="2021-04-22T18:52:04.098" v="78" actId="21"/>
          <ac:spMkLst>
            <pc:docMk/>
            <pc:sldMk cId="650748944" sldId="405"/>
            <ac:spMk id="4" creationId="{D14BAF43-1D47-480F-9826-488B646E918B}"/>
          </ac:spMkLst>
        </pc:spChg>
        <pc:spChg chg="add mod ord">
          <ac:chgData name="Weifeng Xu" userId="e7aed605-a3dd-4d5a-a692-a87037af107b" providerId="ADAL" clId="{216DA3AF-6716-411D-B14D-8986F59D1840}" dt="2021-04-22T23:37:16.968" v="397" actId="20577"/>
          <ac:spMkLst>
            <pc:docMk/>
            <pc:sldMk cId="650748944" sldId="405"/>
            <ac:spMk id="5" creationId="{B0B60EF2-6757-465B-B92A-5D06FD527865}"/>
          </ac:spMkLst>
        </pc:spChg>
      </pc:sldChg>
    </pc:docChg>
  </pc:docChgLst>
  <pc:docChgLst>
    <pc:chgData name="Weifeng Xu" userId="e7aed605-a3dd-4d5a-a692-a87037af107b" providerId="ADAL" clId="{146C1BD1-847B-4A20-B041-06CF84BCC62A}"/>
    <pc:docChg chg="undo custSel modSld">
      <pc:chgData name="Weifeng Xu" userId="e7aed605-a3dd-4d5a-a692-a87037af107b" providerId="ADAL" clId="{146C1BD1-847B-4A20-B041-06CF84BCC62A}" dt="2021-02-18T02:10:54.032" v="40" actId="1076"/>
      <pc:docMkLst>
        <pc:docMk/>
      </pc:docMkLst>
      <pc:sldChg chg="addSp modSp mod">
        <pc:chgData name="Weifeng Xu" userId="e7aed605-a3dd-4d5a-a692-a87037af107b" providerId="ADAL" clId="{146C1BD1-847B-4A20-B041-06CF84BCC62A}" dt="2021-02-17T20:08:10.183" v="33" actId="1076"/>
        <pc:sldMkLst>
          <pc:docMk/>
          <pc:sldMk cId="1746117277" sldId="366"/>
        </pc:sldMkLst>
        <pc:spChg chg="mod">
          <ac:chgData name="Weifeng Xu" userId="e7aed605-a3dd-4d5a-a692-a87037af107b" providerId="ADAL" clId="{146C1BD1-847B-4A20-B041-06CF84BCC62A}" dt="2021-02-17T20:08:03.835" v="32" actId="1036"/>
          <ac:spMkLst>
            <pc:docMk/>
            <pc:sldMk cId="1746117277" sldId="366"/>
            <ac:spMk id="8" creationId="{00000000-0000-0000-0000-000000000000}"/>
          </ac:spMkLst>
        </pc:spChg>
        <pc:spChg chg="mod">
          <ac:chgData name="Weifeng Xu" userId="e7aed605-a3dd-4d5a-a692-a87037af107b" providerId="ADAL" clId="{146C1BD1-847B-4A20-B041-06CF84BCC62A}" dt="2021-02-17T20:08:03.835" v="32" actId="1036"/>
          <ac:spMkLst>
            <pc:docMk/>
            <pc:sldMk cId="1746117277" sldId="366"/>
            <ac:spMk id="9" creationId="{00000000-0000-0000-0000-000000000000}"/>
          </ac:spMkLst>
        </pc:spChg>
        <pc:picChg chg="mod">
          <ac:chgData name="Weifeng Xu" userId="e7aed605-a3dd-4d5a-a692-a87037af107b" providerId="ADAL" clId="{146C1BD1-847B-4A20-B041-06CF84BCC62A}" dt="2021-02-17T20:08:03.835" v="32" actId="1036"/>
          <ac:picMkLst>
            <pc:docMk/>
            <pc:sldMk cId="1746117277" sldId="366"/>
            <ac:picMk id="5" creationId="{00000000-0000-0000-0000-000000000000}"/>
          </ac:picMkLst>
        </pc:picChg>
        <pc:picChg chg="add mod">
          <ac:chgData name="Weifeng Xu" userId="e7aed605-a3dd-4d5a-a692-a87037af107b" providerId="ADAL" clId="{146C1BD1-847B-4A20-B041-06CF84BCC62A}" dt="2021-02-17T20:08:10.183" v="33" actId="1076"/>
          <ac:picMkLst>
            <pc:docMk/>
            <pc:sldMk cId="1746117277" sldId="366"/>
            <ac:picMk id="10" creationId="{7F12E880-8720-49D0-B45A-A0024F12CB53}"/>
          </ac:picMkLst>
        </pc:picChg>
      </pc:sldChg>
      <pc:sldChg chg="addSp delSp modSp mod">
        <pc:chgData name="Weifeng Xu" userId="e7aed605-a3dd-4d5a-a692-a87037af107b" providerId="ADAL" clId="{146C1BD1-847B-4A20-B041-06CF84BCC62A}" dt="2021-02-17T20:07:26.301" v="2" actId="478"/>
        <pc:sldMkLst>
          <pc:docMk/>
          <pc:sldMk cId="3016990123" sldId="369"/>
        </pc:sldMkLst>
        <pc:picChg chg="add del mod">
          <ac:chgData name="Weifeng Xu" userId="e7aed605-a3dd-4d5a-a692-a87037af107b" providerId="ADAL" clId="{146C1BD1-847B-4A20-B041-06CF84BCC62A}" dt="2021-02-17T20:07:26.301" v="2" actId="478"/>
          <ac:picMkLst>
            <pc:docMk/>
            <pc:sldMk cId="3016990123" sldId="369"/>
            <ac:picMk id="7" creationId="{DF08932E-D5EA-419F-AD18-21610469894C}"/>
          </ac:picMkLst>
        </pc:picChg>
      </pc:sldChg>
      <pc:sldChg chg="addSp modSp mod">
        <pc:chgData name="Weifeng Xu" userId="e7aed605-a3dd-4d5a-a692-a87037af107b" providerId="ADAL" clId="{146C1BD1-847B-4A20-B041-06CF84BCC62A}" dt="2021-02-18T01:44:23.807" v="37" actId="1076"/>
        <pc:sldMkLst>
          <pc:docMk/>
          <pc:sldMk cId="1586672900" sldId="387"/>
        </pc:sldMkLst>
        <pc:spChg chg="add mod">
          <ac:chgData name="Weifeng Xu" userId="e7aed605-a3dd-4d5a-a692-a87037af107b" providerId="ADAL" clId="{146C1BD1-847B-4A20-B041-06CF84BCC62A}" dt="2021-02-18T01:44:23.807" v="37" actId="1076"/>
          <ac:spMkLst>
            <pc:docMk/>
            <pc:sldMk cId="1586672900" sldId="387"/>
            <ac:spMk id="12" creationId="{5D400A00-2832-4A43-9AC0-3EBA866BFB4C}"/>
          </ac:spMkLst>
        </pc:spChg>
      </pc:sldChg>
      <pc:sldChg chg="addSp modSp mod">
        <pc:chgData name="Weifeng Xu" userId="e7aed605-a3dd-4d5a-a692-a87037af107b" providerId="ADAL" clId="{146C1BD1-847B-4A20-B041-06CF84BCC62A}" dt="2021-02-18T02:10:54.032" v="40" actId="1076"/>
        <pc:sldMkLst>
          <pc:docMk/>
          <pc:sldMk cId="3730679358" sldId="388"/>
        </pc:sldMkLst>
        <pc:spChg chg="add mod">
          <ac:chgData name="Weifeng Xu" userId="e7aed605-a3dd-4d5a-a692-a87037af107b" providerId="ADAL" clId="{146C1BD1-847B-4A20-B041-06CF84BCC62A}" dt="2021-02-18T02:10:54.032" v="40" actId="1076"/>
          <ac:spMkLst>
            <pc:docMk/>
            <pc:sldMk cId="3730679358" sldId="388"/>
            <ac:spMk id="11" creationId="{BE527AFF-692A-4C55-B014-2225D3C34EC5}"/>
          </ac:spMkLst>
        </pc:spChg>
      </pc:sldChg>
    </pc:docChg>
  </pc:docChgLst>
  <pc:docChgLst>
    <pc:chgData name="Weifeng Xu" userId="e7aed605-a3dd-4d5a-a692-a87037af107b" providerId="ADAL" clId="{30FE0335-9776-402E-9DF2-96837BA9097F}"/>
    <pc:docChg chg="custSel modSld">
      <pc:chgData name="Weifeng Xu" userId="e7aed605-a3dd-4d5a-a692-a87037af107b" providerId="ADAL" clId="{30FE0335-9776-402E-9DF2-96837BA9097F}" dt="2021-12-03T00:40:53.719" v="79" actId="20577"/>
      <pc:docMkLst>
        <pc:docMk/>
      </pc:docMkLst>
      <pc:sldChg chg="addSp delSp modSp mod">
        <pc:chgData name="Weifeng Xu" userId="e7aed605-a3dd-4d5a-a692-a87037af107b" providerId="ADAL" clId="{30FE0335-9776-402E-9DF2-96837BA9097F}" dt="2021-12-02T16:12:40.215" v="74" actId="1076"/>
        <pc:sldMkLst>
          <pc:docMk/>
          <pc:sldMk cId="1098790750" sldId="368"/>
        </pc:sldMkLst>
        <pc:spChg chg="add mod">
          <ac:chgData name="Weifeng Xu" userId="e7aed605-a3dd-4d5a-a692-a87037af107b" providerId="ADAL" clId="{30FE0335-9776-402E-9DF2-96837BA9097F}" dt="2021-12-02T16:12:06.655" v="71" actId="20577"/>
          <ac:spMkLst>
            <pc:docMk/>
            <pc:sldMk cId="1098790750" sldId="368"/>
            <ac:spMk id="4" creationId="{1E07F613-B0E8-444E-AF1F-8296C42A289B}"/>
          </ac:spMkLst>
        </pc:spChg>
        <pc:spChg chg="add del mod">
          <ac:chgData name="Weifeng Xu" userId="e7aed605-a3dd-4d5a-a692-a87037af107b" providerId="ADAL" clId="{30FE0335-9776-402E-9DF2-96837BA9097F}" dt="2021-10-06T15:13:40.657" v="6"/>
          <ac:spMkLst>
            <pc:docMk/>
            <pc:sldMk cId="1098790750" sldId="368"/>
            <ac:spMk id="9" creationId="{7326A447-7AA8-413D-8E4E-4387E0806336}"/>
          </ac:spMkLst>
        </pc:spChg>
        <pc:spChg chg="add mod">
          <ac:chgData name="Weifeng Xu" userId="e7aed605-a3dd-4d5a-a692-a87037af107b" providerId="ADAL" clId="{30FE0335-9776-402E-9DF2-96837BA9097F}" dt="2021-10-06T15:14:06.004" v="37" actId="114"/>
          <ac:spMkLst>
            <pc:docMk/>
            <pc:sldMk cId="1098790750" sldId="368"/>
            <ac:spMk id="11" creationId="{B52126C8-2CD2-470E-B68D-DFCCEBE32C08}"/>
          </ac:spMkLst>
        </pc:spChg>
        <pc:picChg chg="add mod">
          <ac:chgData name="Weifeng Xu" userId="e7aed605-a3dd-4d5a-a692-a87037af107b" providerId="ADAL" clId="{30FE0335-9776-402E-9DF2-96837BA9097F}" dt="2021-10-06T15:13:46.416" v="7" actId="1076"/>
          <ac:picMkLst>
            <pc:docMk/>
            <pc:sldMk cId="1098790750" sldId="368"/>
            <ac:picMk id="6" creationId="{3607339B-8F18-4C14-AECC-44BEEE9108F7}"/>
          </ac:picMkLst>
        </pc:picChg>
        <pc:picChg chg="add mod">
          <ac:chgData name="Weifeng Xu" userId="e7aed605-a3dd-4d5a-a692-a87037af107b" providerId="ADAL" clId="{30FE0335-9776-402E-9DF2-96837BA9097F}" dt="2021-12-02T16:12:40.215" v="74" actId="1076"/>
          <ac:picMkLst>
            <pc:docMk/>
            <pc:sldMk cId="1098790750" sldId="368"/>
            <ac:picMk id="1026" creationId="{F6644BFC-0BF4-4BA4-AE63-80F70C4D434D}"/>
          </ac:picMkLst>
        </pc:picChg>
      </pc:sldChg>
      <pc:sldChg chg="modSp mod">
        <pc:chgData name="Weifeng Xu" userId="e7aed605-a3dd-4d5a-a692-a87037af107b" providerId="ADAL" clId="{30FE0335-9776-402E-9DF2-96837BA9097F}" dt="2021-12-02T20:03:21.184" v="75" actId="313"/>
        <pc:sldMkLst>
          <pc:docMk/>
          <pc:sldMk cId="3016990123" sldId="369"/>
        </pc:sldMkLst>
        <pc:spChg chg="mod">
          <ac:chgData name="Weifeng Xu" userId="e7aed605-a3dd-4d5a-a692-a87037af107b" providerId="ADAL" clId="{30FE0335-9776-402E-9DF2-96837BA9097F}" dt="2021-12-02T20:03:21.184" v="75" actId="313"/>
          <ac:spMkLst>
            <pc:docMk/>
            <pc:sldMk cId="3016990123" sldId="369"/>
            <ac:spMk id="5" creationId="{00000000-0000-0000-0000-000000000000}"/>
          </ac:spMkLst>
        </pc:spChg>
      </pc:sldChg>
      <pc:sldChg chg="modNotesTx">
        <pc:chgData name="Weifeng Xu" userId="e7aed605-a3dd-4d5a-a692-a87037af107b" providerId="ADAL" clId="{30FE0335-9776-402E-9DF2-96837BA9097F}" dt="2021-12-03T00:40:53.719" v="79" actId="20577"/>
        <pc:sldMkLst>
          <pc:docMk/>
          <pc:sldMk cId="85209632" sldId="390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FCA9D-A21C-4E15-8A34-A8D472CD032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2111A9-97A6-4003-8A6F-17ADD3565426}">
      <dgm:prSet/>
      <dgm:spPr/>
      <dgm:t>
        <a:bodyPr/>
        <a:lstStyle/>
        <a:p>
          <a:r>
            <a:rPr lang="en-US"/>
            <a:t>STEP 1</a:t>
          </a:r>
        </a:p>
      </dgm:t>
    </dgm:pt>
    <dgm:pt modelId="{70F113B2-2AC5-45FE-9A5D-9C79E941687A}" type="parTrans" cxnId="{1225DEFD-4E20-4DE0-9D90-E6099A809431}">
      <dgm:prSet/>
      <dgm:spPr/>
      <dgm:t>
        <a:bodyPr/>
        <a:lstStyle/>
        <a:p>
          <a:endParaRPr lang="en-US"/>
        </a:p>
      </dgm:t>
    </dgm:pt>
    <dgm:pt modelId="{03E4AC24-18E5-469A-B6C0-503C0389B1E0}" type="sibTrans" cxnId="{1225DEFD-4E20-4DE0-9D90-E6099A809431}">
      <dgm:prSet/>
      <dgm:spPr/>
      <dgm:t>
        <a:bodyPr/>
        <a:lstStyle/>
        <a:p>
          <a:endParaRPr lang="en-US"/>
        </a:p>
      </dgm:t>
    </dgm:pt>
    <dgm:pt modelId="{9939F910-367C-44CD-B4E0-9839D1FF6173}">
      <dgm:prSet/>
      <dgm:spPr/>
      <dgm:t>
        <a:bodyPr/>
        <a:lstStyle/>
        <a:p>
          <a:r>
            <a:rPr lang="en-US"/>
            <a:t>Detect which tool are used for hiding photos</a:t>
          </a:r>
        </a:p>
      </dgm:t>
    </dgm:pt>
    <dgm:pt modelId="{99F7F28A-49A7-4917-AE25-78EC9B6B98BD}" type="parTrans" cxnId="{6B39ECC8-DEF9-4EE4-BEE8-1F0BA198977B}">
      <dgm:prSet/>
      <dgm:spPr/>
      <dgm:t>
        <a:bodyPr/>
        <a:lstStyle/>
        <a:p>
          <a:endParaRPr lang="en-US"/>
        </a:p>
      </dgm:t>
    </dgm:pt>
    <dgm:pt modelId="{0DCA3426-B9AF-43AA-A5AD-B7AAB76D63C4}" type="sibTrans" cxnId="{6B39ECC8-DEF9-4EE4-BEE8-1F0BA198977B}">
      <dgm:prSet/>
      <dgm:spPr/>
      <dgm:t>
        <a:bodyPr/>
        <a:lstStyle/>
        <a:p>
          <a:endParaRPr lang="en-US"/>
        </a:p>
      </dgm:t>
    </dgm:pt>
    <dgm:pt modelId="{17A493AD-0E20-496A-93CB-D14D776122B2}">
      <dgm:prSet/>
      <dgm:spPr/>
      <dgm:t>
        <a:bodyPr/>
        <a:lstStyle/>
        <a:p>
          <a:r>
            <a:rPr lang="en-US"/>
            <a:t>stegdetect -&gt; steghide?</a:t>
          </a:r>
        </a:p>
      </dgm:t>
    </dgm:pt>
    <dgm:pt modelId="{AD14C9E5-05CC-4D2E-A41C-A90CA143CF36}" type="parTrans" cxnId="{1468AD71-3BC9-451A-867F-1518152BD469}">
      <dgm:prSet/>
      <dgm:spPr/>
      <dgm:t>
        <a:bodyPr/>
        <a:lstStyle/>
        <a:p>
          <a:endParaRPr lang="en-US"/>
        </a:p>
      </dgm:t>
    </dgm:pt>
    <dgm:pt modelId="{79BBCBFF-93CC-4305-B2CA-36D646693FC6}" type="sibTrans" cxnId="{1468AD71-3BC9-451A-867F-1518152BD469}">
      <dgm:prSet/>
      <dgm:spPr/>
      <dgm:t>
        <a:bodyPr/>
        <a:lstStyle/>
        <a:p>
          <a:endParaRPr lang="en-US"/>
        </a:p>
      </dgm:t>
    </dgm:pt>
    <dgm:pt modelId="{F8C910DE-78CA-4313-9D10-2197B059A5B0}">
      <dgm:prSet/>
      <dgm:spPr/>
      <dgm:t>
        <a:bodyPr/>
        <a:lstStyle/>
        <a:p>
          <a:r>
            <a:rPr lang="en-US"/>
            <a:t>STEP 2</a:t>
          </a:r>
        </a:p>
      </dgm:t>
    </dgm:pt>
    <dgm:pt modelId="{FE7BDE61-854D-4E18-AD70-D16E7C24D2D2}" type="parTrans" cxnId="{78379947-862C-4517-B149-BF6E13B5C2A8}">
      <dgm:prSet/>
      <dgm:spPr/>
      <dgm:t>
        <a:bodyPr/>
        <a:lstStyle/>
        <a:p>
          <a:endParaRPr lang="en-US"/>
        </a:p>
      </dgm:t>
    </dgm:pt>
    <dgm:pt modelId="{62110E34-4395-4857-AF55-DDE508CB19A1}" type="sibTrans" cxnId="{78379947-862C-4517-B149-BF6E13B5C2A8}">
      <dgm:prSet/>
      <dgm:spPr/>
      <dgm:t>
        <a:bodyPr/>
        <a:lstStyle/>
        <a:p>
          <a:endParaRPr lang="en-US"/>
        </a:p>
      </dgm:t>
    </dgm:pt>
    <dgm:pt modelId="{29E42FF8-2C7A-46E9-8CCA-F53D3A11F777}">
      <dgm:prSet/>
      <dgm:spPr/>
      <dgm:t>
        <a:bodyPr/>
        <a:lstStyle/>
        <a:p>
          <a:r>
            <a:rPr lang="en-US"/>
            <a:t>Crack passwords (steghide)</a:t>
          </a:r>
        </a:p>
      </dgm:t>
    </dgm:pt>
    <dgm:pt modelId="{70FA6BA0-2F9D-4AB7-9414-ECC0E937EC32}" type="parTrans" cxnId="{AA126F46-E5A4-49FC-AF28-8F6034109C12}">
      <dgm:prSet/>
      <dgm:spPr/>
      <dgm:t>
        <a:bodyPr/>
        <a:lstStyle/>
        <a:p>
          <a:endParaRPr lang="en-US"/>
        </a:p>
      </dgm:t>
    </dgm:pt>
    <dgm:pt modelId="{2F47D1E9-AA45-4264-93CA-C6A7A2FE039D}" type="sibTrans" cxnId="{AA126F46-E5A4-49FC-AF28-8F6034109C12}">
      <dgm:prSet/>
      <dgm:spPr/>
      <dgm:t>
        <a:bodyPr/>
        <a:lstStyle/>
        <a:p>
          <a:endParaRPr lang="en-US"/>
        </a:p>
      </dgm:t>
    </dgm:pt>
    <dgm:pt modelId="{180BB3D4-8C60-41CD-9000-3E1A20ADAF9C}">
      <dgm:prSet/>
      <dgm:spPr/>
      <dgm:t>
        <a:bodyPr/>
        <a:lstStyle/>
        <a:p>
          <a:r>
            <a:rPr lang="en-US"/>
            <a:t>stegcrack </a:t>
          </a:r>
        </a:p>
      </dgm:t>
    </dgm:pt>
    <dgm:pt modelId="{9B2EBACA-74E4-4BD1-ABD9-419B14859E47}" type="parTrans" cxnId="{129B4E68-A5DD-4693-8942-D92D350A3D8F}">
      <dgm:prSet/>
      <dgm:spPr/>
      <dgm:t>
        <a:bodyPr/>
        <a:lstStyle/>
        <a:p>
          <a:endParaRPr lang="en-US"/>
        </a:p>
      </dgm:t>
    </dgm:pt>
    <dgm:pt modelId="{541C8E0C-671B-4207-9EC6-A57AB37D0E1F}" type="sibTrans" cxnId="{129B4E68-A5DD-4693-8942-D92D350A3D8F}">
      <dgm:prSet/>
      <dgm:spPr/>
      <dgm:t>
        <a:bodyPr/>
        <a:lstStyle/>
        <a:p>
          <a:endParaRPr lang="en-US"/>
        </a:p>
      </dgm:t>
    </dgm:pt>
    <dgm:pt modelId="{9DFEC256-58F1-426C-B483-1C56CF4F6EB4}">
      <dgm:prSet/>
      <dgm:spPr/>
      <dgm:t>
        <a:bodyPr/>
        <a:lstStyle/>
        <a:p>
          <a:r>
            <a:rPr lang="en-US"/>
            <a:t>STEP 3</a:t>
          </a:r>
        </a:p>
      </dgm:t>
    </dgm:pt>
    <dgm:pt modelId="{628A70D6-4456-4FB8-AC5F-6D49913B4DFA}" type="parTrans" cxnId="{D6A1F601-36E7-4AC9-BA99-0A2EF0298655}">
      <dgm:prSet/>
      <dgm:spPr/>
      <dgm:t>
        <a:bodyPr/>
        <a:lstStyle/>
        <a:p>
          <a:endParaRPr lang="en-US"/>
        </a:p>
      </dgm:t>
    </dgm:pt>
    <dgm:pt modelId="{63FCC3F9-687B-41C0-BD55-969F4FBFA73E}" type="sibTrans" cxnId="{D6A1F601-36E7-4AC9-BA99-0A2EF0298655}">
      <dgm:prSet/>
      <dgm:spPr/>
      <dgm:t>
        <a:bodyPr/>
        <a:lstStyle/>
        <a:p>
          <a:endParaRPr lang="en-US"/>
        </a:p>
      </dgm:t>
    </dgm:pt>
    <dgm:pt modelId="{97A3F473-06F8-41B4-8FFF-AA1931D4F83A}">
      <dgm:prSet/>
      <dgm:spPr/>
      <dgm:t>
        <a:bodyPr/>
        <a:lstStyle/>
        <a:p>
          <a:r>
            <a:rPr lang="en-US"/>
            <a:t>Use the same steg tool to recover the photos</a:t>
          </a:r>
        </a:p>
      </dgm:t>
    </dgm:pt>
    <dgm:pt modelId="{36CFD29C-A2A4-41BD-9EE0-08B3DD71A7D8}" type="parTrans" cxnId="{174EB64A-9C22-4834-86C8-FA2BA4872419}">
      <dgm:prSet/>
      <dgm:spPr/>
      <dgm:t>
        <a:bodyPr/>
        <a:lstStyle/>
        <a:p>
          <a:endParaRPr lang="en-US"/>
        </a:p>
      </dgm:t>
    </dgm:pt>
    <dgm:pt modelId="{773D067F-8F6B-4C6B-9C34-83D25A9E4D68}" type="sibTrans" cxnId="{174EB64A-9C22-4834-86C8-FA2BA4872419}">
      <dgm:prSet/>
      <dgm:spPr/>
      <dgm:t>
        <a:bodyPr/>
        <a:lstStyle/>
        <a:p>
          <a:endParaRPr lang="en-US"/>
        </a:p>
      </dgm:t>
    </dgm:pt>
    <dgm:pt modelId="{8E011A5E-346D-4AE8-A19D-F2F1C30C435F}">
      <dgm:prSet/>
      <dgm:spPr/>
      <dgm:t>
        <a:bodyPr/>
        <a:lstStyle/>
        <a:p>
          <a:r>
            <a:rPr lang="en-US"/>
            <a:t>steghide/stegseek</a:t>
          </a:r>
        </a:p>
      </dgm:t>
    </dgm:pt>
    <dgm:pt modelId="{CB8C00C4-B5E8-41D8-A7BF-5FCD52F0BD8C}" type="parTrans" cxnId="{2FAEE579-1632-488B-B1D0-90DB9FB04A2B}">
      <dgm:prSet/>
      <dgm:spPr/>
      <dgm:t>
        <a:bodyPr/>
        <a:lstStyle/>
        <a:p>
          <a:endParaRPr lang="en-US"/>
        </a:p>
      </dgm:t>
    </dgm:pt>
    <dgm:pt modelId="{1A8397D4-B062-4594-86B1-4F21677EFECB}" type="sibTrans" cxnId="{2FAEE579-1632-488B-B1D0-90DB9FB04A2B}">
      <dgm:prSet/>
      <dgm:spPr/>
      <dgm:t>
        <a:bodyPr/>
        <a:lstStyle/>
        <a:p>
          <a:endParaRPr lang="en-US"/>
        </a:p>
      </dgm:t>
    </dgm:pt>
    <dgm:pt modelId="{243847AC-10AA-4489-9907-1BDF0B6D669B}" type="pres">
      <dgm:prSet presAssocID="{90BFCA9D-A21C-4E15-8A34-A8D472CD0324}" presName="Name0" presStyleCnt="0">
        <dgm:presLayoutVars>
          <dgm:dir/>
          <dgm:animLvl val="lvl"/>
          <dgm:resizeHandles val="exact"/>
        </dgm:presLayoutVars>
      </dgm:prSet>
      <dgm:spPr/>
    </dgm:pt>
    <dgm:pt modelId="{BCB58FE2-1F5B-4E0D-BCCD-EC51227BC72D}" type="pres">
      <dgm:prSet presAssocID="{9DFEC256-58F1-426C-B483-1C56CF4F6EB4}" presName="boxAndChildren" presStyleCnt="0"/>
      <dgm:spPr/>
    </dgm:pt>
    <dgm:pt modelId="{7F1ED12C-B5C6-4A2C-BCA2-C875B3CCE233}" type="pres">
      <dgm:prSet presAssocID="{9DFEC256-58F1-426C-B483-1C56CF4F6EB4}" presName="parentTextBox" presStyleLbl="alignNode1" presStyleIdx="0" presStyleCnt="3"/>
      <dgm:spPr/>
    </dgm:pt>
    <dgm:pt modelId="{C590CA13-9B3A-471A-A69C-798B3FC6016E}" type="pres">
      <dgm:prSet presAssocID="{9DFEC256-58F1-426C-B483-1C56CF4F6EB4}" presName="descendantBox" presStyleLbl="bgAccFollowNode1" presStyleIdx="0" presStyleCnt="3"/>
      <dgm:spPr/>
    </dgm:pt>
    <dgm:pt modelId="{74CAACB2-9C3E-499F-9167-A2C85FA35BFD}" type="pres">
      <dgm:prSet presAssocID="{62110E34-4395-4857-AF55-DDE508CB19A1}" presName="sp" presStyleCnt="0"/>
      <dgm:spPr/>
    </dgm:pt>
    <dgm:pt modelId="{B49FC60F-FCCE-422A-AE72-C6584ED9B224}" type="pres">
      <dgm:prSet presAssocID="{F8C910DE-78CA-4313-9D10-2197B059A5B0}" presName="arrowAndChildren" presStyleCnt="0"/>
      <dgm:spPr/>
    </dgm:pt>
    <dgm:pt modelId="{F7AA012C-A9D4-4362-89D8-294770FFCD03}" type="pres">
      <dgm:prSet presAssocID="{F8C910DE-78CA-4313-9D10-2197B059A5B0}" presName="parentTextArrow" presStyleLbl="node1" presStyleIdx="0" presStyleCnt="0"/>
      <dgm:spPr/>
    </dgm:pt>
    <dgm:pt modelId="{B063B684-2E74-4B23-A80E-6C3F731AFC36}" type="pres">
      <dgm:prSet presAssocID="{F8C910DE-78CA-4313-9D10-2197B059A5B0}" presName="arrow" presStyleLbl="alignNode1" presStyleIdx="1" presStyleCnt="3"/>
      <dgm:spPr/>
    </dgm:pt>
    <dgm:pt modelId="{8A6C1AD1-C466-494C-A3C9-EC787E378275}" type="pres">
      <dgm:prSet presAssocID="{F8C910DE-78CA-4313-9D10-2197B059A5B0}" presName="descendantArrow" presStyleLbl="bgAccFollowNode1" presStyleIdx="1" presStyleCnt="3"/>
      <dgm:spPr/>
    </dgm:pt>
    <dgm:pt modelId="{82569CF8-4125-4950-811E-3268B8819DD4}" type="pres">
      <dgm:prSet presAssocID="{03E4AC24-18E5-469A-B6C0-503C0389B1E0}" presName="sp" presStyleCnt="0"/>
      <dgm:spPr/>
    </dgm:pt>
    <dgm:pt modelId="{E6E1740A-F2D8-41CA-A202-15C8C99CFA28}" type="pres">
      <dgm:prSet presAssocID="{B02111A9-97A6-4003-8A6F-17ADD3565426}" presName="arrowAndChildren" presStyleCnt="0"/>
      <dgm:spPr/>
    </dgm:pt>
    <dgm:pt modelId="{401D1286-FBF5-44D0-9280-066D96F926EE}" type="pres">
      <dgm:prSet presAssocID="{B02111A9-97A6-4003-8A6F-17ADD3565426}" presName="parentTextArrow" presStyleLbl="node1" presStyleIdx="0" presStyleCnt="0"/>
      <dgm:spPr/>
    </dgm:pt>
    <dgm:pt modelId="{BECA1FED-A560-43C4-910E-57BF9685045F}" type="pres">
      <dgm:prSet presAssocID="{B02111A9-97A6-4003-8A6F-17ADD3565426}" presName="arrow" presStyleLbl="alignNode1" presStyleIdx="2" presStyleCnt="3"/>
      <dgm:spPr/>
    </dgm:pt>
    <dgm:pt modelId="{4419F359-0CB8-4D34-8737-09D4E91DC0C0}" type="pres">
      <dgm:prSet presAssocID="{B02111A9-97A6-4003-8A6F-17ADD3565426}" presName="descendantArrow" presStyleLbl="bgAccFollowNode1" presStyleIdx="2" presStyleCnt="3"/>
      <dgm:spPr/>
    </dgm:pt>
  </dgm:ptLst>
  <dgm:cxnLst>
    <dgm:cxn modelId="{D6A1F601-36E7-4AC9-BA99-0A2EF0298655}" srcId="{90BFCA9D-A21C-4E15-8A34-A8D472CD0324}" destId="{9DFEC256-58F1-426C-B483-1C56CF4F6EB4}" srcOrd="2" destOrd="0" parTransId="{628A70D6-4456-4FB8-AC5F-6D49913B4DFA}" sibTransId="{63FCC3F9-687B-41C0-BD55-969F4FBFA73E}"/>
    <dgm:cxn modelId="{A9837E18-2FDD-4A46-B5E2-E4EB5F570EEA}" type="presOf" srcId="{90BFCA9D-A21C-4E15-8A34-A8D472CD0324}" destId="{243847AC-10AA-4489-9907-1BDF0B6D669B}" srcOrd="0" destOrd="0" presId="urn:microsoft.com/office/officeart/2016/7/layout/VerticalDownArrowProcess"/>
    <dgm:cxn modelId="{24D25323-1892-4068-838D-D35816DA529A}" type="presOf" srcId="{9939F910-367C-44CD-B4E0-9839D1FF6173}" destId="{4419F359-0CB8-4D34-8737-09D4E91DC0C0}" srcOrd="0" destOrd="0" presId="urn:microsoft.com/office/officeart/2016/7/layout/VerticalDownArrowProcess"/>
    <dgm:cxn modelId="{CF130C35-5390-4534-8AA7-DAB180274323}" type="presOf" srcId="{F8C910DE-78CA-4313-9D10-2197B059A5B0}" destId="{B063B684-2E74-4B23-A80E-6C3F731AFC36}" srcOrd="1" destOrd="0" presId="urn:microsoft.com/office/officeart/2016/7/layout/VerticalDownArrowProcess"/>
    <dgm:cxn modelId="{AA126F46-E5A4-49FC-AF28-8F6034109C12}" srcId="{F8C910DE-78CA-4313-9D10-2197B059A5B0}" destId="{29E42FF8-2C7A-46E9-8CCA-F53D3A11F777}" srcOrd="0" destOrd="0" parTransId="{70FA6BA0-2F9D-4AB7-9414-ECC0E937EC32}" sibTransId="{2F47D1E9-AA45-4264-93CA-C6A7A2FE039D}"/>
    <dgm:cxn modelId="{78379947-862C-4517-B149-BF6E13B5C2A8}" srcId="{90BFCA9D-A21C-4E15-8A34-A8D472CD0324}" destId="{F8C910DE-78CA-4313-9D10-2197B059A5B0}" srcOrd="1" destOrd="0" parTransId="{FE7BDE61-854D-4E18-AD70-D16E7C24D2D2}" sibTransId="{62110E34-4395-4857-AF55-DDE508CB19A1}"/>
    <dgm:cxn modelId="{129B4E68-A5DD-4693-8942-D92D350A3D8F}" srcId="{29E42FF8-2C7A-46E9-8CCA-F53D3A11F777}" destId="{180BB3D4-8C60-41CD-9000-3E1A20ADAF9C}" srcOrd="0" destOrd="0" parTransId="{9B2EBACA-74E4-4BD1-ABD9-419B14859E47}" sibTransId="{541C8E0C-671B-4207-9EC6-A57AB37D0E1F}"/>
    <dgm:cxn modelId="{174EB64A-9C22-4834-86C8-FA2BA4872419}" srcId="{9DFEC256-58F1-426C-B483-1C56CF4F6EB4}" destId="{97A3F473-06F8-41B4-8FFF-AA1931D4F83A}" srcOrd="0" destOrd="0" parTransId="{36CFD29C-A2A4-41BD-9EE0-08B3DD71A7D8}" sibTransId="{773D067F-8F6B-4C6B-9C34-83D25A9E4D68}"/>
    <dgm:cxn modelId="{504FAC51-AC0C-4B7F-872D-8241BA7EB313}" type="presOf" srcId="{B02111A9-97A6-4003-8A6F-17ADD3565426}" destId="{BECA1FED-A560-43C4-910E-57BF9685045F}" srcOrd="1" destOrd="0" presId="urn:microsoft.com/office/officeart/2016/7/layout/VerticalDownArrowProcess"/>
    <dgm:cxn modelId="{1468AD71-3BC9-451A-867F-1518152BD469}" srcId="{9939F910-367C-44CD-B4E0-9839D1FF6173}" destId="{17A493AD-0E20-496A-93CB-D14D776122B2}" srcOrd="0" destOrd="0" parTransId="{AD14C9E5-05CC-4D2E-A41C-A90CA143CF36}" sibTransId="{79BBCBFF-93CC-4305-B2CA-36D646693FC6}"/>
    <dgm:cxn modelId="{5289AE72-EBDE-445F-AC21-39CE6A8CA681}" type="presOf" srcId="{F8C910DE-78CA-4313-9D10-2197B059A5B0}" destId="{F7AA012C-A9D4-4362-89D8-294770FFCD03}" srcOrd="0" destOrd="0" presId="urn:microsoft.com/office/officeart/2016/7/layout/VerticalDownArrowProcess"/>
    <dgm:cxn modelId="{2FAEE579-1632-488B-B1D0-90DB9FB04A2B}" srcId="{97A3F473-06F8-41B4-8FFF-AA1931D4F83A}" destId="{8E011A5E-346D-4AE8-A19D-F2F1C30C435F}" srcOrd="0" destOrd="0" parTransId="{CB8C00C4-B5E8-41D8-A7BF-5FCD52F0BD8C}" sibTransId="{1A8397D4-B062-4594-86B1-4F21677EFECB}"/>
    <dgm:cxn modelId="{7001BD93-B6B0-43D4-BBC1-5845732FD270}" type="presOf" srcId="{B02111A9-97A6-4003-8A6F-17ADD3565426}" destId="{401D1286-FBF5-44D0-9280-066D96F926EE}" srcOrd="0" destOrd="0" presId="urn:microsoft.com/office/officeart/2016/7/layout/VerticalDownArrowProcess"/>
    <dgm:cxn modelId="{DCEE7FA1-6190-45AD-83BD-7F12FF528327}" type="presOf" srcId="{29E42FF8-2C7A-46E9-8CCA-F53D3A11F777}" destId="{8A6C1AD1-C466-494C-A3C9-EC787E378275}" srcOrd="0" destOrd="0" presId="urn:microsoft.com/office/officeart/2016/7/layout/VerticalDownArrowProcess"/>
    <dgm:cxn modelId="{E19875AC-B46A-42CB-949D-057373845C16}" type="presOf" srcId="{17A493AD-0E20-496A-93CB-D14D776122B2}" destId="{4419F359-0CB8-4D34-8737-09D4E91DC0C0}" srcOrd="0" destOrd="1" presId="urn:microsoft.com/office/officeart/2016/7/layout/VerticalDownArrowProcess"/>
    <dgm:cxn modelId="{C9BFB0AC-42C5-4124-8CDB-701CBB51E32C}" type="presOf" srcId="{9DFEC256-58F1-426C-B483-1C56CF4F6EB4}" destId="{7F1ED12C-B5C6-4A2C-BCA2-C875B3CCE233}" srcOrd="0" destOrd="0" presId="urn:microsoft.com/office/officeart/2016/7/layout/VerticalDownArrowProcess"/>
    <dgm:cxn modelId="{6B39ECC8-DEF9-4EE4-BEE8-1F0BA198977B}" srcId="{B02111A9-97A6-4003-8A6F-17ADD3565426}" destId="{9939F910-367C-44CD-B4E0-9839D1FF6173}" srcOrd="0" destOrd="0" parTransId="{99F7F28A-49A7-4917-AE25-78EC9B6B98BD}" sibTransId="{0DCA3426-B9AF-43AA-A5AD-B7AAB76D63C4}"/>
    <dgm:cxn modelId="{BE82A6CD-3B00-45C9-B59B-3DB103525628}" type="presOf" srcId="{180BB3D4-8C60-41CD-9000-3E1A20ADAF9C}" destId="{8A6C1AD1-C466-494C-A3C9-EC787E378275}" srcOrd="0" destOrd="1" presId="urn:microsoft.com/office/officeart/2016/7/layout/VerticalDownArrowProcess"/>
    <dgm:cxn modelId="{5BD81CD9-D1CC-4B8B-8B76-23A4EEEB5FC7}" type="presOf" srcId="{97A3F473-06F8-41B4-8FFF-AA1931D4F83A}" destId="{C590CA13-9B3A-471A-A69C-798B3FC6016E}" srcOrd="0" destOrd="0" presId="urn:microsoft.com/office/officeart/2016/7/layout/VerticalDownArrowProcess"/>
    <dgm:cxn modelId="{F51814F9-88FD-4C44-A517-E04FEA1BB00A}" type="presOf" srcId="{8E011A5E-346D-4AE8-A19D-F2F1C30C435F}" destId="{C590CA13-9B3A-471A-A69C-798B3FC6016E}" srcOrd="0" destOrd="1" presId="urn:microsoft.com/office/officeart/2016/7/layout/VerticalDownArrowProcess"/>
    <dgm:cxn modelId="{1225DEFD-4E20-4DE0-9D90-E6099A809431}" srcId="{90BFCA9D-A21C-4E15-8A34-A8D472CD0324}" destId="{B02111A9-97A6-4003-8A6F-17ADD3565426}" srcOrd="0" destOrd="0" parTransId="{70F113B2-2AC5-45FE-9A5D-9C79E941687A}" sibTransId="{03E4AC24-18E5-469A-B6C0-503C0389B1E0}"/>
    <dgm:cxn modelId="{29978846-16B6-4778-8CA9-C8FDA65571A4}" type="presParOf" srcId="{243847AC-10AA-4489-9907-1BDF0B6D669B}" destId="{BCB58FE2-1F5B-4E0D-BCCD-EC51227BC72D}" srcOrd="0" destOrd="0" presId="urn:microsoft.com/office/officeart/2016/7/layout/VerticalDownArrowProcess"/>
    <dgm:cxn modelId="{5D149D12-6EA6-46F9-AF87-9B9EA65367FD}" type="presParOf" srcId="{BCB58FE2-1F5B-4E0D-BCCD-EC51227BC72D}" destId="{7F1ED12C-B5C6-4A2C-BCA2-C875B3CCE233}" srcOrd="0" destOrd="0" presId="urn:microsoft.com/office/officeart/2016/7/layout/VerticalDownArrowProcess"/>
    <dgm:cxn modelId="{6AD97DCA-4D65-42EA-ACF7-523C5C0B7259}" type="presParOf" srcId="{BCB58FE2-1F5B-4E0D-BCCD-EC51227BC72D}" destId="{C590CA13-9B3A-471A-A69C-798B3FC6016E}" srcOrd="1" destOrd="0" presId="urn:microsoft.com/office/officeart/2016/7/layout/VerticalDownArrowProcess"/>
    <dgm:cxn modelId="{F2F1BBC6-65B8-4E73-B857-D39ABC0547A6}" type="presParOf" srcId="{243847AC-10AA-4489-9907-1BDF0B6D669B}" destId="{74CAACB2-9C3E-499F-9167-A2C85FA35BFD}" srcOrd="1" destOrd="0" presId="urn:microsoft.com/office/officeart/2016/7/layout/VerticalDownArrowProcess"/>
    <dgm:cxn modelId="{E8ADA5C1-1807-4952-97F3-13BF61D7DDDB}" type="presParOf" srcId="{243847AC-10AA-4489-9907-1BDF0B6D669B}" destId="{B49FC60F-FCCE-422A-AE72-C6584ED9B224}" srcOrd="2" destOrd="0" presId="urn:microsoft.com/office/officeart/2016/7/layout/VerticalDownArrowProcess"/>
    <dgm:cxn modelId="{39EE408C-F92F-44FD-B7F8-1E9843F21102}" type="presParOf" srcId="{B49FC60F-FCCE-422A-AE72-C6584ED9B224}" destId="{F7AA012C-A9D4-4362-89D8-294770FFCD03}" srcOrd="0" destOrd="0" presId="urn:microsoft.com/office/officeart/2016/7/layout/VerticalDownArrowProcess"/>
    <dgm:cxn modelId="{3AD94786-F800-4E89-BC25-0532DCE5ED7C}" type="presParOf" srcId="{B49FC60F-FCCE-422A-AE72-C6584ED9B224}" destId="{B063B684-2E74-4B23-A80E-6C3F731AFC36}" srcOrd="1" destOrd="0" presId="urn:microsoft.com/office/officeart/2016/7/layout/VerticalDownArrowProcess"/>
    <dgm:cxn modelId="{0EE7860A-CFBA-4298-93FE-AF8667DA5A13}" type="presParOf" srcId="{B49FC60F-FCCE-422A-AE72-C6584ED9B224}" destId="{8A6C1AD1-C466-494C-A3C9-EC787E378275}" srcOrd="2" destOrd="0" presId="urn:microsoft.com/office/officeart/2016/7/layout/VerticalDownArrowProcess"/>
    <dgm:cxn modelId="{93DD17DE-FA04-4869-9A5C-EA0D2FE29B40}" type="presParOf" srcId="{243847AC-10AA-4489-9907-1BDF0B6D669B}" destId="{82569CF8-4125-4950-811E-3268B8819DD4}" srcOrd="3" destOrd="0" presId="urn:microsoft.com/office/officeart/2016/7/layout/VerticalDownArrowProcess"/>
    <dgm:cxn modelId="{E6F3BB51-4B7E-4A91-B395-A3868C43BCC3}" type="presParOf" srcId="{243847AC-10AA-4489-9907-1BDF0B6D669B}" destId="{E6E1740A-F2D8-41CA-A202-15C8C99CFA28}" srcOrd="4" destOrd="0" presId="urn:microsoft.com/office/officeart/2016/7/layout/VerticalDownArrowProcess"/>
    <dgm:cxn modelId="{C152DD4B-780A-49E1-8F56-6DE61611C851}" type="presParOf" srcId="{E6E1740A-F2D8-41CA-A202-15C8C99CFA28}" destId="{401D1286-FBF5-44D0-9280-066D96F926EE}" srcOrd="0" destOrd="0" presId="urn:microsoft.com/office/officeart/2016/7/layout/VerticalDownArrowProcess"/>
    <dgm:cxn modelId="{FFAEBF7A-CEAA-45A6-A9FE-AE9065B87D14}" type="presParOf" srcId="{E6E1740A-F2D8-41CA-A202-15C8C99CFA28}" destId="{BECA1FED-A560-43C4-910E-57BF9685045F}" srcOrd="1" destOrd="0" presId="urn:microsoft.com/office/officeart/2016/7/layout/VerticalDownArrowProcess"/>
    <dgm:cxn modelId="{FFCC1695-1227-470B-BB4D-2E5913C1871D}" type="presParOf" srcId="{E6E1740A-F2D8-41CA-A202-15C8C99CFA28}" destId="{4419F359-0CB8-4D34-8737-09D4E91DC0C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A61EF-00DC-4B12-B6D1-0E7FD56075E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E5A7953-7D36-45E3-9F14-124792892ABC}">
      <dgm:prSet/>
      <dgm:spPr/>
      <dgm:t>
        <a:bodyPr/>
        <a:lstStyle/>
        <a:p>
          <a:r>
            <a:rPr lang="en-US"/>
            <a:t>What is stegdetect?</a:t>
          </a:r>
        </a:p>
      </dgm:t>
    </dgm:pt>
    <dgm:pt modelId="{05CDC9FE-36DC-4445-A1B8-D67399242CE1}" type="parTrans" cxnId="{5DFC628B-47BB-4E6C-971A-5C4CEABA6EBF}">
      <dgm:prSet/>
      <dgm:spPr/>
      <dgm:t>
        <a:bodyPr/>
        <a:lstStyle/>
        <a:p>
          <a:endParaRPr lang="en-US"/>
        </a:p>
      </dgm:t>
    </dgm:pt>
    <dgm:pt modelId="{1B37D090-05F1-42BA-93BA-38727F6474E1}" type="sibTrans" cxnId="{5DFC628B-47BB-4E6C-971A-5C4CEABA6EBF}">
      <dgm:prSet/>
      <dgm:spPr/>
      <dgm:t>
        <a:bodyPr/>
        <a:lstStyle/>
        <a:p>
          <a:endParaRPr lang="en-US"/>
        </a:p>
      </dgm:t>
    </dgm:pt>
    <dgm:pt modelId="{9A18F955-3ADF-45D4-97CC-1B9E07E7DC4E}">
      <dgm:prSet/>
      <dgm:spPr/>
      <dgm:t>
        <a:bodyPr/>
        <a:lstStyle/>
        <a:p>
          <a:r>
            <a:rPr lang="en-US"/>
            <a:t>It analyses image files for steganographic content. </a:t>
          </a:r>
        </a:p>
      </dgm:t>
    </dgm:pt>
    <dgm:pt modelId="{35B7DFCC-56F2-4FCE-A967-59BC07E8C01E}" type="parTrans" cxnId="{89704514-4A2F-4E23-B9F5-D85DE3003FAC}">
      <dgm:prSet/>
      <dgm:spPr/>
      <dgm:t>
        <a:bodyPr/>
        <a:lstStyle/>
        <a:p>
          <a:endParaRPr lang="en-US"/>
        </a:p>
      </dgm:t>
    </dgm:pt>
    <dgm:pt modelId="{90C01CE2-BE77-44FC-B7CC-39E762BDFDFA}" type="sibTrans" cxnId="{89704514-4A2F-4E23-B9F5-D85DE3003FAC}">
      <dgm:prSet/>
      <dgm:spPr/>
      <dgm:t>
        <a:bodyPr/>
        <a:lstStyle/>
        <a:p>
          <a:endParaRPr lang="en-US"/>
        </a:p>
      </dgm:t>
    </dgm:pt>
    <dgm:pt modelId="{7A47ED72-65E1-437F-B37B-9C20C49548BF}">
      <dgm:prSet/>
      <dgm:spPr/>
      <dgm:t>
        <a:bodyPr/>
        <a:lstStyle/>
        <a:p>
          <a:r>
            <a:rPr lang="en-US"/>
            <a:t>It runs statistical tests to determine if steganographic content is present, </a:t>
          </a:r>
        </a:p>
      </dgm:t>
    </dgm:pt>
    <dgm:pt modelId="{E2D85ABA-19E9-485F-940A-D99BFDD9B217}" type="parTrans" cxnId="{1D1BC9E4-2587-47A6-938D-1AD17BAAEBE7}">
      <dgm:prSet/>
      <dgm:spPr/>
      <dgm:t>
        <a:bodyPr/>
        <a:lstStyle/>
        <a:p>
          <a:endParaRPr lang="en-US"/>
        </a:p>
      </dgm:t>
    </dgm:pt>
    <dgm:pt modelId="{4E19FF78-C456-46F7-A81E-CA0D70749257}" type="sibTrans" cxnId="{1D1BC9E4-2587-47A6-938D-1AD17BAAEBE7}">
      <dgm:prSet/>
      <dgm:spPr/>
      <dgm:t>
        <a:bodyPr/>
        <a:lstStyle/>
        <a:p>
          <a:endParaRPr lang="en-US"/>
        </a:p>
      </dgm:t>
    </dgm:pt>
    <dgm:pt modelId="{4FEEEC97-921A-45F0-8CC9-F619C4666166}">
      <dgm:prSet/>
      <dgm:spPr/>
      <dgm:t>
        <a:bodyPr/>
        <a:lstStyle/>
        <a:p>
          <a:r>
            <a:rPr lang="en-US"/>
            <a:t>It tries to find the system that has been used to embed the hidden information.</a:t>
          </a:r>
        </a:p>
      </dgm:t>
    </dgm:pt>
    <dgm:pt modelId="{4389F520-54AD-46B3-9E73-5571F94A799E}" type="parTrans" cxnId="{34FBCEA8-A7D6-4269-97E8-E31C84267DF3}">
      <dgm:prSet/>
      <dgm:spPr/>
      <dgm:t>
        <a:bodyPr/>
        <a:lstStyle/>
        <a:p>
          <a:endParaRPr lang="en-US"/>
        </a:p>
      </dgm:t>
    </dgm:pt>
    <dgm:pt modelId="{998F6C21-5A99-4DCF-AE40-88BE01825B44}" type="sibTrans" cxnId="{34FBCEA8-A7D6-4269-97E8-E31C84267DF3}">
      <dgm:prSet/>
      <dgm:spPr/>
      <dgm:t>
        <a:bodyPr/>
        <a:lstStyle/>
        <a:p>
          <a:endParaRPr lang="en-US"/>
        </a:p>
      </dgm:t>
    </dgm:pt>
    <dgm:pt modelId="{ADFB7CF9-4C67-41CC-AE75-C68AC60C2848}">
      <dgm:prSet/>
      <dgm:spPr/>
      <dgm:t>
        <a:bodyPr/>
        <a:lstStyle/>
        <a:p>
          <a:r>
            <a:rPr lang="en-US"/>
            <a:t>It tests if information has been embedded with </a:t>
          </a:r>
        </a:p>
      </dgm:t>
    </dgm:pt>
    <dgm:pt modelId="{76CF2AB2-0B6B-4C9C-87E1-D1D297A8CD8A}" type="parTrans" cxnId="{9DAC8857-17A3-4DFA-B6B1-3F8A68881623}">
      <dgm:prSet/>
      <dgm:spPr/>
      <dgm:t>
        <a:bodyPr/>
        <a:lstStyle/>
        <a:p>
          <a:endParaRPr lang="en-US"/>
        </a:p>
      </dgm:t>
    </dgm:pt>
    <dgm:pt modelId="{BA813403-BFC0-4FBF-844C-F377F77591F9}" type="sibTrans" cxnId="{9DAC8857-17A3-4DFA-B6B1-3F8A68881623}">
      <dgm:prSet/>
      <dgm:spPr/>
      <dgm:t>
        <a:bodyPr/>
        <a:lstStyle/>
        <a:p>
          <a:endParaRPr lang="en-US"/>
        </a:p>
      </dgm:t>
    </dgm:pt>
    <dgm:pt modelId="{776E8C7E-CC19-430E-9EE4-F6B30F0C6456}">
      <dgm:prSet/>
      <dgm:spPr/>
      <dgm:t>
        <a:bodyPr/>
        <a:lstStyle/>
        <a:p>
          <a:r>
            <a:rPr lang="en-US"/>
            <a:t>Jsteg, outguess, jphide, invisible secrets, F5</a:t>
          </a:r>
        </a:p>
      </dgm:t>
    </dgm:pt>
    <dgm:pt modelId="{58CA25F4-7F5E-479D-8F5E-6148DF769FA1}" type="parTrans" cxnId="{FDF47FF7-3375-4363-A154-30BFC8886A0E}">
      <dgm:prSet/>
      <dgm:spPr/>
      <dgm:t>
        <a:bodyPr/>
        <a:lstStyle/>
        <a:p>
          <a:endParaRPr lang="en-US"/>
        </a:p>
      </dgm:t>
    </dgm:pt>
    <dgm:pt modelId="{B618DC31-55A4-4D06-ADE7-7C045E6C84E5}" type="sibTrans" cxnId="{FDF47FF7-3375-4363-A154-30BFC8886A0E}">
      <dgm:prSet/>
      <dgm:spPr/>
      <dgm:t>
        <a:bodyPr/>
        <a:lstStyle/>
        <a:p>
          <a:endParaRPr lang="en-US"/>
        </a:p>
      </dgm:t>
    </dgm:pt>
    <dgm:pt modelId="{07F8D4C8-937F-455E-B0E0-15838264A5F8}">
      <dgm:prSet/>
      <dgm:spPr/>
      <dgm:t>
        <a:bodyPr/>
        <a:lstStyle/>
        <a:p>
          <a:r>
            <a:rPr lang="en-US"/>
            <a:t>It tests if information has been added at the end of file</a:t>
          </a:r>
        </a:p>
      </dgm:t>
    </dgm:pt>
    <dgm:pt modelId="{CF5A0A39-016B-4A5C-B99A-5888B70BA139}" type="parTrans" cxnId="{CE2C7ED7-8006-4FD9-8F04-C287755A9FD8}">
      <dgm:prSet/>
      <dgm:spPr/>
      <dgm:t>
        <a:bodyPr/>
        <a:lstStyle/>
        <a:p>
          <a:endParaRPr lang="en-US"/>
        </a:p>
      </dgm:t>
    </dgm:pt>
    <dgm:pt modelId="{3EE98530-76B5-41CE-B833-896C02722FA3}" type="sibTrans" cxnId="{CE2C7ED7-8006-4FD9-8F04-C287755A9FD8}">
      <dgm:prSet/>
      <dgm:spPr/>
      <dgm:t>
        <a:bodyPr/>
        <a:lstStyle/>
        <a:p>
          <a:endParaRPr lang="en-US"/>
        </a:p>
      </dgm:t>
    </dgm:pt>
    <dgm:pt modelId="{1C04B88C-711C-4618-ABC3-F5675823FFAB}">
      <dgm:prSet/>
      <dgm:spPr/>
      <dgm:t>
        <a:bodyPr/>
        <a:lstStyle/>
        <a:p>
          <a:r>
            <a:rPr lang="en-US"/>
            <a:t>Camouflage</a:t>
          </a:r>
        </a:p>
      </dgm:t>
    </dgm:pt>
    <dgm:pt modelId="{06E3035A-D086-4B4E-9964-1D57FD79C825}" type="parTrans" cxnId="{05E61E3B-10A1-468D-9378-CBD9EF56C5F1}">
      <dgm:prSet/>
      <dgm:spPr/>
      <dgm:t>
        <a:bodyPr/>
        <a:lstStyle/>
        <a:p>
          <a:endParaRPr lang="en-US"/>
        </a:p>
      </dgm:t>
    </dgm:pt>
    <dgm:pt modelId="{A3A7CB9A-9137-4C39-AD0D-E7040B703395}" type="sibTrans" cxnId="{05E61E3B-10A1-468D-9378-CBD9EF56C5F1}">
      <dgm:prSet/>
      <dgm:spPr/>
      <dgm:t>
        <a:bodyPr/>
        <a:lstStyle/>
        <a:p>
          <a:endParaRPr lang="en-US"/>
        </a:p>
      </dgm:t>
    </dgm:pt>
    <dgm:pt modelId="{3B4C6C5E-E2A1-4289-8461-8B9777F4DB7A}">
      <dgm:prSet/>
      <dgm:spPr/>
      <dgm:t>
        <a:bodyPr/>
        <a:lstStyle/>
        <a:p>
          <a:r>
            <a:rPr lang="en-US"/>
            <a:t>appendX</a:t>
          </a:r>
        </a:p>
      </dgm:t>
    </dgm:pt>
    <dgm:pt modelId="{1642FFDF-A49A-4F17-BC4D-D2193C5E7C5B}" type="parTrans" cxnId="{6D9648E6-8C23-4E73-95E2-099D11CAA794}">
      <dgm:prSet/>
      <dgm:spPr/>
      <dgm:t>
        <a:bodyPr/>
        <a:lstStyle/>
        <a:p>
          <a:endParaRPr lang="en-US"/>
        </a:p>
      </dgm:t>
    </dgm:pt>
    <dgm:pt modelId="{AA35101B-3669-4AA0-BFCC-FA00687F3043}" type="sibTrans" cxnId="{6D9648E6-8C23-4E73-95E2-099D11CAA794}">
      <dgm:prSet/>
      <dgm:spPr/>
      <dgm:t>
        <a:bodyPr/>
        <a:lstStyle/>
        <a:p>
          <a:endParaRPr lang="en-US"/>
        </a:p>
      </dgm:t>
    </dgm:pt>
    <dgm:pt modelId="{94354A95-5DE4-495B-B25D-DA62B9F35B81}" type="pres">
      <dgm:prSet presAssocID="{E00A61EF-00DC-4B12-B6D1-0E7FD56075E8}" presName="Name0" presStyleCnt="0">
        <dgm:presLayoutVars>
          <dgm:dir/>
          <dgm:animLvl val="lvl"/>
          <dgm:resizeHandles val="exact"/>
        </dgm:presLayoutVars>
      </dgm:prSet>
      <dgm:spPr/>
    </dgm:pt>
    <dgm:pt modelId="{B7A09ABF-11B1-4969-99AD-30253EF58952}" type="pres">
      <dgm:prSet presAssocID="{07F8D4C8-937F-455E-B0E0-15838264A5F8}" presName="boxAndChildren" presStyleCnt="0"/>
      <dgm:spPr/>
    </dgm:pt>
    <dgm:pt modelId="{5A81A4B4-5D6C-4F63-8CA0-56BFA4BD874B}" type="pres">
      <dgm:prSet presAssocID="{07F8D4C8-937F-455E-B0E0-15838264A5F8}" presName="parentTextBox" presStyleLbl="node1" presStyleIdx="0" presStyleCnt="3"/>
      <dgm:spPr/>
    </dgm:pt>
    <dgm:pt modelId="{BD214623-B23D-445E-8AD4-79FA8E818B94}" type="pres">
      <dgm:prSet presAssocID="{07F8D4C8-937F-455E-B0E0-15838264A5F8}" presName="entireBox" presStyleLbl="node1" presStyleIdx="0" presStyleCnt="3"/>
      <dgm:spPr/>
    </dgm:pt>
    <dgm:pt modelId="{40994F77-50BF-4A11-A309-C030CAD0E6AA}" type="pres">
      <dgm:prSet presAssocID="{07F8D4C8-937F-455E-B0E0-15838264A5F8}" presName="descendantBox" presStyleCnt="0"/>
      <dgm:spPr/>
    </dgm:pt>
    <dgm:pt modelId="{549CFBF2-F400-4914-BCB4-9EEED5950EA7}" type="pres">
      <dgm:prSet presAssocID="{1C04B88C-711C-4618-ABC3-F5675823FFAB}" presName="childTextBox" presStyleLbl="fgAccFollowNode1" presStyleIdx="0" presStyleCnt="6">
        <dgm:presLayoutVars>
          <dgm:bulletEnabled val="1"/>
        </dgm:presLayoutVars>
      </dgm:prSet>
      <dgm:spPr/>
    </dgm:pt>
    <dgm:pt modelId="{A842597F-50F0-4D70-9AD8-036557F13D3A}" type="pres">
      <dgm:prSet presAssocID="{3B4C6C5E-E2A1-4289-8461-8B9777F4DB7A}" presName="childTextBox" presStyleLbl="fgAccFollowNode1" presStyleIdx="1" presStyleCnt="6">
        <dgm:presLayoutVars>
          <dgm:bulletEnabled val="1"/>
        </dgm:presLayoutVars>
      </dgm:prSet>
      <dgm:spPr/>
    </dgm:pt>
    <dgm:pt modelId="{65EFA88C-5034-42C6-B291-F27ACDDA344B}" type="pres">
      <dgm:prSet presAssocID="{BA813403-BFC0-4FBF-844C-F377F77591F9}" presName="sp" presStyleCnt="0"/>
      <dgm:spPr/>
    </dgm:pt>
    <dgm:pt modelId="{8BE690DF-97BA-4C80-A7A9-1AF45466426E}" type="pres">
      <dgm:prSet presAssocID="{ADFB7CF9-4C67-41CC-AE75-C68AC60C2848}" presName="arrowAndChildren" presStyleCnt="0"/>
      <dgm:spPr/>
    </dgm:pt>
    <dgm:pt modelId="{AC831764-7E3D-4EF7-91B5-DC16ED327376}" type="pres">
      <dgm:prSet presAssocID="{ADFB7CF9-4C67-41CC-AE75-C68AC60C2848}" presName="parentTextArrow" presStyleLbl="node1" presStyleIdx="0" presStyleCnt="3"/>
      <dgm:spPr/>
    </dgm:pt>
    <dgm:pt modelId="{6AA5D60B-0ACB-45CA-86D9-25C5C169B5D9}" type="pres">
      <dgm:prSet presAssocID="{ADFB7CF9-4C67-41CC-AE75-C68AC60C2848}" presName="arrow" presStyleLbl="node1" presStyleIdx="1" presStyleCnt="3"/>
      <dgm:spPr/>
    </dgm:pt>
    <dgm:pt modelId="{C87DAB84-6E1A-4D16-AF53-ABA10AC9EACF}" type="pres">
      <dgm:prSet presAssocID="{ADFB7CF9-4C67-41CC-AE75-C68AC60C2848}" presName="descendantArrow" presStyleCnt="0"/>
      <dgm:spPr/>
    </dgm:pt>
    <dgm:pt modelId="{43F05CC3-535B-42D6-A311-1C20AA4B9572}" type="pres">
      <dgm:prSet presAssocID="{776E8C7E-CC19-430E-9EE4-F6B30F0C6456}" presName="childTextArrow" presStyleLbl="fgAccFollowNode1" presStyleIdx="2" presStyleCnt="6">
        <dgm:presLayoutVars>
          <dgm:bulletEnabled val="1"/>
        </dgm:presLayoutVars>
      </dgm:prSet>
      <dgm:spPr/>
    </dgm:pt>
    <dgm:pt modelId="{0216B3A9-32CF-4961-BC56-FA1B4FBEF63C}" type="pres">
      <dgm:prSet presAssocID="{1B37D090-05F1-42BA-93BA-38727F6474E1}" presName="sp" presStyleCnt="0"/>
      <dgm:spPr/>
    </dgm:pt>
    <dgm:pt modelId="{9687E2F9-405D-4BC5-93C9-A9AA44EECE7F}" type="pres">
      <dgm:prSet presAssocID="{4E5A7953-7D36-45E3-9F14-124792892ABC}" presName="arrowAndChildren" presStyleCnt="0"/>
      <dgm:spPr/>
    </dgm:pt>
    <dgm:pt modelId="{3DFF62C5-B4FE-40FE-8B6E-D1FB29368846}" type="pres">
      <dgm:prSet presAssocID="{4E5A7953-7D36-45E3-9F14-124792892ABC}" presName="parentTextArrow" presStyleLbl="node1" presStyleIdx="1" presStyleCnt="3"/>
      <dgm:spPr/>
    </dgm:pt>
    <dgm:pt modelId="{09B062E3-9758-4E0A-A82A-F9E2EBBDFBA8}" type="pres">
      <dgm:prSet presAssocID="{4E5A7953-7D36-45E3-9F14-124792892ABC}" presName="arrow" presStyleLbl="node1" presStyleIdx="2" presStyleCnt="3"/>
      <dgm:spPr/>
    </dgm:pt>
    <dgm:pt modelId="{8DA6CF5A-8250-4E4C-B7F2-63CD5156B253}" type="pres">
      <dgm:prSet presAssocID="{4E5A7953-7D36-45E3-9F14-124792892ABC}" presName="descendantArrow" presStyleCnt="0"/>
      <dgm:spPr/>
    </dgm:pt>
    <dgm:pt modelId="{D5D3DB3C-92F1-4952-98C3-4A62784515D7}" type="pres">
      <dgm:prSet presAssocID="{9A18F955-3ADF-45D4-97CC-1B9E07E7DC4E}" presName="childTextArrow" presStyleLbl="fgAccFollowNode1" presStyleIdx="3" presStyleCnt="6">
        <dgm:presLayoutVars>
          <dgm:bulletEnabled val="1"/>
        </dgm:presLayoutVars>
      </dgm:prSet>
      <dgm:spPr/>
    </dgm:pt>
    <dgm:pt modelId="{406C967A-9278-4A85-B5DE-45AE403B3AAF}" type="pres">
      <dgm:prSet presAssocID="{7A47ED72-65E1-437F-B37B-9C20C49548BF}" presName="childTextArrow" presStyleLbl="fgAccFollowNode1" presStyleIdx="4" presStyleCnt="6">
        <dgm:presLayoutVars>
          <dgm:bulletEnabled val="1"/>
        </dgm:presLayoutVars>
      </dgm:prSet>
      <dgm:spPr/>
    </dgm:pt>
    <dgm:pt modelId="{BE579918-907E-4AD0-893B-F7C7EE1ABDEA}" type="pres">
      <dgm:prSet presAssocID="{4FEEEC97-921A-45F0-8CC9-F619C466616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89704514-4A2F-4E23-B9F5-D85DE3003FAC}" srcId="{4E5A7953-7D36-45E3-9F14-124792892ABC}" destId="{9A18F955-3ADF-45D4-97CC-1B9E07E7DC4E}" srcOrd="0" destOrd="0" parTransId="{35B7DFCC-56F2-4FCE-A967-59BC07E8C01E}" sibTransId="{90C01CE2-BE77-44FC-B7CC-39E762BDFDFA}"/>
    <dgm:cxn modelId="{6F22AE30-9319-41A2-8022-4319730C35A5}" type="presOf" srcId="{ADFB7CF9-4C67-41CC-AE75-C68AC60C2848}" destId="{AC831764-7E3D-4EF7-91B5-DC16ED327376}" srcOrd="0" destOrd="0" presId="urn:microsoft.com/office/officeart/2005/8/layout/process4"/>
    <dgm:cxn modelId="{064EA731-058F-40C5-9B0B-C854DFFEB0DE}" type="presOf" srcId="{4E5A7953-7D36-45E3-9F14-124792892ABC}" destId="{09B062E3-9758-4E0A-A82A-F9E2EBBDFBA8}" srcOrd="1" destOrd="0" presId="urn:microsoft.com/office/officeart/2005/8/layout/process4"/>
    <dgm:cxn modelId="{B486D63A-4243-4E09-81BA-070E32C40C87}" type="presOf" srcId="{4E5A7953-7D36-45E3-9F14-124792892ABC}" destId="{3DFF62C5-B4FE-40FE-8B6E-D1FB29368846}" srcOrd="0" destOrd="0" presId="urn:microsoft.com/office/officeart/2005/8/layout/process4"/>
    <dgm:cxn modelId="{05E61E3B-10A1-468D-9378-CBD9EF56C5F1}" srcId="{07F8D4C8-937F-455E-B0E0-15838264A5F8}" destId="{1C04B88C-711C-4618-ABC3-F5675823FFAB}" srcOrd="0" destOrd="0" parTransId="{06E3035A-D086-4B4E-9964-1D57FD79C825}" sibTransId="{A3A7CB9A-9137-4C39-AD0D-E7040B703395}"/>
    <dgm:cxn modelId="{F4C5F144-B233-4DC4-947C-F60DD60305E4}" type="presOf" srcId="{E00A61EF-00DC-4B12-B6D1-0E7FD56075E8}" destId="{94354A95-5DE4-495B-B25D-DA62B9F35B81}" srcOrd="0" destOrd="0" presId="urn:microsoft.com/office/officeart/2005/8/layout/process4"/>
    <dgm:cxn modelId="{9C2D8E46-1A26-43AB-8956-0A9251A88A92}" type="presOf" srcId="{3B4C6C5E-E2A1-4289-8461-8B9777F4DB7A}" destId="{A842597F-50F0-4D70-9AD8-036557F13D3A}" srcOrd="0" destOrd="0" presId="urn:microsoft.com/office/officeart/2005/8/layout/process4"/>
    <dgm:cxn modelId="{4370DD46-9509-4028-83C5-18431D5829F8}" type="presOf" srcId="{4FEEEC97-921A-45F0-8CC9-F619C4666166}" destId="{BE579918-907E-4AD0-893B-F7C7EE1ABDEA}" srcOrd="0" destOrd="0" presId="urn:microsoft.com/office/officeart/2005/8/layout/process4"/>
    <dgm:cxn modelId="{13DB9174-7443-4C0E-B42C-7498CFFA5AB9}" type="presOf" srcId="{776E8C7E-CC19-430E-9EE4-F6B30F0C6456}" destId="{43F05CC3-535B-42D6-A311-1C20AA4B9572}" srcOrd="0" destOrd="0" presId="urn:microsoft.com/office/officeart/2005/8/layout/process4"/>
    <dgm:cxn modelId="{9DAC8857-17A3-4DFA-B6B1-3F8A68881623}" srcId="{E00A61EF-00DC-4B12-B6D1-0E7FD56075E8}" destId="{ADFB7CF9-4C67-41CC-AE75-C68AC60C2848}" srcOrd="1" destOrd="0" parTransId="{76CF2AB2-0B6B-4C9C-87E1-D1D297A8CD8A}" sibTransId="{BA813403-BFC0-4FBF-844C-F377F77591F9}"/>
    <dgm:cxn modelId="{5F9C9587-54E7-41DA-8624-92E23925D530}" type="presOf" srcId="{ADFB7CF9-4C67-41CC-AE75-C68AC60C2848}" destId="{6AA5D60B-0ACB-45CA-86D9-25C5C169B5D9}" srcOrd="1" destOrd="0" presId="urn:microsoft.com/office/officeart/2005/8/layout/process4"/>
    <dgm:cxn modelId="{5DFC628B-47BB-4E6C-971A-5C4CEABA6EBF}" srcId="{E00A61EF-00DC-4B12-B6D1-0E7FD56075E8}" destId="{4E5A7953-7D36-45E3-9F14-124792892ABC}" srcOrd="0" destOrd="0" parTransId="{05CDC9FE-36DC-4445-A1B8-D67399242CE1}" sibTransId="{1B37D090-05F1-42BA-93BA-38727F6474E1}"/>
    <dgm:cxn modelId="{BF6C3F94-8E22-4208-871D-6FF31B9CCF28}" type="presOf" srcId="{1C04B88C-711C-4618-ABC3-F5675823FFAB}" destId="{549CFBF2-F400-4914-BCB4-9EEED5950EA7}" srcOrd="0" destOrd="0" presId="urn:microsoft.com/office/officeart/2005/8/layout/process4"/>
    <dgm:cxn modelId="{34FBCEA8-A7D6-4269-97E8-E31C84267DF3}" srcId="{4E5A7953-7D36-45E3-9F14-124792892ABC}" destId="{4FEEEC97-921A-45F0-8CC9-F619C4666166}" srcOrd="2" destOrd="0" parTransId="{4389F520-54AD-46B3-9E73-5571F94A799E}" sibTransId="{998F6C21-5A99-4DCF-AE40-88BE01825B44}"/>
    <dgm:cxn modelId="{4A2D61B0-DF6B-412E-AAFC-08B4EB180E47}" type="presOf" srcId="{07F8D4C8-937F-455E-B0E0-15838264A5F8}" destId="{5A81A4B4-5D6C-4F63-8CA0-56BFA4BD874B}" srcOrd="0" destOrd="0" presId="urn:microsoft.com/office/officeart/2005/8/layout/process4"/>
    <dgm:cxn modelId="{908575C8-6755-44DC-8320-35D76ADB4299}" type="presOf" srcId="{9A18F955-3ADF-45D4-97CC-1B9E07E7DC4E}" destId="{D5D3DB3C-92F1-4952-98C3-4A62784515D7}" srcOrd="0" destOrd="0" presId="urn:microsoft.com/office/officeart/2005/8/layout/process4"/>
    <dgm:cxn modelId="{049D5FCC-D955-43ED-8187-2CAFD9134C41}" type="presOf" srcId="{7A47ED72-65E1-437F-B37B-9C20C49548BF}" destId="{406C967A-9278-4A85-B5DE-45AE403B3AAF}" srcOrd="0" destOrd="0" presId="urn:microsoft.com/office/officeart/2005/8/layout/process4"/>
    <dgm:cxn modelId="{CE2C7ED7-8006-4FD9-8F04-C287755A9FD8}" srcId="{E00A61EF-00DC-4B12-B6D1-0E7FD56075E8}" destId="{07F8D4C8-937F-455E-B0E0-15838264A5F8}" srcOrd="2" destOrd="0" parTransId="{CF5A0A39-016B-4A5C-B99A-5888B70BA139}" sibTransId="{3EE98530-76B5-41CE-B833-896C02722FA3}"/>
    <dgm:cxn modelId="{1D1BC9E4-2587-47A6-938D-1AD17BAAEBE7}" srcId="{4E5A7953-7D36-45E3-9F14-124792892ABC}" destId="{7A47ED72-65E1-437F-B37B-9C20C49548BF}" srcOrd="1" destOrd="0" parTransId="{E2D85ABA-19E9-485F-940A-D99BFDD9B217}" sibTransId="{4E19FF78-C456-46F7-A81E-CA0D70749257}"/>
    <dgm:cxn modelId="{6D9648E6-8C23-4E73-95E2-099D11CAA794}" srcId="{07F8D4C8-937F-455E-B0E0-15838264A5F8}" destId="{3B4C6C5E-E2A1-4289-8461-8B9777F4DB7A}" srcOrd="1" destOrd="0" parTransId="{1642FFDF-A49A-4F17-BC4D-D2193C5E7C5B}" sibTransId="{AA35101B-3669-4AA0-BFCC-FA00687F3043}"/>
    <dgm:cxn modelId="{3385CAEA-9D20-4640-90CB-0486E3E5D093}" type="presOf" srcId="{07F8D4C8-937F-455E-B0E0-15838264A5F8}" destId="{BD214623-B23D-445E-8AD4-79FA8E818B94}" srcOrd="1" destOrd="0" presId="urn:microsoft.com/office/officeart/2005/8/layout/process4"/>
    <dgm:cxn modelId="{FDF47FF7-3375-4363-A154-30BFC8886A0E}" srcId="{ADFB7CF9-4C67-41CC-AE75-C68AC60C2848}" destId="{776E8C7E-CC19-430E-9EE4-F6B30F0C6456}" srcOrd="0" destOrd="0" parTransId="{58CA25F4-7F5E-479D-8F5E-6148DF769FA1}" sibTransId="{B618DC31-55A4-4D06-ADE7-7C045E6C84E5}"/>
    <dgm:cxn modelId="{FE839F6A-DC63-4AFD-BE97-17F355B670DC}" type="presParOf" srcId="{94354A95-5DE4-495B-B25D-DA62B9F35B81}" destId="{B7A09ABF-11B1-4969-99AD-30253EF58952}" srcOrd="0" destOrd="0" presId="urn:microsoft.com/office/officeart/2005/8/layout/process4"/>
    <dgm:cxn modelId="{D90F67CE-952F-47A7-BDFB-FBB8F773CF69}" type="presParOf" srcId="{B7A09ABF-11B1-4969-99AD-30253EF58952}" destId="{5A81A4B4-5D6C-4F63-8CA0-56BFA4BD874B}" srcOrd="0" destOrd="0" presId="urn:microsoft.com/office/officeart/2005/8/layout/process4"/>
    <dgm:cxn modelId="{5BC8A358-A1E4-4187-BAF2-1010DDBFB319}" type="presParOf" srcId="{B7A09ABF-11B1-4969-99AD-30253EF58952}" destId="{BD214623-B23D-445E-8AD4-79FA8E818B94}" srcOrd="1" destOrd="0" presId="urn:microsoft.com/office/officeart/2005/8/layout/process4"/>
    <dgm:cxn modelId="{F95D7CCB-D255-454B-B97A-5F127639F3F3}" type="presParOf" srcId="{B7A09ABF-11B1-4969-99AD-30253EF58952}" destId="{40994F77-50BF-4A11-A309-C030CAD0E6AA}" srcOrd="2" destOrd="0" presId="urn:microsoft.com/office/officeart/2005/8/layout/process4"/>
    <dgm:cxn modelId="{96B7A5C3-04AE-4F18-AA7D-B0B5F45FFA9F}" type="presParOf" srcId="{40994F77-50BF-4A11-A309-C030CAD0E6AA}" destId="{549CFBF2-F400-4914-BCB4-9EEED5950EA7}" srcOrd="0" destOrd="0" presId="urn:microsoft.com/office/officeart/2005/8/layout/process4"/>
    <dgm:cxn modelId="{B67881C5-6AD9-479B-8FCB-CF516F2E0023}" type="presParOf" srcId="{40994F77-50BF-4A11-A309-C030CAD0E6AA}" destId="{A842597F-50F0-4D70-9AD8-036557F13D3A}" srcOrd="1" destOrd="0" presId="urn:microsoft.com/office/officeart/2005/8/layout/process4"/>
    <dgm:cxn modelId="{E1B0D1E2-78E2-42F3-9096-DCEB6B32A1A4}" type="presParOf" srcId="{94354A95-5DE4-495B-B25D-DA62B9F35B81}" destId="{65EFA88C-5034-42C6-B291-F27ACDDA344B}" srcOrd="1" destOrd="0" presId="urn:microsoft.com/office/officeart/2005/8/layout/process4"/>
    <dgm:cxn modelId="{826BE802-2919-47FD-A47B-610A849A0920}" type="presParOf" srcId="{94354A95-5DE4-495B-B25D-DA62B9F35B81}" destId="{8BE690DF-97BA-4C80-A7A9-1AF45466426E}" srcOrd="2" destOrd="0" presId="urn:microsoft.com/office/officeart/2005/8/layout/process4"/>
    <dgm:cxn modelId="{80D76681-37EC-48C9-A3F3-AC83FBDD8C6A}" type="presParOf" srcId="{8BE690DF-97BA-4C80-A7A9-1AF45466426E}" destId="{AC831764-7E3D-4EF7-91B5-DC16ED327376}" srcOrd="0" destOrd="0" presId="urn:microsoft.com/office/officeart/2005/8/layout/process4"/>
    <dgm:cxn modelId="{419B5DEB-8CAA-4344-890E-3927CFA1E2E1}" type="presParOf" srcId="{8BE690DF-97BA-4C80-A7A9-1AF45466426E}" destId="{6AA5D60B-0ACB-45CA-86D9-25C5C169B5D9}" srcOrd="1" destOrd="0" presId="urn:microsoft.com/office/officeart/2005/8/layout/process4"/>
    <dgm:cxn modelId="{97C1B622-522B-4C2B-8E41-8E2AE22FB6DF}" type="presParOf" srcId="{8BE690DF-97BA-4C80-A7A9-1AF45466426E}" destId="{C87DAB84-6E1A-4D16-AF53-ABA10AC9EACF}" srcOrd="2" destOrd="0" presId="urn:microsoft.com/office/officeart/2005/8/layout/process4"/>
    <dgm:cxn modelId="{DC507819-EEDD-467B-827D-382D0A0DECF4}" type="presParOf" srcId="{C87DAB84-6E1A-4D16-AF53-ABA10AC9EACF}" destId="{43F05CC3-535B-42D6-A311-1C20AA4B9572}" srcOrd="0" destOrd="0" presId="urn:microsoft.com/office/officeart/2005/8/layout/process4"/>
    <dgm:cxn modelId="{19D220C4-D850-4328-A6D1-F52BAE6ECB83}" type="presParOf" srcId="{94354A95-5DE4-495B-B25D-DA62B9F35B81}" destId="{0216B3A9-32CF-4961-BC56-FA1B4FBEF63C}" srcOrd="3" destOrd="0" presId="urn:microsoft.com/office/officeart/2005/8/layout/process4"/>
    <dgm:cxn modelId="{1A46375E-8A23-45FC-B117-25A3C6C247CD}" type="presParOf" srcId="{94354A95-5DE4-495B-B25D-DA62B9F35B81}" destId="{9687E2F9-405D-4BC5-93C9-A9AA44EECE7F}" srcOrd="4" destOrd="0" presId="urn:microsoft.com/office/officeart/2005/8/layout/process4"/>
    <dgm:cxn modelId="{5CD4A0C7-402A-47FF-B320-90AE0AA5C66D}" type="presParOf" srcId="{9687E2F9-405D-4BC5-93C9-A9AA44EECE7F}" destId="{3DFF62C5-B4FE-40FE-8B6E-D1FB29368846}" srcOrd="0" destOrd="0" presId="urn:microsoft.com/office/officeart/2005/8/layout/process4"/>
    <dgm:cxn modelId="{D902A762-82E1-4556-B1AC-6BD1AA48BDBE}" type="presParOf" srcId="{9687E2F9-405D-4BC5-93C9-A9AA44EECE7F}" destId="{09B062E3-9758-4E0A-A82A-F9E2EBBDFBA8}" srcOrd="1" destOrd="0" presId="urn:microsoft.com/office/officeart/2005/8/layout/process4"/>
    <dgm:cxn modelId="{AAA987ED-D68E-4D29-B44A-E4DD1606A4A6}" type="presParOf" srcId="{9687E2F9-405D-4BC5-93C9-A9AA44EECE7F}" destId="{8DA6CF5A-8250-4E4C-B7F2-63CD5156B253}" srcOrd="2" destOrd="0" presId="urn:microsoft.com/office/officeart/2005/8/layout/process4"/>
    <dgm:cxn modelId="{A98CCF13-B1C5-433E-8CDD-598F42A0EF29}" type="presParOf" srcId="{8DA6CF5A-8250-4E4C-B7F2-63CD5156B253}" destId="{D5D3DB3C-92F1-4952-98C3-4A62784515D7}" srcOrd="0" destOrd="0" presId="urn:microsoft.com/office/officeart/2005/8/layout/process4"/>
    <dgm:cxn modelId="{D8B629FE-1532-45B0-9A6A-72BEA9E2C0C0}" type="presParOf" srcId="{8DA6CF5A-8250-4E4C-B7F2-63CD5156B253}" destId="{406C967A-9278-4A85-B5DE-45AE403B3AAF}" srcOrd="1" destOrd="0" presId="urn:microsoft.com/office/officeart/2005/8/layout/process4"/>
    <dgm:cxn modelId="{FC239947-426E-4A81-8F16-602B012149E1}" type="presParOf" srcId="{8DA6CF5A-8250-4E4C-B7F2-63CD5156B253}" destId="{BE579918-907E-4AD0-893B-F7C7EE1ABDE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9ADBD-450C-438D-B2AD-3F37318A36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956EB97-6C5A-4022-B83F-84583EDCDBA3}">
      <dgm:prSet/>
      <dgm:spPr/>
      <dgm:t>
        <a:bodyPr/>
        <a:lstStyle/>
        <a:p>
          <a:r>
            <a:rPr lang="en-GB"/>
            <a:t>What is the evidence can hep you make decision</a:t>
          </a:r>
          <a:endParaRPr lang="en-US"/>
        </a:p>
      </dgm:t>
    </dgm:pt>
    <dgm:pt modelId="{CB3F7F0C-7191-474D-B2A7-6CD0174941E8}" type="parTrans" cxnId="{0AC5FA9A-7E96-4654-8C5D-20E986ABE9AE}">
      <dgm:prSet/>
      <dgm:spPr/>
      <dgm:t>
        <a:bodyPr/>
        <a:lstStyle/>
        <a:p>
          <a:endParaRPr lang="en-US"/>
        </a:p>
      </dgm:t>
    </dgm:pt>
    <dgm:pt modelId="{0DA645C3-E6D4-40C1-A34D-D170A9CE44DB}" type="sibTrans" cxnId="{0AC5FA9A-7E96-4654-8C5D-20E986ABE9AE}">
      <dgm:prSet/>
      <dgm:spPr/>
      <dgm:t>
        <a:bodyPr/>
        <a:lstStyle/>
        <a:p>
          <a:endParaRPr lang="en-US"/>
        </a:p>
      </dgm:t>
    </dgm:pt>
    <dgm:pt modelId="{37194966-64E3-48B1-8842-7089F7AFC112}">
      <dgm:prSet/>
      <dgm:spPr/>
      <dgm:t>
        <a:bodyPr/>
        <a:lstStyle/>
        <a:p>
          <a:r>
            <a:rPr lang="en-GB"/>
            <a:t>the suspect hide images</a:t>
          </a:r>
          <a:endParaRPr lang="en-US"/>
        </a:p>
      </dgm:t>
    </dgm:pt>
    <dgm:pt modelId="{3907524B-49C4-442A-9812-30150390BF06}" type="parTrans" cxnId="{B8BFE5E4-8C4B-434A-BAE5-D1D4EEDCED0B}">
      <dgm:prSet/>
      <dgm:spPr/>
      <dgm:t>
        <a:bodyPr/>
        <a:lstStyle/>
        <a:p>
          <a:endParaRPr lang="en-US"/>
        </a:p>
      </dgm:t>
    </dgm:pt>
    <dgm:pt modelId="{A893E3E8-5024-4DCD-A5E6-95969E8D86A4}" type="sibTrans" cxnId="{B8BFE5E4-8C4B-434A-BAE5-D1D4EEDCED0B}">
      <dgm:prSet/>
      <dgm:spPr/>
      <dgm:t>
        <a:bodyPr/>
        <a:lstStyle/>
        <a:p>
          <a:endParaRPr lang="en-US"/>
        </a:p>
      </dgm:t>
    </dgm:pt>
    <dgm:pt modelId="{891EA77C-5956-4022-B586-5487D1B98654}">
      <dgm:prSet/>
      <dgm:spPr/>
      <dgm:t>
        <a:bodyPr/>
        <a:lstStyle/>
        <a:p>
          <a:r>
            <a:rPr lang="en-GB"/>
            <a:t>Two tools</a:t>
          </a:r>
          <a:endParaRPr lang="en-US"/>
        </a:p>
      </dgm:t>
    </dgm:pt>
    <dgm:pt modelId="{2B9FD8B5-8D2C-4B79-ABFC-DEE3E4709B7F}" type="parTrans" cxnId="{38F1EE5F-2D9A-4AE1-BED6-8BE04EF992D5}">
      <dgm:prSet/>
      <dgm:spPr/>
      <dgm:t>
        <a:bodyPr/>
        <a:lstStyle/>
        <a:p>
          <a:endParaRPr lang="en-US"/>
        </a:p>
      </dgm:t>
    </dgm:pt>
    <dgm:pt modelId="{1C489888-B396-4A9C-B828-1D216DC9A83A}" type="sibTrans" cxnId="{38F1EE5F-2D9A-4AE1-BED6-8BE04EF992D5}">
      <dgm:prSet/>
      <dgm:spPr/>
      <dgm:t>
        <a:bodyPr/>
        <a:lstStyle/>
        <a:p>
          <a:endParaRPr lang="en-US"/>
        </a:p>
      </dgm:t>
    </dgm:pt>
    <dgm:pt modelId="{3BB477E8-8694-42BF-A1BD-B76364C40001}">
      <dgm:prSet/>
      <dgm:spPr/>
      <dgm:t>
        <a:bodyPr/>
        <a:lstStyle/>
        <a:p>
          <a:r>
            <a:rPr lang="en-GB"/>
            <a:t>stegdetect</a:t>
          </a:r>
          <a:endParaRPr lang="en-US"/>
        </a:p>
      </dgm:t>
    </dgm:pt>
    <dgm:pt modelId="{AC0BD379-271D-4280-9D27-E9365FD19F40}" type="parTrans" cxnId="{F3A99484-CAA9-4BE4-B172-17096412A62E}">
      <dgm:prSet/>
      <dgm:spPr/>
      <dgm:t>
        <a:bodyPr/>
        <a:lstStyle/>
        <a:p>
          <a:endParaRPr lang="en-US"/>
        </a:p>
      </dgm:t>
    </dgm:pt>
    <dgm:pt modelId="{0C5CAF3E-2187-4B08-8357-4F3C99B7BBB5}" type="sibTrans" cxnId="{F3A99484-CAA9-4BE4-B172-17096412A62E}">
      <dgm:prSet/>
      <dgm:spPr/>
      <dgm:t>
        <a:bodyPr/>
        <a:lstStyle/>
        <a:p>
          <a:endParaRPr lang="en-US"/>
        </a:p>
      </dgm:t>
    </dgm:pt>
    <dgm:pt modelId="{11E1C5CB-EE2A-477F-8540-623E6B19778D}">
      <dgm:prSet/>
      <dgm:spPr/>
      <dgm:t>
        <a:bodyPr/>
        <a:lstStyle/>
        <a:p>
          <a:r>
            <a:rPr lang="en-GB"/>
            <a:t>jpseek/</a:t>
          </a:r>
          <a:r>
            <a:rPr lang="en-US"/>
            <a:t>stegbreak (stegdetec and stegbreak is the same tool)</a:t>
          </a:r>
        </a:p>
      </dgm:t>
    </dgm:pt>
    <dgm:pt modelId="{90DD8717-E31F-4E6C-A291-47AB57AFBF92}" type="parTrans" cxnId="{6DDE7D6C-06C4-42D5-8CE4-9B10A54DBAF3}">
      <dgm:prSet/>
      <dgm:spPr/>
      <dgm:t>
        <a:bodyPr/>
        <a:lstStyle/>
        <a:p>
          <a:endParaRPr lang="en-US"/>
        </a:p>
      </dgm:t>
    </dgm:pt>
    <dgm:pt modelId="{EFC10CB1-B079-4626-9EB7-B61EB899A3AD}" type="sibTrans" cxnId="{6DDE7D6C-06C4-42D5-8CE4-9B10A54DBAF3}">
      <dgm:prSet/>
      <dgm:spPr/>
      <dgm:t>
        <a:bodyPr/>
        <a:lstStyle/>
        <a:p>
          <a:endParaRPr lang="en-US"/>
        </a:p>
      </dgm:t>
    </dgm:pt>
    <dgm:pt modelId="{7D124BDF-CC59-450A-9E02-2A77F75541D0}">
      <dgm:prSet/>
      <dgm:spPr/>
      <dgm:t>
        <a:bodyPr/>
        <a:lstStyle/>
        <a:p>
          <a:r>
            <a:rPr lang="en-US"/>
            <a:t>passwords</a:t>
          </a:r>
        </a:p>
      </dgm:t>
    </dgm:pt>
    <dgm:pt modelId="{ED6D0EB6-7344-4F7C-B533-92952B2A5847}" type="parTrans" cxnId="{E8C02413-0A01-4CF2-BDF8-388FB384335C}">
      <dgm:prSet/>
      <dgm:spPr/>
      <dgm:t>
        <a:bodyPr/>
        <a:lstStyle/>
        <a:p>
          <a:endParaRPr lang="en-US"/>
        </a:p>
      </dgm:t>
    </dgm:pt>
    <dgm:pt modelId="{DEAA4BDE-9849-44E1-805D-96CAAB78973C}" type="sibTrans" cxnId="{E8C02413-0A01-4CF2-BDF8-388FB384335C}">
      <dgm:prSet/>
      <dgm:spPr/>
      <dgm:t>
        <a:bodyPr/>
        <a:lstStyle/>
        <a:p>
          <a:endParaRPr lang="en-US"/>
        </a:p>
      </dgm:t>
    </dgm:pt>
    <dgm:pt modelId="{F1BE28A1-7D07-4E52-B2C8-204968138585}">
      <dgm:prSet/>
      <dgm:spPr/>
      <dgm:t>
        <a:bodyPr/>
        <a:lstStyle/>
        <a:p>
          <a:r>
            <a:rPr lang="en-US"/>
            <a:t>decoded pictures</a:t>
          </a:r>
        </a:p>
      </dgm:t>
    </dgm:pt>
    <dgm:pt modelId="{2D3BDE5F-20F5-4858-9698-5FD96A016FFB}" type="parTrans" cxnId="{8580E9C0-43C4-4D0C-A23F-F1AD125A4B5C}">
      <dgm:prSet/>
      <dgm:spPr/>
      <dgm:t>
        <a:bodyPr/>
        <a:lstStyle/>
        <a:p>
          <a:endParaRPr lang="en-US"/>
        </a:p>
      </dgm:t>
    </dgm:pt>
    <dgm:pt modelId="{2014570F-A33E-4FC3-A68C-7A56A17B58FB}" type="sibTrans" cxnId="{8580E9C0-43C4-4D0C-A23F-F1AD125A4B5C}">
      <dgm:prSet/>
      <dgm:spPr/>
      <dgm:t>
        <a:bodyPr/>
        <a:lstStyle/>
        <a:p>
          <a:endParaRPr lang="en-US"/>
        </a:p>
      </dgm:t>
    </dgm:pt>
    <dgm:pt modelId="{6DF6A9C9-C36D-40D5-A6F6-FFC603A7AE39}">
      <dgm:prSet/>
      <dgm:spPr/>
      <dgm:t>
        <a:bodyPr/>
        <a:lstStyle/>
        <a:p>
          <a:r>
            <a:rPr lang="en-US"/>
            <a:t>content rhino images</a:t>
          </a:r>
        </a:p>
      </dgm:t>
    </dgm:pt>
    <dgm:pt modelId="{BD772EBD-8839-4539-995E-84079381942F}" type="parTrans" cxnId="{4C0FEF05-77FF-4D0E-9976-CD73826FF467}">
      <dgm:prSet/>
      <dgm:spPr/>
      <dgm:t>
        <a:bodyPr/>
        <a:lstStyle/>
        <a:p>
          <a:endParaRPr lang="en-US"/>
        </a:p>
      </dgm:t>
    </dgm:pt>
    <dgm:pt modelId="{48819317-9D9B-4B39-85E6-9C983FCD8312}" type="sibTrans" cxnId="{4C0FEF05-77FF-4D0E-9976-CD73826FF467}">
      <dgm:prSet/>
      <dgm:spPr/>
      <dgm:t>
        <a:bodyPr/>
        <a:lstStyle/>
        <a:p>
          <a:endParaRPr lang="en-US"/>
        </a:p>
      </dgm:t>
    </dgm:pt>
    <dgm:pt modelId="{8FC8871A-BA79-4A6C-941D-C21B5DE70436}" type="pres">
      <dgm:prSet presAssocID="{69E9ADBD-450C-438D-B2AD-3F37318A3627}" presName="root" presStyleCnt="0">
        <dgm:presLayoutVars>
          <dgm:dir/>
          <dgm:resizeHandles val="exact"/>
        </dgm:presLayoutVars>
      </dgm:prSet>
      <dgm:spPr/>
    </dgm:pt>
    <dgm:pt modelId="{A0756B71-0404-4807-B5C8-883104035099}" type="pres">
      <dgm:prSet presAssocID="{D956EB97-6C5A-4022-B83F-84583EDCDBA3}" presName="compNode" presStyleCnt="0"/>
      <dgm:spPr/>
    </dgm:pt>
    <dgm:pt modelId="{E5E5346E-A3E6-4D38-BEAB-B12D4AB01DD6}" type="pres">
      <dgm:prSet presAssocID="{D956EB97-6C5A-4022-B83F-84583EDCDBA3}" presName="bgRect" presStyleLbl="bgShp" presStyleIdx="0" presStyleCnt="4"/>
      <dgm:spPr/>
    </dgm:pt>
    <dgm:pt modelId="{4BFE3D3F-437D-4249-B6A2-4A1C7287B52C}" type="pres">
      <dgm:prSet presAssocID="{D956EB97-6C5A-4022-B83F-84583EDCDB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343297E-AFC4-4BF1-9C7C-38F16C76DBC1}" type="pres">
      <dgm:prSet presAssocID="{D956EB97-6C5A-4022-B83F-84583EDCDBA3}" presName="spaceRect" presStyleCnt="0"/>
      <dgm:spPr/>
    </dgm:pt>
    <dgm:pt modelId="{B0E02CA2-6CB9-42AA-94EF-04F904B67DB5}" type="pres">
      <dgm:prSet presAssocID="{D956EB97-6C5A-4022-B83F-84583EDCDBA3}" presName="parTx" presStyleLbl="revTx" presStyleIdx="0" presStyleCnt="7">
        <dgm:presLayoutVars>
          <dgm:chMax val="0"/>
          <dgm:chPref val="0"/>
        </dgm:presLayoutVars>
      </dgm:prSet>
      <dgm:spPr/>
    </dgm:pt>
    <dgm:pt modelId="{C8A72D23-6343-435A-A062-A0D93D696EA8}" type="pres">
      <dgm:prSet presAssocID="{D956EB97-6C5A-4022-B83F-84583EDCDBA3}" presName="desTx" presStyleLbl="revTx" presStyleIdx="1" presStyleCnt="7">
        <dgm:presLayoutVars/>
      </dgm:prSet>
      <dgm:spPr/>
    </dgm:pt>
    <dgm:pt modelId="{9C840B33-D31A-44A1-9718-CDE39D5C8971}" type="pres">
      <dgm:prSet presAssocID="{0DA645C3-E6D4-40C1-A34D-D170A9CE44DB}" presName="sibTrans" presStyleCnt="0"/>
      <dgm:spPr/>
    </dgm:pt>
    <dgm:pt modelId="{5CA8BD3C-AF3E-4504-9F7B-0A5C25214CAD}" type="pres">
      <dgm:prSet presAssocID="{891EA77C-5956-4022-B586-5487D1B98654}" presName="compNode" presStyleCnt="0"/>
      <dgm:spPr/>
    </dgm:pt>
    <dgm:pt modelId="{E3D76E9B-5212-405D-A44B-610C1FE1989D}" type="pres">
      <dgm:prSet presAssocID="{891EA77C-5956-4022-B586-5487D1B98654}" presName="bgRect" presStyleLbl="bgShp" presStyleIdx="1" presStyleCnt="4"/>
      <dgm:spPr/>
    </dgm:pt>
    <dgm:pt modelId="{46FED2A8-28F1-407A-B6DC-B75F40CEB402}" type="pres">
      <dgm:prSet presAssocID="{891EA77C-5956-4022-B586-5487D1B986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AC36201-CA13-4102-B366-49AC761A9832}" type="pres">
      <dgm:prSet presAssocID="{891EA77C-5956-4022-B586-5487D1B98654}" presName="spaceRect" presStyleCnt="0"/>
      <dgm:spPr/>
    </dgm:pt>
    <dgm:pt modelId="{998DFE0C-9C7F-4E48-9AE2-6D07BFEBDA3F}" type="pres">
      <dgm:prSet presAssocID="{891EA77C-5956-4022-B586-5487D1B98654}" presName="parTx" presStyleLbl="revTx" presStyleIdx="2" presStyleCnt="7">
        <dgm:presLayoutVars>
          <dgm:chMax val="0"/>
          <dgm:chPref val="0"/>
        </dgm:presLayoutVars>
      </dgm:prSet>
      <dgm:spPr/>
    </dgm:pt>
    <dgm:pt modelId="{1736F765-F10D-4103-A1B3-4C30BBF90FDE}" type="pres">
      <dgm:prSet presAssocID="{891EA77C-5956-4022-B586-5487D1B98654}" presName="desTx" presStyleLbl="revTx" presStyleIdx="3" presStyleCnt="7">
        <dgm:presLayoutVars/>
      </dgm:prSet>
      <dgm:spPr/>
    </dgm:pt>
    <dgm:pt modelId="{70CC2E85-340A-4820-8C66-DDD5DD10504B}" type="pres">
      <dgm:prSet presAssocID="{1C489888-B396-4A9C-B828-1D216DC9A83A}" presName="sibTrans" presStyleCnt="0"/>
      <dgm:spPr/>
    </dgm:pt>
    <dgm:pt modelId="{7E844A4C-BEF4-4953-9DFA-33F4995F72FB}" type="pres">
      <dgm:prSet presAssocID="{7D124BDF-CC59-450A-9E02-2A77F75541D0}" presName="compNode" presStyleCnt="0"/>
      <dgm:spPr/>
    </dgm:pt>
    <dgm:pt modelId="{34A2B888-42C7-4D67-8593-7525B8DCD037}" type="pres">
      <dgm:prSet presAssocID="{7D124BDF-CC59-450A-9E02-2A77F75541D0}" presName="bgRect" presStyleLbl="bgShp" presStyleIdx="2" presStyleCnt="4"/>
      <dgm:spPr/>
    </dgm:pt>
    <dgm:pt modelId="{D705C4CE-01C7-448D-9222-D1CC420E9939}" type="pres">
      <dgm:prSet presAssocID="{7D124BDF-CC59-450A-9E02-2A77F75541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5134243-4500-4A3B-B4C8-F019B33D1F27}" type="pres">
      <dgm:prSet presAssocID="{7D124BDF-CC59-450A-9E02-2A77F75541D0}" presName="spaceRect" presStyleCnt="0"/>
      <dgm:spPr/>
    </dgm:pt>
    <dgm:pt modelId="{D155F8C0-BCE1-4FA8-9BBF-F9321A5CB43E}" type="pres">
      <dgm:prSet presAssocID="{7D124BDF-CC59-450A-9E02-2A77F75541D0}" presName="parTx" presStyleLbl="revTx" presStyleIdx="4" presStyleCnt="7">
        <dgm:presLayoutVars>
          <dgm:chMax val="0"/>
          <dgm:chPref val="0"/>
        </dgm:presLayoutVars>
      </dgm:prSet>
      <dgm:spPr/>
    </dgm:pt>
    <dgm:pt modelId="{100CCC32-6387-4393-9930-57BD60150A27}" type="pres">
      <dgm:prSet presAssocID="{DEAA4BDE-9849-44E1-805D-96CAAB78973C}" presName="sibTrans" presStyleCnt="0"/>
      <dgm:spPr/>
    </dgm:pt>
    <dgm:pt modelId="{95A613A2-4867-402C-82EE-C36F4C6D4C37}" type="pres">
      <dgm:prSet presAssocID="{F1BE28A1-7D07-4E52-B2C8-204968138585}" presName="compNode" presStyleCnt="0"/>
      <dgm:spPr/>
    </dgm:pt>
    <dgm:pt modelId="{06B80F7A-7250-4B93-8631-F5045F638785}" type="pres">
      <dgm:prSet presAssocID="{F1BE28A1-7D07-4E52-B2C8-204968138585}" presName="bgRect" presStyleLbl="bgShp" presStyleIdx="3" presStyleCnt="4"/>
      <dgm:spPr/>
    </dgm:pt>
    <dgm:pt modelId="{E03E4A21-A84C-4EF9-A449-27375D3B5C94}" type="pres">
      <dgm:prSet presAssocID="{F1BE28A1-7D07-4E52-B2C8-2049681385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hino"/>
        </a:ext>
      </dgm:extLst>
    </dgm:pt>
    <dgm:pt modelId="{9E68240C-D38F-4AC7-8B39-1EFEA4F42E2D}" type="pres">
      <dgm:prSet presAssocID="{F1BE28A1-7D07-4E52-B2C8-204968138585}" presName="spaceRect" presStyleCnt="0"/>
      <dgm:spPr/>
    </dgm:pt>
    <dgm:pt modelId="{50F412C5-48F4-4523-AA1F-466832148C03}" type="pres">
      <dgm:prSet presAssocID="{F1BE28A1-7D07-4E52-B2C8-204968138585}" presName="parTx" presStyleLbl="revTx" presStyleIdx="5" presStyleCnt="7">
        <dgm:presLayoutVars>
          <dgm:chMax val="0"/>
          <dgm:chPref val="0"/>
        </dgm:presLayoutVars>
      </dgm:prSet>
      <dgm:spPr/>
    </dgm:pt>
    <dgm:pt modelId="{DA12B1BA-435E-43C7-8216-1D3220725F32}" type="pres">
      <dgm:prSet presAssocID="{F1BE28A1-7D07-4E52-B2C8-204968138585}" presName="desTx" presStyleLbl="revTx" presStyleIdx="6" presStyleCnt="7">
        <dgm:presLayoutVars/>
      </dgm:prSet>
      <dgm:spPr/>
    </dgm:pt>
  </dgm:ptLst>
  <dgm:cxnLst>
    <dgm:cxn modelId="{4C0FEF05-77FF-4D0E-9976-CD73826FF467}" srcId="{F1BE28A1-7D07-4E52-B2C8-204968138585}" destId="{6DF6A9C9-C36D-40D5-A6F6-FFC603A7AE39}" srcOrd="0" destOrd="0" parTransId="{BD772EBD-8839-4539-995E-84079381942F}" sibTransId="{48819317-9D9B-4B39-85E6-9C983FCD8312}"/>
    <dgm:cxn modelId="{E8C02413-0A01-4CF2-BDF8-388FB384335C}" srcId="{69E9ADBD-450C-438D-B2AD-3F37318A3627}" destId="{7D124BDF-CC59-450A-9E02-2A77F75541D0}" srcOrd="2" destOrd="0" parTransId="{ED6D0EB6-7344-4F7C-B533-92952B2A5847}" sibTransId="{DEAA4BDE-9849-44E1-805D-96CAAB78973C}"/>
    <dgm:cxn modelId="{E9BDCF28-95E3-4F7E-B5AA-7E531CC239AF}" type="presOf" srcId="{D956EB97-6C5A-4022-B83F-84583EDCDBA3}" destId="{B0E02CA2-6CB9-42AA-94EF-04F904B67DB5}" srcOrd="0" destOrd="0" presId="urn:microsoft.com/office/officeart/2018/2/layout/IconVerticalSolidList"/>
    <dgm:cxn modelId="{4672365B-6CB6-4B61-863C-C9B1D7C2F21E}" type="presOf" srcId="{37194966-64E3-48B1-8842-7089F7AFC112}" destId="{C8A72D23-6343-435A-A062-A0D93D696EA8}" srcOrd="0" destOrd="0" presId="urn:microsoft.com/office/officeart/2018/2/layout/IconVerticalSolidList"/>
    <dgm:cxn modelId="{38F1EE5F-2D9A-4AE1-BED6-8BE04EF992D5}" srcId="{69E9ADBD-450C-438D-B2AD-3F37318A3627}" destId="{891EA77C-5956-4022-B586-5487D1B98654}" srcOrd="1" destOrd="0" parTransId="{2B9FD8B5-8D2C-4B79-ABFC-DEE3E4709B7F}" sibTransId="{1C489888-B396-4A9C-B828-1D216DC9A83A}"/>
    <dgm:cxn modelId="{FBB21247-BC25-4408-82D0-912725AAD265}" type="presOf" srcId="{69E9ADBD-450C-438D-B2AD-3F37318A3627}" destId="{8FC8871A-BA79-4A6C-941D-C21B5DE70436}" srcOrd="0" destOrd="0" presId="urn:microsoft.com/office/officeart/2018/2/layout/IconVerticalSolidList"/>
    <dgm:cxn modelId="{E415F649-D3D7-441A-A22B-9F1310C57B30}" type="presOf" srcId="{11E1C5CB-EE2A-477F-8540-623E6B19778D}" destId="{1736F765-F10D-4103-A1B3-4C30BBF90FDE}" srcOrd="0" destOrd="1" presId="urn:microsoft.com/office/officeart/2018/2/layout/IconVerticalSolidList"/>
    <dgm:cxn modelId="{6DDE7D6C-06C4-42D5-8CE4-9B10A54DBAF3}" srcId="{891EA77C-5956-4022-B586-5487D1B98654}" destId="{11E1C5CB-EE2A-477F-8540-623E6B19778D}" srcOrd="1" destOrd="0" parTransId="{90DD8717-E31F-4E6C-A291-47AB57AFBF92}" sibTransId="{EFC10CB1-B079-4626-9EB7-B61EB899A3AD}"/>
    <dgm:cxn modelId="{AAE17578-9E9E-4375-9337-1BEE13663E37}" type="presOf" srcId="{F1BE28A1-7D07-4E52-B2C8-204968138585}" destId="{50F412C5-48F4-4523-AA1F-466832148C03}" srcOrd="0" destOrd="0" presId="urn:microsoft.com/office/officeart/2018/2/layout/IconVerticalSolidList"/>
    <dgm:cxn modelId="{B3C9F67B-F40D-40F9-BB4F-87E37ECA572D}" type="presOf" srcId="{891EA77C-5956-4022-B586-5487D1B98654}" destId="{998DFE0C-9C7F-4E48-9AE2-6D07BFEBDA3F}" srcOrd="0" destOrd="0" presId="urn:microsoft.com/office/officeart/2018/2/layout/IconVerticalSolidList"/>
    <dgm:cxn modelId="{F3A99484-CAA9-4BE4-B172-17096412A62E}" srcId="{891EA77C-5956-4022-B586-5487D1B98654}" destId="{3BB477E8-8694-42BF-A1BD-B76364C40001}" srcOrd="0" destOrd="0" parTransId="{AC0BD379-271D-4280-9D27-E9365FD19F40}" sibTransId="{0C5CAF3E-2187-4B08-8357-4F3C99B7BBB5}"/>
    <dgm:cxn modelId="{0AC5FA9A-7E96-4654-8C5D-20E986ABE9AE}" srcId="{69E9ADBD-450C-438D-B2AD-3F37318A3627}" destId="{D956EB97-6C5A-4022-B83F-84583EDCDBA3}" srcOrd="0" destOrd="0" parTransId="{CB3F7F0C-7191-474D-B2A7-6CD0174941E8}" sibTransId="{0DA645C3-E6D4-40C1-A34D-D170A9CE44DB}"/>
    <dgm:cxn modelId="{8580E9C0-43C4-4D0C-A23F-F1AD125A4B5C}" srcId="{69E9ADBD-450C-438D-B2AD-3F37318A3627}" destId="{F1BE28A1-7D07-4E52-B2C8-204968138585}" srcOrd="3" destOrd="0" parTransId="{2D3BDE5F-20F5-4858-9698-5FD96A016FFB}" sibTransId="{2014570F-A33E-4FC3-A68C-7A56A17B58FB}"/>
    <dgm:cxn modelId="{B8BFE5E4-8C4B-434A-BAE5-D1D4EEDCED0B}" srcId="{D956EB97-6C5A-4022-B83F-84583EDCDBA3}" destId="{37194966-64E3-48B1-8842-7089F7AFC112}" srcOrd="0" destOrd="0" parTransId="{3907524B-49C4-442A-9812-30150390BF06}" sibTransId="{A893E3E8-5024-4DCD-A5E6-95969E8D86A4}"/>
    <dgm:cxn modelId="{94CB93F2-1D04-4145-A2E2-C7A649D385C7}" type="presOf" srcId="{7D124BDF-CC59-450A-9E02-2A77F75541D0}" destId="{D155F8C0-BCE1-4FA8-9BBF-F9321A5CB43E}" srcOrd="0" destOrd="0" presId="urn:microsoft.com/office/officeart/2018/2/layout/IconVerticalSolidList"/>
    <dgm:cxn modelId="{00022DF6-F2B9-499C-9447-9364C52F5D16}" type="presOf" srcId="{3BB477E8-8694-42BF-A1BD-B76364C40001}" destId="{1736F765-F10D-4103-A1B3-4C30BBF90FDE}" srcOrd="0" destOrd="0" presId="urn:microsoft.com/office/officeart/2018/2/layout/IconVerticalSolidList"/>
    <dgm:cxn modelId="{D174A6FB-AB2A-4854-B8FA-110B9BB17FA4}" type="presOf" srcId="{6DF6A9C9-C36D-40D5-A6F6-FFC603A7AE39}" destId="{DA12B1BA-435E-43C7-8216-1D3220725F32}" srcOrd="0" destOrd="0" presId="urn:microsoft.com/office/officeart/2018/2/layout/IconVerticalSolidList"/>
    <dgm:cxn modelId="{D1F33EAF-37D5-44E7-AB82-95F1318C9A45}" type="presParOf" srcId="{8FC8871A-BA79-4A6C-941D-C21B5DE70436}" destId="{A0756B71-0404-4807-B5C8-883104035099}" srcOrd="0" destOrd="0" presId="urn:microsoft.com/office/officeart/2018/2/layout/IconVerticalSolidList"/>
    <dgm:cxn modelId="{E0D2CEC1-1BB3-423A-A6C8-ED829E19CF61}" type="presParOf" srcId="{A0756B71-0404-4807-B5C8-883104035099}" destId="{E5E5346E-A3E6-4D38-BEAB-B12D4AB01DD6}" srcOrd="0" destOrd="0" presId="urn:microsoft.com/office/officeart/2018/2/layout/IconVerticalSolidList"/>
    <dgm:cxn modelId="{64BF2498-074E-4D88-9BB2-F4E19418A237}" type="presParOf" srcId="{A0756B71-0404-4807-B5C8-883104035099}" destId="{4BFE3D3F-437D-4249-B6A2-4A1C7287B52C}" srcOrd="1" destOrd="0" presId="urn:microsoft.com/office/officeart/2018/2/layout/IconVerticalSolidList"/>
    <dgm:cxn modelId="{832F8469-FD62-477F-B00D-55892C7D1ACA}" type="presParOf" srcId="{A0756B71-0404-4807-B5C8-883104035099}" destId="{9343297E-AFC4-4BF1-9C7C-38F16C76DBC1}" srcOrd="2" destOrd="0" presId="urn:microsoft.com/office/officeart/2018/2/layout/IconVerticalSolidList"/>
    <dgm:cxn modelId="{0D0FAC79-6BC1-4787-8D39-A918CA852E99}" type="presParOf" srcId="{A0756B71-0404-4807-B5C8-883104035099}" destId="{B0E02CA2-6CB9-42AA-94EF-04F904B67DB5}" srcOrd="3" destOrd="0" presId="urn:microsoft.com/office/officeart/2018/2/layout/IconVerticalSolidList"/>
    <dgm:cxn modelId="{3B62F27F-27A2-4061-8822-7B7523BAA216}" type="presParOf" srcId="{A0756B71-0404-4807-B5C8-883104035099}" destId="{C8A72D23-6343-435A-A062-A0D93D696EA8}" srcOrd="4" destOrd="0" presId="urn:microsoft.com/office/officeart/2018/2/layout/IconVerticalSolidList"/>
    <dgm:cxn modelId="{565151C5-DBEF-416A-9ECD-61626747D7FE}" type="presParOf" srcId="{8FC8871A-BA79-4A6C-941D-C21B5DE70436}" destId="{9C840B33-D31A-44A1-9718-CDE39D5C8971}" srcOrd="1" destOrd="0" presId="urn:microsoft.com/office/officeart/2018/2/layout/IconVerticalSolidList"/>
    <dgm:cxn modelId="{5B73B346-2992-417D-9F23-E42C191AB14F}" type="presParOf" srcId="{8FC8871A-BA79-4A6C-941D-C21B5DE70436}" destId="{5CA8BD3C-AF3E-4504-9F7B-0A5C25214CAD}" srcOrd="2" destOrd="0" presId="urn:microsoft.com/office/officeart/2018/2/layout/IconVerticalSolidList"/>
    <dgm:cxn modelId="{0B0D0DBC-2C55-4B81-9271-AE6C516EEA31}" type="presParOf" srcId="{5CA8BD3C-AF3E-4504-9F7B-0A5C25214CAD}" destId="{E3D76E9B-5212-405D-A44B-610C1FE1989D}" srcOrd="0" destOrd="0" presId="urn:microsoft.com/office/officeart/2018/2/layout/IconVerticalSolidList"/>
    <dgm:cxn modelId="{A57083FA-BD02-477C-A119-4AB3996746AF}" type="presParOf" srcId="{5CA8BD3C-AF3E-4504-9F7B-0A5C25214CAD}" destId="{46FED2A8-28F1-407A-B6DC-B75F40CEB402}" srcOrd="1" destOrd="0" presId="urn:microsoft.com/office/officeart/2018/2/layout/IconVerticalSolidList"/>
    <dgm:cxn modelId="{5B7145B1-7E3D-44C1-B117-11DDD489BEC7}" type="presParOf" srcId="{5CA8BD3C-AF3E-4504-9F7B-0A5C25214CAD}" destId="{CAC36201-CA13-4102-B366-49AC761A9832}" srcOrd="2" destOrd="0" presId="urn:microsoft.com/office/officeart/2018/2/layout/IconVerticalSolidList"/>
    <dgm:cxn modelId="{B52C8132-CF58-469E-AD25-8ECB86AC48BB}" type="presParOf" srcId="{5CA8BD3C-AF3E-4504-9F7B-0A5C25214CAD}" destId="{998DFE0C-9C7F-4E48-9AE2-6D07BFEBDA3F}" srcOrd="3" destOrd="0" presId="urn:microsoft.com/office/officeart/2018/2/layout/IconVerticalSolidList"/>
    <dgm:cxn modelId="{0C8DF26E-A465-4B95-A289-4A4EE1C4C83A}" type="presParOf" srcId="{5CA8BD3C-AF3E-4504-9F7B-0A5C25214CAD}" destId="{1736F765-F10D-4103-A1B3-4C30BBF90FDE}" srcOrd="4" destOrd="0" presId="urn:microsoft.com/office/officeart/2018/2/layout/IconVerticalSolidList"/>
    <dgm:cxn modelId="{E1CD838F-E222-4624-827D-E3D924D53DD0}" type="presParOf" srcId="{8FC8871A-BA79-4A6C-941D-C21B5DE70436}" destId="{70CC2E85-340A-4820-8C66-DDD5DD10504B}" srcOrd="3" destOrd="0" presId="urn:microsoft.com/office/officeart/2018/2/layout/IconVerticalSolidList"/>
    <dgm:cxn modelId="{E18D305E-C326-40BD-892C-052356493D34}" type="presParOf" srcId="{8FC8871A-BA79-4A6C-941D-C21B5DE70436}" destId="{7E844A4C-BEF4-4953-9DFA-33F4995F72FB}" srcOrd="4" destOrd="0" presId="urn:microsoft.com/office/officeart/2018/2/layout/IconVerticalSolidList"/>
    <dgm:cxn modelId="{A8CE2EEF-4611-422B-B78E-262E8CDA8E8C}" type="presParOf" srcId="{7E844A4C-BEF4-4953-9DFA-33F4995F72FB}" destId="{34A2B888-42C7-4D67-8593-7525B8DCD037}" srcOrd="0" destOrd="0" presId="urn:microsoft.com/office/officeart/2018/2/layout/IconVerticalSolidList"/>
    <dgm:cxn modelId="{59240D80-058B-4F28-A662-F681F894699C}" type="presParOf" srcId="{7E844A4C-BEF4-4953-9DFA-33F4995F72FB}" destId="{D705C4CE-01C7-448D-9222-D1CC420E9939}" srcOrd="1" destOrd="0" presId="urn:microsoft.com/office/officeart/2018/2/layout/IconVerticalSolidList"/>
    <dgm:cxn modelId="{1C7E155E-C7D0-48ED-9F06-BF35C03FDC88}" type="presParOf" srcId="{7E844A4C-BEF4-4953-9DFA-33F4995F72FB}" destId="{75134243-4500-4A3B-B4C8-F019B33D1F27}" srcOrd="2" destOrd="0" presId="urn:microsoft.com/office/officeart/2018/2/layout/IconVerticalSolidList"/>
    <dgm:cxn modelId="{85735014-F103-42CE-A91F-22985692C198}" type="presParOf" srcId="{7E844A4C-BEF4-4953-9DFA-33F4995F72FB}" destId="{D155F8C0-BCE1-4FA8-9BBF-F9321A5CB43E}" srcOrd="3" destOrd="0" presId="urn:microsoft.com/office/officeart/2018/2/layout/IconVerticalSolidList"/>
    <dgm:cxn modelId="{878AD5F6-8B02-4259-AFD5-598DF5AB0DDD}" type="presParOf" srcId="{8FC8871A-BA79-4A6C-941D-C21B5DE70436}" destId="{100CCC32-6387-4393-9930-57BD60150A27}" srcOrd="5" destOrd="0" presId="urn:microsoft.com/office/officeart/2018/2/layout/IconVerticalSolidList"/>
    <dgm:cxn modelId="{ADA5ACB0-6996-450F-9E80-87E2CBFB3B94}" type="presParOf" srcId="{8FC8871A-BA79-4A6C-941D-C21B5DE70436}" destId="{95A613A2-4867-402C-82EE-C36F4C6D4C37}" srcOrd="6" destOrd="0" presId="urn:microsoft.com/office/officeart/2018/2/layout/IconVerticalSolidList"/>
    <dgm:cxn modelId="{E17F0E43-3250-4DB6-A6FE-613E23787701}" type="presParOf" srcId="{95A613A2-4867-402C-82EE-C36F4C6D4C37}" destId="{06B80F7A-7250-4B93-8631-F5045F638785}" srcOrd="0" destOrd="0" presId="urn:microsoft.com/office/officeart/2018/2/layout/IconVerticalSolidList"/>
    <dgm:cxn modelId="{E7EE717B-E458-4F47-B7CF-BBCCCFDF92E8}" type="presParOf" srcId="{95A613A2-4867-402C-82EE-C36F4C6D4C37}" destId="{E03E4A21-A84C-4EF9-A449-27375D3B5C94}" srcOrd="1" destOrd="0" presId="urn:microsoft.com/office/officeart/2018/2/layout/IconVerticalSolidList"/>
    <dgm:cxn modelId="{627CDE81-BB6D-4474-8D92-A6D760346A17}" type="presParOf" srcId="{95A613A2-4867-402C-82EE-C36F4C6D4C37}" destId="{9E68240C-D38F-4AC7-8B39-1EFEA4F42E2D}" srcOrd="2" destOrd="0" presId="urn:microsoft.com/office/officeart/2018/2/layout/IconVerticalSolidList"/>
    <dgm:cxn modelId="{AE1B36AF-8A5C-4A89-B011-72AA9BD114EE}" type="presParOf" srcId="{95A613A2-4867-402C-82EE-C36F4C6D4C37}" destId="{50F412C5-48F4-4523-AA1F-466832148C03}" srcOrd="3" destOrd="0" presId="urn:microsoft.com/office/officeart/2018/2/layout/IconVerticalSolidList"/>
    <dgm:cxn modelId="{50BE22F4-3F20-4043-8626-25FDFE8F2959}" type="presParOf" srcId="{95A613A2-4867-402C-82EE-C36F4C6D4C37}" destId="{DA12B1BA-435E-43C7-8216-1D3220725F3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A42AB-E7DE-4FCB-8A03-B8CF92DEAB3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CE1F76-637F-4A46-9145-8128941B3DA0}">
      <dgm:prSet/>
      <dgm:spPr/>
      <dgm:t>
        <a:bodyPr/>
        <a:lstStyle/>
        <a:p>
          <a:r>
            <a:rPr lang="en-US"/>
            <a:t>Install and try a different tool in Steg-toolkit</a:t>
          </a:r>
        </a:p>
      </dgm:t>
    </dgm:pt>
    <dgm:pt modelId="{C0E7506B-899A-41B2-9588-EC29119AA0D4}" type="parTrans" cxnId="{6F006281-170D-41BC-AAB1-19BD96717721}">
      <dgm:prSet/>
      <dgm:spPr/>
      <dgm:t>
        <a:bodyPr/>
        <a:lstStyle/>
        <a:p>
          <a:endParaRPr lang="en-US"/>
        </a:p>
      </dgm:t>
    </dgm:pt>
    <dgm:pt modelId="{D5FF228B-15B5-4598-BB4B-E4B0C5D56363}" type="sibTrans" cxnId="{6F006281-170D-41BC-AAB1-19BD9671772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CB7D272-68BB-4958-8735-3F8D8F949F77}">
      <dgm:prSet/>
      <dgm:spPr/>
      <dgm:t>
        <a:bodyPr/>
        <a:lstStyle/>
        <a:p>
          <a:r>
            <a:rPr lang="en-US"/>
            <a:t>Install and try Foremost </a:t>
          </a:r>
        </a:p>
      </dgm:t>
    </dgm:pt>
    <dgm:pt modelId="{F18E97B3-9ABD-4E93-9D7B-12390BF80595}" type="parTrans" cxnId="{6B6A2C72-5549-4F1B-A01E-6EE050630921}">
      <dgm:prSet/>
      <dgm:spPr/>
      <dgm:t>
        <a:bodyPr/>
        <a:lstStyle/>
        <a:p>
          <a:endParaRPr lang="en-US"/>
        </a:p>
      </dgm:t>
    </dgm:pt>
    <dgm:pt modelId="{DDF2494B-7A5E-4762-B6F9-D5465B43C07E}" type="sibTrans" cxnId="{6B6A2C72-5549-4F1B-A01E-6EE05063092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9B84D13-C258-4D2C-A4AC-766DEA1F1C75}">
      <dgm:prSet/>
      <dgm:spPr/>
      <dgm:t>
        <a:bodyPr/>
        <a:lstStyle/>
        <a:p>
          <a:r>
            <a:rPr lang="en-US"/>
            <a:t>Foremost is a forensic data recovery program for Linux used to recover files using their headers, footers, and data structures through a process known as file carving</a:t>
          </a:r>
        </a:p>
      </dgm:t>
    </dgm:pt>
    <dgm:pt modelId="{5C6A4FB3-4772-471B-803F-AED5B76989F3}" type="parTrans" cxnId="{A8CBEA6C-00C4-419E-BD9E-ADD39D07AA65}">
      <dgm:prSet/>
      <dgm:spPr/>
      <dgm:t>
        <a:bodyPr/>
        <a:lstStyle/>
        <a:p>
          <a:endParaRPr lang="en-US"/>
        </a:p>
      </dgm:t>
    </dgm:pt>
    <dgm:pt modelId="{91FB42B4-B4C5-4197-B52D-BFC6E0B87D92}" type="sibTrans" cxnId="{A8CBEA6C-00C4-419E-BD9E-ADD39D07AA65}">
      <dgm:prSet/>
      <dgm:spPr/>
      <dgm:t>
        <a:bodyPr/>
        <a:lstStyle/>
        <a:p>
          <a:endParaRPr lang="en-US"/>
        </a:p>
      </dgm:t>
    </dgm:pt>
    <dgm:pt modelId="{202ED54B-8A0D-489F-A90C-5310177C9B28}">
      <dgm:prSet/>
      <dgm:spPr/>
      <dgm:t>
        <a:bodyPr/>
        <a:lstStyle/>
        <a:p>
          <a:r>
            <a:rPr lang="en-US"/>
            <a:t>Install and try Scalpel</a:t>
          </a:r>
        </a:p>
      </dgm:t>
    </dgm:pt>
    <dgm:pt modelId="{30C991C1-4AEF-40BC-9069-1F29364759A3}" type="parTrans" cxnId="{6C18106D-AD25-4FD6-963A-9C9D4638392D}">
      <dgm:prSet/>
      <dgm:spPr/>
      <dgm:t>
        <a:bodyPr/>
        <a:lstStyle/>
        <a:p>
          <a:endParaRPr lang="en-US"/>
        </a:p>
      </dgm:t>
    </dgm:pt>
    <dgm:pt modelId="{9D44CEB9-4161-4C88-B19A-DF4506F03584}" type="sibTrans" cxnId="{6C18106D-AD25-4FD6-963A-9C9D4638392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3B185C0-D5E4-45ED-9587-90FFDDFA7F43}">
      <dgm:prSet/>
      <dgm:spPr/>
      <dgm:t>
        <a:bodyPr/>
        <a:lstStyle/>
        <a:p>
          <a:r>
            <a:rPr lang="en-US"/>
            <a:t>The first version of Scalpel, released in 2005, was based on Foremost 0.69. </a:t>
          </a:r>
        </a:p>
      </dgm:t>
    </dgm:pt>
    <dgm:pt modelId="{542AF2D6-9FBD-43A8-B2ED-39895472DD5A}" type="parTrans" cxnId="{03B19B37-03B2-49CA-95D2-13AE1EE7656C}">
      <dgm:prSet/>
      <dgm:spPr/>
      <dgm:t>
        <a:bodyPr/>
        <a:lstStyle/>
        <a:p>
          <a:endParaRPr lang="en-US"/>
        </a:p>
      </dgm:t>
    </dgm:pt>
    <dgm:pt modelId="{2BFAAECC-6C24-44F5-813A-2C0F82671846}" type="sibTrans" cxnId="{03B19B37-03B2-49CA-95D2-13AE1EE7656C}">
      <dgm:prSet/>
      <dgm:spPr/>
      <dgm:t>
        <a:bodyPr/>
        <a:lstStyle/>
        <a:p>
          <a:endParaRPr lang="en-US"/>
        </a:p>
      </dgm:t>
    </dgm:pt>
    <dgm:pt modelId="{C14D4800-9AE8-4BDB-9801-951E27657CE2}">
      <dgm:prSet/>
      <dgm:spPr/>
      <dgm:t>
        <a:bodyPr/>
        <a:lstStyle/>
        <a:p>
          <a:r>
            <a:rPr lang="en-US"/>
            <a:t>The newest public release v2.0,</a:t>
          </a:r>
        </a:p>
      </dgm:t>
    </dgm:pt>
    <dgm:pt modelId="{BED760E6-2DA6-47DE-8F70-DF7AFE4E8CC8}" type="parTrans" cxnId="{BA65395D-5ADB-4111-BFC5-233488297B66}">
      <dgm:prSet/>
      <dgm:spPr/>
      <dgm:t>
        <a:bodyPr/>
        <a:lstStyle/>
        <a:p>
          <a:endParaRPr lang="en-US"/>
        </a:p>
      </dgm:t>
    </dgm:pt>
    <dgm:pt modelId="{ABB23F00-7982-4E65-B1C5-1E707B2E7EAC}" type="sibTrans" cxnId="{BA65395D-5ADB-4111-BFC5-233488297B66}">
      <dgm:prSet/>
      <dgm:spPr/>
      <dgm:t>
        <a:bodyPr/>
        <a:lstStyle/>
        <a:p>
          <a:endParaRPr lang="en-US"/>
        </a:p>
      </dgm:t>
    </dgm:pt>
    <dgm:pt modelId="{76959C48-CADB-4C5A-BE65-5D649592F325}" type="pres">
      <dgm:prSet presAssocID="{CE4A42AB-E7DE-4FCB-8A03-B8CF92DEAB32}" presName="Name0" presStyleCnt="0">
        <dgm:presLayoutVars>
          <dgm:animLvl val="lvl"/>
          <dgm:resizeHandles val="exact"/>
        </dgm:presLayoutVars>
      </dgm:prSet>
      <dgm:spPr/>
    </dgm:pt>
    <dgm:pt modelId="{592C4C7A-6134-4FF8-B2B0-DB064A02A245}" type="pres">
      <dgm:prSet presAssocID="{6CCE1F76-637F-4A46-9145-8128941B3DA0}" presName="compositeNode" presStyleCnt="0">
        <dgm:presLayoutVars>
          <dgm:bulletEnabled val="1"/>
        </dgm:presLayoutVars>
      </dgm:prSet>
      <dgm:spPr/>
    </dgm:pt>
    <dgm:pt modelId="{A84A114C-9EBC-46ED-969C-2DBF26390710}" type="pres">
      <dgm:prSet presAssocID="{6CCE1F76-637F-4A46-9145-8128941B3DA0}" presName="bgRect" presStyleLbl="alignNode1" presStyleIdx="0" presStyleCnt="3"/>
      <dgm:spPr/>
    </dgm:pt>
    <dgm:pt modelId="{07DDBFA7-0207-49E2-B39B-895EF1E38178}" type="pres">
      <dgm:prSet presAssocID="{D5FF228B-15B5-4598-BB4B-E4B0C5D56363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88BF8FF-2646-4D91-9C18-441535CE52C2}" type="pres">
      <dgm:prSet presAssocID="{6CCE1F76-637F-4A46-9145-8128941B3DA0}" presName="nodeRect" presStyleLbl="alignNode1" presStyleIdx="0" presStyleCnt="3">
        <dgm:presLayoutVars>
          <dgm:bulletEnabled val="1"/>
        </dgm:presLayoutVars>
      </dgm:prSet>
      <dgm:spPr/>
    </dgm:pt>
    <dgm:pt modelId="{EDE8144B-D89E-4C9A-9B27-A4727A8E15FC}" type="pres">
      <dgm:prSet presAssocID="{D5FF228B-15B5-4598-BB4B-E4B0C5D56363}" presName="sibTrans" presStyleCnt="0"/>
      <dgm:spPr/>
    </dgm:pt>
    <dgm:pt modelId="{D7272A0F-348F-4B18-8715-7B33C4B319B5}" type="pres">
      <dgm:prSet presAssocID="{BCB7D272-68BB-4958-8735-3F8D8F949F77}" presName="compositeNode" presStyleCnt="0">
        <dgm:presLayoutVars>
          <dgm:bulletEnabled val="1"/>
        </dgm:presLayoutVars>
      </dgm:prSet>
      <dgm:spPr/>
    </dgm:pt>
    <dgm:pt modelId="{BD8BCCD9-75EB-466E-9336-410809FE8556}" type="pres">
      <dgm:prSet presAssocID="{BCB7D272-68BB-4958-8735-3F8D8F949F77}" presName="bgRect" presStyleLbl="alignNode1" presStyleIdx="1" presStyleCnt="3"/>
      <dgm:spPr/>
    </dgm:pt>
    <dgm:pt modelId="{A68BF210-D7C7-47DB-BB7D-A1C004D36AAE}" type="pres">
      <dgm:prSet presAssocID="{DDF2494B-7A5E-4762-B6F9-D5465B43C07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03661D7-940B-4719-A0B6-2F0786ED6FF7}" type="pres">
      <dgm:prSet presAssocID="{BCB7D272-68BB-4958-8735-3F8D8F949F77}" presName="nodeRect" presStyleLbl="alignNode1" presStyleIdx="1" presStyleCnt="3">
        <dgm:presLayoutVars>
          <dgm:bulletEnabled val="1"/>
        </dgm:presLayoutVars>
      </dgm:prSet>
      <dgm:spPr/>
    </dgm:pt>
    <dgm:pt modelId="{9C303DEF-ED22-4099-852F-FDEA8C47F136}" type="pres">
      <dgm:prSet presAssocID="{DDF2494B-7A5E-4762-B6F9-D5465B43C07E}" presName="sibTrans" presStyleCnt="0"/>
      <dgm:spPr/>
    </dgm:pt>
    <dgm:pt modelId="{84A3DC11-2C51-470B-B27C-0F1ED22E9487}" type="pres">
      <dgm:prSet presAssocID="{202ED54B-8A0D-489F-A90C-5310177C9B28}" presName="compositeNode" presStyleCnt="0">
        <dgm:presLayoutVars>
          <dgm:bulletEnabled val="1"/>
        </dgm:presLayoutVars>
      </dgm:prSet>
      <dgm:spPr/>
    </dgm:pt>
    <dgm:pt modelId="{EE0CF680-8D44-4F50-96D9-BF49DC2B3F78}" type="pres">
      <dgm:prSet presAssocID="{202ED54B-8A0D-489F-A90C-5310177C9B28}" presName="bgRect" presStyleLbl="alignNode1" presStyleIdx="2" presStyleCnt="3"/>
      <dgm:spPr/>
    </dgm:pt>
    <dgm:pt modelId="{8EFC7494-62F2-4092-A704-923AEDDEFC10}" type="pres">
      <dgm:prSet presAssocID="{9D44CEB9-4161-4C88-B19A-DF4506F0358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9A9A63B-8B55-455C-B120-9CECA9EC84C0}" type="pres">
      <dgm:prSet presAssocID="{202ED54B-8A0D-489F-A90C-5310177C9B28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230A10C-AEEC-429D-9F17-6995AE4B31EE}" type="presOf" srcId="{9D44CEB9-4161-4C88-B19A-DF4506F03584}" destId="{8EFC7494-62F2-4092-A704-923AEDDEFC10}" srcOrd="0" destOrd="0" presId="urn:microsoft.com/office/officeart/2016/7/layout/LinearBlockProcessNumbered"/>
    <dgm:cxn modelId="{E8924B1A-75B4-4155-A621-407F69538861}" type="presOf" srcId="{202ED54B-8A0D-489F-A90C-5310177C9B28}" destId="{EE0CF680-8D44-4F50-96D9-BF49DC2B3F78}" srcOrd="0" destOrd="0" presId="urn:microsoft.com/office/officeart/2016/7/layout/LinearBlockProcessNumbered"/>
    <dgm:cxn modelId="{8F26B827-6657-4C67-9BF7-5361F659F769}" type="presOf" srcId="{202ED54B-8A0D-489F-A90C-5310177C9B28}" destId="{09A9A63B-8B55-455C-B120-9CECA9EC84C0}" srcOrd="1" destOrd="0" presId="urn:microsoft.com/office/officeart/2016/7/layout/LinearBlockProcessNumbered"/>
    <dgm:cxn modelId="{CA359734-9491-48A6-AECD-D1AA4241FB83}" type="presOf" srcId="{CE4A42AB-E7DE-4FCB-8A03-B8CF92DEAB32}" destId="{76959C48-CADB-4C5A-BE65-5D649592F325}" srcOrd="0" destOrd="0" presId="urn:microsoft.com/office/officeart/2016/7/layout/LinearBlockProcessNumbered"/>
    <dgm:cxn modelId="{03B19B37-03B2-49CA-95D2-13AE1EE7656C}" srcId="{202ED54B-8A0D-489F-A90C-5310177C9B28}" destId="{B3B185C0-D5E4-45ED-9587-90FFDDFA7F43}" srcOrd="0" destOrd="0" parTransId="{542AF2D6-9FBD-43A8-B2ED-39895472DD5A}" sibTransId="{2BFAAECC-6C24-44F5-813A-2C0F82671846}"/>
    <dgm:cxn modelId="{BA65395D-5ADB-4111-BFC5-233488297B66}" srcId="{202ED54B-8A0D-489F-A90C-5310177C9B28}" destId="{C14D4800-9AE8-4BDB-9801-951E27657CE2}" srcOrd="1" destOrd="0" parTransId="{BED760E6-2DA6-47DE-8F70-DF7AFE4E8CC8}" sibTransId="{ABB23F00-7982-4E65-B1C5-1E707B2E7EAC}"/>
    <dgm:cxn modelId="{FF5CA666-57C4-4DC9-8157-2477BC69809A}" type="presOf" srcId="{59B84D13-C258-4D2C-A4AC-766DEA1F1C75}" destId="{303661D7-940B-4719-A0B6-2F0786ED6FF7}" srcOrd="0" destOrd="1" presId="urn:microsoft.com/office/officeart/2016/7/layout/LinearBlockProcessNumbered"/>
    <dgm:cxn modelId="{BE7C5E48-9982-40C2-8AB4-D0DD8DC492D9}" type="presOf" srcId="{BCB7D272-68BB-4958-8735-3F8D8F949F77}" destId="{303661D7-940B-4719-A0B6-2F0786ED6FF7}" srcOrd="1" destOrd="0" presId="urn:microsoft.com/office/officeart/2016/7/layout/LinearBlockProcessNumbered"/>
    <dgm:cxn modelId="{398D6F4C-56CD-4154-B970-AE6159766CB3}" type="presOf" srcId="{C14D4800-9AE8-4BDB-9801-951E27657CE2}" destId="{09A9A63B-8B55-455C-B120-9CECA9EC84C0}" srcOrd="0" destOrd="2" presId="urn:microsoft.com/office/officeart/2016/7/layout/LinearBlockProcessNumbered"/>
    <dgm:cxn modelId="{A8CBEA6C-00C4-419E-BD9E-ADD39D07AA65}" srcId="{BCB7D272-68BB-4958-8735-3F8D8F949F77}" destId="{59B84D13-C258-4D2C-A4AC-766DEA1F1C75}" srcOrd="0" destOrd="0" parTransId="{5C6A4FB3-4772-471B-803F-AED5B76989F3}" sibTransId="{91FB42B4-B4C5-4197-B52D-BFC6E0B87D92}"/>
    <dgm:cxn modelId="{6C18106D-AD25-4FD6-963A-9C9D4638392D}" srcId="{CE4A42AB-E7DE-4FCB-8A03-B8CF92DEAB32}" destId="{202ED54B-8A0D-489F-A90C-5310177C9B28}" srcOrd="2" destOrd="0" parTransId="{30C991C1-4AEF-40BC-9069-1F29364759A3}" sibTransId="{9D44CEB9-4161-4C88-B19A-DF4506F03584}"/>
    <dgm:cxn modelId="{6B6A2C72-5549-4F1B-A01E-6EE050630921}" srcId="{CE4A42AB-E7DE-4FCB-8A03-B8CF92DEAB32}" destId="{BCB7D272-68BB-4958-8735-3F8D8F949F77}" srcOrd="1" destOrd="0" parTransId="{F18E97B3-9ABD-4E93-9D7B-12390BF80595}" sibTransId="{DDF2494B-7A5E-4762-B6F9-D5465B43C07E}"/>
    <dgm:cxn modelId="{B177F974-0386-48F4-9A57-3D00612A4F67}" type="presOf" srcId="{6CCE1F76-637F-4A46-9145-8128941B3DA0}" destId="{A84A114C-9EBC-46ED-969C-2DBF26390710}" srcOrd="0" destOrd="0" presId="urn:microsoft.com/office/officeart/2016/7/layout/LinearBlockProcessNumbered"/>
    <dgm:cxn modelId="{6F006281-170D-41BC-AAB1-19BD96717721}" srcId="{CE4A42AB-E7DE-4FCB-8A03-B8CF92DEAB32}" destId="{6CCE1F76-637F-4A46-9145-8128941B3DA0}" srcOrd="0" destOrd="0" parTransId="{C0E7506B-899A-41B2-9588-EC29119AA0D4}" sibTransId="{D5FF228B-15B5-4598-BB4B-E4B0C5D56363}"/>
    <dgm:cxn modelId="{D1D19E98-2729-4352-B9EF-EA014A131530}" type="presOf" srcId="{D5FF228B-15B5-4598-BB4B-E4B0C5D56363}" destId="{07DDBFA7-0207-49E2-B39B-895EF1E38178}" srcOrd="0" destOrd="0" presId="urn:microsoft.com/office/officeart/2016/7/layout/LinearBlockProcessNumbered"/>
    <dgm:cxn modelId="{50A2A5AD-1232-4FD5-B49D-006859F8F5E4}" type="presOf" srcId="{B3B185C0-D5E4-45ED-9587-90FFDDFA7F43}" destId="{09A9A63B-8B55-455C-B120-9CECA9EC84C0}" srcOrd="0" destOrd="1" presId="urn:microsoft.com/office/officeart/2016/7/layout/LinearBlockProcessNumbered"/>
    <dgm:cxn modelId="{28EF36AE-86D2-45E0-AE27-9391D4FA71F2}" type="presOf" srcId="{DDF2494B-7A5E-4762-B6F9-D5465B43C07E}" destId="{A68BF210-D7C7-47DB-BB7D-A1C004D36AAE}" srcOrd="0" destOrd="0" presId="urn:microsoft.com/office/officeart/2016/7/layout/LinearBlockProcessNumbered"/>
    <dgm:cxn modelId="{33F093CC-C4D1-4817-8477-CCFA21F08D34}" type="presOf" srcId="{6CCE1F76-637F-4A46-9145-8128941B3DA0}" destId="{988BF8FF-2646-4D91-9C18-441535CE52C2}" srcOrd="1" destOrd="0" presId="urn:microsoft.com/office/officeart/2016/7/layout/LinearBlockProcessNumbered"/>
    <dgm:cxn modelId="{368223F9-40C1-4A92-BE9C-12FBC4615122}" type="presOf" srcId="{BCB7D272-68BB-4958-8735-3F8D8F949F77}" destId="{BD8BCCD9-75EB-466E-9336-410809FE8556}" srcOrd="0" destOrd="0" presId="urn:microsoft.com/office/officeart/2016/7/layout/LinearBlockProcessNumbered"/>
    <dgm:cxn modelId="{93E29CE5-CBFE-4B2E-BEF4-B1AA7BE50F14}" type="presParOf" srcId="{76959C48-CADB-4C5A-BE65-5D649592F325}" destId="{592C4C7A-6134-4FF8-B2B0-DB064A02A245}" srcOrd="0" destOrd="0" presId="urn:microsoft.com/office/officeart/2016/7/layout/LinearBlockProcessNumbered"/>
    <dgm:cxn modelId="{EF72625D-9020-4F4B-A061-847A4A9584D6}" type="presParOf" srcId="{592C4C7A-6134-4FF8-B2B0-DB064A02A245}" destId="{A84A114C-9EBC-46ED-969C-2DBF26390710}" srcOrd="0" destOrd="0" presId="urn:microsoft.com/office/officeart/2016/7/layout/LinearBlockProcessNumbered"/>
    <dgm:cxn modelId="{0DE0B453-B605-4156-8DF3-D178F415E33B}" type="presParOf" srcId="{592C4C7A-6134-4FF8-B2B0-DB064A02A245}" destId="{07DDBFA7-0207-49E2-B39B-895EF1E38178}" srcOrd="1" destOrd="0" presId="urn:microsoft.com/office/officeart/2016/7/layout/LinearBlockProcessNumbered"/>
    <dgm:cxn modelId="{C32012F9-E073-48F9-8D1C-6617BE623527}" type="presParOf" srcId="{592C4C7A-6134-4FF8-B2B0-DB064A02A245}" destId="{988BF8FF-2646-4D91-9C18-441535CE52C2}" srcOrd="2" destOrd="0" presId="urn:microsoft.com/office/officeart/2016/7/layout/LinearBlockProcessNumbered"/>
    <dgm:cxn modelId="{3740B89F-6D2C-4880-AFB5-EAD3308F92A3}" type="presParOf" srcId="{76959C48-CADB-4C5A-BE65-5D649592F325}" destId="{EDE8144B-D89E-4C9A-9B27-A4727A8E15FC}" srcOrd="1" destOrd="0" presId="urn:microsoft.com/office/officeart/2016/7/layout/LinearBlockProcessNumbered"/>
    <dgm:cxn modelId="{8603E332-0406-4897-9DAE-883178B69DB7}" type="presParOf" srcId="{76959C48-CADB-4C5A-BE65-5D649592F325}" destId="{D7272A0F-348F-4B18-8715-7B33C4B319B5}" srcOrd="2" destOrd="0" presId="urn:microsoft.com/office/officeart/2016/7/layout/LinearBlockProcessNumbered"/>
    <dgm:cxn modelId="{28138FA7-F4E4-4DAE-9F07-AEF5C18E0E46}" type="presParOf" srcId="{D7272A0F-348F-4B18-8715-7B33C4B319B5}" destId="{BD8BCCD9-75EB-466E-9336-410809FE8556}" srcOrd="0" destOrd="0" presId="urn:microsoft.com/office/officeart/2016/7/layout/LinearBlockProcessNumbered"/>
    <dgm:cxn modelId="{EAC02F9B-7830-4709-96DA-3C4E69AE1FBE}" type="presParOf" srcId="{D7272A0F-348F-4B18-8715-7B33C4B319B5}" destId="{A68BF210-D7C7-47DB-BB7D-A1C004D36AAE}" srcOrd="1" destOrd="0" presId="urn:microsoft.com/office/officeart/2016/7/layout/LinearBlockProcessNumbered"/>
    <dgm:cxn modelId="{36927987-3C63-486F-A3E7-29B9D56D5298}" type="presParOf" srcId="{D7272A0F-348F-4B18-8715-7B33C4B319B5}" destId="{303661D7-940B-4719-A0B6-2F0786ED6FF7}" srcOrd="2" destOrd="0" presId="urn:microsoft.com/office/officeart/2016/7/layout/LinearBlockProcessNumbered"/>
    <dgm:cxn modelId="{4A78BB77-1D12-46C0-8AE6-59765122D3DC}" type="presParOf" srcId="{76959C48-CADB-4C5A-BE65-5D649592F325}" destId="{9C303DEF-ED22-4099-852F-FDEA8C47F136}" srcOrd="3" destOrd="0" presId="urn:microsoft.com/office/officeart/2016/7/layout/LinearBlockProcessNumbered"/>
    <dgm:cxn modelId="{15880FD2-116B-42AD-9960-6329B6ED56FF}" type="presParOf" srcId="{76959C48-CADB-4C5A-BE65-5D649592F325}" destId="{84A3DC11-2C51-470B-B27C-0F1ED22E9487}" srcOrd="4" destOrd="0" presId="urn:microsoft.com/office/officeart/2016/7/layout/LinearBlockProcessNumbered"/>
    <dgm:cxn modelId="{45A72B14-7214-432A-BCDE-155E1FA83936}" type="presParOf" srcId="{84A3DC11-2C51-470B-B27C-0F1ED22E9487}" destId="{EE0CF680-8D44-4F50-96D9-BF49DC2B3F78}" srcOrd="0" destOrd="0" presId="urn:microsoft.com/office/officeart/2016/7/layout/LinearBlockProcessNumbered"/>
    <dgm:cxn modelId="{9DC50B6E-CDB1-4A7A-A5E9-B2720EABA307}" type="presParOf" srcId="{84A3DC11-2C51-470B-B27C-0F1ED22E9487}" destId="{8EFC7494-62F2-4092-A704-923AEDDEFC10}" srcOrd="1" destOrd="0" presId="urn:microsoft.com/office/officeart/2016/7/layout/LinearBlockProcessNumbered"/>
    <dgm:cxn modelId="{5BA76973-043C-4D66-A04C-C024787DCC45}" type="presParOf" srcId="{84A3DC11-2C51-470B-B27C-0F1ED22E9487}" destId="{09A9A63B-8B55-455C-B120-9CECA9EC84C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ED12C-B5C6-4A2C-BCA2-C875B3CCE233}">
      <dsp:nvSpPr>
        <dsp:cNvPr id="0" name=""/>
        <dsp:cNvSpPr/>
      </dsp:nvSpPr>
      <dsp:spPr>
        <a:xfrm>
          <a:off x="0" y="3081380"/>
          <a:ext cx="2404533" cy="1011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256032" rIns="17101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3</a:t>
          </a:r>
        </a:p>
      </dsp:txBody>
      <dsp:txXfrm>
        <a:off x="0" y="3081380"/>
        <a:ext cx="2404533" cy="1011377"/>
      </dsp:txXfrm>
    </dsp:sp>
    <dsp:sp modelId="{C590CA13-9B3A-471A-A69C-798B3FC6016E}">
      <dsp:nvSpPr>
        <dsp:cNvPr id="0" name=""/>
        <dsp:cNvSpPr/>
      </dsp:nvSpPr>
      <dsp:spPr>
        <a:xfrm>
          <a:off x="2404533" y="3081380"/>
          <a:ext cx="7213599" cy="10113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228600" rIns="146326" bIns="2286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the same steg tool to recover the photos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steghide/stegseek</a:t>
          </a:r>
        </a:p>
      </dsp:txBody>
      <dsp:txXfrm>
        <a:off x="2404533" y="3081380"/>
        <a:ext cx="7213599" cy="1011377"/>
      </dsp:txXfrm>
    </dsp:sp>
    <dsp:sp modelId="{B063B684-2E74-4B23-A80E-6C3F731AFC36}">
      <dsp:nvSpPr>
        <dsp:cNvPr id="0" name=""/>
        <dsp:cNvSpPr/>
      </dsp:nvSpPr>
      <dsp:spPr>
        <a:xfrm rot="10800000">
          <a:off x="0" y="1541052"/>
          <a:ext cx="2404533" cy="15554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256032" rIns="17101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2</a:t>
          </a:r>
        </a:p>
      </dsp:txBody>
      <dsp:txXfrm rot="-10800000">
        <a:off x="0" y="1541052"/>
        <a:ext cx="2404533" cy="1011074"/>
      </dsp:txXfrm>
    </dsp:sp>
    <dsp:sp modelId="{8A6C1AD1-C466-494C-A3C9-EC787E378275}">
      <dsp:nvSpPr>
        <dsp:cNvPr id="0" name=""/>
        <dsp:cNvSpPr/>
      </dsp:nvSpPr>
      <dsp:spPr>
        <a:xfrm>
          <a:off x="2404533" y="1541052"/>
          <a:ext cx="7213599" cy="1011074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228600" rIns="146326" bIns="2286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Crack passwords (steghide)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stegcrack </a:t>
          </a:r>
        </a:p>
      </dsp:txBody>
      <dsp:txXfrm>
        <a:off x="2404533" y="1541052"/>
        <a:ext cx="7213599" cy="1011074"/>
      </dsp:txXfrm>
    </dsp:sp>
    <dsp:sp modelId="{BECA1FED-A560-43C4-910E-57BF9685045F}">
      <dsp:nvSpPr>
        <dsp:cNvPr id="0" name=""/>
        <dsp:cNvSpPr/>
      </dsp:nvSpPr>
      <dsp:spPr>
        <a:xfrm rot="10800000">
          <a:off x="0" y="723"/>
          <a:ext cx="2404533" cy="15554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256032" rIns="17101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1</a:t>
          </a:r>
        </a:p>
      </dsp:txBody>
      <dsp:txXfrm rot="-10800000">
        <a:off x="0" y="723"/>
        <a:ext cx="2404533" cy="1011074"/>
      </dsp:txXfrm>
    </dsp:sp>
    <dsp:sp modelId="{4419F359-0CB8-4D34-8737-09D4E91DC0C0}">
      <dsp:nvSpPr>
        <dsp:cNvPr id="0" name=""/>
        <dsp:cNvSpPr/>
      </dsp:nvSpPr>
      <dsp:spPr>
        <a:xfrm>
          <a:off x="2404533" y="723"/>
          <a:ext cx="7213599" cy="1011074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228600" rIns="146326" bIns="2286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Detect which tool are used for hiding photos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stegdetect -&gt; steghide?</a:t>
          </a:r>
        </a:p>
      </dsp:txBody>
      <dsp:txXfrm>
        <a:off x="2404533" y="723"/>
        <a:ext cx="7213599" cy="1011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14623-B23D-445E-8AD4-79FA8E818B94}">
      <dsp:nvSpPr>
        <dsp:cNvPr id="0" name=""/>
        <dsp:cNvSpPr/>
      </dsp:nvSpPr>
      <dsp:spPr>
        <a:xfrm>
          <a:off x="0" y="3081380"/>
          <a:ext cx="9618133" cy="1011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tests if information has been added at the end of file</a:t>
          </a:r>
        </a:p>
      </dsp:txBody>
      <dsp:txXfrm>
        <a:off x="0" y="3081380"/>
        <a:ext cx="9618133" cy="546144"/>
      </dsp:txXfrm>
    </dsp:sp>
    <dsp:sp modelId="{549CFBF2-F400-4914-BCB4-9EEED5950EA7}">
      <dsp:nvSpPr>
        <dsp:cNvPr id="0" name=""/>
        <dsp:cNvSpPr/>
      </dsp:nvSpPr>
      <dsp:spPr>
        <a:xfrm>
          <a:off x="0" y="3607297"/>
          <a:ext cx="4809066" cy="4652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Camouflage</a:t>
          </a:r>
        </a:p>
      </dsp:txBody>
      <dsp:txXfrm>
        <a:off x="0" y="3607297"/>
        <a:ext cx="4809066" cy="465233"/>
      </dsp:txXfrm>
    </dsp:sp>
    <dsp:sp modelId="{A842597F-50F0-4D70-9AD8-036557F13D3A}">
      <dsp:nvSpPr>
        <dsp:cNvPr id="0" name=""/>
        <dsp:cNvSpPr/>
      </dsp:nvSpPr>
      <dsp:spPr>
        <a:xfrm>
          <a:off x="4809066" y="3607297"/>
          <a:ext cx="4809066" cy="4652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appendX</a:t>
          </a:r>
        </a:p>
      </dsp:txBody>
      <dsp:txXfrm>
        <a:off x="4809066" y="3607297"/>
        <a:ext cx="4809066" cy="465233"/>
      </dsp:txXfrm>
    </dsp:sp>
    <dsp:sp modelId="{6AA5D60B-0ACB-45CA-86D9-25C5C169B5D9}">
      <dsp:nvSpPr>
        <dsp:cNvPr id="0" name=""/>
        <dsp:cNvSpPr/>
      </dsp:nvSpPr>
      <dsp:spPr>
        <a:xfrm rot="10800000">
          <a:off x="0" y="1541052"/>
          <a:ext cx="9618133" cy="15554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tests if information has been embedded with </a:t>
          </a:r>
        </a:p>
      </dsp:txBody>
      <dsp:txXfrm rot="-10800000">
        <a:off x="0" y="1541052"/>
        <a:ext cx="9618133" cy="545980"/>
      </dsp:txXfrm>
    </dsp:sp>
    <dsp:sp modelId="{43F05CC3-535B-42D6-A311-1C20AA4B9572}">
      <dsp:nvSpPr>
        <dsp:cNvPr id="0" name=""/>
        <dsp:cNvSpPr/>
      </dsp:nvSpPr>
      <dsp:spPr>
        <a:xfrm>
          <a:off x="0" y="2087032"/>
          <a:ext cx="9618133" cy="4650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Jsteg, outguess, jphide, invisible secrets, F5</a:t>
          </a:r>
        </a:p>
      </dsp:txBody>
      <dsp:txXfrm>
        <a:off x="0" y="2087032"/>
        <a:ext cx="9618133" cy="465094"/>
      </dsp:txXfrm>
    </dsp:sp>
    <dsp:sp modelId="{09B062E3-9758-4E0A-A82A-F9E2EBBDFBA8}">
      <dsp:nvSpPr>
        <dsp:cNvPr id="0" name=""/>
        <dsp:cNvSpPr/>
      </dsp:nvSpPr>
      <dsp:spPr>
        <a:xfrm rot="10800000">
          <a:off x="0" y="723"/>
          <a:ext cx="9618133" cy="15554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stegdetect?</a:t>
          </a:r>
        </a:p>
      </dsp:txBody>
      <dsp:txXfrm rot="-10800000">
        <a:off x="0" y="723"/>
        <a:ext cx="9618133" cy="545980"/>
      </dsp:txXfrm>
    </dsp:sp>
    <dsp:sp modelId="{D5D3DB3C-92F1-4952-98C3-4A62784515D7}">
      <dsp:nvSpPr>
        <dsp:cNvPr id="0" name=""/>
        <dsp:cNvSpPr/>
      </dsp:nvSpPr>
      <dsp:spPr>
        <a:xfrm>
          <a:off x="4696" y="546703"/>
          <a:ext cx="3202913" cy="4650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analyses image files for steganographic content. </a:t>
          </a:r>
        </a:p>
      </dsp:txBody>
      <dsp:txXfrm>
        <a:off x="4696" y="546703"/>
        <a:ext cx="3202913" cy="465094"/>
      </dsp:txXfrm>
    </dsp:sp>
    <dsp:sp modelId="{406C967A-9278-4A85-B5DE-45AE403B3AAF}">
      <dsp:nvSpPr>
        <dsp:cNvPr id="0" name=""/>
        <dsp:cNvSpPr/>
      </dsp:nvSpPr>
      <dsp:spPr>
        <a:xfrm>
          <a:off x="3207609" y="546703"/>
          <a:ext cx="3202913" cy="46509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runs statistical tests to determine if steganographic content is present, </a:t>
          </a:r>
        </a:p>
      </dsp:txBody>
      <dsp:txXfrm>
        <a:off x="3207609" y="546703"/>
        <a:ext cx="3202913" cy="465094"/>
      </dsp:txXfrm>
    </dsp:sp>
    <dsp:sp modelId="{BE579918-907E-4AD0-893B-F7C7EE1ABDEA}">
      <dsp:nvSpPr>
        <dsp:cNvPr id="0" name=""/>
        <dsp:cNvSpPr/>
      </dsp:nvSpPr>
      <dsp:spPr>
        <a:xfrm>
          <a:off x="6410523" y="546703"/>
          <a:ext cx="3202913" cy="4650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tries to find the system that has been used to embed the hidden information.</a:t>
          </a:r>
        </a:p>
      </dsp:txBody>
      <dsp:txXfrm>
        <a:off x="6410523" y="546703"/>
        <a:ext cx="3202913" cy="46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5346E-A3E6-4D38-BEAB-B12D4AB01DD6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E3D3F-437D-4249-B6A2-4A1C7287B52C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02CA2-6CB9-42AA-94EF-04F904B67DB5}">
      <dsp:nvSpPr>
        <dsp:cNvPr id="0" name=""/>
        <dsp:cNvSpPr/>
      </dsp:nvSpPr>
      <dsp:spPr>
        <a:xfrm>
          <a:off x="994536" y="1698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is the evidence can hep you make decision</a:t>
          </a:r>
          <a:endParaRPr lang="en-US" sz="2200" kern="1200"/>
        </a:p>
      </dsp:txBody>
      <dsp:txXfrm>
        <a:off x="994536" y="1698"/>
        <a:ext cx="4328159" cy="861070"/>
      </dsp:txXfrm>
    </dsp:sp>
    <dsp:sp modelId="{C8A72D23-6343-435A-A062-A0D93D696EA8}">
      <dsp:nvSpPr>
        <dsp:cNvPr id="0" name=""/>
        <dsp:cNvSpPr/>
      </dsp:nvSpPr>
      <dsp:spPr>
        <a:xfrm>
          <a:off x="5322696" y="1698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suspect hide images</a:t>
          </a:r>
          <a:endParaRPr lang="en-US" sz="1500" kern="1200"/>
        </a:p>
      </dsp:txBody>
      <dsp:txXfrm>
        <a:off x="5322696" y="1698"/>
        <a:ext cx="4295436" cy="861070"/>
      </dsp:txXfrm>
    </dsp:sp>
    <dsp:sp modelId="{E3D76E9B-5212-405D-A44B-610C1FE1989D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ED2A8-28F1-407A-B6DC-B75F40CEB402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DFE0C-9C7F-4E48-9AE2-6D07BFEBDA3F}">
      <dsp:nvSpPr>
        <dsp:cNvPr id="0" name=""/>
        <dsp:cNvSpPr/>
      </dsp:nvSpPr>
      <dsp:spPr>
        <a:xfrm>
          <a:off x="994536" y="1078036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Two tools</a:t>
          </a:r>
          <a:endParaRPr lang="en-US" sz="2200" kern="1200"/>
        </a:p>
      </dsp:txBody>
      <dsp:txXfrm>
        <a:off x="994536" y="1078036"/>
        <a:ext cx="4328159" cy="861070"/>
      </dsp:txXfrm>
    </dsp:sp>
    <dsp:sp modelId="{1736F765-F10D-4103-A1B3-4C30BBF90FDE}">
      <dsp:nvSpPr>
        <dsp:cNvPr id="0" name=""/>
        <dsp:cNvSpPr/>
      </dsp:nvSpPr>
      <dsp:spPr>
        <a:xfrm>
          <a:off x="5322696" y="1078036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stegdetect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jpseek/</a:t>
          </a:r>
          <a:r>
            <a:rPr lang="en-US" sz="1500" kern="1200"/>
            <a:t>stegbreak (stegdetec and stegbreak is the same tool)</a:t>
          </a:r>
        </a:p>
      </dsp:txBody>
      <dsp:txXfrm>
        <a:off x="5322696" y="1078036"/>
        <a:ext cx="4295436" cy="861070"/>
      </dsp:txXfrm>
    </dsp:sp>
    <dsp:sp modelId="{34A2B888-42C7-4D67-8593-7525B8DCD037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5C4CE-01C7-448D-9222-D1CC420E9939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5F8C0-BCE1-4FA8-9BBF-F9321A5CB43E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passwords</a:t>
          </a:r>
        </a:p>
      </dsp:txBody>
      <dsp:txXfrm>
        <a:off x="994536" y="2154374"/>
        <a:ext cx="8623596" cy="861070"/>
      </dsp:txXfrm>
    </dsp:sp>
    <dsp:sp modelId="{06B80F7A-7250-4B93-8631-F5045F638785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E4A21-A84C-4EF9-A449-27375D3B5C94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412C5-48F4-4523-AA1F-466832148C03}">
      <dsp:nvSpPr>
        <dsp:cNvPr id="0" name=""/>
        <dsp:cNvSpPr/>
      </dsp:nvSpPr>
      <dsp:spPr>
        <a:xfrm>
          <a:off x="994536" y="3230712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decoded pictures</a:t>
          </a:r>
        </a:p>
      </dsp:txBody>
      <dsp:txXfrm>
        <a:off x="994536" y="3230712"/>
        <a:ext cx="4328159" cy="861070"/>
      </dsp:txXfrm>
    </dsp:sp>
    <dsp:sp modelId="{DA12B1BA-435E-43C7-8216-1D3220725F32}">
      <dsp:nvSpPr>
        <dsp:cNvPr id="0" name=""/>
        <dsp:cNvSpPr/>
      </dsp:nvSpPr>
      <dsp:spPr>
        <a:xfrm>
          <a:off x="5322696" y="3230712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content rhino images</a:t>
          </a:r>
        </a:p>
      </dsp:txBody>
      <dsp:txXfrm>
        <a:off x="5322696" y="3230712"/>
        <a:ext cx="4295436" cy="861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A114C-9EBC-46ED-969C-2DBF26390710}">
      <dsp:nvSpPr>
        <dsp:cNvPr id="0" name=""/>
        <dsp:cNvSpPr/>
      </dsp:nvSpPr>
      <dsp:spPr>
        <a:xfrm>
          <a:off x="751" y="220798"/>
          <a:ext cx="3043237" cy="36518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Install and try a different tool in Steg-toolkit</a:t>
          </a:r>
        </a:p>
      </dsp:txBody>
      <dsp:txXfrm>
        <a:off x="751" y="1681552"/>
        <a:ext cx="3043237" cy="2191130"/>
      </dsp:txXfrm>
    </dsp:sp>
    <dsp:sp modelId="{07DDBFA7-0207-49E2-B39B-895EF1E38178}">
      <dsp:nvSpPr>
        <dsp:cNvPr id="0" name=""/>
        <dsp:cNvSpPr/>
      </dsp:nvSpPr>
      <dsp:spPr>
        <a:xfrm>
          <a:off x="751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51" y="220798"/>
        <a:ext cx="3043237" cy="1460753"/>
      </dsp:txXfrm>
    </dsp:sp>
    <dsp:sp modelId="{BD8BCCD9-75EB-466E-9336-410809FE8556}">
      <dsp:nvSpPr>
        <dsp:cNvPr id="0" name=""/>
        <dsp:cNvSpPr/>
      </dsp:nvSpPr>
      <dsp:spPr>
        <a:xfrm>
          <a:off x="3287447" y="220798"/>
          <a:ext cx="3043237" cy="3651884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Install and try Foremost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Foremost is a forensic data recovery program for Linux used to recover files using their headers, footers, and data structures through a process known as file carving</a:t>
          </a:r>
        </a:p>
      </dsp:txBody>
      <dsp:txXfrm>
        <a:off x="3287447" y="1681552"/>
        <a:ext cx="3043237" cy="2191130"/>
      </dsp:txXfrm>
    </dsp:sp>
    <dsp:sp modelId="{A68BF210-D7C7-47DB-BB7D-A1C004D36AAE}">
      <dsp:nvSpPr>
        <dsp:cNvPr id="0" name=""/>
        <dsp:cNvSpPr/>
      </dsp:nvSpPr>
      <dsp:spPr>
        <a:xfrm>
          <a:off x="3287447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287447" y="220798"/>
        <a:ext cx="3043237" cy="1460753"/>
      </dsp:txXfrm>
    </dsp:sp>
    <dsp:sp modelId="{EE0CF680-8D44-4F50-96D9-BF49DC2B3F78}">
      <dsp:nvSpPr>
        <dsp:cNvPr id="0" name=""/>
        <dsp:cNvSpPr/>
      </dsp:nvSpPr>
      <dsp:spPr>
        <a:xfrm>
          <a:off x="6574144" y="220798"/>
          <a:ext cx="3043237" cy="3651884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Install and try Scalpel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first version of Scalpel, released in 2005, was based on Foremost 0.69.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newest public release v2.0,</a:t>
          </a:r>
        </a:p>
      </dsp:txBody>
      <dsp:txXfrm>
        <a:off x="6574144" y="1681552"/>
        <a:ext cx="3043237" cy="2191130"/>
      </dsp:txXfrm>
    </dsp:sp>
    <dsp:sp modelId="{8EFC7494-62F2-4092-A704-923AEDDEFC10}">
      <dsp:nvSpPr>
        <dsp:cNvPr id="0" name=""/>
        <dsp:cNvSpPr/>
      </dsp:nvSpPr>
      <dsp:spPr>
        <a:xfrm>
          <a:off x="6574144" y="220798"/>
          <a:ext cx="3043237" cy="146075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574144" y="220798"/>
        <a:ext cx="3043237" cy="146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github.com/</a:t>
            </a:r>
            <a:r>
              <a:rPr lang="en-US" dirty="0" err="1"/>
              <a:t>DominicBreuker</a:t>
            </a:r>
            <a:r>
              <a:rPr lang="en-US" dirty="0"/>
              <a:t>/</a:t>
            </a:r>
            <a:r>
              <a:rPr lang="en-US" dirty="0" err="1"/>
              <a:t>stego</a:t>
            </a:r>
            <a:r>
              <a:rPr lang="en-US" dirty="0"/>
              <a:t>-toolkit</a:t>
            </a:r>
          </a:p>
          <a:p>
            <a:r>
              <a:rPr lang="en-US" dirty="0" err="1"/>
              <a:t>sudo</a:t>
            </a:r>
            <a:r>
              <a:rPr lang="en-US" dirty="0"/>
              <a:t> apt-get update</a:t>
            </a:r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git</a:t>
            </a:r>
            <a:r>
              <a:rPr lang="en-US" dirty="0"/>
              <a:t> clone https://github.com/DominicBreuker/stego-toolkit.git</a:t>
            </a:r>
          </a:p>
          <a:p>
            <a:r>
              <a:rPr lang="en-US" dirty="0"/>
              <a:t>cd </a:t>
            </a:r>
            <a:r>
              <a:rPr lang="en-US" dirty="0" err="1"/>
              <a:t>stego</a:t>
            </a:r>
            <a:r>
              <a:rPr lang="en-US" dirty="0"/>
              <a:t>-toolkit</a:t>
            </a:r>
          </a:p>
          <a:p>
            <a:r>
              <a:rPr lang="en-US" dirty="0"/>
              <a:t>cd install</a:t>
            </a:r>
          </a:p>
          <a:p>
            <a:r>
              <a:rPr lang="en-US" dirty="0" err="1"/>
              <a:t>chmod</a:t>
            </a:r>
            <a:r>
              <a:rPr lang="en-US" dirty="0"/>
              <a:t> +x jphide.sh</a:t>
            </a:r>
          </a:p>
          <a:p>
            <a:r>
              <a:rPr lang="en-US" dirty="0" err="1"/>
              <a:t>sudo</a:t>
            </a:r>
            <a:r>
              <a:rPr lang="en-US" dirty="0"/>
              <a:t> ./jphide.sh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https://linux.die.net/man/1/stegdetect#:~:text=The%20stegdetect%20utility%20analyses%20image,to%20embed%20the%20hidden%20information.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b="1" dirty="0" err="1"/>
              <a:t>git</a:t>
            </a:r>
            <a:r>
              <a:rPr lang="en-US" b="1" dirty="0"/>
              <a:t> clone https://github.com/poizan42/stegdetect</a:t>
            </a:r>
            <a:endParaRPr lang="en-US" dirty="0"/>
          </a:p>
          <a:p>
            <a:r>
              <a:rPr lang="en-US" dirty="0"/>
              <a:t>$ </a:t>
            </a:r>
            <a:r>
              <a:rPr lang="en-US" b="1" dirty="0"/>
              <a:t>cd </a:t>
            </a:r>
            <a:r>
              <a:rPr lang="en-US" b="1" dirty="0" err="1"/>
              <a:t>stegdetect</a:t>
            </a:r>
            <a:r>
              <a:rPr lang="en-US" b="1" dirty="0"/>
              <a:t>/</a:t>
            </a:r>
            <a:r>
              <a:rPr lang="en-US" dirty="0"/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autoreconf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-f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US" dirty="0"/>
          </a:p>
          <a:p>
            <a:r>
              <a:rPr lang="en-US" dirty="0"/>
              <a:t>$ </a:t>
            </a:r>
            <a:r>
              <a:rPr lang="en-US" b="1" dirty="0"/>
              <a:t>linux32 ./configure</a:t>
            </a:r>
            <a:r>
              <a:rPr lang="en-US" dirty="0"/>
              <a:t> </a:t>
            </a:r>
          </a:p>
          <a:p>
            <a:r>
              <a:rPr lang="en-US" dirty="0"/>
              <a:t>$ </a:t>
            </a:r>
            <a:r>
              <a:rPr lang="en-US" b="1" dirty="0"/>
              <a:t>linux32 make</a:t>
            </a:r>
          </a:p>
          <a:p>
            <a:endParaRPr lang="en-US" b="1" dirty="0"/>
          </a:p>
          <a:p>
            <a:r>
              <a:rPr lang="en-US" dirty="0"/>
              <a:t>https://stackoverflow.com/questions/33278928/how-to-overcome-aclocal-1-15-is-missing-on-your-system-warning</a:t>
            </a:r>
          </a:p>
          <a:p>
            <a:r>
              <a:rPr lang="en-US" dirty="0"/>
              <a:t>https://www.geeksforgeeks.org/autoreconf-command-in-linux-with-examples/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https://linux.die.net/man/1/stegdetect#:~:text=The%20stegdetect%20utility%20analyses%20image,to%20embed%20the%20hidden%20information.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–q https://github.com/brannondorsey/naive-hashcat/releases/download/data/rockyou.txt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ftp://ftp.gwdg.de/pub/linux/misc/ppdd/jphs_05.zip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https://github.com/DominicBreuker/stego-toolkit#tools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https://www.prodefence.org/stego-toolkit-collection-of-steganography-tools-helps-with-ctf-challenges/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0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16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64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6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FB425B71-CE0C-8283-7548-A77328AD7F2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6" y="6099616"/>
            <a:ext cx="749077" cy="7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itcolas.net/steganography/mp3stego/" TargetMode="External"/><Relationship Id="rId7" Type="http://schemas.openxmlformats.org/officeDocument/2006/relationships/hyperlink" Target="https://github.com/mmayfield1/SSA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ackages.debian.org/sid/utils/outguess" TargetMode="External"/><Relationship Id="rId5" Type="http://schemas.openxmlformats.org/officeDocument/2006/relationships/hyperlink" Target="http://syvaidya.blogspot.de/" TargetMode="External"/><Relationship Id="rId4" Type="http://schemas.openxmlformats.org/officeDocument/2006/relationships/hyperlink" Target="https://github.com/syvaidya/openste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annsec/stegoVeritas" TargetMode="External"/><Relationship Id="rId7" Type="http://schemas.openxmlformats.org/officeDocument/2006/relationships/hyperlink" Target="https://linux.die.net/man/1/stegbrea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ld-releases.ubuntu.com/ubuntu/pool/universe/s/stegdetect" TargetMode="External"/><Relationship Id="rId5" Type="http://schemas.openxmlformats.org/officeDocument/2006/relationships/hyperlink" Target="http://camouflage.unfiction.com/" TargetMode="External"/><Relationship Id="rId4" Type="http://schemas.openxmlformats.org/officeDocument/2006/relationships/hyperlink" Target="https://github.com/zed-0xff/zste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Steganography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https://www.cfreds.nist.gov/dfrws/Rhino_Hunt.html</a:t>
            </a:r>
          </a:p>
        </p:txBody>
      </p:sp>
      <p:sp>
        <p:nvSpPr>
          <p:cNvPr id="33" name="Isosceles Triangle 1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anchor="ctr">
            <a:normAutofit/>
          </a:bodyPr>
          <a:lstStyle/>
          <a:p>
            <a:r>
              <a:rPr lang="en-US" sz="6000"/>
              <a:t>Rhino Hunting – Illegal Possession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9293" y="1523491"/>
            <a:ext cx="74096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Increase the sensitivity of detection algorithms from 1 (default) to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2" y="1892823"/>
            <a:ext cx="9041467" cy="22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5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STEP 2: </a:t>
            </a:r>
            <a:r>
              <a:rPr lang="en-US" dirty="0"/>
              <a:t>How to use </a:t>
            </a:r>
            <a:r>
              <a:rPr lang="en-US" dirty="0" err="1"/>
              <a:t>stegcrack</a:t>
            </a:r>
            <a:r>
              <a:rPr lang="en-US" dirty="0"/>
              <a:t> to find </a:t>
            </a:r>
            <a:r>
              <a:rPr lang="en-US" dirty="0" err="1"/>
              <a:t>jphide</a:t>
            </a:r>
            <a:r>
              <a:rPr lang="en-US" dirty="0"/>
              <a:t> passwords?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What  is </a:t>
            </a:r>
            <a:r>
              <a:rPr lang="en-US" dirty="0" err="1"/>
              <a:t>stegbreak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brute-force dictionary attack on embedded JPG images</a:t>
            </a:r>
          </a:p>
          <a:p>
            <a:pPr lvl="1"/>
            <a:r>
              <a:rPr lang="en-US" dirty="0"/>
              <a:t>Shipped with </a:t>
            </a:r>
            <a:r>
              <a:rPr lang="en-US" dirty="0" err="1"/>
              <a:t>stegdetect</a:t>
            </a:r>
            <a:endParaRPr lang="en-US" dirty="0"/>
          </a:p>
          <a:p>
            <a:r>
              <a:rPr lang="en-US" dirty="0"/>
              <a:t>Target on embedding used by </a:t>
            </a:r>
          </a:p>
          <a:p>
            <a:pPr lvl="1"/>
            <a:r>
              <a:rPr lang="en-US" dirty="0"/>
              <a:t>Outguess</a:t>
            </a:r>
          </a:p>
          <a:p>
            <a:pPr lvl="1"/>
            <a:r>
              <a:rPr lang="en-US" dirty="0" err="1"/>
              <a:t>Jphide</a:t>
            </a:r>
            <a:r>
              <a:rPr lang="en-US" dirty="0"/>
              <a:t>, and </a:t>
            </a:r>
          </a:p>
          <a:p>
            <a:pPr lvl="1"/>
            <a:r>
              <a:rPr lang="en-US" dirty="0" err="1"/>
              <a:t>steg</a:t>
            </a:r>
            <a:r>
              <a:rPr lang="en-US" dirty="0"/>
              <a:t>-shell.</a:t>
            </a:r>
          </a:p>
          <a:p>
            <a:r>
              <a:rPr lang="en-US" dirty="0"/>
              <a:t>Rules on how to manipulate words for the dictionary attack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/local/share/</a:t>
            </a:r>
            <a:r>
              <a:rPr lang="en-US" dirty="0" err="1"/>
              <a:t>stegbreak</a:t>
            </a:r>
            <a:r>
              <a:rPr lang="en-US" dirty="0"/>
              <a:t>/rules.ini, from John the Ripper.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488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63" y="1439670"/>
            <a:ext cx="9956209" cy="174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1" y="549923"/>
            <a:ext cx="847165" cy="847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1176" y="1018627"/>
            <a:ext cx="570297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Missing </a:t>
            </a:r>
            <a:r>
              <a:rPr lang="en-US" sz="2000" i="1" dirty="0">
                <a:solidFill>
                  <a:srgbClr val="FF0000"/>
                </a:solidFill>
              </a:rPr>
              <a:t>rules.ini</a:t>
            </a:r>
            <a:r>
              <a:rPr lang="en-US" sz="2000" dirty="0"/>
              <a:t> in </a:t>
            </a:r>
            <a:r>
              <a:rPr lang="en-US" sz="2000" i="1" dirty="0">
                <a:solidFill>
                  <a:srgbClr val="FF0000"/>
                </a:solidFill>
              </a:rPr>
              <a:t>/</a:t>
            </a:r>
            <a:r>
              <a:rPr lang="en-US" sz="2000" i="1" dirty="0" err="1">
                <a:solidFill>
                  <a:srgbClr val="FF0000"/>
                </a:solidFill>
              </a:rPr>
              <a:t>usr</a:t>
            </a:r>
            <a:r>
              <a:rPr lang="en-US" sz="2000" i="1" dirty="0">
                <a:solidFill>
                  <a:srgbClr val="FF0000"/>
                </a:solidFill>
              </a:rPr>
              <a:t>/local/share/</a:t>
            </a:r>
            <a:r>
              <a:rPr lang="en-US" sz="2000" i="1" dirty="0" err="1">
                <a:solidFill>
                  <a:srgbClr val="FF0000"/>
                </a:solidFill>
              </a:rPr>
              <a:t>stegbreak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folder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9824" r="11227" b="17194"/>
          <a:stretch/>
        </p:blipFill>
        <p:spPr>
          <a:xfrm>
            <a:off x="1062410" y="3738284"/>
            <a:ext cx="968189" cy="93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63" y="4670613"/>
            <a:ext cx="9993842" cy="86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7741" y="4301281"/>
            <a:ext cx="48988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</a:t>
            </a:r>
            <a:r>
              <a:rPr lang="en-US" i="1" dirty="0">
                <a:solidFill>
                  <a:srgbClr val="FF0000"/>
                </a:solidFill>
              </a:rPr>
              <a:t>rules.ini</a:t>
            </a:r>
            <a:r>
              <a:rPr lang="en-US" dirty="0"/>
              <a:t> to 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usr</a:t>
            </a:r>
            <a:r>
              <a:rPr lang="en-US" i="1" dirty="0">
                <a:solidFill>
                  <a:srgbClr val="FF0000"/>
                </a:solidFill>
              </a:rPr>
              <a:t>/local/share/</a:t>
            </a:r>
            <a:r>
              <a:rPr lang="en-US" i="1" dirty="0" err="1">
                <a:solidFill>
                  <a:srgbClr val="FF0000"/>
                </a:solidFill>
              </a:rPr>
              <a:t>stegbreak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folder </a:t>
            </a:r>
          </a:p>
        </p:txBody>
      </p:sp>
    </p:spTree>
    <p:extLst>
      <p:ext uri="{BB962C8B-B14F-4D97-AF65-F5344CB8AC3E}">
        <p14:creationId xmlns:p14="http://schemas.microsoft.com/office/powerpoint/2010/main" val="228766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1975"/>
          <a:stretch/>
        </p:blipFill>
        <p:spPr>
          <a:xfrm>
            <a:off x="1111139" y="1037334"/>
            <a:ext cx="9605075" cy="1016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06" y="2703353"/>
            <a:ext cx="9601408" cy="1007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1139" y="668002"/>
            <a:ext cx="152407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Test </a:t>
            </a:r>
            <a:r>
              <a:rPr lang="en-US" dirty="0" err="1"/>
              <a:t>stegbreak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806" y="2334021"/>
            <a:ext cx="40511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wordlist required by </a:t>
            </a:r>
            <a:r>
              <a:rPr lang="en-US" dirty="0" err="1"/>
              <a:t>stegbreak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4002"/>
          <a:stretch/>
        </p:blipFill>
        <p:spPr>
          <a:xfrm>
            <a:off x="1111139" y="4374739"/>
            <a:ext cx="8847548" cy="1631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139" y="4017890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Crack passwords used for hiding photos</a:t>
            </a:r>
          </a:p>
        </p:txBody>
      </p:sp>
    </p:spTree>
    <p:extLst>
      <p:ext uri="{BB962C8B-B14F-4D97-AF65-F5344CB8AC3E}">
        <p14:creationId xmlns:p14="http://schemas.microsoft.com/office/powerpoint/2010/main" val="257619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STEP 3: </a:t>
            </a:r>
            <a:r>
              <a:rPr lang="en-US" dirty="0"/>
              <a:t>How to use the </a:t>
            </a:r>
            <a:r>
              <a:rPr lang="en-US" dirty="0" err="1"/>
              <a:t>steghide</a:t>
            </a:r>
            <a:r>
              <a:rPr lang="en-US" dirty="0"/>
              <a:t>/</a:t>
            </a:r>
            <a:r>
              <a:rPr lang="en-US" dirty="0" err="1"/>
              <a:t>stegseek</a:t>
            </a:r>
            <a:r>
              <a:rPr lang="en-US" dirty="0"/>
              <a:t> to recover the photos?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76" y="2055074"/>
            <a:ext cx="5724861" cy="45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191"/>
          <a:stretch/>
        </p:blipFill>
        <p:spPr>
          <a:xfrm>
            <a:off x="627620" y="2999736"/>
            <a:ext cx="10936760" cy="3487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976" y="1688215"/>
            <a:ext cx="250478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Create working directory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976" y="2630404"/>
            <a:ext cx="27533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and unzip </a:t>
            </a:r>
            <a:r>
              <a:rPr lang="en-US" dirty="0" err="1"/>
              <a:t>jphide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36" y="551015"/>
            <a:ext cx="10116263" cy="232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36" y="3365452"/>
            <a:ext cx="6191038" cy="3071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136" y="181683"/>
            <a:ext cx="41429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the first hidden photo using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1136" y="2980515"/>
            <a:ext cx="259276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Display the extract photo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95" y="3905268"/>
            <a:ext cx="567689" cy="56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6714" y="44383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4554" y="1078583"/>
            <a:ext cx="30304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seems only jpseek.exe (windows version) works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253" y="1802487"/>
            <a:ext cx="1924717" cy="997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9" y="1823342"/>
            <a:ext cx="242982" cy="242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00A00-2832-4A43-9AC0-3EBA866BFB4C}"/>
              </a:ext>
            </a:extLst>
          </p:cNvPr>
          <p:cNvSpPr txBox="1"/>
          <p:nvPr/>
        </p:nvSpPr>
        <p:spPr>
          <a:xfrm>
            <a:off x="7343663" y="5779417"/>
            <a:ext cx="403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63a39823f80b321c2dcd112158b55011</a:t>
            </a:r>
          </a:p>
        </p:txBody>
      </p:sp>
    </p:spTree>
    <p:extLst>
      <p:ext uri="{BB962C8B-B14F-4D97-AF65-F5344CB8AC3E}">
        <p14:creationId xmlns:p14="http://schemas.microsoft.com/office/powerpoint/2010/main" val="15866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92" y="654546"/>
            <a:ext cx="8954276" cy="233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92" y="3610197"/>
            <a:ext cx="6010102" cy="2677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9592" y="280485"/>
            <a:ext cx="44457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</a:t>
            </a:r>
            <a:r>
              <a:rPr lang="en-US"/>
              <a:t>the second hidden </a:t>
            </a:r>
            <a:r>
              <a:rPr lang="en-US" dirty="0"/>
              <a:t>photo using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9592" y="3240865"/>
            <a:ext cx="259276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Display the extract photo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0" y="4019568"/>
            <a:ext cx="567689" cy="56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8599" y="45526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1379342"/>
            <a:ext cx="1787168" cy="1245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0847" y="1379342"/>
            <a:ext cx="244421" cy="24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27AFF-692A-4C55-B014-2225D3C34EC5}"/>
              </a:ext>
            </a:extLst>
          </p:cNvPr>
          <p:cNvSpPr txBox="1"/>
          <p:nvPr/>
        </p:nvSpPr>
        <p:spPr>
          <a:xfrm>
            <a:off x="7325429" y="5708600"/>
            <a:ext cx="399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87018ef0cfdb91e818d92efeb9c19338</a:t>
            </a:r>
          </a:p>
        </p:txBody>
      </p:sp>
    </p:spTree>
    <p:extLst>
      <p:ext uri="{BB962C8B-B14F-4D97-AF65-F5344CB8AC3E}">
        <p14:creationId xmlns:p14="http://schemas.microsoft.com/office/powerpoint/2010/main" val="373067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BAF43-1D47-480F-9826-488B646E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Evidence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B7322C7-C1EF-265C-39ED-067DA0275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7641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7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D-I-Y tools and crafts">
            <a:extLst>
              <a:ext uri="{FF2B5EF4-FFF2-40B4-BE49-F238E27FC236}">
                <a16:creationId xmlns:a16="http://schemas.microsoft.com/office/drawing/2014/main" id="{3AB656C3-1688-58B3-5BB9-E2FFCD51A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r="31231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549" y="3048000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Steg Toolkit - Other useful tools collection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91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tools doing steganography?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5110"/>
              </p:ext>
            </p:extLst>
          </p:nvPr>
        </p:nvGraphicFramePr>
        <p:xfrm>
          <a:off x="512884" y="1556785"/>
          <a:ext cx="11166231" cy="48375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0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1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75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Tool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File types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Description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hide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recover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579">
                <a:tc>
                  <a:txBody>
                    <a:bodyPr/>
                    <a:lstStyle/>
                    <a:p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mp3stego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Audio (MP3)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program. Encrypts and then hides a message (3DES encryption!). Windows tool running in Wine. Requires WAV input (may throw errors for certain WAV files. what works for me is e.g.: 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ffmpeg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audio.mp3 -flags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bitexact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audio.wav). Important: use absolute path only!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mp3stego-encode -E secret.txt -P password /path/to/cover.wav /path/to/stego.mp3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mp3stego-decode -X -P password /path/to/stego.mp3 /path/to/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out.pcm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/path/to/out.txt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73">
                <a:tc>
                  <a:txBody>
                    <a:bodyPr/>
                    <a:lstStyle/>
                    <a:p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openstego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(PNG)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Various LSB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algorithms (check out this 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blog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Still maintained.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embed -mf secret.txt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cover.png -p password -sf stego.png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extract -sf openstego.png -p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output.txt (leave out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create file with original name!)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95">
                <a:tc>
                  <a:txBody>
                    <a:bodyPr/>
                    <a:lstStyle/>
                    <a:p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outguess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"redundant bits" to hide data. Comes in two versions: old=outguess-0.13 taken from 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here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and new=outguess from the package repos. To recover, you must use the one used for hiding.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outguess -k password -d secret.txt cover.jpg stego.jpg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outguess -r -k password stego.jpg output.txt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10426" y="6394304"/>
            <a:ext cx="4401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https://github.com/DominicBreuker/stego-toolkit#tools</a:t>
            </a:r>
          </a:p>
        </p:txBody>
      </p:sp>
    </p:spTree>
    <p:extLst>
      <p:ext uri="{BB962C8B-B14F-4D97-AF65-F5344CB8AC3E}">
        <p14:creationId xmlns:p14="http://schemas.microsoft.com/office/powerpoint/2010/main" val="139990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Discover hidden rhino photos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Steganography</a:t>
            </a:r>
          </a:p>
        </p:txBody>
      </p:sp>
    </p:spTree>
    <p:extLst>
      <p:ext uri="{BB962C8B-B14F-4D97-AF65-F5344CB8AC3E}">
        <p14:creationId xmlns:p14="http://schemas.microsoft.com/office/powerpoint/2010/main" val="136331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Any other tools detecting steganography?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71245"/>
              </p:ext>
            </p:extLst>
          </p:nvPr>
        </p:nvGraphicFramePr>
        <p:xfrm>
          <a:off x="985968" y="1153934"/>
          <a:ext cx="8288035" cy="28600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4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5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99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 types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to use</a:t>
                      </a:r>
                    </a:p>
                  </a:txBody>
                  <a:tcPr marL="17730" marR="17730" marT="10639" marB="106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37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u="none" strike="noStrike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stegoVeritas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(JPG, PNG, GIF, TIFF, BMP)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wide variety of simple and advanced checks. Check out stegoveritas.py -h. Checks metadata, creates many transformed images and saves them to a directory, Brute forces LSB, …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stegoveritas.py stego.jpg to run all checks</a:t>
                      </a:r>
                    </a:p>
                  </a:txBody>
                  <a:tcPr marL="17730" marR="17730" marT="10639" marB="106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zsteg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(PNG, BMP)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 various LSB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also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the </a:t>
                      </a: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Camouflage tool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zsteg -a stego.jpg to run all checks</a:t>
                      </a:r>
                    </a:p>
                  </a:txBody>
                  <a:tcPr marL="17730" marR="17730" marT="10639" marB="106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0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stegdetect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Performs statistical tests to find if a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tool was used (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outguess,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…). Check out man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stegdetect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for details.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stegdetect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stego.jpg</a:t>
                      </a:r>
                    </a:p>
                  </a:txBody>
                  <a:tcPr marL="17730" marR="17730" marT="10639" marB="106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50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u="none" strike="noStrike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stegbreak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Brute force cracker for JPG images. Claims it can crack outguess, 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7730" marR="17730" marT="10639" marB="10639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stegbreak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-t o -f wordlist.txt stego.jpg, use -t o for outguess, -t p for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 -t j for </a:t>
                      </a:r>
                      <a:r>
                        <a:rPr lang="en-US" sz="13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30" marR="17730" marT="10639" marB="106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6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2365"/>
            <a:ext cx="9494034" cy="21553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Stego</a:t>
            </a:r>
            <a:r>
              <a:rPr lang="en-US" dirty="0"/>
              <a:t> Toolkit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7737"/>
            <a:ext cx="9523675" cy="1723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433033"/>
            <a:ext cx="180055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toolkit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28405"/>
            <a:ext cx="246009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other available tools</a:t>
            </a:r>
          </a:p>
        </p:txBody>
      </p:sp>
    </p:spTree>
    <p:extLst>
      <p:ext uri="{BB962C8B-B14F-4D97-AF65-F5344CB8AC3E}">
        <p14:creationId xmlns:p14="http://schemas.microsoft.com/office/powerpoint/2010/main" val="84052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87" y="851058"/>
            <a:ext cx="7374819" cy="144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87" y="2933729"/>
            <a:ext cx="8541018" cy="3337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9687" y="481726"/>
            <a:ext cx="36367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one of the tools, </a:t>
            </a:r>
            <a:r>
              <a:rPr lang="en-US" dirty="0" err="1"/>
              <a:t>jphide</a:t>
            </a:r>
            <a:r>
              <a:rPr lang="en-US" dirty="0"/>
              <a:t>/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9686" y="2564397"/>
            <a:ext cx="11092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Try </a:t>
            </a:r>
            <a:r>
              <a:rPr lang="en-US" dirty="0" err="1"/>
              <a:t>jphide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085" y="726358"/>
            <a:ext cx="8724436" cy="5419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040" y="1141148"/>
            <a:ext cx="264604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location of </a:t>
            </a:r>
            <a:r>
              <a:rPr lang="en-US" dirty="0" err="1"/>
              <a:t>jphide</a:t>
            </a:r>
            <a:r>
              <a:rPr lang="en-US" dirty="0"/>
              <a:t> and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040" y="2389657"/>
            <a:ext cx="264604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Try </a:t>
            </a:r>
            <a:r>
              <a:rPr lang="en-US" dirty="0" err="1"/>
              <a:t>jpseed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0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Practices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45F159-584B-EA69-9BF6-879C672F3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93159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57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to extract hidden rhino photos?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749E88-7368-4E44-17E3-E82A86E9F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4968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3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STEP 1: Detect which tool is used for hiding photos</a:t>
            </a:r>
          </a:p>
        </p:txBody>
      </p:sp>
      <p:sp>
        <p:nvSpPr>
          <p:cNvPr id="17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50329BCC-453A-CFBD-C4A5-51BC92BC3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1198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640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323" y="3006398"/>
            <a:ext cx="7637962" cy="537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709"/>
          <a:stretch/>
        </p:blipFill>
        <p:spPr>
          <a:xfrm>
            <a:off x="2701323" y="1452913"/>
            <a:ext cx="7637962" cy="1643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323" y="4734935"/>
            <a:ext cx="8787019" cy="1379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169" y="1452913"/>
            <a:ext cx="20121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</a:t>
            </a:r>
            <a:r>
              <a:rPr lang="en-US" i="1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169" y="2043377"/>
            <a:ext cx="20121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5 non-rhino photos to the </a:t>
            </a:r>
            <a:r>
              <a:rPr lang="en-US" i="1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169" y="4734935"/>
            <a:ext cx="2012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Navigate to </a:t>
            </a:r>
            <a:r>
              <a:rPr lang="en-US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169" y="5474874"/>
            <a:ext cx="2012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folder contains 5 photos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12E880-8720-49D0-B45A-A0024F12C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323" y="3966913"/>
            <a:ext cx="5959356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718"/>
          <a:stretch/>
        </p:blipFill>
        <p:spPr>
          <a:xfrm>
            <a:off x="407754" y="2051946"/>
            <a:ext cx="5204153" cy="806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4980" y="1690688"/>
            <a:ext cx="30915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View the metadata of the 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754" y="2857986"/>
            <a:ext cx="3810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4351"/>
                </a:solidFill>
                <a:latin typeface="Arial" panose="020B0604020202020204" pitchFamily="34" charset="0"/>
              </a:rPr>
              <a:t>Sometimes important stuff is hidden in the metadata of the image or the file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80" y="2051946"/>
            <a:ext cx="5971033" cy="4487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754" y="1690688"/>
            <a:ext cx="451918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Install </a:t>
            </a:r>
            <a:r>
              <a:rPr lang="en-US" dirty="0" err="1">
                <a:solidFill>
                  <a:srgbClr val="3B4351"/>
                </a:solidFill>
                <a:latin typeface="Arial" panose="020B0604020202020204" pitchFamily="34" charset="0"/>
              </a:rPr>
              <a:t>exiftool</a:t>
            </a:r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 to view metadata of the file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suspicious data in photo metadata?</a:t>
            </a:r>
          </a:p>
        </p:txBody>
      </p:sp>
    </p:spTree>
    <p:extLst>
      <p:ext uri="{BB962C8B-B14F-4D97-AF65-F5344CB8AC3E}">
        <p14:creationId xmlns:p14="http://schemas.microsoft.com/office/powerpoint/2010/main" val="302125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73" y="2200351"/>
            <a:ext cx="4836919" cy="32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83" y="2760447"/>
            <a:ext cx="5643656" cy="330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760447"/>
            <a:ext cx="24513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Trigger rebuilds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773" y="264176"/>
            <a:ext cx="7125775" cy="17415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224944"/>
            <a:ext cx="250517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Download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source code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719254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Roboto"/>
              </a:rPr>
              <a:t>autoreconf</a:t>
            </a:r>
            <a:r>
              <a:rPr lang="en-US" sz="1600" dirty="0">
                <a:latin typeface="Roboto"/>
              </a:rPr>
              <a:t> is a </a:t>
            </a:r>
            <a:r>
              <a:rPr lang="en-US" sz="1600" i="1" dirty="0" err="1">
                <a:latin typeface="Roboto"/>
              </a:rPr>
              <a:t>Autotool</a:t>
            </a:r>
            <a:r>
              <a:rPr lang="en-US" sz="1600" dirty="0">
                <a:latin typeface="Roboto"/>
              </a:rPr>
              <a:t> which is used to create automatically buildable source code for Unix-like systems.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b="1" dirty="0">
                <a:latin typeface="Roboto"/>
              </a:rPr>
              <a:t>Preparation: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7030A0"/>
                </a:solidFill>
              </a:rPr>
              <a:t>hello.c</a:t>
            </a:r>
            <a:r>
              <a:rPr lang="en-US" sz="1600" i="1" dirty="0"/>
              <a:t>: </a:t>
            </a:r>
            <a:r>
              <a:rPr lang="en-US" sz="1600" dirty="0"/>
              <a:t>hello world source code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configure.ac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/>
              <a:t>: </a:t>
            </a:r>
            <a:r>
              <a:rPr lang="en-US" sz="1600" dirty="0"/>
              <a:t>Describes configuration required for compile source code, such as dependency generation.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Makefile.am</a:t>
            </a:r>
            <a:r>
              <a:rPr lang="en-US" sz="1600" i="1" dirty="0"/>
              <a:t> : </a:t>
            </a:r>
            <a:r>
              <a:rPr lang="en-US" sz="1600" dirty="0"/>
              <a:t>Describes sources code and compiled name</a:t>
            </a:r>
          </a:p>
          <a:p>
            <a:pPr fontAlgn="base"/>
            <a:r>
              <a:rPr lang="en-US" sz="1600" b="1" dirty="0">
                <a:latin typeface="Roboto"/>
              </a:rPr>
              <a:t>Executable generation: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C00000"/>
                </a:solidFill>
              </a:rPr>
              <a:t>autoreconfg</a:t>
            </a:r>
            <a:r>
              <a:rPr lang="en-US" sz="1600" i="1" dirty="0">
                <a:solidFill>
                  <a:srgbClr val="C00000"/>
                </a:solidFill>
              </a:rPr>
              <a:t> –</a:t>
            </a:r>
            <a:r>
              <a:rPr lang="en-US" sz="1600" i="1" dirty="0" err="1">
                <a:solidFill>
                  <a:srgbClr val="C00000"/>
                </a:solidFill>
              </a:rPr>
              <a:t>i</a:t>
            </a:r>
            <a:r>
              <a:rPr lang="en-US" sz="1600" i="1" dirty="0">
                <a:solidFill>
                  <a:srgbClr val="C00000"/>
                </a:solidFill>
              </a:rPr>
              <a:t>: </a:t>
            </a:r>
            <a:r>
              <a:rPr lang="en-US" sz="1600" i="1" dirty="0"/>
              <a:t>force to rebuild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./configure</a:t>
            </a:r>
            <a:r>
              <a:rPr lang="en-US" sz="1600" dirty="0"/>
              <a:t> -&gt; </a:t>
            </a:r>
            <a:r>
              <a:rPr lang="en-US" sz="1600" i="1" dirty="0">
                <a:solidFill>
                  <a:schemeClr val="accent6"/>
                </a:solidFill>
              </a:rPr>
              <a:t>configure.ac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make</a:t>
            </a:r>
            <a:r>
              <a:rPr lang="en-US" sz="1600" i="1" dirty="0"/>
              <a:t> -</a:t>
            </a:r>
            <a:r>
              <a:rPr lang="en-US" sz="1600" dirty="0"/>
              <a:t>&gt; </a:t>
            </a:r>
            <a:r>
              <a:rPr lang="en-US" sz="1600" i="1" dirty="0">
                <a:solidFill>
                  <a:schemeClr val="accent1"/>
                </a:solidFill>
              </a:rPr>
              <a:t>Makefile.am </a:t>
            </a:r>
          </a:p>
          <a:p>
            <a:pPr fontAlgn="base"/>
            <a:r>
              <a:rPr lang="en-US" sz="1600" b="1" dirty="0">
                <a:latin typeface="Roboto"/>
              </a:rPr>
              <a:t>Results: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executable </a:t>
            </a:r>
            <a:r>
              <a:rPr lang="en-US" sz="1600" i="1" dirty="0">
                <a:solidFill>
                  <a:srgbClr val="7030A0"/>
                </a:solidFill>
              </a:rPr>
              <a:t>hello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7339B-8F18-4C14-AECC-44BEEE910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158" y="2503112"/>
            <a:ext cx="3680779" cy="213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2126C8-2CD2-470E-B68D-DFCCEBE32C08}"/>
              </a:ext>
            </a:extLst>
          </p:cNvPr>
          <p:cNvSpPr txBox="1"/>
          <p:nvPr/>
        </p:nvSpPr>
        <p:spPr>
          <a:xfrm>
            <a:off x="8400158" y="2178282"/>
            <a:ext cx="25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no </a:t>
            </a:r>
            <a:r>
              <a:rPr lang="en-US" i="1" dirty="0" err="1">
                <a:solidFill>
                  <a:srgbClr val="7030A0"/>
                </a:solidFill>
              </a:rPr>
              <a:t>autoreconf</a:t>
            </a:r>
            <a:r>
              <a:rPr lang="en-US" dirty="0"/>
              <a:t> installed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7F613-B0E8-444E-AF1F-8296C42A289B}"/>
              </a:ext>
            </a:extLst>
          </p:cNvPr>
          <p:cNvSpPr txBox="1"/>
          <p:nvPr/>
        </p:nvSpPr>
        <p:spPr>
          <a:xfrm>
            <a:off x="609600" y="1359346"/>
            <a:ext cx="211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works for </a:t>
            </a:r>
            <a:r>
              <a:rPr lang="en-US" b="0" i="0" dirty="0">
                <a:solidFill>
                  <a:srgbClr val="FF0000"/>
                </a:solidFill>
                <a:effectLst/>
                <a:latin typeface="-apple-system"/>
              </a:rPr>
              <a:t>Ubuntu 16.04 and 18.04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644BFC-0BF4-4BA4-AE63-80F70C4D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1" y="881575"/>
            <a:ext cx="66692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9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6" y="1662123"/>
            <a:ext cx="7198233" cy="76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6" y="3327497"/>
            <a:ext cx="7246494" cy="1792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4206" y="1292791"/>
            <a:ext cx="33846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Set compilation environments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34206" y="2958165"/>
            <a:ext cx="50969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Compile source code to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4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13" y="2993699"/>
            <a:ext cx="8518757" cy="2311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13" y="1213555"/>
            <a:ext cx="7349060" cy="1224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3713" y="844223"/>
            <a:ext cx="33846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Verify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3712" y="2624367"/>
            <a:ext cx="42750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Detect the tools used for hide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01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20768</TotalTime>
  <Words>1375</Words>
  <Application>Microsoft Office PowerPoint</Application>
  <PresentationFormat>Widescreen</PresentationFormat>
  <Paragraphs>184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Calibri</vt:lpstr>
      <vt:lpstr>Roboto</vt:lpstr>
      <vt:lpstr>Times New Roman</vt:lpstr>
      <vt:lpstr>Trebuchet MS</vt:lpstr>
      <vt:lpstr>Wingdings 3</vt:lpstr>
      <vt:lpstr>Facet</vt:lpstr>
      <vt:lpstr>Rhino Hunting – Illegal Possession Investigation</vt:lpstr>
      <vt:lpstr>Steganography</vt:lpstr>
      <vt:lpstr>How to extract hidden rhino photos?</vt:lpstr>
      <vt:lpstr>STEP 1: Detect which tool is used for hiding photos</vt:lpstr>
      <vt:lpstr>PowerPoint Presentation</vt:lpstr>
      <vt:lpstr>Any suspicious data in photo metadata?</vt:lpstr>
      <vt:lpstr>PowerPoint Presentation</vt:lpstr>
      <vt:lpstr>PowerPoint Presentation</vt:lpstr>
      <vt:lpstr>PowerPoint Presentation</vt:lpstr>
      <vt:lpstr>PowerPoint Presentation</vt:lpstr>
      <vt:lpstr>STEP 2: How to use stegcrack to find jphide passwords?</vt:lpstr>
      <vt:lpstr>PowerPoint Presentation</vt:lpstr>
      <vt:lpstr>PowerPoint Presentation</vt:lpstr>
      <vt:lpstr>STEP 3: How to use the steghide/stegseek to recover the photos?</vt:lpstr>
      <vt:lpstr>PowerPoint Presentation</vt:lpstr>
      <vt:lpstr>PowerPoint Presentation</vt:lpstr>
      <vt:lpstr>Evidence</vt:lpstr>
      <vt:lpstr>Steg Toolkit - Other useful tools collection </vt:lpstr>
      <vt:lpstr>Any other tools doing steganography?</vt:lpstr>
      <vt:lpstr>Any other tools detecting steganography?</vt:lpstr>
      <vt:lpstr>Stego Toolkit</vt:lpstr>
      <vt:lpstr>PowerPoint Presentation</vt:lpstr>
      <vt:lpstr>PowerPoint Presentation</vt:lpstr>
      <vt:lpstr>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1725</cp:revision>
  <dcterms:created xsi:type="dcterms:W3CDTF">2020-09-14T14:43:27Z</dcterms:created>
  <dcterms:modified xsi:type="dcterms:W3CDTF">2022-11-21T10:19:03Z</dcterms:modified>
</cp:coreProperties>
</file>