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87" r:id="rId2"/>
    <p:sldId id="298" r:id="rId3"/>
    <p:sldId id="357" r:id="rId4"/>
    <p:sldId id="288" r:id="rId5"/>
    <p:sldId id="309" r:id="rId6"/>
    <p:sldId id="301" r:id="rId7"/>
    <p:sldId id="302" r:id="rId8"/>
    <p:sldId id="304" r:id="rId9"/>
    <p:sldId id="305" r:id="rId10"/>
    <p:sldId id="306" r:id="rId11"/>
    <p:sldId id="307" r:id="rId12"/>
    <p:sldId id="310" r:id="rId13"/>
    <p:sldId id="312" r:id="rId14"/>
    <p:sldId id="311" r:id="rId15"/>
    <p:sldId id="313" r:id="rId16"/>
    <p:sldId id="315" r:id="rId17"/>
    <p:sldId id="316" r:id="rId18"/>
    <p:sldId id="320" r:id="rId19"/>
    <p:sldId id="319" r:id="rId20"/>
    <p:sldId id="322" r:id="rId21"/>
    <p:sldId id="323" r:id="rId22"/>
    <p:sldId id="324" r:id="rId23"/>
    <p:sldId id="321" r:id="rId24"/>
    <p:sldId id="308" r:id="rId25"/>
    <p:sldId id="303" r:id="rId26"/>
    <p:sldId id="347" r:id="rId27"/>
    <p:sldId id="352" r:id="rId28"/>
    <p:sldId id="351" r:id="rId29"/>
    <p:sldId id="346" r:id="rId30"/>
    <p:sldId id="348" r:id="rId31"/>
    <p:sldId id="349" r:id="rId32"/>
    <p:sldId id="350" r:id="rId33"/>
    <p:sldId id="314" r:id="rId34"/>
    <p:sldId id="353" r:id="rId35"/>
    <p:sldId id="300" r:id="rId36"/>
    <p:sldId id="291" r:id="rId37"/>
    <p:sldId id="295" r:id="rId38"/>
    <p:sldId id="354" r:id="rId39"/>
    <p:sldId id="297" r:id="rId40"/>
    <p:sldId id="296" r:id="rId41"/>
    <p:sldId id="355" r:id="rId42"/>
    <p:sldId id="356" r:id="rId43"/>
    <p:sldId id="290" r:id="rId44"/>
    <p:sldId id="293" r:id="rId45"/>
    <p:sldId id="335" r:id="rId46"/>
    <p:sldId id="336" r:id="rId47"/>
    <p:sldId id="334" r:id="rId48"/>
    <p:sldId id="299" r:id="rId49"/>
    <p:sldId id="325" r:id="rId50"/>
    <p:sldId id="327" r:id="rId51"/>
    <p:sldId id="326" r:id="rId52"/>
    <p:sldId id="328" r:id="rId53"/>
    <p:sldId id="330" r:id="rId54"/>
    <p:sldId id="331" r:id="rId55"/>
    <p:sldId id="332" r:id="rId56"/>
    <p:sldId id="333" r:id="rId57"/>
    <p:sldId id="337" r:id="rId58"/>
    <p:sldId id="339" r:id="rId59"/>
    <p:sldId id="340" r:id="rId60"/>
    <p:sldId id="342" r:id="rId61"/>
    <p:sldId id="338" r:id="rId62"/>
    <p:sldId id="341" r:id="rId63"/>
    <p:sldId id="343" r:id="rId64"/>
    <p:sldId id="344" r:id="rId65"/>
    <p:sldId id="345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00"/>
    <a:srgbClr val="D81E00"/>
    <a:srgbClr val="318EFD"/>
    <a:srgbClr val="AEAEAE"/>
    <a:srgbClr val="AB51D6"/>
    <a:srgbClr val="00AAD6"/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3DEB3-B35E-455E-962A-766371A73E71}" v="43" dt="2021-08-12T20:30:38.4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26" autoAdjust="0"/>
    <p:restoredTop sz="88204" autoAdjust="0"/>
  </p:normalViewPr>
  <p:slideViewPr>
    <p:cSldViewPr snapToGrid="0">
      <p:cViewPr varScale="1">
        <p:scale>
          <a:sx n="56" d="100"/>
          <a:sy n="56" d="100"/>
        </p:scale>
        <p:origin x="4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Wheeless" userId="S::id63la41@ubalt.edu::edf7d7f9-5d95-4eec-886d-0f745236a21b" providerId="AD" clId="Web-{EFDB7389-BEFA-A459-AC04-7036D2800BAB}"/>
    <pc:docChg chg="sldOrd">
      <pc:chgData name="Richard Wheeless" userId="S::id63la41@ubalt.edu::edf7d7f9-5d95-4eec-886d-0f745236a21b" providerId="AD" clId="Web-{EFDB7389-BEFA-A459-AC04-7036D2800BAB}" dt="2021-02-05T04:30:08.248" v="0"/>
      <pc:docMkLst>
        <pc:docMk/>
      </pc:docMkLst>
      <pc:sldChg chg="ord">
        <pc:chgData name="Richard Wheeless" userId="S::id63la41@ubalt.edu::edf7d7f9-5d95-4eec-886d-0f745236a21b" providerId="AD" clId="Web-{EFDB7389-BEFA-A459-AC04-7036D2800BAB}" dt="2021-02-05T04:30:08.248" v="0"/>
        <pc:sldMkLst>
          <pc:docMk/>
          <pc:sldMk cId="2219828795" sldId="263"/>
        </pc:sldMkLst>
      </pc:sldChg>
    </pc:docChg>
  </pc:docChgLst>
  <pc:docChgLst>
    <pc:chgData name="Weifeng Xu" userId="e7aed605-a3dd-4d5a-a692-a87037af107b" providerId="ADAL" clId="{E0A36AE6-DAEB-4086-8CDB-3902B8401090}"/>
    <pc:docChg chg="undo custSel mod addSld delSld modSld">
      <pc:chgData name="Weifeng Xu" userId="e7aed605-a3dd-4d5a-a692-a87037af107b" providerId="ADAL" clId="{E0A36AE6-DAEB-4086-8CDB-3902B8401090}" dt="2021-01-18T00:01:06.800" v="260" actId="6549"/>
      <pc:docMkLst>
        <pc:docMk/>
      </pc:docMkLst>
      <pc:sldChg chg="addSp delSp modSp mod setBg">
        <pc:chgData name="Weifeng Xu" userId="e7aed605-a3dd-4d5a-a692-a87037af107b" providerId="ADAL" clId="{E0A36AE6-DAEB-4086-8CDB-3902B8401090}" dt="2021-01-17T23:59:46.284" v="256" actId="26606"/>
        <pc:sldMkLst>
          <pc:docMk/>
          <pc:sldMk cId="1392771324" sldId="258"/>
        </pc:sldMkLst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4" creationId="{00000000-0000-0000-0000-000000000000}"/>
          </ac:spMkLst>
        </pc:spChg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5" creationId="{00000000-0000-0000-0000-000000000000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1" creationId="{92EA0DEB-983C-4A94-9B9A-51E32098C2E2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3" creationId="{9E197AD2-3004-4188-A389-E9EAC108A04B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5" creationId="{A82D0C51-DE81-4DC1-8D2D-1A3EE14E678E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8" creationId="{936CFC0A-8C37-453C-9488-1B30FBC3B3B0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9" creationId="{FBC3EAFD-A275-4F9B-8F62-72B6678F35A8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30" creationId="{06E64A6D-2B9F-4AAD-AB42-A61BAF01AC12}"/>
          </ac:spMkLst>
        </pc:spChg>
        <pc:spChg chg="ad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1031" creationId="{2643BE6C-86B7-4AB9-91E8-9B5DB45AC8EA}"/>
          </ac:spMkLst>
        </pc:spChg>
        <pc:spChg chg="add del">
          <ac:chgData name="Weifeng Xu" userId="e7aed605-a3dd-4d5a-a692-a87037af107b" providerId="ADAL" clId="{E0A36AE6-DAEB-4086-8CDB-3902B8401090}" dt="2021-01-17T23:50:13.157" v="125" actId="26606"/>
          <ac:spMkLst>
            <pc:docMk/>
            <pc:sldMk cId="1392771324" sldId="258"/>
            <ac:spMk id="1032" creationId="{2643BE6C-86B7-4AB9-91E8-9B5DB45AC8EA}"/>
          </ac:spMkLst>
        </pc:spChg>
        <pc:picChg chg="add del">
          <ac:chgData name="Weifeng Xu" userId="e7aed605-a3dd-4d5a-a692-a87037af107b" providerId="ADAL" clId="{E0A36AE6-DAEB-4086-8CDB-3902B8401090}" dt="2021-01-17T23:49:00.056" v="94" actId="26606"/>
          <ac:picMkLst>
            <pc:docMk/>
            <pc:sldMk cId="1392771324" sldId="258"/>
            <ac:picMk id="77" creationId="{C51881DD-AD85-41BE-8A49-C2FB45800E10}"/>
          </ac:picMkLst>
        </pc:picChg>
        <pc:picChg chg="add mod">
          <ac:chgData name="Weifeng Xu" userId="e7aed605-a3dd-4d5a-a692-a87037af107b" providerId="ADAL" clId="{E0A36AE6-DAEB-4086-8CDB-3902B8401090}" dt="2021-01-17T23:59:46.284" v="256" actId="26606"/>
          <ac:picMkLst>
            <pc:docMk/>
            <pc:sldMk cId="1392771324" sldId="258"/>
            <ac:picMk id="1026" creationId="{1749E611-ACB8-4D69-A2FA-07F87D23322E}"/>
          </ac:picMkLst>
        </pc:picChg>
        <pc:cxnChg chg="add del">
          <ac:chgData name="Weifeng Xu" userId="e7aed605-a3dd-4d5a-a692-a87037af107b" providerId="ADAL" clId="{E0A36AE6-DAEB-4086-8CDB-3902B8401090}" dt="2021-01-17T23:49:00.056" v="94" actId="26606"/>
          <ac:cxnSpMkLst>
            <pc:docMk/>
            <pc:sldMk cId="1392771324" sldId="258"/>
            <ac:cxnSpMk id="79" creationId="{9AD20FE8-ED02-4CDE-83B1-A1436305C3DC}"/>
          </ac:cxnSpMkLst>
        </pc:cxnChg>
      </pc:sldChg>
      <pc:sldChg chg="del">
        <pc:chgData name="Weifeng Xu" userId="e7aed605-a3dd-4d5a-a692-a87037af107b" providerId="ADAL" clId="{E0A36AE6-DAEB-4086-8CDB-3902B8401090}" dt="2021-01-17T23:45:25.843" v="81" actId="47"/>
        <pc:sldMkLst>
          <pc:docMk/>
          <pc:sldMk cId="627889270" sldId="259"/>
        </pc:sldMkLst>
      </pc:sldChg>
      <pc:sldChg chg="modSp new mod">
        <pc:chgData name="Weifeng Xu" userId="e7aed605-a3dd-4d5a-a692-a87037af107b" providerId="ADAL" clId="{E0A36AE6-DAEB-4086-8CDB-3902B8401090}" dt="2021-01-17T23:53:10.893" v="178" actId="20577"/>
        <pc:sldMkLst>
          <pc:docMk/>
          <pc:sldMk cId="2206727044" sldId="259"/>
        </pc:sldMkLst>
        <pc:spChg chg="mod">
          <ac:chgData name="Weifeng Xu" userId="e7aed605-a3dd-4d5a-a692-a87037af107b" providerId="ADAL" clId="{E0A36AE6-DAEB-4086-8CDB-3902B8401090}" dt="2021-01-17T23:52:00.628" v="157" actId="207"/>
          <ac:spMkLst>
            <pc:docMk/>
            <pc:sldMk cId="2206727044" sldId="259"/>
            <ac:spMk id="2" creationId="{B28EEC50-2528-46D9-8995-B6565AC5E995}"/>
          </ac:spMkLst>
        </pc:spChg>
        <pc:spChg chg="mod">
          <ac:chgData name="Weifeng Xu" userId="e7aed605-a3dd-4d5a-a692-a87037af107b" providerId="ADAL" clId="{E0A36AE6-DAEB-4086-8CDB-3902B8401090}" dt="2021-01-17T23:53:10.893" v="178" actId="20577"/>
          <ac:spMkLst>
            <pc:docMk/>
            <pc:sldMk cId="2206727044" sldId="259"/>
            <ac:spMk id="3" creationId="{E7416EDB-845D-48E4-BF29-1E529067857D}"/>
          </ac:spMkLst>
        </pc:spChg>
      </pc:sldChg>
      <pc:sldChg chg="del">
        <pc:chgData name="Weifeng Xu" userId="e7aed605-a3dd-4d5a-a692-a87037af107b" providerId="ADAL" clId="{E0A36AE6-DAEB-4086-8CDB-3902B8401090}" dt="2021-01-17T23:45:25.974" v="82" actId="47"/>
        <pc:sldMkLst>
          <pc:docMk/>
          <pc:sldMk cId="1241162418" sldId="260"/>
        </pc:sldMkLst>
      </pc:sldChg>
      <pc:sldChg chg="addSp modSp new mod setBg">
        <pc:chgData name="Weifeng Xu" userId="e7aed605-a3dd-4d5a-a692-a87037af107b" providerId="ADAL" clId="{E0A36AE6-DAEB-4086-8CDB-3902B8401090}" dt="2021-01-18T00:01:06.800" v="260" actId="6549"/>
        <pc:sldMkLst>
          <pc:docMk/>
          <pc:sldMk cId="3022601266" sldId="260"/>
        </pc:sldMkLst>
        <pc:spChg chg="mod">
          <ac:chgData name="Weifeng Xu" userId="e7aed605-a3dd-4d5a-a692-a87037af107b" providerId="ADAL" clId="{E0A36AE6-DAEB-4086-8CDB-3902B8401090}" dt="2021-01-17T23:58:51.299" v="255" actId="26606"/>
          <ac:spMkLst>
            <pc:docMk/>
            <pc:sldMk cId="3022601266" sldId="260"/>
            <ac:spMk id="2" creationId="{FCE9D9F5-D336-46D9-936D-2071DD6D1AF8}"/>
          </ac:spMkLst>
        </pc:spChg>
        <pc:spChg chg="mod ord">
          <ac:chgData name="Weifeng Xu" userId="e7aed605-a3dd-4d5a-a692-a87037af107b" providerId="ADAL" clId="{E0A36AE6-DAEB-4086-8CDB-3902B8401090}" dt="2021-01-18T00:01:06.800" v="260" actId="6549"/>
          <ac:spMkLst>
            <pc:docMk/>
            <pc:sldMk cId="3022601266" sldId="260"/>
            <ac:spMk id="3" creationId="{94F950F1-CBC3-4C9C-9CF3-789C35F324B1}"/>
          </ac:spMkLst>
        </pc:spChg>
        <pc:picChg chg="add mod">
          <ac:chgData name="Weifeng Xu" userId="e7aed605-a3dd-4d5a-a692-a87037af107b" providerId="ADAL" clId="{E0A36AE6-DAEB-4086-8CDB-3902B8401090}" dt="2021-01-17T23:58:51.299" v="255" actId="26606"/>
          <ac:picMkLst>
            <pc:docMk/>
            <pc:sldMk cId="3022601266" sldId="260"/>
            <ac:picMk id="5" creationId="{3D5C4E18-0CB0-4734-A4CE-6EACA1400461}"/>
          </ac:picMkLst>
        </pc:picChg>
      </pc:sldChg>
      <pc:sldChg chg="del">
        <pc:chgData name="Weifeng Xu" userId="e7aed605-a3dd-4d5a-a692-a87037af107b" providerId="ADAL" clId="{E0A36AE6-DAEB-4086-8CDB-3902B8401090}" dt="2021-01-17T23:45:26.140" v="83" actId="47"/>
        <pc:sldMkLst>
          <pc:docMk/>
          <pc:sldMk cId="2722048472" sldId="261"/>
        </pc:sldMkLst>
      </pc:sldChg>
      <pc:sldChg chg="del">
        <pc:chgData name="Weifeng Xu" userId="e7aed605-a3dd-4d5a-a692-a87037af107b" providerId="ADAL" clId="{E0A36AE6-DAEB-4086-8CDB-3902B8401090}" dt="2021-01-17T23:45:26.285" v="84" actId="47"/>
        <pc:sldMkLst>
          <pc:docMk/>
          <pc:sldMk cId="988553735" sldId="262"/>
        </pc:sldMkLst>
      </pc:sldChg>
      <pc:sldChg chg="del">
        <pc:chgData name="Weifeng Xu" userId="e7aed605-a3dd-4d5a-a692-a87037af107b" providerId="ADAL" clId="{E0A36AE6-DAEB-4086-8CDB-3902B8401090}" dt="2021-01-17T23:45:26.428" v="85" actId="47"/>
        <pc:sldMkLst>
          <pc:docMk/>
          <pc:sldMk cId="1237432803" sldId="263"/>
        </pc:sldMkLst>
      </pc:sldChg>
      <pc:sldChg chg="del">
        <pc:chgData name="Weifeng Xu" userId="e7aed605-a3dd-4d5a-a692-a87037af107b" providerId="ADAL" clId="{E0A36AE6-DAEB-4086-8CDB-3902B8401090}" dt="2021-01-17T23:45:26.580" v="86" actId="47"/>
        <pc:sldMkLst>
          <pc:docMk/>
          <pc:sldMk cId="2602603962" sldId="264"/>
        </pc:sldMkLst>
      </pc:sldChg>
      <pc:sldChg chg="del">
        <pc:chgData name="Weifeng Xu" userId="e7aed605-a3dd-4d5a-a692-a87037af107b" providerId="ADAL" clId="{E0A36AE6-DAEB-4086-8CDB-3902B8401090}" dt="2021-01-17T23:45:26.781" v="87" actId="47"/>
        <pc:sldMkLst>
          <pc:docMk/>
          <pc:sldMk cId="3419174452" sldId="265"/>
        </pc:sldMkLst>
      </pc:sldChg>
      <pc:sldChg chg="del">
        <pc:chgData name="Weifeng Xu" userId="e7aed605-a3dd-4d5a-a692-a87037af107b" providerId="ADAL" clId="{E0A36AE6-DAEB-4086-8CDB-3902B8401090}" dt="2021-01-17T23:45:26.965" v="88" actId="47"/>
        <pc:sldMkLst>
          <pc:docMk/>
          <pc:sldMk cId="1160958258" sldId="266"/>
        </pc:sldMkLst>
      </pc:sldChg>
    </pc:docChg>
  </pc:docChgLst>
  <pc:docChgLst>
    <pc:chgData name="Weifeng Xu" userId="e7aed605-a3dd-4d5a-a692-a87037af107b" providerId="ADAL" clId="{75D3DEB3-B35E-455E-962A-766371A73E71}"/>
    <pc:docChg chg="undo custSel modSld">
      <pc:chgData name="Weifeng Xu" userId="e7aed605-a3dd-4d5a-a692-a87037af107b" providerId="ADAL" clId="{75D3DEB3-B35E-455E-962A-766371A73E71}" dt="2021-08-12T20:30:38.424" v="155"/>
      <pc:docMkLst>
        <pc:docMk/>
      </pc:docMkLst>
      <pc:sldChg chg="addSp delSp modSp mod">
        <pc:chgData name="Weifeng Xu" userId="e7aed605-a3dd-4d5a-a692-a87037af107b" providerId="ADAL" clId="{75D3DEB3-B35E-455E-962A-766371A73E71}" dt="2021-08-12T20:30:38.424" v="155"/>
        <pc:sldMkLst>
          <pc:docMk/>
          <pc:sldMk cId="2232415064" sldId="336"/>
        </pc:sldMkLst>
        <pc:grpChg chg="mod">
          <ac:chgData name="Weifeng Xu" userId="e7aed605-a3dd-4d5a-a692-a87037af107b" providerId="ADAL" clId="{75D3DEB3-B35E-455E-962A-766371A73E71}" dt="2021-08-12T20:24:27.618" v="39"/>
          <ac:grpSpMkLst>
            <pc:docMk/>
            <pc:sldMk cId="2232415064" sldId="336"/>
            <ac:grpSpMk id="11" creationId="{41C27805-209F-4D90-A72F-6BDD6FE3E831}"/>
          </ac:grpSpMkLst>
        </pc:grpChg>
        <pc:grpChg chg="mod">
          <ac:chgData name="Weifeng Xu" userId="e7aed605-a3dd-4d5a-a692-a87037af107b" providerId="ADAL" clId="{75D3DEB3-B35E-455E-962A-766371A73E71}" dt="2021-08-12T20:24:27.299" v="36"/>
          <ac:grpSpMkLst>
            <pc:docMk/>
            <pc:sldMk cId="2232415064" sldId="336"/>
            <ac:grpSpMk id="14" creationId="{19049971-87D9-4B67-BF21-449EF0A68CB5}"/>
          </ac:grpSpMkLst>
        </pc:grpChg>
        <pc:grpChg chg="del mod">
          <ac:chgData name="Weifeng Xu" userId="e7aed605-a3dd-4d5a-a692-a87037af107b" providerId="ADAL" clId="{75D3DEB3-B35E-455E-962A-766371A73E71}" dt="2021-08-12T20:27:43.034" v="118"/>
          <ac:grpSpMkLst>
            <pc:docMk/>
            <pc:sldMk cId="2232415064" sldId="336"/>
            <ac:grpSpMk id="32" creationId="{54EDBC8E-4A91-44A4-AB19-7E7C6F32F36E}"/>
          </ac:grpSpMkLst>
        </pc:grpChg>
        <pc:grpChg chg="add del mod">
          <ac:chgData name="Weifeng Xu" userId="e7aed605-a3dd-4d5a-a692-a87037af107b" providerId="ADAL" clId="{75D3DEB3-B35E-455E-962A-766371A73E71}" dt="2021-08-12T20:27:43.035" v="119"/>
          <ac:grpSpMkLst>
            <pc:docMk/>
            <pc:sldMk cId="2232415064" sldId="336"/>
            <ac:grpSpMk id="36" creationId="{45D09E52-AED8-4A7B-9BEB-B03FF76A3EDC}"/>
          </ac:grpSpMkLst>
        </pc:grpChg>
        <pc:grpChg chg="add del mod">
          <ac:chgData name="Weifeng Xu" userId="e7aed605-a3dd-4d5a-a692-a87037af107b" providerId="ADAL" clId="{75D3DEB3-B35E-455E-962A-766371A73E71}" dt="2021-08-12T20:27:30.367" v="113"/>
          <ac:grpSpMkLst>
            <pc:docMk/>
            <pc:sldMk cId="2232415064" sldId="336"/>
            <ac:grpSpMk id="39" creationId="{CCA66FDF-B149-4AE2-A7FE-A6662ACF5F35}"/>
          </ac:grpSpMkLst>
        </pc:grpChg>
        <pc:grpChg chg="mod">
          <ac:chgData name="Weifeng Xu" userId="e7aed605-a3dd-4d5a-a692-a87037af107b" providerId="ADAL" clId="{75D3DEB3-B35E-455E-962A-766371A73E71}" dt="2021-08-12T20:27:29.926" v="109"/>
          <ac:grpSpMkLst>
            <pc:docMk/>
            <pc:sldMk cId="2232415064" sldId="336"/>
            <ac:grpSpMk id="43" creationId="{DC7C4EBC-21B5-4C6C-9249-64E2BE5B79DE}"/>
          </ac:grpSpMkLst>
        </pc:grpChg>
        <pc:grpChg chg="add del mod">
          <ac:chgData name="Weifeng Xu" userId="e7aed605-a3dd-4d5a-a692-a87037af107b" providerId="ADAL" clId="{75D3DEB3-B35E-455E-962A-766371A73E71}" dt="2021-08-12T20:27:29.470" v="105"/>
          <ac:grpSpMkLst>
            <pc:docMk/>
            <pc:sldMk cId="2232415064" sldId="336"/>
            <ac:grpSpMk id="47" creationId="{E701E050-C666-494F-8C4C-E3C870D30F9C}"/>
          </ac:grpSpMkLst>
        </pc:grpChg>
        <pc:grpChg chg="add del mod">
          <ac:chgData name="Weifeng Xu" userId="e7aed605-a3dd-4d5a-a692-a87037af107b" providerId="ADAL" clId="{75D3DEB3-B35E-455E-962A-766371A73E71}" dt="2021-08-12T20:27:29.174" v="102"/>
          <ac:grpSpMkLst>
            <pc:docMk/>
            <pc:sldMk cId="2232415064" sldId="336"/>
            <ac:grpSpMk id="50" creationId="{93F17041-090A-4AAE-B890-3D068325AB6F}"/>
          </ac:grpSpMkLst>
        </pc:grpChg>
        <pc:grpChg chg="add del mod">
          <ac:chgData name="Weifeng Xu" userId="e7aed605-a3dd-4d5a-a692-a87037af107b" providerId="ADAL" clId="{75D3DEB3-B35E-455E-962A-766371A73E71}" dt="2021-08-12T20:27:28.640" v="99"/>
          <ac:grpSpMkLst>
            <pc:docMk/>
            <pc:sldMk cId="2232415064" sldId="336"/>
            <ac:grpSpMk id="53" creationId="{E31929D5-DC78-4202-8734-567B795DC566}"/>
          </ac:grpSpMkLst>
        </pc:grpChg>
        <pc:grpChg chg="add del mod">
          <ac:chgData name="Weifeng Xu" userId="e7aed605-a3dd-4d5a-a692-a87037af107b" providerId="ADAL" clId="{75D3DEB3-B35E-455E-962A-766371A73E71}" dt="2021-08-12T20:27:28.342" v="96"/>
          <ac:grpSpMkLst>
            <pc:docMk/>
            <pc:sldMk cId="2232415064" sldId="336"/>
            <ac:grpSpMk id="56" creationId="{415271BE-C2F7-4535-8190-321F0D87A9BB}"/>
          </ac:grpSpMkLst>
        </pc:grpChg>
        <pc:grpChg chg="add del mod">
          <ac:chgData name="Weifeng Xu" userId="e7aed605-a3dd-4d5a-a692-a87037af107b" providerId="ADAL" clId="{75D3DEB3-B35E-455E-962A-766371A73E71}" dt="2021-08-12T20:27:27.926" v="92"/>
          <ac:grpSpMkLst>
            <pc:docMk/>
            <pc:sldMk cId="2232415064" sldId="336"/>
            <ac:grpSpMk id="60" creationId="{C07716E0-9E03-4CBF-AB9D-FF2E137408A4}"/>
          </ac:grpSpMkLst>
        </pc:grpChg>
        <pc:grpChg chg="mod">
          <ac:chgData name="Weifeng Xu" userId="e7aed605-a3dd-4d5a-a692-a87037af107b" providerId="ADAL" clId="{75D3DEB3-B35E-455E-962A-766371A73E71}" dt="2021-08-12T20:27:27.767" v="90"/>
          <ac:grpSpMkLst>
            <pc:docMk/>
            <pc:sldMk cId="2232415064" sldId="336"/>
            <ac:grpSpMk id="62" creationId="{C1F3A81C-DC46-4462-AC7A-4E28D2F817B6}"/>
          </ac:grpSpMkLst>
        </pc:grpChg>
        <pc:grpChg chg="mod">
          <ac:chgData name="Weifeng Xu" userId="e7aed605-a3dd-4d5a-a692-a87037af107b" providerId="ADAL" clId="{75D3DEB3-B35E-455E-962A-766371A73E71}" dt="2021-08-12T20:27:27.406" v="87"/>
          <ac:grpSpMkLst>
            <pc:docMk/>
            <pc:sldMk cId="2232415064" sldId="336"/>
            <ac:grpSpMk id="65" creationId="{F8F5153C-9F08-4A97-A7D7-2D3235835FC0}"/>
          </ac:grpSpMkLst>
        </pc:grpChg>
        <pc:grpChg chg="del mod">
          <ac:chgData name="Weifeng Xu" userId="e7aed605-a3dd-4d5a-a692-a87037af107b" providerId="ADAL" clId="{75D3DEB3-B35E-455E-962A-766371A73E71}" dt="2021-08-12T20:28:03.660" v="132"/>
          <ac:grpSpMkLst>
            <pc:docMk/>
            <pc:sldMk cId="2232415064" sldId="336"/>
            <ac:grpSpMk id="70" creationId="{CD687DF4-D117-4078-911E-429D1CB3D566}"/>
          </ac:grpSpMkLst>
        </pc:grpChg>
        <pc:grpChg chg="del mod">
          <ac:chgData name="Weifeng Xu" userId="e7aed605-a3dd-4d5a-a692-a87037af107b" providerId="ADAL" clId="{75D3DEB3-B35E-455E-962A-766371A73E71}" dt="2021-08-12T20:28:07.712" v="134"/>
          <ac:grpSpMkLst>
            <pc:docMk/>
            <pc:sldMk cId="2232415064" sldId="336"/>
            <ac:grpSpMk id="75" creationId="{9362F67C-7699-48E0-A6E3-DBF26028BADE}"/>
          </ac:grpSpMkLst>
        </pc:grpChg>
        <pc:grpChg chg="del mod">
          <ac:chgData name="Weifeng Xu" userId="e7aed605-a3dd-4d5a-a692-a87037af107b" providerId="ADAL" clId="{75D3DEB3-B35E-455E-962A-766371A73E71}" dt="2021-08-12T20:28:15.221" v="137"/>
          <ac:grpSpMkLst>
            <pc:docMk/>
            <pc:sldMk cId="2232415064" sldId="336"/>
            <ac:grpSpMk id="77" creationId="{ECE1D958-51D5-422E-9D55-FCD52D68B5BF}"/>
          </ac:grpSpMkLst>
        </pc:grpChg>
        <pc:grpChg chg="del mod">
          <ac:chgData name="Weifeng Xu" userId="e7aed605-a3dd-4d5a-a692-a87037af107b" providerId="ADAL" clId="{75D3DEB3-B35E-455E-962A-766371A73E71}" dt="2021-08-12T20:29:04.056" v="142"/>
          <ac:grpSpMkLst>
            <pc:docMk/>
            <pc:sldMk cId="2232415064" sldId="336"/>
            <ac:grpSpMk id="80" creationId="{945500A4-557A-4070-96C9-E4C351FD7A60}"/>
          </ac:grpSpMkLst>
        </pc:grpChg>
        <pc:grpChg chg="del mod">
          <ac:chgData name="Weifeng Xu" userId="e7aed605-a3dd-4d5a-a692-a87037af107b" providerId="ADAL" clId="{75D3DEB3-B35E-455E-962A-766371A73E71}" dt="2021-08-12T20:29:04.056" v="142"/>
          <ac:grpSpMkLst>
            <pc:docMk/>
            <pc:sldMk cId="2232415064" sldId="336"/>
            <ac:grpSpMk id="83" creationId="{AA6630E9-ABFB-4763-BFCC-3A5D1CC4A608}"/>
          </ac:grpSpMkLst>
        </pc:grpChg>
        <pc:grpChg chg="del mod">
          <ac:chgData name="Weifeng Xu" userId="e7aed605-a3dd-4d5a-a692-a87037af107b" providerId="ADAL" clId="{75D3DEB3-B35E-455E-962A-766371A73E71}" dt="2021-08-12T20:29:28.940" v="147"/>
          <ac:grpSpMkLst>
            <pc:docMk/>
            <pc:sldMk cId="2232415064" sldId="336"/>
            <ac:grpSpMk id="85" creationId="{CE048F8C-1288-48CD-B6BF-4E49CBA46079}"/>
          </ac:grpSpMkLst>
        </pc:grpChg>
        <pc:grpChg chg="mod">
          <ac:chgData name="Weifeng Xu" userId="e7aed605-a3dd-4d5a-a692-a87037af107b" providerId="ADAL" clId="{75D3DEB3-B35E-455E-962A-766371A73E71}" dt="2021-08-12T20:29:09.539" v="145"/>
          <ac:grpSpMkLst>
            <pc:docMk/>
            <pc:sldMk cId="2232415064" sldId="336"/>
            <ac:grpSpMk id="88" creationId="{90634B25-BBED-45C1-9131-673DFF79329A}"/>
          </ac:grpSpMkLst>
        </pc:grpChg>
        <pc:grpChg chg="mod">
          <ac:chgData name="Weifeng Xu" userId="e7aed605-a3dd-4d5a-a692-a87037af107b" providerId="ADAL" clId="{75D3DEB3-B35E-455E-962A-766371A73E71}" dt="2021-08-12T20:29:28.940" v="147"/>
          <ac:grpSpMkLst>
            <pc:docMk/>
            <pc:sldMk cId="2232415064" sldId="336"/>
            <ac:grpSpMk id="90" creationId="{511D62B1-856F-4791-88E3-46A022C9C047}"/>
          </ac:grpSpMkLst>
        </pc:grpChg>
        <pc:grpChg chg="del mod">
          <ac:chgData name="Weifeng Xu" userId="e7aed605-a3dd-4d5a-a692-a87037af107b" providerId="ADAL" clId="{75D3DEB3-B35E-455E-962A-766371A73E71}" dt="2021-08-12T20:30:38.424" v="155"/>
          <ac:grpSpMkLst>
            <pc:docMk/>
            <pc:sldMk cId="2232415064" sldId="336"/>
            <ac:grpSpMk id="94" creationId="{74A12670-F03B-4954-9CEB-91E358BB02E4}"/>
          </ac:grpSpMkLst>
        </pc:grpChg>
        <pc:grpChg chg="mod">
          <ac:chgData name="Weifeng Xu" userId="e7aed605-a3dd-4d5a-a692-a87037af107b" providerId="ADAL" clId="{75D3DEB3-B35E-455E-962A-766371A73E71}" dt="2021-08-12T20:30:38.424" v="155"/>
          <ac:grpSpMkLst>
            <pc:docMk/>
            <pc:sldMk cId="2232415064" sldId="336"/>
            <ac:grpSpMk id="98" creationId="{7E35C619-1E7E-4AFE-8226-AFA93B887B44}"/>
          </ac:grpSpMkLst>
        </pc:grpChg>
        <pc:inkChg chg="add del">
          <ac:chgData name="Weifeng Xu" userId="e7aed605-a3dd-4d5a-a692-a87037af107b" providerId="ADAL" clId="{75D3DEB3-B35E-455E-962A-766371A73E71}" dt="2021-08-12T20:22:44.182" v="1" actId="9405"/>
          <ac:inkMkLst>
            <pc:docMk/>
            <pc:sldMk cId="2232415064" sldId="336"/>
            <ac:inkMk id="3" creationId="{E786858B-14A7-4C95-AE88-D53C2EBE51D7}"/>
          </ac:inkMkLst>
        </pc:inkChg>
        <pc:inkChg chg="add del">
          <ac:chgData name="Weifeng Xu" userId="e7aed605-a3dd-4d5a-a692-a87037af107b" providerId="ADAL" clId="{75D3DEB3-B35E-455E-962A-766371A73E71}" dt="2021-08-12T20:24:28.545" v="45" actId="9405"/>
          <ac:inkMkLst>
            <pc:docMk/>
            <pc:sldMk cId="2232415064" sldId="336"/>
            <ac:inkMk id="4" creationId="{31BBB8DF-F281-45CD-9F19-9DC58BB9FE1B}"/>
          </ac:inkMkLst>
        </pc:inkChg>
        <pc:inkChg chg="add del">
          <ac:chgData name="Weifeng Xu" userId="e7aed605-a3dd-4d5a-a692-a87037af107b" providerId="ADAL" clId="{75D3DEB3-B35E-455E-962A-766371A73E71}" dt="2021-08-12T20:24:28.369" v="44" actId="9405"/>
          <ac:inkMkLst>
            <pc:docMk/>
            <pc:sldMk cId="2232415064" sldId="336"/>
            <ac:inkMk id="5" creationId="{143AC2D9-F85D-4C2C-8C57-E2DE42C2472A}"/>
          </ac:inkMkLst>
        </pc:inkChg>
        <pc:inkChg chg="add del">
          <ac:chgData name="Weifeng Xu" userId="e7aed605-a3dd-4d5a-a692-a87037af107b" providerId="ADAL" clId="{75D3DEB3-B35E-455E-962A-766371A73E71}" dt="2021-08-12T20:24:28.209" v="43" actId="9405"/>
          <ac:inkMkLst>
            <pc:docMk/>
            <pc:sldMk cId="2232415064" sldId="336"/>
            <ac:inkMk id="6" creationId="{3599D405-BE8D-4FA0-83F5-D5C57B0309BE}"/>
          </ac:inkMkLst>
        </pc:inkChg>
        <pc:inkChg chg="add del">
          <ac:chgData name="Weifeng Xu" userId="e7aed605-a3dd-4d5a-a692-a87037af107b" providerId="ADAL" clId="{75D3DEB3-B35E-455E-962A-766371A73E71}" dt="2021-08-12T20:24:28.049" v="42" actId="9405"/>
          <ac:inkMkLst>
            <pc:docMk/>
            <pc:sldMk cId="2232415064" sldId="336"/>
            <ac:inkMk id="7" creationId="{C1EEF25E-F913-4298-A1A2-87AE3CB0543F}"/>
          </ac:inkMkLst>
        </pc:inkChg>
        <pc:inkChg chg="add del">
          <ac:chgData name="Weifeng Xu" userId="e7aed605-a3dd-4d5a-a692-a87037af107b" providerId="ADAL" clId="{75D3DEB3-B35E-455E-962A-766371A73E71}" dt="2021-08-12T20:24:27.914" v="41" actId="9405"/>
          <ac:inkMkLst>
            <pc:docMk/>
            <pc:sldMk cId="2232415064" sldId="336"/>
            <ac:inkMk id="8" creationId="{715AF7B8-ED34-4A53-8C29-B154521D3955}"/>
          </ac:inkMkLst>
        </pc:inkChg>
        <pc:inkChg chg="add del mod">
          <ac:chgData name="Weifeng Xu" userId="e7aed605-a3dd-4d5a-a692-a87037af107b" providerId="ADAL" clId="{75D3DEB3-B35E-455E-962A-766371A73E71}" dt="2021-08-12T20:24:27.769" v="40" actId="9405"/>
          <ac:inkMkLst>
            <pc:docMk/>
            <pc:sldMk cId="2232415064" sldId="336"/>
            <ac:inkMk id="9" creationId="{2254C12F-D668-47BE-A126-DB6ABD8712F1}"/>
          </ac:inkMkLst>
        </pc:inkChg>
        <pc:inkChg chg="add del mod">
          <ac:chgData name="Weifeng Xu" userId="e7aed605-a3dd-4d5a-a692-a87037af107b" providerId="ADAL" clId="{75D3DEB3-B35E-455E-962A-766371A73E71}" dt="2021-08-12T20:24:27.618" v="39"/>
          <ac:inkMkLst>
            <pc:docMk/>
            <pc:sldMk cId="2232415064" sldId="336"/>
            <ac:inkMk id="10" creationId="{ADB99E38-B34B-4C1F-9197-4A5C2D49BB7E}"/>
          </ac:inkMkLst>
        </pc:inkChg>
        <pc:inkChg chg="add del mod">
          <ac:chgData name="Weifeng Xu" userId="e7aed605-a3dd-4d5a-a692-a87037af107b" providerId="ADAL" clId="{75D3DEB3-B35E-455E-962A-766371A73E71}" dt="2021-08-12T20:24:27.458" v="37" actId="9405"/>
          <ac:inkMkLst>
            <pc:docMk/>
            <pc:sldMk cId="2232415064" sldId="336"/>
            <ac:inkMk id="12" creationId="{A5D1184A-154D-4C10-A497-E1CAB1209974}"/>
          </ac:inkMkLst>
        </pc:inkChg>
        <pc:inkChg chg="add del mod">
          <ac:chgData name="Weifeng Xu" userId="e7aed605-a3dd-4d5a-a692-a87037af107b" providerId="ADAL" clId="{75D3DEB3-B35E-455E-962A-766371A73E71}" dt="2021-08-12T20:24:27.299" v="36"/>
          <ac:inkMkLst>
            <pc:docMk/>
            <pc:sldMk cId="2232415064" sldId="336"/>
            <ac:inkMk id="13" creationId="{4E7A69B0-550C-4653-B99C-50C62E2C2580}"/>
          </ac:inkMkLst>
        </pc:inkChg>
        <pc:inkChg chg="add del">
          <ac:chgData name="Weifeng Xu" userId="e7aed605-a3dd-4d5a-a692-a87037af107b" providerId="ADAL" clId="{75D3DEB3-B35E-455E-962A-766371A73E71}" dt="2021-08-12T20:24:27.162" v="34" actId="9405"/>
          <ac:inkMkLst>
            <pc:docMk/>
            <pc:sldMk cId="2232415064" sldId="336"/>
            <ac:inkMk id="15" creationId="{739F63E3-ED56-4421-B351-8D7D66871971}"/>
          </ac:inkMkLst>
        </pc:inkChg>
        <pc:inkChg chg="add del">
          <ac:chgData name="Weifeng Xu" userId="e7aed605-a3dd-4d5a-a692-a87037af107b" providerId="ADAL" clId="{75D3DEB3-B35E-455E-962A-766371A73E71}" dt="2021-08-12T20:24:27.001" v="33" actId="9405"/>
          <ac:inkMkLst>
            <pc:docMk/>
            <pc:sldMk cId="2232415064" sldId="336"/>
            <ac:inkMk id="16" creationId="{05D7D7DC-20B0-4790-8300-0D8CDED49AD2}"/>
          </ac:inkMkLst>
        </pc:inkChg>
        <pc:inkChg chg="add del">
          <ac:chgData name="Weifeng Xu" userId="e7aed605-a3dd-4d5a-a692-a87037af107b" providerId="ADAL" clId="{75D3DEB3-B35E-455E-962A-766371A73E71}" dt="2021-08-12T20:24:26.857" v="32" actId="9405"/>
          <ac:inkMkLst>
            <pc:docMk/>
            <pc:sldMk cId="2232415064" sldId="336"/>
            <ac:inkMk id="17" creationId="{210CA70B-27F4-42FE-AFC4-2D4E15E9D3C2}"/>
          </ac:inkMkLst>
        </pc:inkChg>
        <pc:inkChg chg="add del">
          <ac:chgData name="Weifeng Xu" userId="e7aed605-a3dd-4d5a-a692-a87037af107b" providerId="ADAL" clId="{75D3DEB3-B35E-455E-962A-766371A73E71}" dt="2021-08-12T20:24:26.722" v="31" actId="9405"/>
          <ac:inkMkLst>
            <pc:docMk/>
            <pc:sldMk cId="2232415064" sldId="336"/>
            <ac:inkMk id="18" creationId="{1A9C0A5D-2E4F-4105-BE08-655A5CA6C28A}"/>
          </ac:inkMkLst>
        </pc:inkChg>
        <pc:inkChg chg="add del">
          <ac:chgData name="Weifeng Xu" userId="e7aed605-a3dd-4d5a-a692-a87037af107b" providerId="ADAL" clId="{75D3DEB3-B35E-455E-962A-766371A73E71}" dt="2021-08-12T20:24:26.561" v="30" actId="9405"/>
          <ac:inkMkLst>
            <pc:docMk/>
            <pc:sldMk cId="2232415064" sldId="336"/>
            <ac:inkMk id="19" creationId="{8CA821B2-FD9F-4CCE-8813-18B20D933F17}"/>
          </ac:inkMkLst>
        </pc:inkChg>
        <pc:inkChg chg="add del">
          <ac:chgData name="Weifeng Xu" userId="e7aed605-a3dd-4d5a-a692-a87037af107b" providerId="ADAL" clId="{75D3DEB3-B35E-455E-962A-766371A73E71}" dt="2021-08-12T20:24:26.402" v="29" actId="9405"/>
          <ac:inkMkLst>
            <pc:docMk/>
            <pc:sldMk cId="2232415064" sldId="336"/>
            <ac:inkMk id="20" creationId="{EEC977B8-42C3-4EAD-9069-2D7AF93F610A}"/>
          </ac:inkMkLst>
        </pc:inkChg>
        <pc:inkChg chg="add del">
          <ac:chgData name="Weifeng Xu" userId="e7aed605-a3dd-4d5a-a692-a87037af107b" providerId="ADAL" clId="{75D3DEB3-B35E-455E-962A-766371A73E71}" dt="2021-08-12T20:24:26.265" v="28" actId="9405"/>
          <ac:inkMkLst>
            <pc:docMk/>
            <pc:sldMk cId="2232415064" sldId="336"/>
            <ac:inkMk id="21" creationId="{ECAFA859-D366-449F-880B-09612422949C}"/>
          </ac:inkMkLst>
        </pc:inkChg>
        <pc:inkChg chg="add del">
          <ac:chgData name="Weifeng Xu" userId="e7aed605-a3dd-4d5a-a692-a87037af107b" providerId="ADAL" clId="{75D3DEB3-B35E-455E-962A-766371A73E71}" dt="2021-08-12T20:24:26.129" v="27" actId="9405"/>
          <ac:inkMkLst>
            <pc:docMk/>
            <pc:sldMk cId="2232415064" sldId="336"/>
            <ac:inkMk id="22" creationId="{FD0C59FB-AB8B-4B38-85B6-89B4C6A0367F}"/>
          </ac:inkMkLst>
        </pc:inkChg>
        <pc:inkChg chg="add del">
          <ac:chgData name="Weifeng Xu" userId="e7aed605-a3dd-4d5a-a692-a87037af107b" providerId="ADAL" clId="{75D3DEB3-B35E-455E-962A-766371A73E71}" dt="2021-08-12T20:24:25.946" v="26" actId="9405"/>
          <ac:inkMkLst>
            <pc:docMk/>
            <pc:sldMk cId="2232415064" sldId="336"/>
            <ac:inkMk id="23" creationId="{B4DEED27-47DD-4D68-BA26-9610AC8EE027}"/>
          </ac:inkMkLst>
        </pc:inkChg>
        <pc:inkChg chg="add del">
          <ac:chgData name="Weifeng Xu" userId="e7aed605-a3dd-4d5a-a692-a87037af107b" providerId="ADAL" clId="{75D3DEB3-B35E-455E-962A-766371A73E71}" dt="2021-08-12T20:24:25.786" v="25" actId="9405"/>
          <ac:inkMkLst>
            <pc:docMk/>
            <pc:sldMk cId="2232415064" sldId="336"/>
            <ac:inkMk id="24" creationId="{F99DD952-B2CA-4EEB-B81C-62006D61AB0A}"/>
          </ac:inkMkLst>
        </pc:inkChg>
        <pc:inkChg chg="add del">
          <ac:chgData name="Weifeng Xu" userId="e7aed605-a3dd-4d5a-a692-a87037af107b" providerId="ADAL" clId="{75D3DEB3-B35E-455E-962A-766371A73E71}" dt="2021-08-12T20:24:25.634" v="24" actId="9405"/>
          <ac:inkMkLst>
            <pc:docMk/>
            <pc:sldMk cId="2232415064" sldId="336"/>
            <ac:inkMk id="25" creationId="{A3B7773B-E91C-4453-A285-45C549269BEE}"/>
          </ac:inkMkLst>
        </pc:inkChg>
        <pc:inkChg chg="add del">
          <ac:chgData name="Weifeng Xu" userId="e7aed605-a3dd-4d5a-a692-a87037af107b" providerId="ADAL" clId="{75D3DEB3-B35E-455E-962A-766371A73E71}" dt="2021-08-12T20:27:43.034" v="117"/>
          <ac:inkMkLst>
            <pc:docMk/>
            <pc:sldMk cId="2232415064" sldId="336"/>
            <ac:inkMk id="26" creationId="{6F51237D-7D1E-4B88-B8B4-289FE7C0A0A4}"/>
          </ac:inkMkLst>
        </pc:inkChg>
        <pc:inkChg chg="add del">
          <ac:chgData name="Weifeng Xu" userId="e7aed605-a3dd-4d5a-a692-a87037af107b" providerId="ADAL" clId="{75D3DEB3-B35E-455E-962A-766371A73E71}" dt="2021-08-12T20:27:43.035" v="121"/>
          <ac:inkMkLst>
            <pc:docMk/>
            <pc:sldMk cId="2232415064" sldId="336"/>
            <ac:inkMk id="27" creationId="{35E63E34-4A0D-4D42-B40B-C12D3443C1B3}"/>
          </ac:inkMkLst>
        </pc:inkChg>
        <pc:inkChg chg="add del">
          <ac:chgData name="Weifeng Xu" userId="e7aed605-a3dd-4d5a-a692-a87037af107b" providerId="ADAL" clId="{75D3DEB3-B35E-455E-962A-766371A73E71}" dt="2021-08-12T20:27:43.033" v="115"/>
          <ac:inkMkLst>
            <pc:docMk/>
            <pc:sldMk cId="2232415064" sldId="336"/>
            <ac:inkMk id="28" creationId="{63A6D716-982F-45F9-A1AA-C3F44A623EC6}"/>
          </ac:inkMkLst>
        </pc:inkChg>
        <pc:inkChg chg="add del">
          <ac:chgData name="Weifeng Xu" userId="e7aed605-a3dd-4d5a-a692-a87037af107b" providerId="ADAL" clId="{75D3DEB3-B35E-455E-962A-766371A73E71}" dt="2021-08-12T20:27:43.034" v="116"/>
          <ac:inkMkLst>
            <pc:docMk/>
            <pc:sldMk cId="2232415064" sldId="336"/>
            <ac:inkMk id="29" creationId="{EA0EBAC5-66D1-474F-BE34-9EE7FD74643A}"/>
          </ac:inkMkLst>
        </pc:inkChg>
        <pc:inkChg chg="add del mod">
          <ac:chgData name="Weifeng Xu" userId="e7aed605-a3dd-4d5a-a692-a87037af107b" providerId="ADAL" clId="{75D3DEB3-B35E-455E-962A-766371A73E71}" dt="2021-08-12T20:27:43.034" v="118"/>
          <ac:inkMkLst>
            <pc:docMk/>
            <pc:sldMk cId="2232415064" sldId="336"/>
            <ac:inkMk id="30" creationId="{32E59E70-FFE4-47FC-825E-4D6EA23BA07F}"/>
          </ac:inkMkLst>
        </pc:inkChg>
        <pc:inkChg chg="add del mod">
          <ac:chgData name="Weifeng Xu" userId="e7aed605-a3dd-4d5a-a692-a87037af107b" providerId="ADAL" clId="{75D3DEB3-B35E-455E-962A-766371A73E71}" dt="2021-08-12T20:27:43.035" v="120"/>
          <ac:inkMkLst>
            <pc:docMk/>
            <pc:sldMk cId="2232415064" sldId="336"/>
            <ac:inkMk id="31" creationId="{F5D93F3B-60AB-4470-9346-BF4621520436}"/>
          </ac:inkMkLst>
        </pc:inkChg>
        <pc:inkChg chg="add del">
          <ac:chgData name="Weifeng Xu" userId="e7aed605-a3dd-4d5a-a692-a87037af107b" providerId="ADAL" clId="{75D3DEB3-B35E-455E-962A-766371A73E71}" dt="2021-08-12T20:27:43.035" v="123"/>
          <ac:inkMkLst>
            <pc:docMk/>
            <pc:sldMk cId="2232415064" sldId="336"/>
            <ac:inkMk id="33" creationId="{198A189C-B8BC-47EB-81DA-34DA50B19B87}"/>
          </ac:inkMkLst>
        </pc:inkChg>
        <pc:inkChg chg="add del mod">
          <ac:chgData name="Weifeng Xu" userId="e7aed605-a3dd-4d5a-a692-a87037af107b" providerId="ADAL" clId="{75D3DEB3-B35E-455E-962A-766371A73E71}" dt="2021-08-12T20:27:43.035" v="122"/>
          <ac:inkMkLst>
            <pc:docMk/>
            <pc:sldMk cId="2232415064" sldId="336"/>
            <ac:inkMk id="34" creationId="{7658D7C3-0FCE-43A6-BB78-388B2A6E8C5B}"/>
          </ac:inkMkLst>
        </pc:inkChg>
        <pc:inkChg chg="add del mod">
          <ac:chgData name="Weifeng Xu" userId="e7aed605-a3dd-4d5a-a692-a87037af107b" providerId="ADAL" clId="{75D3DEB3-B35E-455E-962A-766371A73E71}" dt="2021-08-12T20:27:43.035" v="119"/>
          <ac:inkMkLst>
            <pc:docMk/>
            <pc:sldMk cId="2232415064" sldId="336"/>
            <ac:inkMk id="35" creationId="{71F33F71-6804-438E-A6BC-53E1DC600D10}"/>
          </ac:inkMkLst>
        </pc:inkChg>
        <pc:inkChg chg="add del mod">
          <ac:chgData name="Weifeng Xu" userId="e7aed605-a3dd-4d5a-a692-a87037af107b" providerId="ADAL" clId="{75D3DEB3-B35E-455E-962A-766371A73E71}" dt="2021-08-12T20:27:30.501" v="114" actId="9405"/>
          <ac:inkMkLst>
            <pc:docMk/>
            <pc:sldMk cId="2232415064" sldId="336"/>
            <ac:inkMk id="37" creationId="{9368F30A-93D8-4C7F-8A48-B53F903D86EF}"/>
          </ac:inkMkLst>
        </pc:inkChg>
        <pc:inkChg chg="add del mod">
          <ac:chgData name="Weifeng Xu" userId="e7aed605-a3dd-4d5a-a692-a87037af107b" providerId="ADAL" clId="{75D3DEB3-B35E-455E-962A-766371A73E71}" dt="2021-08-12T20:27:30.367" v="113"/>
          <ac:inkMkLst>
            <pc:docMk/>
            <pc:sldMk cId="2232415064" sldId="336"/>
            <ac:inkMk id="38" creationId="{3DA73804-1EB2-4B16-9D2A-23047F68A4E3}"/>
          </ac:inkMkLst>
        </pc:inkChg>
        <pc:inkChg chg="add del">
          <ac:chgData name="Weifeng Xu" userId="e7aed605-a3dd-4d5a-a692-a87037af107b" providerId="ADAL" clId="{75D3DEB3-B35E-455E-962A-766371A73E71}" dt="2021-08-12T20:27:30.206" v="111" actId="9405"/>
          <ac:inkMkLst>
            <pc:docMk/>
            <pc:sldMk cId="2232415064" sldId="336"/>
            <ac:inkMk id="40" creationId="{960DC4CB-B5F8-4B84-9B83-8FB352E773B2}"/>
          </ac:inkMkLst>
        </pc:inkChg>
        <pc:inkChg chg="add del mod">
          <ac:chgData name="Weifeng Xu" userId="e7aed605-a3dd-4d5a-a692-a87037af107b" providerId="ADAL" clId="{75D3DEB3-B35E-455E-962A-766371A73E71}" dt="2021-08-12T20:27:30.069" v="110" actId="9405"/>
          <ac:inkMkLst>
            <pc:docMk/>
            <pc:sldMk cId="2232415064" sldId="336"/>
            <ac:inkMk id="41" creationId="{8F133250-53FA-49EF-A240-EB86606E0209}"/>
          </ac:inkMkLst>
        </pc:inkChg>
        <pc:inkChg chg="add del mod">
          <ac:chgData name="Weifeng Xu" userId="e7aed605-a3dd-4d5a-a692-a87037af107b" providerId="ADAL" clId="{75D3DEB3-B35E-455E-962A-766371A73E71}" dt="2021-08-12T20:27:29.926" v="109"/>
          <ac:inkMkLst>
            <pc:docMk/>
            <pc:sldMk cId="2232415064" sldId="336"/>
            <ac:inkMk id="42" creationId="{7C805E5D-EC10-43D2-8C3A-A49A1C483B15}"/>
          </ac:inkMkLst>
        </pc:inkChg>
        <pc:inkChg chg="add del mod">
          <ac:chgData name="Weifeng Xu" userId="e7aed605-a3dd-4d5a-a692-a87037af107b" providerId="ADAL" clId="{75D3DEB3-B35E-455E-962A-766371A73E71}" dt="2021-08-12T20:27:29.765" v="107" actId="9405"/>
          <ac:inkMkLst>
            <pc:docMk/>
            <pc:sldMk cId="2232415064" sldId="336"/>
            <ac:inkMk id="44" creationId="{3A161707-6508-4D2F-A05F-DA5B321FD720}"/>
          </ac:inkMkLst>
        </pc:inkChg>
        <pc:inkChg chg="add del mod">
          <ac:chgData name="Weifeng Xu" userId="e7aed605-a3dd-4d5a-a692-a87037af107b" providerId="ADAL" clId="{75D3DEB3-B35E-455E-962A-766371A73E71}" dt="2021-08-12T20:27:29.614" v="106" actId="9405"/>
          <ac:inkMkLst>
            <pc:docMk/>
            <pc:sldMk cId="2232415064" sldId="336"/>
            <ac:inkMk id="45" creationId="{957C3664-ACDF-4B82-B302-3C961DDE62A4}"/>
          </ac:inkMkLst>
        </pc:inkChg>
        <pc:inkChg chg="add del mod">
          <ac:chgData name="Weifeng Xu" userId="e7aed605-a3dd-4d5a-a692-a87037af107b" providerId="ADAL" clId="{75D3DEB3-B35E-455E-962A-766371A73E71}" dt="2021-08-12T20:27:29.470" v="105"/>
          <ac:inkMkLst>
            <pc:docMk/>
            <pc:sldMk cId="2232415064" sldId="336"/>
            <ac:inkMk id="46" creationId="{0A0BE3EE-31EF-4295-A1AF-9DEC0DF18600}"/>
          </ac:inkMkLst>
        </pc:inkChg>
        <pc:inkChg chg="add del">
          <ac:chgData name="Weifeng Xu" userId="e7aed605-a3dd-4d5a-a692-a87037af107b" providerId="ADAL" clId="{75D3DEB3-B35E-455E-962A-766371A73E71}" dt="2021-08-12T20:27:29.309" v="103" actId="9405"/>
          <ac:inkMkLst>
            <pc:docMk/>
            <pc:sldMk cId="2232415064" sldId="336"/>
            <ac:inkMk id="48" creationId="{0D400F6C-2E57-40AE-A366-EE42A754D757}"/>
          </ac:inkMkLst>
        </pc:inkChg>
        <pc:inkChg chg="add del mod">
          <ac:chgData name="Weifeng Xu" userId="e7aed605-a3dd-4d5a-a692-a87037af107b" providerId="ADAL" clId="{75D3DEB3-B35E-455E-962A-766371A73E71}" dt="2021-08-12T20:27:29.174" v="102"/>
          <ac:inkMkLst>
            <pc:docMk/>
            <pc:sldMk cId="2232415064" sldId="336"/>
            <ac:inkMk id="49" creationId="{09B6D44F-61C7-4B1C-86BE-0DEAC56EB88E}"/>
          </ac:inkMkLst>
        </pc:inkChg>
        <pc:inkChg chg="add del mod">
          <ac:chgData name="Weifeng Xu" userId="e7aed605-a3dd-4d5a-a692-a87037af107b" providerId="ADAL" clId="{75D3DEB3-B35E-455E-962A-766371A73E71}" dt="2021-08-12T20:27:28.998" v="100" actId="9405"/>
          <ac:inkMkLst>
            <pc:docMk/>
            <pc:sldMk cId="2232415064" sldId="336"/>
            <ac:inkMk id="51" creationId="{BEB3019F-1F28-470C-84B9-23788F3DA793}"/>
          </ac:inkMkLst>
        </pc:inkChg>
        <pc:inkChg chg="add del mod">
          <ac:chgData name="Weifeng Xu" userId="e7aed605-a3dd-4d5a-a692-a87037af107b" providerId="ADAL" clId="{75D3DEB3-B35E-455E-962A-766371A73E71}" dt="2021-08-12T20:27:28.640" v="99"/>
          <ac:inkMkLst>
            <pc:docMk/>
            <pc:sldMk cId="2232415064" sldId="336"/>
            <ac:inkMk id="52" creationId="{7A5709DC-4BAF-4DEE-9B0D-A8745846E2C1}"/>
          </ac:inkMkLst>
        </pc:inkChg>
        <pc:inkChg chg="add del mod">
          <ac:chgData name="Weifeng Xu" userId="e7aed605-a3dd-4d5a-a692-a87037af107b" providerId="ADAL" clId="{75D3DEB3-B35E-455E-962A-766371A73E71}" dt="2021-08-12T20:27:28.477" v="97" actId="9405"/>
          <ac:inkMkLst>
            <pc:docMk/>
            <pc:sldMk cId="2232415064" sldId="336"/>
            <ac:inkMk id="54" creationId="{00173A2A-34D7-41E0-A0E8-43C020F6B8F7}"/>
          </ac:inkMkLst>
        </pc:inkChg>
        <pc:inkChg chg="add del mod">
          <ac:chgData name="Weifeng Xu" userId="e7aed605-a3dd-4d5a-a692-a87037af107b" providerId="ADAL" clId="{75D3DEB3-B35E-455E-962A-766371A73E71}" dt="2021-08-12T20:27:28.342" v="96"/>
          <ac:inkMkLst>
            <pc:docMk/>
            <pc:sldMk cId="2232415064" sldId="336"/>
            <ac:inkMk id="55" creationId="{7917349D-5E84-4D44-816D-00EEE837008C}"/>
          </ac:inkMkLst>
        </pc:inkChg>
        <pc:inkChg chg="add del mod">
          <ac:chgData name="Weifeng Xu" userId="e7aed605-a3dd-4d5a-a692-a87037af107b" providerId="ADAL" clId="{75D3DEB3-B35E-455E-962A-766371A73E71}" dt="2021-08-12T20:27:28.205" v="94" actId="9405"/>
          <ac:inkMkLst>
            <pc:docMk/>
            <pc:sldMk cId="2232415064" sldId="336"/>
            <ac:inkMk id="57" creationId="{4F878F74-BFAE-449F-A290-554CBC1D5AF4}"/>
          </ac:inkMkLst>
        </pc:inkChg>
        <pc:inkChg chg="add del mod">
          <ac:chgData name="Weifeng Xu" userId="e7aed605-a3dd-4d5a-a692-a87037af107b" providerId="ADAL" clId="{75D3DEB3-B35E-455E-962A-766371A73E71}" dt="2021-08-12T20:27:28.062" v="93" actId="9405"/>
          <ac:inkMkLst>
            <pc:docMk/>
            <pc:sldMk cId="2232415064" sldId="336"/>
            <ac:inkMk id="58" creationId="{91998CDF-7B8C-4E3C-8745-9AC0E0254DEB}"/>
          </ac:inkMkLst>
        </pc:inkChg>
        <pc:inkChg chg="add del mod">
          <ac:chgData name="Weifeng Xu" userId="e7aed605-a3dd-4d5a-a692-a87037af107b" providerId="ADAL" clId="{75D3DEB3-B35E-455E-962A-766371A73E71}" dt="2021-08-12T20:27:27.926" v="92"/>
          <ac:inkMkLst>
            <pc:docMk/>
            <pc:sldMk cId="2232415064" sldId="336"/>
            <ac:inkMk id="59" creationId="{57355417-D93A-4EF8-9E2D-37538B598DEB}"/>
          </ac:inkMkLst>
        </pc:inkChg>
        <pc:inkChg chg="add del mod">
          <ac:chgData name="Weifeng Xu" userId="e7aed605-a3dd-4d5a-a692-a87037af107b" providerId="ADAL" clId="{75D3DEB3-B35E-455E-962A-766371A73E71}" dt="2021-08-12T20:27:27.767" v="90"/>
          <ac:inkMkLst>
            <pc:docMk/>
            <pc:sldMk cId="2232415064" sldId="336"/>
            <ac:inkMk id="61" creationId="{25408188-B19B-4DA1-BE6F-4DFE0C3661FD}"/>
          </ac:inkMkLst>
        </pc:inkChg>
        <pc:inkChg chg="add del mod">
          <ac:chgData name="Weifeng Xu" userId="e7aed605-a3dd-4d5a-a692-a87037af107b" providerId="ADAL" clId="{75D3DEB3-B35E-455E-962A-766371A73E71}" dt="2021-08-12T20:27:27.590" v="88" actId="9405"/>
          <ac:inkMkLst>
            <pc:docMk/>
            <pc:sldMk cId="2232415064" sldId="336"/>
            <ac:inkMk id="63" creationId="{6444C641-7414-4C1F-AD7A-E9EF9CA20DC0}"/>
          </ac:inkMkLst>
        </pc:inkChg>
        <pc:inkChg chg="add del mod">
          <ac:chgData name="Weifeng Xu" userId="e7aed605-a3dd-4d5a-a692-a87037af107b" providerId="ADAL" clId="{75D3DEB3-B35E-455E-962A-766371A73E71}" dt="2021-08-12T20:27:27.406" v="87"/>
          <ac:inkMkLst>
            <pc:docMk/>
            <pc:sldMk cId="2232415064" sldId="336"/>
            <ac:inkMk id="64" creationId="{2F6D97EF-D6C7-4A5E-8F5B-EF82528085FA}"/>
          </ac:inkMkLst>
        </pc:inkChg>
        <pc:inkChg chg="add">
          <ac:chgData name="Weifeng Xu" userId="e7aed605-a3dd-4d5a-a692-a87037af107b" providerId="ADAL" clId="{75D3DEB3-B35E-455E-962A-766371A73E71}" dt="2021-08-12T20:27:47.075" v="124" actId="9405"/>
          <ac:inkMkLst>
            <pc:docMk/>
            <pc:sldMk cId="2232415064" sldId="336"/>
            <ac:inkMk id="66" creationId="{254CCB1C-F515-470F-AC84-487B830C5D84}"/>
          </ac:inkMkLst>
        </pc:inkChg>
        <pc:inkChg chg="add">
          <ac:chgData name="Weifeng Xu" userId="e7aed605-a3dd-4d5a-a692-a87037af107b" providerId="ADAL" clId="{75D3DEB3-B35E-455E-962A-766371A73E71}" dt="2021-08-12T20:27:50.785" v="125" actId="9405"/>
          <ac:inkMkLst>
            <pc:docMk/>
            <pc:sldMk cId="2232415064" sldId="336"/>
            <ac:inkMk id="67" creationId="{51CDD2CE-93DC-4FB2-982A-E615D501CCB1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68" creationId="{7B2BAAE8-88AF-4B8B-9FA6-4D4D1DB48741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69" creationId="{1BCC6E17-3253-4FF6-A110-62E6C57723D8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2" creationId="{32A829EA-8453-4467-9851-8E950ACA2C39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3" creationId="{0E1E940A-E4D3-4A05-9C80-05CEBBB0592E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4" creationId="{C2E2C9F7-4FEE-4BB2-8209-4666227AC8A4}"/>
          </ac:inkMkLst>
        </pc:inkChg>
        <pc:inkChg chg="add mod">
          <ac:chgData name="Weifeng Xu" userId="e7aed605-a3dd-4d5a-a692-a87037af107b" providerId="ADAL" clId="{75D3DEB3-B35E-455E-962A-766371A73E71}" dt="2021-08-12T20:28:15.221" v="137"/>
          <ac:inkMkLst>
            <pc:docMk/>
            <pc:sldMk cId="2232415064" sldId="336"/>
            <ac:inkMk id="76" creationId="{B6895A4D-555D-4588-85C3-5A7AB88F2114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8" creationId="{65E8B77A-840A-47EE-B733-5228C9E9CD14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9" creationId="{1F33003E-6007-4502-8A5B-58A848EA0955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1" creationId="{D4BD8293-A191-43EC-9AA4-C7D9C4D0F0B5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2" creationId="{F8B61B0A-E65B-42E1-A220-12B2FD6F0AAD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4" creationId="{F89AE5B2-73EA-4371-AC67-30A4E8E16318}"/>
          </ac:inkMkLst>
        </pc:inkChg>
        <pc:inkChg chg="add mod">
          <ac:chgData name="Weifeng Xu" userId="e7aed605-a3dd-4d5a-a692-a87037af107b" providerId="ADAL" clId="{75D3DEB3-B35E-455E-962A-766371A73E71}" dt="2021-08-12T20:29:09.539" v="145"/>
          <ac:inkMkLst>
            <pc:docMk/>
            <pc:sldMk cId="2232415064" sldId="336"/>
            <ac:inkMk id="86" creationId="{F488D12E-F591-4C84-BDA5-C2BB5D3B6D4A}"/>
          </ac:inkMkLst>
        </pc:inkChg>
        <pc:inkChg chg="add mod">
          <ac:chgData name="Weifeng Xu" userId="e7aed605-a3dd-4d5a-a692-a87037af107b" providerId="ADAL" clId="{75D3DEB3-B35E-455E-962A-766371A73E71}" dt="2021-08-12T20:29:09.539" v="145"/>
          <ac:inkMkLst>
            <pc:docMk/>
            <pc:sldMk cId="2232415064" sldId="336"/>
            <ac:inkMk id="87" creationId="{B3742F63-2A49-40C1-989E-101746A5BD6B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9" creationId="{A4DE11C9-C357-4D47-B35A-FE9EF2EC50D5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1" creationId="{BD80BABD-0525-478B-836E-C449FD93AEF2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2" creationId="{F8FDE734-BA48-4D70-8D5D-8EB9153ACBB6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3" creationId="{1BE15DEC-A3E5-459B-8FB1-62D842B6EBDC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5" creationId="{00DBCFB9-4145-4846-A474-03591B55EF80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6" creationId="{D1EBE269-8E84-454E-80D4-CFAA0FD815EA}"/>
          </ac:inkMkLst>
        </pc:inkChg>
        <pc:inkChg chg="add">
          <ac:chgData name="Weifeng Xu" userId="e7aed605-a3dd-4d5a-a692-a87037af107b" providerId="ADAL" clId="{75D3DEB3-B35E-455E-962A-766371A73E71}" dt="2021-08-12T20:30:37.508" v="154" actId="9405"/>
          <ac:inkMkLst>
            <pc:docMk/>
            <pc:sldMk cId="2232415064" sldId="336"/>
            <ac:inkMk id="97" creationId="{E9CFA097-3760-4955-9D76-35B44683855F}"/>
          </ac:inkMkLst>
        </pc:inkChg>
      </pc:sldChg>
    </pc:docChg>
  </pc:docChgLst>
  <pc:docChgLst>
    <pc:chgData name="Richard Wheeless" userId="edf7d7f9-5d95-4eec-886d-0f745236a21b" providerId="ADAL" clId="{91ED2B55-811A-437C-833C-9C45E06648AF}"/>
    <pc:docChg chg="custSel modSld sldOrd">
      <pc:chgData name="Richard Wheeless" userId="edf7d7f9-5d95-4eec-886d-0f745236a21b" providerId="ADAL" clId="{91ED2B55-811A-437C-833C-9C45E06648AF}" dt="2021-05-20T18:40:34.378" v="6"/>
      <pc:docMkLst>
        <pc:docMk/>
      </pc:docMkLst>
      <pc:sldChg chg="modNotesTx">
        <pc:chgData name="Richard Wheeless" userId="edf7d7f9-5d95-4eec-886d-0f745236a21b" providerId="ADAL" clId="{91ED2B55-811A-437C-833C-9C45E06648AF}" dt="2021-05-16T18:55:08.602" v="4" actId="20577"/>
        <pc:sldMkLst>
          <pc:docMk/>
          <pc:sldMk cId="4181509598" sldId="290"/>
        </pc:sldMkLst>
      </pc:sldChg>
      <pc:sldChg chg="ord">
        <pc:chgData name="Richard Wheeless" userId="edf7d7f9-5d95-4eec-886d-0f745236a21b" providerId="ADAL" clId="{91ED2B55-811A-437C-833C-9C45E06648AF}" dt="2021-05-20T18:40:34.378" v="6"/>
        <pc:sldMkLst>
          <pc:docMk/>
          <pc:sldMk cId="1631441210" sldId="291"/>
        </pc:sldMkLst>
      </pc:sldChg>
      <pc:sldChg chg="modSp mod">
        <pc:chgData name="Richard Wheeless" userId="edf7d7f9-5d95-4eec-886d-0f745236a21b" providerId="ADAL" clId="{91ED2B55-811A-437C-833C-9C45E06648AF}" dt="2021-05-16T03:43:52.468" v="1" actId="14734"/>
        <pc:sldMkLst>
          <pc:docMk/>
          <pc:sldMk cId="1581980590" sldId="296"/>
        </pc:sldMkLst>
        <pc:graphicFrameChg chg="modGraphic">
          <ac:chgData name="Richard Wheeless" userId="edf7d7f9-5d95-4eec-886d-0f745236a21b" providerId="ADAL" clId="{91ED2B55-811A-437C-833C-9C45E06648AF}" dt="2021-05-16T03:43:52.468" v="1" actId="14734"/>
          <ac:graphicFrameMkLst>
            <pc:docMk/>
            <pc:sldMk cId="1581980590" sldId="296"/>
            <ac:graphicFrameMk id="3" creationId="{A40607C6-8B35-4AAC-AF2E-A988409716DE}"/>
          </ac:graphicFrameMkLst>
        </pc:graphicFrameChg>
      </pc:sldChg>
      <pc:sldChg chg="modSp mod">
        <pc:chgData name="Richard Wheeless" userId="edf7d7f9-5d95-4eec-886d-0f745236a21b" providerId="ADAL" clId="{91ED2B55-811A-437C-833C-9C45E06648AF}" dt="2021-05-13T15:03:48.254" v="0" actId="14100"/>
        <pc:sldMkLst>
          <pc:docMk/>
          <pc:sldMk cId="607580206" sldId="307"/>
        </pc:sldMkLst>
        <pc:picChg chg="mod">
          <ac:chgData name="Richard Wheeless" userId="edf7d7f9-5d95-4eec-886d-0f745236a21b" providerId="ADAL" clId="{91ED2B55-811A-437C-833C-9C45E06648AF}" dt="2021-05-13T15:03:48.254" v="0" actId="14100"/>
          <ac:picMkLst>
            <pc:docMk/>
            <pc:sldMk cId="607580206" sldId="307"/>
            <ac:picMk id="3" creationId="{B886E897-F586-49F7-B8FD-CF1416A104CB}"/>
          </ac:picMkLst>
        </pc:picChg>
      </pc:sldChg>
    </pc:docChg>
  </pc:docChgLst>
  <pc:docChgLst>
    <pc:chgData name="Weifeng Xu" userId="e7aed605-a3dd-4d5a-a692-a87037af107b" providerId="ADAL" clId="{AA256C9C-DD0A-4A24-AECC-DADA2E819996}"/>
    <pc:docChg chg="undo redo custSel addSld delSld modSld sldOrd">
      <pc:chgData name="Weifeng Xu" userId="e7aed605-a3dd-4d5a-a692-a87037af107b" providerId="ADAL" clId="{AA256C9C-DD0A-4A24-AECC-DADA2E819996}" dt="2021-03-06T01:18:10.770" v="10707" actId="20577"/>
      <pc:docMkLst>
        <pc:docMk/>
      </pc:docMkLst>
      <pc:sldChg chg="modSp new del mod modNotesTx">
        <pc:chgData name="Weifeng Xu" userId="e7aed605-a3dd-4d5a-a692-a87037af107b" providerId="ADAL" clId="{AA256C9C-DD0A-4A24-AECC-DADA2E819996}" dt="2021-03-06T01:16:25.667" v="10635" actId="47"/>
        <pc:sldMkLst>
          <pc:docMk/>
          <pc:sldMk cId="1323245308" sldId="256"/>
        </pc:sldMkLst>
        <pc:spChg chg="mod">
          <ac:chgData name="Weifeng Xu" userId="e7aed605-a3dd-4d5a-a692-a87037af107b" providerId="ADAL" clId="{AA256C9C-DD0A-4A24-AECC-DADA2E819996}" dt="2021-02-26T14:49:19.205" v="50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AA256C9C-DD0A-4A24-AECC-DADA2E819996}" dt="2021-02-26T14:49:07.207" v="29"/>
          <ac:spMkLst>
            <pc:docMk/>
            <pc:sldMk cId="1323245308" sldId="256"/>
            <ac:spMk id="3" creationId="{58CD3106-2EE0-40F4-8C0B-042135FF9FB4}"/>
          </ac:spMkLst>
        </pc:sp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51.228" v="10668" actId="47"/>
        <pc:sldMkLst>
          <pc:docMk/>
          <pc:sldMk cId="594714798" sldId="257"/>
        </pc:sldMkLst>
        <pc:spChg chg="del mod ord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2" creationId="{8BD32ECD-4EA1-42EB-96ED-C00EB9B7E5E6}"/>
          </ac:spMkLst>
        </pc:spChg>
        <pc:spChg chg="del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3" creationId="{9E0BECA7-A1FC-4C8B-8045-BB1368B83F21}"/>
          </ac:spMkLst>
        </pc:spChg>
        <pc:spChg chg="add mod ord">
          <ac:chgData name="Weifeng Xu" userId="e7aed605-a3dd-4d5a-a692-a87037af107b" providerId="ADAL" clId="{AA256C9C-DD0A-4A24-AECC-DADA2E819996}" dt="2021-02-26T15:54:32.508" v="189" actId="20577"/>
          <ac:spMkLst>
            <pc:docMk/>
            <pc:sldMk cId="594714798" sldId="257"/>
            <ac:spMk id="4" creationId="{45F893CA-9E41-47A2-91B2-32B4A150EA35}"/>
          </ac:spMkLst>
        </pc:spChg>
        <pc:spChg chg="add del mod">
          <ac:chgData name="Weifeng Xu" userId="e7aed605-a3dd-4d5a-a692-a87037af107b" providerId="ADAL" clId="{AA256C9C-DD0A-4A24-AECC-DADA2E819996}" dt="2021-02-26T15:37:00.112" v="104" actId="21"/>
          <ac:spMkLst>
            <pc:docMk/>
            <pc:sldMk cId="594714798" sldId="257"/>
            <ac:spMk id="6" creationId="{AA280DCE-3C7B-4F83-9E1B-FF3D901AA4CD}"/>
          </ac:spMkLst>
        </pc:spChg>
        <pc:spChg chg="add mod">
          <ac:chgData name="Weifeng Xu" userId="e7aed605-a3dd-4d5a-a692-a87037af107b" providerId="ADAL" clId="{AA256C9C-DD0A-4A24-AECC-DADA2E819996}" dt="2021-02-26T22:11:14.469" v="900" actId="33524"/>
          <ac:spMkLst>
            <pc:docMk/>
            <pc:sldMk cId="594714798" sldId="257"/>
            <ac:spMk id="10" creationId="{6D9BDB3E-1D76-4802-A95A-FCFB0DE09AD6}"/>
          </ac:spMkLst>
        </pc:spChg>
        <pc:picChg chg="add mod">
          <ac:chgData name="Weifeng Xu" userId="e7aed605-a3dd-4d5a-a692-a87037af107b" providerId="ADAL" clId="{AA256C9C-DD0A-4A24-AECC-DADA2E819996}" dt="2021-02-26T22:11:10.689" v="899" actId="1076"/>
          <ac:picMkLst>
            <pc:docMk/>
            <pc:sldMk cId="594714798" sldId="257"/>
            <ac:picMk id="8" creationId="{B15C4267-F203-4411-9D74-F327479386F5}"/>
          </ac:picMkLst>
        </pc:picChg>
      </pc:sldChg>
      <pc:sldChg chg="addSp modSp new del mod modNotesTx">
        <pc:chgData name="Weifeng Xu" userId="e7aed605-a3dd-4d5a-a692-a87037af107b" providerId="ADAL" clId="{AA256C9C-DD0A-4A24-AECC-DADA2E819996}" dt="2021-03-06T01:16:51.419" v="10669" actId="47"/>
        <pc:sldMkLst>
          <pc:docMk/>
          <pc:sldMk cId="824954207" sldId="258"/>
        </pc:sldMkLst>
        <pc:spChg chg="mod">
          <ac:chgData name="Weifeng Xu" userId="e7aed605-a3dd-4d5a-a692-a87037af107b" providerId="ADAL" clId="{AA256C9C-DD0A-4A24-AECC-DADA2E819996}" dt="2021-02-26T15:37:51.577" v="140" actId="313"/>
          <ac:spMkLst>
            <pc:docMk/>
            <pc:sldMk cId="824954207" sldId="258"/>
            <ac:spMk id="2" creationId="{B55FD7E4-8B64-4C1B-B295-CA3D5EB0B958}"/>
          </ac:spMkLst>
        </pc:spChg>
        <pc:spChg chg="add mod">
          <ac:chgData name="Weifeng Xu" userId="e7aed605-a3dd-4d5a-a692-a87037af107b" providerId="ADAL" clId="{AA256C9C-DD0A-4A24-AECC-DADA2E819996}" dt="2021-02-26T15:37:02.117" v="105"/>
          <ac:spMkLst>
            <pc:docMk/>
            <pc:sldMk cId="824954207" sldId="258"/>
            <ac:spMk id="3" creationId="{3A15E54A-98CB-42ED-B054-7E3962EC6AC0}"/>
          </ac:spMkLst>
        </pc:spChg>
        <pc:picChg chg="add mod">
          <ac:chgData name="Weifeng Xu" userId="e7aed605-a3dd-4d5a-a692-a87037af107b" providerId="ADAL" clId="{AA256C9C-DD0A-4A24-AECC-DADA2E819996}" dt="2021-02-26T15:41:14.219" v="142" actId="1076"/>
          <ac:picMkLst>
            <pc:docMk/>
            <pc:sldMk cId="824954207" sldId="258"/>
            <ac:picMk id="5" creationId="{4F493297-AE46-4981-A5A3-704ECB4726F9}"/>
          </ac:picMkLst>
        </pc:picChg>
      </pc:sldChg>
      <pc:sldChg chg="del">
        <pc:chgData name="Weifeng Xu" userId="e7aed605-a3dd-4d5a-a692-a87037af107b" providerId="ADAL" clId="{AA256C9C-DD0A-4A24-AECC-DADA2E819996}" dt="2021-02-26T14:47:33.980" v="0" actId="47"/>
        <pc:sldMkLst>
          <pc:docMk/>
          <pc:sldMk cId="1392771324" sldId="258"/>
        </pc:sldMkLst>
      </pc:sldChg>
      <pc:sldChg chg="addSp delSp modSp new del mod setBg addAnim delAnim modNotesTx">
        <pc:chgData name="Weifeng Xu" userId="e7aed605-a3dd-4d5a-a692-a87037af107b" providerId="ADAL" clId="{AA256C9C-DD0A-4A24-AECC-DADA2E819996}" dt="2021-03-06T01:16:51.594" v="10670" actId="47"/>
        <pc:sldMkLst>
          <pc:docMk/>
          <pc:sldMk cId="357665137" sldId="259"/>
        </pc:sldMkLst>
        <pc:spChg chg="mod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2" creationId="{065B7B7A-1381-47E9-AC8D-1E8AEEC24B4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9" creationId="{74426AB7-D619-4515-962A-BC83909EC01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11" creationId="{DE47DF98-723F-4AAC-ABCF-CACBC438F78F}"/>
          </ac:spMkLst>
        </pc:spChg>
        <pc:picChg chg="add mod">
          <ac:chgData name="Weifeng Xu" userId="e7aed605-a3dd-4d5a-a692-a87037af107b" providerId="ADAL" clId="{AA256C9C-DD0A-4A24-AECC-DADA2E819996}" dt="2021-02-26T15:55:53.438" v="211" actId="26606"/>
          <ac:picMkLst>
            <pc:docMk/>
            <pc:sldMk cId="357665137" sldId="259"/>
            <ac:picMk id="4" creationId="{D4BA947F-A186-4B53-B5EE-2DA910CBF571}"/>
          </ac:picMkLst>
        </pc:picChg>
        <pc:cxnChg chg="add del">
          <ac:chgData name="Weifeng Xu" userId="e7aed605-a3dd-4d5a-a692-a87037af107b" providerId="ADAL" clId="{AA256C9C-DD0A-4A24-AECC-DADA2E819996}" dt="2021-02-26T15:55:53.438" v="211" actId="26606"/>
          <ac:cxnSpMkLst>
            <pc:docMk/>
            <pc:sldMk cId="357665137" sldId="259"/>
            <ac:cxnSpMk id="13" creationId="{EA29FC7C-9308-4FDE-8DCA-405668055B0F}"/>
          </ac:cxnSpMkLst>
        </pc:cxnChg>
      </pc:sldChg>
      <pc:sldChg chg="del">
        <pc:chgData name="Weifeng Xu" userId="e7aed605-a3dd-4d5a-a692-a87037af107b" providerId="ADAL" clId="{AA256C9C-DD0A-4A24-AECC-DADA2E819996}" dt="2021-02-26T14:47:34.111" v="1" actId="47"/>
        <pc:sldMkLst>
          <pc:docMk/>
          <pc:sldMk cId="2206727044" sldId="259"/>
        </pc:sldMkLst>
      </pc:sldChg>
      <pc:sldChg chg="addSp delSp modSp new del mod ord modClrScheme chgLayout modNotesTx">
        <pc:chgData name="Weifeng Xu" userId="e7aed605-a3dd-4d5a-a692-a87037af107b" providerId="ADAL" clId="{AA256C9C-DD0A-4A24-AECC-DADA2E819996}" dt="2021-03-06T01:16:51.072" v="10667" actId="47"/>
        <pc:sldMkLst>
          <pc:docMk/>
          <pc:sldMk cId="838394385" sldId="260"/>
        </pc:sldMkLst>
        <pc:spChg chg="mod ord">
          <ac:chgData name="Weifeng Xu" userId="e7aed605-a3dd-4d5a-a692-a87037af107b" providerId="ADAL" clId="{AA256C9C-DD0A-4A24-AECC-DADA2E819996}" dt="2021-02-27T00:26:46.588" v="1072" actId="700"/>
          <ac:spMkLst>
            <pc:docMk/>
            <pc:sldMk cId="838394385" sldId="260"/>
            <ac:spMk id="2" creationId="{5971E6A3-F685-4A0E-900E-6B1C064CA636}"/>
          </ac:spMkLst>
        </pc:spChg>
        <pc:spChg chg="add del mod ord">
          <ac:chgData name="Weifeng Xu" userId="e7aed605-a3dd-4d5a-a692-a87037af107b" providerId="ADAL" clId="{AA256C9C-DD0A-4A24-AECC-DADA2E819996}" dt="2021-02-27T00:23:07.549" v="1023" actId="478"/>
          <ac:spMkLst>
            <pc:docMk/>
            <pc:sldMk cId="838394385" sldId="260"/>
            <ac:spMk id="3" creationId="{8F278A03-D86A-44DC-BD81-8D3F070DE788}"/>
          </ac:spMkLst>
        </pc:spChg>
        <pc:spChg chg="add mod ord">
          <ac:chgData name="Weifeng Xu" userId="e7aed605-a3dd-4d5a-a692-a87037af107b" providerId="ADAL" clId="{AA256C9C-DD0A-4A24-AECC-DADA2E819996}" dt="2021-02-27T02:25:11.384" v="1341" actId="20577"/>
          <ac:spMkLst>
            <pc:docMk/>
            <pc:sldMk cId="838394385" sldId="260"/>
            <ac:spMk id="5" creationId="{6C17F393-F710-4456-B5F0-9733926FEB7C}"/>
          </ac:spMkLst>
        </pc:spChg>
        <pc:spChg chg="add mod">
          <ac:chgData name="Weifeng Xu" userId="e7aed605-a3dd-4d5a-a692-a87037af107b" providerId="ADAL" clId="{AA256C9C-DD0A-4A24-AECC-DADA2E819996}" dt="2021-02-28T19:41:53.295" v="3495" actId="1076"/>
          <ac:spMkLst>
            <pc:docMk/>
            <pc:sldMk cId="838394385" sldId="260"/>
            <ac:spMk id="8" creationId="{1641008C-FDD9-4D45-8696-9CCD8D826F1A}"/>
          </ac:spMkLst>
        </pc:spChg>
        <pc:graphicFrameChg chg="add mod modGraphic">
          <ac:chgData name="Weifeng Xu" userId="e7aed605-a3dd-4d5a-a692-a87037af107b" providerId="ADAL" clId="{AA256C9C-DD0A-4A24-AECC-DADA2E819996}" dt="2021-02-28T19:41:48.234" v="3494" actId="1076"/>
          <ac:graphicFrameMkLst>
            <pc:docMk/>
            <pc:sldMk cId="838394385" sldId="260"/>
            <ac:graphicFrameMk id="4" creationId="{14688B8C-D6F1-4F83-81A3-AA8CC6B44AA2}"/>
          </ac:graphicFrameMkLst>
        </pc:graphicFrameChg>
        <pc:picChg chg="add mod">
          <ac:chgData name="Weifeng Xu" userId="e7aed605-a3dd-4d5a-a692-a87037af107b" providerId="ADAL" clId="{AA256C9C-DD0A-4A24-AECC-DADA2E819996}" dt="2021-02-28T19:40:29.073" v="3487" actId="1076"/>
          <ac:picMkLst>
            <pc:docMk/>
            <pc:sldMk cId="838394385" sldId="260"/>
            <ac:picMk id="7" creationId="{8F006BEA-7ADE-463A-8C3D-D998E9751295}"/>
          </ac:picMkLst>
        </pc:picChg>
        <pc:picChg chg="add mod">
          <ac:chgData name="Weifeng Xu" userId="e7aed605-a3dd-4d5a-a692-a87037af107b" providerId="ADAL" clId="{AA256C9C-DD0A-4A24-AECC-DADA2E819996}" dt="2021-02-28T19:42:06.059" v="3496" actId="1076"/>
          <ac:picMkLst>
            <pc:docMk/>
            <pc:sldMk cId="838394385" sldId="260"/>
            <ac:picMk id="10242" creationId="{DDDBEA06-246B-4885-849F-7DE9996163CA}"/>
          </ac:picMkLst>
        </pc:picChg>
      </pc:sldChg>
      <pc:sldChg chg="del">
        <pc:chgData name="Weifeng Xu" userId="e7aed605-a3dd-4d5a-a692-a87037af107b" providerId="ADAL" clId="{AA256C9C-DD0A-4A24-AECC-DADA2E819996}" dt="2021-02-26T14:47:34.265" v="2" actId="47"/>
        <pc:sldMkLst>
          <pc:docMk/>
          <pc:sldMk cId="3022601266" sldId="260"/>
        </pc:sldMkLst>
      </pc:sldChg>
      <pc:sldChg chg="del">
        <pc:chgData name="Weifeng Xu" userId="e7aed605-a3dd-4d5a-a692-a87037af107b" providerId="ADAL" clId="{AA256C9C-DD0A-4A24-AECC-DADA2E819996}" dt="2021-02-26T14:47:34.460" v="3" actId="47"/>
        <pc:sldMkLst>
          <pc:docMk/>
          <pc:sldMk cId="1449920218" sldId="261"/>
        </pc:sldMkLst>
      </pc:sldChg>
      <pc:sldChg chg="addSp delSp modSp new del mod setBg setClrOvrMap modNotesTx">
        <pc:chgData name="Weifeng Xu" userId="e7aed605-a3dd-4d5a-a692-a87037af107b" providerId="ADAL" clId="{AA256C9C-DD0A-4A24-AECC-DADA2E819996}" dt="2021-03-06T01:16:25.980" v="10637" actId="47"/>
        <pc:sldMkLst>
          <pc:docMk/>
          <pc:sldMk cId="1539245675" sldId="261"/>
        </pc:sldMkLst>
        <pc:spChg chg="mod">
          <ac:chgData name="Weifeng Xu" userId="e7aed605-a3dd-4d5a-a692-a87037af107b" providerId="ADAL" clId="{AA256C9C-DD0A-4A24-AECC-DADA2E819996}" dt="2021-02-26T23:24:42.894" v="922" actId="20577"/>
          <ac:spMkLst>
            <pc:docMk/>
            <pc:sldMk cId="1539245675" sldId="261"/>
            <ac:spMk id="2" creationId="{1314054E-E4BE-40F2-AB45-2A8AEFD40ED2}"/>
          </ac:spMkLst>
        </pc:spChg>
        <pc:spChg chg="mod ord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3" creationId="{1758C131-B507-4FCE-8AD3-5975E4336EB0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79" creationId="{1E547BA6-BAE0-43BB-A7CA-60F69CE252F0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93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39:46.260" v="587" actId="26606"/>
          <ac:spMkLst>
            <pc:docMk/>
            <pc:sldMk cId="1539245675" sldId="261"/>
            <ac:spMk id="102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29" creationId="{2B566528-1B12-4246-9431-5C2D7D081168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1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33" creationId="{D3F51FEB-38FB-4F6C-9F7B-2F2AFAB65463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6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3.391" v="603" actId="26606"/>
          <ac:spMkLst>
            <pc:docMk/>
            <pc:sldMk cId="1539245675" sldId="261"/>
            <ac:spMk id="103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39" creationId="{F56F5174-31D9-4DBB-AAB7-A1FD7BDB1352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41" creationId="{F9A95BEE-6BB1-4A28-A8E6-A34B2E42EF87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3" creationId="{11C59EDF-5A1E-404D-B55D-8AEA5D8D6D62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4" creationId="{FEE0385D-4151-43AA-9C6B-0365E103172D}"/>
          </ac:spMkLst>
        </pc:spChg>
        <pc:spChg chg="add del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104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1048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2:56.188" v="643" actId="26606"/>
          <ac:spMkLst>
            <pc:docMk/>
            <pc:sldMk cId="1539245675" sldId="261"/>
            <ac:spMk id="1052" creationId="{C413D172-8B6A-47F5-9813-DE455773F3FB}"/>
          </ac:spMkLst>
        </pc:spChg>
        <pc:grpChg chg="add del">
          <ac:chgData name="Weifeng Xu" userId="e7aed605-a3dd-4d5a-a692-a87037af107b" providerId="ADAL" clId="{AA256C9C-DD0A-4A24-AECC-DADA2E819996}" dt="2021-02-26T21:40:24" v="599" actId="26606"/>
          <ac:grpSpMkLst>
            <pc:docMk/>
            <pc:sldMk cId="1539245675" sldId="261"/>
            <ac:grpSpMk id="73" creationId="{07EAA094-9CF6-4695-958A-33D9BCAA9474}"/>
          </ac:grpSpMkLst>
        </pc:grpChg>
        <pc:picChg chg="add mod ord">
          <ac:chgData name="Weifeng Xu" userId="e7aed605-a3dd-4d5a-a692-a87037af107b" providerId="ADAL" clId="{AA256C9C-DD0A-4A24-AECC-DADA2E819996}" dt="2021-02-26T21:43:06.026" v="651" actId="1076"/>
          <ac:picMkLst>
            <pc:docMk/>
            <pc:sldMk cId="1539245675" sldId="261"/>
            <ac:picMk id="1026" creationId="{F823670D-632E-486F-B4FA-2B4B3A300AEB}"/>
          </ac:picMkLst>
        </pc:picChg>
        <pc:picChg chg="add del">
          <ac:chgData name="Weifeng Xu" userId="e7aed605-a3dd-4d5a-a692-a87037af107b" providerId="ADAL" clId="{AA256C9C-DD0A-4A24-AECC-DADA2E819996}" dt="2021-02-26T21:40:09.910" v="594" actId="26606"/>
          <ac:picMkLst>
            <pc:docMk/>
            <pc:sldMk cId="1539245675" sldId="261"/>
            <ac:picMk id="1034" creationId="{54DDEBDD-D8BD-41A6-8A0D-B00E3768B0F9}"/>
          </ac:picMkLst>
        </pc:picChg>
        <pc:picChg chg="add del">
          <ac:chgData name="Weifeng Xu" userId="e7aed605-a3dd-4d5a-a692-a87037af107b" providerId="ADAL" clId="{AA256C9C-DD0A-4A24-AECC-DADA2E819996}" dt="2021-02-26T21:40:39.349" v="609" actId="26606"/>
          <ac:picMkLst>
            <pc:docMk/>
            <pc:sldMk cId="1539245675" sldId="261"/>
            <ac:picMk id="1040" creationId="{AE113210-7872-481A-ADE6-3A05CCAF5EB2}"/>
          </ac:picMkLst>
        </pc:picChg>
        <pc:cxnChg chg="add del">
          <ac:chgData name="Weifeng Xu" userId="e7aed605-a3dd-4d5a-a692-a87037af107b" providerId="ADAL" clId="{AA256C9C-DD0A-4A24-AECC-DADA2E819996}" dt="2021-02-26T21:39:41.730" v="585" actId="26606"/>
          <ac:cxnSpMkLst>
            <pc:docMk/>
            <pc:sldMk cId="1539245675" sldId="261"/>
            <ac:cxnSpMk id="7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18.213" v="620" actId="26606"/>
          <ac:cxnSpMkLst>
            <pc:docMk/>
            <pc:sldMk cId="1539245675" sldId="261"/>
            <ac:cxnSpMk id="9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10.310" v="595" actId="26606"/>
          <ac:cxnSpMkLst>
            <pc:docMk/>
            <pc:sldMk cId="1539245675" sldId="261"/>
            <ac:cxnSpMk id="1030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07.269" v="592" actId="26606"/>
          <ac:cxnSpMkLst>
            <pc:docMk/>
            <pc:sldMk cId="1539245675" sldId="261"/>
            <ac:cxnSpMk id="1032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26.377" v="626" actId="26606"/>
          <ac:cxnSpMkLst>
            <pc:docMk/>
            <pc:sldMk cId="1539245675" sldId="261"/>
            <ac:cxnSpMk id="1050" creationId="{A7F400EE-A8A5-48AF-B4D6-291B52C6F0B0}"/>
          </ac:cxnSpMkLst>
        </pc:cxnChg>
      </pc:sldChg>
      <pc:sldChg chg="del">
        <pc:chgData name="Weifeng Xu" userId="e7aed605-a3dd-4d5a-a692-a87037af107b" providerId="ADAL" clId="{AA256C9C-DD0A-4A24-AECC-DADA2E819996}" dt="2021-02-26T14:47:34.558" v="4" actId="47"/>
        <pc:sldMkLst>
          <pc:docMk/>
          <pc:sldMk cId="3028204050" sldId="262"/>
        </pc:sldMkLst>
      </pc:sldChg>
      <pc:sldChg chg="addSp delSp modSp new del mod setBg">
        <pc:chgData name="Weifeng Xu" userId="e7aed605-a3dd-4d5a-a692-a87037af107b" providerId="ADAL" clId="{AA256C9C-DD0A-4A24-AECC-DADA2E819996}" dt="2021-03-06T01:16:26.772" v="10642" actId="47"/>
        <pc:sldMkLst>
          <pc:docMk/>
          <pc:sldMk cId="3347624405" sldId="262"/>
        </pc:sldMkLst>
        <pc:spChg chg="mod">
          <ac:chgData name="Weifeng Xu" userId="e7aed605-a3dd-4d5a-a692-a87037af107b" providerId="ADAL" clId="{AA256C9C-DD0A-4A24-AECC-DADA2E819996}" dt="2021-02-26T23:24:33.191" v="921" actId="6549"/>
          <ac:spMkLst>
            <pc:docMk/>
            <pc:sldMk cId="3347624405" sldId="262"/>
            <ac:spMk id="2" creationId="{31F524F6-C04C-41C5-BE99-C0A2C575048C}"/>
          </ac:spMkLst>
        </pc:spChg>
        <pc:spChg chg="mod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3" creationId="{A63FC1D9-5BA5-40D9-8966-7C1900337665}"/>
          </ac:spMkLst>
        </pc:spChg>
        <pc:spChg chg="add del">
          <ac:chgData name="Weifeng Xu" userId="e7aed605-a3dd-4d5a-a692-a87037af107b" providerId="ADAL" clId="{AA256C9C-DD0A-4A24-AECC-DADA2E819996}" dt="2021-02-26T21:54:35.725" v="738" actId="26606"/>
          <ac:spMkLst>
            <pc:docMk/>
            <pc:sldMk cId="3347624405" sldId="262"/>
            <ac:spMk id="71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3" creationId="{3EBE8569-6AEC-4B8C-8D53-2DE337CDBA6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5" creationId="{55D4142C-5077-457F-A6AD-3FECFDB3968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7" creationId="{7A5F0580-5EE9-419F-96EE-B6529EF6E7D0}"/>
          </ac:spMkLst>
        </pc:spChg>
        <pc:spChg chg="add del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2053" creationId="{86C7B4A1-154A-4DF0-AC46-F88D75A2E0FD}"/>
          </ac:spMkLst>
        </pc:spChg>
        <pc:spChg chg="add del">
          <ac:chgData name="Weifeng Xu" userId="e7aed605-a3dd-4d5a-a692-a87037af107b" providerId="ADAL" clId="{AA256C9C-DD0A-4A24-AECC-DADA2E819996}" dt="2021-02-26T21:54:48.733" v="744" actId="26606"/>
          <ac:spMkLst>
            <pc:docMk/>
            <pc:sldMk cId="3347624405" sldId="262"/>
            <ac:spMk id="205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2058" creationId="{8FC9BE17-9A7B-462D-AE50-3D8777387304}"/>
          </ac:spMkLst>
        </pc:spChg>
        <pc:picChg chg="add mod ord">
          <ac:chgData name="Weifeng Xu" userId="e7aed605-a3dd-4d5a-a692-a87037af107b" providerId="ADAL" clId="{AA256C9C-DD0A-4A24-AECC-DADA2E819996}" dt="2021-02-26T21:55:11.764" v="750" actId="1076"/>
          <ac:picMkLst>
            <pc:docMk/>
            <pc:sldMk cId="3347624405" sldId="262"/>
            <ac:picMk id="2050" creationId="{6C0A68A5-C81C-4386-A755-A1F055199169}"/>
          </ac:picMkLst>
        </pc:picChg>
        <pc:picChg chg="add del">
          <ac:chgData name="Weifeng Xu" userId="e7aed605-a3dd-4d5a-a692-a87037af107b" providerId="ADAL" clId="{AA256C9C-DD0A-4A24-AECC-DADA2E819996}" dt="2021-02-26T21:54:39.327" v="740" actId="26606"/>
          <ac:picMkLst>
            <pc:docMk/>
            <pc:sldMk cId="3347624405" sldId="262"/>
            <ac:picMk id="2052" creationId="{54DDEBDD-D8BD-41A6-8A0D-B00E3768B0F9}"/>
          </ac:picMkLst>
        </pc:picChg>
        <pc:cxnChg chg="add del">
          <ac:chgData name="Weifeng Xu" userId="e7aed605-a3dd-4d5a-a692-a87037af107b" providerId="ADAL" clId="{AA256C9C-DD0A-4A24-AECC-DADA2E819996}" dt="2021-02-26T21:54:43.220" v="742" actId="26606"/>
          <ac:cxnSpMkLst>
            <pc:docMk/>
            <pc:sldMk cId="3347624405" sldId="262"/>
            <ac:cxnSpMk id="2054" creationId="{A7F400EE-A8A5-48AF-B4D6-291B52C6F0B0}"/>
          </ac:cxnSpMkLst>
        </pc:cxnChg>
      </pc:sldChg>
      <pc:sldChg chg="modSp new del mod">
        <pc:chgData name="Weifeng Xu" userId="e7aed605-a3dd-4d5a-a692-a87037af107b" providerId="ADAL" clId="{AA256C9C-DD0A-4A24-AECC-DADA2E819996}" dt="2021-03-06T01:16:26.900" v="10643" actId="47"/>
        <pc:sldMkLst>
          <pc:docMk/>
          <pc:sldMk cId="523254660" sldId="263"/>
        </pc:sldMkLst>
        <pc:spChg chg="mod">
          <ac:chgData name="Weifeng Xu" userId="e7aed605-a3dd-4d5a-a692-a87037af107b" providerId="ADAL" clId="{AA256C9C-DD0A-4A24-AECC-DADA2E819996}" dt="2021-02-26T22:05:49.830" v="871" actId="21"/>
          <ac:spMkLst>
            <pc:docMk/>
            <pc:sldMk cId="523254660" sldId="263"/>
            <ac:spMk id="2" creationId="{AFCAE590-849D-4DB0-B6D3-AD8FAFAEB8DA}"/>
          </ac:spMkLst>
        </pc:spChg>
        <pc:spChg chg="mod">
          <ac:chgData name="Weifeng Xu" userId="e7aed605-a3dd-4d5a-a692-a87037af107b" providerId="ADAL" clId="{AA256C9C-DD0A-4A24-AECC-DADA2E819996}" dt="2021-02-26T22:07:44.144" v="887" actId="313"/>
          <ac:spMkLst>
            <pc:docMk/>
            <pc:sldMk cId="523254660" sldId="263"/>
            <ac:spMk id="3" creationId="{A48185D3-B684-4FB6-9797-A6BE1011844B}"/>
          </ac:spMkLst>
        </pc:spChg>
      </pc:sldChg>
      <pc:sldChg chg="del">
        <pc:chgData name="Weifeng Xu" userId="e7aed605-a3dd-4d5a-a692-a87037af107b" providerId="ADAL" clId="{AA256C9C-DD0A-4A24-AECC-DADA2E819996}" dt="2021-02-26T14:47:34.851" v="6" actId="47"/>
        <pc:sldMkLst>
          <pc:docMk/>
          <pc:sldMk cId="2219828795" sldId="263"/>
        </pc:sldMkLst>
      </pc:sldChg>
      <pc:sldChg chg="del">
        <pc:chgData name="Weifeng Xu" userId="e7aed605-a3dd-4d5a-a692-a87037af107b" providerId="ADAL" clId="{AA256C9C-DD0A-4A24-AECC-DADA2E819996}" dt="2021-02-26T14:47:35.014" v="7" actId="47"/>
        <pc:sldMkLst>
          <pc:docMk/>
          <pc:sldMk cId="266696141" sldId="264"/>
        </pc:sldMkLst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7.182" v="10645" actId="47"/>
        <pc:sldMkLst>
          <pc:docMk/>
          <pc:sldMk cId="1483570226" sldId="264"/>
        </pc:sldMkLst>
        <pc:spChg chg="mod or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" creationId="{489CF5BF-BCB1-4D0A-883E-33AC975AA813}"/>
          </ac:spMkLst>
        </pc:spChg>
        <pc:spChg chg="del">
          <ac:chgData name="Weifeng Xu" userId="e7aed605-a3dd-4d5a-a692-a87037af107b" providerId="ADAL" clId="{AA256C9C-DD0A-4A24-AECC-DADA2E819996}" dt="2021-02-28T02:26:53.650" v="1349" actId="700"/>
          <ac:spMkLst>
            <pc:docMk/>
            <pc:sldMk cId="1483570226" sldId="264"/>
            <ac:spMk id="3" creationId="{E90E24CD-E528-4CBC-BC35-7BEDBD157AC6}"/>
          </ac:spMkLst>
        </pc:spChg>
        <pc:spChg chg="add del">
          <ac:chgData name="Weifeng Xu" userId="e7aed605-a3dd-4d5a-a692-a87037af107b" providerId="ADAL" clId="{AA256C9C-DD0A-4A24-AECC-DADA2E819996}" dt="2021-02-28T02:27:15.234" v="1352" actId="26606"/>
          <ac:spMkLst>
            <pc:docMk/>
            <pc:sldMk cId="1483570226" sldId="264"/>
            <ac:spMk id="9" creationId="{1707FC24-6981-43D9-B525-C7832BA22463}"/>
          </ac:spMkLst>
        </pc:spChg>
        <pc:spChg chg="add del">
          <ac:chgData name="Weifeng Xu" userId="e7aed605-a3dd-4d5a-a692-a87037af107b" providerId="ADAL" clId="{AA256C9C-DD0A-4A24-AECC-DADA2E819996}" dt="2021-02-28T02:27:20.885" v="1354" actId="26606"/>
          <ac:spMkLst>
            <pc:docMk/>
            <pc:sldMk cId="1483570226" sldId="264"/>
            <ac:spMk id="12" creationId="{ACBE1851-2230-47A9-B000-CE9046EA61B9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3" creationId="{407EAFC6-733F-403D-BB4D-05A3A28742F1}"/>
          </ac:spMkLst>
        </pc:spChg>
        <pc:spChg chg="add del">
          <ac:chgData name="Weifeng Xu" userId="e7aed605-a3dd-4d5a-a692-a87037af107b" providerId="ADAL" clId="{AA256C9C-DD0A-4A24-AECC-DADA2E819996}" dt="2021-02-28T02:27:28.279" v="1356" actId="26606"/>
          <ac:spMkLst>
            <pc:docMk/>
            <pc:sldMk cId="1483570226" sldId="264"/>
            <ac:spMk id="14" creationId="{D4771268-CB57-404A-9271-370EB28F6090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5" creationId="{17A36730-4CB0-4F61-AD11-A44C9765833F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6" creationId="{A4E37431-20F0-4DD6-84A9-ED2B644943A2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7" creationId="{C69C79E1-F916-4929-A4F3-DE763D4BFA57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8" creationId="{0AE98B72-66C6-4AB4-AF0D-BA830DE86393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9" creationId="{767334AB-16BD-4EC7-8C6B-4B5171600933}"/>
          </ac:spMkLst>
        </pc:spChg>
        <pc:spChg chg="add del">
          <ac:chgData name="Weifeng Xu" userId="e7aed605-a3dd-4d5a-a692-a87037af107b" providerId="ADAL" clId="{AA256C9C-DD0A-4A24-AECC-DADA2E819996}" dt="2021-02-28T02:27:35.021" v="1360" actId="26606"/>
          <ac:spMkLst>
            <pc:docMk/>
            <pc:sldMk cId="1483570226" sldId="264"/>
            <ac:spMk id="21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4:32.582" v="1424" actId="14100"/>
          <ac:spMkLst>
            <pc:docMk/>
            <pc:sldMk cId="1483570226" sldId="264"/>
            <ac:spMk id="23" creationId="{5713C3C6-E540-47B6-AC9D-7652D80F93B7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4" creationId="{9C867835-A917-4A2B-8424-3AFAF7436395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5" creationId="{EED8D03E-F375-4E67-B932-FF9B007BB420}"/>
          </ac:spMkLst>
        </pc:spChg>
        <pc:spChg chg="add mod">
          <ac:chgData name="Weifeng Xu" userId="e7aed605-a3dd-4d5a-a692-a87037af107b" providerId="ADAL" clId="{AA256C9C-DD0A-4A24-AECC-DADA2E819996}" dt="2021-02-28T02:36:26.898" v="1439" actId="1076"/>
          <ac:spMkLst>
            <pc:docMk/>
            <pc:sldMk cId="1483570226" sldId="264"/>
            <ac:spMk id="26" creationId="{1B9763DC-4511-47D1-BCAA-793B68CA45C5}"/>
          </ac:spMkLst>
        </pc:spChg>
        <pc:spChg chg="add del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7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6:53.646" v="1442" actId="108"/>
          <ac:spMkLst>
            <pc:docMk/>
            <pc:sldMk cId="1483570226" sldId="264"/>
            <ac:spMk id="29" creationId="{FD854357-6715-4845-80F7-FE96430120CF}"/>
          </ac:spMkLst>
        </pc:spChg>
        <pc:spChg chg="add mod">
          <ac:chgData name="Weifeng Xu" userId="e7aed605-a3dd-4d5a-a692-a87037af107b" providerId="ADAL" clId="{AA256C9C-DD0A-4A24-AECC-DADA2E819996}" dt="2021-02-28T14:38:51.224" v="2555" actId="14100"/>
          <ac:spMkLst>
            <pc:docMk/>
            <pc:sldMk cId="1483570226" sldId="264"/>
            <ac:spMk id="30" creationId="{D4001639-CB62-4B9F-A492-198E282B3C4C}"/>
          </ac:spMkLst>
        </pc:spChg>
        <pc:spChg chg="add mod">
          <ac:chgData name="Weifeng Xu" userId="e7aed605-a3dd-4d5a-a692-a87037af107b" providerId="ADAL" clId="{AA256C9C-DD0A-4A24-AECC-DADA2E819996}" dt="2021-02-28T14:40:33.310" v="2566" actId="1076"/>
          <ac:spMkLst>
            <pc:docMk/>
            <pc:sldMk cId="1483570226" sldId="264"/>
            <ac:spMk id="31" creationId="{340D3F7C-671C-41F7-9CA6-7215F180B764}"/>
          </ac:spMkLst>
        </pc:spChg>
        <pc:spChg chg="ad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33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02:36:22.125" v="1438" actId="1076"/>
          <ac:picMkLst>
            <pc:docMk/>
            <pc:sldMk cId="1483570226" sldId="264"/>
            <ac:picMk id="4" creationId="{BCF4F52F-13BB-4FAA-8D9E-576AEA4675CA}"/>
          </ac:picMkLst>
        </pc:picChg>
        <pc:cxnChg chg="add del">
          <ac:chgData name="Weifeng Xu" userId="e7aed605-a3dd-4d5a-a692-a87037af107b" providerId="ADAL" clId="{AA256C9C-DD0A-4A24-AECC-DADA2E819996}" dt="2021-02-28T02:27:20.885" v="1354" actId="26606"/>
          <ac:cxnSpMkLst>
            <pc:docMk/>
            <pc:sldMk cId="1483570226" sldId="264"/>
            <ac:cxnSpMk id="11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7:35.021" v="1360" actId="26606"/>
          <ac:cxnSpMkLst>
            <pc:docMk/>
            <pc:sldMk cId="1483570226" sldId="264"/>
            <ac:cxnSpMk id="22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9:27.495" v="1369" actId="26606"/>
          <ac:cxnSpMkLst>
            <pc:docMk/>
            <pc:sldMk cId="1483570226" sldId="264"/>
            <ac:cxnSpMk id="28" creationId="{23B93832-6514-44F4-849B-5EE2C8A2337D}"/>
          </ac:cxnSpMkLst>
        </pc:cxn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28.055" v="10651" actId="47"/>
        <pc:sldMkLst>
          <pc:docMk/>
          <pc:sldMk cId="1005714408" sldId="265"/>
        </pc:sldMkLst>
        <pc:spChg chg="mod ord">
          <ac:chgData name="Weifeng Xu" userId="e7aed605-a3dd-4d5a-a692-a87037af107b" providerId="ADAL" clId="{AA256C9C-DD0A-4A24-AECC-DADA2E819996}" dt="2021-03-05T21:03:50.845" v="10227" actId="20577"/>
          <ac:spMkLst>
            <pc:docMk/>
            <pc:sldMk cId="1005714408" sldId="265"/>
            <ac:spMk id="2" creationId="{CBEE1C5B-C062-438C-A521-260C194F415F}"/>
          </ac:spMkLst>
        </pc:spChg>
        <pc:spChg chg="add del mod ord">
          <ac:chgData name="Weifeng Xu" userId="e7aed605-a3dd-4d5a-a692-a87037af107b" providerId="ADAL" clId="{AA256C9C-DD0A-4A24-AECC-DADA2E819996}" dt="2021-02-28T02:54:48.564" v="1454" actId="21"/>
          <ac:spMkLst>
            <pc:docMk/>
            <pc:sldMk cId="1005714408" sldId="265"/>
            <ac:spMk id="3" creationId="{7886E6D0-E542-4C4B-B352-6BB3644B7055}"/>
          </ac:spMkLst>
        </pc:spChg>
        <pc:spChg chg="add mod ord">
          <ac:chgData name="Weifeng Xu" userId="e7aed605-a3dd-4d5a-a692-a87037af107b" providerId="ADAL" clId="{AA256C9C-DD0A-4A24-AECC-DADA2E819996}" dt="2021-03-06T00:11:56.294" v="10594" actId="20577"/>
          <ac:spMkLst>
            <pc:docMk/>
            <pc:sldMk cId="1005714408" sldId="265"/>
            <ac:spMk id="4" creationId="{801A7380-951B-4617-9F33-2B2F70105770}"/>
          </ac:spMkLst>
        </pc:spChg>
        <pc:picChg chg="add mod modCrop">
          <ac:chgData name="Weifeng Xu" userId="e7aed605-a3dd-4d5a-a692-a87037af107b" providerId="ADAL" clId="{AA256C9C-DD0A-4A24-AECC-DADA2E819996}" dt="2021-03-05T20:58:51.653" v="10212" actId="1076"/>
          <ac:picMkLst>
            <pc:docMk/>
            <pc:sldMk cId="1005714408" sldId="265"/>
            <ac:picMk id="3" creationId="{1E22D123-496D-42EB-9A6B-91D499E601E7}"/>
          </ac:picMkLst>
        </pc:picChg>
        <pc:picChg chg="add del mod">
          <ac:chgData name="Weifeng Xu" userId="e7aed605-a3dd-4d5a-a692-a87037af107b" providerId="ADAL" clId="{AA256C9C-DD0A-4A24-AECC-DADA2E819996}" dt="2021-03-05T20:34:46.319" v="10142" actId="21"/>
          <ac:picMkLst>
            <pc:docMk/>
            <pc:sldMk cId="1005714408" sldId="265"/>
            <ac:picMk id="3074" creationId="{8AE98E2F-78BE-4C65-97E4-4B5BBBAF353C}"/>
          </ac:picMkLst>
        </pc:picChg>
        <pc:cxnChg chg="add mod">
          <ac:chgData name="Weifeng Xu" userId="e7aed605-a3dd-4d5a-a692-a87037af107b" providerId="ADAL" clId="{AA256C9C-DD0A-4A24-AECC-DADA2E819996}" dt="2021-03-05T20:59:01.997" v="10214" actId="13822"/>
          <ac:cxnSpMkLst>
            <pc:docMk/>
            <pc:sldMk cId="1005714408" sldId="265"/>
            <ac:cxnSpMk id="6" creationId="{769F73A2-93C3-403C-8E8C-CEF211EFF63B}"/>
          </ac:cxnSpMkLst>
        </pc:cxnChg>
      </pc:sldChg>
      <pc:sldChg chg="del">
        <pc:chgData name="Weifeng Xu" userId="e7aed605-a3dd-4d5a-a692-a87037af107b" providerId="ADAL" clId="{AA256C9C-DD0A-4A24-AECC-DADA2E819996}" dt="2021-02-26T14:47:34.700" v="5" actId="47"/>
        <pc:sldMkLst>
          <pc:docMk/>
          <pc:sldMk cId="3192448814" sldId="265"/>
        </pc:sldMkLst>
      </pc:sldChg>
      <pc:sldChg chg="addSp delSp modSp new del mod modNotesTx">
        <pc:chgData name="Weifeng Xu" userId="e7aed605-a3dd-4d5a-a692-a87037af107b" providerId="ADAL" clId="{AA256C9C-DD0A-4A24-AECC-DADA2E819996}" dt="2021-03-06T01:16:28.634" v="10655" actId="47"/>
        <pc:sldMkLst>
          <pc:docMk/>
          <pc:sldMk cId="2103126633" sldId="266"/>
        </pc:sldMkLst>
        <pc:spChg chg="mod">
          <ac:chgData name="Weifeng Xu" userId="e7aed605-a3dd-4d5a-a692-a87037af107b" providerId="ADAL" clId="{AA256C9C-DD0A-4A24-AECC-DADA2E819996}" dt="2021-03-05T21:22:19.644" v="10360"/>
          <ac:spMkLst>
            <pc:docMk/>
            <pc:sldMk cId="2103126633" sldId="266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28:26.968" v="10416" actId="27636"/>
          <ac:spMkLst>
            <pc:docMk/>
            <pc:sldMk cId="2103126633" sldId="266"/>
            <ac:spMk id="3" creationId="{B135DCB7-DD4E-4793-B040-EBB15CD7ED85}"/>
          </ac:spMkLst>
        </pc:spChg>
        <pc:spChg chg="add del mod">
          <ac:chgData name="Weifeng Xu" userId="e7aed605-a3dd-4d5a-a692-a87037af107b" providerId="ADAL" clId="{AA256C9C-DD0A-4A24-AECC-DADA2E819996}" dt="2021-03-05T21:23:12.581" v="10367" actId="478"/>
          <ac:spMkLst>
            <pc:docMk/>
            <pc:sldMk cId="2103126633" sldId="266"/>
            <ac:spMk id="6" creationId="{AA7022F6-8235-429C-BEB9-6A6775AD4ACF}"/>
          </ac:spMkLst>
        </pc:spChg>
        <pc:picChg chg="add del mod">
          <ac:chgData name="Weifeng Xu" userId="e7aed605-a3dd-4d5a-a692-a87037af107b" providerId="ADAL" clId="{AA256C9C-DD0A-4A24-AECC-DADA2E819996}" dt="2021-03-05T21:22:09.310" v="10359" actId="478"/>
          <ac:picMkLst>
            <pc:docMk/>
            <pc:sldMk cId="2103126633" sldId="266"/>
            <ac:picMk id="4" creationId="{6F355DC5-3CBB-49DD-9D5F-0535D1C797DF}"/>
          </ac:picMkLst>
        </pc:picChg>
        <pc:picChg chg="add mod modCrop">
          <ac:chgData name="Weifeng Xu" userId="e7aed605-a3dd-4d5a-a692-a87037af107b" providerId="ADAL" clId="{AA256C9C-DD0A-4A24-AECC-DADA2E819996}" dt="2021-03-05T21:28:32.183" v="10417" actId="14100"/>
          <ac:picMkLst>
            <pc:docMk/>
            <pc:sldMk cId="2103126633" sldId="266"/>
            <ac:picMk id="5" creationId="{BE168BCC-53BF-4F4F-8887-85C9D55AAA50}"/>
          </ac:picMkLst>
        </pc:picChg>
      </pc:sldChg>
      <pc:sldChg chg="addSp delSp modSp add del mod">
        <pc:chgData name="Weifeng Xu" userId="e7aed605-a3dd-4d5a-a692-a87037af107b" providerId="ADAL" clId="{AA256C9C-DD0A-4A24-AECC-DADA2E819996}" dt="2021-03-06T01:16:29.135" v="10658" actId="47"/>
        <pc:sldMkLst>
          <pc:docMk/>
          <pc:sldMk cId="2454898931" sldId="267"/>
        </pc:sldMkLst>
        <pc:spChg chg="mod">
          <ac:chgData name="Weifeng Xu" userId="e7aed605-a3dd-4d5a-a692-a87037af107b" providerId="ADAL" clId="{AA256C9C-DD0A-4A24-AECC-DADA2E819996}" dt="2021-03-05T22:09:01.355" v="10496" actId="20577"/>
          <ac:spMkLst>
            <pc:docMk/>
            <pc:sldMk cId="2454898931" sldId="26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3:50.180" v="10529" actId="14100"/>
          <ac:spMkLst>
            <pc:docMk/>
            <pc:sldMk cId="2454898931" sldId="267"/>
            <ac:spMk id="3" creationId="{B135DCB7-DD4E-4793-B040-EBB15CD7ED85}"/>
          </ac:spMkLst>
        </pc:spChg>
        <pc:picChg chg="add del mod">
          <ac:chgData name="Weifeng Xu" userId="e7aed605-a3dd-4d5a-a692-a87037af107b" providerId="ADAL" clId="{AA256C9C-DD0A-4A24-AECC-DADA2E819996}" dt="2021-03-05T22:08:51.706" v="10492" actId="478"/>
          <ac:picMkLst>
            <pc:docMk/>
            <pc:sldMk cId="2454898931" sldId="267"/>
            <ac:picMk id="4" creationId="{0491EB55-8A6B-4F58-A966-14E89C8B38E4}"/>
          </ac:picMkLst>
        </pc:picChg>
        <pc:picChg chg="add mod modCrop">
          <ac:chgData name="Weifeng Xu" userId="e7aed605-a3dd-4d5a-a692-a87037af107b" providerId="ADAL" clId="{AA256C9C-DD0A-4A24-AECC-DADA2E819996}" dt="2021-03-05T22:13:51.978" v="10530" actId="1076"/>
          <ac:picMkLst>
            <pc:docMk/>
            <pc:sldMk cId="2454898931" sldId="267"/>
            <ac:picMk id="5" creationId="{36DF613C-D153-466A-93E0-3F654C578957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25.840" v="10636" actId="47"/>
        <pc:sldMkLst>
          <pc:docMk/>
          <pc:sldMk cId="927007670" sldId="268"/>
        </pc:sldMkLst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2" creationId="{4AB0617A-6319-472D-993A-B49BFE5DC8B3}"/>
          </ac:spMkLst>
        </pc:spChg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3" creationId="{E949C733-5E16-400F-B2B3-16724996C170}"/>
          </ac:spMkLst>
        </pc:spChg>
        <pc:spChg chg="add mod ord">
          <ac:chgData name="Weifeng Xu" userId="e7aed605-a3dd-4d5a-a692-a87037af107b" providerId="ADAL" clId="{AA256C9C-DD0A-4A24-AECC-DADA2E819996}" dt="2021-02-28T14:00:27.335" v="2028" actId="20577"/>
          <ac:spMkLst>
            <pc:docMk/>
            <pc:sldMk cId="927007670" sldId="268"/>
            <ac:spMk id="4" creationId="{AB666079-4CF5-44A6-8E9C-22AE6B0DB8BE}"/>
          </ac:spMkLst>
        </pc:spChg>
        <pc:spChg chg="add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5" creationId="{191D202D-12B7-42B3-893E-2E6AB442C7C1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58.831" v="10677" actId="47"/>
        <pc:sldMkLst>
          <pc:docMk/>
          <pc:sldMk cId="1151958853" sldId="269"/>
        </pc:sldMkLst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2" creationId="{78C4E2EF-2888-4399-80F0-1F5ED386B50C}"/>
          </ac:spMkLst>
        </pc:spChg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3" creationId="{8D36159A-7D05-4EF5-9074-91D12589FC45}"/>
          </ac:spMkLst>
        </pc:spChg>
        <pc:spChg chg="add mod ord">
          <ac:chgData name="Weifeng Xu" userId="e7aed605-a3dd-4d5a-a692-a87037af107b" providerId="ADAL" clId="{AA256C9C-DD0A-4A24-AECC-DADA2E819996}" dt="2021-02-28T14:01:21.829" v="2041" actId="20577"/>
          <ac:spMkLst>
            <pc:docMk/>
            <pc:sldMk cId="1151958853" sldId="269"/>
            <ac:spMk id="4" creationId="{39DA6231-6EE4-4B4C-AD8B-E8EF9D7862EB}"/>
          </ac:spMkLst>
        </pc:spChg>
        <pc:spChg chg="add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5" creationId="{653F56D8-D8A0-48BC-9F4A-DD781FC269C0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59.738" v="10678" actId="47"/>
        <pc:sldMkLst>
          <pc:docMk/>
          <pc:sldMk cId="2256375109" sldId="270"/>
        </pc:sldMkLst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2" creationId="{6BA4E1A6-EF62-4F75-8781-813EE2756318}"/>
          </ac:spMkLst>
        </pc:spChg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3" creationId="{E2910CD4-9153-4F43-A6A9-BDCFACA9ABA0}"/>
          </ac:spMkLst>
        </pc:spChg>
        <pc:spChg chg="add mod ord">
          <ac:chgData name="Weifeng Xu" userId="e7aed605-a3dd-4d5a-a692-a87037af107b" providerId="ADAL" clId="{AA256C9C-DD0A-4A24-AECC-DADA2E819996}" dt="2021-02-28T14:02:00.781" v="2057" actId="20577"/>
          <ac:spMkLst>
            <pc:docMk/>
            <pc:sldMk cId="2256375109" sldId="270"/>
            <ac:spMk id="4" creationId="{B8319F98-BCED-4034-A0D6-A82AAFFCBF88}"/>
          </ac:spMkLst>
        </pc:spChg>
        <pc:spChg chg="add mod ord">
          <ac:chgData name="Weifeng Xu" userId="e7aed605-a3dd-4d5a-a692-a87037af107b" providerId="ADAL" clId="{AA256C9C-DD0A-4A24-AECC-DADA2E819996}" dt="2021-02-28T14:04:18.155" v="2106" actId="108"/>
          <ac:spMkLst>
            <pc:docMk/>
            <pc:sldMk cId="2256375109" sldId="270"/>
            <ac:spMk id="5" creationId="{63BD763E-E55D-48EF-9996-7328AB14EE01}"/>
          </ac:spMkLst>
        </pc:spChg>
      </pc:sldChg>
      <pc:sldChg chg="modSp new del mod">
        <pc:chgData name="Weifeng Xu" userId="e7aed605-a3dd-4d5a-a692-a87037af107b" providerId="ADAL" clId="{AA256C9C-DD0A-4A24-AECC-DADA2E819996}" dt="2021-03-06T01:16:50.691" v="10665" actId="47"/>
        <pc:sldMkLst>
          <pc:docMk/>
          <pc:sldMk cId="1000008397" sldId="271"/>
        </pc:sldMkLst>
        <pc:spChg chg="mod">
          <ac:chgData name="Weifeng Xu" userId="e7aed605-a3dd-4d5a-a692-a87037af107b" providerId="ADAL" clId="{AA256C9C-DD0A-4A24-AECC-DADA2E819996}" dt="2021-02-28T14:04:26.544" v="2108"/>
          <ac:spMkLst>
            <pc:docMk/>
            <pc:sldMk cId="1000008397" sldId="271"/>
            <ac:spMk id="2" creationId="{A3172CA2-F40B-4348-AC02-C7D389F13F20}"/>
          </ac:spMkLst>
        </pc:spChg>
        <pc:spChg chg="mod">
          <ac:chgData name="Weifeng Xu" userId="e7aed605-a3dd-4d5a-a692-a87037af107b" providerId="ADAL" clId="{AA256C9C-DD0A-4A24-AECC-DADA2E819996}" dt="2021-02-28T14:21:39.487" v="2435" actId="20577"/>
          <ac:spMkLst>
            <pc:docMk/>
            <pc:sldMk cId="1000008397" sldId="271"/>
            <ac:spMk id="3" creationId="{A52014BD-2588-463E-A18F-D7F6D955A74D}"/>
          </ac:spMkLst>
        </pc:spChg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9.476" v="10660" actId="47"/>
        <pc:sldMkLst>
          <pc:docMk/>
          <pc:sldMk cId="3702491373" sldId="272"/>
        </pc:sldMkLst>
        <pc:spChg chg="del mod ord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2" creationId="{3F9A18EB-9A4C-4B2B-AD2D-88DE3541F183}"/>
          </ac:spMkLst>
        </pc:spChg>
        <pc:spChg chg="del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3" creationId="{49165A8D-0754-48B0-9FDC-1926325B8DF4}"/>
          </ac:spMkLst>
        </pc:spChg>
        <pc:spChg chg="add mod ord">
          <ac:chgData name="Weifeng Xu" userId="e7aed605-a3dd-4d5a-a692-a87037af107b" providerId="ADAL" clId="{AA256C9C-DD0A-4A24-AECC-DADA2E819996}" dt="2021-02-28T14:31:55.580" v="2490" actId="20577"/>
          <ac:spMkLst>
            <pc:docMk/>
            <pc:sldMk cId="3702491373" sldId="272"/>
            <ac:spMk id="4" creationId="{02118870-16C0-41E8-810A-C93B8B8D9C3C}"/>
          </ac:spMkLst>
        </pc:spChg>
        <pc:spChg chg="add del">
          <ac:chgData name="Weifeng Xu" userId="e7aed605-a3dd-4d5a-a692-a87037af107b" providerId="ADAL" clId="{AA256C9C-DD0A-4A24-AECC-DADA2E819996}" dt="2021-02-28T14:29:59.631" v="2441" actId="26606"/>
          <ac:spMkLst>
            <pc:docMk/>
            <pc:sldMk cId="3702491373" sldId="272"/>
            <ac:spMk id="71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2-28T14:29:59.633" v="2442" actId="26606"/>
          <ac:spMkLst>
            <pc:docMk/>
            <pc:sldMk cId="3702491373" sldId="272"/>
            <ac:spMk id="410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2-28T14:29:59.633" v="2442" actId="26606"/>
          <ac:picMkLst>
            <pc:docMk/>
            <pc:sldMk cId="3702491373" sldId="272"/>
            <ac:picMk id="4098" creationId="{56B453FA-7A6C-426E-B8F3-DC2908EFB4A1}"/>
          </ac:picMkLst>
        </pc:picChg>
      </pc:sldChg>
      <pc:sldChg chg="addSp delSp modSp new del mod setBg modNotesTx">
        <pc:chgData name="Weifeng Xu" userId="e7aed605-a3dd-4d5a-a692-a87037af107b" providerId="ADAL" clId="{AA256C9C-DD0A-4A24-AECC-DADA2E819996}" dt="2021-03-06T01:16:27.354" v="10646" actId="47"/>
        <pc:sldMkLst>
          <pc:docMk/>
          <pc:sldMk cId="4260313878" sldId="273"/>
        </pc:sldMkLst>
        <pc:spChg chg="mod">
          <ac:chgData name="Weifeng Xu" userId="e7aed605-a3dd-4d5a-a692-a87037af107b" providerId="ADAL" clId="{AA256C9C-DD0A-4A24-AECC-DADA2E819996}" dt="2021-02-28T14:41:01.175" v="2574" actId="313"/>
          <ac:spMkLst>
            <pc:docMk/>
            <pc:sldMk cId="4260313878" sldId="273"/>
            <ac:spMk id="2" creationId="{17E4C03B-968D-4A5A-8510-F8315DC3DE7D}"/>
          </ac:spMkLst>
        </pc:spChg>
        <pc:spChg chg="add mod">
          <ac:chgData name="Weifeng Xu" userId="e7aed605-a3dd-4d5a-a692-a87037af107b" providerId="ADAL" clId="{AA256C9C-DD0A-4A24-AECC-DADA2E819996}" dt="2021-03-02T22:17:47.605" v="6234" actId="1037"/>
          <ac:spMkLst>
            <pc:docMk/>
            <pc:sldMk cId="4260313878" sldId="273"/>
            <ac:spMk id="6" creationId="{384B9FEE-A3BA-49D0-867D-32ED6A2DD43D}"/>
          </ac:spMkLst>
        </pc:spChg>
        <pc:spChg chg="add mod">
          <ac:chgData name="Weifeng Xu" userId="e7aed605-a3dd-4d5a-a692-a87037af107b" providerId="ADAL" clId="{AA256C9C-DD0A-4A24-AECC-DADA2E819996}" dt="2021-03-02T22:18:10.701" v="6245" actId="20577"/>
          <ac:spMkLst>
            <pc:docMk/>
            <pc:sldMk cId="4260313878" sldId="273"/>
            <ac:spMk id="11" creationId="{39EDDE52-2CC5-4BB2-A19D-7398EA471233}"/>
          </ac:spMkLst>
        </pc:spChg>
        <pc:spChg chg="add del">
          <ac:chgData name="Weifeng Xu" userId="e7aed605-a3dd-4d5a-a692-a87037af107b" providerId="ADAL" clId="{AA256C9C-DD0A-4A24-AECC-DADA2E819996}" dt="2021-02-28T14:33:53.280" v="2508" actId="26606"/>
          <ac:spMkLst>
            <pc:docMk/>
            <pc:sldMk cId="4260313878" sldId="273"/>
            <ac:spMk id="71" creationId="{D4771268-CB57-404A-9271-370EB28F6090}"/>
          </ac:spMkLst>
        </pc:spChg>
        <pc:spChg chg="add">
          <ac:chgData name="Weifeng Xu" userId="e7aed605-a3dd-4d5a-a692-a87037af107b" providerId="ADAL" clId="{AA256C9C-DD0A-4A24-AECC-DADA2E819996}" dt="2021-02-28T14:33:53.283" v="2509" actId="26606"/>
          <ac:spMkLst>
            <pc:docMk/>
            <pc:sldMk cId="4260313878" sldId="273"/>
            <ac:spMk id="7172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3-02T22:17:47.605" v="6234" actId="1037"/>
          <ac:picMkLst>
            <pc:docMk/>
            <pc:sldMk cId="4260313878" sldId="273"/>
            <ac:picMk id="7170" creationId="{144B4CEC-F818-4429-A94F-BEB7245199F4}"/>
          </ac:picMkLst>
        </pc:picChg>
        <pc:cxnChg chg="add mod">
          <ac:chgData name="Weifeng Xu" userId="e7aed605-a3dd-4d5a-a692-a87037af107b" providerId="ADAL" clId="{AA256C9C-DD0A-4A24-AECC-DADA2E819996}" dt="2021-03-02T22:18:23.789" v="6246" actId="1076"/>
          <ac:cxnSpMkLst>
            <pc:docMk/>
            <pc:sldMk cId="4260313878" sldId="273"/>
            <ac:cxnSpMk id="4" creationId="{65921A85-5B0D-4E80-BB84-79F70689EA98}"/>
          </ac:cxnSpMkLst>
        </pc:cxnChg>
        <pc:cxnChg chg="add mod">
          <ac:chgData name="Weifeng Xu" userId="e7aed605-a3dd-4d5a-a692-a87037af107b" providerId="ADAL" clId="{AA256C9C-DD0A-4A24-AECC-DADA2E819996}" dt="2021-03-02T22:17:53.777" v="6236" actId="1076"/>
          <ac:cxnSpMkLst>
            <pc:docMk/>
            <pc:sldMk cId="4260313878" sldId="273"/>
            <ac:cxnSpMk id="8" creationId="{B0F09DD4-1689-4BA2-9C36-C3B90D186DAF}"/>
          </ac:cxnSpMkLst>
        </pc:cxnChg>
        <pc:cxnChg chg="add mod">
          <ac:chgData name="Weifeng Xu" userId="e7aed605-a3dd-4d5a-a692-a87037af107b" providerId="ADAL" clId="{AA256C9C-DD0A-4A24-AECC-DADA2E819996}" dt="2021-03-02T22:17:51.421" v="6235" actId="1076"/>
          <ac:cxnSpMkLst>
            <pc:docMk/>
            <pc:sldMk cId="4260313878" sldId="273"/>
            <ac:cxnSpMk id="10" creationId="{50709CF3-FCBD-4339-86C7-FA270D444F97}"/>
          </ac:cxnSpMkLst>
        </pc:cxnChg>
      </pc:sldChg>
      <pc:sldChg chg="addSp delSp modSp new del mod modClrScheme chgLayout">
        <pc:chgData name="Weifeng Xu" userId="e7aed605-a3dd-4d5a-a692-a87037af107b" providerId="ADAL" clId="{AA256C9C-DD0A-4A24-AECC-DADA2E819996}" dt="2021-03-06T01:16:26.143" v="10638" actId="47"/>
        <pc:sldMkLst>
          <pc:docMk/>
          <pc:sldMk cId="3090718351" sldId="274"/>
        </pc:sldMkLst>
        <pc:spChg chg="mod ord">
          <ac:chgData name="Weifeng Xu" userId="e7aed605-a3dd-4d5a-a692-a87037af107b" providerId="ADAL" clId="{AA256C9C-DD0A-4A24-AECC-DADA2E819996}" dt="2021-02-28T15:06:57.285" v="2657" actId="20577"/>
          <ac:spMkLst>
            <pc:docMk/>
            <pc:sldMk cId="3090718351" sldId="274"/>
            <ac:spMk id="2" creationId="{64A00368-7668-4ACF-A3A5-C84A448058FA}"/>
          </ac:spMkLst>
        </pc:spChg>
        <pc:spChg chg="del">
          <ac:chgData name="Weifeng Xu" userId="e7aed605-a3dd-4d5a-a692-a87037af107b" providerId="ADAL" clId="{AA256C9C-DD0A-4A24-AECC-DADA2E819996}" dt="2021-02-28T15:04:59.238" v="2643" actId="700"/>
          <ac:spMkLst>
            <pc:docMk/>
            <pc:sldMk cId="3090718351" sldId="274"/>
            <ac:spMk id="3" creationId="{D974A145-9596-4D07-8A69-29EB41191A69}"/>
          </ac:spMkLst>
        </pc:spChg>
        <pc:picChg chg="add mod">
          <ac:chgData name="Weifeng Xu" userId="e7aed605-a3dd-4d5a-a692-a87037af107b" providerId="ADAL" clId="{AA256C9C-DD0A-4A24-AECC-DADA2E819996}" dt="2021-02-28T15:05:14.371" v="2646" actId="14100"/>
          <ac:picMkLst>
            <pc:docMk/>
            <pc:sldMk cId="3090718351" sldId="274"/>
            <ac:picMk id="8194" creationId="{23412323-7C6D-461B-A58B-FE367B6AF30B}"/>
          </ac:picMkLst>
        </pc:picChg>
      </pc:sldChg>
      <pc:sldChg chg="addSp delSp modSp new del mod setBg modClrScheme chgLayout">
        <pc:chgData name="Weifeng Xu" userId="e7aed605-a3dd-4d5a-a692-a87037af107b" providerId="ADAL" clId="{AA256C9C-DD0A-4A24-AECC-DADA2E819996}" dt="2021-03-06T01:16:26.301" v="10639" actId="47"/>
        <pc:sldMkLst>
          <pc:docMk/>
          <pc:sldMk cId="3821000861" sldId="275"/>
        </pc:sldMkLst>
        <pc:spChg chg="mod ord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2" creationId="{5ED7C906-1FCF-4742-B4C0-F6B1E954971C}"/>
          </ac:spMkLst>
        </pc:spChg>
        <pc:spChg chg="add mod ord">
          <ac:chgData name="Weifeng Xu" userId="e7aed605-a3dd-4d5a-a692-a87037af107b" providerId="ADAL" clId="{AA256C9C-DD0A-4A24-AECC-DADA2E819996}" dt="2021-02-28T15:12:39.460" v="2712" actId="14100"/>
          <ac:spMkLst>
            <pc:docMk/>
            <pc:sldMk cId="3821000861" sldId="275"/>
            <ac:spMk id="3" creationId="{2C5EB112-30ED-466B-954B-AF01A9DCF453}"/>
          </ac:spMkLst>
        </pc:spChg>
        <pc:spChg chg="add mod">
          <ac:chgData name="Weifeng Xu" userId="e7aed605-a3dd-4d5a-a692-a87037af107b" providerId="ADAL" clId="{AA256C9C-DD0A-4A24-AECC-DADA2E819996}" dt="2021-02-28T15:13:37.857" v="2729" actId="14100"/>
          <ac:spMkLst>
            <pc:docMk/>
            <pc:sldMk cId="3821000861" sldId="275"/>
            <ac:spMk id="8" creationId="{3A8F118B-C42C-4E77-BA1C-F57199F20D52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1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3" creationId="{72F84B47-E267-4194-8194-831DB7B5547F}"/>
          </ac:spMkLst>
        </pc:spChg>
        <pc:picChg chg="add mod">
          <ac:chgData name="Weifeng Xu" userId="e7aed605-a3dd-4d5a-a692-a87037af107b" providerId="ADAL" clId="{AA256C9C-DD0A-4A24-AECC-DADA2E819996}" dt="2021-02-28T15:12:45.239" v="2715" actId="1076"/>
          <ac:picMkLst>
            <pc:docMk/>
            <pc:sldMk cId="3821000861" sldId="275"/>
            <ac:picMk id="9218" creationId="{D1238E46-0319-47FC-8A08-7735A277BEBC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27.758" v="10649" actId="47"/>
        <pc:sldMkLst>
          <pc:docMk/>
          <pc:sldMk cId="1773513139" sldId="276"/>
        </pc:sldMkLst>
        <pc:spChg chg="del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2" creationId="{6809F894-E9AB-4173-B472-999928AAF497}"/>
          </ac:spMkLst>
        </pc:spChg>
        <pc:spChg chg="add mod ord">
          <ac:chgData name="Weifeng Xu" userId="e7aed605-a3dd-4d5a-a692-a87037af107b" providerId="ADAL" clId="{AA256C9C-DD0A-4A24-AECC-DADA2E819996}" dt="2021-02-28T15:20:40.196" v="2732"/>
          <ac:spMkLst>
            <pc:docMk/>
            <pc:sldMk cId="1773513139" sldId="276"/>
            <ac:spMk id="3" creationId="{74506E91-B668-4CA6-8751-93E5B28A5A9D}"/>
          </ac:spMkLst>
        </pc:spChg>
        <pc:spChg chg="add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4" creationId="{2C065094-00D3-4E3F-8F8F-4A5158DC4367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29.663" v="10661" actId="47"/>
        <pc:sldMkLst>
          <pc:docMk/>
          <pc:sldMk cId="4164042851" sldId="277"/>
        </pc:sldMkLst>
        <pc:spChg chg="del mod ord">
          <ac:chgData name="Weifeng Xu" userId="e7aed605-a3dd-4d5a-a692-a87037af107b" providerId="ADAL" clId="{AA256C9C-DD0A-4A24-AECC-DADA2E819996}" dt="2021-02-28T15:21:18.774" v="2734" actId="700"/>
          <ac:spMkLst>
            <pc:docMk/>
            <pc:sldMk cId="4164042851" sldId="277"/>
            <ac:spMk id="2" creationId="{E1AF5128-4E96-4CA3-986D-BE06CEFBE0A6}"/>
          </ac:spMkLst>
        </pc:spChg>
        <pc:spChg chg="add mod ord">
          <ac:chgData name="Weifeng Xu" userId="e7aed605-a3dd-4d5a-a692-a87037af107b" providerId="ADAL" clId="{AA256C9C-DD0A-4A24-AECC-DADA2E819996}" dt="2021-02-28T15:21:24.879" v="2735"/>
          <ac:spMkLst>
            <pc:docMk/>
            <pc:sldMk cId="4164042851" sldId="277"/>
            <ac:spMk id="3" creationId="{7E86E65C-7ED2-4C16-B78C-618F018A4D33}"/>
          </ac:spMkLst>
        </pc:spChg>
        <pc:spChg chg="add mod ord">
          <ac:chgData name="Weifeng Xu" userId="e7aed605-a3dd-4d5a-a692-a87037af107b" providerId="ADAL" clId="{AA256C9C-DD0A-4A24-AECC-DADA2E819996}" dt="2021-02-28T15:56:44.237" v="2943" actId="20577"/>
          <ac:spMkLst>
            <pc:docMk/>
            <pc:sldMk cId="4164042851" sldId="277"/>
            <ac:spMk id="4" creationId="{D751A9C1-3F89-4DC7-9F31-3BBAFAF962DB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27.039" v="10644" actId="47"/>
        <pc:sldMkLst>
          <pc:docMk/>
          <pc:sldMk cId="110160891" sldId="278"/>
        </pc:sldMkLst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2" creationId="{7F0D570D-FD04-4DCD-85C1-7CED2C508651}"/>
          </ac:spMkLst>
        </pc:spChg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3" creationId="{7D97A70C-945F-4A31-975D-7C2279B55CD5}"/>
          </ac:spMkLst>
        </pc:spChg>
        <pc:spChg chg="add mod ord">
          <ac:chgData name="Weifeng Xu" userId="e7aed605-a3dd-4d5a-a692-a87037af107b" providerId="ADAL" clId="{AA256C9C-DD0A-4A24-AECC-DADA2E819996}" dt="2021-02-28T15:22:22.343" v="2738"/>
          <ac:spMkLst>
            <pc:docMk/>
            <pc:sldMk cId="110160891" sldId="278"/>
            <ac:spMk id="4" creationId="{93204221-05EE-48DE-B5FA-D8FCB1CE9497}"/>
          </ac:spMkLst>
        </pc:spChg>
        <pc:spChg chg="add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5" creationId="{2C12CF9A-FC5D-443F-8474-95C80CCE6F50}"/>
          </ac:spMkLst>
        </pc:spChg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9.837" v="10662" actId="47"/>
        <pc:sldMkLst>
          <pc:docMk/>
          <pc:sldMk cId="2351248153" sldId="279"/>
        </pc:sldMkLst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2" creationId="{EF9B2B6F-C31C-48A4-84E4-6964723CCB0A}"/>
          </ac:spMkLst>
        </pc:spChg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3" creationId="{71A095B0-F54C-457D-8CFD-568F88BE717B}"/>
          </ac:spMkLst>
        </pc:spChg>
        <pc:spChg chg="add mod ord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4" creationId="{9FAF4D0A-1719-42EF-91F0-77067FF13552}"/>
          </ac:spMkLst>
        </pc:spChg>
        <pc:spChg chg="add mod ord">
          <ac:chgData name="Weifeng Xu" userId="e7aed605-a3dd-4d5a-a692-a87037af107b" providerId="ADAL" clId="{AA256C9C-DD0A-4A24-AECC-DADA2E819996}" dt="2021-03-02T22:11:27.734" v="6170" actId="6549"/>
          <ac:spMkLst>
            <pc:docMk/>
            <pc:sldMk cId="2351248153" sldId="279"/>
            <ac:spMk id="5" creationId="{F87B1FB8-0908-4171-A519-16EF28AF26AA}"/>
          </ac:spMkLst>
        </pc:spChg>
        <pc:spChg chg="add del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11" creationId="{81AEB8A9-B768-4E30-BA55-D919E6687343}"/>
          </ac:spMkLst>
        </pc:spChg>
        <pc:graphicFrameChg chg="add mod modGraphic">
          <ac:chgData name="Weifeng Xu" userId="e7aed605-a3dd-4d5a-a692-a87037af107b" providerId="ADAL" clId="{AA256C9C-DD0A-4A24-AECC-DADA2E819996}" dt="2021-02-28T20:24:09.180" v="3637" actId="1076"/>
          <ac:graphicFrameMkLst>
            <pc:docMk/>
            <pc:sldMk cId="2351248153" sldId="279"/>
            <ac:graphicFrameMk id="7" creationId="{A35375DA-AC4D-46B8-A2F7-F1B8570D4127}"/>
          </ac:graphicFrameMkLst>
        </pc:graphicFrameChg>
        <pc:picChg chg="add del mod">
          <ac:chgData name="Weifeng Xu" userId="e7aed605-a3dd-4d5a-a692-a87037af107b" providerId="ADAL" clId="{AA256C9C-DD0A-4A24-AECC-DADA2E819996}" dt="2021-02-28T20:19:59.385" v="3566" actId="478"/>
          <ac:picMkLst>
            <pc:docMk/>
            <pc:sldMk cId="2351248153" sldId="279"/>
            <ac:picMk id="6" creationId="{3E111AFA-63C0-42D8-A6AE-59592558F465}"/>
          </ac:picMkLst>
        </pc:picChg>
      </pc:sldChg>
      <pc:sldChg chg="modSp new del mod">
        <pc:chgData name="Weifeng Xu" userId="e7aed605-a3dd-4d5a-a692-a87037af107b" providerId="ADAL" clId="{AA256C9C-DD0A-4A24-AECC-DADA2E819996}" dt="2021-03-06T01:16:30.314" v="10663" actId="47"/>
        <pc:sldMkLst>
          <pc:docMk/>
          <pc:sldMk cId="3156258806" sldId="280"/>
        </pc:sldMkLst>
        <pc:spChg chg="mod">
          <ac:chgData name="Weifeng Xu" userId="e7aed605-a3dd-4d5a-a692-a87037af107b" providerId="ADAL" clId="{AA256C9C-DD0A-4A24-AECC-DADA2E819996}" dt="2021-02-28T16:14:32.298" v="3022" actId="20577"/>
          <ac:spMkLst>
            <pc:docMk/>
            <pc:sldMk cId="3156258806" sldId="280"/>
            <ac:spMk id="2" creationId="{222710F8-F1FB-4957-BDFB-7B2201634297}"/>
          </ac:spMkLst>
        </pc:spChg>
        <pc:spChg chg="mod">
          <ac:chgData name="Weifeng Xu" userId="e7aed605-a3dd-4d5a-a692-a87037af107b" providerId="ADAL" clId="{AA256C9C-DD0A-4A24-AECC-DADA2E819996}" dt="2021-02-28T20:10:50.835" v="3559" actId="108"/>
          <ac:spMkLst>
            <pc:docMk/>
            <pc:sldMk cId="3156258806" sldId="280"/>
            <ac:spMk id="3" creationId="{A04D11FA-C1EE-4577-BC52-CD42CBD00CC6}"/>
          </ac:spMkLst>
        </pc:spChg>
      </pc:sldChg>
      <pc:sldChg chg="modSp add del mod modNotesTx">
        <pc:chgData name="Weifeng Xu" userId="e7aed605-a3dd-4d5a-a692-a87037af107b" providerId="ADAL" clId="{AA256C9C-DD0A-4A24-AECC-DADA2E819996}" dt="2021-03-06T01:16:30.833" v="10664" actId="47"/>
        <pc:sldMkLst>
          <pc:docMk/>
          <pc:sldMk cId="3873850888" sldId="281"/>
        </pc:sldMkLst>
        <pc:spChg chg="mod">
          <ac:chgData name="Weifeng Xu" userId="e7aed605-a3dd-4d5a-a692-a87037af107b" providerId="ADAL" clId="{AA256C9C-DD0A-4A24-AECC-DADA2E819996}" dt="2021-03-02T21:19:08.375" v="6004" actId="6549"/>
          <ac:spMkLst>
            <pc:docMk/>
            <pc:sldMk cId="3873850888" sldId="281"/>
            <ac:spMk id="3" creationId="{A04D11FA-C1EE-4577-BC52-CD42CBD00CC6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50.878" v="10666" actId="47"/>
        <pc:sldMkLst>
          <pc:docMk/>
          <pc:sldMk cId="4291129217" sldId="282"/>
        </pc:sldMkLst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2" creationId="{ECAE7BFF-3CBE-4595-855C-F25E430249EB}"/>
          </ac:spMkLst>
        </pc:spChg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3" creationId="{6CFC2E43-3C81-4F13-B06B-ADF89C883272}"/>
          </ac:spMkLst>
        </pc:spChg>
        <pc:spChg chg="add mod ord">
          <ac:chgData name="Weifeng Xu" userId="e7aed605-a3dd-4d5a-a692-a87037af107b" providerId="ADAL" clId="{AA256C9C-DD0A-4A24-AECC-DADA2E819996}" dt="2021-02-28T19:36:40.354" v="3477" actId="20577"/>
          <ac:spMkLst>
            <pc:docMk/>
            <pc:sldMk cId="4291129217" sldId="282"/>
            <ac:spMk id="4" creationId="{AD5F0EB0-5897-489E-9EFB-3ED37E77F4C0}"/>
          </ac:spMkLst>
        </pc:spChg>
        <pc:spChg chg="add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5" creationId="{2EBFC07E-0BA6-4DF2-9F69-34ECE4AE893F}"/>
          </ac:spMkLst>
        </pc:sp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51.991" v="10672" actId="47"/>
        <pc:sldMkLst>
          <pc:docMk/>
          <pc:sldMk cId="1345239187" sldId="283"/>
        </pc:sldMkLst>
        <pc:spChg chg="del">
          <ac:chgData name="Weifeng Xu" userId="e7aed605-a3dd-4d5a-a692-a87037af107b" providerId="ADAL" clId="{AA256C9C-DD0A-4A24-AECC-DADA2E819996}" dt="2021-02-28T19:58:05.808" v="3544" actId="700"/>
          <ac:spMkLst>
            <pc:docMk/>
            <pc:sldMk cId="1345239187" sldId="283"/>
            <ac:spMk id="2" creationId="{6D02ECCA-9255-4D3C-BE5E-4E48AEF794D2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6" creationId="{CC7C9779-3CD4-4CE3-B920-1336E01BA4EB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0" creationId="{83BF6B1E-3544-48D7-A8EE-D7E9113290F9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4" creationId="{0E2809B8-75F0-4D82-B080-EA1FEC4FC8E5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8" creationId="{51B92682-C658-48B2-B3A3-00E58D5AC8F1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2" creationId="{44EED142-3506-4FE7-A433-8EABCD439633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6" creationId="{E3E3A575-D5F8-4B52-B616-73E9BF2F48CB}"/>
          </ac:spMkLst>
        </pc:spChg>
        <pc:spChg chg="add del mod ord">
          <ac:chgData name="Weifeng Xu" userId="e7aed605-a3dd-4d5a-a692-a87037af107b" providerId="ADAL" clId="{AA256C9C-DD0A-4A24-AECC-DADA2E819996}" dt="2021-02-28T22:10:28.802" v="4027" actId="700"/>
          <ac:spMkLst>
            <pc:docMk/>
            <pc:sldMk cId="1345239187" sldId="283"/>
            <ac:spMk id="39" creationId="{443D779A-0DC0-4A32-BE6C-07DFF1105C1B}"/>
          </ac:spMkLst>
        </pc:spChg>
        <pc:spChg chg="add del mod ord">
          <ac:chgData name="Weifeng Xu" userId="e7aed605-a3dd-4d5a-a692-a87037af107b" providerId="ADAL" clId="{AA256C9C-DD0A-4A24-AECC-DADA2E819996}" dt="2021-03-02T00:19:18.987" v="5335" actId="700"/>
          <ac:spMkLst>
            <pc:docMk/>
            <pc:sldMk cId="1345239187" sldId="283"/>
            <ac:spMk id="40" creationId="{BD3C372E-9971-49EC-956A-3C9FC616C835}"/>
          </ac:spMkLst>
        </pc:spChg>
        <pc:spChg chg="add mod">
          <ac:chgData name="Weifeng Xu" userId="e7aed605-a3dd-4d5a-a692-a87037af107b" providerId="ADAL" clId="{AA256C9C-DD0A-4A24-AECC-DADA2E819996}" dt="2021-03-02T00:21:41.524" v="5407" actId="20577"/>
          <ac:spMkLst>
            <pc:docMk/>
            <pc:sldMk cId="1345239187" sldId="283"/>
            <ac:spMk id="41" creationId="{F5DA4A75-EF26-4925-A540-41B20F8FD4B3}"/>
          </ac:spMkLst>
        </pc:spChg>
        <pc:picChg chg="add mod">
          <ac:chgData name="Weifeng Xu" userId="e7aed605-a3dd-4d5a-a692-a87037af107b" providerId="ADAL" clId="{AA256C9C-DD0A-4A24-AECC-DADA2E819996}" dt="2021-03-02T00:19:32.552" v="5370" actId="1035"/>
          <ac:picMkLst>
            <pc:docMk/>
            <pc:sldMk cId="1345239187" sldId="283"/>
            <ac:picMk id="4" creationId="{73C0264B-780F-4E3C-9B24-AD7DB76903C7}"/>
          </ac:picMkLst>
        </pc:pic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8" creationId="{A8D116A5-9BF6-413C-9131-9054C25888D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2" creationId="{C8E7EF29-4866-4602-9E38-682627D2C606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6" creationId="{367B4A27-BF35-4FBD-89A6-BD3E481EEE6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0" creationId="{655D91CA-2AFC-4CBE-8B88-4C138EB96DA8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5" creationId="{92EAC7BC-6C08-414C-912E-3D5F49259A05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8" creationId="{6550B5E7-09A1-467A-838D-54C8A7A71DCC}"/>
          </ac:cxnSpMkLst>
        </pc:cxnChg>
      </pc:sldChg>
      <pc:sldChg chg="addSp delSp modSp new del mod ord modClrScheme chgLayout modNotesTx">
        <pc:chgData name="Weifeng Xu" userId="e7aed605-a3dd-4d5a-a692-a87037af107b" providerId="ADAL" clId="{AA256C9C-DD0A-4A24-AECC-DADA2E819996}" dt="2021-03-06T01:16:52.188" v="10673" actId="47"/>
        <pc:sldMkLst>
          <pc:docMk/>
          <pc:sldMk cId="988206790" sldId="284"/>
        </pc:sldMkLst>
        <pc:spChg chg="mod ord">
          <ac:chgData name="Weifeng Xu" userId="e7aed605-a3dd-4d5a-a692-a87037af107b" providerId="ADAL" clId="{AA256C9C-DD0A-4A24-AECC-DADA2E819996}" dt="2021-03-03T00:38:41.001" v="6620" actId="6549"/>
          <ac:spMkLst>
            <pc:docMk/>
            <pc:sldMk cId="988206790" sldId="284"/>
            <ac:spMk id="2" creationId="{E488F4A4-1CE3-47D6-A954-6C249D402CC3}"/>
          </ac:spMkLst>
        </pc:spChg>
        <pc:spChg chg="add del mod ord">
          <ac:chgData name="Weifeng Xu" userId="e7aed605-a3dd-4d5a-a692-a87037af107b" providerId="ADAL" clId="{AA256C9C-DD0A-4A24-AECC-DADA2E819996}" dt="2021-02-28T22:15:09.797" v="4124" actId="700"/>
          <ac:spMkLst>
            <pc:docMk/>
            <pc:sldMk cId="988206790" sldId="284"/>
            <ac:spMk id="5" creationId="{AB418241-B040-4491-AF07-FE0FEA00A9A4}"/>
          </ac:spMkLst>
        </pc:spChg>
        <pc:spChg chg="add mod">
          <ac:chgData name="Weifeng Xu" userId="e7aed605-a3dd-4d5a-a692-a87037af107b" providerId="ADAL" clId="{AA256C9C-DD0A-4A24-AECC-DADA2E819996}" dt="2021-02-28T22:15:54.254" v="4136" actId="1076"/>
          <ac:spMkLst>
            <pc:docMk/>
            <pc:sldMk cId="988206790" sldId="284"/>
            <ac:spMk id="7" creationId="{61AE95FE-3427-4F32-BF78-7341AEBA39B2}"/>
          </ac:spMkLst>
        </pc:spChg>
        <pc:spChg chg="add mod">
          <ac:chgData name="Weifeng Xu" userId="e7aed605-a3dd-4d5a-a692-a87037af107b" providerId="ADAL" clId="{AA256C9C-DD0A-4A24-AECC-DADA2E819996}" dt="2021-03-03T01:20:43.061" v="6949" actId="207"/>
          <ac:spMkLst>
            <pc:docMk/>
            <pc:sldMk cId="988206790" sldId="284"/>
            <ac:spMk id="9" creationId="{2443979E-828B-44B0-BCFF-85FB351A1506}"/>
          </ac:spMkLst>
        </pc:spChg>
        <pc:spChg chg="add mod">
          <ac:chgData name="Weifeng Xu" userId="e7aed605-a3dd-4d5a-a692-a87037af107b" providerId="ADAL" clId="{AA256C9C-DD0A-4A24-AECC-DADA2E819996}" dt="2021-02-28T22:21:15.036" v="4179" actId="108"/>
          <ac:spMkLst>
            <pc:docMk/>
            <pc:sldMk cId="988206790" sldId="284"/>
            <ac:spMk id="13" creationId="{94F595B8-4AB1-44F1-BA5E-EC04FABB8BFD}"/>
          </ac:spMkLst>
        </pc:spChg>
        <pc:spChg chg="add del">
          <ac:chgData name="Weifeng Xu" userId="e7aed605-a3dd-4d5a-a692-a87037af107b" providerId="ADAL" clId="{AA256C9C-DD0A-4A24-AECC-DADA2E819996}" dt="2021-02-28T22:27:48.472" v="4183" actId="22"/>
          <ac:spMkLst>
            <pc:docMk/>
            <pc:sldMk cId="988206790" sldId="284"/>
            <ac:spMk id="17" creationId="{583DB247-AD79-4B0D-A130-B2C78DF46841}"/>
          </ac:spMkLst>
        </pc:spChg>
        <pc:spChg chg="add mod">
          <ac:chgData name="Weifeng Xu" userId="e7aed605-a3dd-4d5a-a692-a87037af107b" providerId="ADAL" clId="{AA256C9C-DD0A-4A24-AECC-DADA2E819996}" dt="2021-03-01T01:28:26.131" v="4683" actId="1076"/>
          <ac:spMkLst>
            <pc:docMk/>
            <pc:sldMk cId="988206790" sldId="284"/>
            <ac:spMk id="18" creationId="{AC3AFB7D-107D-4BCF-9FCF-FDBA1DBC8A2D}"/>
          </ac:spMkLst>
        </pc:spChg>
        <pc:spChg chg="add mod">
          <ac:chgData name="Weifeng Xu" userId="e7aed605-a3dd-4d5a-a692-a87037af107b" providerId="ADAL" clId="{AA256C9C-DD0A-4A24-AECC-DADA2E819996}" dt="2021-03-01T01:28:40.996" v="4685" actId="6549"/>
          <ac:spMkLst>
            <pc:docMk/>
            <pc:sldMk cId="988206790" sldId="284"/>
            <ac:spMk id="23" creationId="{56430732-425F-47B3-AA93-BF3F81A15EF6}"/>
          </ac:spMkLst>
        </pc:spChg>
        <pc:spChg chg="add mod">
          <ac:chgData name="Weifeng Xu" userId="e7aed605-a3dd-4d5a-a692-a87037af107b" providerId="ADAL" clId="{AA256C9C-DD0A-4A24-AECC-DADA2E819996}" dt="2021-03-01T01:28:31.393" v="4684" actId="1076"/>
          <ac:spMkLst>
            <pc:docMk/>
            <pc:sldMk cId="988206790" sldId="284"/>
            <ac:spMk id="29" creationId="{DAF7499F-569B-4BE2-A9D4-93E48E95E6C9}"/>
          </ac:spMkLst>
        </pc:spChg>
        <pc:picChg chg="add mod">
          <ac:chgData name="Weifeng Xu" userId="e7aed605-a3dd-4d5a-a692-a87037af107b" providerId="ADAL" clId="{AA256C9C-DD0A-4A24-AECC-DADA2E819996}" dt="2021-02-28T22:15:48.134" v="4133" actId="14100"/>
          <ac:picMkLst>
            <pc:docMk/>
            <pc:sldMk cId="988206790" sldId="284"/>
            <ac:picMk id="4" creationId="{3C04B625-C3BA-40BB-BE4B-21716C7D6806}"/>
          </ac:picMkLst>
        </pc:picChg>
        <pc:cxnChg chg="add mod">
          <ac:chgData name="Weifeng Xu" userId="e7aed605-a3dd-4d5a-a692-a87037af107b" providerId="ADAL" clId="{AA256C9C-DD0A-4A24-AECC-DADA2E819996}" dt="2021-02-28T22:17:48.776" v="4153" actId="14100"/>
          <ac:cxnSpMkLst>
            <pc:docMk/>
            <pc:sldMk cId="988206790" sldId="284"/>
            <ac:cxnSpMk id="11" creationId="{C6665F4C-874D-478B-96BB-797DAC14FB0E}"/>
          </ac:cxnSpMkLst>
        </pc:cxnChg>
        <pc:cxnChg chg="add mod">
          <ac:chgData name="Weifeng Xu" userId="e7aed605-a3dd-4d5a-a692-a87037af107b" providerId="ADAL" clId="{AA256C9C-DD0A-4A24-AECC-DADA2E819996}" dt="2021-02-28T22:21:25.091" v="4181" actId="13822"/>
          <ac:cxnSpMkLst>
            <pc:docMk/>
            <pc:sldMk cId="988206790" sldId="284"/>
            <ac:cxnSpMk id="15" creationId="{0BBAD0DC-E430-43BF-91E4-CEEA989E1520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0" creationId="{D3A1BD29-585D-4448-9AE2-4B7BA889E592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2" creationId="{F0F233C0-E3F1-49F3-AF8D-ABBF57ED71E2}"/>
          </ac:cxnSpMkLst>
        </pc:cxnChg>
        <pc:cxnChg chg="add mod">
          <ac:chgData name="Weifeng Xu" userId="e7aed605-a3dd-4d5a-a692-a87037af107b" providerId="ADAL" clId="{AA256C9C-DD0A-4A24-AECC-DADA2E819996}" dt="2021-02-28T22:33:59.628" v="4221" actId="14100"/>
          <ac:cxnSpMkLst>
            <pc:docMk/>
            <pc:sldMk cId="988206790" sldId="284"/>
            <ac:cxnSpMk id="24" creationId="{9549D182-8A7F-45FD-A7DB-CFF038D15631}"/>
          </ac:cxnSpMkLst>
        </pc:cxnChg>
        <pc:cxnChg chg="add mod">
          <ac:chgData name="Weifeng Xu" userId="e7aed605-a3dd-4d5a-a692-a87037af107b" providerId="ADAL" clId="{AA256C9C-DD0A-4A24-AECC-DADA2E819996}" dt="2021-02-28T22:49:46.723" v="4305" actId="13822"/>
          <ac:cxnSpMkLst>
            <pc:docMk/>
            <pc:sldMk cId="988206790" sldId="284"/>
            <ac:cxnSpMk id="31" creationId="{50D67523-B897-46B4-8086-03BCDFCBC965}"/>
          </ac:cxnSpMkLst>
        </pc:cxnChg>
      </pc:sldChg>
      <pc:sldChg chg="addSp delSp modSp new del mod setBg">
        <pc:chgData name="Weifeng Xu" userId="e7aed605-a3dd-4d5a-a692-a87037af107b" providerId="ADAL" clId="{AA256C9C-DD0A-4A24-AECC-DADA2E819996}" dt="2021-03-06T01:16:52.405" v="10674" actId="47"/>
        <pc:sldMkLst>
          <pc:docMk/>
          <pc:sldMk cId="848153081" sldId="285"/>
        </pc:sldMkLst>
        <pc:spChg chg="mod">
          <ac:chgData name="Weifeng Xu" userId="e7aed605-a3dd-4d5a-a692-a87037af107b" providerId="ADAL" clId="{AA256C9C-DD0A-4A24-AECC-DADA2E819996}" dt="2021-03-03T01:18:19.855" v="6873" actId="20577"/>
          <ac:spMkLst>
            <pc:docMk/>
            <pc:sldMk cId="848153081" sldId="285"/>
            <ac:spMk id="2" creationId="{DF252B50-8296-4E34-9531-D3DDE2820F4B}"/>
          </ac:spMkLst>
        </pc:spChg>
        <pc:spChg chg="add mod">
          <ac:chgData name="Weifeng Xu" userId="e7aed605-a3dd-4d5a-a692-a87037af107b" providerId="ADAL" clId="{AA256C9C-DD0A-4A24-AECC-DADA2E819996}" dt="2021-03-03T01:20:47.873" v="6950" actId="207"/>
          <ac:spMkLst>
            <pc:docMk/>
            <pc:sldMk cId="848153081" sldId="285"/>
            <ac:spMk id="6" creationId="{8994CAEB-0C67-4DC2-868A-0EC8EA0E009F}"/>
          </ac:spMkLst>
        </pc:spChg>
        <pc:spChg chg="add del">
          <ac:chgData name="Weifeng Xu" userId="e7aed605-a3dd-4d5a-a692-a87037af107b" providerId="ADAL" clId="{AA256C9C-DD0A-4A24-AECC-DADA2E819996}" dt="2021-02-28T23:19:12.995" v="4319" actId="26606"/>
          <ac:spMkLst>
            <pc:docMk/>
            <pc:sldMk cId="848153081" sldId="285"/>
            <ac:spMk id="9" creationId="{D12DDE76-C203-4047-9998-63900085B5E8}"/>
          </ac:spMkLst>
        </pc:spChg>
        <pc:spChg chg="add del">
          <ac:chgData name="Weifeng Xu" userId="e7aed605-a3dd-4d5a-a692-a87037af107b" providerId="ADAL" clId="{AA256C9C-DD0A-4A24-AECC-DADA2E819996}" dt="2021-02-28T23:19:14.721" v="4321" actId="26606"/>
          <ac:spMkLst>
            <pc:docMk/>
            <pc:sldMk cId="848153081" sldId="285"/>
            <ac:spMk id="12" creationId="{ACBE1851-2230-47A9-B000-CE9046EA61B9}"/>
          </ac:spMkLst>
        </pc:spChg>
        <pc:spChg chg="add">
          <ac:chgData name="Weifeng Xu" userId="e7aed605-a3dd-4d5a-a692-a87037af107b" providerId="ADAL" clId="{AA256C9C-DD0A-4A24-AECC-DADA2E819996}" dt="2021-02-28T23:19:14.724" v="4322" actId="26606"/>
          <ac:spMkLst>
            <pc:docMk/>
            <pc:sldMk cId="848153081" sldId="285"/>
            <ac:spMk id="14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23:19:14.724" v="4322" actId="26606"/>
          <ac:picMkLst>
            <pc:docMk/>
            <pc:sldMk cId="848153081" sldId="285"/>
            <ac:picMk id="4" creationId="{F501DE4E-88CF-46B5-A6DB-FA90F88E3A7D}"/>
          </ac:picMkLst>
        </pc:picChg>
        <pc:cxnChg chg="add del">
          <ac:chgData name="Weifeng Xu" userId="e7aed605-a3dd-4d5a-a692-a87037af107b" providerId="ADAL" clId="{AA256C9C-DD0A-4A24-AECC-DADA2E819996}" dt="2021-02-28T23:19:14.721" v="4321" actId="26606"/>
          <ac:cxnSpMkLst>
            <pc:docMk/>
            <pc:sldMk cId="848153081" sldId="285"/>
            <ac:cxnSpMk id="11" creationId="{23B93832-6514-44F4-849B-5EE2C8A2337D}"/>
          </ac:cxnSpMkLst>
        </pc:cxnChg>
      </pc:sldChg>
      <pc:sldChg chg="addSp modSp new del mod modClrScheme chgLayout modNotesTx">
        <pc:chgData name="Weifeng Xu" userId="e7aed605-a3dd-4d5a-a692-a87037af107b" providerId="ADAL" clId="{AA256C9C-DD0A-4A24-AECC-DADA2E819996}" dt="2021-03-06T01:16:52.586" v="10675" actId="47"/>
        <pc:sldMkLst>
          <pc:docMk/>
          <pc:sldMk cId="319929686" sldId="286"/>
        </pc:sldMkLst>
        <pc:spChg chg="mod ord">
          <ac:chgData name="Weifeng Xu" userId="e7aed605-a3dd-4d5a-a692-a87037af107b" providerId="ADAL" clId="{AA256C9C-DD0A-4A24-AECC-DADA2E819996}" dt="2021-02-28T23:31:50.586" v="4325" actId="700"/>
          <ac:spMkLst>
            <pc:docMk/>
            <pc:sldMk cId="319929686" sldId="286"/>
            <ac:spMk id="2" creationId="{71FC046B-894E-4077-979E-159EE0A9FE7C}"/>
          </ac:spMkLst>
        </pc:spChg>
        <pc:spChg chg="add mod ord">
          <ac:chgData name="Weifeng Xu" userId="e7aed605-a3dd-4d5a-a692-a87037af107b" providerId="ADAL" clId="{AA256C9C-DD0A-4A24-AECC-DADA2E819996}" dt="2021-03-03T01:06:48.381" v="6773" actId="27636"/>
          <ac:spMkLst>
            <pc:docMk/>
            <pc:sldMk cId="319929686" sldId="286"/>
            <ac:spMk id="3" creationId="{745C6610-12AA-47FC-875A-E31345E9B563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3-06T01:18:10.770" v="10707" actId="20577"/>
        <pc:sldMkLst>
          <pc:docMk/>
          <pc:sldMk cId="2783025053" sldId="287"/>
        </pc:sldMkLst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2" creationId="{A60D1BB8-43E1-4B4C-9BC8-9CF4ADE6640C}"/>
          </ac:spMkLst>
        </pc:spChg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3" creationId="{E3A87B32-B656-44AC-8BDB-1D6A480B11B1}"/>
          </ac:spMkLst>
        </pc:spChg>
        <pc:spChg chg="add mod ord">
          <ac:chgData name="Weifeng Xu" userId="e7aed605-a3dd-4d5a-a692-a87037af107b" providerId="ADAL" clId="{AA256C9C-DD0A-4A24-AECC-DADA2E819996}" dt="2021-03-06T01:18:10.770" v="10707" actId="20577"/>
          <ac:spMkLst>
            <pc:docMk/>
            <pc:sldMk cId="2783025053" sldId="287"/>
            <ac:spMk id="4" creationId="{9B649C4F-48C8-4CC6-BAE6-40898A5F80F4}"/>
          </ac:spMkLst>
        </pc:spChg>
        <pc:spChg chg="add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5" creationId="{F1291333-6596-4646-9C81-7FDF36633BA6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2T20:12:05.995" v="5975" actId="114"/>
        <pc:sldMkLst>
          <pc:docMk/>
          <pc:sldMk cId="114776636" sldId="288"/>
        </pc:sldMkLst>
        <pc:spChg chg="del mod ord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2" creationId="{B7013FA3-06A5-4D80-8C67-4B1B144050BF}"/>
          </ac:spMkLst>
        </pc:spChg>
        <pc:spChg chg="del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3" creationId="{16D2AB27-B153-45A8-BF42-2C46934D67E5}"/>
          </ac:spMkLst>
        </pc:spChg>
        <pc:spChg chg="add del mod ord">
          <ac:chgData name="Weifeng Xu" userId="e7aed605-a3dd-4d5a-a692-a87037af107b" providerId="ADAL" clId="{AA256C9C-DD0A-4A24-AECC-DADA2E819996}" dt="2021-03-02T03:25:58.956" v="5937" actId="700"/>
          <ac:spMkLst>
            <pc:docMk/>
            <pc:sldMk cId="114776636" sldId="288"/>
            <ac:spMk id="4" creationId="{F3A909A5-6D82-4312-84A1-6AFFAEF9FD82}"/>
          </ac:spMkLst>
        </pc:spChg>
        <pc:spChg chg="add mod">
          <ac:chgData name="Weifeng Xu" userId="e7aed605-a3dd-4d5a-a692-a87037af107b" providerId="ADAL" clId="{AA256C9C-DD0A-4A24-AECC-DADA2E819996}" dt="2021-03-02T20:12:05.995" v="5975" actId="114"/>
          <ac:spMkLst>
            <pc:docMk/>
            <pc:sldMk cId="114776636" sldId="288"/>
            <ac:spMk id="7" creationId="{0D45311E-8C66-4F21-BB80-F29DA3297632}"/>
          </ac:spMkLst>
        </pc:spChg>
        <pc:picChg chg="add mod">
          <ac:chgData name="Weifeng Xu" userId="e7aed605-a3dd-4d5a-a692-a87037af107b" providerId="ADAL" clId="{AA256C9C-DD0A-4A24-AECC-DADA2E819996}" dt="2021-03-02T03:29:59.519" v="5961" actId="1076"/>
          <ac:picMkLst>
            <pc:docMk/>
            <pc:sldMk cId="114776636" sldId="288"/>
            <ac:picMk id="6" creationId="{29227147-3CC9-47E5-A6AA-4C9B40760FFE}"/>
          </ac:picMkLst>
        </pc:pic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9" creationId="{B13AF5EC-32EF-4B83-84BE-C9F7C0BA90A7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1" creationId="{FDBC48A6-5359-4A0B-82D7-A487ACEE335B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3" creationId="{5BC25043-C240-4B21-9407-056874DFB75A}"/>
          </ac:cxnSpMkLst>
        </pc:cxnChg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6.437" v="10640" actId="47"/>
        <pc:sldMkLst>
          <pc:docMk/>
          <pc:sldMk cId="3622009093" sldId="289"/>
        </pc:sldMkLst>
        <pc:spChg chg="del mod ord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2" creationId="{0263B75B-3CB8-44C8-ADF0-13130E0EE09D}"/>
          </ac:spMkLst>
        </pc:spChg>
        <pc:spChg chg="del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3" creationId="{CB48C265-E4AE-484F-9B56-9581780F2CE6}"/>
          </ac:spMkLst>
        </pc:spChg>
        <pc:spChg chg="add del mod ord">
          <ac:chgData name="Weifeng Xu" userId="e7aed605-a3dd-4d5a-a692-a87037af107b" providerId="ADAL" clId="{AA256C9C-DD0A-4A24-AECC-DADA2E819996}" dt="2021-03-01T13:39:42.274" v="4825" actId="700"/>
          <ac:spMkLst>
            <pc:docMk/>
            <pc:sldMk cId="3622009093" sldId="289"/>
            <ac:spMk id="4" creationId="{6ECFE1E1-4E81-4659-B9D0-66A2213C6AC2}"/>
          </ac:spMkLst>
        </pc:spChg>
        <pc:spChg chg="add mod ord">
          <ac:chgData name="Weifeng Xu" userId="e7aed605-a3dd-4d5a-a692-a87037af107b" providerId="ADAL" clId="{AA256C9C-DD0A-4A24-AECC-DADA2E819996}" dt="2021-03-01T13:59:23.053" v="4883" actId="27636"/>
          <ac:spMkLst>
            <pc:docMk/>
            <pc:sldMk cId="3622009093" sldId="289"/>
            <ac:spMk id="10" creationId="{19586687-0A99-4400-B8B0-307B6E935246}"/>
          </ac:spMkLst>
        </pc:spChg>
        <pc:spChg chg="add mod or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1" creationId="{50E1B917-58E8-4106-AB21-2A88EC1766E9}"/>
          </ac:spMkLst>
        </pc:spChg>
        <pc:spChg chg="add mod">
          <ac:chgData name="Weifeng Xu" userId="e7aed605-a3dd-4d5a-a692-a87037af107b" providerId="ADAL" clId="{AA256C9C-DD0A-4A24-AECC-DADA2E819996}" dt="2021-03-01T20:15:14.639" v="5131" actId="14100"/>
          <ac:spMkLst>
            <pc:docMk/>
            <pc:sldMk cId="3622009093" sldId="289"/>
            <ac:spMk id="14" creationId="{18D8B33A-6ED5-4ED0-B99D-3950D8426011}"/>
          </ac:spMkLst>
        </pc:spChg>
        <pc:spChg chg="ad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6" creationId="{73DE2CFE-42F2-48F0-8706-5264E012B10C}"/>
          </ac:spMkLst>
        </pc:spChg>
        <pc:picChg chg="add del">
          <ac:chgData name="Weifeng Xu" userId="e7aed605-a3dd-4d5a-a692-a87037af107b" providerId="ADAL" clId="{AA256C9C-DD0A-4A24-AECC-DADA2E819996}" dt="2021-03-01T13:40:21.930" v="4827" actId="22"/>
          <ac:picMkLst>
            <pc:docMk/>
            <pc:sldMk cId="3622009093" sldId="289"/>
            <ac:picMk id="6" creationId="{9182356E-FB9A-4851-93E6-3D978C914B74}"/>
          </ac:picMkLst>
        </pc:picChg>
        <pc:picChg chg="add mod ord">
          <ac:chgData name="Weifeng Xu" userId="e7aed605-a3dd-4d5a-a692-a87037af107b" providerId="ADAL" clId="{AA256C9C-DD0A-4A24-AECC-DADA2E819996}" dt="2021-03-01T13:58:57.350" v="4874" actId="27614"/>
          <ac:picMkLst>
            <pc:docMk/>
            <pc:sldMk cId="3622009093" sldId="289"/>
            <ac:picMk id="8" creationId="{6B38A76F-355B-4530-A83A-97F79C951520}"/>
          </ac:picMkLst>
        </pc:picChg>
      </pc:sldChg>
      <pc:sldChg chg="addSp delSp modSp new del mod setBg modNotesTx">
        <pc:chgData name="Weifeng Xu" userId="e7aed605-a3dd-4d5a-a692-a87037af107b" providerId="ADAL" clId="{AA256C9C-DD0A-4A24-AECC-DADA2E819996}" dt="2021-03-06T01:16:26.640" v="10641" actId="47"/>
        <pc:sldMkLst>
          <pc:docMk/>
          <pc:sldMk cId="1554022807" sldId="290"/>
        </pc:sldMkLst>
        <pc:spChg chg="mo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2" creationId="{5263764B-591F-4B02-8CD7-31552954AAB7}"/>
          </ac:spMkLst>
        </pc:spChg>
        <pc:spChg chg="add mod">
          <ac:chgData name="Weifeng Xu" userId="e7aed605-a3dd-4d5a-a692-a87037af107b" providerId="ADAL" clId="{AA256C9C-DD0A-4A24-AECC-DADA2E819996}" dt="2021-03-01T15:39:44.642" v="4900" actId="207"/>
          <ac:spMkLst>
            <pc:docMk/>
            <pc:sldMk cId="1554022807" sldId="290"/>
            <ac:spMk id="8" creationId="{FE82097A-4B87-4A4E-B6E5-7745FD50457B}"/>
          </ac:spMkLst>
        </pc:spChg>
        <pc:spChg chg="add del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14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15:37:10.599" v="4892" actId="26606"/>
          <ac:picMkLst>
            <pc:docMk/>
            <pc:sldMk cId="1554022807" sldId="290"/>
            <ac:picMk id="4" creationId="{16DA0CAC-D5DB-4508-A4AB-9879F618F42F}"/>
          </ac:picMkLst>
        </pc:picChg>
        <pc:cxnChg chg="add">
          <ac:chgData name="Weifeng Xu" userId="e7aed605-a3dd-4d5a-a692-a87037af107b" providerId="ADAL" clId="{AA256C9C-DD0A-4A24-AECC-DADA2E819996}" dt="2021-03-01T15:40:09.662" v="4901" actId="11529"/>
          <ac:cxnSpMkLst>
            <pc:docMk/>
            <pc:sldMk cId="1554022807" sldId="290"/>
            <ac:cxnSpMk id="7" creationId="{57ACD962-88F0-4277-84F9-06B6C235233B}"/>
          </ac:cxnSpMkLst>
        </pc:cxnChg>
      </pc:sldChg>
      <pc:sldChg chg="addSp delSp modSp new del mod modClrScheme chgLayout">
        <pc:chgData name="Weifeng Xu" userId="e7aed605-a3dd-4d5a-a692-a87037af107b" providerId="ADAL" clId="{AA256C9C-DD0A-4A24-AECC-DADA2E819996}" dt="2021-03-01T20:29:24.171" v="5132" actId="47"/>
        <pc:sldMkLst>
          <pc:docMk/>
          <pc:sldMk cId="827751928" sldId="291"/>
        </pc:sldMkLst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2" creationId="{6C2024A7-2AF8-4FEC-979A-3D039241A9D7}"/>
          </ac:spMkLst>
        </pc:spChg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3" creationId="{4598A1FC-DC28-49B3-8DA4-557E784BB69D}"/>
          </ac:spMkLst>
        </pc:spChg>
        <pc:spChg chg="add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4" creationId="{65BF7DBD-A8D3-4AD4-A0D6-1482252CCA3C}"/>
          </ac:spMkLst>
        </pc:spChg>
        <pc:spChg chg="add del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5" creationId="{5D835CAD-039D-4743-B336-AFD61D7984AA}"/>
          </ac:spMkLst>
        </pc:spChg>
      </pc:sldChg>
      <pc:sldChg chg="addSp delSp modSp new del mod ord setBg">
        <pc:chgData name="Weifeng Xu" userId="e7aed605-a3dd-4d5a-a692-a87037af107b" providerId="ADAL" clId="{AA256C9C-DD0A-4A24-AECC-DADA2E819996}" dt="2021-03-01T19:58:03.679" v="5073" actId="47"/>
        <pc:sldMkLst>
          <pc:docMk/>
          <pc:sldMk cId="3822761523" sldId="292"/>
        </pc:sldMkLst>
        <pc:spChg chg="mo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2" creationId="{222A8DE7-D807-468C-ACB7-E603ADF64935}"/>
          </ac:spMkLst>
        </pc:spChg>
        <pc:spChg chg="add del">
          <ac:chgData name="Weifeng Xu" userId="e7aed605-a3dd-4d5a-a692-a87037af107b" providerId="ADAL" clId="{AA256C9C-DD0A-4A24-AECC-DADA2E819996}" dt="2021-03-01T16:12:16.697" v="4979" actId="26606"/>
          <ac:spMkLst>
            <pc:docMk/>
            <pc:sldMk cId="3822761523" sldId="292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12" creationId="{ACBE1851-2230-47A9-B000-CE9046EA61B9}"/>
          </ac:spMkLst>
        </pc:spChg>
        <pc:picChg chg="add mod">
          <ac:chgData name="Weifeng Xu" userId="e7aed605-a3dd-4d5a-a692-a87037af107b" providerId="ADAL" clId="{AA256C9C-DD0A-4A24-AECC-DADA2E819996}" dt="2021-03-01T16:12:21.879" v="4981" actId="27614"/>
          <ac:picMkLst>
            <pc:docMk/>
            <pc:sldMk cId="3822761523" sldId="292"/>
            <ac:picMk id="4" creationId="{6213F7E6-FF7A-4337-8736-80D6B4EF79C2}"/>
          </ac:picMkLst>
        </pc:picChg>
        <pc:cxnChg chg="add">
          <ac:chgData name="Weifeng Xu" userId="e7aed605-a3dd-4d5a-a692-a87037af107b" providerId="ADAL" clId="{AA256C9C-DD0A-4A24-AECC-DADA2E819996}" dt="2021-03-01T16:12:16.700" v="4980" actId="26606"/>
          <ac:cxnSpMkLst>
            <pc:docMk/>
            <pc:sldMk cId="3822761523" sldId="292"/>
            <ac:cxnSpMk id="11" creationId="{23B93832-6514-44F4-849B-5EE2C8A2337D}"/>
          </ac:cxnSpMkLst>
        </pc:cxnChg>
      </pc:sldChg>
      <pc:sldChg chg="addSp delSp modSp new mod ord modNotesTx">
        <pc:chgData name="Weifeng Xu" userId="e7aed605-a3dd-4d5a-a692-a87037af107b" providerId="ADAL" clId="{AA256C9C-DD0A-4A24-AECC-DADA2E819996}" dt="2021-03-01T20:08:39.822" v="5122" actId="1076"/>
        <pc:sldMkLst>
          <pc:docMk/>
          <pc:sldMk cId="1757879576" sldId="293"/>
        </pc:sldMkLst>
        <pc:spChg chg="mod">
          <ac:chgData name="Weifeng Xu" userId="e7aed605-a3dd-4d5a-a692-a87037af107b" providerId="ADAL" clId="{AA256C9C-DD0A-4A24-AECC-DADA2E819996}" dt="2021-03-01T18:05:26.481" v="5034" actId="20577"/>
          <ac:spMkLst>
            <pc:docMk/>
            <pc:sldMk cId="1757879576" sldId="293"/>
            <ac:spMk id="2" creationId="{E0DA919B-B4D4-4191-872F-42E7A3CE082A}"/>
          </ac:spMkLst>
        </pc:spChg>
        <pc:spChg chg="add mod">
          <ac:chgData name="Weifeng Xu" userId="e7aed605-a3dd-4d5a-a692-a87037af107b" providerId="ADAL" clId="{AA256C9C-DD0A-4A24-AECC-DADA2E819996}" dt="2021-03-01T19:55:49.520" v="5072" actId="20577"/>
          <ac:spMkLst>
            <pc:docMk/>
            <pc:sldMk cId="1757879576" sldId="293"/>
            <ac:spMk id="10" creationId="{7D888DA4-F473-4ADA-9710-4DD14051CDA5}"/>
          </ac:spMkLst>
        </pc:spChg>
        <pc:spChg chg="add mod">
          <ac:chgData name="Weifeng Xu" userId="e7aed605-a3dd-4d5a-a692-a87037af107b" providerId="ADAL" clId="{AA256C9C-DD0A-4A24-AECC-DADA2E819996}" dt="2021-03-01T20:02:30.027" v="5088" actId="1076"/>
          <ac:spMkLst>
            <pc:docMk/>
            <pc:sldMk cId="1757879576" sldId="293"/>
            <ac:spMk id="15" creationId="{6367688B-5113-4074-8D23-EDCDA43A265C}"/>
          </ac:spMkLst>
        </pc:spChg>
        <pc:spChg chg="add del">
          <ac:chgData name="Weifeng Xu" userId="e7aed605-a3dd-4d5a-a692-a87037af107b" providerId="ADAL" clId="{AA256C9C-DD0A-4A24-AECC-DADA2E819996}" dt="2021-03-01T20:04:51.682" v="5091" actId="22"/>
          <ac:spMkLst>
            <pc:docMk/>
            <pc:sldMk cId="1757879576" sldId="293"/>
            <ac:spMk id="17" creationId="{4D8D7673-DD45-4960-821B-F48999AAFCE6}"/>
          </ac:spMkLst>
        </pc:spChg>
        <pc:spChg chg="add del mod">
          <ac:chgData name="Weifeng Xu" userId="e7aed605-a3dd-4d5a-a692-a87037af107b" providerId="ADAL" clId="{AA256C9C-DD0A-4A24-AECC-DADA2E819996}" dt="2021-03-01T20:06:20.603" v="5106" actId="478"/>
          <ac:spMkLst>
            <pc:docMk/>
            <pc:sldMk cId="1757879576" sldId="293"/>
            <ac:spMk id="19" creationId="{CED55DE0-FFC2-4C9A-A076-7202EACA5B7B}"/>
          </ac:spMkLst>
        </pc:spChg>
        <pc:spChg chg="add mod">
          <ac:chgData name="Weifeng Xu" userId="e7aed605-a3dd-4d5a-a692-a87037af107b" providerId="ADAL" clId="{AA256C9C-DD0A-4A24-AECC-DADA2E819996}" dt="2021-03-01T20:06:44.720" v="5112" actId="1076"/>
          <ac:spMkLst>
            <pc:docMk/>
            <pc:sldMk cId="1757879576" sldId="293"/>
            <ac:spMk id="21" creationId="{1437638D-40D0-4886-A963-7A7EAA8ED1A2}"/>
          </ac:spMkLst>
        </pc:spChg>
        <pc:spChg chg="add mod">
          <ac:chgData name="Weifeng Xu" userId="e7aed605-a3dd-4d5a-a692-a87037af107b" providerId="ADAL" clId="{AA256C9C-DD0A-4A24-AECC-DADA2E819996}" dt="2021-03-01T20:08:39.822" v="5122" actId="1076"/>
          <ac:spMkLst>
            <pc:docMk/>
            <pc:sldMk cId="1757879576" sldId="293"/>
            <ac:spMk id="23" creationId="{5635E57E-CAF7-49C4-BEEA-416B00E875C3}"/>
          </ac:spMkLst>
        </pc:spChg>
        <pc:picChg chg="add del mod">
          <ac:chgData name="Weifeng Xu" userId="e7aed605-a3dd-4d5a-a692-a87037af107b" providerId="ADAL" clId="{AA256C9C-DD0A-4A24-AECC-DADA2E819996}" dt="2021-03-01T19:33:41.440" v="5041" actId="478"/>
          <ac:picMkLst>
            <pc:docMk/>
            <pc:sldMk cId="1757879576" sldId="293"/>
            <ac:picMk id="4" creationId="{71A3B0D1-6A0C-4B9B-BA5A-E444CF48A8EB}"/>
          </ac:picMkLst>
        </pc:picChg>
        <pc:picChg chg="add del mod">
          <ac:chgData name="Weifeng Xu" userId="e7aed605-a3dd-4d5a-a692-a87037af107b" providerId="ADAL" clId="{AA256C9C-DD0A-4A24-AECC-DADA2E819996}" dt="2021-03-01T20:06:18.583" v="5105" actId="478"/>
          <ac:picMkLst>
            <pc:docMk/>
            <pc:sldMk cId="1757879576" sldId="293"/>
            <ac:picMk id="8" creationId="{EA0AF362-C7E9-4884-A85D-5035CC82C8D6}"/>
          </ac:picMkLst>
        </pc:picChg>
        <pc:cxnChg chg="add del mod">
          <ac:chgData name="Weifeng Xu" userId="e7aed605-a3dd-4d5a-a692-a87037af107b" providerId="ADAL" clId="{AA256C9C-DD0A-4A24-AECC-DADA2E819996}" dt="2021-03-01T19:32:38.941" v="5040" actId="11529"/>
          <ac:cxnSpMkLst>
            <pc:docMk/>
            <pc:sldMk cId="1757879576" sldId="293"/>
            <ac:cxnSpMk id="6" creationId="{FB05FF97-FF57-467A-B343-972C785A3010}"/>
          </ac:cxnSpMkLst>
        </pc:cxnChg>
        <pc:cxnChg chg="add mod">
          <ac:chgData name="Weifeng Xu" userId="e7aed605-a3dd-4d5a-a692-a87037af107b" providerId="ADAL" clId="{AA256C9C-DD0A-4A24-AECC-DADA2E819996}" dt="2021-03-01T19:55:16.135" v="5071" actId="14100"/>
          <ac:cxnSpMkLst>
            <pc:docMk/>
            <pc:sldMk cId="1757879576" sldId="293"/>
            <ac:cxnSpMk id="12" creationId="{7676F4EF-7A45-4E88-AB2A-88FFC38F3B08}"/>
          </ac:cxnSpMkLst>
        </pc:cxnChg>
      </pc:sldChg>
      <pc:sldChg chg="addSp modSp new mod">
        <pc:chgData name="Weifeng Xu" userId="e7aed605-a3dd-4d5a-a692-a87037af107b" providerId="ADAL" clId="{AA256C9C-DD0A-4A24-AECC-DADA2E819996}" dt="2021-03-01T20:44:25.886" v="5190" actId="14100"/>
        <pc:sldMkLst>
          <pc:docMk/>
          <pc:sldMk cId="2207446241" sldId="294"/>
        </pc:sldMkLst>
        <pc:spChg chg="mod">
          <ac:chgData name="Weifeng Xu" userId="e7aed605-a3dd-4d5a-a692-a87037af107b" providerId="ADAL" clId="{AA256C9C-DD0A-4A24-AECC-DADA2E819996}" dt="2021-03-01T20:36:58.770" v="5186" actId="20577"/>
          <ac:spMkLst>
            <pc:docMk/>
            <pc:sldMk cId="2207446241" sldId="294"/>
            <ac:spMk id="2" creationId="{F6BE2274-8DF1-4CCF-BCB5-123C26F5E421}"/>
          </ac:spMkLst>
        </pc:spChg>
        <pc:picChg chg="add mod">
          <ac:chgData name="Weifeng Xu" userId="e7aed605-a3dd-4d5a-a692-a87037af107b" providerId="ADAL" clId="{AA256C9C-DD0A-4A24-AECC-DADA2E819996}" dt="2021-03-01T20:44:25.886" v="5190" actId="14100"/>
          <ac:picMkLst>
            <pc:docMk/>
            <pc:sldMk cId="2207446241" sldId="294"/>
            <ac:picMk id="4" creationId="{32B22B49-AEF0-4D25-B962-44A4FDD83599}"/>
          </ac:picMkLst>
        </pc:picChg>
      </pc:sldChg>
      <pc:sldChg chg="addSp delSp modSp new del mod setBg chgLayout">
        <pc:chgData name="Weifeng Xu" userId="e7aed605-a3dd-4d5a-a692-a87037af107b" providerId="ADAL" clId="{AA256C9C-DD0A-4A24-AECC-DADA2E819996}" dt="2021-03-03T15:27:12.431" v="7115" actId="47"/>
        <pc:sldMkLst>
          <pc:docMk/>
          <pc:sldMk cId="4055577986" sldId="295"/>
        </pc:sldMkLst>
        <pc:spChg chg="del">
          <ac:chgData name="Weifeng Xu" userId="e7aed605-a3dd-4d5a-a692-a87037af107b" providerId="ADAL" clId="{AA256C9C-DD0A-4A24-AECC-DADA2E819996}" dt="2021-03-01T22:24:28.677" v="5192" actId="700"/>
          <ac:spMkLst>
            <pc:docMk/>
            <pc:sldMk cId="4055577986" sldId="295"/>
            <ac:spMk id="2" creationId="{954ABAD8-8205-4B63-81CC-6D304515EF1C}"/>
          </ac:spMkLst>
        </pc:spChg>
        <pc:spChg chg="add mod ord">
          <ac:chgData name="Weifeng Xu" userId="e7aed605-a3dd-4d5a-a692-a87037af107b" providerId="ADAL" clId="{AA256C9C-DD0A-4A24-AECC-DADA2E819996}" dt="2021-03-02T00:23:40.511" v="5428" actId="108"/>
          <ac:spMkLst>
            <pc:docMk/>
            <pc:sldMk cId="4055577986" sldId="295"/>
            <ac:spMk id="3" creationId="{AC406A2A-3050-4D4B-9A2F-377279F02D41}"/>
          </ac:spMkLst>
        </pc:spChg>
        <pc:spChg chg="add mod">
          <ac:chgData name="Weifeng Xu" userId="e7aed605-a3dd-4d5a-a692-a87037af107b" providerId="ADAL" clId="{AA256C9C-DD0A-4A24-AECC-DADA2E819996}" dt="2021-03-02T00:11:58.936" v="5323" actId="20577"/>
          <ac:spMkLst>
            <pc:docMk/>
            <pc:sldMk cId="4055577986" sldId="295"/>
            <ac:spMk id="8" creationId="{77105971-689A-489D-BE30-71367E978AC8}"/>
          </ac:spMkLst>
        </pc:spChg>
        <pc:spChg chg="add">
          <ac:chgData name="Weifeng Xu" userId="e7aed605-a3dd-4d5a-a692-a87037af107b" providerId="ADAL" clId="{AA256C9C-DD0A-4A24-AECC-DADA2E819996}" dt="2021-03-01T22:26:29.909" v="5206" actId="26606"/>
          <ac:spMkLst>
            <pc:docMk/>
            <pc:sldMk cId="4055577986" sldId="295"/>
            <ac:spMk id="1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22:31:53.145" v="5294" actId="1076"/>
          <ac:picMkLst>
            <pc:docMk/>
            <pc:sldMk cId="4055577986" sldId="295"/>
            <ac:picMk id="5" creationId="{DB139A23-156A-4B9C-ADFE-E8401F544D2F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51.790" v="10671" actId="47"/>
        <pc:sldMkLst>
          <pc:docMk/>
          <pc:sldMk cId="2323005149" sldId="296"/>
        </pc:sldMkLst>
        <pc:spChg chg="del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2" creationId="{D8978D4D-D538-4149-8917-2ED83F650B47}"/>
          </ac:spMkLst>
        </pc:spChg>
        <pc:spChg chg="add mod ord">
          <ac:chgData name="Weifeng Xu" userId="e7aed605-a3dd-4d5a-a692-a87037af107b" providerId="ADAL" clId="{AA256C9C-DD0A-4A24-AECC-DADA2E819996}" dt="2021-03-02T00:19:02.511" v="5333"/>
          <ac:spMkLst>
            <pc:docMk/>
            <pc:sldMk cId="2323005149" sldId="296"/>
            <ac:spMk id="3" creationId="{B8758BF5-58C3-4201-BA87-7F229D24CDC8}"/>
          </ac:spMkLst>
        </pc:spChg>
        <pc:spChg chg="add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4" creationId="{D3445232-4E9E-4FA0-AA73-D932A67D061C}"/>
          </ac:spMkLst>
        </pc:spChg>
      </pc:sldChg>
      <pc:sldChg chg="addSp delSp modSp new mod ord modClrScheme chgLayout modNotesTx">
        <pc:chgData name="Weifeng Xu" userId="e7aed605-a3dd-4d5a-a692-a87037af107b" providerId="ADAL" clId="{AA256C9C-DD0A-4A24-AECC-DADA2E819996}" dt="2021-03-02T20:23:07.964" v="5989" actId="13822"/>
        <pc:sldMkLst>
          <pc:docMk/>
          <pc:sldMk cId="2224677796" sldId="297"/>
        </pc:sldMkLst>
        <pc:spChg chg="del">
          <ac:chgData name="Weifeng Xu" userId="e7aed605-a3dd-4d5a-a692-a87037af107b" providerId="ADAL" clId="{AA256C9C-DD0A-4A24-AECC-DADA2E819996}" dt="2021-03-02T01:25:41.198" v="5524" actId="700"/>
          <ac:spMkLst>
            <pc:docMk/>
            <pc:sldMk cId="2224677796" sldId="297"/>
            <ac:spMk id="2" creationId="{1A59C24E-DE47-4281-AB9C-FAE665CEE72E}"/>
          </ac:spMkLst>
        </pc:spChg>
        <pc:spChg chg="add mod or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3" creationId="{F84EC4DD-33B7-4864-9743-CADBBF309494}"/>
          </ac:spMkLst>
        </pc:spChg>
        <pc:spChg chg="add del mo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4" creationId="{78BB803C-EF22-4EB9-8236-4C2419EAF656}"/>
          </ac:spMkLst>
        </pc:spChg>
        <pc:spChg chg="add mod">
          <ac:chgData name="Weifeng Xu" userId="e7aed605-a3dd-4d5a-a692-a87037af107b" providerId="ADAL" clId="{AA256C9C-DD0A-4A24-AECC-DADA2E819996}" dt="2021-03-02T02:26:58.244" v="5562" actId="404"/>
          <ac:spMkLst>
            <pc:docMk/>
            <pc:sldMk cId="2224677796" sldId="297"/>
            <ac:spMk id="7" creationId="{595CCB2D-7C3E-484A-ADE6-B1F107839E0A}"/>
          </ac:spMkLst>
        </pc:spChg>
        <pc:spChg chg="add mod">
          <ac:chgData name="Weifeng Xu" userId="e7aed605-a3dd-4d5a-a692-a87037af107b" providerId="ADAL" clId="{AA256C9C-DD0A-4A24-AECC-DADA2E819996}" dt="2021-03-02T02:29:08.889" v="5621" actId="114"/>
          <ac:spMkLst>
            <pc:docMk/>
            <pc:sldMk cId="2224677796" sldId="297"/>
            <ac:spMk id="10" creationId="{9FD4F1C9-81CE-472E-9AB7-EACC06B8B99F}"/>
          </ac:spMkLst>
        </pc:spChg>
        <pc:spChg chg="add mod">
          <ac:chgData name="Weifeng Xu" userId="e7aed605-a3dd-4d5a-a692-a87037af107b" providerId="ADAL" clId="{AA256C9C-DD0A-4A24-AECC-DADA2E819996}" dt="2021-03-02T20:23:00.963" v="5987" actId="1076"/>
          <ac:spMkLst>
            <pc:docMk/>
            <pc:sldMk cId="2224677796" sldId="297"/>
            <ac:spMk id="11" creationId="{67BB188A-47DA-401D-A13F-1F3993CA7ED4}"/>
          </ac:spMkLst>
        </pc:spChg>
        <pc:spChg chg="add mod">
          <ac:chgData name="Weifeng Xu" userId="e7aed605-a3dd-4d5a-a692-a87037af107b" providerId="ADAL" clId="{AA256C9C-DD0A-4A24-AECC-DADA2E819996}" dt="2021-03-02T02:31:24.990" v="5650" actId="1076"/>
          <ac:spMkLst>
            <pc:docMk/>
            <pc:sldMk cId="2224677796" sldId="297"/>
            <ac:spMk id="16" creationId="{08A18B27-44C3-4130-8BAA-1B2E3F099F54}"/>
          </ac:spMkLst>
        </pc:spChg>
        <pc:picChg chg="add mod">
          <ac:chgData name="Weifeng Xu" userId="e7aed605-a3dd-4d5a-a692-a87037af107b" providerId="ADAL" clId="{AA256C9C-DD0A-4A24-AECC-DADA2E819996}" dt="2021-03-02T02:26:17.622" v="5534" actId="14100"/>
          <ac:picMkLst>
            <pc:docMk/>
            <pc:sldMk cId="2224677796" sldId="297"/>
            <ac:picMk id="6" creationId="{751C4097-7D26-4B09-AD45-2C6EAA10E45F}"/>
          </ac:picMkLst>
        </pc:picChg>
        <pc:picChg chg="add mod">
          <ac:chgData name="Weifeng Xu" userId="e7aed605-a3dd-4d5a-a692-a87037af107b" providerId="ADAL" clId="{AA256C9C-DD0A-4A24-AECC-DADA2E819996}" dt="2021-03-02T02:30:59.125" v="5629" actId="14100"/>
          <ac:picMkLst>
            <pc:docMk/>
            <pc:sldMk cId="2224677796" sldId="297"/>
            <ac:picMk id="12" creationId="{64EA7A13-7250-4834-A809-DABA6C189EBB}"/>
          </ac:picMkLst>
        </pc:picChg>
        <pc:cxnChg chg="add mod">
          <ac:chgData name="Weifeng Xu" userId="e7aed605-a3dd-4d5a-a692-a87037af107b" providerId="ADAL" clId="{AA256C9C-DD0A-4A24-AECC-DADA2E819996}" dt="2021-03-02T20:23:07.964" v="5989" actId="13822"/>
          <ac:cxnSpMkLst>
            <pc:docMk/>
            <pc:sldMk cId="2224677796" sldId="297"/>
            <ac:cxnSpMk id="5" creationId="{AAC384D2-D02E-4C0F-BA14-1BB7D3D01081}"/>
          </ac:cxnSpMkLst>
        </pc:cxnChg>
        <pc:cxnChg chg="add mod">
          <ac:chgData name="Weifeng Xu" userId="e7aed605-a3dd-4d5a-a692-a87037af107b" providerId="ADAL" clId="{AA256C9C-DD0A-4A24-AECC-DADA2E819996}" dt="2021-03-02T02:27:07.546" v="5564" actId="13822"/>
          <ac:cxnSpMkLst>
            <pc:docMk/>
            <pc:sldMk cId="2224677796" sldId="297"/>
            <ac:cxnSpMk id="9" creationId="{5AEEB4ED-610F-4988-ADD1-D79F90C5DFEF}"/>
          </ac:cxnSpMkLst>
        </pc:cxnChg>
        <pc:cxnChg chg="add mod">
          <ac:chgData name="Weifeng Xu" userId="e7aed605-a3dd-4d5a-a692-a87037af107b" providerId="ADAL" clId="{AA256C9C-DD0A-4A24-AECC-DADA2E819996}" dt="2021-03-02T02:31:01.518" v="5630" actId="14100"/>
          <ac:cxnSpMkLst>
            <pc:docMk/>
            <pc:sldMk cId="2224677796" sldId="297"/>
            <ac:cxnSpMk id="14" creationId="{D3B2580A-5140-42D8-A717-64843833F5C8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2T02:38:46.566" v="5710" actId="1076"/>
        <pc:sldMkLst>
          <pc:docMk/>
          <pc:sldMk cId="1105583169" sldId="298"/>
        </pc:sldMkLst>
        <pc:spChg chg="del">
          <ac:chgData name="Weifeng Xu" userId="e7aed605-a3dd-4d5a-a692-a87037af107b" providerId="ADAL" clId="{AA256C9C-DD0A-4A24-AECC-DADA2E819996}" dt="2021-03-02T02:36:12.648" v="5659" actId="700"/>
          <ac:spMkLst>
            <pc:docMk/>
            <pc:sldMk cId="1105583169" sldId="298"/>
            <ac:spMk id="2" creationId="{70111D2C-80AC-4541-B2C4-82871F4AC1E0}"/>
          </ac:spMkLst>
        </pc:spChg>
        <pc:spChg chg="add mod">
          <ac:chgData name="Weifeng Xu" userId="e7aed605-a3dd-4d5a-a692-a87037af107b" providerId="ADAL" clId="{AA256C9C-DD0A-4A24-AECC-DADA2E819996}" dt="2021-03-02T02:37:44.022" v="5706" actId="114"/>
          <ac:spMkLst>
            <pc:docMk/>
            <pc:sldMk cId="1105583169" sldId="298"/>
            <ac:spMk id="5" creationId="{C583F394-0BCB-47F5-B6CD-9BC6FF02ED93}"/>
          </ac:spMkLst>
        </pc:spChg>
        <pc:picChg chg="add mod">
          <ac:chgData name="Weifeng Xu" userId="e7aed605-a3dd-4d5a-a692-a87037af107b" providerId="ADAL" clId="{AA256C9C-DD0A-4A24-AECC-DADA2E819996}" dt="2021-03-02T02:36:29.182" v="5663" actId="1076"/>
          <ac:picMkLst>
            <pc:docMk/>
            <pc:sldMk cId="1105583169" sldId="298"/>
            <ac:picMk id="4" creationId="{D9A8D110-DC96-4B6F-B60A-2FD8E2C4EB75}"/>
          </ac:picMkLst>
        </pc:picChg>
        <pc:picChg chg="add mod">
          <ac:chgData name="Weifeng Xu" userId="e7aed605-a3dd-4d5a-a692-a87037af107b" providerId="ADAL" clId="{AA256C9C-DD0A-4A24-AECC-DADA2E819996}" dt="2021-03-02T02:38:46.566" v="5710" actId="1076"/>
          <ac:picMkLst>
            <pc:docMk/>
            <pc:sldMk cId="1105583169" sldId="298"/>
            <ac:picMk id="7" creationId="{925D33D0-AA5F-4429-B6A1-1C20D94E4949}"/>
          </ac:picMkLst>
        </pc:picChg>
      </pc:sldChg>
      <pc:sldChg chg="addSp delSp modSp new mod modNotesTx">
        <pc:chgData name="Weifeng Xu" userId="e7aed605-a3dd-4d5a-a692-a87037af107b" providerId="ADAL" clId="{AA256C9C-DD0A-4A24-AECC-DADA2E819996}" dt="2021-03-03T15:30:40.779" v="7131" actId="14100"/>
        <pc:sldMkLst>
          <pc:docMk/>
          <pc:sldMk cId="3471057309" sldId="299"/>
        </pc:sldMkLst>
        <pc:spChg chg="add mod">
          <ac:chgData name="Weifeng Xu" userId="e7aed605-a3dd-4d5a-a692-a87037af107b" providerId="ADAL" clId="{AA256C9C-DD0A-4A24-AECC-DADA2E819996}" dt="2021-03-02T03:19:51.432" v="5868" actId="208"/>
          <ac:spMkLst>
            <pc:docMk/>
            <pc:sldMk cId="3471057309" sldId="299"/>
            <ac:spMk id="6" creationId="{2F523198-4744-49D0-BE12-98B77E5973C1}"/>
          </ac:spMkLst>
        </pc:spChg>
        <pc:spChg chg="add mod">
          <ac:chgData name="Weifeng Xu" userId="e7aed605-a3dd-4d5a-a692-a87037af107b" providerId="ADAL" clId="{AA256C9C-DD0A-4A24-AECC-DADA2E819996}" dt="2021-03-02T03:09:44.538" v="5777" actId="1076"/>
          <ac:spMkLst>
            <pc:docMk/>
            <pc:sldMk cId="3471057309" sldId="299"/>
            <ac:spMk id="8" creationId="{53DEBC47-2B0C-4F93-9562-0594B0928AB2}"/>
          </ac:spMkLst>
        </pc:spChg>
        <pc:spChg chg="add mod">
          <ac:chgData name="Weifeng Xu" userId="e7aed605-a3dd-4d5a-a692-a87037af107b" providerId="ADAL" clId="{AA256C9C-DD0A-4A24-AECC-DADA2E819996}" dt="2021-03-02T03:16:28.443" v="5856" actId="20577"/>
          <ac:spMkLst>
            <pc:docMk/>
            <pc:sldMk cId="3471057309" sldId="299"/>
            <ac:spMk id="14" creationId="{C26B21A4-5D61-4530-A811-796C745718FD}"/>
          </ac:spMkLst>
        </pc:spChg>
        <pc:spChg chg="add mod">
          <ac:chgData name="Weifeng Xu" userId="e7aed605-a3dd-4d5a-a692-a87037af107b" providerId="ADAL" clId="{AA256C9C-DD0A-4A24-AECC-DADA2E819996}" dt="2021-03-02T03:17:41.407" v="5866" actId="1076"/>
          <ac:spMkLst>
            <pc:docMk/>
            <pc:sldMk cId="3471057309" sldId="299"/>
            <ac:spMk id="16" creationId="{74EED319-2E7B-48D5-AE3C-78A7AD7C42C5}"/>
          </ac:spMkLst>
        </pc:spChg>
        <pc:picChg chg="add mod">
          <ac:chgData name="Weifeng Xu" userId="e7aed605-a3dd-4d5a-a692-a87037af107b" providerId="ADAL" clId="{AA256C9C-DD0A-4A24-AECC-DADA2E819996}" dt="2021-03-02T03:09:36.538" v="5773" actId="1076"/>
          <ac:picMkLst>
            <pc:docMk/>
            <pc:sldMk cId="3471057309" sldId="299"/>
            <ac:picMk id="3" creationId="{3615731B-721F-4FE4-926D-BA26E205F2ED}"/>
          </ac:picMkLst>
        </pc:picChg>
        <pc:picChg chg="add mod">
          <ac:chgData name="Weifeng Xu" userId="e7aed605-a3dd-4d5a-a692-a87037af107b" providerId="ADAL" clId="{AA256C9C-DD0A-4A24-AECC-DADA2E819996}" dt="2021-03-02T03:09:47.159" v="5778" actId="1076"/>
          <ac:picMkLst>
            <pc:docMk/>
            <pc:sldMk cId="3471057309" sldId="299"/>
            <ac:picMk id="5" creationId="{AB6A1B00-CDC1-44AB-B74D-7C75F841929C}"/>
          </ac:picMkLst>
        </pc:picChg>
        <pc:picChg chg="add del mod">
          <ac:chgData name="Weifeng Xu" userId="e7aed605-a3dd-4d5a-a692-a87037af107b" providerId="ADAL" clId="{AA256C9C-DD0A-4A24-AECC-DADA2E819996}" dt="2021-03-02T03:08:48.856" v="5767" actId="22"/>
          <ac:picMkLst>
            <pc:docMk/>
            <pc:sldMk cId="3471057309" sldId="299"/>
            <ac:picMk id="10" creationId="{29413F4D-0398-4078-853E-352803AE0664}"/>
          </ac:picMkLst>
        </pc:picChg>
        <pc:picChg chg="add mod">
          <ac:chgData name="Weifeng Xu" userId="e7aed605-a3dd-4d5a-a692-a87037af107b" providerId="ADAL" clId="{AA256C9C-DD0A-4A24-AECC-DADA2E819996}" dt="2021-03-02T03:09:56.744" v="5781" actId="1076"/>
          <ac:picMkLst>
            <pc:docMk/>
            <pc:sldMk cId="3471057309" sldId="299"/>
            <ac:picMk id="12" creationId="{CFBD4C7F-B734-486B-8C24-6F81EF2B5FCB}"/>
          </ac:picMkLst>
        </pc:picChg>
        <pc:picChg chg="add mod">
          <ac:chgData name="Weifeng Xu" userId="e7aed605-a3dd-4d5a-a692-a87037af107b" providerId="ADAL" clId="{AA256C9C-DD0A-4A24-AECC-DADA2E819996}" dt="2021-03-02T03:17:32.690" v="5864" actId="1076"/>
          <ac:picMkLst>
            <pc:docMk/>
            <pc:sldMk cId="3471057309" sldId="299"/>
            <ac:picMk id="18" creationId="{F628277D-EDAD-45F3-93CA-E43E09DDD243}"/>
          </ac:picMkLst>
        </pc:picChg>
        <pc:picChg chg="add mod">
          <ac:chgData name="Weifeng Xu" userId="e7aed605-a3dd-4d5a-a692-a87037af107b" providerId="ADAL" clId="{AA256C9C-DD0A-4A24-AECC-DADA2E819996}" dt="2021-03-02T03:17:34.423" v="5865" actId="1076"/>
          <ac:picMkLst>
            <pc:docMk/>
            <pc:sldMk cId="3471057309" sldId="299"/>
            <ac:picMk id="20" creationId="{0462B65B-1509-4296-B865-30E5981A0C79}"/>
          </ac:picMkLst>
        </pc:picChg>
        <pc:cxnChg chg="add del mod">
          <ac:chgData name="Weifeng Xu" userId="e7aed605-a3dd-4d5a-a692-a87037af107b" providerId="ADAL" clId="{AA256C9C-DD0A-4A24-AECC-DADA2E819996}" dt="2021-03-03T15:29:11.860" v="7119" actId="11529"/>
          <ac:cxnSpMkLst>
            <pc:docMk/>
            <pc:sldMk cId="3471057309" sldId="299"/>
            <ac:cxnSpMk id="4" creationId="{44C44A55-6AE9-4427-9330-31940E09CBA4}"/>
          </ac:cxnSpMkLst>
        </pc:cxnChg>
        <pc:cxnChg chg="add mod">
          <ac:chgData name="Weifeng Xu" userId="e7aed605-a3dd-4d5a-a692-a87037af107b" providerId="ADAL" clId="{AA256C9C-DD0A-4A24-AECC-DADA2E819996}" dt="2021-03-03T15:29:18.307" v="7121" actId="13822"/>
          <ac:cxnSpMkLst>
            <pc:docMk/>
            <pc:sldMk cId="3471057309" sldId="299"/>
            <ac:cxnSpMk id="9" creationId="{DAB4439E-65FE-498A-A843-01FB61773AB4}"/>
          </ac:cxnSpMkLst>
        </pc:cxnChg>
        <pc:cxnChg chg="add mod">
          <ac:chgData name="Weifeng Xu" userId="e7aed605-a3dd-4d5a-a692-a87037af107b" providerId="ADAL" clId="{AA256C9C-DD0A-4A24-AECC-DADA2E819996}" dt="2021-03-03T15:29:52.515" v="7123" actId="13822"/>
          <ac:cxnSpMkLst>
            <pc:docMk/>
            <pc:sldMk cId="3471057309" sldId="299"/>
            <ac:cxnSpMk id="11" creationId="{96E21891-0ACE-44EF-A2C2-59BBF4AE9258}"/>
          </ac:cxnSpMkLst>
        </pc:cxnChg>
        <pc:cxnChg chg="add mod">
          <ac:chgData name="Weifeng Xu" userId="e7aed605-a3dd-4d5a-a692-a87037af107b" providerId="ADAL" clId="{AA256C9C-DD0A-4A24-AECC-DADA2E819996}" dt="2021-03-03T15:30:02.260" v="7125" actId="13822"/>
          <ac:cxnSpMkLst>
            <pc:docMk/>
            <pc:sldMk cId="3471057309" sldId="299"/>
            <ac:cxnSpMk id="15" creationId="{C75ED13B-E817-4870-8DF8-D524DDF7E77E}"/>
          </ac:cxnSpMkLst>
        </pc:cxnChg>
        <pc:cxnChg chg="add mod">
          <ac:chgData name="Weifeng Xu" userId="e7aed605-a3dd-4d5a-a692-a87037af107b" providerId="ADAL" clId="{AA256C9C-DD0A-4A24-AECC-DADA2E819996}" dt="2021-03-03T15:30:37.311" v="7130" actId="14100"/>
          <ac:cxnSpMkLst>
            <pc:docMk/>
            <pc:sldMk cId="3471057309" sldId="299"/>
            <ac:cxnSpMk id="19" creationId="{8652B8FC-F906-4C09-ACA1-F3B20F1EE167}"/>
          </ac:cxnSpMkLst>
        </pc:cxnChg>
        <pc:cxnChg chg="add mod">
          <ac:chgData name="Weifeng Xu" userId="e7aed605-a3dd-4d5a-a692-a87037af107b" providerId="ADAL" clId="{AA256C9C-DD0A-4A24-AECC-DADA2E819996}" dt="2021-03-03T15:30:40.779" v="7131" actId="14100"/>
          <ac:cxnSpMkLst>
            <pc:docMk/>
            <pc:sldMk cId="3471057309" sldId="299"/>
            <ac:cxnSpMk id="22" creationId="{10830252-4A47-4B20-91C7-6EAF01D0897F}"/>
          </ac:cxnSpMkLst>
        </pc:cxnChg>
      </pc:sldChg>
      <pc:sldChg chg="addSp delSp modSp new mod setBg modNotesTx">
        <pc:chgData name="Weifeng Xu" userId="e7aed605-a3dd-4d5a-a692-a87037af107b" providerId="ADAL" clId="{AA256C9C-DD0A-4A24-AECC-DADA2E819996}" dt="2021-03-02T03:37:31.474" v="5973"/>
        <pc:sldMkLst>
          <pc:docMk/>
          <pc:sldMk cId="877061006" sldId="300"/>
        </pc:sldMkLst>
        <pc:spChg chg="add del">
          <ac:chgData name="Weifeng Xu" userId="e7aed605-a3dd-4d5a-a692-a87037af107b" providerId="ADAL" clId="{AA256C9C-DD0A-4A24-AECC-DADA2E819996}" dt="2021-03-02T03:36:13.944" v="5965" actId="26606"/>
          <ac:spMkLst>
            <pc:docMk/>
            <pc:sldMk cId="877061006" sldId="300"/>
            <ac:spMk id="8" creationId="{E559D998-AB6C-46E1-B394-118E9A1E2D62}"/>
          </ac:spMkLst>
        </pc:spChg>
        <pc:picChg chg="add mod">
          <ac:chgData name="Weifeng Xu" userId="e7aed605-a3dd-4d5a-a692-a87037af107b" providerId="ADAL" clId="{AA256C9C-DD0A-4A24-AECC-DADA2E819996}" dt="2021-03-02T03:36:22.228" v="5968" actId="962"/>
          <ac:picMkLst>
            <pc:docMk/>
            <pc:sldMk cId="877061006" sldId="300"/>
            <ac:picMk id="3" creationId="{3075B7A3-9469-4AD7-823B-CB20C18F13C8}"/>
          </ac:picMkLst>
        </pc:picChg>
      </pc:sldChg>
      <pc:sldChg chg="addSp delSp modSp new mod setBg modClrScheme delDesignElem chgLayout">
        <pc:chgData name="Weifeng Xu" userId="e7aed605-a3dd-4d5a-a692-a87037af107b" providerId="ADAL" clId="{AA256C9C-DD0A-4A24-AECC-DADA2E819996}" dt="2021-03-03T00:22:42.415" v="6552" actId="700"/>
        <pc:sldMkLst>
          <pc:docMk/>
          <pc:sldMk cId="2343196982" sldId="301"/>
        </pc:sldMkLst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" creationId="{99CD3404-EE13-45F2-8060-F5319CCDC8CF}"/>
          </ac:spMkLst>
        </pc:spChg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3" creationId="{5362956B-5E73-4E7E-9E09-50F6EE90BDCF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0" creationId="{201CC55D-ED54-4C5C-95E6-10947BD1103B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6" creationId="{3873B707-463F-40B0-8227-E8CC6C67EB25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8" creationId="{C13237C8-E62C-4F0D-A318-BD6FB6C2D138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20" creationId="{19C9EAEA-39D0-4B0E-A0EB-51E7B26740B1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2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3" creationId="{72F84B47-E267-4194-8194-831DB7B5547F}"/>
          </ac:spMkLst>
        </pc:spChg>
        <pc:grpChg chg="add del">
          <ac:chgData name="Weifeng Xu" userId="e7aed605-a3dd-4d5a-a692-a87037af107b" providerId="ADAL" clId="{AA256C9C-DD0A-4A24-AECC-DADA2E819996}" dt="2021-03-03T00:14:40.426" v="6546" actId="26606"/>
          <ac:grpSpMkLst>
            <pc:docMk/>
            <pc:sldMk cId="2343196982" sldId="301"/>
            <ac:grpSpMk id="12" creationId="{1DE889C7-FAD6-4397-98E2-05D503484459}"/>
          </ac:grpSpMkLst>
        </pc:grpChg>
        <pc:picChg chg="add mod">
          <ac:chgData name="Weifeng Xu" userId="e7aed605-a3dd-4d5a-a692-a87037af107b" providerId="ADAL" clId="{AA256C9C-DD0A-4A24-AECC-DADA2E819996}" dt="2021-03-03T00:14:47.213" v="6549" actId="962"/>
          <ac:picMkLst>
            <pc:docMk/>
            <pc:sldMk cId="2343196982" sldId="301"/>
            <ac:picMk id="5" creationId="{2FF9050D-B444-41D5-AE46-ABB8999FC9AC}"/>
          </ac:picMkLst>
        </pc:picChg>
      </pc:sldChg>
      <pc:sldChg chg="addSp delSp modSp new mod setBg setClrOvrMap modNotesTx">
        <pc:chgData name="Weifeng Xu" userId="e7aed605-a3dd-4d5a-a692-a87037af107b" providerId="ADAL" clId="{AA256C9C-DD0A-4A24-AECC-DADA2E819996}" dt="2021-03-04T01:33:36.099" v="7893" actId="20577"/>
        <pc:sldMkLst>
          <pc:docMk/>
          <pc:sldMk cId="493733997" sldId="302"/>
        </pc:sldMkLst>
        <pc:spChg chg="mod">
          <ac:chgData name="Weifeng Xu" userId="e7aed605-a3dd-4d5a-a692-a87037af107b" providerId="ADAL" clId="{AA256C9C-DD0A-4A24-AECC-DADA2E819996}" dt="2021-03-04T01:14:17.106" v="7738" actId="20577"/>
          <ac:spMkLst>
            <pc:docMk/>
            <pc:sldMk cId="493733997" sldId="302"/>
            <ac:spMk id="2" creationId="{A1B69D61-741B-4A5C-945F-DF6F260DF44D}"/>
          </ac:spMkLst>
        </pc:spChg>
        <pc:spChg chg="mod ord">
          <ac:chgData name="Weifeng Xu" userId="e7aed605-a3dd-4d5a-a692-a87037af107b" providerId="ADAL" clId="{AA256C9C-DD0A-4A24-AECC-DADA2E819996}" dt="2021-03-04T01:16:58.780" v="7819" actId="207"/>
          <ac:spMkLst>
            <pc:docMk/>
            <pc:sldMk cId="493733997" sldId="302"/>
            <ac:spMk id="3" creationId="{F3B014D9-EAD7-4A5F-A4DC-921919091233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0" creationId="{9B76D444-2756-434F-AE61-96D69830C13E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2" creationId="{A27B6159-7734-4564-9E0F-C4BC43C36E52}"/>
          </ac:spMkLst>
        </pc:spChg>
        <pc:spChg chg="add mod">
          <ac:chgData name="Weifeng Xu" userId="e7aed605-a3dd-4d5a-a692-a87037af107b" providerId="ADAL" clId="{AA256C9C-DD0A-4A24-AECC-DADA2E819996}" dt="2021-03-04T01:33:36.099" v="7893" actId="20577"/>
          <ac:spMkLst>
            <pc:docMk/>
            <pc:sldMk cId="493733997" sldId="302"/>
            <ac:spMk id="13" creationId="{26B43207-946B-4086-AF7F-D5DAD53F521F}"/>
          </ac:spMkLst>
        </pc:spChg>
        <pc:picChg chg="add del mod ord">
          <ac:chgData name="Weifeng Xu" userId="e7aed605-a3dd-4d5a-a692-a87037af107b" providerId="ADAL" clId="{AA256C9C-DD0A-4A24-AECC-DADA2E819996}" dt="2021-03-04T01:08:38.643" v="7663" actId="22"/>
          <ac:picMkLst>
            <pc:docMk/>
            <pc:sldMk cId="493733997" sldId="302"/>
            <ac:picMk id="5" creationId="{F0C69217-EB8D-498F-9496-5BB2A63A600B}"/>
          </ac:picMkLst>
        </pc:picChg>
        <pc:picChg chg="add mod">
          <ac:chgData name="Weifeng Xu" userId="e7aed605-a3dd-4d5a-a692-a87037af107b" providerId="ADAL" clId="{AA256C9C-DD0A-4A24-AECC-DADA2E819996}" dt="2021-03-04T01:32:32.811" v="7835" actId="1076"/>
          <ac:picMkLst>
            <pc:docMk/>
            <pc:sldMk cId="493733997" sldId="302"/>
            <ac:picMk id="9" creationId="{51BAF97F-FF84-44EA-B8DF-7DD922A3AFB2}"/>
          </ac:picMkLst>
        </pc:picChg>
        <pc:cxnChg chg="add del mod">
          <ac:chgData name="Weifeng Xu" userId="e7aed605-a3dd-4d5a-a692-a87037af107b" providerId="ADAL" clId="{AA256C9C-DD0A-4A24-AECC-DADA2E819996}" dt="2021-03-04T01:08:37.531" v="7660" actId="11529"/>
          <ac:cxnSpMkLst>
            <pc:docMk/>
            <pc:sldMk cId="493733997" sldId="302"/>
            <ac:cxnSpMk id="7" creationId="{114D2E71-A31F-4AF4-8EE4-276941F4FD28}"/>
          </ac:cxnSpMkLst>
        </pc:cxnChg>
        <pc:cxnChg chg="add del">
          <ac:chgData name="Weifeng Xu" userId="e7aed605-a3dd-4d5a-a692-a87037af107b" providerId="ADAL" clId="{AA256C9C-DD0A-4A24-AECC-DADA2E819996}" dt="2021-03-04T01:07:55.844" v="7655" actId="26606"/>
          <ac:cxnSpMkLst>
            <pc:docMk/>
            <pc:sldMk cId="493733997" sldId="302"/>
            <ac:cxnSpMk id="14" creationId="{E2FFB46B-05BC-4950-B18A-9593FDAE6ED7}"/>
          </ac:cxnSpMkLst>
        </pc:cxnChg>
      </pc:sldChg>
      <pc:sldChg chg="addSp delSp modSp new mod modClrScheme chgLayout">
        <pc:chgData name="Weifeng Xu" userId="e7aed605-a3dd-4d5a-a692-a87037af107b" providerId="ADAL" clId="{AA256C9C-DD0A-4A24-AECC-DADA2E819996}" dt="2021-03-03T00:26:19.695" v="6619" actId="114"/>
        <pc:sldMkLst>
          <pc:docMk/>
          <pc:sldMk cId="3476121000" sldId="303"/>
        </pc:sldMkLst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2" creationId="{2870EE8C-35E3-4137-B31E-C656749F1929}"/>
          </ac:spMkLst>
        </pc:spChg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3" creationId="{FC8A9939-9469-4263-818B-62A85D5A1474}"/>
          </ac:spMkLst>
        </pc:spChg>
        <pc:spChg chg="add mod">
          <ac:chgData name="Weifeng Xu" userId="e7aed605-a3dd-4d5a-a692-a87037af107b" providerId="ADAL" clId="{AA256C9C-DD0A-4A24-AECC-DADA2E819996}" dt="2021-03-03T00:26:19.695" v="6619" actId="114"/>
          <ac:spMkLst>
            <pc:docMk/>
            <pc:sldMk cId="3476121000" sldId="303"/>
            <ac:spMk id="6" creationId="{306AD258-A9A6-4A2E-A797-F54CD58AF56C}"/>
          </ac:spMkLst>
        </pc:spChg>
        <pc:picChg chg="add">
          <ac:chgData name="Weifeng Xu" userId="e7aed605-a3dd-4d5a-a692-a87037af107b" providerId="ADAL" clId="{AA256C9C-DD0A-4A24-AECC-DADA2E819996}" dt="2021-03-03T00:23:51.990" v="6555" actId="22"/>
          <ac:picMkLst>
            <pc:docMk/>
            <pc:sldMk cId="3476121000" sldId="303"/>
            <ac:picMk id="5" creationId="{20E142C7-6128-4B84-9097-91DA8BFC23CA}"/>
          </ac:picMkLst>
        </pc:picChg>
      </pc:sldChg>
      <pc:sldChg chg="addSp modSp new del mod">
        <pc:chgData name="Weifeng Xu" userId="e7aed605-a3dd-4d5a-a692-a87037af107b" providerId="ADAL" clId="{AA256C9C-DD0A-4A24-AECC-DADA2E819996}" dt="2021-03-06T01:16:53.228" v="10676" actId="47"/>
        <pc:sldMkLst>
          <pc:docMk/>
          <pc:sldMk cId="53763807" sldId="304"/>
        </pc:sldMkLst>
        <pc:spChg chg="mod">
          <ac:chgData name="Weifeng Xu" userId="e7aed605-a3dd-4d5a-a692-a87037af107b" providerId="ADAL" clId="{AA256C9C-DD0A-4A24-AECC-DADA2E819996}" dt="2021-03-03T01:07:39.619" v="6779" actId="20577"/>
          <ac:spMkLst>
            <pc:docMk/>
            <pc:sldMk cId="53763807" sldId="304"/>
            <ac:spMk id="2" creationId="{D4487E57-C677-4AF2-BE6A-F635ACF8A1B8}"/>
          </ac:spMkLst>
        </pc:spChg>
        <pc:spChg chg="mod">
          <ac:chgData name="Weifeng Xu" userId="e7aed605-a3dd-4d5a-a692-a87037af107b" providerId="ADAL" clId="{AA256C9C-DD0A-4A24-AECC-DADA2E819996}" dt="2021-03-03T01:27:17.502" v="7102" actId="108"/>
          <ac:spMkLst>
            <pc:docMk/>
            <pc:sldMk cId="53763807" sldId="304"/>
            <ac:spMk id="3" creationId="{A3F11A12-9485-4153-BFC0-B274B7516E20}"/>
          </ac:spMkLst>
        </pc:spChg>
        <pc:picChg chg="add mod modCrop">
          <ac:chgData name="Weifeng Xu" userId="e7aed605-a3dd-4d5a-a692-a87037af107b" providerId="ADAL" clId="{AA256C9C-DD0A-4A24-AECC-DADA2E819996}" dt="2021-03-03T15:26:49.354" v="7114" actId="1076"/>
          <ac:picMkLst>
            <pc:docMk/>
            <pc:sldMk cId="53763807" sldId="304"/>
            <ac:picMk id="4" creationId="{DC82B815-89C7-448C-9D50-04942FDC1125}"/>
          </ac:picMkLst>
        </pc:picChg>
      </pc:sldChg>
      <pc:sldChg chg="addSp modSp new mod modClrScheme chgLayout modNotesTx">
        <pc:chgData name="Weifeng Xu" userId="e7aed605-a3dd-4d5a-a692-a87037af107b" providerId="ADAL" clId="{AA256C9C-DD0A-4A24-AECC-DADA2E819996}" dt="2021-03-03T16:13:57.251" v="7181" actId="313"/>
        <pc:sldMkLst>
          <pc:docMk/>
          <pc:sldMk cId="1618462415" sldId="305"/>
        </pc:sldMkLst>
        <pc:spChg chg="add mod">
          <ac:chgData name="Weifeng Xu" userId="e7aed605-a3dd-4d5a-a692-a87037af107b" providerId="ADAL" clId="{AA256C9C-DD0A-4A24-AECC-DADA2E819996}" dt="2021-03-03T16:13:57.251" v="7181" actId="313"/>
          <ac:spMkLst>
            <pc:docMk/>
            <pc:sldMk cId="1618462415" sldId="305"/>
            <ac:spMk id="2" creationId="{0F02577C-E419-4CB4-98D1-C86A651BCAF8}"/>
          </ac:spMkLst>
        </pc:spChg>
        <pc:picChg chg="add mod">
          <ac:chgData name="Weifeng Xu" userId="e7aed605-a3dd-4d5a-a692-a87037af107b" providerId="ADAL" clId="{AA256C9C-DD0A-4A24-AECC-DADA2E819996}" dt="2021-03-03T15:53:18.618" v="7179" actId="14100"/>
          <ac:picMkLst>
            <pc:docMk/>
            <pc:sldMk cId="1618462415" sldId="305"/>
            <ac:picMk id="4" creationId="{F121F16D-C8D2-4276-84B2-49D352A1B0F0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3T20:13:27.354" v="7393" actId="13822"/>
        <pc:sldMkLst>
          <pc:docMk/>
          <pc:sldMk cId="180323046" sldId="306"/>
        </pc:sldMkLst>
        <pc:spChg chg="mo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2" creationId="{6A88AA47-8579-4C13-B43C-A6E44B8B427F}"/>
          </ac:spMkLst>
        </pc:spChg>
        <pc:spChg chg="add del">
          <ac:chgData name="Weifeng Xu" userId="e7aed605-a3dd-4d5a-a692-a87037af107b" providerId="ADAL" clId="{AA256C9C-DD0A-4A24-AECC-DADA2E819996}" dt="2021-03-03T16:15:07.410" v="7240" actId="26606"/>
          <ac:spMkLst>
            <pc:docMk/>
            <pc:sldMk cId="180323046" sldId="306"/>
            <ac:spMk id="9" creationId="{D12DDE76-C203-4047-9998-63900085B5E8}"/>
          </ac:spMkLst>
        </pc:spChg>
        <pc:spChg chg="add mod">
          <ac:chgData name="Weifeng Xu" userId="e7aed605-a3dd-4d5a-a692-a87037af107b" providerId="ADAL" clId="{AA256C9C-DD0A-4A24-AECC-DADA2E819996}" dt="2021-03-03T20:00:51.471" v="7280" actId="1035"/>
          <ac:spMkLst>
            <pc:docMk/>
            <pc:sldMk cId="180323046" sldId="306"/>
            <ac:spMk id="10" creationId="{15205974-E83A-4363-B2C2-C363E82A3F80}"/>
          </ac:spMkLst>
        </pc:spChg>
        <pc:spChg chg="ad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11" creationId="{D4771268-CB57-404A-9271-370EB28F6090}"/>
          </ac:spMkLst>
        </pc:spChg>
        <pc:spChg chg="add mod">
          <ac:chgData name="Weifeng Xu" userId="e7aed605-a3dd-4d5a-a692-a87037af107b" providerId="ADAL" clId="{AA256C9C-DD0A-4A24-AECC-DADA2E819996}" dt="2021-03-03T20:01:19.623" v="7301" actId="20577"/>
          <ac:spMkLst>
            <pc:docMk/>
            <pc:sldMk cId="180323046" sldId="306"/>
            <ac:spMk id="12" creationId="{976719DA-9BFD-4992-98E3-27BE4EE68198}"/>
          </ac:spMkLst>
        </pc:spChg>
        <pc:spChg chg="add mod">
          <ac:chgData name="Weifeng Xu" userId="e7aed605-a3dd-4d5a-a692-a87037af107b" providerId="ADAL" clId="{AA256C9C-DD0A-4A24-AECC-DADA2E819996}" dt="2021-03-03T20:13:14.685" v="7390" actId="1076"/>
          <ac:spMkLst>
            <pc:docMk/>
            <pc:sldMk cId="180323046" sldId="306"/>
            <ac:spMk id="14" creationId="{3C1361A8-5D52-4996-B20F-4D6DEAD2561B}"/>
          </ac:spMkLst>
        </pc:spChg>
        <pc:picChg chg="add mod">
          <ac:chgData name="Weifeng Xu" userId="e7aed605-a3dd-4d5a-a692-a87037af107b" providerId="ADAL" clId="{AA256C9C-DD0A-4A24-AECC-DADA2E819996}" dt="2021-03-03T20:00:51.471" v="7280" actId="1035"/>
          <ac:picMkLst>
            <pc:docMk/>
            <pc:sldMk cId="180323046" sldId="306"/>
            <ac:picMk id="4" creationId="{FDEB9B75-4F1C-45B6-BDAA-B8C7879BB451}"/>
          </ac:picMkLst>
        </pc:picChg>
        <pc:picChg chg="add mod">
          <ac:chgData name="Weifeng Xu" userId="e7aed605-a3dd-4d5a-a692-a87037af107b" providerId="ADAL" clId="{AA256C9C-DD0A-4A24-AECC-DADA2E819996}" dt="2021-03-03T20:01:09.736" v="7284" actId="1076"/>
          <ac:picMkLst>
            <pc:docMk/>
            <pc:sldMk cId="180323046" sldId="306"/>
            <ac:picMk id="6" creationId="{E331EAB9-54EA-479B-A015-8FB1BD109A76}"/>
          </ac:picMkLst>
        </pc:picChg>
        <pc:picChg chg="add del mod">
          <ac:chgData name="Weifeng Xu" userId="e7aed605-a3dd-4d5a-a692-a87037af107b" providerId="ADAL" clId="{AA256C9C-DD0A-4A24-AECC-DADA2E819996}" dt="2021-03-03T20:11:59.789" v="7377"/>
          <ac:picMkLst>
            <pc:docMk/>
            <pc:sldMk cId="180323046" sldId="306"/>
            <ac:picMk id="13" creationId="{B6DB541E-E207-4A49-8CF2-8425A0F9DE77}"/>
          </ac:picMkLst>
        </pc:picChg>
        <pc:cxnChg chg="add del mod">
          <ac:chgData name="Weifeng Xu" userId="e7aed605-a3dd-4d5a-a692-a87037af107b" providerId="ADAL" clId="{AA256C9C-DD0A-4A24-AECC-DADA2E819996}" dt="2021-03-03T20:13:07.169" v="7389" actId="478"/>
          <ac:cxnSpMkLst>
            <pc:docMk/>
            <pc:sldMk cId="180323046" sldId="306"/>
            <ac:cxnSpMk id="8" creationId="{69F9B4BB-8302-46CD-8385-CAF2E13B8070}"/>
          </ac:cxnSpMkLst>
        </pc:cxnChg>
        <pc:cxnChg chg="add mod">
          <ac:chgData name="Weifeng Xu" userId="e7aed605-a3dd-4d5a-a692-a87037af107b" providerId="ADAL" clId="{AA256C9C-DD0A-4A24-AECC-DADA2E819996}" dt="2021-03-03T20:13:27.354" v="7393" actId="13822"/>
          <ac:cxnSpMkLst>
            <pc:docMk/>
            <pc:sldMk cId="180323046" sldId="306"/>
            <ac:cxnSpMk id="16" creationId="{8B0B566C-98D5-4B44-B3BD-56D3D68CDC36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4T01:01:21.648" v="7429" actId="20577"/>
        <pc:sldMkLst>
          <pc:docMk/>
          <pc:sldMk cId="3237227748" sldId="307"/>
        </pc:sldMkLst>
        <pc:spChg chg="mod">
          <ac:chgData name="Weifeng Xu" userId="e7aed605-a3dd-4d5a-a692-a87037af107b" providerId="ADAL" clId="{AA256C9C-DD0A-4A24-AECC-DADA2E819996}" dt="2021-03-04T01:01:21.648" v="7429" actId="20577"/>
          <ac:spMkLst>
            <pc:docMk/>
            <pc:sldMk cId="3237227748" sldId="307"/>
            <ac:spMk id="2" creationId="{FF2F27BE-4EA2-4524-8599-EDE4D466B612}"/>
          </ac:spMkLst>
        </pc:spChg>
        <pc:picChg chg="add mod">
          <ac:chgData name="Weifeng Xu" userId="e7aed605-a3dd-4d5a-a692-a87037af107b" providerId="ADAL" clId="{AA256C9C-DD0A-4A24-AECC-DADA2E819996}" dt="2021-03-03T20:09:12.589" v="7374" actId="1076"/>
          <ac:picMkLst>
            <pc:docMk/>
            <pc:sldMk cId="3237227748" sldId="307"/>
            <ac:picMk id="4" creationId="{5F0734B1-DB38-4EEA-B6BC-87F4C1F4718A}"/>
          </ac:picMkLst>
        </pc:picChg>
        <pc:cxnChg chg="add mod">
          <ac:chgData name="Weifeng Xu" userId="e7aed605-a3dd-4d5a-a692-a87037af107b" providerId="ADAL" clId="{AA256C9C-DD0A-4A24-AECC-DADA2E819996}" dt="2021-03-03T23:59:13.403" v="7397" actId="13822"/>
          <ac:cxnSpMkLst>
            <pc:docMk/>
            <pc:sldMk cId="3237227748" sldId="307"/>
            <ac:cxnSpMk id="6" creationId="{F4E9F194-ED37-4A08-AAB1-E6B7ED7CA724}"/>
          </ac:cxnSpMkLst>
        </pc:cxnChg>
        <pc:cxnChg chg="add mod">
          <ac:chgData name="Weifeng Xu" userId="e7aed605-a3dd-4d5a-a692-a87037af107b" providerId="ADAL" clId="{AA256C9C-DD0A-4A24-AECC-DADA2E819996}" dt="2021-03-03T23:59:22.375" v="7399" actId="13822"/>
          <ac:cxnSpMkLst>
            <pc:docMk/>
            <pc:sldMk cId="3237227748" sldId="307"/>
            <ac:cxnSpMk id="8" creationId="{CBF35393-5183-4DA1-8998-93AC6BC48A9B}"/>
          </ac:cxnSpMkLst>
        </pc:cxnChg>
      </pc:sldChg>
      <pc:sldChg chg="addSp delSp modSp new mod setBg modClrScheme chgLayout">
        <pc:chgData name="Weifeng Xu" userId="e7aed605-a3dd-4d5a-a692-a87037af107b" providerId="ADAL" clId="{AA256C9C-DD0A-4A24-AECC-DADA2E819996}" dt="2021-03-04T01:40:04.424" v="7941" actId="313"/>
        <pc:sldMkLst>
          <pc:docMk/>
          <pc:sldMk cId="1577270902" sldId="308"/>
        </pc:sldMkLst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2" creationId="{9E6AE246-1183-4C53-A4C0-BA7FC35514FB}"/>
          </ac:spMkLst>
        </pc:spChg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3" creationId="{8483DAC6-39E4-42B8-B845-E271FFBE3190}"/>
          </ac:spMkLst>
        </pc:spChg>
        <pc:spChg chg="add mod">
          <ac:chgData name="Weifeng Xu" userId="e7aed605-a3dd-4d5a-a692-a87037af107b" providerId="ADAL" clId="{AA256C9C-DD0A-4A24-AECC-DADA2E819996}" dt="2021-03-04T01:40:04.424" v="7941" actId="313"/>
          <ac:spMkLst>
            <pc:docMk/>
            <pc:sldMk cId="1577270902" sldId="308"/>
            <ac:spMk id="13" creationId="{D8DB8D5E-648F-4D2B-9490-62D92BD2FC27}"/>
          </ac:spMkLst>
        </pc:spChg>
        <pc:picChg chg="add mod">
          <ac:chgData name="Weifeng Xu" userId="e7aed605-a3dd-4d5a-a692-a87037af107b" providerId="ADAL" clId="{AA256C9C-DD0A-4A24-AECC-DADA2E819996}" dt="2021-03-04T01:23:04.200" v="7823" actId="26606"/>
          <ac:picMkLst>
            <pc:docMk/>
            <pc:sldMk cId="1577270902" sldId="308"/>
            <ac:picMk id="5" creationId="{F3AEC9A9-5349-44CE-9DA1-AB41DFE556F8}"/>
          </ac:picMkLst>
        </pc:picChg>
        <pc:cxnChg chg="add mod">
          <ac:chgData name="Weifeng Xu" userId="e7aed605-a3dd-4d5a-a692-a87037af107b" providerId="ADAL" clId="{AA256C9C-DD0A-4A24-AECC-DADA2E819996}" dt="2021-03-04T01:26:51.682" v="7830" actId="14100"/>
          <ac:cxnSpMkLst>
            <pc:docMk/>
            <pc:sldMk cId="1577270902" sldId="308"/>
            <ac:cxnSpMk id="7" creationId="{0C2D685D-5251-48D9-A846-E688A53BE7B3}"/>
          </ac:cxnSpMkLst>
        </pc:cxnChg>
        <pc:cxnChg chg="add mod">
          <ac:chgData name="Weifeng Xu" userId="e7aed605-a3dd-4d5a-a692-a87037af107b" providerId="ADAL" clId="{AA256C9C-DD0A-4A24-AECC-DADA2E819996}" dt="2021-03-04T01:27:00.291" v="7831" actId="14100"/>
          <ac:cxnSpMkLst>
            <pc:docMk/>
            <pc:sldMk cId="1577270902" sldId="308"/>
            <ac:cxnSpMk id="10" creationId="{CE8CB8EA-7B73-4A17-9F23-44F86C60AE36}"/>
          </ac:cxnSpMkLst>
        </pc:cxnChg>
      </pc:sldChg>
      <pc:sldChg chg="addSp modSp new mod modClrScheme chgLayout modNotesTx">
        <pc:chgData name="Weifeng Xu" userId="e7aed605-a3dd-4d5a-a692-a87037af107b" providerId="ADAL" clId="{AA256C9C-DD0A-4A24-AECC-DADA2E819996}" dt="2021-03-06T00:53:17.866" v="10632" actId="20577"/>
        <pc:sldMkLst>
          <pc:docMk/>
          <pc:sldMk cId="181172030" sldId="309"/>
        </pc:sldMkLst>
        <pc:spChg chg="add mod">
          <ac:chgData name="Weifeng Xu" userId="e7aed605-a3dd-4d5a-a692-a87037af107b" providerId="ADAL" clId="{AA256C9C-DD0A-4A24-AECC-DADA2E819996}" dt="2021-03-06T00:53:17.866" v="10632" actId="20577"/>
          <ac:spMkLst>
            <pc:docMk/>
            <pc:sldMk cId="181172030" sldId="309"/>
            <ac:spMk id="2" creationId="{636B3294-DFA6-47DE-AFA1-8091D642F736}"/>
          </ac:spMkLst>
        </pc:spChg>
        <pc:spChg chg="add mod">
          <ac:chgData name="Weifeng Xu" userId="e7aed605-a3dd-4d5a-a692-a87037af107b" providerId="ADAL" clId="{AA256C9C-DD0A-4A24-AECC-DADA2E819996}" dt="2021-03-05T14:59:01.699" v="9859" actId="20577"/>
          <ac:spMkLst>
            <pc:docMk/>
            <pc:sldMk cId="181172030" sldId="309"/>
            <ac:spMk id="3" creationId="{3ED6BF19-097A-48D9-AC12-099FA37DB709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4T01:45:11.674" v="8115"/>
        <pc:sldMkLst>
          <pc:docMk/>
          <pc:sldMk cId="1809058598" sldId="310"/>
        </pc:sldMkLst>
        <pc:spChg chg="add mod">
          <ac:chgData name="Weifeng Xu" userId="e7aed605-a3dd-4d5a-a692-a87037af107b" providerId="ADAL" clId="{AA256C9C-DD0A-4A24-AECC-DADA2E819996}" dt="2021-03-04T01:40:33.036" v="7967" actId="20577"/>
          <ac:spMkLst>
            <pc:docMk/>
            <pc:sldMk cId="1809058598" sldId="310"/>
            <ac:spMk id="4" creationId="{75B4B96E-BCFA-40B2-8153-EC11676FFBB4}"/>
          </ac:spMkLst>
        </pc:spChg>
        <pc:spChg chg="add mod">
          <ac:chgData name="Weifeng Xu" userId="e7aed605-a3dd-4d5a-a692-a87037af107b" providerId="ADAL" clId="{AA256C9C-DD0A-4A24-AECC-DADA2E819996}" dt="2021-03-04T01:43:23.884" v="8111" actId="207"/>
          <ac:spMkLst>
            <pc:docMk/>
            <pc:sldMk cId="1809058598" sldId="310"/>
            <ac:spMk id="5" creationId="{5A6DBFC8-C76A-4535-991B-C982FBC9BA91}"/>
          </ac:spMkLst>
        </pc:spChg>
        <pc:picChg chg="add mod">
          <ac:chgData name="Weifeng Xu" userId="e7aed605-a3dd-4d5a-a692-a87037af107b" providerId="ADAL" clId="{AA256C9C-DD0A-4A24-AECC-DADA2E819996}" dt="2021-03-04T01:39:49.323" v="7940" actId="1076"/>
          <ac:picMkLst>
            <pc:docMk/>
            <pc:sldMk cId="1809058598" sldId="310"/>
            <ac:picMk id="3" creationId="{0EF6CAFC-0C64-46F3-AA81-38702452BE5C}"/>
          </ac:picMkLst>
        </pc:picChg>
        <pc:cxnChg chg="add mod">
          <ac:chgData name="Weifeng Xu" userId="e7aed605-a3dd-4d5a-a692-a87037af107b" providerId="ADAL" clId="{AA256C9C-DD0A-4A24-AECC-DADA2E819996}" dt="2021-03-04T01:43:36.774" v="8113" actId="13822"/>
          <ac:cxnSpMkLst>
            <pc:docMk/>
            <pc:sldMk cId="1809058598" sldId="310"/>
            <ac:cxnSpMk id="7" creationId="{1F4069AB-58E9-4D3B-9FE0-D4CD7720AA80}"/>
          </ac:cxnSpMkLst>
        </pc:cxnChg>
        <pc:cxnChg chg="add">
          <ac:chgData name="Weifeng Xu" userId="e7aed605-a3dd-4d5a-a692-a87037af107b" providerId="ADAL" clId="{AA256C9C-DD0A-4A24-AECC-DADA2E819996}" dt="2021-03-04T01:43:51.597" v="8114" actId="11529"/>
          <ac:cxnSpMkLst>
            <pc:docMk/>
            <pc:sldMk cId="1809058598" sldId="310"/>
            <ac:cxnSpMk id="9" creationId="{130534AD-4600-4BEA-A636-168790CF73A9}"/>
          </ac:cxnSpMkLst>
        </pc:cxnChg>
      </pc:sldChg>
      <pc:sldChg chg="addSp modSp new mod ord setBg modNotesTx">
        <pc:chgData name="Weifeng Xu" userId="e7aed605-a3dd-4d5a-a692-a87037af107b" providerId="ADAL" clId="{AA256C9C-DD0A-4A24-AECC-DADA2E819996}" dt="2021-03-04T01:52:43.974" v="8121"/>
        <pc:sldMkLst>
          <pc:docMk/>
          <pc:sldMk cId="4192303" sldId="311"/>
        </pc:sldMkLst>
        <pc:picChg chg="add mod">
          <ac:chgData name="Weifeng Xu" userId="e7aed605-a3dd-4d5a-a692-a87037af107b" providerId="ADAL" clId="{AA256C9C-DD0A-4A24-AECC-DADA2E819996}" dt="2021-03-04T01:50:05.008" v="8118" actId="26606"/>
          <ac:picMkLst>
            <pc:docMk/>
            <pc:sldMk cId="4192303" sldId="311"/>
            <ac:picMk id="3" creationId="{0656AE22-B493-4F2F-95E5-EF282C4BE94A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14:19:28.906" v="8326" actId="20577"/>
        <pc:sldMkLst>
          <pc:docMk/>
          <pc:sldMk cId="591621681" sldId="312"/>
        </pc:sldMkLst>
        <pc:spChg chg="mod ord">
          <ac:chgData name="Weifeng Xu" userId="e7aed605-a3dd-4d5a-a692-a87037af107b" providerId="ADAL" clId="{AA256C9C-DD0A-4A24-AECC-DADA2E819996}" dt="2021-03-04T14:13:36.393" v="8188" actId="20577"/>
          <ac:spMkLst>
            <pc:docMk/>
            <pc:sldMk cId="591621681" sldId="312"/>
            <ac:spMk id="2" creationId="{E31A1C00-E910-4C86-978A-5C64E2ABBE0D}"/>
          </ac:spMkLst>
        </pc:spChg>
        <pc:spChg chg="add mod ord">
          <ac:chgData name="Weifeng Xu" userId="e7aed605-a3dd-4d5a-a692-a87037af107b" providerId="ADAL" clId="{AA256C9C-DD0A-4A24-AECC-DADA2E819996}" dt="2021-03-04T14:19:28.906" v="8326" actId="20577"/>
          <ac:spMkLst>
            <pc:docMk/>
            <pc:sldMk cId="591621681" sldId="312"/>
            <ac:spMk id="5" creationId="{5CA4DBA0-D774-4E78-8CB8-B9433EB8B20B}"/>
          </ac:spMkLst>
        </pc:spChg>
        <pc:picChg chg="add del mod">
          <ac:chgData name="Weifeng Xu" userId="e7aed605-a3dd-4d5a-a692-a87037af107b" providerId="ADAL" clId="{AA256C9C-DD0A-4A24-AECC-DADA2E819996}" dt="2021-03-04T14:12:19.497" v="8173" actId="478"/>
          <ac:picMkLst>
            <pc:docMk/>
            <pc:sldMk cId="591621681" sldId="312"/>
            <ac:picMk id="4" creationId="{612A3164-FC86-4F01-AA09-CA923C6AD76C}"/>
          </ac:picMkLst>
        </pc:picChg>
      </pc:sldChg>
      <pc:sldChg chg="delSp modSp add mod setBg modClrScheme chgLayout">
        <pc:chgData name="Weifeng Xu" userId="e7aed605-a3dd-4d5a-a692-a87037af107b" providerId="ADAL" clId="{AA256C9C-DD0A-4A24-AECC-DADA2E819996}" dt="2021-03-04T14:14:00.727" v="8193" actId="26606"/>
        <pc:sldMkLst>
          <pc:docMk/>
          <pc:sldMk cId="214490323" sldId="313"/>
        </pc:sldMkLst>
        <pc:spChg chg="del mod">
          <ac:chgData name="Weifeng Xu" userId="e7aed605-a3dd-4d5a-a692-a87037af107b" providerId="ADAL" clId="{AA256C9C-DD0A-4A24-AECC-DADA2E819996}" dt="2021-03-04T14:13:55.377" v="8190" actId="700"/>
          <ac:spMkLst>
            <pc:docMk/>
            <pc:sldMk cId="214490323" sldId="313"/>
            <ac:spMk id="2" creationId="{E31A1C00-E910-4C86-978A-5C64E2ABBE0D}"/>
          </ac:spMkLst>
        </pc:spChg>
        <pc:picChg chg="mod">
          <ac:chgData name="Weifeng Xu" userId="e7aed605-a3dd-4d5a-a692-a87037af107b" providerId="ADAL" clId="{AA256C9C-DD0A-4A24-AECC-DADA2E819996}" dt="2021-03-04T14:14:00.727" v="8193" actId="26606"/>
          <ac:picMkLst>
            <pc:docMk/>
            <pc:sldMk cId="214490323" sldId="313"/>
            <ac:picMk id="4" creationId="{612A3164-FC86-4F01-AA09-CA923C6AD76C}"/>
          </ac:picMkLst>
        </pc:picChg>
      </pc:sldChg>
      <pc:sldChg chg="modSp new del mod ord">
        <pc:chgData name="Weifeng Xu" userId="e7aed605-a3dd-4d5a-a692-a87037af107b" providerId="ADAL" clId="{AA256C9C-DD0A-4A24-AECC-DADA2E819996}" dt="2021-03-06T01:10:00.999" v="10634" actId="47"/>
        <pc:sldMkLst>
          <pc:docMk/>
          <pc:sldMk cId="3728242763" sldId="314"/>
        </pc:sldMkLst>
        <pc:spChg chg="mod">
          <ac:chgData name="Weifeng Xu" userId="e7aed605-a3dd-4d5a-a692-a87037af107b" providerId="ADAL" clId="{AA256C9C-DD0A-4A24-AECC-DADA2E819996}" dt="2021-03-04T14:56:51.349" v="8330"/>
          <ac:spMkLst>
            <pc:docMk/>
            <pc:sldMk cId="3728242763" sldId="314"/>
            <ac:spMk id="2" creationId="{3CE814AF-EE12-4493-9709-C3159C23A1D7}"/>
          </ac:spMkLst>
        </pc:spChg>
      </pc:sldChg>
      <pc:sldChg chg="addSp delSp modSp new del mod setBg modClrScheme chgLayout">
        <pc:chgData name="Weifeng Xu" userId="e7aed605-a3dd-4d5a-a692-a87037af107b" providerId="ADAL" clId="{AA256C9C-DD0A-4A24-AECC-DADA2E819996}" dt="2021-03-06T01:07:43.610" v="10633" actId="47"/>
        <pc:sldMkLst>
          <pc:docMk/>
          <pc:sldMk cId="3108349625" sldId="315"/>
        </pc:sldMkLst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2" creationId="{48EAE842-1A16-4F00-AF0F-3576E4669A08}"/>
          </ac:spMkLst>
        </pc:spChg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3" creationId="{677CCE7F-0E24-48B1-B9DC-7FABA56E8E25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4" creationId="{C4E43325-25D2-4EF3-96BA-F3B52D010903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5" creationId="{9296A5D2-91AB-4822-9DBF-FE527F53D4B5}"/>
          </ac:spMkLst>
        </pc:spChg>
        <pc:spChg chg="add del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10" creationId="{6A1473A6-3F22-483E-8A30-80B9D2B14592}"/>
          </ac:spMkLst>
        </pc:spChg>
        <pc:grpChg chg="add del">
          <ac:chgData name="Weifeng Xu" userId="e7aed605-a3dd-4d5a-a692-a87037af107b" providerId="ADAL" clId="{AA256C9C-DD0A-4A24-AECC-DADA2E819996}" dt="2021-03-04T14:57:02.075" v="8334" actId="26606"/>
          <ac:grpSpMkLst>
            <pc:docMk/>
            <pc:sldMk cId="3108349625" sldId="315"/>
            <ac:grpSpMk id="12" creationId="{AA1375E3-3E53-4D75-BAB7-E5929BFCB25F}"/>
          </ac:grpSpMkLst>
        </pc:grpChg>
      </pc:sldChg>
      <pc:sldChg chg="addSp modSp new del mod modClrScheme chgLayout modNotesTx">
        <pc:chgData name="Weifeng Xu" userId="e7aed605-a3dd-4d5a-a692-a87037af107b" providerId="ADAL" clId="{AA256C9C-DD0A-4A24-AECC-DADA2E819996}" dt="2021-03-06T01:16:27.478" v="10647" actId="47"/>
        <pc:sldMkLst>
          <pc:docMk/>
          <pc:sldMk cId="4015681537" sldId="316"/>
        </pc:sldMkLst>
        <pc:spChg chg="mod ord">
          <ac:chgData name="Weifeng Xu" userId="e7aed605-a3dd-4d5a-a692-a87037af107b" providerId="ADAL" clId="{AA256C9C-DD0A-4A24-AECC-DADA2E819996}" dt="2021-03-04T15:57:55.846" v="8684" actId="1076"/>
          <ac:spMkLst>
            <pc:docMk/>
            <pc:sldMk cId="4015681537" sldId="316"/>
            <ac:spMk id="2" creationId="{1E7AD1DD-41C5-49D1-9394-E933EE31404D}"/>
          </ac:spMkLst>
        </pc:spChg>
        <pc:spChg chg="add mod ord">
          <ac:chgData name="Weifeng Xu" userId="e7aed605-a3dd-4d5a-a692-a87037af107b" providerId="ADAL" clId="{AA256C9C-DD0A-4A24-AECC-DADA2E819996}" dt="2021-03-04T16:45:39.384" v="9017" actId="6549"/>
          <ac:spMkLst>
            <pc:docMk/>
            <pc:sldMk cId="4015681537" sldId="316"/>
            <ac:spMk id="3" creationId="{B51AA8A5-F9F9-4D9E-8702-6E0F84B1E989}"/>
          </ac:spMkLst>
        </pc:spChg>
        <pc:spChg chg="add mod">
          <ac:chgData name="Weifeng Xu" userId="e7aed605-a3dd-4d5a-a692-a87037af107b" providerId="ADAL" clId="{AA256C9C-DD0A-4A24-AECC-DADA2E819996}" dt="2021-03-04T15:58:53.602" v="8781" actId="1035"/>
          <ac:spMkLst>
            <pc:docMk/>
            <pc:sldMk cId="4015681537" sldId="316"/>
            <ac:spMk id="4" creationId="{6EBF047C-B7C7-4EF7-B92E-6590BBA5F433}"/>
          </ac:spMkLst>
        </pc:spChg>
        <pc:spChg chg="add mod">
          <ac:chgData name="Weifeng Xu" userId="e7aed605-a3dd-4d5a-a692-a87037af107b" providerId="ADAL" clId="{AA256C9C-DD0A-4A24-AECC-DADA2E819996}" dt="2021-03-04T15:54:29.425" v="8637" actId="14100"/>
          <ac:spMkLst>
            <pc:docMk/>
            <pc:sldMk cId="4015681537" sldId="316"/>
            <ac:spMk id="6" creationId="{3A18E43F-C7B6-451F-AA00-236143E13747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3" creationId="{52BC6142-51AA-42C1-B901-D90A9A132502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4" creationId="{52117774-F6FD-49B0-8E0A-3204BC1AC29F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7" creationId="{A14F4EA9-E13C-43CB-A3C7-A60B57C4FD01}"/>
          </ac:spMkLst>
        </pc:spChg>
        <pc:spChg chg="add mod">
          <ac:chgData name="Weifeng Xu" userId="e7aed605-a3dd-4d5a-a692-a87037af107b" providerId="ADAL" clId="{AA256C9C-DD0A-4A24-AECC-DADA2E819996}" dt="2021-03-04T16:07:24.552" v="8815" actId="207"/>
          <ac:spMkLst>
            <pc:docMk/>
            <pc:sldMk cId="4015681537" sldId="316"/>
            <ac:spMk id="22" creationId="{76881352-8445-4ED8-A0B1-6BA8C2162127}"/>
          </ac:spMkLst>
        </pc:spChg>
        <pc:spChg chg="add mod">
          <ac:chgData name="Weifeng Xu" userId="e7aed605-a3dd-4d5a-a692-a87037af107b" providerId="ADAL" clId="{AA256C9C-DD0A-4A24-AECC-DADA2E819996}" dt="2021-03-04T15:59:39.621" v="8796" actId="1076"/>
          <ac:spMkLst>
            <pc:docMk/>
            <pc:sldMk cId="4015681537" sldId="316"/>
            <ac:spMk id="25" creationId="{150B627A-6784-4127-8206-2747DAA82FFD}"/>
          </ac:spMkLst>
        </pc:spChg>
        <pc:spChg chg="add mod">
          <ac:chgData name="Weifeng Xu" userId="e7aed605-a3dd-4d5a-a692-a87037af107b" providerId="ADAL" clId="{AA256C9C-DD0A-4A24-AECC-DADA2E819996}" dt="2021-03-04T16:06:41.996" v="8808" actId="207"/>
          <ac:spMkLst>
            <pc:docMk/>
            <pc:sldMk cId="4015681537" sldId="316"/>
            <ac:spMk id="26" creationId="{29702971-FBAE-4976-8484-7E32DB8B9C1F}"/>
          </ac:spMkLst>
        </pc:spChg>
        <pc:spChg chg="add mod">
          <ac:chgData name="Weifeng Xu" userId="e7aed605-a3dd-4d5a-a692-a87037af107b" providerId="ADAL" clId="{AA256C9C-DD0A-4A24-AECC-DADA2E819996}" dt="2021-03-04T15:59:49.155" v="8798" actId="1076"/>
          <ac:spMkLst>
            <pc:docMk/>
            <pc:sldMk cId="4015681537" sldId="316"/>
            <ac:spMk id="27" creationId="{F3D8E559-362E-4CB3-A686-D9027D55AEFA}"/>
          </ac:spMkLst>
        </pc:spChg>
        <pc:spChg chg="add mod">
          <ac:chgData name="Weifeng Xu" userId="e7aed605-a3dd-4d5a-a692-a87037af107b" providerId="ADAL" clId="{AA256C9C-DD0A-4A24-AECC-DADA2E819996}" dt="2021-03-04T16:06:55.353" v="8814" actId="20577"/>
          <ac:spMkLst>
            <pc:docMk/>
            <pc:sldMk cId="4015681537" sldId="316"/>
            <ac:spMk id="29" creationId="{44D8D561-EA55-4CD3-B43D-544EEF47968C}"/>
          </ac:spMkLst>
        </pc:spChg>
        <pc:spChg chg="add mod">
          <ac:chgData name="Weifeng Xu" userId="e7aed605-a3dd-4d5a-a692-a87037af107b" providerId="ADAL" clId="{AA256C9C-DD0A-4A24-AECC-DADA2E819996}" dt="2021-03-04T16:28:14.023" v="8879" actId="20577"/>
          <ac:spMkLst>
            <pc:docMk/>
            <pc:sldMk cId="4015681537" sldId="316"/>
            <ac:spMk id="31" creationId="{F3DF8715-2A39-4FDD-8DF3-9C4E21D51C1D}"/>
          </ac:spMkLst>
        </pc:spChg>
        <pc:spChg chg="add mod">
          <ac:chgData name="Weifeng Xu" userId="e7aed605-a3dd-4d5a-a692-a87037af107b" providerId="ADAL" clId="{AA256C9C-DD0A-4A24-AECC-DADA2E819996}" dt="2021-03-04T16:25:45.970" v="8874" actId="14100"/>
          <ac:spMkLst>
            <pc:docMk/>
            <pc:sldMk cId="4015681537" sldId="316"/>
            <ac:spMk id="33" creationId="{AC70E301-5646-49A1-B169-88D0E406C090}"/>
          </ac:spMkLst>
        </pc:spChg>
        <pc:spChg chg="add mod">
          <ac:chgData name="Weifeng Xu" userId="e7aed605-a3dd-4d5a-a692-a87037af107b" providerId="ADAL" clId="{AA256C9C-DD0A-4A24-AECC-DADA2E819996}" dt="2021-03-04T16:27:55.864" v="8878" actId="6549"/>
          <ac:spMkLst>
            <pc:docMk/>
            <pc:sldMk cId="4015681537" sldId="316"/>
            <ac:spMk id="35" creationId="{138C6A3F-F150-4357-80FA-91AA00079150}"/>
          </ac:spMkLst>
        </pc:spChg>
        <pc:picChg chg="add mod">
          <ac:chgData name="Weifeng Xu" userId="e7aed605-a3dd-4d5a-a692-a87037af107b" providerId="ADAL" clId="{AA256C9C-DD0A-4A24-AECC-DADA2E819996}" dt="2021-03-04T15:53:02.719" v="8595" actId="1076"/>
          <ac:picMkLst>
            <pc:docMk/>
            <pc:sldMk cId="4015681537" sldId="316"/>
            <ac:picMk id="1026" creationId="{829A28D2-8942-48DA-8C3B-EF32A3CCC497}"/>
          </ac:picMkLst>
        </pc:picChg>
        <pc:cxnChg chg="add mod">
          <ac:chgData name="Weifeng Xu" userId="e7aed605-a3dd-4d5a-a692-a87037af107b" providerId="ADAL" clId="{AA256C9C-DD0A-4A24-AECC-DADA2E819996}" dt="2021-03-04T15:59:01.040" v="8782" actId="14100"/>
          <ac:cxnSpMkLst>
            <pc:docMk/>
            <pc:sldMk cId="4015681537" sldId="316"/>
            <ac:cxnSpMk id="7" creationId="{4846ACFD-B387-44AC-A7B8-B72E5015F543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9" creationId="{3D40DE85-78CD-4B04-82CA-F530F13D1CE0}"/>
          </ac:cxnSpMkLst>
        </pc:cxnChg>
        <pc:cxnChg chg="add mod">
          <ac:chgData name="Weifeng Xu" userId="e7aed605-a3dd-4d5a-a692-a87037af107b" providerId="ADAL" clId="{AA256C9C-DD0A-4A24-AECC-DADA2E819996}" dt="2021-03-04T15:59:07.926" v="8783" actId="14100"/>
          <ac:cxnSpMkLst>
            <pc:docMk/>
            <pc:sldMk cId="4015681537" sldId="316"/>
            <ac:cxnSpMk id="11" creationId="{759EAC4C-6A1D-4C12-8BE7-4B46EE430E0F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5" creationId="{589B4EB8-EE9C-4601-96B8-D64CA8F82870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8" creationId="{CBC36275-E60F-447E-8CED-1BA7A9BD5156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21" creationId="{23A3C6BD-C034-4E07-8C7F-F5C8C968CFA3}"/>
          </ac:cxnSpMkLst>
        </pc:cxn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27.658" v="10648" actId="47"/>
        <pc:sldMkLst>
          <pc:docMk/>
          <pc:sldMk cId="3632309167" sldId="317"/>
        </pc:sldMkLst>
        <pc:spChg chg="mod ord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2" creationId="{FC8E4AD6-1C8F-42DB-8CBB-FAECB5EC9D08}"/>
          </ac:spMkLst>
        </pc:spChg>
        <pc:spChg chg="del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3" creationId="{29BE3B3E-319A-4991-B16F-D928B57F06D8}"/>
          </ac:spMkLst>
        </pc:spChg>
        <pc:spChg chg="add mod">
          <ac:chgData name="Weifeng Xu" userId="e7aed605-a3dd-4d5a-a692-a87037af107b" providerId="ADAL" clId="{AA256C9C-DD0A-4A24-AECC-DADA2E819996}" dt="2021-03-04T16:34:13.476" v="8898" actId="1076"/>
          <ac:spMkLst>
            <pc:docMk/>
            <pc:sldMk cId="3632309167" sldId="317"/>
            <ac:spMk id="6" creationId="{987A5DFC-315F-420A-AA28-A53752DBE547}"/>
          </ac:spMkLst>
        </pc:spChg>
        <pc:picChg chg="add mod">
          <ac:chgData name="Weifeng Xu" userId="e7aed605-a3dd-4d5a-a692-a87037af107b" providerId="ADAL" clId="{AA256C9C-DD0A-4A24-AECC-DADA2E819996}" dt="2021-03-04T16:33:38.931" v="8886" actId="1076"/>
          <ac:picMkLst>
            <pc:docMk/>
            <pc:sldMk cId="3632309167" sldId="317"/>
            <ac:picMk id="2050" creationId="{9785B0E6-A1CB-405D-81A4-013028A62F31}"/>
          </ac:picMkLst>
        </pc:picChg>
      </pc:sldChg>
      <pc:sldChg chg="addSp delSp modSp new mod ord setBg modClrScheme chgLayout">
        <pc:chgData name="Weifeng Xu" userId="e7aed605-a3dd-4d5a-a692-a87037af107b" providerId="ADAL" clId="{AA256C9C-DD0A-4A24-AECC-DADA2E819996}" dt="2021-03-04T20:09:51.053" v="9244" actId="1076"/>
        <pc:sldMkLst>
          <pc:docMk/>
          <pc:sldMk cId="3337387503" sldId="318"/>
        </pc:sldMkLst>
        <pc:spChg chg="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" creationId="{86863385-441E-4CDB-A324-D740F6B05E36}"/>
          </ac:spMkLst>
        </pc:spChg>
        <pc:spChg chg="add 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" creationId="{DCB33D10-342B-4C24-A670-C8D5256EAC6A}"/>
          </ac:spMkLst>
        </pc:spChg>
        <pc:spChg chg="add mod">
          <ac:chgData name="Weifeng Xu" userId="e7aed605-a3dd-4d5a-a692-a87037af107b" providerId="ADAL" clId="{AA256C9C-DD0A-4A24-AECC-DADA2E819996}" dt="2021-03-04T20:09:51.053" v="9244" actId="1076"/>
          <ac:spMkLst>
            <pc:docMk/>
            <pc:sldMk cId="3337387503" sldId="318"/>
            <ac:spMk id="7" creationId="{ECFEF11C-29AD-4336-9C16-F6BB60DC0A73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0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2" creationId="{72F84B47-E267-4194-8194-831DB7B5547F}"/>
          </ac:spMkLst>
        </pc:spChg>
        <pc:spChg chg="add mo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13" creationId="{CB58F741-BA50-40F0-838D-2FD5FF080B77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7" creationId="{577D1452-F0B7-431E-9A24-D3F7103D8510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9" creationId="{A660F4F9-5DF5-4F15-BE6A-CD8648BB1148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1" creationId="{46F7435D-E3DB-47B1-BA61-B00ACC83A9DE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2" creationId="{F263A0B5-F8C4-4116-809F-78A768EA79A6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4" creationId="{1C574E90-1949-4924-B663-AEA13DB7910B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5" creationId="{3CD1EA40-7116-4FCB-9369-70F29FAA91E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7" creationId="{787900AF-3ED0-4C02-A309-3984EBBD202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9" creationId="{8DEDEE5C-3126-4336-A7D4-9277AF5A04B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1" creationId="{D9F5512A-48E1-4C07-B75E-3CCC517B680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55" creationId="{A5271697-90F1-4A23-8EF2-0179F2EAFACB}"/>
          </ac:spMkLst>
        </pc:spChg>
        <pc:grpChg chg="add del">
          <ac:chgData name="Weifeng Xu" userId="e7aed605-a3dd-4d5a-a692-a87037af107b" providerId="ADAL" clId="{AA256C9C-DD0A-4A24-AECC-DADA2E819996}" dt="2021-03-04T20:06:08.712" v="9214" actId="26606"/>
          <ac:grpSpMkLst>
            <pc:docMk/>
            <pc:sldMk cId="3337387503" sldId="318"/>
            <ac:grpSpMk id="33" creationId="{9CF1CD8B-D430-49E7-8630-84152C414EAC}"/>
          </ac:grpSpMkLst>
        </pc:grpChg>
        <pc:picChg chg="add mod">
          <ac:chgData name="Weifeng Xu" userId="e7aed605-a3dd-4d5a-a692-a87037af107b" providerId="ADAL" clId="{AA256C9C-DD0A-4A24-AECC-DADA2E819996}" dt="2021-03-04T20:06:08.712" v="9214" actId="26606"/>
          <ac:picMkLst>
            <pc:docMk/>
            <pc:sldMk cId="3337387503" sldId="318"/>
            <ac:picMk id="5" creationId="{BCACFC6F-0EC3-45FC-AA4F-35BE7318AF98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20:02:26.656" v="9210" actId="5793"/>
        <pc:sldMkLst>
          <pc:docMk/>
          <pc:sldMk cId="2446382234" sldId="319"/>
        </pc:sldMkLst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2" creationId="{B3A1CC81-48E9-4320-AC27-BD831670174F}"/>
          </ac:spMkLst>
        </pc:spChg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3" creationId="{C70B6553-6E87-46CA-9834-EC7AC2635A49}"/>
          </ac:spMkLst>
        </pc:spChg>
        <pc:spChg chg="add mod">
          <ac:chgData name="Weifeng Xu" userId="e7aed605-a3dd-4d5a-a692-a87037af107b" providerId="ADAL" clId="{AA256C9C-DD0A-4A24-AECC-DADA2E819996}" dt="2021-03-04T20:02:26.656" v="9210" actId="5793"/>
          <ac:spMkLst>
            <pc:docMk/>
            <pc:sldMk cId="2446382234" sldId="319"/>
            <ac:spMk id="5" creationId="{30F094FB-F93E-4D74-8CDE-BD9580E4F361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6T00:50:45.150" v="10627" actId="20577"/>
        <pc:sldMkLst>
          <pc:docMk/>
          <pc:sldMk cId="3877897741" sldId="320"/>
        </pc:sldMkLst>
        <pc:spChg chg="mod">
          <ac:chgData name="Weifeng Xu" userId="e7aed605-a3dd-4d5a-a692-a87037af107b" providerId="ADAL" clId="{AA256C9C-DD0A-4A24-AECC-DADA2E819996}" dt="2021-03-05T14:59:23.110" v="9863" actId="6549"/>
          <ac:spMkLst>
            <pc:docMk/>
            <pc:sldMk cId="3877897741" sldId="320"/>
            <ac:spMk id="2" creationId="{FC30C3BE-177E-44E4-B985-89413303236B}"/>
          </ac:spMkLst>
        </pc:spChg>
        <pc:spChg chg="mod">
          <ac:chgData name="Weifeng Xu" userId="e7aed605-a3dd-4d5a-a692-a87037af107b" providerId="ADAL" clId="{AA256C9C-DD0A-4A24-AECC-DADA2E819996}" dt="2021-03-06T00:50:45.150" v="10627" actId="20577"/>
          <ac:spMkLst>
            <pc:docMk/>
            <pc:sldMk cId="3877897741" sldId="320"/>
            <ac:spMk id="3" creationId="{E8CFAC1E-B668-4786-B986-A34B2682167E}"/>
          </ac:spMkLst>
        </pc:spChg>
        <pc:spChg chg="add mod">
          <ac:chgData name="Weifeng Xu" userId="e7aed605-a3dd-4d5a-a692-a87037af107b" providerId="ADAL" clId="{AA256C9C-DD0A-4A24-AECC-DADA2E819996}" dt="2021-03-04T22:12:01.478" v="9717" actId="1076"/>
          <ac:spMkLst>
            <pc:docMk/>
            <pc:sldMk cId="3877897741" sldId="320"/>
            <ac:spMk id="5" creationId="{18D857D7-5551-4ECC-9C27-E5E73A583D7F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6T00:50:35.757" v="10621" actId="207"/>
        <pc:sldMkLst>
          <pc:docMk/>
          <pc:sldMk cId="926804527" sldId="321"/>
        </pc:sldMkLst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2" creationId="{E7D7F251-2AD4-4188-ADC2-602D9FA513B4}"/>
          </ac:spMkLst>
        </pc:spChg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3" creationId="{8AC74C73-C79E-42DF-85A8-704474E9F9D0}"/>
          </ac:spMkLst>
        </pc:spChg>
        <pc:spChg chg="add mod">
          <ac:chgData name="Weifeng Xu" userId="e7aed605-a3dd-4d5a-a692-a87037af107b" providerId="ADAL" clId="{AA256C9C-DD0A-4A24-AECC-DADA2E819996}" dt="2021-03-06T00:50:35.757" v="10621" actId="207"/>
          <ac:spMkLst>
            <pc:docMk/>
            <pc:sldMk cId="926804527" sldId="321"/>
            <ac:spMk id="10" creationId="{DF78FD88-9210-403C-BDF5-0F199A8A0056}"/>
          </ac:spMkLst>
        </pc:spChg>
        <pc:spChg chg="add mod">
          <ac:chgData name="Weifeng Xu" userId="e7aed605-a3dd-4d5a-a692-a87037af107b" providerId="ADAL" clId="{AA256C9C-DD0A-4A24-AECC-DADA2E819996}" dt="2021-03-05T19:46:20.855" v="10018" actId="114"/>
          <ac:spMkLst>
            <pc:docMk/>
            <pc:sldMk cId="926804527" sldId="321"/>
            <ac:spMk id="14" creationId="{A37ECA0B-3964-4365-BD61-2E3FBC9BFC02}"/>
          </ac:spMkLst>
        </pc:spChg>
        <pc:picChg chg="add mod">
          <ac:chgData name="Weifeng Xu" userId="e7aed605-a3dd-4d5a-a692-a87037af107b" providerId="ADAL" clId="{AA256C9C-DD0A-4A24-AECC-DADA2E819996}" dt="2021-03-05T19:32:56.317" v="9882" actId="1076"/>
          <ac:picMkLst>
            <pc:docMk/>
            <pc:sldMk cId="926804527" sldId="321"/>
            <ac:picMk id="3" creationId="{C4FFFF74-2B81-41AD-8B03-C7FE75BACBF8}"/>
          </ac:picMkLst>
        </pc:picChg>
        <pc:picChg chg="add mod">
          <ac:chgData name="Weifeng Xu" userId="e7aed605-a3dd-4d5a-a692-a87037af107b" providerId="ADAL" clId="{AA256C9C-DD0A-4A24-AECC-DADA2E819996}" dt="2021-03-05T19:32:51.697" v="9880" actId="1076"/>
          <ac:picMkLst>
            <pc:docMk/>
            <pc:sldMk cId="926804527" sldId="321"/>
            <ac:picMk id="5" creationId="{0843C77F-46AB-4792-BF43-CDE0B0F1631C}"/>
          </ac:picMkLst>
        </pc:picChg>
        <pc:picChg chg="add mod">
          <ac:chgData name="Weifeng Xu" userId="e7aed605-a3dd-4d5a-a692-a87037af107b" providerId="ADAL" clId="{AA256C9C-DD0A-4A24-AECC-DADA2E819996}" dt="2021-03-05T19:33:28.409" v="9887" actId="1440"/>
          <ac:picMkLst>
            <pc:docMk/>
            <pc:sldMk cId="926804527" sldId="321"/>
            <ac:picMk id="9" creationId="{22BFF30B-6415-4856-BC8B-7694701BD1C0}"/>
          </ac:picMkLst>
        </pc:picChg>
        <pc:cxnChg chg="add mod">
          <ac:chgData name="Weifeng Xu" userId="e7aed605-a3dd-4d5a-a692-a87037af107b" providerId="ADAL" clId="{AA256C9C-DD0A-4A24-AECC-DADA2E819996}" dt="2021-03-05T19:32:59.133" v="9883" actId="14100"/>
          <ac:cxnSpMkLst>
            <pc:docMk/>
            <pc:sldMk cId="926804527" sldId="321"/>
            <ac:cxnSpMk id="6" creationId="{EA176E25-4E03-4FD9-8A02-A1E9B1FB567D}"/>
          </ac:cxnSpMkLst>
        </pc:cxnChg>
        <pc:cxnChg chg="add mod">
          <ac:chgData name="Weifeng Xu" userId="e7aed605-a3dd-4d5a-a692-a87037af107b" providerId="ADAL" clId="{AA256C9C-DD0A-4A24-AECC-DADA2E819996}" dt="2021-03-05T19:33:41.835" v="9890" actId="14100"/>
          <ac:cxnSpMkLst>
            <pc:docMk/>
            <pc:sldMk cId="926804527" sldId="321"/>
            <ac:cxnSpMk id="12" creationId="{ACD10356-51A3-469B-8C8F-88817F502E8E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5T19:56:00.535" v="10087" actId="1076"/>
        <pc:sldMkLst>
          <pc:docMk/>
          <pc:sldMk cId="3506800452" sldId="322"/>
        </pc:sldMkLst>
        <pc:spChg chg="add mod">
          <ac:chgData name="Weifeng Xu" userId="e7aed605-a3dd-4d5a-a692-a87037af107b" providerId="ADAL" clId="{AA256C9C-DD0A-4A24-AECC-DADA2E819996}" dt="2021-03-05T19:56:00.535" v="10087" actId="1076"/>
          <ac:spMkLst>
            <pc:docMk/>
            <pc:sldMk cId="3506800452" sldId="322"/>
            <ac:spMk id="4" creationId="{576AF58F-0844-4457-840F-0BC01EBB4A8F}"/>
          </ac:spMkLst>
        </pc:spChg>
        <pc:picChg chg="add mod">
          <ac:chgData name="Weifeng Xu" userId="e7aed605-a3dd-4d5a-a692-a87037af107b" providerId="ADAL" clId="{AA256C9C-DD0A-4A24-AECC-DADA2E819996}" dt="2021-03-05T19:55:20.697" v="10026" actId="1076"/>
          <ac:picMkLst>
            <pc:docMk/>
            <pc:sldMk cId="3506800452" sldId="322"/>
            <ac:picMk id="3" creationId="{67810B44-2F80-4642-AB22-57FF22D26696}"/>
          </ac:picMkLst>
        </pc:picChg>
      </pc:sldChg>
      <pc:sldChg chg="addSp delSp modSp new del mod setBg modClrScheme setClrOvrMap chgLayout">
        <pc:chgData name="Weifeng Xu" userId="e7aed605-a3dd-4d5a-a692-a87037af107b" providerId="ADAL" clId="{AA256C9C-DD0A-4A24-AECC-DADA2E819996}" dt="2021-03-06T01:16:27.903" v="10650" actId="47"/>
        <pc:sldMkLst>
          <pc:docMk/>
          <pc:sldMk cId="1212472519" sldId="323"/>
        </pc:sldMkLst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2" creationId="{66ADCCB0-EDF7-47D1-BEB5-8274C636AB5C}"/>
          </ac:spMkLst>
        </pc:spChg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3" creationId="{C9F62FA0-1240-4C90-A641-B2AC6BB1EB0B}"/>
          </ac:spMkLst>
        </pc:spChg>
        <pc:spChg chg="add mod or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4" creationId="{9B715B9B-7239-42B1-8017-A362CB67A0E5}"/>
          </ac:spMkLst>
        </pc:spChg>
        <pc:spChg chg="add mod ord">
          <ac:chgData name="Weifeng Xu" userId="e7aed605-a3dd-4d5a-a692-a87037af107b" providerId="ADAL" clId="{AA256C9C-DD0A-4A24-AECC-DADA2E819996}" dt="2021-03-05T20:35:18.409" v="10151" actId="20577"/>
          <ac:spMkLst>
            <pc:docMk/>
            <pc:sldMk cId="1212472519" sldId="323"/>
            <ac:spMk id="5" creationId="{4609788C-24F7-4964-86DD-634A2D22FBE5}"/>
          </ac:spMkLst>
        </pc:spChg>
        <pc:spChg chg="ad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11" creationId="{F2B38F72-8FC4-4001-8C67-FA6B86DEC767}"/>
          </ac:spMkLst>
        </pc:spChg>
        <pc:picChg chg="add mod">
          <ac:chgData name="Weifeng Xu" userId="e7aed605-a3dd-4d5a-a692-a87037af107b" providerId="ADAL" clId="{AA256C9C-DD0A-4A24-AECC-DADA2E819996}" dt="2021-03-05T20:34:57.270" v="10145" actId="26606"/>
          <ac:picMkLst>
            <pc:docMk/>
            <pc:sldMk cId="1212472519" sldId="323"/>
            <ac:picMk id="6" creationId="{988FD205-89C1-4EB1-B374-0619857D2DE7}"/>
          </ac:picMkLst>
        </pc:picChg>
      </pc:sldChg>
      <pc:sldChg chg="addSp delSp modSp add del mod">
        <pc:chgData name="Weifeng Xu" userId="e7aed605-a3dd-4d5a-a692-a87037af107b" providerId="ADAL" clId="{AA256C9C-DD0A-4A24-AECC-DADA2E819996}" dt="2021-03-06T01:16:28.198" v="10652" actId="47"/>
        <pc:sldMkLst>
          <pc:docMk/>
          <pc:sldMk cId="1474958626" sldId="324"/>
        </pc:sldMkLst>
        <pc:spChg chg="mod">
          <ac:chgData name="Weifeng Xu" userId="e7aed605-a3dd-4d5a-a692-a87037af107b" providerId="ADAL" clId="{AA256C9C-DD0A-4A24-AECC-DADA2E819996}" dt="2021-03-05T21:04:00.509" v="10233" actId="20577"/>
          <ac:spMkLst>
            <pc:docMk/>
            <pc:sldMk cId="1474958626" sldId="324"/>
            <ac:spMk id="2" creationId="{CBEE1C5B-C062-438C-A521-260C194F415F}"/>
          </ac:spMkLst>
        </pc:spChg>
        <pc:spChg chg="mod">
          <ac:chgData name="Weifeng Xu" userId="e7aed605-a3dd-4d5a-a692-a87037af107b" providerId="ADAL" clId="{AA256C9C-DD0A-4A24-AECC-DADA2E819996}" dt="2021-03-05T21:11:47.079" v="10306" actId="14100"/>
          <ac:spMkLst>
            <pc:docMk/>
            <pc:sldMk cId="1474958626" sldId="324"/>
            <ac:spMk id="4" creationId="{801A7380-951B-4617-9F33-2B2F70105770}"/>
          </ac:spMkLst>
        </pc:spChg>
        <pc:spChg chg="add">
          <ac:chgData name="Weifeng Xu" userId="e7aed605-a3dd-4d5a-a692-a87037af107b" providerId="ADAL" clId="{AA256C9C-DD0A-4A24-AECC-DADA2E819996}" dt="2021-03-05T21:04:14.500" v="10236"/>
          <ac:spMkLst>
            <pc:docMk/>
            <pc:sldMk cId="1474958626" sldId="324"/>
            <ac:spMk id="5" creationId="{D38FFF3B-9F32-4459-BBBB-016ACA3C1C41}"/>
          </ac:spMkLst>
        </pc:spChg>
        <pc:picChg chg="del">
          <ac:chgData name="Weifeng Xu" userId="e7aed605-a3dd-4d5a-a692-a87037af107b" providerId="ADAL" clId="{AA256C9C-DD0A-4A24-AECC-DADA2E819996}" dt="2021-03-05T21:04:13.548" v="10235" actId="478"/>
          <ac:picMkLst>
            <pc:docMk/>
            <pc:sldMk cId="1474958626" sldId="324"/>
            <ac:picMk id="3" creationId="{1E22D123-496D-42EB-9A6B-91D499E601E7}"/>
          </ac:picMkLst>
        </pc:picChg>
        <pc:picChg chg="add mod modCrop">
          <ac:chgData name="Weifeng Xu" userId="e7aed605-a3dd-4d5a-a692-a87037af107b" providerId="ADAL" clId="{AA256C9C-DD0A-4A24-AECC-DADA2E819996}" dt="2021-03-05T21:11:48.534" v="10307" actId="1076"/>
          <ac:picMkLst>
            <pc:docMk/>
            <pc:sldMk cId="1474958626" sldId="324"/>
            <ac:picMk id="6" creationId="{A5C05038-CDE9-469E-A558-0F12E19A9A54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28.350" v="10653" actId="47"/>
        <pc:sldMkLst>
          <pc:docMk/>
          <pc:sldMk cId="953707264" sldId="325"/>
        </pc:sldMkLst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2" creationId="{D13A6155-8B44-4C04-83F7-7DE6351F3D0E}"/>
          </ac:spMkLst>
        </pc:spChg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3" creationId="{51113B5B-F038-49A1-8204-0CC9FAF3B179}"/>
          </ac:spMkLst>
        </pc:spChg>
        <pc:spChg chg="add mod">
          <ac:chgData name="Weifeng Xu" userId="e7aed605-a3dd-4d5a-a692-a87037af107b" providerId="ADAL" clId="{AA256C9C-DD0A-4A24-AECC-DADA2E819996}" dt="2021-03-05T21:18:43.715" v="10341" actId="20577"/>
          <ac:spMkLst>
            <pc:docMk/>
            <pc:sldMk cId="953707264" sldId="325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4:58.225" v="10326" actId="1076"/>
          <ac:picMkLst>
            <pc:docMk/>
            <pc:sldMk cId="953707264" sldId="325"/>
            <ac:picMk id="6" creationId="{8934BDF7-B0FB-4D70-93B4-F0035CD58B17}"/>
          </ac:picMkLst>
        </pc:picChg>
      </pc:sldChg>
      <pc:sldChg chg="addSp modSp add del mod">
        <pc:chgData name="Weifeng Xu" userId="e7aed605-a3dd-4d5a-a692-a87037af107b" providerId="ADAL" clId="{AA256C9C-DD0A-4A24-AECC-DADA2E819996}" dt="2021-03-06T01:16:28.488" v="10654" actId="47"/>
        <pc:sldMkLst>
          <pc:docMk/>
          <pc:sldMk cId="4066713324" sldId="326"/>
        </pc:sldMkLst>
        <pc:spChg chg="mod">
          <ac:chgData name="Weifeng Xu" userId="e7aed605-a3dd-4d5a-a692-a87037af107b" providerId="ADAL" clId="{AA256C9C-DD0A-4A24-AECC-DADA2E819996}" dt="2021-03-05T21:21:44.231" v="10357" actId="6549"/>
          <ac:spMkLst>
            <pc:docMk/>
            <pc:sldMk cId="4066713324" sldId="326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9:32.301" v="10348"/>
          <ac:picMkLst>
            <pc:docMk/>
            <pc:sldMk cId="4066713324" sldId="326"/>
            <ac:picMk id="3" creationId="{C1DB87E2-0501-4C57-A1C7-366AF9D85153}"/>
          </ac:picMkLst>
        </pc:picChg>
      </pc:sldChg>
      <pc:sldChg chg="addSp modSp add del mod">
        <pc:chgData name="Weifeng Xu" userId="e7aed605-a3dd-4d5a-a692-a87037af107b" providerId="ADAL" clId="{AA256C9C-DD0A-4A24-AECC-DADA2E819996}" dt="2021-03-06T01:16:28.798" v="10656" actId="47"/>
        <pc:sldMkLst>
          <pc:docMk/>
          <pc:sldMk cId="1895418146" sldId="327"/>
        </pc:sldMkLst>
        <pc:spChg chg="mod">
          <ac:chgData name="Weifeng Xu" userId="e7aed605-a3dd-4d5a-a692-a87037af107b" providerId="ADAL" clId="{AA256C9C-DD0A-4A24-AECC-DADA2E819996}" dt="2021-03-05T21:29:22.397" v="10419" actId="20577"/>
          <ac:spMkLst>
            <pc:docMk/>
            <pc:sldMk cId="1895418146" sldId="32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45:00.707" v="10464" actId="27636"/>
          <ac:spMkLst>
            <pc:docMk/>
            <pc:sldMk cId="1895418146" sldId="327"/>
            <ac:spMk id="3" creationId="{B135DCB7-DD4E-4793-B040-EBB15CD7ED85}"/>
          </ac:spMkLst>
        </pc:spChg>
        <pc:spChg chg="mod">
          <ac:chgData name="Weifeng Xu" userId="e7aed605-a3dd-4d5a-a692-a87037af107b" providerId="ADAL" clId="{AA256C9C-DD0A-4A24-AECC-DADA2E819996}" dt="2021-03-05T21:44:52.926" v="10460" actId="1076"/>
          <ac:spMkLst>
            <pc:docMk/>
            <pc:sldMk cId="1895418146" sldId="327"/>
            <ac:spMk id="6" creationId="{AA7022F6-8235-429C-BEB9-6A6775AD4ACF}"/>
          </ac:spMkLst>
        </pc:spChg>
        <pc:picChg chg="add mod modCrop">
          <ac:chgData name="Weifeng Xu" userId="e7aed605-a3dd-4d5a-a692-a87037af107b" providerId="ADAL" clId="{AA256C9C-DD0A-4A24-AECC-DADA2E819996}" dt="2021-03-05T21:46:05.551" v="10469" actId="1076"/>
          <ac:picMkLst>
            <pc:docMk/>
            <pc:sldMk cId="1895418146" sldId="327"/>
            <ac:picMk id="4" creationId="{7E748CF1-54B4-49BD-B42A-6CED055FE337}"/>
          </ac:picMkLst>
        </pc:picChg>
      </pc:sldChg>
      <pc:sldChg chg="add del">
        <pc:chgData name="Weifeng Xu" userId="e7aed605-a3dd-4d5a-a692-a87037af107b" providerId="ADAL" clId="{AA256C9C-DD0A-4A24-AECC-DADA2E819996}" dt="2021-03-05T21:14:24.595" v="10320"/>
        <pc:sldMkLst>
          <pc:docMk/>
          <pc:sldMk cId="3544567058" sldId="327"/>
        </pc:sldMkLst>
      </pc:sldChg>
      <pc:sldChg chg="delSp modSp add del mod">
        <pc:chgData name="Weifeng Xu" userId="e7aed605-a3dd-4d5a-a692-a87037af107b" providerId="ADAL" clId="{AA256C9C-DD0A-4A24-AECC-DADA2E819996}" dt="2021-03-06T01:16:29.293" v="10659" actId="47"/>
        <pc:sldMkLst>
          <pc:docMk/>
          <pc:sldMk cId="1077324671" sldId="328"/>
        </pc:sldMkLst>
        <pc:spChg chg="mod">
          <ac:chgData name="Weifeng Xu" userId="e7aed605-a3dd-4d5a-a692-a87037af107b" providerId="ADAL" clId="{AA256C9C-DD0A-4A24-AECC-DADA2E819996}" dt="2021-03-05T22:17:23.680" v="10561" actId="20577"/>
          <ac:spMkLst>
            <pc:docMk/>
            <pc:sldMk cId="1077324671" sldId="328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7:35.143" v="10563" actId="20577"/>
          <ac:spMkLst>
            <pc:docMk/>
            <pc:sldMk cId="1077324671" sldId="328"/>
            <ac:spMk id="3" creationId="{B135DCB7-DD4E-4793-B040-EBB15CD7ED85}"/>
          </ac:spMkLst>
        </pc:spChg>
        <pc:picChg chg="del">
          <ac:chgData name="Weifeng Xu" userId="e7aed605-a3dd-4d5a-a692-a87037af107b" providerId="ADAL" clId="{AA256C9C-DD0A-4A24-AECC-DADA2E819996}" dt="2021-03-05T22:14:09.540" v="10531" actId="478"/>
          <ac:picMkLst>
            <pc:docMk/>
            <pc:sldMk cId="1077324671" sldId="328"/>
            <ac:picMk id="4" creationId="{0491EB55-8A6B-4F58-A966-14E89C8B38E4}"/>
          </ac:picMkLst>
        </pc:picChg>
      </pc:sldChg>
      <pc:sldChg chg="addSp modSp new del mod ord">
        <pc:chgData name="Weifeng Xu" userId="e7aed605-a3dd-4d5a-a692-a87037af107b" providerId="ADAL" clId="{AA256C9C-DD0A-4A24-AECC-DADA2E819996}" dt="2021-03-06T01:16:28.976" v="10657" actId="47"/>
        <pc:sldMkLst>
          <pc:docMk/>
          <pc:sldMk cId="4060086368" sldId="329"/>
        </pc:sldMkLst>
        <pc:spChg chg="mod">
          <ac:chgData name="Weifeng Xu" userId="e7aed605-a3dd-4d5a-a692-a87037af107b" providerId="ADAL" clId="{AA256C9C-DD0A-4A24-AECC-DADA2E819996}" dt="2021-03-05T22:07:03.469" v="10477" actId="20577"/>
          <ac:spMkLst>
            <pc:docMk/>
            <pc:sldMk cId="4060086368" sldId="329"/>
            <ac:spMk id="2" creationId="{40242B16-19A7-4A28-8F72-2EE3FDC2D37B}"/>
          </ac:spMkLst>
        </pc:spChg>
        <pc:spChg chg="mod">
          <ac:chgData name="Weifeng Xu" userId="e7aed605-a3dd-4d5a-a692-a87037af107b" providerId="ADAL" clId="{AA256C9C-DD0A-4A24-AECC-DADA2E819996}" dt="2021-03-06T00:07:30.807" v="10565" actId="114"/>
          <ac:spMkLst>
            <pc:docMk/>
            <pc:sldMk cId="4060086368" sldId="329"/>
            <ac:spMk id="3" creationId="{680AF3C0-45D7-400B-B1B3-9C3534E78B11}"/>
          </ac:spMkLst>
        </pc:spChg>
        <pc:picChg chg="add mod modCrop">
          <ac:chgData name="Weifeng Xu" userId="e7aed605-a3dd-4d5a-a692-a87037af107b" providerId="ADAL" clId="{AA256C9C-DD0A-4A24-AECC-DADA2E819996}" dt="2021-03-05T22:08:17.713" v="10490" actId="14100"/>
          <ac:picMkLst>
            <pc:docMk/>
            <pc:sldMk cId="4060086368" sldId="329"/>
            <ac:picMk id="4" creationId="{AE5079BD-356F-486C-9503-8969EDBB3066}"/>
          </ac:picMkLst>
        </pc:picChg>
      </pc:sldChg>
      <pc:sldChg chg="new del">
        <pc:chgData name="Weifeng Xu" userId="e7aed605-a3dd-4d5a-a692-a87037af107b" providerId="ADAL" clId="{AA256C9C-DD0A-4A24-AECC-DADA2E819996}" dt="2021-03-06T00:49:17.049" v="10596" actId="680"/>
        <pc:sldMkLst>
          <pc:docMk/>
          <pc:sldMk cId="1125489474" sldId="330"/>
        </pc:sldMkLst>
      </pc:sldChg>
    </pc:docChg>
  </pc:docChgLst>
  <pc:docChgLst>
    <pc:chgData name="Harleen Kaur" userId="S::id65ns02@ubalt.edu::9f7fc1d6-ab67-473f-ba46-e98f6ce2049b" providerId="AD" clId="Web-{CE260954-1A52-413A-B71D-ECB27CF37F45}"/>
    <pc:docChg chg="modSld">
      <pc:chgData name="Harleen Kaur" userId="S::id65ns02@ubalt.edu::9f7fc1d6-ab67-473f-ba46-e98f6ce2049b" providerId="AD" clId="Web-{CE260954-1A52-413A-B71D-ECB27CF37F45}" dt="2021-06-15T03:34:35.035" v="0" actId="1076"/>
      <pc:docMkLst>
        <pc:docMk/>
      </pc:docMkLst>
      <pc:sldChg chg="modSp">
        <pc:chgData name="Harleen Kaur" userId="S::id65ns02@ubalt.edu::9f7fc1d6-ab67-473f-ba46-e98f6ce2049b" providerId="AD" clId="Web-{CE260954-1A52-413A-B71D-ECB27CF37F45}" dt="2021-06-15T03:34:35.035" v="0" actId="1076"/>
        <pc:sldMkLst>
          <pc:docMk/>
          <pc:sldMk cId="2512595629" sldId="297"/>
        </pc:sldMkLst>
        <pc:graphicFrameChg chg="mod">
          <ac:chgData name="Harleen Kaur" userId="S::id65ns02@ubalt.edu::9f7fc1d6-ab67-473f-ba46-e98f6ce2049b" providerId="AD" clId="Web-{CE260954-1A52-413A-B71D-ECB27CF37F45}" dt="2021-06-15T03:34:35.035" v="0" actId="1076"/>
          <ac:graphicFrameMkLst>
            <pc:docMk/>
            <pc:sldMk cId="2512595629" sldId="297"/>
            <ac:graphicFrameMk id="3" creationId="{59847436-6FEA-4DCF-BC65-126D8EA415D5}"/>
          </ac:graphicFrameMkLst>
        </pc:graphicFrameChg>
      </pc:sldChg>
    </pc:docChg>
  </pc:docChgLst>
  <pc:docChgLst>
    <pc:chgData name="Harleen Kaur" userId="S::id65ns02@ubalt.edu::9f7fc1d6-ab67-473f-ba46-e98f6ce2049b" providerId="AD" clId="Web-{055B50D3-6A93-5F56-8690-DE151DDE81B6}"/>
    <pc:docChg chg="modSld">
      <pc:chgData name="Harleen Kaur" userId="S::id65ns02@ubalt.edu::9f7fc1d6-ab67-473f-ba46-e98f6ce2049b" providerId="AD" clId="Web-{055B50D3-6A93-5F56-8690-DE151DDE81B6}" dt="2021-06-10T20:51:02.007" v="1" actId="1076"/>
      <pc:docMkLst>
        <pc:docMk/>
      </pc:docMkLst>
      <pc:sldChg chg="modSp">
        <pc:chgData name="Harleen Kaur" userId="S::id65ns02@ubalt.edu::9f7fc1d6-ab67-473f-ba46-e98f6ce2049b" providerId="AD" clId="Web-{055B50D3-6A93-5F56-8690-DE151DDE81B6}" dt="2021-06-10T20:51:02.007" v="1" actId="1076"/>
        <pc:sldMkLst>
          <pc:docMk/>
          <pc:sldMk cId="2154313564" sldId="350"/>
        </pc:sldMkLst>
        <pc:picChg chg="mod">
          <ac:chgData name="Harleen Kaur" userId="S::id65ns02@ubalt.edu::9f7fc1d6-ab67-473f-ba46-e98f6ce2049b" providerId="AD" clId="Web-{055B50D3-6A93-5F56-8690-DE151DDE81B6}" dt="2021-06-10T20:51:02.007" v="1" actId="1076"/>
          <ac:picMkLst>
            <pc:docMk/>
            <pc:sldMk cId="2154313564" sldId="350"/>
            <ac:picMk id="25" creationId="{EC6247DC-3619-40DE-B256-B941E82286E0}"/>
          </ac:picMkLst>
        </pc:picChg>
      </pc:sldChg>
    </pc:docChg>
  </pc:docChgLst>
  <pc:docChgLst>
    <pc:chgData name="Weifeng Xu" userId="e7aed605-a3dd-4d5a-a692-a87037af107b" providerId="ADAL" clId="{C54D13FE-74BA-4901-A6A3-DD765F0EF80E}"/>
    <pc:docChg chg="undo redo custSel mod addSld modSld sldOrd">
      <pc:chgData name="Weifeng Xu" userId="e7aed605-a3dd-4d5a-a692-a87037af107b" providerId="ADAL" clId="{C54D13FE-74BA-4901-A6A3-DD765F0EF80E}" dt="2021-01-18T02:17:26.309" v="733" actId="6549"/>
      <pc:docMkLst>
        <pc:docMk/>
      </pc:docMkLst>
      <pc:sldChg chg="modSp mod">
        <pc:chgData name="Weifeng Xu" userId="e7aed605-a3dd-4d5a-a692-a87037af107b" providerId="ADAL" clId="{C54D13FE-74BA-4901-A6A3-DD765F0EF80E}" dt="2021-01-18T00:12:35.723" v="6" actId="20577"/>
        <pc:sldMkLst>
          <pc:docMk/>
          <pc:sldMk cId="1392771324" sldId="258"/>
        </pc:sldMkLst>
        <pc:spChg chg="mod">
          <ac:chgData name="Weifeng Xu" userId="e7aed605-a3dd-4d5a-a692-a87037af107b" providerId="ADAL" clId="{C54D13FE-74BA-4901-A6A3-DD765F0EF80E}" dt="2021-01-18T00:12:35.723" v="6" actId="20577"/>
          <ac:spMkLst>
            <pc:docMk/>
            <pc:sldMk cId="1392771324" sldId="258"/>
            <ac:spMk id="5" creationId="{00000000-0000-0000-0000-000000000000}"/>
          </ac:spMkLst>
        </pc:spChg>
      </pc:sldChg>
      <pc:sldChg chg="modSp new mod">
        <pc:chgData name="Weifeng Xu" userId="e7aed605-a3dd-4d5a-a692-a87037af107b" providerId="ADAL" clId="{C54D13FE-74BA-4901-A6A3-DD765F0EF80E}" dt="2021-01-18T01:05:02.364" v="374" actId="20577"/>
        <pc:sldMkLst>
          <pc:docMk/>
          <pc:sldMk cId="1449920218" sldId="261"/>
        </pc:sldMkLst>
        <pc:spChg chg="mod">
          <ac:chgData name="Weifeng Xu" userId="e7aed605-a3dd-4d5a-a692-a87037af107b" providerId="ADAL" clId="{C54D13FE-74BA-4901-A6A3-DD765F0EF80E}" dt="2021-01-18T00:27:35.808" v="30" actId="20577"/>
          <ac:spMkLst>
            <pc:docMk/>
            <pc:sldMk cId="1449920218" sldId="261"/>
            <ac:spMk id="2" creationId="{24724ABC-C0AE-42D8-9677-0700EE508BBC}"/>
          </ac:spMkLst>
        </pc:spChg>
        <pc:spChg chg="mod">
          <ac:chgData name="Weifeng Xu" userId="e7aed605-a3dd-4d5a-a692-a87037af107b" providerId="ADAL" clId="{C54D13FE-74BA-4901-A6A3-DD765F0EF80E}" dt="2021-01-18T01:05:02.364" v="374" actId="20577"/>
          <ac:spMkLst>
            <pc:docMk/>
            <pc:sldMk cId="1449920218" sldId="261"/>
            <ac:spMk id="3" creationId="{3FDF1534-ECB4-44AA-96D6-1A04730EA0DE}"/>
          </ac:spMkLst>
        </pc:spChg>
      </pc:sldChg>
      <pc:sldChg chg="addSp delSp modSp new mod setBg modClrScheme chgLayout modNotesTx">
        <pc:chgData name="Weifeng Xu" userId="e7aed605-a3dd-4d5a-a692-a87037af107b" providerId="ADAL" clId="{C54D13FE-74BA-4901-A6A3-DD765F0EF80E}" dt="2021-01-18T01:45:32.650" v="485" actId="1076"/>
        <pc:sldMkLst>
          <pc:docMk/>
          <pc:sldMk cId="3028204050" sldId="262"/>
        </pc:sldMkLst>
        <pc:spChg chg="mod ord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2" creationId="{A18BE90C-A72F-4CBD-AFC8-AE881DEF6175}"/>
          </ac:spMkLst>
        </pc:spChg>
        <pc:spChg chg="del">
          <ac:chgData name="Weifeng Xu" userId="e7aed605-a3dd-4d5a-a692-a87037af107b" providerId="ADAL" clId="{C54D13FE-74BA-4901-A6A3-DD765F0EF80E}" dt="2021-01-18T01:13:03.556" v="419" actId="700"/>
          <ac:spMkLst>
            <pc:docMk/>
            <pc:sldMk cId="3028204050" sldId="262"/>
            <ac:spMk id="3" creationId="{A8606C45-4068-4006-A3C5-E402957AEA4B}"/>
          </ac:spMkLst>
        </pc:spChg>
        <pc:spChg chg="add mod">
          <ac:chgData name="Weifeng Xu" userId="e7aed605-a3dd-4d5a-a692-a87037af107b" providerId="ADAL" clId="{C54D13FE-74BA-4901-A6A3-DD765F0EF80E}" dt="2021-01-18T01:45:32.650" v="485" actId="1076"/>
          <ac:spMkLst>
            <pc:docMk/>
            <pc:sldMk cId="3028204050" sldId="262"/>
            <ac:spMk id="6" creationId="{59B88AC9-284D-4267-85F3-738F7D0BACAA}"/>
          </ac:spMkLst>
        </pc:spChg>
        <pc:spChg chg="add del">
          <ac:chgData name="Weifeng Xu" userId="e7aed605-a3dd-4d5a-a692-a87037af107b" providerId="ADAL" clId="{C54D13FE-74BA-4901-A6A3-DD765F0EF80E}" dt="2021-01-18T01:14:03.742" v="423" actId="26606"/>
          <ac:spMkLst>
            <pc:docMk/>
            <pc:sldMk cId="3028204050" sldId="262"/>
            <ac:spMk id="10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12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19" creationId="{7F57BEA8-497D-4AA8-8A18-BDCD696B25FE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25" creationId="{53F29798-D584-4792-9B62-3F5F5C36D619}"/>
          </ac:spMkLst>
        </pc:spChg>
        <pc:picChg chg="add del mod">
          <ac:chgData name="Weifeng Xu" userId="e7aed605-a3dd-4d5a-a692-a87037af107b" providerId="ADAL" clId="{C54D13FE-74BA-4901-A6A3-DD765F0EF80E}" dt="2021-01-18T01:45:21.681" v="482" actId="478"/>
          <ac:picMkLst>
            <pc:docMk/>
            <pc:sldMk cId="3028204050" sldId="262"/>
            <ac:picMk id="5" creationId="{4B195159-DFE0-4192-B2DF-A5918F807994}"/>
          </ac:picMkLst>
        </pc:picChg>
        <pc:picChg chg="add mod">
          <ac:chgData name="Weifeng Xu" userId="e7aed605-a3dd-4d5a-a692-a87037af107b" providerId="ADAL" clId="{C54D13FE-74BA-4901-A6A3-DD765F0EF80E}" dt="2021-01-18T01:45:24.765" v="484" actId="1076"/>
          <ac:picMkLst>
            <pc:docMk/>
            <pc:sldMk cId="3028204050" sldId="262"/>
            <ac:picMk id="8" creationId="{FCA2A3A3-F7CB-44E8-B52F-9E3912D4D145}"/>
          </ac:picMkLst>
        </pc:pic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17" creationId="{D2E961F1-4A28-4A5F-BBD4-6E400E5E6C75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1" creationId="{A82415D3-DDE5-4D63-8CB3-23A5EC581B27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3" creationId="{AD7193FB-6AE6-4B3B-8F89-56B55DD63B4D}"/>
          </ac:cxnSpMkLst>
        </pc:cxnChg>
      </pc:sldChg>
      <pc:sldChg chg="addSp delSp modSp new mod setBg setClrOvrMap">
        <pc:chgData name="Weifeng Xu" userId="e7aed605-a3dd-4d5a-a692-a87037af107b" providerId="ADAL" clId="{C54D13FE-74BA-4901-A6A3-DD765F0EF80E}" dt="2021-01-18T02:17:20.454" v="732" actId="20577"/>
        <pc:sldMkLst>
          <pc:docMk/>
          <pc:sldMk cId="2219828795" sldId="263"/>
        </pc:sldMkLst>
        <pc:spChg chg="mod">
          <ac:chgData name="Weifeng Xu" userId="e7aed605-a3dd-4d5a-a692-a87037af107b" providerId="ADAL" clId="{C54D13FE-74BA-4901-A6A3-DD765F0EF80E}" dt="2021-01-18T02:17:20.454" v="732" actId="20577"/>
          <ac:spMkLst>
            <pc:docMk/>
            <pc:sldMk cId="2219828795" sldId="263"/>
            <ac:spMk id="2" creationId="{225C0AC5-74F2-4CF7-B724-57646BBFD71D}"/>
          </ac:spMkLst>
        </pc:spChg>
        <pc:spChg chg="add del">
          <ac:chgData name="Weifeng Xu" userId="e7aed605-a3dd-4d5a-a692-a87037af107b" providerId="ADAL" clId="{C54D13FE-74BA-4901-A6A3-DD765F0EF80E}" dt="2021-01-18T02:02:34.209" v="492" actId="26606"/>
          <ac:spMkLst>
            <pc:docMk/>
            <pc:sldMk cId="2219828795" sldId="263"/>
            <ac:spMk id="11" creationId="{BCC55ACC-A2F6-403C-A3A4-D59B3734D45F}"/>
          </ac:spMkLst>
        </pc:spChg>
        <pc:spChg chg="add del">
          <ac:chgData name="Weifeng Xu" userId="e7aed605-a3dd-4d5a-a692-a87037af107b" providerId="ADAL" clId="{C54D13FE-74BA-4901-A6A3-DD765F0EF80E}" dt="2021-01-18T02:02:41.393" v="494" actId="26606"/>
          <ac:spMkLst>
            <pc:docMk/>
            <pc:sldMk cId="2219828795" sldId="263"/>
            <ac:spMk id="13" creationId="{D12DDE76-C203-4047-9998-63900085B5E8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5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7" creationId="{665DBBEF-238B-476B-96AB-8AAC3224ECEA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8" creationId="{3FCFB1DE-0B7E-48CC-BA90-B2AB0889F9D6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0" creationId="{BEBFA723-5A7B-472D-ABD7-1526B8D3A38B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2" creationId="{A6B27065-399A-4CF7-BF70-CF79B9848FC1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3" creationId="{9B7AD9F6-8CE7-4299-8FC6-328F4DCD3FF9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5" creationId="{F49775AF-8896-43EE-92C6-83497D6DC56F}"/>
          </ac:spMkLst>
        </pc:spChg>
        <pc:spChg chg="add del mod">
          <ac:chgData name="Weifeng Xu" userId="e7aed605-a3dd-4d5a-a692-a87037af107b" providerId="ADAL" clId="{C54D13FE-74BA-4901-A6A3-DD765F0EF80E}" dt="2021-01-18T02:17:03.007" v="726" actId="478"/>
          <ac:spMkLst>
            <pc:docMk/>
            <pc:sldMk cId="2219828795" sldId="263"/>
            <ac:spMk id="28" creationId="{97AE768E-A254-4335-9811-23710FA2F6F4}"/>
          </ac:spMkLst>
        </pc:spChg>
        <pc:spChg chg="add del">
          <ac:chgData name="Weifeng Xu" userId="e7aed605-a3dd-4d5a-a692-a87037af107b" providerId="ADAL" clId="{C54D13FE-74BA-4901-A6A3-DD765F0EF80E}" dt="2021-01-18T02:03:06.879" v="502" actId="26606"/>
          <ac:spMkLst>
            <pc:docMk/>
            <pc:sldMk cId="2219828795" sldId="263"/>
            <ac:spMk id="29" creationId="{6F66A575-7835-4400-BEDE-89F2EF034034}"/>
          </ac:spMkLst>
        </pc:spChg>
        <pc:spChg chg="add del">
          <ac:chgData name="Weifeng Xu" userId="e7aed605-a3dd-4d5a-a692-a87037af107b" providerId="ADAL" clId="{C54D13FE-74BA-4901-A6A3-DD765F0EF80E}" dt="2021-01-18T02:03:17.072" v="504" actId="26606"/>
          <ac:spMkLst>
            <pc:docMk/>
            <pc:sldMk cId="2219828795" sldId="263"/>
            <ac:spMk id="31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3:39.332" v="506" actId="26606"/>
          <ac:spMkLst>
            <pc:docMk/>
            <pc:sldMk cId="2219828795" sldId="263"/>
            <ac:spMk id="33" creationId="{E49CC64F-7275-4E33-961B-0C5CDC439875}"/>
          </ac:spMkLst>
        </pc:spChg>
        <pc:grpChg chg="add del">
          <ac:chgData name="Weifeng Xu" userId="e7aed605-a3dd-4d5a-a692-a87037af107b" providerId="ADAL" clId="{C54D13FE-74BA-4901-A6A3-DD765F0EF80E}" dt="2021-01-18T02:03:03.194" v="500" actId="26606"/>
          <ac:grpSpMkLst>
            <pc:docMk/>
            <pc:sldMk cId="2219828795" sldId="263"/>
            <ac:grpSpMk id="24" creationId="{CF22986C-DDF7-4109-9D6A-006800D6B041}"/>
          </ac:grpSpMkLst>
        </pc:grpChg>
        <pc:picChg chg="add del">
          <ac:chgData name="Weifeng Xu" userId="e7aed605-a3dd-4d5a-a692-a87037af107b" providerId="ADAL" clId="{C54D13FE-74BA-4901-A6A3-DD765F0EF80E}" dt="2021-01-18T02:02:05.963" v="488" actId="22"/>
          <ac:picMkLst>
            <pc:docMk/>
            <pc:sldMk cId="2219828795" sldId="263"/>
            <ac:picMk id="4" creationId="{67B55B23-CC4A-4F28-AB5E-0772A2D5DF1B}"/>
          </ac:picMkLst>
        </pc:picChg>
        <pc:picChg chg="add mod">
          <ac:chgData name="Weifeng Xu" userId="e7aed605-a3dd-4d5a-a692-a87037af107b" providerId="ADAL" clId="{C54D13FE-74BA-4901-A6A3-DD765F0EF80E}" dt="2021-01-18T02:04:36.804" v="546" actId="26606"/>
          <ac:picMkLst>
            <pc:docMk/>
            <pc:sldMk cId="2219828795" sldId="263"/>
            <ac:picMk id="6" creationId="{6133C4CD-C9A3-435E-BDAF-6DCCF8ACA09E}"/>
          </ac:picMkLst>
        </pc:picChg>
        <pc:picChg chg="add mod">
          <ac:chgData name="Weifeng Xu" userId="e7aed605-a3dd-4d5a-a692-a87037af107b" providerId="ADAL" clId="{C54D13FE-74BA-4901-A6A3-DD765F0EF80E}" dt="2021-01-18T02:05:32.107" v="551" actId="1076"/>
          <ac:picMkLst>
            <pc:docMk/>
            <pc:sldMk cId="2219828795" sldId="263"/>
            <ac:picMk id="8" creationId="{906947A6-09FF-4819-82BB-B04EFB8A4D0F}"/>
          </ac:picMkLst>
        </pc:picChg>
      </pc:sldChg>
      <pc:sldChg chg="addSp delSp modSp new mod modClrScheme chgLayout">
        <pc:chgData name="Weifeng Xu" userId="e7aed605-a3dd-4d5a-a692-a87037af107b" providerId="ADAL" clId="{C54D13FE-74BA-4901-A6A3-DD765F0EF80E}" dt="2021-01-18T02:15:18.970" v="684" actId="14100"/>
        <pc:sldMkLst>
          <pc:docMk/>
          <pc:sldMk cId="266696141" sldId="264"/>
        </pc:sldMkLst>
        <pc:spChg chg="del mod">
          <ac:chgData name="Weifeng Xu" userId="e7aed605-a3dd-4d5a-a692-a87037af107b" providerId="ADAL" clId="{C54D13FE-74BA-4901-A6A3-DD765F0EF80E}" dt="2021-01-18T02:14:48.702" v="675" actId="700"/>
          <ac:spMkLst>
            <pc:docMk/>
            <pc:sldMk cId="266696141" sldId="264"/>
            <ac:spMk id="2" creationId="{F256A13C-4B8A-4B77-91DE-508B8A3C7B69}"/>
          </ac:spMkLst>
        </pc:spChg>
        <pc:spChg chg="add del mod">
          <ac:chgData name="Weifeng Xu" userId="e7aed605-a3dd-4d5a-a692-a87037af107b" providerId="ADAL" clId="{C54D13FE-74BA-4901-A6A3-DD765F0EF80E}" dt="2021-01-18T02:14:59.565" v="679"/>
          <ac:spMkLst>
            <pc:docMk/>
            <pc:sldMk cId="266696141" sldId="264"/>
            <ac:spMk id="5" creationId="{5F2EAE6B-A6EA-412E-A64B-9E89899065E9}"/>
          </ac:spMkLst>
        </pc:spChg>
        <pc:spChg chg="add mod">
          <ac:chgData name="Weifeng Xu" userId="e7aed605-a3dd-4d5a-a692-a87037af107b" providerId="ADAL" clId="{C54D13FE-74BA-4901-A6A3-DD765F0EF80E}" dt="2021-01-18T02:15:18.970" v="684" actId="14100"/>
          <ac:spMkLst>
            <pc:docMk/>
            <pc:sldMk cId="266696141" sldId="264"/>
            <ac:spMk id="7" creationId="{ED5D2F2D-3528-4FBB-A0BA-436F74D95997}"/>
          </ac:spMkLst>
        </pc:spChg>
        <pc:picChg chg="add mod">
          <ac:chgData name="Weifeng Xu" userId="e7aed605-a3dd-4d5a-a692-a87037af107b" providerId="ADAL" clId="{C54D13FE-74BA-4901-A6A3-DD765F0EF80E}" dt="2021-01-18T02:14:51.369" v="676" actId="1076"/>
          <ac:picMkLst>
            <pc:docMk/>
            <pc:sldMk cId="266696141" sldId="264"/>
            <ac:picMk id="4" creationId="{E13D022C-5F06-4359-AB6E-1431D0DF282A}"/>
          </ac:picMkLst>
        </pc:picChg>
      </pc:sldChg>
      <pc:sldChg chg="addSp delSp modSp add mod ord modClrScheme chgLayout">
        <pc:chgData name="Weifeng Xu" userId="e7aed605-a3dd-4d5a-a692-a87037af107b" providerId="ADAL" clId="{C54D13FE-74BA-4901-A6A3-DD765F0EF80E}" dt="2021-01-18T02:17:26.309" v="733" actId="6549"/>
        <pc:sldMkLst>
          <pc:docMk/>
          <pc:sldMk cId="3192448814" sldId="265"/>
        </pc:sldMkLst>
        <pc:spChg chg="mod ord">
          <ac:chgData name="Weifeng Xu" userId="e7aed605-a3dd-4d5a-a692-a87037af107b" providerId="ADAL" clId="{C54D13FE-74BA-4901-A6A3-DD765F0EF80E}" dt="2021-01-18T02:12:12.569" v="588" actId="700"/>
          <ac:spMkLst>
            <pc:docMk/>
            <pc:sldMk cId="3192448814" sldId="265"/>
            <ac:spMk id="2" creationId="{F256A13C-4B8A-4B77-91DE-508B8A3C7B69}"/>
          </ac:spMkLst>
        </pc:spChg>
        <pc:spChg chg="add mod ord">
          <ac:chgData name="Weifeng Xu" userId="e7aed605-a3dd-4d5a-a692-a87037af107b" providerId="ADAL" clId="{C54D13FE-74BA-4901-A6A3-DD765F0EF80E}" dt="2021-01-18T02:17:26.309" v="733" actId="6549"/>
          <ac:spMkLst>
            <pc:docMk/>
            <pc:sldMk cId="3192448814" sldId="265"/>
            <ac:spMk id="3" creationId="{0CE672A5-4186-418B-9522-341E33E0FD75}"/>
          </ac:spMkLst>
        </pc:spChg>
        <pc:picChg chg="del">
          <ac:chgData name="Weifeng Xu" userId="e7aed605-a3dd-4d5a-a692-a87037af107b" providerId="ADAL" clId="{C54D13FE-74BA-4901-A6A3-DD765F0EF80E}" dt="2021-01-18T02:12:03.733" v="585" actId="478"/>
          <ac:picMkLst>
            <pc:docMk/>
            <pc:sldMk cId="3192448814" sldId="265"/>
            <ac:picMk id="4" creationId="{E13D022C-5F06-4359-AB6E-1431D0DF282A}"/>
          </ac:picMkLst>
        </pc:picChg>
        <pc:picChg chg="add mod">
          <ac:chgData name="Weifeng Xu" userId="e7aed605-a3dd-4d5a-a692-a87037af107b" providerId="ADAL" clId="{C54D13FE-74BA-4901-A6A3-DD765F0EF80E}" dt="2021-01-18T02:14:20.253" v="672" actId="1076"/>
          <ac:picMkLst>
            <pc:docMk/>
            <pc:sldMk cId="3192448814" sldId="265"/>
            <ac:picMk id="6" creationId="{F69ED2AC-E014-4482-81FB-E007ADBB646B}"/>
          </ac:picMkLst>
        </pc:picChg>
        <pc:picChg chg="add mod">
          <ac:chgData name="Weifeng Xu" userId="e7aed605-a3dd-4d5a-a692-a87037af107b" providerId="ADAL" clId="{C54D13FE-74BA-4901-A6A3-DD765F0EF80E}" dt="2021-01-18T02:14:22.057" v="673" actId="1076"/>
          <ac:picMkLst>
            <pc:docMk/>
            <pc:sldMk cId="3192448814" sldId="265"/>
            <ac:picMk id="8" creationId="{DF0BDB23-9DCC-4FC9-88DA-ABDCA12CFCE1}"/>
          </ac:picMkLst>
        </pc:picChg>
      </pc:sldChg>
    </pc:docChg>
  </pc:docChgLst>
  <pc:docChgLst>
    <pc:chgData name="Weifeng Xu" userId="e7aed605-a3dd-4d5a-a692-a87037af107b" providerId="ADAL" clId="{97F3C3EC-3FEB-4EDA-8F36-5F155D130AE9}"/>
    <pc:docChg chg="undo custSel addSld delSld modSld sldOrd">
      <pc:chgData name="Weifeng Xu" userId="e7aed605-a3dd-4d5a-a692-a87037af107b" providerId="ADAL" clId="{97F3C3EC-3FEB-4EDA-8F36-5F155D130AE9}" dt="2021-03-21T01:17:35.892" v="2277" actId="108"/>
      <pc:docMkLst>
        <pc:docMk/>
      </pc:docMkLst>
      <pc:sldChg chg="modSp mod">
        <pc:chgData name="Weifeng Xu" userId="e7aed605-a3dd-4d5a-a692-a87037af107b" providerId="ADAL" clId="{97F3C3EC-3FEB-4EDA-8F36-5F155D130AE9}" dt="2021-03-10T20:37:45.272" v="45" actId="20577"/>
        <pc:sldMkLst>
          <pc:docMk/>
          <pc:sldMk cId="2783025053" sldId="287"/>
        </pc:sldMkLst>
        <pc:spChg chg="mod">
          <ac:chgData name="Weifeng Xu" userId="e7aed605-a3dd-4d5a-a692-a87037af107b" providerId="ADAL" clId="{97F3C3EC-3FEB-4EDA-8F36-5F155D130AE9}" dt="2021-03-10T20:37:34.521" v="28" actId="20577"/>
          <ac:spMkLst>
            <pc:docMk/>
            <pc:sldMk cId="2783025053" sldId="287"/>
            <ac:spMk id="4" creationId="{9B649C4F-48C8-4CC6-BAE6-40898A5F80F4}"/>
          </ac:spMkLst>
        </pc:spChg>
        <pc:spChg chg="mod">
          <ac:chgData name="Weifeng Xu" userId="e7aed605-a3dd-4d5a-a692-a87037af107b" providerId="ADAL" clId="{97F3C3EC-3FEB-4EDA-8F36-5F155D130AE9}" dt="2021-03-10T20:37:45.272" v="45" actId="20577"/>
          <ac:spMkLst>
            <pc:docMk/>
            <pc:sldMk cId="2783025053" sldId="287"/>
            <ac:spMk id="5" creationId="{F1291333-6596-4646-9C81-7FDF36633BA6}"/>
          </ac:spMkLst>
        </pc:spChg>
      </pc:sldChg>
      <pc:sldChg chg="modSp">
        <pc:chgData name="Weifeng Xu" userId="e7aed605-a3dd-4d5a-a692-a87037af107b" providerId="ADAL" clId="{97F3C3EC-3FEB-4EDA-8F36-5F155D130AE9}" dt="2021-03-11T20:18:03.958" v="1902" actId="20577"/>
        <pc:sldMkLst>
          <pc:docMk/>
          <pc:sldMk cId="14314346" sldId="288"/>
        </pc:sldMkLst>
        <pc:graphicFrameChg chg="mod">
          <ac:chgData name="Weifeng Xu" userId="e7aed605-a3dd-4d5a-a692-a87037af107b" providerId="ADAL" clId="{97F3C3EC-3FEB-4EDA-8F36-5F155D130AE9}" dt="2021-03-11T20:18:03.958" v="1902" actId="20577"/>
          <ac:graphicFrameMkLst>
            <pc:docMk/>
            <pc:sldMk cId="14314346" sldId="288"/>
            <ac:graphicFrameMk id="21" creationId="{AD26E1D7-F20A-44F2-B577-5886518E2D8E}"/>
          </ac:graphicFrameMkLst>
        </pc:graphicFrameChg>
      </pc:sldChg>
      <pc:sldChg chg="modSp mod ord">
        <pc:chgData name="Weifeng Xu" userId="e7aed605-a3dd-4d5a-a692-a87037af107b" providerId="ADAL" clId="{97F3C3EC-3FEB-4EDA-8F36-5F155D130AE9}" dt="2021-03-21T01:17:35.892" v="2277" actId="108"/>
        <pc:sldMkLst>
          <pc:docMk/>
          <pc:sldMk cId="4181509598" sldId="290"/>
        </pc:sldMkLst>
        <pc:spChg chg="mod">
          <ac:chgData name="Weifeng Xu" userId="e7aed605-a3dd-4d5a-a692-a87037af107b" providerId="ADAL" clId="{97F3C3EC-3FEB-4EDA-8F36-5F155D130AE9}" dt="2021-03-11T02:40:20.515" v="1517"/>
          <ac:spMkLst>
            <pc:docMk/>
            <pc:sldMk cId="4181509598" sldId="290"/>
            <ac:spMk id="2" creationId="{CA5545A6-EE14-4B79-81E7-BD8CCC5510CD}"/>
          </ac:spMkLst>
        </pc:spChg>
        <pc:spChg chg="mod">
          <ac:chgData name="Weifeng Xu" userId="e7aed605-a3dd-4d5a-a692-a87037af107b" providerId="ADAL" clId="{97F3C3EC-3FEB-4EDA-8F36-5F155D130AE9}" dt="2021-03-21T01:17:35.892" v="2277" actId="108"/>
          <ac:spMkLst>
            <pc:docMk/>
            <pc:sldMk cId="4181509598" sldId="290"/>
            <ac:spMk id="3" creationId="{DD5C7459-0470-44F4-989E-106FA3526F9E}"/>
          </ac:spMkLst>
        </pc:spChg>
      </pc:sldChg>
      <pc:sldChg chg="addSp delSp modSp mod modClrScheme chgLayout">
        <pc:chgData name="Weifeng Xu" userId="e7aed605-a3dd-4d5a-a692-a87037af107b" providerId="ADAL" clId="{97F3C3EC-3FEB-4EDA-8F36-5F155D130AE9}" dt="2021-03-11T01:46:26.474" v="930" actId="6549"/>
        <pc:sldMkLst>
          <pc:docMk/>
          <pc:sldMk cId="1631441210" sldId="291"/>
        </pc:sldMkLst>
        <pc:spChg chg="add mod ord">
          <ac:chgData name="Weifeng Xu" userId="e7aed605-a3dd-4d5a-a692-a87037af107b" providerId="ADAL" clId="{97F3C3EC-3FEB-4EDA-8F36-5F155D130AE9}" dt="2021-03-11T01:06:17.473" v="393" actId="108"/>
          <ac:spMkLst>
            <pc:docMk/>
            <pc:sldMk cId="1631441210" sldId="291"/>
            <ac:spMk id="2" creationId="{9058E2D8-5556-4DED-85D2-69E50B6E6BCF}"/>
          </ac:spMkLst>
        </pc:spChg>
        <pc:spChg chg="mod ord">
          <ac:chgData name="Weifeng Xu" userId="e7aed605-a3dd-4d5a-a692-a87037af107b" providerId="ADAL" clId="{97F3C3EC-3FEB-4EDA-8F36-5F155D130AE9}" dt="2021-03-11T01:46:26.474" v="930" actId="6549"/>
          <ac:spMkLst>
            <pc:docMk/>
            <pc:sldMk cId="1631441210" sldId="291"/>
            <ac:spMk id="4" creationId="{34244B9B-2E4C-4708-81C9-C790AC0D7141}"/>
          </ac:spMkLst>
        </pc:spChg>
        <pc:spChg chg="del mod">
          <ac:chgData name="Weifeng Xu" userId="e7aed605-a3dd-4d5a-a692-a87037af107b" providerId="ADAL" clId="{97F3C3EC-3FEB-4EDA-8F36-5F155D130AE9}" dt="2021-03-11T01:05:31.835" v="383" actId="478"/>
          <ac:spMkLst>
            <pc:docMk/>
            <pc:sldMk cId="1631441210" sldId="291"/>
            <ac:spMk id="6" creationId="{798EB800-B134-46E5-8440-9F46202B171D}"/>
          </ac:spMkLst>
        </pc:spChg>
        <pc:spChg chg="mod">
          <ac:chgData name="Weifeng Xu" userId="e7aed605-a3dd-4d5a-a692-a87037af107b" providerId="ADAL" clId="{97F3C3EC-3FEB-4EDA-8F36-5F155D130AE9}" dt="2021-03-11T01:05:19.915" v="380" actId="1036"/>
          <ac:spMkLst>
            <pc:docMk/>
            <pc:sldMk cId="1631441210" sldId="291"/>
            <ac:spMk id="9" creationId="{538135ED-CBEE-45C8-89BE-B91AEB934F10}"/>
          </ac:spMkLst>
        </pc:spChg>
        <pc:picChg chg="mod">
          <ac:chgData name="Weifeng Xu" userId="e7aed605-a3dd-4d5a-a692-a87037af107b" providerId="ADAL" clId="{97F3C3EC-3FEB-4EDA-8F36-5F155D130AE9}" dt="2021-03-11T01:05:19.915" v="380" actId="1036"/>
          <ac:picMkLst>
            <pc:docMk/>
            <pc:sldMk cId="1631441210" sldId="291"/>
            <ac:picMk id="8" creationId="{C6658F78-CB0D-4C25-974C-461721BCFD01}"/>
          </ac:picMkLst>
        </pc:picChg>
      </pc:sldChg>
      <pc:sldChg chg="delSp modSp mod">
        <pc:chgData name="Weifeng Xu" userId="e7aed605-a3dd-4d5a-a692-a87037af107b" providerId="ADAL" clId="{97F3C3EC-3FEB-4EDA-8F36-5F155D130AE9}" dt="2021-03-11T02:58:57.296" v="1615" actId="1076"/>
        <pc:sldMkLst>
          <pc:docMk/>
          <pc:sldMk cId="2491873286" sldId="293"/>
        </pc:sldMkLst>
        <pc:spChg chg="mod">
          <ac:chgData name="Weifeng Xu" userId="e7aed605-a3dd-4d5a-a692-a87037af107b" providerId="ADAL" clId="{97F3C3EC-3FEB-4EDA-8F36-5F155D130AE9}" dt="2021-03-11T02:58:43.974" v="1613" actId="1076"/>
          <ac:spMkLst>
            <pc:docMk/>
            <pc:sldMk cId="2491873286" sldId="293"/>
            <ac:spMk id="2" creationId="{36403A56-B6EF-4CE5-ABC6-3775A917FB11}"/>
          </ac:spMkLst>
        </pc:spChg>
        <pc:graphicFrameChg chg="mod">
          <ac:chgData name="Weifeng Xu" userId="e7aed605-a3dd-4d5a-a692-a87037af107b" providerId="ADAL" clId="{97F3C3EC-3FEB-4EDA-8F36-5F155D130AE9}" dt="2021-03-11T02:58:57.296" v="1615" actId="1076"/>
          <ac:graphicFrameMkLst>
            <pc:docMk/>
            <pc:sldMk cId="2491873286" sldId="293"/>
            <ac:graphicFrameMk id="13" creationId="{95CD8F3B-4C69-4B18-8117-F87281940536}"/>
          </ac:graphicFrameMkLst>
        </pc:graphicFrameChg>
        <pc:picChg chg="del">
          <ac:chgData name="Weifeng Xu" userId="e7aed605-a3dd-4d5a-a692-a87037af107b" providerId="ADAL" clId="{97F3C3EC-3FEB-4EDA-8F36-5F155D130AE9}" dt="2021-03-11T02:55:17.091" v="1583" actId="478"/>
          <ac:picMkLst>
            <pc:docMk/>
            <pc:sldMk cId="2491873286" sldId="293"/>
            <ac:picMk id="11" creationId="{7E888F5C-7472-4A67-8A6F-56CB22FFD85C}"/>
          </ac:picMkLst>
        </pc:picChg>
      </pc:sldChg>
      <pc:sldChg chg="addSp delSp modSp mod modClrScheme chgLayout">
        <pc:chgData name="Weifeng Xu" userId="e7aed605-a3dd-4d5a-a692-a87037af107b" providerId="ADAL" clId="{97F3C3EC-3FEB-4EDA-8F36-5F155D130AE9}" dt="2021-03-11T01:55:47.008" v="1192" actId="20577"/>
        <pc:sldMkLst>
          <pc:docMk/>
          <pc:sldMk cId="3897550038" sldId="295"/>
        </pc:sldMkLst>
        <pc:spChg chg="mod ord">
          <ac:chgData name="Weifeng Xu" userId="e7aed605-a3dd-4d5a-a692-a87037af107b" providerId="ADAL" clId="{97F3C3EC-3FEB-4EDA-8F36-5F155D130AE9}" dt="2021-03-11T01:51:38.565" v="1010" actId="108"/>
          <ac:spMkLst>
            <pc:docMk/>
            <pc:sldMk cId="3897550038" sldId="295"/>
            <ac:spMk id="2" creationId="{305020BC-BB92-4B15-90E9-024C022E7466}"/>
          </ac:spMkLst>
        </pc:spChg>
        <pc:spChg chg="add mod ord">
          <ac:chgData name="Weifeng Xu" userId="e7aed605-a3dd-4d5a-a692-a87037af107b" providerId="ADAL" clId="{97F3C3EC-3FEB-4EDA-8F36-5F155D130AE9}" dt="2021-03-11T01:55:47.008" v="1192" actId="20577"/>
          <ac:spMkLst>
            <pc:docMk/>
            <pc:sldMk cId="3897550038" sldId="295"/>
            <ac:spMk id="3" creationId="{12C8C72D-932D-4AF8-A983-6FB3C11E7E6C}"/>
          </ac:spMkLst>
        </pc:spChg>
        <pc:spChg chg="del">
          <ac:chgData name="Weifeng Xu" userId="e7aed605-a3dd-4d5a-a692-a87037af107b" providerId="ADAL" clId="{97F3C3EC-3FEB-4EDA-8F36-5F155D130AE9}" dt="2021-03-11T01:49:13.481" v="938" actId="478"/>
          <ac:spMkLst>
            <pc:docMk/>
            <pc:sldMk cId="3897550038" sldId="295"/>
            <ac:spMk id="4" creationId="{FB62807C-E02A-4C5B-8098-44B8ACF16834}"/>
          </ac:spMkLst>
        </pc:spChg>
        <pc:spChg chg="del">
          <ac:chgData name="Weifeng Xu" userId="e7aed605-a3dd-4d5a-a692-a87037af107b" providerId="ADAL" clId="{97F3C3EC-3FEB-4EDA-8F36-5F155D130AE9}" dt="2021-03-11T01:47:03.473" v="933" actId="478"/>
          <ac:spMkLst>
            <pc:docMk/>
            <pc:sldMk cId="3897550038" sldId="295"/>
            <ac:spMk id="9" creationId="{2C9ADCE3-7094-42C8-8F6D-75E360F15196}"/>
          </ac:spMkLst>
        </pc:spChg>
        <pc:picChg chg="del">
          <ac:chgData name="Weifeng Xu" userId="e7aed605-a3dd-4d5a-a692-a87037af107b" providerId="ADAL" clId="{97F3C3EC-3FEB-4EDA-8F36-5F155D130AE9}" dt="2021-03-11T01:47:01.657" v="932" actId="478"/>
          <ac:picMkLst>
            <pc:docMk/>
            <pc:sldMk cId="3897550038" sldId="295"/>
            <ac:picMk id="6" creationId="{5D0ABA1B-66C8-465D-896B-A599189C4F8E}"/>
          </ac:picMkLst>
        </pc:picChg>
      </pc:sldChg>
      <pc:sldChg chg="addSp delSp modSp mod modClrScheme chgLayout">
        <pc:chgData name="Weifeng Xu" userId="e7aed605-a3dd-4d5a-a692-a87037af107b" providerId="ADAL" clId="{97F3C3EC-3FEB-4EDA-8F36-5F155D130AE9}" dt="2021-03-11T01:58:34.159" v="1212" actId="20577"/>
        <pc:sldMkLst>
          <pc:docMk/>
          <pc:sldMk cId="1581980590" sldId="296"/>
        </pc:sldMkLst>
        <pc:spChg chg="del mod">
          <ac:chgData name="Weifeng Xu" userId="e7aed605-a3dd-4d5a-a692-a87037af107b" providerId="ADAL" clId="{97F3C3EC-3FEB-4EDA-8F36-5F155D130AE9}" dt="2021-03-11T01:57:55.919" v="1201" actId="700"/>
          <ac:spMkLst>
            <pc:docMk/>
            <pc:sldMk cId="1581980590" sldId="296"/>
            <ac:spMk id="2" creationId="{8A38540D-77CC-4AEC-904D-59F3BDCFA775}"/>
          </ac:spMkLst>
        </pc:spChg>
        <pc:spChg chg="add mod">
          <ac:chgData name="Weifeng Xu" userId="e7aed605-a3dd-4d5a-a692-a87037af107b" providerId="ADAL" clId="{97F3C3EC-3FEB-4EDA-8F36-5F155D130AE9}" dt="2021-03-11T01:58:34.159" v="1212" actId="20577"/>
          <ac:spMkLst>
            <pc:docMk/>
            <pc:sldMk cId="1581980590" sldId="296"/>
            <ac:spMk id="6" creationId="{FA04219A-9C35-460A-81AD-7B858EE50F5D}"/>
          </ac:spMkLst>
        </pc:spChg>
        <pc:picChg chg="mod">
          <ac:chgData name="Weifeng Xu" userId="e7aed605-a3dd-4d5a-a692-a87037af107b" providerId="ADAL" clId="{97F3C3EC-3FEB-4EDA-8F36-5F155D130AE9}" dt="2021-03-11T01:58:11.180" v="1204" actId="14100"/>
          <ac:picMkLst>
            <pc:docMk/>
            <pc:sldMk cId="1581980590" sldId="296"/>
            <ac:picMk id="5" creationId="{C6D1AABA-84C8-4ED5-92DB-0C58F2670C2A}"/>
          </ac:picMkLst>
        </pc:picChg>
      </pc:sldChg>
      <pc:sldChg chg="modSp mod">
        <pc:chgData name="Weifeng Xu" userId="e7aed605-a3dd-4d5a-a692-a87037af107b" providerId="ADAL" clId="{97F3C3EC-3FEB-4EDA-8F36-5F155D130AE9}" dt="2021-03-20T19:40:51.313" v="2197" actId="20577"/>
        <pc:sldMkLst>
          <pc:docMk/>
          <pc:sldMk cId="2170298086" sldId="298"/>
        </pc:sldMkLst>
        <pc:spChg chg="mod">
          <ac:chgData name="Weifeng Xu" userId="e7aed605-a3dd-4d5a-a692-a87037af107b" providerId="ADAL" clId="{97F3C3EC-3FEB-4EDA-8F36-5F155D130AE9}" dt="2021-03-20T19:40:51.313" v="2197" actId="20577"/>
          <ac:spMkLst>
            <pc:docMk/>
            <pc:sldMk cId="2170298086" sldId="298"/>
            <ac:spMk id="5" creationId="{ADD2F9B2-8562-4110-AC9C-4B3777D74D21}"/>
          </ac:spMkLst>
        </pc:spChg>
      </pc:sldChg>
      <pc:sldChg chg="addSp modSp mod modClrScheme chgLayout modNotesTx">
        <pc:chgData name="Weifeng Xu" userId="e7aed605-a3dd-4d5a-a692-a87037af107b" providerId="ADAL" clId="{97F3C3EC-3FEB-4EDA-8F36-5F155D130AE9}" dt="2021-03-11T16:38:33.280" v="1791" actId="1076"/>
        <pc:sldMkLst>
          <pc:docMk/>
          <pc:sldMk cId="3103008263" sldId="299"/>
        </pc:sldMkLst>
        <pc:spChg chg="mod">
          <ac:chgData name="Weifeng Xu" userId="e7aed605-a3dd-4d5a-a692-a87037af107b" providerId="ADAL" clId="{97F3C3EC-3FEB-4EDA-8F36-5F155D130AE9}" dt="2021-03-11T16:36:09.302" v="1782" actId="1036"/>
          <ac:spMkLst>
            <pc:docMk/>
            <pc:sldMk cId="3103008263" sldId="299"/>
            <ac:spMk id="8" creationId="{9DB8A783-FD73-41C7-B250-CBD94526D5D1}"/>
          </ac:spMkLst>
        </pc:spChg>
        <pc:spChg chg="add mod">
          <ac:chgData name="Weifeng Xu" userId="e7aed605-a3dd-4d5a-a692-a87037af107b" providerId="ADAL" clId="{97F3C3EC-3FEB-4EDA-8F36-5F155D130AE9}" dt="2021-03-11T16:36:09.302" v="1782" actId="1036"/>
          <ac:spMkLst>
            <pc:docMk/>
            <pc:sldMk cId="3103008263" sldId="299"/>
            <ac:spMk id="9" creationId="{1CA8D27A-534E-4A66-A642-79D5152FB267}"/>
          </ac:spMkLst>
        </pc:spChg>
        <pc:spChg chg="mod">
          <ac:chgData name="Weifeng Xu" userId="e7aed605-a3dd-4d5a-a692-a87037af107b" providerId="ADAL" clId="{97F3C3EC-3FEB-4EDA-8F36-5F155D130AE9}" dt="2021-03-11T16:38:10.798" v="1789" actId="20577"/>
          <ac:spMkLst>
            <pc:docMk/>
            <pc:sldMk cId="3103008263" sldId="299"/>
            <ac:spMk id="10" creationId="{C409F9AC-4788-40DF-98B0-F14E92275C5E}"/>
          </ac:spMkLst>
        </pc:spChg>
        <pc:spChg chg="add mod">
          <ac:chgData name="Weifeng Xu" userId="e7aed605-a3dd-4d5a-a692-a87037af107b" providerId="ADAL" clId="{97F3C3EC-3FEB-4EDA-8F36-5F155D130AE9}" dt="2021-03-11T16:35:59.631" v="1748" actId="1076"/>
          <ac:spMkLst>
            <pc:docMk/>
            <pc:sldMk cId="3103008263" sldId="299"/>
            <ac:spMk id="19" creationId="{FEBDA61F-30F8-400B-A3A5-8C9C538A698B}"/>
          </ac:spMkLst>
        </pc:spChg>
        <pc:spChg chg="add mod ord">
          <ac:chgData name="Weifeng Xu" userId="e7aed605-a3dd-4d5a-a692-a87037af107b" providerId="ADAL" clId="{97F3C3EC-3FEB-4EDA-8F36-5F155D130AE9}" dt="2021-03-11T16:35:51.278" v="1747" actId="20577"/>
          <ac:spMkLst>
            <pc:docMk/>
            <pc:sldMk cId="3103008263" sldId="299"/>
            <ac:spMk id="20" creationId="{BE362557-F9A6-4881-829F-54B7FDC769A1}"/>
          </ac:spMkLst>
        </pc:spChg>
        <pc:picChg chg="mod">
          <ac:chgData name="Weifeng Xu" userId="e7aed605-a3dd-4d5a-a692-a87037af107b" providerId="ADAL" clId="{97F3C3EC-3FEB-4EDA-8F36-5F155D130AE9}" dt="2021-03-11T16:36:09.302" v="1782" actId="1036"/>
          <ac:picMkLst>
            <pc:docMk/>
            <pc:sldMk cId="3103008263" sldId="299"/>
            <ac:picMk id="5" creationId="{F2CBBF31-36C7-4380-BA31-5D07314DC843}"/>
          </ac:picMkLst>
        </pc:picChg>
        <pc:picChg chg="mod">
          <ac:chgData name="Weifeng Xu" userId="e7aed605-a3dd-4d5a-a692-a87037af107b" providerId="ADAL" clId="{97F3C3EC-3FEB-4EDA-8F36-5F155D130AE9}" dt="2021-03-11T16:35:15.135" v="1707" actId="1036"/>
          <ac:picMkLst>
            <pc:docMk/>
            <pc:sldMk cId="3103008263" sldId="299"/>
            <ac:picMk id="7" creationId="{CAD6C52C-9135-4963-BF46-E5198BE5F257}"/>
          </ac:picMkLst>
        </pc:picChg>
        <pc:picChg chg="mod">
          <ac:chgData name="Weifeng Xu" userId="e7aed605-a3dd-4d5a-a692-a87037af107b" providerId="ADAL" clId="{97F3C3EC-3FEB-4EDA-8F36-5F155D130AE9}" dt="2021-03-11T16:38:33.280" v="1791" actId="1076"/>
          <ac:picMkLst>
            <pc:docMk/>
            <pc:sldMk cId="3103008263" sldId="299"/>
            <ac:picMk id="14" creationId="{27B9DD2C-5694-49E6-A903-6E64847FBB7F}"/>
          </ac:picMkLst>
        </pc:pic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4" creationId="{F41EC62F-B604-4A2F-9C15-E9D79BD1A711}"/>
          </ac:cxnSpMkLst>
        </pc:cxn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11" creationId="{E4262A90-317E-4BA4-BBF5-B11156D7ED1C}"/>
          </ac:cxnSpMkLst>
        </pc:cxn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12" creationId="{88B76DF8-E212-46FB-8B39-84D43F74B7D5}"/>
          </ac:cxnSpMkLst>
        </pc:cxn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13" creationId="{D3E0705C-5F2E-45CA-A9DC-5CA3FDC47D7B}"/>
          </ac:cxnSpMkLst>
        </pc:cxnChg>
      </pc:sldChg>
      <pc:sldChg chg="modSp mod">
        <pc:chgData name="Weifeng Xu" userId="e7aed605-a3dd-4d5a-a692-a87037af107b" providerId="ADAL" clId="{97F3C3EC-3FEB-4EDA-8F36-5F155D130AE9}" dt="2021-03-11T01:45:28.925" v="927" actId="20577"/>
        <pc:sldMkLst>
          <pc:docMk/>
          <pc:sldMk cId="3296257568" sldId="300"/>
        </pc:sldMkLst>
        <pc:spChg chg="mod">
          <ac:chgData name="Weifeng Xu" userId="e7aed605-a3dd-4d5a-a692-a87037af107b" providerId="ADAL" clId="{97F3C3EC-3FEB-4EDA-8F36-5F155D130AE9}" dt="2021-03-11T01:45:28.925" v="927" actId="20577"/>
          <ac:spMkLst>
            <pc:docMk/>
            <pc:sldMk cId="3296257568" sldId="300"/>
            <ac:spMk id="4" creationId="{75B9B01B-569C-4C50-84EF-8225F23259CC}"/>
          </ac:spMkLst>
        </pc:spChg>
      </pc:sldChg>
      <pc:sldChg chg="modSp mod">
        <pc:chgData name="Weifeng Xu" userId="e7aed605-a3dd-4d5a-a692-a87037af107b" providerId="ADAL" clId="{97F3C3EC-3FEB-4EDA-8F36-5F155D130AE9}" dt="2021-03-11T01:22:24.192" v="760" actId="114"/>
        <pc:sldMkLst>
          <pc:docMk/>
          <pc:sldMk cId="4287411718" sldId="303"/>
        </pc:sldMkLst>
        <pc:spChg chg="mod">
          <ac:chgData name="Weifeng Xu" userId="e7aed605-a3dd-4d5a-a692-a87037af107b" providerId="ADAL" clId="{97F3C3EC-3FEB-4EDA-8F36-5F155D130AE9}" dt="2021-03-11T01:22:24.192" v="760" actId="114"/>
          <ac:spMkLst>
            <pc:docMk/>
            <pc:sldMk cId="4287411718" sldId="303"/>
            <ac:spMk id="2" creationId="{F64BAC37-F989-494C-96B7-ADAE39C17D81}"/>
          </ac:spMkLst>
        </pc:spChg>
      </pc:sldChg>
      <pc:sldChg chg="modSp mod">
        <pc:chgData name="Weifeng Xu" userId="e7aed605-a3dd-4d5a-a692-a87037af107b" providerId="ADAL" clId="{97F3C3EC-3FEB-4EDA-8F36-5F155D130AE9}" dt="2021-03-11T01:44:53.081" v="917" actId="20577"/>
        <pc:sldMkLst>
          <pc:docMk/>
          <pc:sldMk cId="831848042" sldId="308"/>
        </pc:sldMkLst>
        <pc:spChg chg="mod">
          <ac:chgData name="Weifeng Xu" userId="e7aed605-a3dd-4d5a-a692-a87037af107b" providerId="ADAL" clId="{97F3C3EC-3FEB-4EDA-8F36-5F155D130AE9}" dt="2021-03-11T01:44:53.081" v="917" actId="20577"/>
          <ac:spMkLst>
            <pc:docMk/>
            <pc:sldMk cId="831848042" sldId="308"/>
            <ac:spMk id="4" creationId="{33395A54-1741-451E-8CAD-FC0C7F95A9B8}"/>
          </ac:spMkLst>
        </pc:spChg>
        <pc:spChg chg="mod">
          <ac:chgData name="Weifeng Xu" userId="e7aed605-a3dd-4d5a-a692-a87037af107b" providerId="ADAL" clId="{97F3C3EC-3FEB-4EDA-8F36-5F155D130AE9}" dt="2021-03-11T01:24:45.866" v="851" actId="20577"/>
          <ac:spMkLst>
            <pc:docMk/>
            <pc:sldMk cId="831848042" sldId="308"/>
            <ac:spMk id="5" creationId="{27B13BA5-6123-45A5-B74A-01B451DE58F9}"/>
          </ac:spMkLst>
        </pc:spChg>
      </pc:sldChg>
      <pc:sldChg chg="modSp mod">
        <pc:chgData name="Weifeng Xu" userId="e7aed605-a3dd-4d5a-a692-a87037af107b" providerId="ADAL" clId="{97F3C3EC-3FEB-4EDA-8F36-5F155D130AE9}" dt="2021-03-11T01:45:02.881" v="921" actId="20577"/>
        <pc:sldMkLst>
          <pc:docMk/>
          <pc:sldMk cId="4206602367" sldId="314"/>
        </pc:sldMkLst>
        <pc:spChg chg="mod">
          <ac:chgData name="Weifeng Xu" userId="e7aed605-a3dd-4d5a-a692-a87037af107b" providerId="ADAL" clId="{97F3C3EC-3FEB-4EDA-8F36-5F155D130AE9}" dt="2021-03-11T01:45:02.881" v="921" actId="20577"/>
          <ac:spMkLst>
            <pc:docMk/>
            <pc:sldMk cId="4206602367" sldId="314"/>
            <ac:spMk id="4" creationId="{5B6FF6D7-535F-4860-996B-225A38232075}"/>
          </ac:spMkLst>
        </pc:spChg>
      </pc:sldChg>
      <pc:sldChg chg="modSp mod">
        <pc:chgData name="Weifeng Xu" userId="e7aed605-a3dd-4d5a-a692-a87037af107b" providerId="ADAL" clId="{97F3C3EC-3FEB-4EDA-8F36-5F155D130AE9}" dt="2021-03-11T01:44:45.681" v="913" actId="20577"/>
        <pc:sldMkLst>
          <pc:docMk/>
          <pc:sldMk cId="216812867" sldId="320"/>
        </pc:sldMkLst>
        <pc:spChg chg="mod">
          <ac:chgData name="Weifeng Xu" userId="e7aed605-a3dd-4d5a-a692-a87037af107b" providerId="ADAL" clId="{97F3C3EC-3FEB-4EDA-8F36-5F155D130AE9}" dt="2021-03-11T01:44:45.681" v="913" actId="20577"/>
          <ac:spMkLst>
            <pc:docMk/>
            <pc:sldMk cId="216812867" sldId="320"/>
            <ac:spMk id="6" creationId="{FCD99EE3-1ED2-471F-916D-AD20CA2B4A4D}"/>
          </ac:spMkLst>
        </pc:spChg>
      </pc:sldChg>
      <pc:sldChg chg="modSp mod">
        <pc:chgData name="Weifeng Xu" userId="e7aed605-a3dd-4d5a-a692-a87037af107b" providerId="ADAL" clId="{97F3C3EC-3FEB-4EDA-8F36-5F155D130AE9}" dt="2021-03-11T16:48:39.182" v="1851" actId="20577"/>
        <pc:sldMkLst>
          <pc:docMk/>
          <pc:sldMk cId="621502992" sldId="325"/>
        </pc:sldMkLst>
        <pc:spChg chg="mod">
          <ac:chgData name="Weifeng Xu" userId="e7aed605-a3dd-4d5a-a692-a87037af107b" providerId="ADAL" clId="{97F3C3EC-3FEB-4EDA-8F36-5F155D130AE9}" dt="2021-03-11T16:40:18.117" v="1828" actId="20577"/>
          <ac:spMkLst>
            <pc:docMk/>
            <pc:sldMk cId="621502992" sldId="325"/>
            <ac:spMk id="4" creationId="{0155659C-00DA-4AC7-8D05-40B524B912D9}"/>
          </ac:spMkLst>
        </pc:spChg>
        <pc:spChg chg="mod">
          <ac:chgData name="Weifeng Xu" userId="e7aed605-a3dd-4d5a-a692-a87037af107b" providerId="ADAL" clId="{97F3C3EC-3FEB-4EDA-8F36-5F155D130AE9}" dt="2021-03-11T16:48:39.182" v="1851" actId="20577"/>
          <ac:spMkLst>
            <pc:docMk/>
            <pc:sldMk cId="621502992" sldId="325"/>
            <ac:spMk id="5" creationId="{55BC3E0B-E065-49DA-8E46-E784BA68CAE7}"/>
          </ac:spMkLst>
        </pc:spChg>
      </pc:sldChg>
      <pc:sldChg chg="modSp mod">
        <pc:chgData name="Weifeng Xu" userId="e7aed605-a3dd-4d5a-a692-a87037af107b" providerId="ADAL" clId="{97F3C3EC-3FEB-4EDA-8F36-5F155D130AE9}" dt="2021-03-11T16:50:01.285" v="1857" actId="20577"/>
        <pc:sldMkLst>
          <pc:docMk/>
          <pc:sldMk cId="4146349911" sldId="326"/>
        </pc:sldMkLst>
        <pc:spChg chg="mod">
          <ac:chgData name="Weifeng Xu" userId="e7aed605-a3dd-4d5a-a692-a87037af107b" providerId="ADAL" clId="{97F3C3EC-3FEB-4EDA-8F36-5F155D130AE9}" dt="2021-03-11T16:50:01.285" v="1857" actId="20577"/>
          <ac:spMkLst>
            <pc:docMk/>
            <pc:sldMk cId="4146349911" sldId="326"/>
            <ac:spMk id="2" creationId="{AE23B2B3-BB21-4B08-81CE-DE4C783D229A}"/>
          </ac:spMkLst>
        </pc:spChg>
      </pc:sldChg>
      <pc:sldChg chg="modSp mod">
        <pc:chgData name="Weifeng Xu" userId="e7aed605-a3dd-4d5a-a692-a87037af107b" providerId="ADAL" clId="{97F3C3EC-3FEB-4EDA-8F36-5F155D130AE9}" dt="2021-03-11T16:49:52.036" v="1854" actId="20577"/>
        <pc:sldMkLst>
          <pc:docMk/>
          <pc:sldMk cId="1182446801" sldId="327"/>
        </pc:sldMkLst>
        <pc:spChg chg="mod">
          <ac:chgData name="Weifeng Xu" userId="e7aed605-a3dd-4d5a-a692-a87037af107b" providerId="ADAL" clId="{97F3C3EC-3FEB-4EDA-8F36-5F155D130AE9}" dt="2021-03-11T16:49:52.036" v="1854" actId="20577"/>
          <ac:spMkLst>
            <pc:docMk/>
            <pc:sldMk cId="1182446801" sldId="327"/>
            <ac:spMk id="2" creationId="{74AD3B46-9F63-4499-8A98-92F92BCB8A8A}"/>
          </ac:spMkLst>
        </pc:spChg>
      </pc:sldChg>
      <pc:sldChg chg="modSp mod">
        <pc:chgData name="Weifeng Xu" userId="e7aed605-a3dd-4d5a-a692-a87037af107b" providerId="ADAL" clId="{97F3C3EC-3FEB-4EDA-8F36-5F155D130AE9}" dt="2021-03-11T16:50:04.208" v="1860" actId="20577"/>
        <pc:sldMkLst>
          <pc:docMk/>
          <pc:sldMk cId="6641942" sldId="328"/>
        </pc:sldMkLst>
        <pc:spChg chg="mod">
          <ac:chgData name="Weifeng Xu" userId="e7aed605-a3dd-4d5a-a692-a87037af107b" providerId="ADAL" clId="{97F3C3EC-3FEB-4EDA-8F36-5F155D130AE9}" dt="2021-03-11T16:50:04.208" v="1860" actId="20577"/>
          <ac:spMkLst>
            <pc:docMk/>
            <pc:sldMk cId="6641942" sldId="328"/>
            <ac:spMk id="2" creationId="{AC8D431C-3185-44A7-89CE-BB818998D0A5}"/>
          </ac:spMkLst>
        </pc:spChg>
      </pc:sldChg>
      <pc:sldChg chg="modSp mod">
        <pc:chgData name="Weifeng Xu" userId="e7aed605-a3dd-4d5a-a692-a87037af107b" providerId="ADAL" clId="{97F3C3EC-3FEB-4EDA-8F36-5F155D130AE9}" dt="2021-03-11T16:50:07.372" v="1863" actId="20577"/>
        <pc:sldMkLst>
          <pc:docMk/>
          <pc:sldMk cId="1423886505" sldId="330"/>
        </pc:sldMkLst>
        <pc:spChg chg="mod">
          <ac:chgData name="Weifeng Xu" userId="e7aed605-a3dd-4d5a-a692-a87037af107b" providerId="ADAL" clId="{97F3C3EC-3FEB-4EDA-8F36-5F155D130AE9}" dt="2021-03-11T16:50:07.372" v="1863" actId="20577"/>
          <ac:spMkLst>
            <pc:docMk/>
            <pc:sldMk cId="1423886505" sldId="330"/>
            <ac:spMk id="2" creationId="{0F4B55EF-824B-43A4-BF6E-8070F09FCD0C}"/>
          </ac:spMkLst>
        </pc:spChg>
      </pc:sldChg>
      <pc:sldChg chg="modSp mod">
        <pc:chgData name="Weifeng Xu" userId="e7aed605-a3dd-4d5a-a692-a87037af107b" providerId="ADAL" clId="{97F3C3EC-3FEB-4EDA-8F36-5F155D130AE9}" dt="2021-03-11T16:50:11.253" v="1866" actId="20577"/>
        <pc:sldMkLst>
          <pc:docMk/>
          <pc:sldMk cId="1359861115" sldId="331"/>
        </pc:sldMkLst>
        <pc:spChg chg="mod">
          <ac:chgData name="Weifeng Xu" userId="e7aed605-a3dd-4d5a-a692-a87037af107b" providerId="ADAL" clId="{97F3C3EC-3FEB-4EDA-8F36-5F155D130AE9}" dt="2021-03-11T16:50:11.253" v="1866" actId="20577"/>
          <ac:spMkLst>
            <pc:docMk/>
            <pc:sldMk cId="1359861115" sldId="331"/>
            <ac:spMk id="2" creationId="{D34E02C7-AAF0-4928-A770-C8BF3A65AF49}"/>
          </ac:spMkLst>
        </pc:spChg>
      </pc:sldChg>
      <pc:sldChg chg="modSp mod">
        <pc:chgData name="Weifeng Xu" userId="e7aed605-a3dd-4d5a-a692-a87037af107b" providerId="ADAL" clId="{97F3C3EC-3FEB-4EDA-8F36-5F155D130AE9}" dt="2021-03-11T16:50:17.444" v="1869" actId="20577"/>
        <pc:sldMkLst>
          <pc:docMk/>
          <pc:sldMk cId="2695440132" sldId="332"/>
        </pc:sldMkLst>
        <pc:spChg chg="mod">
          <ac:chgData name="Weifeng Xu" userId="e7aed605-a3dd-4d5a-a692-a87037af107b" providerId="ADAL" clId="{97F3C3EC-3FEB-4EDA-8F36-5F155D130AE9}" dt="2021-03-11T16:50:17.444" v="1869" actId="20577"/>
          <ac:spMkLst>
            <pc:docMk/>
            <pc:sldMk cId="2695440132" sldId="332"/>
            <ac:spMk id="2" creationId="{C2C174BC-58F2-433B-ADC2-D0FB66726824}"/>
          </ac:spMkLst>
        </pc:spChg>
      </pc:sldChg>
      <pc:sldChg chg="ord">
        <pc:chgData name="Weifeng Xu" userId="e7aed605-a3dd-4d5a-a692-a87037af107b" providerId="ADAL" clId="{97F3C3EC-3FEB-4EDA-8F36-5F155D130AE9}" dt="2021-03-11T02:49:57.556" v="1581"/>
        <pc:sldMkLst>
          <pc:docMk/>
          <pc:sldMk cId="4233517825" sldId="334"/>
        </pc:sldMkLst>
      </pc:sldChg>
      <pc:sldChg chg="modSp mod">
        <pc:chgData name="Weifeng Xu" userId="e7aed605-a3dd-4d5a-a692-a87037af107b" providerId="ADAL" clId="{97F3C3EC-3FEB-4EDA-8F36-5F155D130AE9}" dt="2021-03-21T01:09:28.514" v="2261" actId="20577"/>
        <pc:sldMkLst>
          <pc:docMk/>
          <pc:sldMk cId="1408481161" sldId="346"/>
        </pc:sldMkLst>
        <pc:spChg chg="mod">
          <ac:chgData name="Weifeng Xu" userId="e7aed605-a3dd-4d5a-a692-a87037af107b" providerId="ADAL" clId="{97F3C3EC-3FEB-4EDA-8F36-5F155D130AE9}" dt="2021-03-21T01:09:28.514" v="2261" actId="20577"/>
          <ac:spMkLst>
            <pc:docMk/>
            <pc:sldMk cId="1408481161" sldId="346"/>
            <ac:spMk id="47" creationId="{44379959-ADB6-4CA0-B5E1-F7E4EDBED422}"/>
          </ac:spMkLst>
        </pc:spChg>
      </pc:sldChg>
      <pc:sldChg chg="addSp modSp mod">
        <pc:chgData name="Weifeng Xu" userId="e7aed605-a3dd-4d5a-a692-a87037af107b" providerId="ADAL" clId="{97F3C3EC-3FEB-4EDA-8F36-5F155D130AE9}" dt="2021-03-21T01:08:51.113" v="2246" actId="20577"/>
        <pc:sldMkLst>
          <pc:docMk/>
          <pc:sldMk cId="625091532" sldId="347"/>
        </pc:sldMkLst>
        <pc:spChg chg="mod">
          <ac:chgData name="Weifeng Xu" userId="e7aed605-a3dd-4d5a-a692-a87037af107b" providerId="ADAL" clId="{97F3C3EC-3FEB-4EDA-8F36-5F155D130AE9}" dt="2021-03-21T01:08:51.113" v="2246" actId="20577"/>
          <ac:spMkLst>
            <pc:docMk/>
            <pc:sldMk cId="625091532" sldId="347"/>
            <ac:spMk id="2" creationId="{5CEB6652-7902-4DB3-8F7C-848326B54CB4}"/>
          </ac:spMkLst>
        </pc:spChg>
        <pc:spChg chg="add mod">
          <ac:chgData name="Weifeng Xu" userId="e7aed605-a3dd-4d5a-a692-a87037af107b" providerId="ADAL" clId="{97F3C3EC-3FEB-4EDA-8F36-5F155D130AE9}" dt="2021-03-10T22:07:26.472" v="110" actId="1076"/>
          <ac:spMkLst>
            <pc:docMk/>
            <pc:sldMk cId="625091532" sldId="347"/>
            <ac:spMk id="8" creationId="{0A52B179-545E-4954-BF90-28E80A490E88}"/>
          </ac:spMkLst>
        </pc:spChg>
        <pc:picChg chg="mod">
          <ac:chgData name="Weifeng Xu" userId="e7aed605-a3dd-4d5a-a692-a87037af107b" providerId="ADAL" clId="{97F3C3EC-3FEB-4EDA-8F36-5F155D130AE9}" dt="2021-03-10T22:07:33.448" v="113" actId="1076"/>
          <ac:picMkLst>
            <pc:docMk/>
            <pc:sldMk cId="625091532" sldId="347"/>
            <ac:picMk id="5" creationId="{611DF31A-1029-4FDA-992A-6DD44264FD3A}"/>
          </ac:picMkLst>
        </pc:picChg>
        <pc:picChg chg="add mod ord">
          <ac:chgData name="Weifeng Xu" userId="e7aed605-a3dd-4d5a-a692-a87037af107b" providerId="ADAL" clId="{97F3C3EC-3FEB-4EDA-8F36-5F155D130AE9}" dt="2021-03-10T22:07:19.353" v="107" actId="1076"/>
          <ac:picMkLst>
            <pc:docMk/>
            <pc:sldMk cId="625091532" sldId="347"/>
            <ac:picMk id="10" creationId="{323FB644-B62E-40A6-9AE1-38C7F3921CFB}"/>
          </ac:picMkLst>
        </pc:picChg>
        <pc:cxnChg chg="mod">
          <ac:chgData name="Weifeng Xu" userId="e7aed605-a3dd-4d5a-a692-a87037af107b" providerId="ADAL" clId="{97F3C3EC-3FEB-4EDA-8F36-5F155D130AE9}" dt="2021-03-10T22:07:43.270" v="114" actId="14100"/>
          <ac:cxnSpMkLst>
            <pc:docMk/>
            <pc:sldMk cId="625091532" sldId="347"/>
            <ac:cxnSpMk id="7" creationId="{615A17D2-B694-4591-8097-9A610DB86E71}"/>
          </ac:cxnSpMkLst>
        </pc:cxnChg>
        <pc:cxnChg chg="add mod">
          <ac:chgData name="Weifeng Xu" userId="e7aed605-a3dd-4d5a-a692-a87037af107b" providerId="ADAL" clId="{97F3C3EC-3FEB-4EDA-8F36-5F155D130AE9}" dt="2021-03-10T22:07:22.353" v="108" actId="14100"/>
          <ac:cxnSpMkLst>
            <pc:docMk/>
            <pc:sldMk cId="625091532" sldId="347"/>
            <ac:cxnSpMk id="11" creationId="{DAEC10EC-F4F4-49A2-865C-17F5BC0D018C}"/>
          </ac:cxnSpMkLst>
        </pc:cxnChg>
      </pc:sldChg>
      <pc:sldChg chg="modSp mod">
        <pc:chgData name="Weifeng Xu" userId="e7aed605-a3dd-4d5a-a692-a87037af107b" providerId="ADAL" clId="{97F3C3EC-3FEB-4EDA-8F36-5F155D130AE9}" dt="2021-03-11T00:07:40.231" v="218" actId="1440"/>
        <pc:sldMkLst>
          <pc:docMk/>
          <pc:sldMk cId="1515568412" sldId="349"/>
        </pc:sldMkLst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4" creationId="{5B2E15E4-C15A-47A5-B45F-050804FF0D27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6" creationId="{13459E70-51CD-40B9-96B9-82D8E2FF5B82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8" creationId="{12BB9417-14AF-4D52-89F7-F94A26C5EE35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0" creationId="{430109B6-6427-4AF3-BE99-38610C33F02B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2" creationId="{B6CA7C3B-F21C-4CB5-8426-990EA3A0061B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4" creationId="{0FD938F9-583A-415D-8624-7E98F5C3450F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6" creationId="{CA565D20-0575-4CA6-93C8-7AD507F91DBA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8" creationId="{4888EE70-D35F-4DFF-B2A0-9B8180A0C5DA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0" creationId="{167C8518-7C7F-47D3-A388-D48EFA822FF3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2" creationId="{19DA910E-75D1-4768-BFE7-A75FFC627F71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4" creationId="{C6807EDB-4546-41B3-A956-3E9A68C733F1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6" creationId="{A16B38A7-E21E-42F1-851F-03BC6C7705D4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8" creationId="{4E94A2A3-FDD3-4099-9D6A-15FB6B0DC88A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30" creationId="{3C6C509B-322E-461C-AAA5-36E831450316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32" creationId="{6D0CB675-CEFF-4E30-8C99-54F887E12AAA}"/>
          </ac:picMkLst>
        </pc:picChg>
      </pc:sldChg>
      <pc:sldChg chg="addSp delSp modSp new mod setBg modClrScheme chgLayout modNotesTx">
        <pc:chgData name="Weifeng Xu" userId="e7aed605-a3dd-4d5a-a692-a87037af107b" providerId="ADAL" clId="{97F3C3EC-3FEB-4EDA-8F36-5F155D130AE9}" dt="2021-03-11T00:06:54.475" v="214" actId="26606"/>
        <pc:sldMkLst>
          <pc:docMk/>
          <pc:sldMk cId="623421143" sldId="351"/>
        </pc:sldMkLst>
        <pc:spChg chg="del">
          <ac:chgData name="Weifeng Xu" userId="e7aed605-a3dd-4d5a-a692-a87037af107b" providerId="ADAL" clId="{97F3C3EC-3FEB-4EDA-8F36-5F155D130AE9}" dt="2021-03-10T20:49:34.246" v="62" actId="700"/>
          <ac:spMkLst>
            <pc:docMk/>
            <pc:sldMk cId="623421143" sldId="351"/>
            <ac:spMk id="2" creationId="{59A2B062-A635-4C57-8A18-21DD7C718E32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25" creationId="{2D2B266D-3625-4584-A5C3-7D3F672CFF30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27" creationId="{A5D2A5D1-BA0D-47D3-B051-DA7743C46E28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32" creationId="{0B761509-3B9A-49A6-A84B-C3D86811697D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34" creationId="{91DE43FD-EB47-414A-B0AB-169B0FFFA527}"/>
          </ac:spMkLst>
        </pc:spChg>
        <pc:grpChg chg="add del">
          <ac:chgData name="Weifeng Xu" userId="e7aed605-a3dd-4d5a-a692-a87037af107b" providerId="ADAL" clId="{97F3C3EC-3FEB-4EDA-8F36-5F155D130AE9}" dt="2021-03-11T00:06:54.475" v="214" actId="26606"/>
          <ac:grpSpMkLst>
            <pc:docMk/>
            <pc:sldMk cId="623421143" sldId="351"/>
            <ac:grpSpMk id="36" creationId="{58495BCC-CE77-4CC2-952E-846F41119FD5}"/>
          </ac:grpSpMkLst>
        </pc:grp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4" creationId="{7E6C0F76-66A2-4FFF-94DD-3AA2DDE9BC1A}"/>
          </ac:picMkLst>
        </pc:pic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6" creationId="{3AD8426E-8E53-499F-A493-A7C025705139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8" creationId="{F1ABB519-D7DF-4274-BFBE-8EB44C4E3397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0" creationId="{09A5E2B1-55E1-4468-AEA3-E5441AB14EA2}"/>
          </ac:picMkLst>
        </pc:pic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2" creationId="{F2B31DCA-4835-44CB-BD03-BAA7498DA305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4" creationId="{04497F2C-5B2A-48FA-B63C-A71AB631DA5C}"/>
          </ac:picMkLst>
        </pc:pic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6" creationId="{F5F12B03-1A57-4596-9FB0-5D706BF7CFA3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8" creationId="{F7EE2DE0-52D3-488F-A4D9-1162E029794C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20" creationId="{8B4D290F-5B0D-48BF-985F-AF08757F19F2}"/>
          </ac:picMkLst>
        </pc:picChg>
      </pc:sldChg>
      <pc:sldChg chg="addSp delSp modSp new mod modClrScheme chgLayout modNotesTx">
        <pc:chgData name="Weifeng Xu" userId="e7aed605-a3dd-4d5a-a692-a87037af107b" providerId="ADAL" clId="{97F3C3EC-3FEB-4EDA-8F36-5F155D130AE9}" dt="2021-03-11T00:00:39.176" v="175"/>
        <pc:sldMkLst>
          <pc:docMk/>
          <pc:sldMk cId="3033679784" sldId="352"/>
        </pc:sldMkLst>
        <pc:spChg chg="del">
          <ac:chgData name="Weifeng Xu" userId="e7aed605-a3dd-4d5a-a692-a87037af107b" providerId="ADAL" clId="{97F3C3EC-3FEB-4EDA-8F36-5F155D130AE9}" dt="2021-03-10T20:50:46.705" v="64" actId="700"/>
          <ac:spMkLst>
            <pc:docMk/>
            <pc:sldMk cId="3033679784" sldId="352"/>
            <ac:spMk id="2" creationId="{996FB2B0-B3C1-4DA0-BCBE-F539ED572D7C}"/>
          </ac:spMkLst>
        </pc:sp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4" creationId="{A3BC58FB-AF8E-493F-B98F-CE621562EAFB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6" creationId="{00813F10-5B73-4B24-9EF8-6D9DAD430103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8" creationId="{307DCCF1-A174-49CE-8931-E4CE7B043844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10" creationId="{E600552F-7198-4FED-9BB7-D9D27629F5DD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12" creationId="{CCA38133-F661-48D0-A8F4-41E6E6D05D24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14" creationId="{0EF52DE1-A086-488E-9C19-A99AD058EF10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16" creationId="{C1C71E39-F406-4C15-891B-7E4988E9E16F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18" creationId="{694E5FC5-2406-4D90-B832-775535963AB0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20" creationId="{57D74355-C5A1-4CD2-B0DF-EEFE9CC7B99C}"/>
          </ac:picMkLst>
        </pc:pic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22" creationId="{6103D093-7ACF-43A3-848A-BBFCCFD533BA}"/>
          </ac:picMkLst>
        </pc:pic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24" creationId="{8EF339E4-CD8B-4312-BC3A-B3CEA606C5EA}"/>
          </ac:picMkLst>
        </pc:pic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26" creationId="{5F32BE7D-02DD-4C9F-9C4D-61753F2FDD17}"/>
          </ac:picMkLst>
        </pc:picChg>
      </pc:sldChg>
      <pc:sldChg chg="addSp delSp modSp new mod modClrScheme chgLayout">
        <pc:chgData name="Weifeng Xu" userId="e7aed605-a3dd-4d5a-a692-a87037af107b" providerId="ADAL" clId="{97F3C3EC-3FEB-4EDA-8F36-5F155D130AE9}" dt="2021-03-11T01:19:19.355" v="759" actId="20578"/>
        <pc:sldMkLst>
          <pc:docMk/>
          <pc:sldMk cId="623856579" sldId="353"/>
        </pc:sldMkLst>
        <pc:spChg chg="del mod ord">
          <ac:chgData name="Weifeng Xu" userId="e7aed605-a3dd-4d5a-a692-a87037af107b" providerId="ADAL" clId="{97F3C3EC-3FEB-4EDA-8F36-5F155D130AE9}" dt="2021-03-11T01:13:07.138" v="395" actId="700"/>
          <ac:spMkLst>
            <pc:docMk/>
            <pc:sldMk cId="623856579" sldId="353"/>
            <ac:spMk id="2" creationId="{748D64EC-9E8B-448C-BCCE-C8F5C31E5625}"/>
          </ac:spMkLst>
        </pc:spChg>
        <pc:spChg chg="del mod ord">
          <ac:chgData name="Weifeng Xu" userId="e7aed605-a3dd-4d5a-a692-a87037af107b" providerId="ADAL" clId="{97F3C3EC-3FEB-4EDA-8F36-5F155D130AE9}" dt="2021-03-11T01:13:07.138" v="395" actId="700"/>
          <ac:spMkLst>
            <pc:docMk/>
            <pc:sldMk cId="623856579" sldId="353"/>
            <ac:spMk id="3" creationId="{909E4362-CCAF-4FAF-9751-AB94451CE949}"/>
          </ac:spMkLst>
        </pc:spChg>
        <pc:spChg chg="add mod ord">
          <ac:chgData name="Weifeng Xu" userId="e7aed605-a3dd-4d5a-a692-a87037af107b" providerId="ADAL" clId="{97F3C3EC-3FEB-4EDA-8F36-5F155D130AE9}" dt="2021-03-11T01:13:14.123" v="409" actId="20577"/>
          <ac:spMkLst>
            <pc:docMk/>
            <pc:sldMk cId="623856579" sldId="353"/>
            <ac:spMk id="4" creationId="{4C3C0054-63BF-4C62-AA66-573164638B13}"/>
          </ac:spMkLst>
        </pc:spChg>
        <pc:spChg chg="add mod ord">
          <ac:chgData name="Weifeng Xu" userId="e7aed605-a3dd-4d5a-a692-a87037af107b" providerId="ADAL" clId="{97F3C3EC-3FEB-4EDA-8F36-5F155D130AE9}" dt="2021-03-11T01:19:19.355" v="759" actId="20578"/>
          <ac:spMkLst>
            <pc:docMk/>
            <pc:sldMk cId="623856579" sldId="353"/>
            <ac:spMk id="5" creationId="{ED85393E-F470-4621-BFC8-258617D0D65E}"/>
          </ac:spMkLst>
        </pc:spChg>
      </pc:sldChg>
      <pc:sldChg chg="addSp delSp modSp add mod setBg modClrScheme chgLayout">
        <pc:chgData name="Weifeng Xu" userId="e7aed605-a3dd-4d5a-a692-a87037af107b" providerId="ADAL" clId="{97F3C3EC-3FEB-4EDA-8F36-5F155D130AE9}" dt="2021-03-21T01:13:49.002" v="2270" actId="478"/>
        <pc:sldMkLst>
          <pc:docMk/>
          <pc:sldMk cId="3488404465" sldId="354"/>
        </pc:sldMkLst>
        <pc:spChg chg="del mod">
          <ac:chgData name="Weifeng Xu" userId="e7aed605-a3dd-4d5a-a692-a87037af107b" providerId="ADAL" clId="{97F3C3EC-3FEB-4EDA-8F36-5F155D130AE9}" dt="2021-03-11T01:55:18.287" v="1177" actId="700"/>
          <ac:spMkLst>
            <pc:docMk/>
            <pc:sldMk cId="3488404465" sldId="354"/>
            <ac:spMk id="2" creationId="{305020BC-BB92-4B15-90E9-024C022E7466}"/>
          </ac:spMkLst>
        </pc:spChg>
        <pc:spChg chg="del">
          <ac:chgData name="Weifeng Xu" userId="e7aed605-a3dd-4d5a-a692-a87037af107b" providerId="ADAL" clId="{97F3C3EC-3FEB-4EDA-8F36-5F155D130AE9}" dt="2021-03-11T01:55:09.311" v="1175" actId="478"/>
          <ac:spMkLst>
            <pc:docMk/>
            <pc:sldMk cId="3488404465" sldId="354"/>
            <ac:spMk id="4" creationId="{FB62807C-E02A-4C5B-8098-44B8ACF16834}"/>
          </ac:spMkLst>
        </pc:spChg>
        <pc:spChg chg="add del mod">
          <ac:chgData name="Weifeng Xu" userId="e7aed605-a3dd-4d5a-a692-a87037af107b" providerId="ADAL" clId="{97F3C3EC-3FEB-4EDA-8F36-5F155D130AE9}" dt="2021-03-21T01:13:49.002" v="2270" actId="478"/>
          <ac:spMkLst>
            <pc:docMk/>
            <pc:sldMk cId="3488404465" sldId="354"/>
            <ac:spMk id="5" creationId="{A8A8E2CA-B51E-4D69-9955-FCF04F438EE0}"/>
          </ac:spMkLst>
        </pc:spChg>
        <pc:spChg chg="mod">
          <ac:chgData name="Weifeng Xu" userId="e7aed605-a3dd-4d5a-a692-a87037af107b" providerId="ADAL" clId="{97F3C3EC-3FEB-4EDA-8F36-5F155D130AE9}" dt="2021-03-11T01:55:35.469" v="1182" actId="14100"/>
          <ac:spMkLst>
            <pc:docMk/>
            <pc:sldMk cId="3488404465" sldId="354"/>
            <ac:spMk id="9" creationId="{2C9ADCE3-7094-42C8-8F6D-75E360F15196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14" creationId="{04C21BAE-6866-4C7A-A7EC-C1B2E572D5BE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16" creationId="{7E7D0C94-08B4-48AE-8813-CC4D60294F42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18" creationId="{DD0D366F-455D-4298-97E9-89785ADAEC06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20" creationId="{F0C518C2-0AA4-470C-87B9-9CBF428FBA25}"/>
          </ac:spMkLst>
        </pc:spChg>
        <pc:picChg chg="mod">
          <ac:chgData name="Weifeng Xu" userId="e7aed605-a3dd-4d5a-a692-a87037af107b" providerId="ADAL" clId="{97F3C3EC-3FEB-4EDA-8F36-5F155D130AE9}" dt="2021-03-11T01:55:35.469" v="1182" actId="14100"/>
          <ac:picMkLst>
            <pc:docMk/>
            <pc:sldMk cId="3488404465" sldId="354"/>
            <ac:picMk id="6" creationId="{5D0ABA1B-66C8-465D-896B-A599189C4F8E}"/>
          </ac:picMkLst>
        </pc:picChg>
      </pc:sldChg>
      <pc:sldChg chg="addSp delSp modSp new mod modClrScheme chgLayout">
        <pc:chgData name="Weifeng Xu" userId="e7aed605-a3dd-4d5a-a692-a87037af107b" providerId="ADAL" clId="{97F3C3EC-3FEB-4EDA-8F36-5F155D130AE9}" dt="2021-03-12T20:07:12.215" v="1905" actId="20577"/>
        <pc:sldMkLst>
          <pc:docMk/>
          <pc:sldMk cId="3368424087" sldId="355"/>
        </pc:sldMkLst>
        <pc:spChg chg="add del mod ord">
          <ac:chgData name="Weifeng Xu" userId="e7aed605-a3dd-4d5a-a692-a87037af107b" providerId="ADAL" clId="{97F3C3EC-3FEB-4EDA-8F36-5F155D130AE9}" dt="2021-03-11T02:00:51.173" v="1215" actId="700"/>
          <ac:spMkLst>
            <pc:docMk/>
            <pc:sldMk cId="3368424087" sldId="355"/>
            <ac:spMk id="2" creationId="{92C4942F-6E49-4A7E-A0C5-6A4488B45CAF}"/>
          </ac:spMkLst>
        </pc:spChg>
        <pc:spChg chg="add del mod ord">
          <ac:chgData name="Weifeng Xu" userId="e7aed605-a3dd-4d5a-a692-a87037af107b" providerId="ADAL" clId="{97F3C3EC-3FEB-4EDA-8F36-5F155D130AE9}" dt="2021-03-11T02:00:51.173" v="1215" actId="700"/>
          <ac:spMkLst>
            <pc:docMk/>
            <pc:sldMk cId="3368424087" sldId="355"/>
            <ac:spMk id="3" creationId="{3DCBF918-AC3A-4A08-8DCA-0C2E6938B364}"/>
          </ac:spMkLst>
        </pc:spChg>
        <pc:spChg chg="add mod ord">
          <ac:chgData name="Weifeng Xu" userId="e7aed605-a3dd-4d5a-a692-a87037af107b" providerId="ADAL" clId="{97F3C3EC-3FEB-4EDA-8F36-5F155D130AE9}" dt="2021-03-12T20:07:12.215" v="1905" actId="20577"/>
          <ac:spMkLst>
            <pc:docMk/>
            <pc:sldMk cId="3368424087" sldId="355"/>
            <ac:spMk id="4" creationId="{6B10CA6E-4BCB-4C29-A9F2-42B56B1BCB6F}"/>
          </ac:spMkLst>
        </pc:spChg>
        <pc:spChg chg="add mod ord">
          <ac:chgData name="Weifeng Xu" userId="e7aed605-a3dd-4d5a-a692-a87037af107b" providerId="ADAL" clId="{97F3C3EC-3FEB-4EDA-8F36-5F155D130AE9}" dt="2021-03-11T02:00:51.173" v="1215" actId="700"/>
          <ac:spMkLst>
            <pc:docMk/>
            <pc:sldMk cId="3368424087" sldId="355"/>
            <ac:spMk id="5" creationId="{4890C3AE-A335-4757-84D6-33366537E0C3}"/>
          </ac:spMkLst>
        </pc:spChg>
      </pc:sldChg>
      <pc:sldChg chg="addSp delSp modSp new mod modClrScheme chgLayout">
        <pc:chgData name="Weifeng Xu" userId="e7aed605-a3dd-4d5a-a692-a87037af107b" providerId="ADAL" clId="{97F3C3EC-3FEB-4EDA-8F36-5F155D130AE9}" dt="2021-03-11T16:31:45.342" v="1683" actId="313"/>
        <pc:sldMkLst>
          <pc:docMk/>
          <pc:sldMk cId="3610621365" sldId="356"/>
        </pc:sldMkLst>
        <pc:spChg chg="del mod ord">
          <ac:chgData name="Weifeng Xu" userId="e7aed605-a3dd-4d5a-a692-a87037af107b" providerId="ADAL" clId="{97F3C3EC-3FEB-4EDA-8F36-5F155D130AE9}" dt="2021-03-11T02:03:36.047" v="1288" actId="700"/>
          <ac:spMkLst>
            <pc:docMk/>
            <pc:sldMk cId="3610621365" sldId="356"/>
            <ac:spMk id="2" creationId="{1B75B449-C54F-465C-83F1-B74C431493C9}"/>
          </ac:spMkLst>
        </pc:spChg>
        <pc:spChg chg="del mod ord">
          <ac:chgData name="Weifeng Xu" userId="e7aed605-a3dd-4d5a-a692-a87037af107b" providerId="ADAL" clId="{97F3C3EC-3FEB-4EDA-8F36-5F155D130AE9}" dt="2021-03-11T02:03:36.047" v="1288" actId="700"/>
          <ac:spMkLst>
            <pc:docMk/>
            <pc:sldMk cId="3610621365" sldId="356"/>
            <ac:spMk id="3" creationId="{A40631C0-60D1-4B60-915E-8646FD48A4E7}"/>
          </ac:spMkLst>
        </pc:spChg>
        <pc:spChg chg="add mod ord">
          <ac:chgData name="Weifeng Xu" userId="e7aed605-a3dd-4d5a-a692-a87037af107b" providerId="ADAL" clId="{97F3C3EC-3FEB-4EDA-8F36-5F155D130AE9}" dt="2021-03-11T02:03:40.544" v="1296" actId="20577"/>
          <ac:spMkLst>
            <pc:docMk/>
            <pc:sldMk cId="3610621365" sldId="356"/>
            <ac:spMk id="4" creationId="{7B84FFEE-AE51-4D54-B639-5FDA3BA8DD54}"/>
          </ac:spMkLst>
        </pc:spChg>
        <pc:spChg chg="add mod ord">
          <ac:chgData name="Weifeng Xu" userId="e7aed605-a3dd-4d5a-a692-a87037af107b" providerId="ADAL" clId="{97F3C3EC-3FEB-4EDA-8F36-5F155D130AE9}" dt="2021-03-11T16:31:45.342" v="1683" actId="313"/>
          <ac:spMkLst>
            <pc:docMk/>
            <pc:sldMk cId="3610621365" sldId="356"/>
            <ac:spMk id="5" creationId="{05AE550C-A4E7-41E2-AFF9-64AD1D2CFC87}"/>
          </ac:spMkLst>
        </pc:spChg>
      </pc:sldChg>
      <pc:sldChg chg="addSp delSp modSp new mod modNotesTx">
        <pc:chgData name="Weifeng Xu" userId="e7aed605-a3dd-4d5a-a692-a87037af107b" providerId="ADAL" clId="{97F3C3EC-3FEB-4EDA-8F36-5F155D130AE9}" dt="2021-03-20T20:13:57.029" v="2228" actId="1440"/>
        <pc:sldMkLst>
          <pc:docMk/>
          <pc:sldMk cId="23526368" sldId="357"/>
        </pc:sldMkLst>
        <pc:spChg chg="mod">
          <ac:chgData name="Weifeng Xu" userId="e7aed605-a3dd-4d5a-a692-a87037af107b" providerId="ADAL" clId="{97F3C3EC-3FEB-4EDA-8F36-5F155D130AE9}" dt="2021-03-20T19:23:31.439" v="1953" actId="313"/>
          <ac:spMkLst>
            <pc:docMk/>
            <pc:sldMk cId="23526368" sldId="357"/>
            <ac:spMk id="2" creationId="{2458E01F-398E-4008-ACB8-3D6D374D4A54}"/>
          </ac:spMkLst>
        </pc:spChg>
        <pc:spChg chg="mod">
          <ac:chgData name="Weifeng Xu" userId="e7aed605-a3dd-4d5a-a692-a87037af107b" providerId="ADAL" clId="{97F3C3EC-3FEB-4EDA-8F36-5F155D130AE9}" dt="2021-03-20T20:10:33.988" v="2216" actId="20577"/>
          <ac:spMkLst>
            <pc:docMk/>
            <pc:sldMk cId="23526368" sldId="357"/>
            <ac:spMk id="3" creationId="{56993448-17B5-4F05-9921-5B45E21ED433}"/>
          </ac:spMkLst>
        </pc:spChg>
        <pc:picChg chg="add del mod">
          <ac:chgData name="Weifeng Xu" userId="e7aed605-a3dd-4d5a-a692-a87037af107b" providerId="ADAL" clId="{97F3C3EC-3FEB-4EDA-8F36-5F155D130AE9}" dt="2021-03-20T19:33:38.096" v="2084" actId="478"/>
          <ac:picMkLst>
            <pc:docMk/>
            <pc:sldMk cId="23526368" sldId="357"/>
            <ac:picMk id="4" creationId="{4C3DCE1E-0654-4134-B1D2-327B312B95AF}"/>
          </ac:picMkLst>
        </pc:picChg>
        <pc:picChg chg="add mod">
          <ac:chgData name="Weifeng Xu" userId="e7aed605-a3dd-4d5a-a692-a87037af107b" providerId="ADAL" clId="{97F3C3EC-3FEB-4EDA-8F36-5F155D130AE9}" dt="2021-03-20T20:12:49.645" v="2222" actId="1440"/>
          <ac:picMkLst>
            <pc:docMk/>
            <pc:sldMk cId="23526368" sldId="357"/>
            <ac:picMk id="5" creationId="{FFF1F0D6-E33B-479D-B4DC-D74B0065DE1E}"/>
          </ac:picMkLst>
        </pc:picChg>
        <pc:picChg chg="add del mod">
          <ac:chgData name="Weifeng Xu" userId="e7aed605-a3dd-4d5a-a692-a87037af107b" providerId="ADAL" clId="{97F3C3EC-3FEB-4EDA-8F36-5F155D130AE9}" dt="2021-03-20T20:13:47.554" v="2223" actId="478"/>
          <ac:picMkLst>
            <pc:docMk/>
            <pc:sldMk cId="23526368" sldId="357"/>
            <ac:picMk id="6" creationId="{94C91A66-8C39-4B24-9EA2-5A73DE653625}"/>
          </ac:picMkLst>
        </pc:picChg>
        <pc:picChg chg="add del mod">
          <ac:chgData name="Weifeng Xu" userId="e7aed605-a3dd-4d5a-a692-a87037af107b" providerId="ADAL" clId="{97F3C3EC-3FEB-4EDA-8F36-5F155D130AE9}" dt="2021-03-20T20:12:43.954" v="2219" actId="478"/>
          <ac:picMkLst>
            <pc:docMk/>
            <pc:sldMk cId="23526368" sldId="357"/>
            <ac:picMk id="8" creationId="{8FB8C73D-D86C-4DCE-9D56-CF9A9A7F4563}"/>
          </ac:picMkLst>
        </pc:picChg>
        <pc:picChg chg="add mod">
          <ac:chgData name="Weifeng Xu" userId="e7aed605-a3dd-4d5a-a692-a87037af107b" providerId="ADAL" clId="{97F3C3EC-3FEB-4EDA-8F36-5F155D130AE9}" dt="2021-03-20T20:13:57.029" v="2228" actId="1440"/>
          <ac:picMkLst>
            <pc:docMk/>
            <pc:sldMk cId="23526368" sldId="357"/>
            <ac:picMk id="9" creationId="{C76263D5-0BB9-4027-959F-7D615884AD8C}"/>
          </ac:picMkLst>
        </pc:picChg>
        <pc:picChg chg="add mod">
          <ac:chgData name="Weifeng Xu" userId="e7aed605-a3dd-4d5a-a692-a87037af107b" providerId="ADAL" clId="{97F3C3EC-3FEB-4EDA-8F36-5F155D130AE9}" dt="2021-03-20T19:38:01.271" v="2151" actId="1440"/>
          <ac:picMkLst>
            <pc:docMk/>
            <pc:sldMk cId="23526368" sldId="357"/>
            <ac:picMk id="1026" creationId="{EA3EA02C-6C17-473C-BED9-5106ED666ECF}"/>
          </ac:picMkLst>
        </pc:picChg>
        <pc:cxnChg chg="add mod">
          <ac:chgData name="Weifeng Xu" userId="e7aed605-a3dd-4d5a-a692-a87037af107b" providerId="ADAL" clId="{97F3C3EC-3FEB-4EDA-8F36-5F155D130AE9}" dt="2021-03-20T19:38:48.486" v="2164" actId="1582"/>
          <ac:cxnSpMkLst>
            <pc:docMk/>
            <pc:sldMk cId="23526368" sldId="357"/>
            <ac:cxnSpMk id="10" creationId="{AC6B3B51-8E25-44F2-BD52-319DD8AB67C8}"/>
          </ac:cxnSpMkLst>
        </pc:cxnChg>
        <pc:cxnChg chg="add mod">
          <ac:chgData name="Weifeng Xu" userId="e7aed605-a3dd-4d5a-a692-a87037af107b" providerId="ADAL" clId="{97F3C3EC-3FEB-4EDA-8F36-5F155D130AE9}" dt="2021-03-20T19:39:09.809" v="2172" actId="14100"/>
          <ac:cxnSpMkLst>
            <pc:docMk/>
            <pc:sldMk cId="23526368" sldId="357"/>
            <ac:cxnSpMk id="12" creationId="{A4330D0D-9AC2-43A8-B14E-9560373CD234}"/>
          </ac:cxnSpMkLst>
        </pc:cxnChg>
        <pc:cxnChg chg="add mod">
          <ac:chgData name="Weifeng Xu" userId="e7aed605-a3dd-4d5a-a692-a87037af107b" providerId="ADAL" clId="{97F3C3EC-3FEB-4EDA-8F36-5F155D130AE9}" dt="2021-03-20T19:39:02.080" v="2168" actId="14100"/>
          <ac:cxnSpMkLst>
            <pc:docMk/>
            <pc:sldMk cId="23526368" sldId="357"/>
            <ac:cxnSpMk id="13" creationId="{AC902521-7706-41A8-ADE6-01D197BB988F}"/>
          </ac:cxnSpMkLst>
        </pc:cxnChg>
      </pc:sldChg>
      <pc:sldChg chg="new del">
        <pc:chgData name="Weifeng Xu" userId="e7aed605-a3dd-4d5a-a692-a87037af107b" providerId="ADAL" clId="{97F3C3EC-3FEB-4EDA-8F36-5F155D130AE9}" dt="2021-03-11T03:00:50.429" v="1617" actId="47"/>
        <pc:sldMkLst>
          <pc:docMk/>
          <pc:sldMk cId="2169413954" sldId="357"/>
        </pc:sldMkLst>
      </pc:sldChg>
    </pc:docChg>
  </pc:docChgLst>
  <pc:docChgLst>
    <pc:chgData name="Weifeng Xu" userId="e7aed605-a3dd-4d5a-a692-a87037af107b" providerId="ADAL" clId="{1D211ED4-7871-4C6B-911C-9AB46F93F33E}"/>
    <pc:docChg chg="undo custSel addSld delSld modSld sldOrd">
      <pc:chgData name="Weifeng Xu" userId="e7aed605-a3dd-4d5a-a692-a87037af107b" providerId="ADAL" clId="{1D211ED4-7871-4C6B-911C-9AB46F93F33E}" dt="2021-03-10T20:26:30.633" v="9194" actId="20577"/>
      <pc:docMkLst>
        <pc:docMk/>
      </pc:docMkLst>
      <pc:sldChg chg="addSp delSp modSp mod modMedia setBg modClrScheme delAnim chgLayout">
        <pc:chgData name="Weifeng Xu" userId="e7aed605-a3dd-4d5a-a692-a87037af107b" providerId="ADAL" clId="{1D211ED4-7871-4C6B-911C-9AB46F93F33E}" dt="2021-03-10T20:24:08.361" v="9104" actId="20577"/>
        <pc:sldMkLst>
          <pc:docMk/>
          <pc:sldMk cId="2783025053" sldId="287"/>
        </pc:sldMkLst>
        <pc:spChg chg="mod ord">
          <ac:chgData name="Weifeng Xu" userId="e7aed605-a3dd-4d5a-a692-a87037af107b" providerId="ADAL" clId="{1D211ED4-7871-4C6B-911C-9AB46F93F33E}" dt="2021-03-10T20:24:08.361" v="9104" actId="20577"/>
          <ac:spMkLst>
            <pc:docMk/>
            <pc:sldMk cId="2783025053" sldId="287"/>
            <ac:spMk id="4" creationId="{9B649C4F-48C8-4CC6-BAE6-40898A5F80F4}"/>
          </ac:spMkLst>
        </pc:spChg>
        <pc:spChg chg="mod ord">
          <ac:chgData name="Weifeng Xu" userId="e7aed605-a3dd-4d5a-a692-a87037af107b" providerId="ADAL" clId="{1D211ED4-7871-4C6B-911C-9AB46F93F33E}" dt="2021-03-10T20:23:19.666" v="9083" actId="6549"/>
          <ac:spMkLst>
            <pc:docMk/>
            <pc:sldMk cId="2783025053" sldId="287"/>
            <ac:spMk id="5" creationId="{F1291333-6596-4646-9C81-7FDF36633BA6}"/>
          </ac:spMkLst>
        </pc:spChg>
        <pc:spChg chg="add del">
          <ac:chgData name="Weifeng Xu" userId="e7aed605-a3dd-4d5a-a692-a87037af107b" providerId="ADAL" clId="{1D211ED4-7871-4C6B-911C-9AB46F93F33E}" dt="2021-03-07T13:16:55.672" v="2189" actId="26606"/>
          <ac:spMkLst>
            <pc:docMk/>
            <pc:sldMk cId="2783025053" sldId="287"/>
            <ac:spMk id="10" creationId="{787F4F1C-8D3D-4EC1-B72D-A0470A5A08B8}"/>
          </ac:spMkLst>
        </pc:spChg>
        <pc:spChg chg="add del">
          <ac:chgData name="Weifeng Xu" userId="e7aed605-a3dd-4d5a-a692-a87037af107b" providerId="ADAL" clId="{1D211ED4-7871-4C6B-911C-9AB46F93F33E}" dt="2021-03-07T13:16:38.386" v="2187" actId="26606"/>
          <ac:spMkLst>
            <pc:docMk/>
            <pc:sldMk cId="2783025053" sldId="287"/>
            <ac:spMk id="11" creationId="{E70372AA-12E1-4094-B31A-1B0F57FC3E78}"/>
          </ac:spMkLst>
        </pc:spChg>
        <pc:spChg chg="add del">
          <ac:chgData name="Weifeng Xu" userId="e7aed605-a3dd-4d5a-a692-a87037af107b" providerId="ADAL" clId="{1D211ED4-7871-4C6B-911C-9AB46F93F33E}" dt="2021-03-07T13:16:38.386" v="2187" actId="26606"/>
          <ac:spMkLst>
            <pc:docMk/>
            <pc:sldMk cId="2783025053" sldId="287"/>
            <ac:spMk id="13" creationId="{AA61CCAC-6875-474C-8E9E-F57ABF078C2B}"/>
          </ac:spMkLst>
        </pc:spChg>
        <pc:spChg chg="add del">
          <ac:chgData name="Weifeng Xu" userId="e7aed605-a3dd-4d5a-a692-a87037af107b" providerId="ADAL" clId="{1D211ED4-7871-4C6B-911C-9AB46F93F33E}" dt="2021-03-07T13:16:38.386" v="2187" actId="26606"/>
          <ac:spMkLst>
            <pc:docMk/>
            <pc:sldMk cId="2783025053" sldId="287"/>
            <ac:spMk id="15" creationId="{5683D043-25BB-4AC9-8130-641179672614}"/>
          </ac:spMkLst>
        </pc:spChg>
        <pc:grpChg chg="add del">
          <ac:chgData name="Weifeng Xu" userId="e7aed605-a3dd-4d5a-a692-a87037af107b" providerId="ADAL" clId="{1D211ED4-7871-4C6B-911C-9AB46F93F33E}" dt="2021-03-07T13:16:55.672" v="2189" actId="26606"/>
          <ac:grpSpMkLst>
            <pc:docMk/>
            <pc:sldMk cId="2783025053" sldId="287"/>
            <ac:grpSpMk id="12" creationId="{D1E3DD61-64DB-46AD-B249-E273CD86B051}"/>
          </ac:grpSpMkLst>
        </pc:grpChg>
        <pc:picChg chg="add del mod">
          <ac:chgData name="Weifeng Xu" userId="e7aed605-a3dd-4d5a-a692-a87037af107b" providerId="ADAL" clId="{1D211ED4-7871-4C6B-911C-9AB46F93F33E}" dt="2021-03-07T13:16:38.386" v="2187" actId="26606"/>
          <ac:picMkLst>
            <pc:docMk/>
            <pc:sldMk cId="2783025053" sldId="287"/>
            <ac:picMk id="7" creationId="{4D421D24-097F-4D16-ABC4-A84FC336D041}"/>
          </ac:picMkLst>
        </pc:picChg>
      </pc:sldChg>
      <pc:sldChg chg="addSp delSp modSp new mod setBg modClrScheme chgLayout modNotesTx">
        <pc:chgData name="Weifeng Xu" userId="e7aed605-a3dd-4d5a-a692-a87037af107b" providerId="ADAL" clId="{1D211ED4-7871-4C6B-911C-9AB46F93F33E}" dt="2021-03-10T20:26:30.633" v="9194" actId="20577"/>
        <pc:sldMkLst>
          <pc:docMk/>
          <pc:sldMk cId="14314346" sldId="288"/>
        </pc:sldMkLst>
        <pc:spChg chg="del mod ord">
          <ac:chgData name="Weifeng Xu" userId="e7aed605-a3dd-4d5a-a692-a87037af107b" providerId="ADAL" clId="{1D211ED4-7871-4C6B-911C-9AB46F93F33E}" dt="2021-03-06T01:20:36.994" v="36" actId="700"/>
          <ac:spMkLst>
            <pc:docMk/>
            <pc:sldMk cId="14314346" sldId="288"/>
            <ac:spMk id="2" creationId="{4FCD03F0-9727-4CDD-8C74-F05CB28FB6DC}"/>
          </ac:spMkLst>
        </pc:spChg>
        <pc:spChg chg="del mod ord">
          <ac:chgData name="Weifeng Xu" userId="e7aed605-a3dd-4d5a-a692-a87037af107b" providerId="ADAL" clId="{1D211ED4-7871-4C6B-911C-9AB46F93F33E}" dt="2021-03-06T01:20:36.994" v="36" actId="700"/>
          <ac:spMkLst>
            <pc:docMk/>
            <pc:sldMk cId="14314346" sldId="288"/>
            <ac:spMk id="3" creationId="{51077E99-838F-4EEC-8FC2-01DE7F702A5E}"/>
          </ac:spMkLst>
        </pc:spChg>
        <pc:spChg chg="add mod ord">
          <ac:chgData name="Weifeng Xu" userId="e7aed605-a3dd-4d5a-a692-a87037af107b" providerId="ADAL" clId="{1D211ED4-7871-4C6B-911C-9AB46F93F33E}" dt="2021-03-10T02:30:05.336" v="8223" actId="26606"/>
          <ac:spMkLst>
            <pc:docMk/>
            <pc:sldMk cId="14314346" sldId="288"/>
            <ac:spMk id="4" creationId="{75B9B01B-569C-4C50-84EF-8225F23259CC}"/>
          </ac:spMkLst>
        </pc:spChg>
        <pc:spChg chg="add del mod ord">
          <ac:chgData name="Weifeng Xu" userId="e7aed605-a3dd-4d5a-a692-a87037af107b" providerId="ADAL" clId="{1D211ED4-7871-4C6B-911C-9AB46F93F33E}" dt="2021-03-08T02:08:03.977" v="4091" actId="26606"/>
          <ac:spMkLst>
            <pc:docMk/>
            <pc:sldMk cId="14314346" sldId="288"/>
            <ac:spMk id="5" creationId="{B3A40279-F612-4F0B-B698-BF2F055E7DA5}"/>
          </ac:spMkLst>
        </pc:spChg>
        <pc:spChg chg="add del">
          <ac:chgData name="Weifeng Xu" userId="e7aed605-a3dd-4d5a-a692-a87037af107b" providerId="ADAL" clId="{1D211ED4-7871-4C6B-911C-9AB46F93F33E}" dt="2021-03-08T02:08:01.767" v="4088" actId="26606"/>
          <ac:spMkLst>
            <pc:docMk/>
            <pc:sldMk cId="14314346" sldId="288"/>
            <ac:spMk id="11" creationId="{C5E409A5-CF1D-458A-9663-2151ED82F375}"/>
          </ac:spMkLst>
        </pc:spChg>
        <pc:spChg chg="add del">
          <ac:chgData name="Weifeng Xu" userId="e7aed605-a3dd-4d5a-a692-a87037af107b" providerId="ADAL" clId="{1D211ED4-7871-4C6B-911C-9AB46F93F33E}" dt="2021-03-08T02:08:01.767" v="4088" actId="26606"/>
          <ac:spMkLst>
            <pc:docMk/>
            <pc:sldMk cId="14314346" sldId="288"/>
            <ac:spMk id="15" creationId="{70143844-CA1B-4124-9147-25EAB6ABCECB}"/>
          </ac:spMkLst>
        </pc:spChg>
        <pc:spChg chg="add del">
          <ac:chgData name="Weifeng Xu" userId="e7aed605-a3dd-4d5a-a692-a87037af107b" providerId="ADAL" clId="{1D211ED4-7871-4C6B-911C-9AB46F93F33E}" dt="2021-03-08T02:08:03.899" v="4090" actId="26606"/>
          <ac:spMkLst>
            <pc:docMk/>
            <pc:sldMk cId="14314346" sldId="288"/>
            <ac:spMk id="17" creationId="{6C4028FD-8BAA-4A19-BFDE-594D991B7552}"/>
          </ac:spMkLst>
        </pc:spChg>
        <pc:spChg chg="add del">
          <ac:chgData name="Weifeng Xu" userId="e7aed605-a3dd-4d5a-a692-a87037af107b" providerId="ADAL" clId="{1D211ED4-7871-4C6B-911C-9AB46F93F33E}" dt="2021-03-10T02:30:05.336" v="8223" actId="26606"/>
          <ac:spMkLst>
            <pc:docMk/>
            <pc:sldMk cId="14314346" sldId="288"/>
            <ac:spMk id="20" creationId="{37E32B78-23DD-4E77-8B9C-7779E3BF20C2}"/>
          </ac:spMkLst>
        </pc:spChg>
        <pc:spChg chg="add">
          <ac:chgData name="Weifeng Xu" userId="e7aed605-a3dd-4d5a-a692-a87037af107b" providerId="ADAL" clId="{1D211ED4-7871-4C6B-911C-9AB46F93F33E}" dt="2021-03-10T02:30:05.336" v="8223" actId="26606"/>
          <ac:spMkLst>
            <pc:docMk/>
            <pc:sldMk cId="14314346" sldId="288"/>
            <ac:spMk id="26" creationId="{955A2079-FA98-4876-80F0-72364A7D2EA4}"/>
          </ac:spMkLst>
        </pc:spChg>
        <pc:graphicFrameChg chg="add del">
          <ac:chgData name="Weifeng Xu" userId="e7aed605-a3dd-4d5a-a692-a87037af107b" providerId="ADAL" clId="{1D211ED4-7871-4C6B-911C-9AB46F93F33E}" dt="2021-03-08T02:08:01.767" v="4088" actId="26606"/>
          <ac:graphicFrameMkLst>
            <pc:docMk/>
            <pc:sldMk cId="14314346" sldId="288"/>
            <ac:graphicFrameMk id="8" creationId="{FC5E7EE7-5B55-4613-8048-476C2662D5B3}"/>
          </ac:graphicFrameMkLst>
        </pc:graphicFrameChg>
        <pc:graphicFrameChg chg="add del">
          <ac:chgData name="Weifeng Xu" userId="e7aed605-a3dd-4d5a-a692-a87037af107b" providerId="ADAL" clId="{1D211ED4-7871-4C6B-911C-9AB46F93F33E}" dt="2021-03-08T02:08:03.899" v="4090" actId="26606"/>
          <ac:graphicFrameMkLst>
            <pc:docMk/>
            <pc:sldMk cId="14314346" sldId="288"/>
            <ac:graphicFrameMk id="18" creationId="{775D2E3E-B1CA-487D-B445-73F56352C25E}"/>
          </ac:graphicFrameMkLst>
        </pc:graphicFrameChg>
        <pc:graphicFrameChg chg="add mod modGraphic">
          <ac:chgData name="Weifeng Xu" userId="e7aed605-a3dd-4d5a-a692-a87037af107b" providerId="ADAL" clId="{1D211ED4-7871-4C6B-911C-9AB46F93F33E}" dt="2021-03-10T20:26:30.633" v="9194" actId="20577"/>
          <ac:graphicFrameMkLst>
            <pc:docMk/>
            <pc:sldMk cId="14314346" sldId="288"/>
            <ac:graphicFrameMk id="21" creationId="{AD26E1D7-F20A-44F2-B577-5886518E2D8E}"/>
          </ac:graphicFrameMkLst>
        </pc:graphicFrameChg>
        <pc:picChg chg="add del mod">
          <ac:chgData name="Weifeng Xu" userId="e7aed605-a3dd-4d5a-a692-a87037af107b" providerId="ADAL" clId="{1D211ED4-7871-4C6B-911C-9AB46F93F33E}" dt="2021-03-07T04:18:43.949" v="1884" actId="478"/>
          <ac:picMkLst>
            <pc:docMk/>
            <pc:sldMk cId="14314346" sldId="288"/>
            <ac:picMk id="7" creationId="{401CC2F8-51C1-4FE6-8904-CDFAC3207542}"/>
          </ac:picMkLst>
        </pc:picChg>
        <pc:picChg chg="add del">
          <ac:chgData name="Weifeng Xu" userId="e7aed605-a3dd-4d5a-a692-a87037af107b" providerId="ADAL" clId="{1D211ED4-7871-4C6B-911C-9AB46F93F33E}" dt="2021-03-08T02:08:01.767" v="4088" actId="26606"/>
          <ac:picMkLst>
            <pc:docMk/>
            <pc:sldMk cId="14314346" sldId="288"/>
            <ac:picMk id="13" creationId="{919F297E-B60D-4F97-8148-C5F192A54130}"/>
          </ac:picMkLst>
        </pc:picChg>
      </pc:sldChg>
      <pc:sldChg chg="del">
        <pc:chgData name="Weifeng Xu" userId="e7aed605-a3dd-4d5a-a692-a87037af107b" providerId="ADAL" clId="{1D211ED4-7871-4C6B-911C-9AB46F93F33E}" dt="2021-03-06T01:20:19.423" v="5" actId="47"/>
        <pc:sldMkLst>
          <pc:docMk/>
          <pc:sldMk cId="114776636" sldId="288"/>
        </pc:sldMkLst>
      </pc:sldChg>
      <pc:sldChg chg="addSp delSp modSp new del mod setBg modClrScheme addAnim delAnim setClrOvrMap chgLayout modNotesTx">
        <pc:chgData name="Weifeng Xu" userId="e7aed605-a3dd-4d5a-a692-a87037af107b" providerId="ADAL" clId="{1D211ED4-7871-4C6B-911C-9AB46F93F33E}" dt="2021-03-10T01:01:39.845" v="8216" actId="47"/>
        <pc:sldMkLst>
          <pc:docMk/>
          <pc:sldMk cId="1224567199" sldId="289"/>
        </pc:sldMkLst>
        <pc:spChg chg="del mod ord">
          <ac:chgData name="Weifeng Xu" userId="e7aed605-a3dd-4d5a-a692-a87037af107b" providerId="ADAL" clId="{1D211ED4-7871-4C6B-911C-9AB46F93F33E}" dt="2021-03-06T13:33:27.478" v="287" actId="700"/>
          <ac:spMkLst>
            <pc:docMk/>
            <pc:sldMk cId="1224567199" sldId="289"/>
            <ac:spMk id="2" creationId="{E951D2F6-AF74-41B5-82A7-345E27FDB1AD}"/>
          </ac:spMkLst>
        </pc:spChg>
        <pc:spChg chg="del">
          <ac:chgData name="Weifeng Xu" userId="e7aed605-a3dd-4d5a-a692-a87037af107b" providerId="ADAL" clId="{1D211ED4-7871-4C6B-911C-9AB46F93F33E}" dt="2021-03-06T13:33:27.478" v="287" actId="700"/>
          <ac:spMkLst>
            <pc:docMk/>
            <pc:sldMk cId="1224567199" sldId="289"/>
            <ac:spMk id="3" creationId="{CC58329A-8205-45E4-8C9E-C8A267159C3C}"/>
          </ac:spMkLst>
        </pc:spChg>
        <pc:spChg chg="add del mod ord">
          <ac:chgData name="Weifeng Xu" userId="e7aed605-a3dd-4d5a-a692-a87037af107b" providerId="ADAL" clId="{1D211ED4-7871-4C6B-911C-9AB46F93F33E}" dt="2021-03-06T13:34:30.176" v="288" actId="700"/>
          <ac:spMkLst>
            <pc:docMk/>
            <pc:sldMk cId="1224567199" sldId="289"/>
            <ac:spMk id="4" creationId="{BA18B03F-4D42-4C56-B81D-24E7F453AF07}"/>
          </ac:spMkLst>
        </pc:spChg>
        <pc:spChg chg="add mod ord">
          <ac:chgData name="Weifeng Xu" userId="e7aed605-a3dd-4d5a-a692-a87037af107b" providerId="ADAL" clId="{1D211ED4-7871-4C6B-911C-9AB46F93F33E}" dt="2021-03-08T01:01:25.366" v="4005" actId="26606"/>
          <ac:spMkLst>
            <pc:docMk/>
            <pc:sldMk cId="1224567199" sldId="289"/>
            <ac:spMk id="7" creationId="{7291F6B7-CFCB-4AC9-B914-2BFC1C1B55A1}"/>
          </ac:spMkLst>
        </pc:spChg>
        <pc:spChg chg="add del mod">
          <ac:chgData name="Weifeng Xu" userId="e7aed605-a3dd-4d5a-a692-a87037af107b" providerId="ADAL" clId="{1D211ED4-7871-4C6B-911C-9AB46F93F33E}" dt="2021-03-08T00:57:53.881" v="3997" actId="700"/>
          <ac:spMkLst>
            <pc:docMk/>
            <pc:sldMk cId="1224567199" sldId="289"/>
            <ac:spMk id="8" creationId="{30266F82-36C3-47C6-B373-ADF241CAA40B}"/>
          </ac:spMkLst>
        </pc:spChg>
        <pc:picChg chg="add del">
          <ac:chgData name="Weifeng Xu" userId="e7aed605-a3dd-4d5a-a692-a87037af107b" providerId="ADAL" clId="{1D211ED4-7871-4C6B-911C-9AB46F93F33E}" dt="2021-03-06T14:49:56.005" v="531" actId="478"/>
          <ac:picMkLst>
            <pc:docMk/>
            <pc:sldMk cId="1224567199" sldId="289"/>
            <ac:picMk id="6" creationId="{CF43C489-5987-43CD-813F-1AEBA4A743C9}"/>
          </ac:picMkLst>
        </pc:picChg>
        <pc:picChg chg="add del mod">
          <ac:chgData name="Weifeng Xu" userId="e7aed605-a3dd-4d5a-a692-a87037af107b" providerId="ADAL" clId="{1D211ED4-7871-4C6B-911C-9AB46F93F33E}" dt="2021-03-08T02:03:24.171" v="4009" actId="21"/>
          <ac:picMkLst>
            <pc:docMk/>
            <pc:sldMk cId="1224567199" sldId="289"/>
            <ac:picMk id="10" creationId="{573D597A-F34A-4A0B-BEB3-EBB0372C2DDC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07T01:35:15.615" v="1132" actId="20577"/>
        <pc:sldMkLst>
          <pc:docMk/>
          <pc:sldMk cId="4181509598" sldId="290"/>
        </pc:sldMkLst>
        <pc:spChg chg="mod">
          <ac:chgData name="Weifeng Xu" userId="e7aed605-a3dd-4d5a-a692-a87037af107b" providerId="ADAL" clId="{1D211ED4-7871-4C6B-911C-9AB46F93F33E}" dt="2021-03-07T01:35:15.615" v="1132" actId="20577"/>
          <ac:spMkLst>
            <pc:docMk/>
            <pc:sldMk cId="4181509598" sldId="290"/>
            <ac:spMk id="2" creationId="{CA5545A6-EE14-4B79-81E7-BD8CCC5510CD}"/>
          </ac:spMkLst>
        </pc:spChg>
        <pc:spChg chg="mod">
          <ac:chgData name="Weifeng Xu" userId="e7aed605-a3dd-4d5a-a692-a87037af107b" providerId="ADAL" clId="{1D211ED4-7871-4C6B-911C-9AB46F93F33E}" dt="2021-03-06T21:14:03.842" v="1067" actId="14100"/>
          <ac:spMkLst>
            <pc:docMk/>
            <pc:sldMk cId="4181509598" sldId="290"/>
            <ac:spMk id="3" creationId="{DD5C7459-0470-44F4-989E-106FA3526F9E}"/>
          </ac:spMkLst>
        </pc:spChg>
        <pc:spChg chg="add mod">
          <ac:chgData name="Weifeng Xu" userId="e7aed605-a3dd-4d5a-a692-a87037af107b" providerId="ADAL" clId="{1D211ED4-7871-4C6B-911C-9AB46F93F33E}" dt="2021-03-06T21:16:19.978" v="1088" actId="108"/>
          <ac:spMkLst>
            <pc:docMk/>
            <pc:sldMk cId="4181509598" sldId="290"/>
            <ac:spMk id="7" creationId="{55CA829C-7CA7-4F2E-8E1C-E5BCD018CCF8}"/>
          </ac:spMkLst>
        </pc:spChg>
        <pc:spChg chg="add mod">
          <ac:chgData name="Weifeng Xu" userId="e7aed605-a3dd-4d5a-a692-a87037af107b" providerId="ADAL" clId="{1D211ED4-7871-4C6B-911C-9AB46F93F33E}" dt="2021-03-07T01:26:39.248" v="1123" actId="20577"/>
          <ac:spMkLst>
            <pc:docMk/>
            <pc:sldMk cId="4181509598" sldId="290"/>
            <ac:spMk id="15" creationId="{F23B3857-AA7C-4ADA-A693-B245B0C57526}"/>
          </ac:spMkLst>
        </pc:spChg>
        <pc:picChg chg="add mod">
          <ac:chgData name="Weifeng Xu" userId="e7aed605-a3dd-4d5a-a692-a87037af107b" providerId="ADAL" clId="{1D211ED4-7871-4C6B-911C-9AB46F93F33E}" dt="2021-03-06T21:15:01.952" v="1077" actId="1076"/>
          <ac:picMkLst>
            <pc:docMk/>
            <pc:sldMk cId="4181509598" sldId="290"/>
            <ac:picMk id="5" creationId="{95907777-A67C-45D3-B042-17BCC19EC686}"/>
          </ac:picMkLst>
        </pc:picChg>
        <pc:cxnChg chg="add mod">
          <ac:chgData name="Weifeng Xu" userId="e7aed605-a3dd-4d5a-a692-a87037af107b" providerId="ADAL" clId="{1D211ED4-7871-4C6B-911C-9AB46F93F33E}" dt="2021-03-06T21:15:35.541" v="1082" actId="14100"/>
          <ac:cxnSpMkLst>
            <pc:docMk/>
            <pc:sldMk cId="4181509598" sldId="290"/>
            <ac:cxnSpMk id="9" creationId="{E0E250C0-0345-4F3F-A93A-DA9C1B6944E0}"/>
          </ac:cxnSpMkLst>
        </pc:cxnChg>
        <pc:cxnChg chg="add del mod">
          <ac:chgData name="Weifeng Xu" userId="e7aed605-a3dd-4d5a-a692-a87037af107b" providerId="ADAL" clId="{1D211ED4-7871-4C6B-911C-9AB46F93F33E}" dt="2021-03-06T21:15:45.768" v="1084" actId="478"/>
          <ac:cxnSpMkLst>
            <pc:docMk/>
            <pc:sldMk cId="4181509598" sldId="290"/>
            <ac:cxnSpMk id="12" creationId="{C97F18E4-6084-44E0-99D5-712B40648D7D}"/>
          </ac:cxnSpMkLst>
        </pc:cxnChg>
        <pc:cxnChg chg="add mod">
          <ac:chgData name="Weifeng Xu" userId="e7aed605-a3dd-4d5a-a692-a87037af107b" providerId="ADAL" clId="{1D211ED4-7871-4C6B-911C-9AB46F93F33E}" dt="2021-03-06T21:15:53.451" v="1086" actId="13822"/>
          <ac:cxnSpMkLst>
            <pc:docMk/>
            <pc:sldMk cId="4181509598" sldId="290"/>
            <ac:cxnSpMk id="14" creationId="{4C016524-134E-4C4A-BE40-482B249A4800}"/>
          </ac:cxnSpMkLst>
        </pc:cxnChg>
      </pc:sldChg>
      <pc:sldChg chg="addSp delSp modSp new mod ord setBg modClrScheme chgLayout modNotesTx">
        <pc:chgData name="Weifeng Xu" userId="e7aed605-a3dd-4d5a-a692-a87037af107b" providerId="ADAL" clId="{1D211ED4-7871-4C6B-911C-9AB46F93F33E}" dt="2021-03-07T01:35:01.720" v="1128" actId="20577"/>
        <pc:sldMkLst>
          <pc:docMk/>
          <pc:sldMk cId="1631441210" sldId="291"/>
        </pc:sldMkLst>
        <pc:spChg chg="del">
          <ac:chgData name="Weifeng Xu" userId="e7aed605-a3dd-4d5a-a692-a87037af107b" providerId="ADAL" clId="{1D211ED4-7871-4C6B-911C-9AB46F93F33E}" dt="2021-03-06T13:58:35.984" v="366" actId="700"/>
          <ac:spMkLst>
            <pc:docMk/>
            <pc:sldMk cId="1631441210" sldId="291"/>
            <ac:spMk id="2" creationId="{9F790A8F-BA2E-4E1C-84DE-AF11E36A8576}"/>
          </ac:spMkLst>
        </pc:spChg>
        <pc:spChg chg="del">
          <ac:chgData name="Weifeng Xu" userId="e7aed605-a3dd-4d5a-a692-a87037af107b" providerId="ADAL" clId="{1D211ED4-7871-4C6B-911C-9AB46F93F33E}" dt="2021-03-06T13:58:35.984" v="366" actId="700"/>
          <ac:spMkLst>
            <pc:docMk/>
            <pc:sldMk cId="1631441210" sldId="291"/>
            <ac:spMk id="3" creationId="{8355317D-F61B-44DE-96D8-13EB4A318BF9}"/>
          </ac:spMkLst>
        </pc:spChg>
        <pc:spChg chg="add mod">
          <ac:chgData name="Weifeng Xu" userId="e7aed605-a3dd-4d5a-a692-a87037af107b" providerId="ADAL" clId="{1D211ED4-7871-4C6B-911C-9AB46F93F33E}" dt="2021-03-07T01:35:01.720" v="1128" actId="20577"/>
          <ac:spMkLst>
            <pc:docMk/>
            <pc:sldMk cId="1631441210" sldId="291"/>
            <ac:spMk id="4" creationId="{34244B9B-2E4C-4708-81C9-C790AC0D7141}"/>
          </ac:spMkLst>
        </pc:spChg>
        <pc:spChg chg="add mod ord">
          <ac:chgData name="Weifeng Xu" userId="e7aed605-a3dd-4d5a-a692-a87037af107b" providerId="ADAL" clId="{1D211ED4-7871-4C6B-911C-9AB46F93F33E}" dt="2021-03-06T20:54:21.776" v="1044" actId="108"/>
          <ac:spMkLst>
            <pc:docMk/>
            <pc:sldMk cId="1631441210" sldId="291"/>
            <ac:spMk id="6" creationId="{798EB800-B134-46E5-8440-9F46202B171D}"/>
          </ac:spMkLst>
        </pc:spChg>
        <pc:spChg chg="add mod">
          <ac:chgData name="Weifeng Xu" userId="e7aed605-a3dd-4d5a-a692-a87037af107b" providerId="ADAL" clId="{1D211ED4-7871-4C6B-911C-9AB46F93F33E}" dt="2021-03-06T14:35:19.348" v="459" actId="313"/>
          <ac:spMkLst>
            <pc:docMk/>
            <pc:sldMk cId="1631441210" sldId="291"/>
            <ac:spMk id="9" creationId="{538135ED-CBEE-45C8-89BE-B91AEB934F10}"/>
          </ac:spMkLst>
        </pc:spChg>
        <pc:spChg chg="add del">
          <ac:chgData name="Weifeng Xu" userId="e7aed605-a3dd-4d5a-a692-a87037af107b" providerId="ADAL" clId="{1D211ED4-7871-4C6B-911C-9AB46F93F33E}" dt="2021-03-06T14:33:19.460" v="394" actId="26606"/>
          <ac:spMkLst>
            <pc:docMk/>
            <pc:sldMk cId="1631441210" sldId="291"/>
            <ac:spMk id="13" creationId="{8B3A2D1A-45FC-4F95-B150-1C13EF2F6D09}"/>
          </ac:spMkLst>
        </pc:spChg>
        <pc:spChg chg="add del">
          <ac:chgData name="Weifeng Xu" userId="e7aed605-a3dd-4d5a-a692-a87037af107b" providerId="ADAL" clId="{1D211ED4-7871-4C6B-911C-9AB46F93F33E}" dt="2021-03-06T14:33:19.460" v="394" actId="26606"/>
          <ac:spMkLst>
            <pc:docMk/>
            <pc:sldMk cId="1631441210" sldId="291"/>
            <ac:spMk id="15" creationId="{39C3C864-C625-4883-B868-9A4C470F4DD5}"/>
          </ac:spMkLst>
        </pc:spChg>
        <pc:picChg chg="add mod">
          <ac:chgData name="Weifeng Xu" userId="e7aed605-a3dd-4d5a-a692-a87037af107b" providerId="ADAL" clId="{1D211ED4-7871-4C6B-911C-9AB46F93F33E}" dt="2021-03-06T14:35:06.852" v="441" actId="1076"/>
          <ac:picMkLst>
            <pc:docMk/>
            <pc:sldMk cId="1631441210" sldId="291"/>
            <ac:picMk id="8" creationId="{C6658F78-CB0D-4C25-974C-461721BCFD01}"/>
          </ac:picMkLst>
        </pc:picChg>
      </pc:sldChg>
      <pc:sldChg chg="addSp modSp new del mod modNotesTx">
        <pc:chgData name="Weifeng Xu" userId="e7aed605-a3dd-4d5a-a692-a87037af107b" providerId="ADAL" clId="{1D211ED4-7871-4C6B-911C-9AB46F93F33E}" dt="2021-03-10T01:01:41.482" v="8219" actId="47"/>
        <pc:sldMkLst>
          <pc:docMk/>
          <pc:sldMk cId="1995678272" sldId="292"/>
        </pc:sldMkLst>
        <pc:picChg chg="add mod">
          <ac:chgData name="Weifeng Xu" userId="e7aed605-a3dd-4d5a-a692-a87037af107b" providerId="ADAL" clId="{1D211ED4-7871-4C6B-911C-9AB46F93F33E}" dt="2021-03-06T14:59:34.748" v="537" actId="1076"/>
          <ac:picMkLst>
            <pc:docMk/>
            <pc:sldMk cId="1995678272" sldId="292"/>
            <ac:picMk id="3" creationId="{EDC41153-2892-4DF8-A09B-CC23BA3D2289}"/>
          </ac:picMkLst>
        </pc:picChg>
      </pc:sldChg>
      <pc:sldChg chg="del">
        <pc:chgData name="Weifeng Xu" userId="e7aed605-a3dd-4d5a-a692-a87037af107b" providerId="ADAL" clId="{1D211ED4-7871-4C6B-911C-9AB46F93F33E}" dt="2021-03-06T01:20:18.795" v="0" actId="47"/>
        <pc:sldMkLst>
          <pc:docMk/>
          <pc:sldMk cId="1757879576" sldId="293"/>
        </pc:sldMkLst>
      </pc:sldChg>
      <pc:sldChg chg="addSp delSp modSp new mod modNotesTx">
        <pc:chgData name="Weifeng Xu" userId="e7aed605-a3dd-4d5a-a692-a87037af107b" providerId="ADAL" clId="{1D211ED4-7871-4C6B-911C-9AB46F93F33E}" dt="2021-03-09T21:49:04.089" v="7446" actId="20577"/>
        <pc:sldMkLst>
          <pc:docMk/>
          <pc:sldMk cId="2491873286" sldId="293"/>
        </pc:sldMkLst>
        <pc:spChg chg="mod">
          <ac:chgData name="Weifeng Xu" userId="e7aed605-a3dd-4d5a-a692-a87037af107b" providerId="ADAL" clId="{1D211ED4-7871-4C6B-911C-9AB46F93F33E}" dt="2021-03-07T01:35:30.148" v="1137" actId="20577"/>
          <ac:spMkLst>
            <pc:docMk/>
            <pc:sldMk cId="2491873286" sldId="293"/>
            <ac:spMk id="2" creationId="{36403A56-B6EF-4CE5-ABC6-3775A917FB11}"/>
          </ac:spMkLst>
        </pc:spChg>
        <pc:spChg chg="del mod">
          <ac:chgData name="Weifeng Xu" userId="e7aed605-a3dd-4d5a-a692-a87037af107b" providerId="ADAL" clId="{1D211ED4-7871-4C6B-911C-9AB46F93F33E}" dt="2021-03-07T02:36:37.278" v="1731" actId="26606"/>
          <ac:spMkLst>
            <pc:docMk/>
            <pc:sldMk cId="2491873286" sldId="293"/>
            <ac:spMk id="3" creationId="{202D049E-4B2D-4FDC-853F-379E3B2A74E5}"/>
          </ac:spMkLst>
        </pc:spChg>
        <pc:spChg chg="add del">
          <ac:chgData name="Weifeng Xu" userId="e7aed605-a3dd-4d5a-a692-a87037af107b" providerId="ADAL" clId="{1D211ED4-7871-4C6B-911C-9AB46F93F33E}" dt="2021-03-07T01:47:05.456" v="1197"/>
          <ac:spMkLst>
            <pc:docMk/>
            <pc:sldMk cId="2491873286" sldId="293"/>
            <ac:spMk id="4" creationId="{A279A20D-E8BC-46B7-96A0-AA2007CBF280}"/>
          </ac:spMkLst>
        </pc:spChg>
        <pc:spChg chg="add del mod">
          <ac:chgData name="Weifeng Xu" userId="e7aed605-a3dd-4d5a-a692-a87037af107b" providerId="ADAL" clId="{1D211ED4-7871-4C6B-911C-9AB46F93F33E}" dt="2021-03-07T01:52:54.302" v="1509" actId="478"/>
          <ac:spMkLst>
            <pc:docMk/>
            <pc:sldMk cId="2491873286" sldId="293"/>
            <ac:spMk id="5" creationId="{AF942E50-97AD-47BE-8B1B-1D1C468D7F8B}"/>
          </ac:spMkLst>
        </pc:spChg>
        <pc:spChg chg="add del mod">
          <ac:chgData name="Weifeng Xu" userId="e7aed605-a3dd-4d5a-a692-a87037af107b" providerId="ADAL" clId="{1D211ED4-7871-4C6B-911C-9AB46F93F33E}" dt="2021-03-07T02:00:16.959" v="1568" actId="22"/>
          <ac:spMkLst>
            <pc:docMk/>
            <pc:sldMk cId="2491873286" sldId="293"/>
            <ac:spMk id="7" creationId="{63E1535A-506D-4FA6-979D-621171C952D6}"/>
          </ac:spMkLst>
        </pc:spChg>
        <pc:spChg chg="add mod">
          <ac:chgData name="Weifeng Xu" userId="e7aed605-a3dd-4d5a-a692-a87037af107b" providerId="ADAL" clId="{1D211ED4-7871-4C6B-911C-9AB46F93F33E}" dt="2021-03-07T02:37:07.920" v="1737" actId="1076"/>
          <ac:spMkLst>
            <pc:docMk/>
            <pc:sldMk cId="2491873286" sldId="293"/>
            <ac:spMk id="9" creationId="{364363E7-1FC6-4DB2-9105-4912C4C92D65}"/>
          </ac:spMkLst>
        </pc:spChg>
        <pc:graphicFrameChg chg="add mod modGraphic">
          <ac:chgData name="Weifeng Xu" userId="e7aed605-a3dd-4d5a-a692-a87037af107b" providerId="ADAL" clId="{1D211ED4-7871-4C6B-911C-9AB46F93F33E}" dt="2021-03-09T21:49:04.089" v="7446" actId="20577"/>
          <ac:graphicFrameMkLst>
            <pc:docMk/>
            <pc:sldMk cId="2491873286" sldId="293"/>
            <ac:graphicFrameMk id="13" creationId="{95CD8F3B-4C69-4B18-8117-F87281940536}"/>
          </ac:graphicFrameMkLst>
        </pc:graphicFrameChg>
        <pc:picChg chg="add mod">
          <ac:chgData name="Weifeng Xu" userId="e7aed605-a3dd-4d5a-a692-a87037af107b" providerId="ADAL" clId="{1D211ED4-7871-4C6B-911C-9AB46F93F33E}" dt="2021-03-07T02:34:42.520" v="1722" actId="1076"/>
          <ac:picMkLst>
            <pc:docMk/>
            <pc:sldMk cId="2491873286" sldId="293"/>
            <ac:picMk id="11" creationId="{7E888F5C-7472-4A67-8A6F-56CB22FFD85C}"/>
          </ac:picMkLst>
        </pc:picChg>
      </pc:sldChg>
      <pc:sldChg chg="addSp delSp modSp new del mod modClrScheme chgLayout">
        <pc:chgData name="Weifeng Xu" userId="e7aed605-a3dd-4d5a-a692-a87037af107b" providerId="ADAL" clId="{1D211ED4-7871-4C6B-911C-9AB46F93F33E}" dt="2021-03-10T02:29:23.827" v="8220" actId="47"/>
        <pc:sldMkLst>
          <pc:docMk/>
          <pc:sldMk cId="1202311807" sldId="294"/>
        </pc:sldMkLst>
        <pc:spChg chg="del mod ord">
          <ac:chgData name="Weifeng Xu" userId="e7aed605-a3dd-4d5a-a692-a87037af107b" providerId="ADAL" clId="{1D211ED4-7871-4C6B-911C-9AB46F93F33E}" dt="2021-03-08T00:50:46.642" v="3910" actId="700"/>
          <ac:spMkLst>
            <pc:docMk/>
            <pc:sldMk cId="1202311807" sldId="294"/>
            <ac:spMk id="2" creationId="{4E9ECE1C-BE29-48C7-A3C7-2D262E6AF099}"/>
          </ac:spMkLst>
        </pc:spChg>
        <pc:spChg chg="del mod ord">
          <ac:chgData name="Weifeng Xu" userId="e7aed605-a3dd-4d5a-a692-a87037af107b" providerId="ADAL" clId="{1D211ED4-7871-4C6B-911C-9AB46F93F33E}" dt="2021-03-08T00:50:46.642" v="3910" actId="700"/>
          <ac:spMkLst>
            <pc:docMk/>
            <pc:sldMk cId="1202311807" sldId="294"/>
            <ac:spMk id="3" creationId="{71918117-D837-4564-A6DA-9696E2B17D4F}"/>
          </ac:spMkLst>
        </pc:spChg>
        <pc:spChg chg="add mod ord">
          <ac:chgData name="Weifeng Xu" userId="e7aed605-a3dd-4d5a-a692-a87037af107b" providerId="ADAL" clId="{1D211ED4-7871-4C6B-911C-9AB46F93F33E}" dt="2021-03-08T03:57:39.445" v="5110" actId="20577"/>
          <ac:spMkLst>
            <pc:docMk/>
            <pc:sldMk cId="1202311807" sldId="294"/>
            <ac:spMk id="4" creationId="{7737CEDC-A1F2-473D-A325-8AD20BA5CB7C}"/>
          </ac:spMkLst>
        </pc:spChg>
        <pc:spChg chg="add mod ord">
          <ac:chgData name="Weifeng Xu" userId="e7aed605-a3dd-4d5a-a692-a87037af107b" providerId="ADAL" clId="{1D211ED4-7871-4C6B-911C-9AB46F93F33E}" dt="2021-03-08T00:50:46.642" v="3910" actId="700"/>
          <ac:spMkLst>
            <pc:docMk/>
            <pc:sldMk cId="1202311807" sldId="294"/>
            <ac:spMk id="5" creationId="{6B9CF140-B5B6-4676-8308-A61BADD33584}"/>
          </ac:spMkLst>
        </pc:spChg>
      </pc:sldChg>
      <pc:sldChg chg="del">
        <pc:chgData name="Weifeng Xu" userId="e7aed605-a3dd-4d5a-a692-a87037af107b" providerId="ADAL" clId="{1D211ED4-7871-4C6B-911C-9AB46F93F33E}" dt="2021-03-06T01:20:19.293" v="1" actId="47"/>
        <pc:sldMkLst>
          <pc:docMk/>
          <pc:sldMk cId="2207446241" sldId="294"/>
        </pc:sldMkLst>
      </pc:sldChg>
      <pc:sldChg chg="addSp delSp modSp new mod setBg addAnim delAnim modNotesTx">
        <pc:chgData name="Weifeng Xu" userId="e7aed605-a3dd-4d5a-a692-a87037af107b" providerId="ADAL" clId="{1D211ED4-7871-4C6B-911C-9AB46F93F33E}" dt="2021-03-08T15:55:36.041" v="5405" actId="114"/>
        <pc:sldMkLst>
          <pc:docMk/>
          <pc:sldMk cId="3897550038" sldId="295"/>
        </pc:sldMkLst>
        <pc:spChg chg="mod">
          <ac:chgData name="Weifeng Xu" userId="e7aed605-a3dd-4d5a-a692-a87037af107b" providerId="ADAL" clId="{1D211ED4-7871-4C6B-911C-9AB46F93F33E}" dt="2021-03-07T01:35:08.742" v="1130" actId="20577"/>
          <ac:spMkLst>
            <pc:docMk/>
            <pc:sldMk cId="3897550038" sldId="295"/>
            <ac:spMk id="2" creationId="{305020BC-BB92-4B15-90E9-024C022E7466}"/>
          </ac:spMkLst>
        </pc:spChg>
        <pc:spChg chg="add del mod">
          <ac:chgData name="Weifeng Xu" userId="e7aed605-a3dd-4d5a-a692-a87037af107b" providerId="ADAL" clId="{1D211ED4-7871-4C6B-911C-9AB46F93F33E}" dt="2021-03-08T15:55:36.041" v="5405" actId="114"/>
          <ac:spMkLst>
            <pc:docMk/>
            <pc:sldMk cId="3897550038" sldId="295"/>
            <ac:spMk id="4" creationId="{FB62807C-E02A-4C5B-8098-44B8ACF16834}"/>
          </ac:spMkLst>
        </pc:spChg>
        <pc:spChg chg="add mod">
          <ac:chgData name="Weifeng Xu" userId="e7aed605-a3dd-4d5a-a692-a87037af107b" providerId="ADAL" clId="{1D211ED4-7871-4C6B-911C-9AB46F93F33E}" dt="2021-03-06T16:09:49.404" v="597" actId="114"/>
          <ac:spMkLst>
            <pc:docMk/>
            <pc:sldMk cId="3897550038" sldId="295"/>
            <ac:spMk id="9" creationId="{2C9ADCE3-7094-42C8-8F6D-75E360F15196}"/>
          </ac:spMkLst>
        </pc:spChg>
        <pc:spChg chg="add del">
          <ac:chgData name="Weifeng Xu" userId="e7aed605-a3dd-4d5a-a692-a87037af107b" providerId="ADAL" clId="{1D211ED4-7871-4C6B-911C-9AB46F93F33E}" dt="2021-03-06T16:08:38.772" v="574" actId="26606"/>
          <ac:spMkLst>
            <pc:docMk/>
            <pc:sldMk cId="3897550038" sldId="295"/>
            <ac:spMk id="11" creationId="{C3896A03-3945-419A-B66B-4EE266EDD152}"/>
          </ac:spMkLst>
        </pc:spChg>
        <pc:spChg chg="add del">
          <ac:chgData name="Weifeng Xu" userId="e7aed605-a3dd-4d5a-a692-a87037af107b" providerId="ADAL" clId="{1D211ED4-7871-4C6B-911C-9AB46F93F33E}" dt="2021-03-06T16:08:38.772" v="574" actId="26606"/>
          <ac:spMkLst>
            <pc:docMk/>
            <pc:sldMk cId="3897550038" sldId="295"/>
            <ac:spMk id="13" creationId="{B34F5AD2-EDBD-4BBD-A55C-EAFFD0C7097A}"/>
          </ac:spMkLst>
        </pc:spChg>
        <pc:graphicFrameChg chg="add del mod modGraphic">
          <ac:chgData name="Weifeng Xu" userId="e7aed605-a3dd-4d5a-a692-a87037af107b" providerId="ADAL" clId="{1D211ED4-7871-4C6B-911C-9AB46F93F33E}" dt="2021-03-06T16:14:20.315" v="633" actId="21"/>
          <ac:graphicFrameMkLst>
            <pc:docMk/>
            <pc:sldMk cId="3897550038" sldId="295"/>
            <ac:graphicFrameMk id="7" creationId="{BD672D34-3F94-4B55-A8E7-E9F92AA62EED}"/>
          </ac:graphicFrameMkLst>
        </pc:graphicFrameChg>
        <pc:graphicFrameChg chg="add del mod modGraphic">
          <ac:chgData name="Weifeng Xu" userId="e7aed605-a3dd-4d5a-a692-a87037af107b" providerId="ADAL" clId="{1D211ED4-7871-4C6B-911C-9AB46F93F33E}" dt="2021-03-06T16:59:14.344" v="747" actId="478"/>
          <ac:graphicFrameMkLst>
            <pc:docMk/>
            <pc:sldMk cId="3897550038" sldId="295"/>
            <ac:graphicFrameMk id="8" creationId="{5721E1DC-8544-4AF5-B511-988F17E0F73B}"/>
          </ac:graphicFrameMkLst>
        </pc:graphicFrameChg>
        <pc:picChg chg="add mod">
          <ac:chgData name="Weifeng Xu" userId="e7aed605-a3dd-4d5a-a692-a87037af107b" providerId="ADAL" clId="{1D211ED4-7871-4C6B-911C-9AB46F93F33E}" dt="2021-03-06T16:09:21.623" v="578" actId="14100"/>
          <ac:picMkLst>
            <pc:docMk/>
            <pc:sldMk cId="3897550038" sldId="295"/>
            <ac:picMk id="6" creationId="{5D0ABA1B-66C8-465D-896B-A599189C4F8E}"/>
          </ac:picMkLst>
        </pc:picChg>
      </pc:sldChg>
      <pc:sldChg chg="addSp modSp new mod">
        <pc:chgData name="Weifeng Xu" userId="e7aed605-a3dd-4d5a-a692-a87037af107b" providerId="ADAL" clId="{1D211ED4-7871-4C6B-911C-9AB46F93F33E}" dt="2021-03-06T20:35:27.520" v="889"/>
        <pc:sldMkLst>
          <pc:docMk/>
          <pc:sldMk cId="1581980590" sldId="296"/>
        </pc:sldMkLst>
        <pc:spChg chg="mod">
          <ac:chgData name="Weifeng Xu" userId="e7aed605-a3dd-4d5a-a692-a87037af107b" providerId="ADAL" clId="{1D211ED4-7871-4C6B-911C-9AB46F93F33E}" dt="2021-03-06T20:30:52.274" v="848" actId="207"/>
          <ac:spMkLst>
            <pc:docMk/>
            <pc:sldMk cId="1581980590" sldId="296"/>
            <ac:spMk id="2" creationId="{8A38540D-77CC-4AEC-904D-59F3BDCFA775}"/>
          </ac:spMkLst>
        </pc:spChg>
        <pc:spChg chg="add mod">
          <ac:chgData name="Weifeng Xu" userId="e7aed605-a3dd-4d5a-a692-a87037af107b" providerId="ADAL" clId="{1D211ED4-7871-4C6B-911C-9AB46F93F33E}" dt="2021-03-06T20:32:36.094" v="873" actId="1076"/>
          <ac:spMkLst>
            <pc:docMk/>
            <pc:sldMk cId="1581980590" sldId="296"/>
            <ac:spMk id="7" creationId="{48BB0E02-59A7-4B99-8028-820441B3368F}"/>
          </ac:spMkLst>
        </pc:spChg>
        <pc:graphicFrameChg chg="add mod modGraphic">
          <ac:chgData name="Weifeng Xu" userId="e7aed605-a3dd-4d5a-a692-a87037af107b" providerId="ADAL" clId="{1D211ED4-7871-4C6B-911C-9AB46F93F33E}" dt="2021-03-06T20:35:27.520" v="889"/>
          <ac:graphicFrameMkLst>
            <pc:docMk/>
            <pc:sldMk cId="1581980590" sldId="296"/>
            <ac:graphicFrameMk id="3" creationId="{A40607C6-8B35-4AAC-AF2E-A988409716DE}"/>
          </ac:graphicFrameMkLst>
        </pc:graphicFrameChg>
        <pc:picChg chg="add mod">
          <ac:chgData name="Weifeng Xu" userId="e7aed605-a3dd-4d5a-a692-a87037af107b" providerId="ADAL" clId="{1D211ED4-7871-4C6B-911C-9AB46F93F33E}" dt="2021-03-06T20:30:32.339" v="839" actId="1076"/>
          <ac:picMkLst>
            <pc:docMk/>
            <pc:sldMk cId="1581980590" sldId="296"/>
            <ac:picMk id="5" creationId="{C6D1AABA-84C8-4ED5-92DB-0C58F2670C2A}"/>
          </ac:picMkLst>
        </pc:picChg>
      </pc:sldChg>
      <pc:sldChg chg="del">
        <pc:chgData name="Weifeng Xu" userId="e7aed605-a3dd-4d5a-a692-a87037af107b" providerId="ADAL" clId="{1D211ED4-7871-4C6B-911C-9AB46F93F33E}" dt="2021-03-06T01:20:19.347" v="2" actId="47"/>
        <pc:sldMkLst>
          <pc:docMk/>
          <pc:sldMk cId="2224677796" sldId="297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6T22:30:05.449" v="1096" actId="20577"/>
        <pc:sldMkLst>
          <pc:docMk/>
          <pc:sldMk cId="2512595629" sldId="297"/>
        </pc:sldMkLst>
        <pc:spChg chg="del">
          <ac:chgData name="Weifeng Xu" userId="e7aed605-a3dd-4d5a-a692-a87037af107b" providerId="ADAL" clId="{1D211ED4-7871-4C6B-911C-9AB46F93F33E}" dt="2021-03-06T17:00:15.160" v="758" actId="700"/>
          <ac:spMkLst>
            <pc:docMk/>
            <pc:sldMk cId="2512595629" sldId="297"/>
            <ac:spMk id="2" creationId="{00AA4EB4-C428-47E6-85FF-4C8AF3B53605}"/>
          </ac:spMkLst>
        </pc:spChg>
        <pc:graphicFrameChg chg="add mod modGraphic">
          <ac:chgData name="Weifeng Xu" userId="e7aed605-a3dd-4d5a-a692-a87037af107b" providerId="ADAL" clId="{1D211ED4-7871-4C6B-911C-9AB46F93F33E}" dt="2021-03-06T22:30:05.449" v="1096" actId="20577"/>
          <ac:graphicFrameMkLst>
            <pc:docMk/>
            <pc:sldMk cId="2512595629" sldId="297"/>
            <ac:graphicFrameMk id="3" creationId="{59847436-6FEA-4DCF-BC65-126D8EA415D5}"/>
          </ac:graphicFrameMkLst>
        </pc:graphicFrameChg>
      </pc:sldChg>
      <pc:sldChg chg="del">
        <pc:chgData name="Weifeng Xu" userId="e7aed605-a3dd-4d5a-a692-a87037af107b" providerId="ADAL" clId="{1D211ED4-7871-4C6B-911C-9AB46F93F33E}" dt="2021-03-06T01:20:19.361" v="3" actId="47"/>
        <pc:sldMkLst>
          <pc:docMk/>
          <pc:sldMk cId="1105583169" sldId="298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7T04:18:26.621" v="1882" actId="20577"/>
        <pc:sldMkLst>
          <pc:docMk/>
          <pc:sldMk cId="2170298086" sldId="298"/>
        </pc:sldMkLst>
        <pc:spChg chg="del mod ord">
          <ac:chgData name="Weifeng Xu" userId="e7aed605-a3dd-4d5a-a692-a87037af107b" providerId="ADAL" clId="{1D211ED4-7871-4C6B-911C-9AB46F93F33E}" dt="2021-03-07T01:51:40.629" v="1380" actId="700"/>
          <ac:spMkLst>
            <pc:docMk/>
            <pc:sldMk cId="2170298086" sldId="298"/>
            <ac:spMk id="2" creationId="{70819447-D1F2-4025-97F4-E8D0D6657C77}"/>
          </ac:spMkLst>
        </pc:spChg>
        <pc:spChg chg="del mod ord">
          <ac:chgData name="Weifeng Xu" userId="e7aed605-a3dd-4d5a-a692-a87037af107b" providerId="ADAL" clId="{1D211ED4-7871-4C6B-911C-9AB46F93F33E}" dt="2021-03-07T01:51:40.629" v="1380" actId="700"/>
          <ac:spMkLst>
            <pc:docMk/>
            <pc:sldMk cId="2170298086" sldId="298"/>
            <ac:spMk id="3" creationId="{D3912A55-96C0-4813-9879-2971E050C306}"/>
          </ac:spMkLst>
        </pc:spChg>
        <pc:spChg chg="add mod ord">
          <ac:chgData name="Weifeng Xu" userId="e7aed605-a3dd-4d5a-a692-a87037af107b" providerId="ADAL" clId="{1D211ED4-7871-4C6B-911C-9AB46F93F33E}" dt="2021-03-07T01:51:43.687" v="1388" actId="20577"/>
          <ac:spMkLst>
            <pc:docMk/>
            <pc:sldMk cId="2170298086" sldId="298"/>
            <ac:spMk id="4" creationId="{78D1AA9B-6B98-430E-B4E0-474EEF791748}"/>
          </ac:spMkLst>
        </pc:spChg>
        <pc:spChg chg="add mod ord">
          <ac:chgData name="Weifeng Xu" userId="e7aed605-a3dd-4d5a-a692-a87037af107b" providerId="ADAL" clId="{1D211ED4-7871-4C6B-911C-9AB46F93F33E}" dt="2021-03-07T04:18:26.621" v="1882" actId="20577"/>
          <ac:spMkLst>
            <pc:docMk/>
            <pc:sldMk cId="2170298086" sldId="298"/>
            <ac:spMk id="5" creationId="{ADD2F9B2-8562-4110-AC9C-4B3777D74D21}"/>
          </ac:spMkLst>
        </pc:spChg>
        <pc:picChg chg="add mod">
          <ac:chgData name="Weifeng Xu" userId="e7aed605-a3dd-4d5a-a692-a87037af107b" providerId="ADAL" clId="{1D211ED4-7871-4C6B-911C-9AB46F93F33E}" dt="2021-03-07T02:22:23.212" v="1710" actId="1076"/>
          <ac:picMkLst>
            <pc:docMk/>
            <pc:sldMk cId="2170298086" sldId="298"/>
            <ac:picMk id="7" creationId="{FF652EB5-0BC5-45ED-82EA-E8E7EF28FA52}"/>
          </ac:picMkLst>
        </pc:picChg>
        <pc:picChg chg="add mod">
          <ac:chgData name="Weifeng Xu" userId="e7aed605-a3dd-4d5a-a692-a87037af107b" providerId="ADAL" clId="{1D211ED4-7871-4C6B-911C-9AB46F93F33E}" dt="2021-03-07T02:22:28.133" v="1713" actId="1076"/>
          <ac:picMkLst>
            <pc:docMk/>
            <pc:sldMk cId="2170298086" sldId="298"/>
            <ac:picMk id="9" creationId="{A718F3C1-CC73-4BA8-BA5A-21262479BD99}"/>
          </ac:picMkLst>
        </pc:picChg>
        <pc:picChg chg="add mod">
          <ac:chgData name="Weifeng Xu" userId="e7aed605-a3dd-4d5a-a692-a87037af107b" providerId="ADAL" clId="{1D211ED4-7871-4C6B-911C-9AB46F93F33E}" dt="2021-03-07T02:24:12.302" v="1720" actId="1076"/>
          <ac:picMkLst>
            <pc:docMk/>
            <pc:sldMk cId="2170298086" sldId="298"/>
            <ac:picMk id="11" creationId="{0928EA06-EA37-43B9-B843-D2A5DB05AF31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09T00:26:33.325" v="5615" actId="20577"/>
        <pc:sldMkLst>
          <pc:docMk/>
          <pc:sldMk cId="3103008263" sldId="299"/>
        </pc:sldMkLst>
        <pc:spChg chg="del">
          <ac:chgData name="Weifeng Xu" userId="e7aed605-a3dd-4d5a-a692-a87037af107b" providerId="ADAL" clId="{1D211ED4-7871-4C6B-911C-9AB46F93F33E}" dt="2021-03-07T02:44:27.116" v="1778" actId="700"/>
          <ac:spMkLst>
            <pc:docMk/>
            <pc:sldMk cId="3103008263" sldId="299"/>
            <ac:spMk id="2" creationId="{E29B75B1-B9F1-4418-AD12-65CB1F00DCBB}"/>
          </ac:spMkLst>
        </pc:spChg>
        <pc:spChg chg="del">
          <ac:chgData name="Weifeng Xu" userId="e7aed605-a3dd-4d5a-a692-a87037af107b" providerId="ADAL" clId="{1D211ED4-7871-4C6B-911C-9AB46F93F33E}" dt="2021-03-07T02:44:27.116" v="1778" actId="700"/>
          <ac:spMkLst>
            <pc:docMk/>
            <pc:sldMk cId="3103008263" sldId="299"/>
            <ac:spMk id="3" creationId="{8B20AFC4-37B1-49FA-A870-B63F4B44DA03}"/>
          </ac:spMkLst>
        </pc:spChg>
        <pc:spChg chg="add mod">
          <ac:chgData name="Weifeng Xu" userId="e7aed605-a3dd-4d5a-a692-a87037af107b" providerId="ADAL" clId="{1D211ED4-7871-4C6B-911C-9AB46F93F33E}" dt="2021-03-09T00:26:33.325" v="5615" actId="20577"/>
          <ac:spMkLst>
            <pc:docMk/>
            <pc:sldMk cId="3103008263" sldId="299"/>
            <ac:spMk id="8" creationId="{9DB8A783-FD73-41C7-B250-CBD94526D5D1}"/>
          </ac:spMkLst>
        </pc:spChg>
        <pc:spChg chg="add mod">
          <ac:chgData name="Weifeng Xu" userId="e7aed605-a3dd-4d5a-a692-a87037af107b" providerId="ADAL" clId="{1D211ED4-7871-4C6B-911C-9AB46F93F33E}" dt="2021-03-07T03:42:27.020" v="1877" actId="20577"/>
          <ac:spMkLst>
            <pc:docMk/>
            <pc:sldMk cId="3103008263" sldId="299"/>
            <ac:spMk id="10" creationId="{C409F9AC-4788-40DF-98B0-F14E92275C5E}"/>
          </ac:spMkLst>
        </pc:spChg>
        <pc:picChg chg="add mod">
          <ac:chgData name="Weifeng Xu" userId="e7aed605-a3dd-4d5a-a692-a87037af107b" providerId="ADAL" clId="{1D211ED4-7871-4C6B-911C-9AB46F93F33E}" dt="2021-03-07T02:48:14.081" v="1834" actId="1076"/>
          <ac:picMkLst>
            <pc:docMk/>
            <pc:sldMk cId="3103008263" sldId="299"/>
            <ac:picMk id="5" creationId="{F2CBBF31-36C7-4380-BA31-5D07314DC843}"/>
          </ac:picMkLst>
        </pc:picChg>
        <pc:picChg chg="add mod">
          <ac:chgData name="Weifeng Xu" userId="e7aed605-a3dd-4d5a-a692-a87037af107b" providerId="ADAL" clId="{1D211ED4-7871-4C6B-911C-9AB46F93F33E}" dt="2021-03-07T02:48:56.473" v="1836" actId="1076"/>
          <ac:picMkLst>
            <pc:docMk/>
            <pc:sldMk cId="3103008263" sldId="299"/>
            <ac:picMk id="7" creationId="{CAD6C52C-9135-4963-BF46-E5198BE5F257}"/>
          </ac:picMkLst>
        </pc:picChg>
        <pc:picChg chg="add del mod">
          <ac:chgData name="Weifeng Xu" userId="e7aed605-a3dd-4d5a-a692-a87037af107b" providerId="ADAL" clId="{1D211ED4-7871-4C6B-911C-9AB46F93F33E}" dt="2021-03-07T03:37:49.569" v="1861" actId="478"/>
          <ac:picMkLst>
            <pc:docMk/>
            <pc:sldMk cId="3103008263" sldId="299"/>
            <ac:picMk id="12" creationId="{69ACAA6D-673C-4D8C-83D0-E4A08FBBC69A}"/>
          </ac:picMkLst>
        </pc:picChg>
        <pc:picChg chg="add mod">
          <ac:chgData name="Weifeng Xu" userId="e7aed605-a3dd-4d5a-a692-a87037af107b" providerId="ADAL" clId="{1D211ED4-7871-4C6B-911C-9AB46F93F33E}" dt="2021-03-07T03:40:47.782" v="1863" actId="1076"/>
          <ac:picMkLst>
            <pc:docMk/>
            <pc:sldMk cId="3103008263" sldId="299"/>
            <ac:picMk id="14" creationId="{27B9DD2C-5694-49E6-A903-6E64847FBB7F}"/>
          </ac:picMkLst>
        </pc:picChg>
      </pc:sldChg>
      <pc:sldChg chg="del">
        <pc:chgData name="Weifeng Xu" userId="e7aed605-a3dd-4d5a-a692-a87037af107b" providerId="ADAL" clId="{1D211ED4-7871-4C6B-911C-9AB46F93F33E}" dt="2021-03-06T01:20:19.395" v="4" actId="47"/>
        <pc:sldMkLst>
          <pc:docMk/>
          <pc:sldMk cId="3471057309" sldId="299"/>
        </pc:sldMkLst>
      </pc:sldChg>
      <pc:sldChg chg="del">
        <pc:chgData name="Weifeng Xu" userId="e7aed605-a3dd-4d5a-a692-a87037af107b" providerId="ADAL" clId="{1D211ED4-7871-4C6B-911C-9AB46F93F33E}" dt="2021-03-06T01:20:19.458" v="6" actId="47"/>
        <pc:sldMkLst>
          <pc:docMk/>
          <pc:sldMk cId="877061006" sldId="300"/>
        </pc:sldMkLst>
      </pc:sldChg>
      <pc:sldChg chg="addSp delSp modSp add mod modClrScheme chgLayout">
        <pc:chgData name="Weifeng Xu" userId="e7aed605-a3dd-4d5a-a692-a87037af107b" providerId="ADAL" clId="{1D211ED4-7871-4C6B-911C-9AB46F93F33E}" dt="2021-03-07T20:27:23.693" v="3497" actId="14100"/>
        <pc:sldMkLst>
          <pc:docMk/>
          <pc:sldMk cId="3296257568" sldId="300"/>
        </pc:sldMkLst>
        <pc:spChg chg="add mod ord">
          <ac:chgData name="Weifeng Xu" userId="e7aed605-a3dd-4d5a-a692-a87037af107b" providerId="ADAL" clId="{1D211ED4-7871-4C6B-911C-9AB46F93F33E}" dt="2021-03-07T20:27:23.693" v="3497" actId="14100"/>
          <ac:spMkLst>
            <pc:docMk/>
            <pc:sldMk cId="3296257568" sldId="300"/>
            <ac:spMk id="2" creationId="{EAD78C18-E446-4E31-97CE-CE3C9F0734A5}"/>
          </ac:spMkLst>
        </pc:spChg>
        <pc:spChg chg="mod ord">
          <ac:chgData name="Weifeng Xu" userId="e7aed605-a3dd-4d5a-a692-a87037af107b" providerId="ADAL" clId="{1D211ED4-7871-4C6B-911C-9AB46F93F33E}" dt="2021-03-07T20:27:16.407" v="3494" actId="700"/>
          <ac:spMkLst>
            <pc:docMk/>
            <pc:sldMk cId="3296257568" sldId="300"/>
            <ac:spMk id="4" creationId="{75B9B01B-569C-4C50-84EF-8225F23259CC}"/>
          </ac:spMkLst>
        </pc:spChg>
        <pc:spChg chg="del mod ord">
          <ac:chgData name="Weifeng Xu" userId="e7aed605-a3dd-4d5a-a692-a87037af107b" providerId="ADAL" clId="{1D211ED4-7871-4C6B-911C-9AB46F93F33E}" dt="2021-03-07T04:34:03.873" v="2061" actId="478"/>
          <ac:spMkLst>
            <pc:docMk/>
            <pc:sldMk cId="3296257568" sldId="300"/>
            <ac:spMk id="5" creationId="{B3A40279-F612-4F0B-B698-BF2F055E7DA5}"/>
          </ac:spMkLst>
        </pc:spChg>
        <pc:picChg chg="mod">
          <ac:chgData name="Weifeng Xu" userId="e7aed605-a3dd-4d5a-a692-a87037af107b" providerId="ADAL" clId="{1D211ED4-7871-4C6B-911C-9AB46F93F33E}" dt="2021-03-07T20:27:08.989" v="3493" actId="1076"/>
          <ac:picMkLst>
            <pc:docMk/>
            <pc:sldMk cId="3296257568" sldId="300"/>
            <ac:picMk id="7" creationId="{401CC2F8-51C1-4FE6-8904-CDFAC3207542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07T15:19:48.971" v="2456" actId="27636"/>
        <pc:sldMkLst>
          <pc:docMk/>
          <pc:sldMk cId="486987822" sldId="301"/>
        </pc:sldMkLst>
        <pc:spChg chg="mod">
          <ac:chgData name="Weifeng Xu" userId="e7aed605-a3dd-4d5a-a692-a87037af107b" providerId="ADAL" clId="{1D211ED4-7871-4C6B-911C-9AB46F93F33E}" dt="2021-03-07T15:19:16.815" v="2442" actId="20577"/>
          <ac:spMkLst>
            <pc:docMk/>
            <pc:sldMk cId="486987822" sldId="301"/>
            <ac:spMk id="2" creationId="{7AA1E905-704B-4DE7-BD48-F60C50C15884}"/>
          </ac:spMkLst>
        </pc:spChg>
        <pc:spChg chg="mod">
          <ac:chgData name="Weifeng Xu" userId="e7aed605-a3dd-4d5a-a692-a87037af107b" providerId="ADAL" clId="{1D211ED4-7871-4C6B-911C-9AB46F93F33E}" dt="2021-03-07T15:19:48.971" v="2456" actId="27636"/>
          <ac:spMkLst>
            <pc:docMk/>
            <pc:sldMk cId="486987822" sldId="301"/>
            <ac:spMk id="3" creationId="{1C29D837-9F2E-4ABE-9B3A-0DD419A0A23D}"/>
          </ac:spMkLst>
        </pc:spChg>
        <pc:spChg chg="add del mod">
          <ac:chgData name="Weifeng Xu" userId="e7aed605-a3dd-4d5a-a692-a87037af107b" providerId="ADAL" clId="{1D211ED4-7871-4C6B-911C-9AB46F93F33E}" dt="2021-03-07T04:37:38.103" v="2077"/>
          <ac:spMkLst>
            <pc:docMk/>
            <pc:sldMk cId="486987822" sldId="301"/>
            <ac:spMk id="6" creationId="{4B71E2EF-687F-4E29-9B49-7A69C7180CD7}"/>
          </ac:spMkLst>
        </pc:spChg>
        <pc:spChg chg="add del mod">
          <ac:chgData name="Weifeng Xu" userId="e7aed605-a3dd-4d5a-a692-a87037af107b" providerId="ADAL" clId="{1D211ED4-7871-4C6B-911C-9AB46F93F33E}" dt="2021-03-07T04:38:06.556" v="2106" actId="478"/>
          <ac:spMkLst>
            <pc:docMk/>
            <pc:sldMk cId="486987822" sldId="301"/>
            <ac:spMk id="7" creationId="{E98965B7-8EA9-4BBD-B19C-09C74CC6D7B4}"/>
          </ac:spMkLst>
        </pc:spChg>
        <pc:picChg chg="add mod">
          <ac:chgData name="Weifeng Xu" userId="e7aed605-a3dd-4d5a-a692-a87037af107b" providerId="ADAL" clId="{1D211ED4-7871-4C6B-911C-9AB46F93F33E}" dt="2021-03-07T15:18:27.806" v="2411" actId="1076"/>
          <ac:picMkLst>
            <pc:docMk/>
            <pc:sldMk cId="486987822" sldId="301"/>
            <ac:picMk id="5" creationId="{20E60577-C908-45DB-AEF0-EE33F6CF603D}"/>
          </ac:picMkLst>
        </pc:picChg>
        <pc:cxnChg chg="add mod">
          <ac:chgData name="Weifeng Xu" userId="e7aed605-a3dd-4d5a-a692-a87037af107b" providerId="ADAL" clId="{1D211ED4-7871-4C6B-911C-9AB46F93F33E}" dt="2021-03-07T04:38:57.547" v="2157" actId="1076"/>
          <ac:cxnSpMkLst>
            <pc:docMk/>
            <pc:sldMk cId="486987822" sldId="301"/>
            <ac:cxnSpMk id="9" creationId="{844B9AD4-05C4-45B8-B514-3AB4D2ABA3B9}"/>
          </ac:cxnSpMkLst>
        </pc:cxnChg>
      </pc:sldChg>
      <pc:sldChg chg="del">
        <pc:chgData name="Weifeng Xu" userId="e7aed605-a3dd-4d5a-a692-a87037af107b" providerId="ADAL" clId="{1D211ED4-7871-4C6B-911C-9AB46F93F33E}" dt="2021-03-06T01:20:19.495" v="7" actId="47"/>
        <pc:sldMkLst>
          <pc:docMk/>
          <pc:sldMk cId="2343196982" sldId="301"/>
        </pc:sldMkLst>
      </pc:sldChg>
      <pc:sldChg chg="addSp delSp modSp new mod setBg modClrScheme chgLayout modNotesTx">
        <pc:chgData name="Weifeng Xu" userId="e7aed605-a3dd-4d5a-a692-a87037af107b" providerId="ADAL" clId="{1D211ED4-7871-4C6B-911C-9AB46F93F33E}" dt="2021-03-08T04:00:22.161" v="5116" actId="1076"/>
        <pc:sldMkLst>
          <pc:docMk/>
          <pc:sldMk cId="17733392" sldId="302"/>
        </pc:sldMkLst>
        <pc:spChg chg="del">
          <ac:chgData name="Weifeng Xu" userId="e7aed605-a3dd-4d5a-a692-a87037af107b" providerId="ADAL" clId="{1D211ED4-7871-4C6B-911C-9AB46F93F33E}" dt="2021-03-07T04:35:23.448" v="2071" actId="700"/>
          <ac:spMkLst>
            <pc:docMk/>
            <pc:sldMk cId="17733392" sldId="302"/>
            <ac:spMk id="2" creationId="{1EB49648-B083-4C07-9391-E4C14A7E16FD}"/>
          </ac:spMkLst>
        </pc:spChg>
        <pc:spChg chg="del">
          <ac:chgData name="Weifeng Xu" userId="e7aed605-a3dd-4d5a-a692-a87037af107b" providerId="ADAL" clId="{1D211ED4-7871-4C6B-911C-9AB46F93F33E}" dt="2021-03-07T04:35:23.448" v="2071" actId="700"/>
          <ac:spMkLst>
            <pc:docMk/>
            <pc:sldMk cId="17733392" sldId="302"/>
            <ac:spMk id="3" creationId="{90466040-4E40-4E9A-B97B-481CEB86726A}"/>
          </ac:spMkLst>
        </pc:spChg>
        <pc:spChg chg="add del mod">
          <ac:chgData name="Weifeng Xu" userId="e7aed605-a3dd-4d5a-a692-a87037af107b" providerId="ADAL" clId="{1D211ED4-7871-4C6B-911C-9AB46F93F33E}" dt="2021-03-07T04:37:27.165" v="2075" actId="21"/>
          <ac:spMkLst>
            <pc:docMk/>
            <pc:sldMk cId="17733392" sldId="302"/>
            <ac:spMk id="6" creationId="{E01A564D-E3CB-447C-AF17-73B47829B237}"/>
          </ac:spMkLst>
        </pc:spChg>
        <pc:spChg chg="add mod">
          <ac:chgData name="Weifeng Xu" userId="e7aed605-a3dd-4d5a-a692-a87037af107b" providerId="ADAL" clId="{1D211ED4-7871-4C6B-911C-9AB46F93F33E}" dt="2021-03-07T04:39:38.044" v="2182" actId="1076"/>
          <ac:spMkLst>
            <pc:docMk/>
            <pc:sldMk cId="17733392" sldId="302"/>
            <ac:spMk id="7" creationId="{14F12D2F-A19D-4485-965E-5205D7CA4178}"/>
          </ac:spMkLst>
        </pc:spChg>
        <pc:spChg chg="add mod">
          <ac:chgData name="Weifeng Xu" userId="e7aed605-a3dd-4d5a-a692-a87037af107b" providerId="ADAL" clId="{1D211ED4-7871-4C6B-911C-9AB46F93F33E}" dt="2021-03-08T04:00:22.161" v="5116" actId="1076"/>
          <ac:spMkLst>
            <pc:docMk/>
            <pc:sldMk cId="17733392" sldId="302"/>
            <ac:spMk id="9" creationId="{AE64A683-0C01-4BAA-827C-AD73F9E38FFD}"/>
          </ac:spMkLst>
        </pc:spChg>
        <pc:picChg chg="add mod">
          <ac:chgData name="Weifeng Xu" userId="e7aed605-a3dd-4d5a-a692-a87037af107b" providerId="ADAL" clId="{1D211ED4-7871-4C6B-911C-9AB46F93F33E}" dt="2021-03-07T04:37:02.071" v="2073" actId="26606"/>
          <ac:picMkLst>
            <pc:docMk/>
            <pc:sldMk cId="17733392" sldId="302"/>
            <ac:picMk id="5" creationId="{1B5FD75D-DF20-4BFD-878C-A4AFC4F18656}"/>
          </ac:picMkLst>
        </pc:picChg>
      </pc:sldChg>
      <pc:sldChg chg="del">
        <pc:chgData name="Weifeng Xu" userId="e7aed605-a3dd-4d5a-a692-a87037af107b" providerId="ADAL" clId="{1D211ED4-7871-4C6B-911C-9AB46F93F33E}" dt="2021-03-06T01:20:20.779" v="16" actId="47"/>
        <pc:sldMkLst>
          <pc:docMk/>
          <pc:sldMk cId="493733997" sldId="302"/>
        </pc:sldMkLst>
      </pc:sldChg>
      <pc:sldChg chg="del">
        <pc:chgData name="Weifeng Xu" userId="e7aed605-a3dd-4d5a-a692-a87037af107b" providerId="ADAL" clId="{1D211ED4-7871-4C6B-911C-9AB46F93F33E}" dt="2021-03-06T01:20:19.520" v="8" actId="47"/>
        <pc:sldMkLst>
          <pc:docMk/>
          <pc:sldMk cId="3476121000" sldId="303"/>
        </pc:sldMkLst>
      </pc:sldChg>
      <pc:sldChg chg="addSp delSp modSp new mod ord modClrScheme chgLayout modNotesTx">
        <pc:chgData name="Weifeng Xu" userId="e7aed605-a3dd-4d5a-a692-a87037af107b" providerId="ADAL" clId="{1D211ED4-7871-4C6B-911C-9AB46F93F33E}" dt="2021-03-10T15:40:34.116" v="8643" actId="12"/>
        <pc:sldMkLst>
          <pc:docMk/>
          <pc:sldMk cId="4287411718" sldId="303"/>
        </pc:sldMkLst>
        <pc:spChg chg="mod ord">
          <ac:chgData name="Weifeng Xu" userId="e7aed605-a3dd-4d5a-a692-a87037af107b" providerId="ADAL" clId="{1D211ED4-7871-4C6B-911C-9AB46F93F33E}" dt="2021-03-10T14:18:56.065" v="8267" actId="20577"/>
          <ac:spMkLst>
            <pc:docMk/>
            <pc:sldMk cId="4287411718" sldId="303"/>
            <ac:spMk id="2" creationId="{F64BAC37-F989-494C-96B7-ADAE39C17D81}"/>
          </ac:spMkLst>
        </pc:spChg>
        <pc:spChg chg="del mod">
          <ac:chgData name="Weifeng Xu" userId="e7aed605-a3dd-4d5a-a692-a87037af107b" providerId="ADAL" clId="{1D211ED4-7871-4C6B-911C-9AB46F93F33E}" dt="2021-03-10T14:18:19.788" v="8231" actId="700"/>
          <ac:spMkLst>
            <pc:docMk/>
            <pc:sldMk cId="4287411718" sldId="303"/>
            <ac:spMk id="3" creationId="{CAE90270-21D3-4437-997A-EAA3D32E6CE2}"/>
          </ac:spMkLst>
        </pc:spChg>
        <pc:spChg chg="add mod">
          <ac:chgData name="Weifeng Xu" userId="e7aed605-a3dd-4d5a-a692-a87037af107b" providerId="ADAL" clId="{1D211ED4-7871-4C6B-911C-9AB46F93F33E}" dt="2021-03-10T15:40:34.116" v="8643" actId="12"/>
          <ac:spMkLst>
            <pc:docMk/>
            <pc:sldMk cId="4287411718" sldId="303"/>
            <ac:spMk id="6" creationId="{45EA67A1-05EB-4A0F-A6F8-E55F6DCE6F23}"/>
          </ac:spMkLst>
        </pc:spChg>
        <pc:picChg chg="add mod">
          <ac:chgData name="Weifeng Xu" userId="e7aed605-a3dd-4d5a-a692-a87037af107b" providerId="ADAL" clId="{1D211ED4-7871-4C6B-911C-9AB46F93F33E}" dt="2021-03-10T14:19:39.491" v="8272" actId="1076"/>
          <ac:picMkLst>
            <pc:docMk/>
            <pc:sldMk cId="4287411718" sldId="303"/>
            <ac:picMk id="5" creationId="{EF7266A6-7EF2-4AD1-A94A-D0AEA46B5FED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7T13:31:04.799" v="2300" actId="114"/>
        <pc:sldMkLst>
          <pc:docMk/>
          <pc:sldMk cId="1157364614" sldId="304"/>
        </pc:sldMkLst>
        <pc:spChg chg="add mod">
          <ac:chgData name="Weifeng Xu" userId="e7aed605-a3dd-4d5a-a692-a87037af107b" providerId="ADAL" clId="{1D211ED4-7871-4C6B-911C-9AB46F93F33E}" dt="2021-03-07T13:31:04.799" v="2300" actId="114"/>
          <ac:spMkLst>
            <pc:docMk/>
            <pc:sldMk cId="1157364614" sldId="304"/>
            <ac:spMk id="4" creationId="{8183BAFD-DDA7-44F4-928F-0705B7E4D627}"/>
          </ac:spMkLst>
        </pc:spChg>
        <pc:picChg chg="add mod">
          <ac:chgData name="Weifeng Xu" userId="e7aed605-a3dd-4d5a-a692-a87037af107b" providerId="ADAL" clId="{1D211ED4-7871-4C6B-911C-9AB46F93F33E}" dt="2021-03-07T13:27:57.447" v="2267" actId="1076"/>
          <ac:picMkLst>
            <pc:docMk/>
            <pc:sldMk cId="1157364614" sldId="304"/>
            <ac:picMk id="3" creationId="{EC18C898-7235-4B11-937F-8FD6A3C5BF94}"/>
          </ac:picMkLst>
        </pc:picChg>
      </pc:sldChg>
      <pc:sldChg chg="addSp delSp modSp new mod setBg">
        <pc:chgData name="Weifeng Xu" userId="e7aed605-a3dd-4d5a-a692-a87037af107b" providerId="ADAL" clId="{1D211ED4-7871-4C6B-911C-9AB46F93F33E}" dt="2021-03-07T14:16:07.681" v="2304" actId="26606"/>
        <pc:sldMkLst>
          <pc:docMk/>
          <pc:sldMk cId="6862049" sldId="305"/>
        </pc:sldMkLst>
        <pc:spChg chg="add del">
          <ac:chgData name="Weifeng Xu" userId="e7aed605-a3dd-4d5a-a692-a87037af107b" providerId="ADAL" clId="{1D211ED4-7871-4C6B-911C-9AB46F93F33E}" dt="2021-03-07T14:16:07.681" v="2304" actId="26606"/>
          <ac:spMkLst>
            <pc:docMk/>
            <pc:sldMk cId="6862049" sldId="305"/>
            <ac:spMk id="8" creationId="{42A4FC2C-047E-45A5-965D-8E1E3BF09BC6}"/>
          </ac:spMkLst>
        </pc:spChg>
        <pc:picChg chg="add mod">
          <ac:chgData name="Weifeng Xu" userId="e7aed605-a3dd-4d5a-a692-a87037af107b" providerId="ADAL" clId="{1D211ED4-7871-4C6B-911C-9AB46F93F33E}" dt="2021-03-07T14:16:07.681" v="2304" actId="26606"/>
          <ac:picMkLst>
            <pc:docMk/>
            <pc:sldMk cId="6862049" sldId="305"/>
            <ac:picMk id="3" creationId="{34B48BEA-14D3-4F2A-AEFC-0827FBEF7805}"/>
          </ac:picMkLst>
        </pc:picChg>
      </pc:sldChg>
      <pc:sldChg chg="del">
        <pc:chgData name="Weifeng Xu" userId="e7aed605-a3dd-4d5a-a692-a87037af107b" providerId="ADAL" clId="{1D211ED4-7871-4C6B-911C-9AB46F93F33E}" dt="2021-03-06T01:20:19.563" v="9" actId="47"/>
        <pc:sldMkLst>
          <pc:docMk/>
          <pc:sldMk cId="1618462415" sldId="305"/>
        </pc:sldMkLst>
      </pc:sldChg>
      <pc:sldChg chg="del">
        <pc:chgData name="Weifeng Xu" userId="e7aed605-a3dd-4d5a-a692-a87037af107b" providerId="ADAL" clId="{1D211ED4-7871-4C6B-911C-9AB46F93F33E}" dt="2021-03-06T01:20:19.616" v="10" actId="47"/>
        <pc:sldMkLst>
          <pc:docMk/>
          <pc:sldMk cId="180323046" sldId="306"/>
        </pc:sldMkLst>
      </pc:sldChg>
      <pc:sldChg chg="addSp modSp new mod modNotesTx">
        <pc:chgData name="Weifeng Xu" userId="e7aed605-a3dd-4d5a-a692-a87037af107b" providerId="ADAL" clId="{1D211ED4-7871-4C6B-911C-9AB46F93F33E}" dt="2021-03-07T14:43:44.193" v="2346"/>
        <pc:sldMkLst>
          <pc:docMk/>
          <pc:sldMk cId="2691207312" sldId="306"/>
        </pc:sldMkLst>
        <pc:spChg chg="add mod">
          <ac:chgData name="Weifeng Xu" userId="e7aed605-a3dd-4d5a-a692-a87037af107b" providerId="ADAL" clId="{1D211ED4-7871-4C6B-911C-9AB46F93F33E}" dt="2021-03-07T14:34:24.096" v="2340" actId="114"/>
          <ac:spMkLst>
            <pc:docMk/>
            <pc:sldMk cId="2691207312" sldId="306"/>
            <ac:spMk id="6" creationId="{96A35E9E-82D7-4E63-B7D3-E5BEA74F24DD}"/>
          </ac:spMkLst>
        </pc:spChg>
        <pc:picChg chg="add mod">
          <ac:chgData name="Weifeng Xu" userId="e7aed605-a3dd-4d5a-a692-a87037af107b" providerId="ADAL" clId="{1D211ED4-7871-4C6B-911C-9AB46F93F33E}" dt="2021-03-07T14:33:20.934" v="2316" actId="1076"/>
          <ac:picMkLst>
            <pc:docMk/>
            <pc:sldMk cId="2691207312" sldId="306"/>
            <ac:picMk id="3" creationId="{0F15343A-09C6-4BF2-9BD3-3EFDB0C0C76C}"/>
          </ac:picMkLst>
        </pc:picChg>
        <pc:picChg chg="add mod">
          <ac:chgData name="Weifeng Xu" userId="e7aed605-a3dd-4d5a-a692-a87037af107b" providerId="ADAL" clId="{1D211ED4-7871-4C6B-911C-9AB46F93F33E}" dt="2021-03-07T14:33:19.532" v="2315" actId="1076"/>
          <ac:picMkLst>
            <pc:docMk/>
            <pc:sldMk cId="2691207312" sldId="306"/>
            <ac:picMk id="5" creationId="{37D50FE2-7AB2-4969-821E-48EDB82A9D8F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7T15:10:18.370" v="2373" actId="20577"/>
        <pc:sldMkLst>
          <pc:docMk/>
          <pc:sldMk cId="607580206" sldId="307"/>
        </pc:sldMkLst>
        <pc:spChg chg="add mod">
          <ac:chgData name="Weifeng Xu" userId="e7aed605-a3dd-4d5a-a692-a87037af107b" providerId="ADAL" clId="{1D211ED4-7871-4C6B-911C-9AB46F93F33E}" dt="2021-03-07T15:10:18.370" v="2373" actId="20577"/>
          <ac:spMkLst>
            <pc:docMk/>
            <pc:sldMk cId="607580206" sldId="307"/>
            <ac:spMk id="4" creationId="{EF1118D5-A105-4159-9115-CB9B293B05ED}"/>
          </ac:spMkLst>
        </pc:spChg>
        <pc:picChg chg="add">
          <ac:chgData name="Weifeng Xu" userId="e7aed605-a3dd-4d5a-a692-a87037af107b" providerId="ADAL" clId="{1D211ED4-7871-4C6B-911C-9AB46F93F33E}" dt="2021-03-07T15:09:39.163" v="2348" actId="22"/>
          <ac:picMkLst>
            <pc:docMk/>
            <pc:sldMk cId="607580206" sldId="307"/>
            <ac:picMk id="3" creationId="{B886E897-F586-49F7-B8FD-CF1416A104CB}"/>
          </ac:picMkLst>
        </pc:picChg>
      </pc:sldChg>
      <pc:sldChg chg="del">
        <pc:chgData name="Weifeng Xu" userId="e7aed605-a3dd-4d5a-a692-a87037af107b" providerId="ADAL" clId="{1D211ED4-7871-4C6B-911C-9AB46F93F33E}" dt="2021-03-06T01:20:20.751" v="15" actId="47"/>
        <pc:sldMkLst>
          <pc:docMk/>
          <pc:sldMk cId="3237227748" sldId="307"/>
        </pc:sldMkLst>
      </pc:sldChg>
      <pc:sldChg chg="addSp delSp modSp new mod ord modClrScheme chgLayout">
        <pc:chgData name="Weifeng Xu" userId="e7aed605-a3dd-4d5a-a692-a87037af107b" providerId="ADAL" clId="{1D211ED4-7871-4C6B-911C-9AB46F93F33E}" dt="2021-03-10T15:35:19.848" v="8642" actId="20577"/>
        <pc:sldMkLst>
          <pc:docMk/>
          <pc:sldMk cId="831848042" sldId="308"/>
        </pc:sldMkLst>
        <pc:spChg chg="del mod ord">
          <ac:chgData name="Weifeng Xu" userId="e7aed605-a3dd-4d5a-a692-a87037af107b" providerId="ADAL" clId="{1D211ED4-7871-4C6B-911C-9AB46F93F33E}" dt="2021-03-07T15:15:20.729" v="2375" actId="700"/>
          <ac:spMkLst>
            <pc:docMk/>
            <pc:sldMk cId="831848042" sldId="308"/>
            <ac:spMk id="2" creationId="{803D8D4F-4664-431D-AB25-8AA53E11EE18}"/>
          </ac:spMkLst>
        </pc:spChg>
        <pc:spChg chg="del mod ord">
          <ac:chgData name="Weifeng Xu" userId="e7aed605-a3dd-4d5a-a692-a87037af107b" providerId="ADAL" clId="{1D211ED4-7871-4C6B-911C-9AB46F93F33E}" dt="2021-03-07T15:15:20.729" v="2375" actId="700"/>
          <ac:spMkLst>
            <pc:docMk/>
            <pc:sldMk cId="831848042" sldId="308"/>
            <ac:spMk id="3" creationId="{D6173BF4-E8ED-42FB-88D8-D59FA74F35EA}"/>
          </ac:spMkLst>
        </pc:spChg>
        <pc:spChg chg="add mod ord">
          <ac:chgData name="Weifeng Xu" userId="e7aed605-a3dd-4d5a-a692-a87037af107b" providerId="ADAL" clId="{1D211ED4-7871-4C6B-911C-9AB46F93F33E}" dt="2021-03-10T15:35:19.848" v="8642" actId="20577"/>
          <ac:spMkLst>
            <pc:docMk/>
            <pc:sldMk cId="831848042" sldId="308"/>
            <ac:spMk id="4" creationId="{33395A54-1741-451E-8CAD-FC0C7F95A9B8}"/>
          </ac:spMkLst>
        </pc:spChg>
        <pc:spChg chg="add mod ord">
          <ac:chgData name="Weifeng Xu" userId="e7aed605-a3dd-4d5a-a692-a87037af107b" providerId="ADAL" clId="{1D211ED4-7871-4C6B-911C-9AB46F93F33E}" dt="2021-03-07T15:15:20.729" v="2375" actId="700"/>
          <ac:spMkLst>
            <pc:docMk/>
            <pc:sldMk cId="831848042" sldId="308"/>
            <ac:spMk id="5" creationId="{27B13BA5-6123-45A5-B74A-01B451DE58F9}"/>
          </ac:spMkLst>
        </pc:spChg>
      </pc:sldChg>
      <pc:sldChg chg="del">
        <pc:chgData name="Weifeng Xu" userId="e7aed605-a3dd-4d5a-a692-a87037af107b" providerId="ADAL" clId="{1D211ED4-7871-4C6B-911C-9AB46F93F33E}" dt="2021-03-06T01:20:20.813" v="17" actId="47"/>
        <pc:sldMkLst>
          <pc:docMk/>
          <pc:sldMk cId="1577270902" sldId="308"/>
        </pc:sldMkLst>
      </pc:sldChg>
      <pc:sldChg chg="del">
        <pc:chgData name="Weifeng Xu" userId="e7aed605-a3dd-4d5a-a692-a87037af107b" providerId="ADAL" clId="{1D211ED4-7871-4C6B-911C-9AB46F93F33E}" dt="2021-03-06T01:20:20.917" v="20" actId="47"/>
        <pc:sldMkLst>
          <pc:docMk/>
          <pc:sldMk cId="181172030" sldId="309"/>
        </pc:sldMkLst>
      </pc:sldChg>
      <pc:sldChg chg="addSp delSp modSp new mod modClrScheme chgLayout">
        <pc:chgData name="Weifeng Xu" userId="e7aed605-a3dd-4d5a-a692-a87037af107b" providerId="ADAL" clId="{1D211ED4-7871-4C6B-911C-9AB46F93F33E}" dt="2021-03-08T03:56:28.420" v="5098" actId="6549"/>
        <pc:sldMkLst>
          <pc:docMk/>
          <pc:sldMk cId="3512999740" sldId="309"/>
        </pc:sldMkLst>
        <pc:spChg chg="del mod ord">
          <ac:chgData name="Weifeng Xu" userId="e7aed605-a3dd-4d5a-a692-a87037af107b" providerId="ADAL" clId="{1D211ED4-7871-4C6B-911C-9AB46F93F33E}" dt="2021-03-07T15:15:50.954" v="2380" actId="700"/>
          <ac:spMkLst>
            <pc:docMk/>
            <pc:sldMk cId="3512999740" sldId="309"/>
            <ac:spMk id="2" creationId="{6F2FDE71-1454-417C-81F7-8A01B1DF314D}"/>
          </ac:spMkLst>
        </pc:spChg>
        <pc:spChg chg="del mod ord">
          <ac:chgData name="Weifeng Xu" userId="e7aed605-a3dd-4d5a-a692-a87037af107b" providerId="ADAL" clId="{1D211ED4-7871-4C6B-911C-9AB46F93F33E}" dt="2021-03-07T15:15:50.954" v="2380" actId="700"/>
          <ac:spMkLst>
            <pc:docMk/>
            <pc:sldMk cId="3512999740" sldId="309"/>
            <ac:spMk id="3" creationId="{E99FD4BD-FBC9-4FAB-9DEA-F3F086884FE9}"/>
          </ac:spMkLst>
        </pc:spChg>
        <pc:spChg chg="add mod ord">
          <ac:chgData name="Weifeng Xu" userId="e7aed605-a3dd-4d5a-a692-a87037af107b" providerId="ADAL" clId="{1D211ED4-7871-4C6B-911C-9AB46F93F33E}" dt="2021-03-08T03:56:28.420" v="5098" actId="6549"/>
          <ac:spMkLst>
            <pc:docMk/>
            <pc:sldMk cId="3512999740" sldId="309"/>
            <ac:spMk id="4" creationId="{C196D692-7C96-4038-9BAB-7A60A7E6FF26}"/>
          </ac:spMkLst>
        </pc:spChg>
        <pc:spChg chg="add mod ord">
          <ac:chgData name="Weifeng Xu" userId="e7aed605-a3dd-4d5a-a692-a87037af107b" providerId="ADAL" clId="{1D211ED4-7871-4C6B-911C-9AB46F93F33E}" dt="2021-03-07T15:15:50.954" v="2380" actId="700"/>
          <ac:spMkLst>
            <pc:docMk/>
            <pc:sldMk cId="3512999740" sldId="309"/>
            <ac:spMk id="5" creationId="{FCA33130-F757-47F3-8BD5-36083F62A9AE}"/>
          </ac:spMkLst>
        </pc:spChg>
      </pc:sldChg>
      <pc:sldChg chg="addSp delSp modSp new mod setBg modClrScheme delDesignElem chgLayout">
        <pc:chgData name="Weifeng Xu" userId="e7aed605-a3dd-4d5a-a692-a87037af107b" providerId="ADAL" clId="{1D211ED4-7871-4C6B-911C-9AB46F93F33E}" dt="2021-03-08T02:28:00.332" v="4327" actId="114"/>
        <pc:sldMkLst>
          <pc:docMk/>
          <pc:sldMk cId="1204735513" sldId="310"/>
        </pc:sldMkLst>
        <pc:spChg chg="add mod ord">
          <ac:chgData name="Weifeng Xu" userId="e7aed605-a3dd-4d5a-a692-a87037af107b" providerId="ADAL" clId="{1D211ED4-7871-4C6B-911C-9AB46F93F33E}" dt="2021-03-08T02:28:00.332" v="4327" actId="114"/>
          <ac:spMkLst>
            <pc:docMk/>
            <pc:sldMk cId="1204735513" sldId="310"/>
            <ac:spMk id="2" creationId="{BEF38F0B-BFAF-4462-9A5F-6789DFD39528}"/>
          </ac:spMkLst>
        </pc:spChg>
        <pc:spChg chg="add mod ord">
          <ac:chgData name="Weifeng Xu" userId="e7aed605-a3dd-4d5a-a692-a87037af107b" providerId="ADAL" clId="{1D211ED4-7871-4C6B-911C-9AB46F93F33E}" dt="2021-03-07T16:07:00.596" v="3101" actId="700"/>
          <ac:spMkLst>
            <pc:docMk/>
            <pc:sldMk cId="1204735513" sldId="310"/>
            <ac:spMk id="3" creationId="{AAFDDD27-4540-4733-9DAC-FD5882ABD047}"/>
          </ac:spMkLst>
        </pc:spChg>
        <pc:spChg chg="add del">
          <ac:chgData name="Weifeng Xu" userId="e7aed605-a3dd-4d5a-a692-a87037af107b" providerId="ADAL" clId="{1D211ED4-7871-4C6B-911C-9AB46F93F33E}" dt="2021-03-07T16:07:00.596" v="3101" actId="700"/>
          <ac:spMkLst>
            <pc:docMk/>
            <pc:sldMk cId="1204735513" sldId="310"/>
            <ac:spMk id="9" creationId="{59A309A7-1751-4ABE-A3C1-EEC40366AD89}"/>
          </ac:spMkLst>
        </pc:spChg>
        <pc:spChg chg="add del">
          <ac:chgData name="Weifeng Xu" userId="e7aed605-a3dd-4d5a-a692-a87037af107b" providerId="ADAL" clId="{1D211ED4-7871-4C6B-911C-9AB46F93F33E}" dt="2021-03-07T16:07:00.596" v="3101" actId="700"/>
          <ac:spMkLst>
            <pc:docMk/>
            <pc:sldMk cId="1204735513" sldId="310"/>
            <ac:spMk id="11" creationId="{967D8EB6-EAE1-4F9C-B398-83321E287204}"/>
          </ac:spMkLst>
        </pc:spChg>
        <pc:picChg chg="add mod">
          <ac:chgData name="Weifeng Xu" userId="e7aed605-a3dd-4d5a-a692-a87037af107b" providerId="ADAL" clId="{1D211ED4-7871-4C6B-911C-9AB46F93F33E}" dt="2021-03-07T15:45:17.763" v="2772" actId="26606"/>
          <ac:picMkLst>
            <pc:docMk/>
            <pc:sldMk cId="1204735513" sldId="310"/>
            <ac:picMk id="4" creationId="{CAFF53F6-2D7C-4007-BB35-E0EB978D0D39}"/>
          </ac:picMkLst>
        </pc:picChg>
      </pc:sldChg>
      <pc:sldChg chg="del">
        <pc:chgData name="Weifeng Xu" userId="e7aed605-a3dd-4d5a-a692-a87037af107b" providerId="ADAL" clId="{1D211ED4-7871-4C6B-911C-9AB46F93F33E}" dt="2021-03-06T01:20:20.844" v="18" actId="47"/>
        <pc:sldMkLst>
          <pc:docMk/>
          <pc:sldMk cId="1809058598" sldId="310"/>
        </pc:sldMkLst>
      </pc:sldChg>
      <pc:sldChg chg="del">
        <pc:chgData name="Weifeng Xu" userId="e7aed605-a3dd-4d5a-a692-a87037af107b" providerId="ADAL" clId="{1D211ED4-7871-4C6B-911C-9AB46F93F33E}" dt="2021-03-06T01:20:20.883" v="19" actId="47"/>
        <pc:sldMkLst>
          <pc:docMk/>
          <pc:sldMk cId="4192303" sldId="311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7T20:23:26.329" v="3414" actId="20577"/>
        <pc:sldMkLst>
          <pc:docMk/>
          <pc:sldMk cId="2298399067" sldId="311"/>
        </pc:sldMkLst>
        <pc:spChg chg="del">
          <ac:chgData name="Weifeng Xu" userId="e7aed605-a3dd-4d5a-a692-a87037af107b" providerId="ADAL" clId="{1D211ED4-7871-4C6B-911C-9AB46F93F33E}" dt="2021-03-07T15:49:54.310" v="2787" actId="700"/>
          <ac:spMkLst>
            <pc:docMk/>
            <pc:sldMk cId="2298399067" sldId="311"/>
            <ac:spMk id="2" creationId="{A5861AA0-A5BB-4B0E-9863-DBCD7BBB8E21}"/>
          </ac:spMkLst>
        </pc:spChg>
        <pc:spChg chg="del">
          <ac:chgData name="Weifeng Xu" userId="e7aed605-a3dd-4d5a-a692-a87037af107b" providerId="ADAL" clId="{1D211ED4-7871-4C6B-911C-9AB46F93F33E}" dt="2021-03-07T15:49:54.310" v="2787" actId="700"/>
          <ac:spMkLst>
            <pc:docMk/>
            <pc:sldMk cId="2298399067" sldId="311"/>
            <ac:spMk id="3" creationId="{3985182F-6A7D-418A-A769-248E4F134121}"/>
          </ac:spMkLst>
        </pc:spChg>
        <pc:spChg chg="add mod">
          <ac:chgData name="Weifeng Xu" userId="e7aed605-a3dd-4d5a-a692-a87037af107b" providerId="ADAL" clId="{1D211ED4-7871-4C6B-911C-9AB46F93F33E}" dt="2021-03-07T16:18:59.195" v="3301" actId="1076"/>
          <ac:spMkLst>
            <pc:docMk/>
            <pc:sldMk cId="2298399067" sldId="311"/>
            <ac:spMk id="8" creationId="{8AB69870-A552-4972-AC57-AA7A48FF6103}"/>
          </ac:spMkLst>
        </pc:spChg>
        <pc:spChg chg="add del mod">
          <ac:chgData name="Weifeng Xu" userId="e7aed605-a3dd-4d5a-a692-a87037af107b" providerId="ADAL" clId="{1D211ED4-7871-4C6B-911C-9AB46F93F33E}" dt="2021-03-07T16:18:55.075" v="3300" actId="478"/>
          <ac:spMkLst>
            <pc:docMk/>
            <pc:sldMk cId="2298399067" sldId="311"/>
            <ac:spMk id="9" creationId="{4F92DF35-E31F-4FE0-A931-E059CACEB92D}"/>
          </ac:spMkLst>
        </pc:spChg>
        <pc:spChg chg="add del mod">
          <ac:chgData name="Weifeng Xu" userId="e7aed605-a3dd-4d5a-a692-a87037af107b" providerId="ADAL" clId="{1D211ED4-7871-4C6B-911C-9AB46F93F33E}" dt="2021-03-07T16:18:55.075" v="3300" actId="478"/>
          <ac:spMkLst>
            <pc:docMk/>
            <pc:sldMk cId="2298399067" sldId="311"/>
            <ac:spMk id="12" creationId="{292A22A4-3C03-4881-9DF3-01730C9ECF1D}"/>
          </ac:spMkLst>
        </pc:spChg>
        <pc:spChg chg="add del mod ord">
          <ac:chgData name="Weifeng Xu" userId="e7aed605-a3dd-4d5a-a692-a87037af107b" providerId="ADAL" clId="{1D211ED4-7871-4C6B-911C-9AB46F93F33E}" dt="2021-03-07T16:19:07.486" v="3303" actId="700"/>
          <ac:spMkLst>
            <pc:docMk/>
            <pc:sldMk cId="2298399067" sldId="311"/>
            <ac:spMk id="13" creationId="{D6F53A7A-C378-49B6-BDDC-D4B81DEBD3AF}"/>
          </ac:spMkLst>
        </pc:spChg>
        <pc:spChg chg="add del mod ord">
          <ac:chgData name="Weifeng Xu" userId="e7aed605-a3dd-4d5a-a692-a87037af107b" providerId="ADAL" clId="{1D211ED4-7871-4C6B-911C-9AB46F93F33E}" dt="2021-03-07T16:19:07.486" v="3303" actId="700"/>
          <ac:spMkLst>
            <pc:docMk/>
            <pc:sldMk cId="2298399067" sldId="311"/>
            <ac:spMk id="14" creationId="{078E3D27-5DE3-4A07-A2EA-4F0F49F793CC}"/>
          </ac:spMkLst>
        </pc:spChg>
        <pc:spChg chg="add mod ord">
          <ac:chgData name="Weifeng Xu" userId="e7aed605-a3dd-4d5a-a692-a87037af107b" providerId="ADAL" clId="{1D211ED4-7871-4C6B-911C-9AB46F93F33E}" dt="2021-03-07T20:23:26.329" v="3414" actId="20577"/>
          <ac:spMkLst>
            <pc:docMk/>
            <pc:sldMk cId="2298399067" sldId="311"/>
            <ac:spMk id="15" creationId="{82813A54-B18F-4298-8160-B386AE22324C}"/>
          </ac:spMkLst>
        </pc:spChg>
        <pc:picChg chg="add mod">
          <ac:chgData name="Weifeng Xu" userId="e7aed605-a3dd-4d5a-a692-a87037af107b" providerId="ADAL" clId="{1D211ED4-7871-4C6B-911C-9AB46F93F33E}" dt="2021-03-07T16:18:59.195" v="3301" actId="1076"/>
          <ac:picMkLst>
            <pc:docMk/>
            <pc:sldMk cId="2298399067" sldId="311"/>
            <ac:picMk id="5" creationId="{75F63485-D026-4409-BAA7-2279649A643D}"/>
          </ac:picMkLst>
        </pc:picChg>
        <pc:picChg chg="add del mod">
          <ac:chgData name="Weifeng Xu" userId="e7aed605-a3dd-4d5a-a692-a87037af107b" providerId="ADAL" clId="{1D211ED4-7871-4C6B-911C-9AB46F93F33E}" dt="2021-03-07T16:18:55.075" v="3300" actId="478"/>
          <ac:picMkLst>
            <pc:docMk/>
            <pc:sldMk cId="2298399067" sldId="311"/>
            <ac:picMk id="7" creationId="{F1AA3A31-BE44-4ECD-A5BE-65DC087C1A30}"/>
          </ac:picMkLst>
        </pc:picChg>
        <pc:picChg chg="add del mod">
          <ac:chgData name="Weifeng Xu" userId="e7aed605-a3dd-4d5a-a692-a87037af107b" providerId="ADAL" clId="{1D211ED4-7871-4C6B-911C-9AB46F93F33E}" dt="2021-03-07T16:18:55.075" v="3300" actId="478"/>
          <ac:picMkLst>
            <pc:docMk/>
            <pc:sldMk cId="2298399067" sldId="311"/>
            <ac:picMk id="11" creationId="{505387EF-8257-4D23-914D-239AFAE47F95}"/>
          </ac:picMkLst>
        </pc:picChg>
      </pc:sldChg>
      <pc:sldChg chg="del">
        <pc:chgData name="Weifeng Xu" userId="e7aed605-a3dd-4d5a-a692-a87037af107b" providerId="ADAL" clId="{1D211ED4-7871-4C6B-911C-9AB46F93F33E}" dt="2021-03-06T01:20:19.622" v="11" actId="47"/>
        <pc:sldMkLst>
          <pc:docMk/>
          <pc:sldMk cId="591621681" sldId="312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7T20:23:03.495" v="3403" actId="6549"/>
        <pc:sldMkLst>
          <pc:docMk/>
          <pc:sldMk cId="3999418733" sldId="312"/>
        </pc:sldMkLst>
        <pc:spChg chg="del mod ord">
          <ac:chgData name="Weifeng Xu" userId="e7aed605-a3dd-4d5a-a692-a87037af107b" providerId="ADAL" clId="{1D211ED4-7871-4C6B-911C-9AB46F93F33E}" dt="2021-03-07T16:07:06.420" v="3102" actId="700"/>
          <ac:spMkLst>
            <pc:docMk/>
            <pc:sldMk cId="3999418733" sldId="312"/>
            <ac:spMk id="2" creationId="{418A0EFD-5E8A-4867-AEB8-9EC0F124E6EA}"/>
          </ac:spMkLst>
        </pc:spChg>
        <pc:spChg chg="del">
          <ac:chgData name="Weifeng Xu" userId="e7aed605-a3dd-4d5a-a692-a87037af107b" providerId="ADAL" clId="{1D211ED4-7871-4C6B-911C-9AB46F93F33E}" dt="2021-03-07T16:07:06.420" v="3102" actId="700"/>
          <ac:spMkLst>
            <pc:docMk/>
            <pc:sldMk cId="3999418733" sldId="312"/>
            <ac:spMk id="3" creationId="{3C81239B-2C19-4010-9BD8-E27A48039899}"/>
          </ac:spMkLst>
        </pc:spChg>
        <pc:spChg chg="add mod ord">
          <ac:chgData name="Weifeng Xu" userId="e7aed605-a3dd-4d5a-a692-a87037af107b" providerId="ADAL" clId="{1D211ED4-7871-4C6B-911C-9AB46F93F33E}" dt="2021-03-07T20:23:03.495" v="3403" actId="6549"/>
          <ac:spMkLst>
            <pc:docMk/>
            <pc:sldMk cId="3999418733" sldId="312"/>
            <ac:spMk id="4" creationId="{20B2C402-7409-4BE4-BC65-0F710F33C629}"/>
          </ac:spMkLst>
        </pc:spChg>
        <pc:spChg chg="add mod">
          <ac:chgData name="Weifeng Xu" userId="e7aed605-a3dd-4d5a-a692-a87037af107b" providerId="ADAL" clId="{1D211ED4-7871-4C6B-911C-9AB46F93F33E}" dt="2021-03-07T16:18:42.274" v="3299" actId="1036"/>
          <ac:spMkLst>
            <pc:docMk/>
            <pc:sldMk cId="3999418733" sldId="312"/>
            <ac:spMk id="7" creationId="{A63C8824-ACCD-4D1A-928A-6D96636C8002}"/>
          </ac:spMkLst>
        </pc:spChg>
        <pc:spChg chg="add mod">
          <ac:chgData name="Weifeng Xu" userId="e7aed605-a3dd-4d5a-a692-a87037af107b" providerId="ADAL" clId="{1D211ED4-7871-4C6B-911C-9AB46F93F33E}" dt="2021-03-07T16:18:42.274" v="3299" actId="1036"/>
          <ac:spMkLst>
            <pc:docMk/>
            <pc:sldMk cId="3999418733" sldId="312"/>
            <ac:spMk id="8" creationId="{21B50C7E-BBD7-4D59-A56E-2AEEEC700EE4}"/>
          </ac:spMkLst>
        </pc:spChg>
        <pc:picChg chg="add mod">
          <ac:chgData name="Weifeng Xu" userId="e7aed605-a3dd-4d5a-a692-a87037af107b" providerId="ADAL" clId="{1D211ED4-7871-4C6B-911C-9AB46F93F33E}" dt="2021-03-07T16:18:42.274" v="3299" actId="1036"/>
          <ac:picMkLst>
            <pc:docMk/>
            <pc:sldMk cId="3999418733" sldId="312"/>
            <ac:picMk id="6" creationId="{B3D7FEC2-A7AC-4321-A57C-36F0F61F9129}"/>
          </ac:picMkLst>
        </pc:picChg>
      </pc:sldChg>
      <pc:sldChg chg="del">
        <pc:chgData name="Weifeng Xu" userId="e7aed605-a3dd-4d5a-a692-a87037af107b" providerId="ADAL" clId="{1D211ED4-7871-4C6B-911C-9AB46F93F33E}" dt="2021-03-06T01:20:19.678" v="12" actId="47"/>
        <pc:sldMkLst>
          <pc:docMk/>
          <pc:sldMk cId="214490323" sldId="313"/>
        </pc:sldMkLst>
      </pc:sldChg>
      <pc:sldChg chg="delSp modSp add mod">
        <pc:chgData name="Weifeng Xu" userId="e7aed605-a3dd-4d5a-a692-a87037af107b" providerId="ADAL" clId="{1D211ED4-7871-4C6B-911C-9AB46F93F33E}" dt="2021-03-07T16:19:49.930" v="3356" actId="1076"/>
        <pc:sldMkLst>
          <pc:docMk/>
          <pc:sldMk cId="333344480" sldId="313"/>
        </pc:sldMkLst>
        <pc:spChg chg="del">
          <ac:chgData name="Weifeng Xu" userId="e7aed605-a3dd-4d5a-a692-a87037af107b" providerId="ADAL" clId="{1D211ED4-7871-4C6B-911C-9AB46F93F33E}" dt="2021-03-07T16:19:45.097" v="3355" actId="478"/>
          <ac:spMkLst>
            <pc:docMk/>
            <pc:sldMk cId="333344480" sldId="313"/>
            <ac:spMk id="8" creationId="{8AB69870-A552-4972-AC57-AA7A48FF6103}"/>
          </ac:spMkLst>
        </pc:spChg>
        <pc:spChg chg="mod">
          <ac:chgData name="Weifeng Xu" userId="e7aed605-a3dd-4d5a-a692-a87037af107b" providerId="ADAL" clId="{1D211ED4-7871-4C6B-911C-9AB46F93F33E}" dt="2021-03-07T16:19:49.930" v="3356" actId="1076"/>
          <ac:spMkLst>
            <pc:docMk/>
            <pc:sldMk cId="333344480" sldId="313"/>
            <ac:spMk id="9" creationId="{4F92DF35-E31F-4FE0-A931-E059CACEB92D}"/>
          </ac:spMkLst>
        </pc:spChg>
        <pc:spChg chg="mod">
          <ac:chgData name="Weifeng Xu" userId="e7aed605-a3dd-4d5a-a692-a87037af107b" providerId="ADAL" clId="{1D211ED4-7871-4C6B-911C-9AB46F93F33E}" dt="2021-03-07T16:19:49.930" v="3356" actId="1076"/>
          <ac:spMkLst>
            <pc:docMk/>
            <pc:sldMk cId="333344480" sldId="313"/>
            <ac:spMk id="12" creationId="{292A22A4-3C03-4881-9DF3-01730C9ECF1D}"/>
          </ac:spMkLst>
        </pc:spChg>
        <pc:picChg chg="del">
          <ac:chgData name="Weifeng Xu" userId="e7aed605-a3dd-4d5a-a692-a87037af107b" providerId="ADAL" clId="{1D211ED4-7871-4C6B-911C-9AB46F93F33E}" dt="2021-03-07T16:19:45.097" v="3355" actId="478"/>
          <ac:picMkLst>
            <pc:docMk/>
            <pc:sldMk cId="333344480" sldId="313"/>
            <ac:picMk id="5" creationId="{75F63485-D026-4409-BAA7-2279649A643D}"/>
          </ac:picMkLst>
        </pc:picChg>
        <pc:picChg chg="mod">
          <ac:chgData name="Weifeng Xu" userId="e7aed605-a3dd-4d5a-a692-a87037af107b" providerId="ADAL" clId="{1D211ED4-7871-4C6B-911C-9AB46F93F33E}" dt="2021-03-07T16:19:49.930" v="3356" actId="1076"/>
          <ac:picMkLst>
            <pc:docMk/>
            <pc:sldMk cId="333344480" sldId="313"/>
            <ac:picMk id="7" creationId="{F1AA3A31-BE44-4ECD-A5BE-65DC087C1A30}"/>
          </ac:picMkLst>
        </pc:picChg>
        <pc:picChg chg="mod">
          <ac:chgData name="Weifeng Xu" userId="e7aed605-a3dd-4d5a-a692-a87037af107b" providerId="ADAL" clId="{1D211ED4-7871-4C6B-911C-9AB46F93F33E}" dt="2021-03-07T16:19:49.930" v="3356" actId="1076"/>
          <ac:picMkLst>
            <pc:docMk/>
            <pc:sldMk cId="333344480" sldId="313"/>
            <ac:picMk id="11" creationId="{505387EF-8257-4D23-914D-239AFAE47F95}"/>
          </ac:picMkLst>
        </pc:picChg>
      </pc:sldChg>
      <pc:sldChg chg="addSp delSp modSp new mod modClrScheme chgLayout">
        <pc:chgData name="Weifeng Xu" userId="e7aed605-a3dd-4d5a-a692-a87037af107b" providerId="ADAL" clId="{1D211ED4-7871-4C6B-911C-9AB46F93F33E}" dt="2021-03-08T03:57:31.275" v="5108" actId="6549"/>
        <pc:sldMkLst>
          <pc:docMk/>
          <pc:sldMk cId="4206602367" sldId="314"/>
        </pc:sldMkLst>
        <pc:spChg chg="del mod ord">
          <ac:chgData name="Weifeng Xu" userId="e7aed605-a3dd-4d5a-a692-a87037af107b" providerId="ADAL" clId="{1D211ED4-7871-4C6B-911C-9AB46F93F33E}" dt="2021-03-07T20:24:49.485" v="3423" actId="700"/>
          <ac:spMkLst>
            <pc:docMk/>
            <pc:sldMk cId="4206602367" sldId="314"/>
            <ac:spMk id="2" creationId="{B4D81180-F1EA-4002-ACFA-8E8C26C50163}"/>
          </ac:spMkLst>
        </pc:spChg>
        <pc:spChg chg="del mod ord">
          <ac:chgData name="Weifeng Xu" userId="e7aed605-a3dd-4d5a-a692-a87037af107b" providerId="ADAL" clId="{1D211ED4-7871-4C6B-911C-9AB46F93F33E}" dt="2021-03-07T20:24:49.485" v="3423" actId="700"/>
          <ac:spMkLst>
            <pc:docMk/>
            <pc:sldMk cId="4206602367" sldId="314"/>
            <ac:spMk id="3" creationId="{BDA0A389-DF6F-4B24-A849-2F0C330FD9E2}"/>
          </ac:spMkLst>
        </pc:spChg>
        <pc:spChg chg="add mod ord">
          <ac:chgData name="Weifeng Xu" userId="e7aed605-a3dd-4d5a-a692-a87037af107b" providerId="ADAL" clId="{1D211ED4-7871-4C6B-911C-9AB46F93F33E}" dt="2021-03-08T03:57:31.275" v="5108" actId="6549"/>
          <ac:spMkLst>
            <pc:docMk/>
            <pc:sldMk cId="4206602367" sldId="314"/>
            <ac:spMk id="4" creationId="{5B6FF6D7-535F-4860-996B-225A38232075}"/>
          </ac:spMkLst>
        </pc:spChg>
        <pc:spChg chg="add mod ord">
          <ac:chgData name="Weifeng Xu" userId="e7aed605-a3dd-4d5a-a692-a87037af107b" providerId="ADAL" clId="{1D211ED4-7871-4C6B-911C-9AB46F93F33E}" dt="2021-03-07T20:24:49.485" v="3423" actId="700"/>
          <ac:spMkLst>
            <pc:docMk/>
            <pc:sldMk cId="4206602367" sldId="314"/>
            <ac:spMk id="5" creationId="{2424844D-7DCA-4327-92FC-272DE051D50B}"/>
          </ac:spMkLst>
        </pc:spChg>
      </pc:sldChg>
      <pc:sldChg chg="addSp modSp new mod modClrScheme chgLayout modNotesTx">
        <pc:chgData name="Weifeng Xu" userId="e7aed605-a3dd-4d5a-a692-a87037af107b" providerId="ADAL" clId="{1D211ED4-7871-4C6B-911C-9AB46F93F33E}" dt="2021-03-08T02:51:59.418" v="4689" actId="20577"/>
        <pc:sldMkLst>
          <pc:docMk/>
          <pc:sldMk cId="2755040819" sldId="315"/>
        </pc:sldMkLst>
        <pc:spChg chg="add mod">
          <ac:chgData name="Weifeng Xu" userId="e7aed605-a3dd-4d5a-a692-a87037af107b" providerId="ADAL" clId="{1D211ED4-7871-4C6B-911C-9AB46F93F33E}" dt="2021-03-08T02:27:49.446" v="4325" actId="114"/>
          <ac:spMkLst>
            <pc:docMk/>
            <pc:sldMk cId="2755040819" sldId="315"/>
            <ac:spMk id="2" creationId="{63343332-FFD4-474A-943C-1606FD93F452}"/>
          </ac:spMkLst>
        </pc:spChg>
        <pc:spChg chg="add mod">
          <ac:chgData name="Weifeng Xu" userId="e7aed605-a3dd-4d5a-a692-a87037af107b" providerId="ADAL" clId="{1D211ED4-7871-4C6B-911C-9AB46F93F33E}" dt="2021-03-07T20:37:06.771" v="3655" actId="313"/>
          <ac:spMkLst>
            <pc:docMk/>
            <pc:sldMk cId="2755040819" sldId="315"/>
            <ac:spMk id="6" creationId="{751B0713-961E-496B-BE70-A1672DBF78EA}"/>
          </ac:spMkLst>
        </pc:spChg>
        <pc:spChg chg="add mod">
          <ac:chgData name="Weifeng Xu" userId="e7aed605-a3dd-4d5a-a692-a87037af107b" providerId="ADAL" clId="{1D211ED4-7871-4C6B-911C-9AB46F93F33E}" dt="2021-03-08T02:51:59.418" v="4689" actId="20577"/>
          <ac:spMkLst>
            <pc:docMk/>
            <pc:sldMk cId="2755040819" sldId="315"/>
            <ac:spMk id="9" creationId="{911AD78D-27F3-4D4F-BE49-2B4F07BB0DC1}"/>
          </ac:spMkLst>
        </pc:spChg>
        <pc:picChg chg="add mod">
          <ac:chgData name="Weifeng Xu" userId="e7aed605-a3dd-4d5a-a692-a87037af107b" providerId="ADAL" clId="{1D211ED4-7871-4C6B-911C-9AB46F93F33E}" dt="2021-03-07T20:35:23.516" v="3545" actId="14100"/>
          <ac:picMkLst>
            <pc:docMk/>
            <pc:sldMk cId="2755040819" sldId="315"/>
            <ac:picMk id="3" creationId="{0AC66427-21D2-4F34-8CE6-20FF52680649}"/>
          </ac:picMkLst>
        </pc:picChg>
        <pc:picChg chg="add mod">
          <ac:chgData name="Weifeng Xu" userId="e7aed605-a3dd-4d5a-a692-a87037af107b" providerId="ADAL" clId="{1D211ED4-7871-4C6B-911C-9AB46F93F33E}" dt="2021-03-07T21:59:34.928" v="3657" actId="1076"/>
          <ac:picMkLst>
            <pc:docMk/>
            <pc:sldMk cId="2755040819" sldId="315"/>
            <ac:picMk id="8" creationId="{9EC6790B-40D4-4330-9BC4-C117C5FC3AAE}"/>
          </ac:picMkLst>
        </pc:picChg>
        <pc:cxnChg chg="add mod">
          <ac:chgData name="Weifeng Xu" userId="e7aed605-a3dd-4d5a-a692-a87037af107b" providerId="ADAL" clId="{1D211ED4-7871-4C6B-911C-9AB46F93F33E}" dt="2021-03-07T20:35:40.191" v="3548" actId="1076"/>
          <ac:cxnSpMkLst>
            <pc:docMk/>
            <pc:sldMk cId="2755040819" sldId="315"/>
            <ac:cxnSpMk id="5" creationId="{B4005E63-C5D5-49B0-ADC0-13F84B39D864}"/>
          </ac:cxnSpMkLst>
        </pc:cxnChg>
      </pc:sldChg>
      <pc:sldChg chg="addSp modSp new mod modNotesTx">
        <pc:chgData name="Weifeng Xu" userId="e7aed605-a3dd-4d5a-a692-a87037af107b" providerId="ADAL" clId="{1D211ED4-7871-4C6B-911C-9AB46F93F33E}" dt="2021-03-08T00:47:51.785" v="3894" actId="1076"/>
        <pc:sldMkLst>
          <pc:docMk/>
          <pc:sldMk cId="3138603609" sldId="316"/>
        </pc:sldMkLst>
        <pc:spChg chg="mod">
          <ac:chgData name="Weifeng Xu" userId="e7aed605-a3dd-4d5a-a692-a87037af107b" providerId="ADAL" clId="{1D211ED4-7871-4C6B-911C-9AB46F93F33E}" dt="2021-03-08T00:47:46.971" v="3893" actId="207"/>
          <ac:spMkLst>
            <pc:docMk/>
            <pc:sldMk cId="3138603609" sldId="316"/>
            <ac:spMk id="2" creationId="{1488164D-4D3C-4713-8024-8A09383BB6B2}"/>
          </ac:spMkLst>
        </pc:spChg>
        <pc:spChg chg="add mod">
          <ac:chgData name="Weifeng Xu" userId="e7aed605-a3dd-4d5a-a692-a87037af107b" providerId="ADAL" clId="{1D211ED4-7871-4C6B-911C-9AB46F93F33E}" dt="2021-03-08T00:45:50.539" v="3871" actId="1035"/>
          <ac:spMkLst>
            <pc:docMk/>
            <pc:sldMk cId="3138603609" sldId="316"/>
            <ac:spMk id="5" creationId="{B83D33C8-E89E-4698-BAB5-15A08960BF4C}"/>
          </ac:spMkLst>
        </pc:spChg>
        <pc:picChg chg="add mod">
          <ac:chgData name="Weifeng Xu" userId="e7aed605-a3dd-4d5a-a692-a87037af107b" providerId="ADAL" clId="{1D211ED4-7871-4C6B-911C-9AB46F93F33E}" dt="2021-03-08T00:45:50.539" v="3871" actId="1035"/>
          <ac:picMkLst>
            <pc:docMk/>
            <pc:sldMk cId="3138603609" sldId="316"/>
            <ac:picMk id="4" creationId="{E68EDE49-AB22-4297-BFA8-BE980FD76BDA}"/>
          </ac:picMkLst>
        </pc:picChg>
        <pc:picChg chg="add mod">
          <ac:chgData name="Weifeng Xu" userId="e7aed605-a3dd-4d5a-a692-a87037af107b" providerId="ADAL" clId="{1D211ED4-7871-4C6B-911C-9AB46F93F33E}" dt="2021-03-08T00:47:51.785" v="3894" actId="1076"/>
          <ac:picMkLst>
            <pc:docMk/>
            <pc:sldMk cId="3138603609" sldId="316"/>
            <ac:picMk id="7" creationId="{00BA4276-41C8-4FFB-98CC-07822F7934BD}"/>
          </ac:picMkLst>
        </pc:picChg>
      </pc:sldChg>
      <pc:sldChg chg="new del">
        <pc:chgData name="Weifeng Xu" userId="e7aed605-a3dd-4d5a-a692-a87037af107b" providerId="ADAL" clId="{1D211ED4-7871-4C6B-911C-9AB46F93F33E}" dt="2021-03-10T01:01:40.066" v="8217" actId="47"/>
        <pc:sldMkLst>
          <pc:docMk/>
          <pc:sldMk cId="2133207279" sldId="317"/>
        </pc:sldMkLst>
      </pc:sldChg>
      <pc:sldChg chg="new del">
        <pc:chgData name="Weifeng Xu" userId="e7aed605-a3dd-4d5a-a692-a87037af107b" providerId="ADAL" clId="{1D211ED4-7871-4C6B-911C-9AB46F93F33E}" dt="2021-03-10T01:01:40.795" v="8218" actId="47"/>
        <pc:sldMkLst>
          <pc:docMk/>
          <pc:sldMk cId="3120373017" sldId="318"/>
        </pc:sldMkLst>
      </pc:sldChg>
      <pc:sldChg chg="del">
        <pc:chgData name="Weifeng Xu" userId="e7aed605-a3dd-4d5a-a692-a87037af107b" providerId="ADAL" clId="{1D211ED4-7871-4C6B-911C-9AB46F93F33E}" dt="2021-03-06T01:20:20.225" v="13" actId="47"/>
        <pc:sldMkLst>
          <pc:docMk/>
          <pc:sldMk cId="3337387503" sldId="318"/>
        </pc:sldMkLst>
      </pc:sldChg>
      <pc:sldChg chg="addSp modSp new mod ord modClrScheme chgLayout">
        <pc:chgData name="Weifeng Xu" userId="e7aed605-a3dd-4d5a-a692-a87037af107b" providerId="ADAL" clId="{1D211ED4-7871-4C6B-911C-9AB46F93F33E}" dt="2021-03-08T02:42:40.524" v="4429" actId="114"/>
        <pc:sldMkLst>
          <pc:docMk/>
          <pc:sldMk cId="245120813" sldId="319"/>
        </pc:sldMkLst>
        <pc:spChg chg="add mod ord">
          <ac:chgData name="Weifeng Xu" userId="e7aed605-a3dd-4d5a-a692-a87037af107b" providerId="ADAL" clId="{1D211ED4-7871-4C6B-911C-9AB46F93F33E}" dt="2021-03-08T02:13:02.461" v="4162" actId="20577"/>
          <ac:spMkLst>
            <pc:docMk/>
            <pc:sldMk cId="245120813" sldId="319"/>
            <ac:spMk id="3" creationId="{15FBF1CA-F75C-4767-9C49-7E32FB74A8B7}"/>
          </ac:spMkLst>
        </pc:spChg>
        <pc:spChg chg="add mod">
          <ac:chgData name="Weifeng Xu" userId="e7aed605-a3dd-4d5a-a692-a87037af107b" providerId="ADAL" clId="{1D211ED4-7871-4C6B-911C-9AB46F93F33E}" dt="2021-03-08T02:22:07.992" v="4282" actId="1076"/>
          <ac:spMkLst>
            <pc:docMk/>
            <pc:sldMk cId="245120813" sldId="319"/>
            <ac:spMk id="4" creationId="{7E758A67-147E-4725-A259-3B4C06CD67C1}"/>
          </ac:spMkLst>
        </pc:spChg>
        <pc:spChg chg="add mod">
          <ac:chgData name="Weifeng Xu" userId="e7aed605-a3dd-4d5a-a692-a87037af107b" providerId="ADAL" clId="{1D211ED4-7871-4C6B-911C-9AB46F93F33E}" dt="2021-03-08T02:42:40.524" v="4429" actId="114"/>
          <ac:spMkLst>
            <pc:docMk/>
            <pc:sldMk cId="245120813" sldId="319"/>
            <ac:spMk id="5" creationId="{104B095B-1DBE-488A-90A0-AD4FA048ECBE}"/>
          </ac:spMkLst>
        </pc:spChg>
        <pc:picChg chg="add mod">
          <ac:chgData name="Weifeng Xu" userId="e7aed605-a3dd-4d5a-a692-a87037af107b" providerId="ADAL" clId="{1D211ED4-7871-4C6B-911C-9AB46F93F33E}" dt="2021-03-08T02:11:50.008" v="4119" actId="1076"/>
          <ac:picMkLst>
            <pc:docMk/>
            <pc:sldMk cId="245120813" sldId="319"/>
            <ac:picMk id="2" creationId="{727A32AC-D14D-40D2-87F4-E2306AD491FA}"/>
          </ac:picMkLst>
        </pc:picChg>
      </pc:sldChg>
      <pc:sldChg chg="del">
        <pc:chgData name="Weifeng Xu" userId="e7aed605-a3dd-4d5a-a692-a87037af107b" providerId="ADAL" clId="{1D211ED4-7871-4C6B-911C-9AB46F93F33E}" dt="2021-03-06T01:20:20.716" v="14" actId="47"/>
        <pc:sldMkLst>
          <pc:docMk/>
          <pc:sldMk cId="2446382234" sldId="319"/>
        </pc:sldMkLst>
      </pc:sldChg>
      <pc:sldChg chg="addSp delSp modSp new mod ord modClrScheme chgLayout">
        <pc:chgData name="Weifeng Xu" userId="e7aed605-a3dd-4d5a-a692-a87037af107b" providerId="ADAL" clId="{1D211ED4-7871-4C6B-911C-9AB46F93F33E}" dt="2021-03-10T13:35:14.018" v="8229"/>
        <pc:sldMkLst>
          <pc:docMk/>
          <pc:sldMk cId="216812867" sldId="320"/>
        </pc:sldMkLst>
        <pc:spChg chg="del mod ord">
          <ac:chgData name="Weifeng Xu" userId="e7aed605-a3dd-4d5a-a692-a87037af107b" providerId="ADAL" clId="{1D211ED4-7871-4C6B-911C-9AB46F93F33E}" dt="2021-03-08T02:08:53.616" v="4099" actId="700"/>
          <ac:spMkLst>
            <pc:docMk/>
            <pc:sldMk cId="216812867" sldId="320"/>
            <ac:spMk id="2" creationId="{E4AF054B-C5D2-433B-9A61-74E28BD7ECBB}"/>
          </ac:spMkLst>
        </pc:spChg>
        <pc:spChg chg="del mod ord">
          <ac:chgData name="Weifeng Xu" userId="e7aed605-a3dd-4d5a-a692-a87037af107b" providerId="ADAL" clId="{1D211ED4-7871-4C6B-911C-9AB46F93F33E}" dt="2021-03-08T02:08:53.616" v="4099" actId="700"/>
          <ac:spMkLst>
            <pc:docMk/>
            <pc:sldMk cId="216812867" sldId="320"/>
            <ac:spMk id="3" creationId="{28D6E912-971C-41C7-B820-36CA86B0FB60}"/>
          </ac:spMkLst>
        </pc:spChg>
        <pc:spChg chg="add del mod ord">
          <ac:chgData name="Weifeng Xu" userId="e7aed605-a3dd-4d5a-a692-a87037af107b" providerId="ADAL" clId="{1D211ED4-7871-4C6B-911C-9AB46F93F33E}" dt="2021-03-08T02:08:57.367" v="4100" actId="700"/>
          <ac:spMkLst>
            <pc:docMk/>
            <pc:sldMk cId="216812867" sldId="320"/>
            <ac:spMk id="4" creationId="{5F500DF7-59A3-424D-83FE-9F383588F0B3}"/>
          </ac:spMkLst>
        </pc:spChg>
        <pc:spChg chg="add del mod ord">
          <ac:chgData name="Weifeng Xu" userId="e7aed605-a3dd-4d5a-a692-a87037af107b" providerId="ADAL" clId="{1D211ED4-7871-4C6B-911C-9AB46F93F33E}" dt="2021-03-08T02:08:57.367" v="4100" actId="700"/>
          <ac:spMkLst>
            <pc:docMk/>
            <pc:sldMk cId="216812867" sldId="320"/>
            <ac:spMk id="5" creationId="{4F73B673-8382-4FB2-94CE-52B5728DD1BF}"/>
          </ac:spMkLst>
        </pc:spChg>
        <pc:spChg chg="add mod ord">
          <ac:chgData name="Weifeng Xu" userId="e7aed605-a3dd-4d5a-a692-a87037af107b" providerId="ADAL" clId="{1D211ED4-7871-4C6B-911C-9AB46F93F33E}" dt="2021-03-10T13:35:14.018" v="8229"/>
          <ac:spMkLst>
            <pc:docMk/>
            <pc:sldMk cId="216812867" sldId="320"/>
            <ac:spMk id="6" creationId="{FCD99EE3-1ED2-471F-916D-AD20CA2B4A4D}"/>
          </ac:spMkLst>
        </pc:spChg>
        <pc:spChg chg="add mod ord">
          <ac:chgData name="Weifeng Xu" userId="e7aed605-a3dd-4d5a-a692-a87037af107b" providerId="ADAL" clId="{1D211ED4-7871-4C6B-911C-9AB46F93F33E}" dt="2021-03-08T02:08:57.367" v="4100" actId="700"/>
          <ac:spMkLst>
            <pc:docMk/>
            <pc:sldMk cId="216812867" sldId="320"/>
            <ac:spMk id="7" creationId="{EF7C0D16-8C35-44CA-A75E-7E746C844CE7}"/>
          </ac:spMkLst>
        </pc:spChg>
      </pc:sldChg>
      <pc:sldChg chg="del">
        <pc:chgData name="Weifeng Xu" userId="e7aed605-a3dd-4d5a-a692-a87037af107b" providerId="ADAL" clId="{1D211ED4-7871-4C6B-911C-9AB46F93F33E}" dt="2021-03-06T01:20:20.946" v="21" actId="47"/>
        <pc:sldMkLst>
          <pc:docMk/>
          <pc:sldMk cId="3877897741" sldId="320"/>
        </pc:sldMkLst>
      </pc:sldChg>
      <pc:sldChg chg="del">
        <pc:chgData name="Weifeng Xu" userId="e7aed605-a3dd-4d5a-a692-a87037af107b" providerId="ADAL" clId="{1D211ED4-7871-4C6B-911C-9AB46F93F33E}" dt="2021-03-06T01:20:20.979" v="22" actId="47"/>
        <pc:sldMkLst>
          <pc:docMk/>
          <pc:sldMk cId="926804527" sldId="321"/>
        </pc:sldMkLst>
      </pc:sldChg>
      <pc:sldChg chg="addSp delSp modSp new mod modClrScheme chgLayout">
        <pc:chgData name="Weifeng Xu" userId="e7aed605-a3dd-4d5a-a692-a87037af107b" providerId="ADAL" clId="{1D211ED4-7871-4C6B-911C-9AB46F93F33E}" dt="2021-03-08T16:29:18.473" v="5604"/>
        <pc:sldMkLst>
          <pc:docMk/>
          <pc:sldMk cId="2478509682" sldId="321"/>
        </pc:sldMkLst>
        <pc:spChg chg="del mod ord">
          <ac:chgData name="Weifeng Xu" userId="e7aed605-a3dd-4d5a-a692-a87037af107b" providerId="ADAL" clId="{1D211ED4-7871-4C6B-911C-9AB46F93F33E}" dt="2021-03-08T03:21:33.457" v="4704" actId="700"/>
          <ac:spMkLst>
            <pc:docMk/>
            <pc:sldMk cId="2478509682" sldId="321"/>
            <ac:spMk id="2" creationId="{03389196-FBB7-49FF-A828-DAC2924FCAD1}"/>
          </ac:spMkLst>
        </pc:spChg>
        <pc:spChg chg="add mod ord">
          <ac:chgData name="Weifeng Xu" userId="e7aed605-a3dd-4d5a-a692-a87037af107b" providerId="ADAL" clId="{1D211ED4-7871-4C6B-911C-9AB46F93F33E}" dt="2021-03-08T03:23:07.759" v="4729" actId="20577"/>
          <ac:spMkLst>
            <pc:docMk/>
            <pc:sldMk cId="2478509682" sldId="321"/>
            <ac:spMk id="3" creationId="{9863C30B-8233-4000-AD35-2BD38E946710}"/>
          </ac:spMkLst>
        </pc:spChg>
        <pc:spChg chg="add mod ord">
          <ac:chgData name="Weifeng Xu" userId="e7aed605-a3dd-4d5a-a692-a87037af107b" providerId="ADAL" clId="{1D211ED4-7871-4C6B-911C-9AB46F93F33E}" dt="2021-03-08T16:29:18.473" v="5604"/>
          <ac:spMkLst>
            <pc:docMk/>
            <pc:sldMk cId="2478509682" sldId="321"/>
            <ac:spMk id="4" creationId="{8011BAEF-C831-4A9D-87EF-BB51EF3724D7}"/>
          </ac:spMkLst>
        </pc:spChg>
        <pc:picChg chg="add del">
          <ac:chgData name="Weifeng Xu" userId="e7aed605-a3dd-4d5a-a692-a87037af107b" providerId="ADAL" clId="{1D211ED4-7871-4C6B-911C-9AB46F93F33E}" dt="2021-03-08T03:24:53.706" v="4782" actId="22"/>
          <ac:picMkLst>
            <pc:docMk/>
            <pc:sldMk cId="2478509682" sldId="321"/>
            <ac:picMk id="6" creationId="{8B12C78F-BD32-4DA7-BD65-74731A24D30D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08T13:23:56.144" v="5304" actId="20577"/>
        <pc:sldMkLst>
          <pc:docMk/>
          <pc:sldMk cId="2765856730" sldId="322"/>
        </pc:sldMkLst>
        <pc:spChg chg="mod">
          <ac:chgData name="Weifeng Xu" userId="e7aed605-a3dd-4d5a-a692-a87037af107b" providerId="ADAL" clId="{1D211ED4-7871-4C6B-911C-9AB46F93F33E}" dt="2021-03-08T02:27:42.262" v="4323" actId="114"/>
          <ac:spMkLst>
            <pc:docMk/>
            <pc:sldMk cId="2765856730" sldId="322"/>
            <ac:spMk id="2" creationId="{7EF01300-FDAC-49CA-9FA5-009459466D00}"/>
          </ac:spMkLst>
        </pc:spChg>
        <pc:spChg chg="add mod">
          <ac:chgData name="Weifeng Xu" userId="e7aed605-a3dd-4d5a-a692-a87037af107b" providerId="ADAL" clId="{1D211ED4-7871-4C6B-911C-9AB46F93F33E}" dt="2021-03-08T13:23:51.616" v="5299" actId="20577"/>
          <ac:spMkLst>
            <pc:docMk/>
            <pc:sldMk cId="2765856730" sldId="322"/>
            <ac:spMk id="9" creationId="{77129655-95B1-4B0A-9842-3252E2AE3C63}"/>
          </ac:spMkLst>
        </pc:spChg>
        <pc:spChg chg="add mod">
          <ac:chgData name="Weifeng Xu" userId="e7aed605-a3dd-4d5a-a692-a87037af107b" providerId="ADAL" clId="{1D211ED4-7871-4C6B-911C-9AB46F93F33E}" dt="2021-03-08T13:23:56.144" v="5304" actId="20577"/>
          <ac:spMkLst>
            <pc:docMk/>
            <pc:sldMk cId="2765856730" sldId="322"/>
            <ac:spMk id="11" creationId="{5A1055A0-3CE6-4EE7-B13D-FCED616337D1}"/>
          </ac:spMkLst>
        </pc:spChg>
        <pc:spChg chg="add mod">
          <ac:chgData name="Weifeng Xu" userId="e7aed605-a3dd-4d5a-a692-a87037af107b" providerId="ADAL" clId="{1D211ED4-7871-4C6B-911C-9AB46F93F33E}" dt="2021-03-08T13:00:02.627" v="5145" actId="114"/>
          <ac:spMkLst>
            <pc:docMk/>
            <pc:sldMk cId="2765856730" sldId="322"/>
            <ac:spMk id="13" creationId="{5702AA68-B168-42A0-8CBE-8F951B7E8D9B}"/>
          </ac:spMkLst>
        </pc:spChg>
        <pc:picChg chg="add del mod modCrop">
          <ac:chgData name="Weifeng Xu" userId="e7aed605-a3dd-4d5a-a692-a87037af107b" providerId="ADAL" clId="{1D211ED4-7871-4C6B-911C-9AB46F93F33E}" dt="2021-03-08T02:29:36.059" v="4332" actId="478"/>
          <ac:picMkLst>
            <pc:docMk/>
            <pc:sldMk cId="2765856730" sldId="322"/>
            <ac:picMk id="4" creationId="{3383FA07-6E6E-4BF6-9A52-5F719BDFF3F6}"/>
          </ac:picMkLst>
        </pc:picChg>
        <pc:picChg chg="add mod">
          <ac:chgData name="Weifeng Xu" userId="e7aed605-a3dd-4d5a-a692-a87037af107b" providerId="ADAL" clId="{1D211ED4-7871-4C6B-911C-9AB46F93F33E}" dt="2021-03-08T02:44:46.499" v="4492" actId="1076"/>
          <ac:picMkLst>
            <pc:docMk/>
            <pc:sldMk cId="2765856730" sldId="322"/>
            <ac:picMk id="6" creationId="{7771D77C-2610-48B9-BCA1-0F762BB35D46}"/>
          </ac:picMkLst>
        </pc:picChg>
        <pc:picChg chg="add mod">
          <ac:chgData name="Weifeng Xu" userId="e7aed605-a3dd-4d5a-a692-a87037af107b" providerId="ADAL" clId="{1D211ED4-7871-4C6B-911C-9AB46F93F33E}" dt="2021-03-08T02:44:42.476" v="4491" actId="1076"/>
          <ac:picMkLst>
            <pc:docMk/>
            <pc:sldMk cId="2765856730" sldId="322"/>
            <ac:picMk id="8" creationId="{4CB1D901-00F1-4896-908A-AE6ACABD5EB1}"/>
          </ac:picMkLst>
        </pc:picChg>
        <pc:cxnChg chg="add mod">
          <ac:chgData name="Weifeng Xu" userId="e7aed605-a3dd-4d5a-a692-a87037af107b" providerId="ADAL" clId="{1D211ED4-7871-4C6B-911C-9AB46F93F33E}" dt="2021-03-08T12:59:53.266" v="5143" actId="14100"/>
          <ac:cxnSpMkLst>
            <pc:docMk/>
            <pc:sldMk cId="2765856730" sldId="322"/>
            <ac:cxnSpMk id="15" creationId="{42763107-D213-4480-800A-08CEB1DA37BF}"/>
          </ac:cxnSpMkLst>
        </pc:cxnChg>
      </pc:sldChg>
      <pc:sldChg chg="del">
        <pc:chgData name="Weifeng Xu" userId="e7aed605-a3dd-4d5a-a692-a87037af107b" providerId="ADAL" clId="{1D211ED4-7871-4C6B-911C-9AB46F93F33E}" dt="2021-03-06T01:20:23.414" v="23" actId="47"/>
        <pc:sldMkLst>
          <pc:docMk/>
          <pc:sldMk cId="3506800452" sldId="322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8T13:24:15.756" v="5315" actId="14100"/>
        <pc:sldMkLst>
          <pc:docMk/>
          <pc:sldMk cId="3181738727" sldId="323"/>
        </pc:sldMkLst>
        <pc:spChg chg="del">
          <ac:chgData name="Weifeng Xu" userId="e7aed605-a3dd-4d5a-a692-a87037af107b" providerId="ADAL" clId="{1D211ED4-7871-4C6B-911C-9AB46F93F33E}" dt="2021-03-08T02:36:58.236" v="4344" actId="700"/>
          <ac:spMkLst>
            <pc:docMk/>
            <pc:sldMk cId="3181738727" sldId="323"/>
            <ac:spMk id="2" creationId="{01C15BFB-7513-4EE7-8CBB-1F4C1D20FE6A}"/>
          </ac:spMkLst>
        </pc:spChg>
        <pc:spChg chg="add mod">
          <ac:chgData name="Weifeng Xu" userId="e7aed605-a3dd-4d5a-a692-a87037af107b" providerId="ADAL" clId="{1D211ED4-7871-4C6B-911C-9AB46F93F33E}" dt="2021-03-08T13:24:03.760" v="5307" actId="20577"/>
          <ac:spMkLst>
            <pc:docMk/>
            <pc:sldMk cId="3181738727" sldId="323"/>
            <ac:spMk id="11" creationId="{285F7F98-D134-4119-93EE-B4E39DF512B3}"/>
          </ac:spMkLst>
        </pc:spChg>
        <pc:spChg chg="add mod">
          <ac:chgData name="Weifeng Xu" userId="e7aed605-a3dd-4d5a-a692-a87037af107b" providerId="ADAL" clId="{1D211ED4-7871-4C6B-911C-9AB46F93F33E}" dt="2021-03-08T13:24:09.126" v="5311" actId="14100"/>
          <ac:spMkLst>
            <pc:docMk/>
            <pc:sldMk cId="3181738727" sldId="323"/>
            <ac:spMk id="12" creationId="{E63C2FC4-8DB2-445A-901E-369C6BE74497}"/>
          </ac:spMkLst>
        </pc:spChg>
        <pc:spChg chg="add mod">
          <ac:chgData name="Weifeng Xu" userId="e7aed605-a3dd-4d5a-a692-a87037af107b" providerId="ADAL" clId="{1D211ED4-7871-4C6B-911C-9AB46F93F33E}" dt="2021-03-08T13:24:15.756" v="5315" actId="14100"/>
          <ac:spMkLst>
            <pc:docMk/>
            <pc:sldMk cId="3181738727" sldId="323"/>
            <ac:spMk id="13" creationId="{EE6AE1CB-0A39-4676-98C6-07B846CA582E}"/>
          </ac:spMkLst>
        </pc:spChg>
        <pc:picChg chg="add mod">
          <ac:chgData name="Weifeng Xu" userId="e7aed605-a3dd-4d5a-a692-a87037af107b" providerId="ADAL" clId="{1D211ED4-7871-4C6B-911C-9AB46F93F33E}" dt="2021-03-08T02:41:12.332" v="4362" actId="1076"/>
          <ac:picMkLst>
            <pc:docMk/>
            <pc:sldMk cId="3181738727" sldId="323"/>
            <ac:picMk id="4" creationId="{51B4457E-8227-4C57-A063-F0DE545A007A}"/>
          </ac:picMkLst>
        </pc:picChg>
        <pc:picChg chg="add del mod">
          <ac:chgData name="Weifeng Xu" userId="e7aed605-a3dd-4d5a-a692-a87037af107b" providerId="ADAL" clId="{1D211ED4-7871-4C6B-911C-9AB46F93F33E}" dt="2021-03-08T02:39:49.290" v="4355" actId="478"/>
          <ac:picMkLst>
            <pc:docMk/>
            <pc:sldMk cId="3181738727" sldId="323"/>
            <ac:picMk id="6" creationId="{67C46611-6617-4492-AEFB-0224276ECBA6}"/>
          </ac:picMkLst>
        </pc:picChg>
        <pc:picChg chg="add mod">
          <ac:chgData name="Weifeng Xu" userId="e7aed605-a3dd-4d5a-a692-a87037af107b" providerId="ADAL" clId="{1D211ED4-7871-4C6B-911C-9AB46F93F33E}" dt="2021-03-08T02:41:12.332" v="4362" actId="1076"/>
          <ac:picMkLst>
            <pc:docMk/>
            <pc:sldMk cId="3181738727" sldId="323"/>
            <ac:picMk id="8" creationId="{632C99DB-B739-4544-B056-4895F34FECCA}"/>
          </ac:picMkLst>
        </pc:picChg>
        <pc:picChg chg="add del mod">
          <ac:chgData name="Weifeng Xu" userId="e7aed605-a3dd-4d5a-a692-a87037af107b" providerId="ADAL" clId="{1D211ED4-7871-4C6B-911C-9AB46F93F33E}" dt="2021-03-08T02:59:12.090" v="4690" actId="478"/>
          <ac:picMkLst>
            <pc:docMk/>
            <pc:sldMk cId="3181738727" sldId="323"/>
            <ac:picMk id="10" creationId="{058E64FC-A34A-453C-A44A-E677DC4420B2}"/>
          </ac:picMkLst>
        </pc:picChg>
        <pc:picChg chg="add mod">
          <ac:chgData name="Weifeng Xu" userId="e7aed605-a3dd-4d5a-a692-a87037af107b" providerId="ADAL" clId="{1D211ED4-7871-4C6B-911C-9AB46F93F33E}" dt="2021-03-08T02:59:19.613" v="4692" actId="1076"/>
          <ac:picMkLst>
            <pc:docMk/>
            <pc:sldMk cId="3181738727" sldId="323"/>
            <ac:picMk id="15" creationId="{4860ED13-6D2B-4D92-9603-67249096E27D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8T15:38:17.427" v="5391" actId="207"/>
        <pc:sldMkLst>
          <pc:docMk/>
          <pc:sldMk cId="3279891350" sldId="324"/>
        </pc:sldMkLst>
        <pc:spChg chg="add mod">
          <ac:chgData name="Weifeng Xu" userId="e7aed605-a3dd-4d5a-a692-a87037af107b" providerId="ADAL" clId="{1D211ED4-7871-4C6B-911C-9AB46F93F33E}" dt="2021-03-08T15:38:17.427" v="5391" actId="207"/>
          <ac:spMkLst>
            <pc:docMk/>
            <pc:sldMk cId="3279891350" sldId="324"/>
            <ac:spMk id="5" creationId="{FC3F0D4D-0449-44A1-94F3-4DB90A35CDA5}"/>
          </ac:spMkLst>
        </pc:spChg>
        <pc:spChg chg="add mod">
          <ac:chgData name="Weifeng Xu" userId="e7aed605-a3dd-4d5a-a692-a87037af107b" providerId="ADAL" clId="{1D211ED4-7871-4C6B-911C-9AB46F93F33E}" dt="2021-03-08T13:58:29.325" v="5389" actId="20577"/>
          <ac:spMkLst>
            <pc:docMk/>
            <pc:sldMk cId="3279891350" sldId="324"/>
            <ac:spMk id="6" creationId="{40F25AEC-384E-4379-9242-7CD2EAB525FD}"/>
          </ac:spMkLst>
        </pc:spChg>
        <pc:picChg chg="add mod">
          <ac:chgData name="Weifeng Xu" userId="e7aed605-a3dd-4d5a-a692-a87037af107b" providerId="ADAL" clId="{1D211ED4-7871-4C6B-911C-9AB46F93F33E}" dt="2021-03-08T13:56:52.402" v="5336" actId="1076"/>
          <ac:picMkLst>
            <pc:docMk/>
            <pc:sldMk cId="3279891350" sldId="324"/>
            <ac:picMk id="3" creationId="{31D08DA4-19E4-41FB-A185-3A6E7E206FB1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09T03:21:25.347" v="6646"/>
        <pc:sldMkLst>
          <pc:docMk/>
          <pc:sldMk cId="621502992" sldId="325"/>
        </pc:sldMkLst>
        <pc:spChg chg="add mod ord">
          <ac:chgData name="Weifeng Xu" userId="e7aed605-a3dd-4d5a-a692-a87037af107b" providerId="ADAL" clId="{1D211ED4-7871-4C6B-911C-9AB46F93F33E}" dt="2021-03-09T00:33:28.512" v="5701" actId="700"/>
          <ac:spMkLst>
            <pc:docMk/>
            <pc:sldMk cId="621502992" sldId="325"/>
            <ac:spMk id="4" creationId="{0155659C-00DA-4AC7-8D05-40B524B912D9}"/>
          </ac:spMkLst>
        </pc:spChg>
        <pc:spChg chg="add mod ord">
          <ac:chgData name="Weifeng Xu" userId="e7aed605-a3dd-4d5a-a692-a87037af107b" providerId="ADAL" clId="{1D211ED4-7871-4C6B-911C-9AB46F93F33E}" dt="2021-03-09T00:36:28.012" v="5774" actId="6549"/>
          <ac:spMkLst>
            <pc:docMk/>
            <pc:sldMk cId="621502992" sldId="325"/>
            <ac:spMk id="5" creationId="{55BC3E0B-E065-49DA-8E46-E784BA68CAE7}"/>
          </ac:spMkLst>
        </pc:spChg>
        <pc:picChg chg="add del mod">
          <ac:chgData name="Weifeng Xu" userId="e7aed605-a3dd-4d5a-a692-a87037af107b" providerId="ADAL" clId="{1D211ED4-7871-4C6B-911C-9AB46F93F33E}" dt="2021-03-09T00:29:04.146" v="5665" actId="21"/>
          <ac:picMkLst>
            <pc:docMk/>
            <pc:sldMk cId="621502992" sldId="325"/>
            <ac:picMk id="3" creationId="{D5CC2958-8631-4A04-A0F6-A8637267DAAC}"/>
          </ac:picMkLst>
        </pc:picChg>
      </pc:sldChg>
      <pc:sldChg chg="addSp delSp modSp new mod chgLayout modNotesTx">
        <pc:chgData name="Weifeng Xu" userId="e7aed605-a3dd-4d5a-a692-a87037af107b" providerId="ADAL" clId="{1D211ED4-7871-4C6B-911C-9AB46F93F33E}" dt="2021-03-09T02:28:36.607" v="6287" actId="207"/>
        <pc:sldMkLst>
          <pc:docMk/>
          <pc:sldMk cId="4146349911" sldId="326"/>
        </pc:sldMkLst>
        <pc:spChg chg="mod ord">
          <ac:chgData name="Weifeng Xu" userId="e7aed605-a3dd-4d5a-a692-a87037af107b" providerId="ADAL" clId="{1D211ED4-7871-4C6B-911C-9AB46F93F33E}" dt="2021-03-09T01:44:15.823" v="6052" actId="700"/>
          <ac:spMkLst>
            <pc:docMk/>
            <pc:sldMk cId="4146349911" sldId="326"/>
            <ac:spMk id="2" creationId="{AE23B2B3-BB21-4B08-81CE-DE4C783D229A}"/>
          </ac:spMkLst>
        </pc:spChg>
        <pc:spChg chg="add mod">
          <ac:chgData name="Weifeng Xu" userId="e7aed605-a3dd-4d5a-a692-a87037af107b" providerId="ADAL" clId="{1D211ED4-7871-4C6B-911C-9AB46F93F33E}" dt="2021-03-09T01:03:52.115" v="5905" actId="114"/>
          <ac:spMkLst>
            <pc:docMk/>
            <pc:sldMk cId="4146349911" sldId="326"/>
            <ac:spMk id="8" creationId="{B61EF88A-74EC-411A-9462-CD9C2CB43DD6}"/>
          </ac:spMkLst>
        </pc:spChg>
        <pc:spChg chg="add mod">
          <ac:chgData name="Weifeng Xu" userId="e7aed605-a3dd-4d5a-a692-a87037af107b" providerId="ADAL" clId="{1D211ED4-7871-4C6B-911C-9AB46F93F33E}" dt="2021-03-09T01:10:13.881" v="6039" actId="1035"/>
          <ac:spMkLst>
            <pc:docMk/>
            <pc:sldMk cId="4146349911" sldId="326"/>
            <ac:spMk id="9" creationId="{FE50585A-0377-4337-BF49-07A5F4ED10AF}"/>
          </ac:spMkLst>
        </pc:spChg>
        <pc:spChg chg="add mod">
          <ac:chgData name="Weifeng Xu" userId="e7aed605-a3dd-4d5a-a692-a87037af107b" providerId="ADAL" clId="{1D211ED4-7871-4C6B-911C-9AB46F93F33E}" dt="2021-03-09T01:11:07.259" v="6050" actId="108"/>
          <ac:spMkLst>
            <pc:docMk/>
            <pc:sldMk cId="4146349911" sldId="326"/>
            <ac:spMk id="11" creationId="{01CD98DF-CE67-4A17-80BB-3AA927695EDC}"/>
          </ac:spMkLst>
        </pc:spChg>
        <pc:spChg chg="add mod">
          <ac:chgData name="Weifeng Xu" userId="e7aed605-a3dd-4d5a-a692-a87037af107b" providerId="ADAL" clId="{1D211ED4-7871-4C6B-911C-9AB46F93F33E}" dt="2021-03-09T02:28:36.607" v="6287" actId="207"/>
          <ac:spMkLst>
            <pc:docMk/>
            <pc:sldMk cId="4146349911" sldId="326"/>
            <ac:spMk id="13" creationId="{2D648465-5827-4F73-A364-07E02617C296}"/>
          </ac:spMkLst>
        </pc:spChg>
        <pc:picChg chg="add del mod">
          <ac:chgData name="Weifeng Xu" userId="e7aed605-a3dd-4d5a-a692-a87037af107b" providerId="ADAL" clId="{1D211ED4-7871-4C6B-911C-9AB46F93F33E}" dt="2021-03-09T00:52:38.643" v="5829" actId="478"/>
          <ac:picMkLst>
            <pc:docMk/>
            <pc:sldMk cId="4146349911" sldId="326"/>
            <ac:picMk id="3" creationId="{1D9C95CE-97F6-4B31-BD89-9CFF7E598BD7}"/>
          </ac:picMkLst>
        </pc:picChg>
        <pc:picChg chg="add mod">
          <ac:chgData name="Weifeng Xu" userId="e7aed605-a3dd-4d5a-a692-a87037af107b" providerId="ADAL" clId="{1D211ED4-7871-4C6B-911C-9AB46F93F33E}" dt="2021-03-09T01:03:22.118" v="5868" actId="1076"/>
          <ac:picMkLst>
            <pc:docMk/>
            <pc:sldMk cId="4146349911" sldId="326"/>
            <ac:picMk id="5" creationId="{F6FD8820-C6DC-4288-9015-27D4C4CB584E}"/>
          </ac:picMkLst>
        </pc:picChg>
        <pc:picChg chg="add mod">
          <ac:chgData name="Weifeng Xu" userId="e7aed605-a3dd-4d5a-a692-a87037af107b" providerId="ADAL" clId="{1D211ED4-7871-4C6B-911C-9AB46F93F33E}" dt="2021-03-09T01:10:13.881" v="6039" actId="1035"/>
          <ac:picMkLst>
            <pc:docMk/>
            <pc:sldMk cId="4146349911" sldId="326"/>
            <ac:picMk id="7" creationId="{963A424D-1B3D-48A2-9E1A-3E178CF34703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09T00:46:31.510" v="5828" actId="1440"/>
        <pc:sldMkLst>
          <pc:docMk/>
          <pc:sldMk cId="1182446801" sldId="327"/>
        </pc:sldMkLst>
        <pc:spChg chg="mod ord">
          <ac:chgData name="Weifeng Xu" userId="e7aed605-a3dd-4d5a-a692-a87037af107b" providerId="ADAL" clId="{1D211ED4-7871-4C6B-911C-9AB46F93F33E}" dt="2021-03-09T00:42:56.856" v="5794" actId="700"/>
          <ac:spMkLst>
            <pc:docMk/>
            <pc:sldMk cId="1182446801" sldId="327"/>
            <ac:spMk id="2" creationId="{74AD3B46-9F63-4499-8A98-92F92BCB8A8A}"/>
          </ac:spMkLst>
        </pc:spChg>
        <pc:spChg chg="del">
          <ac:chgData name="Weifeng Xu" userId="e7aed605-a3dd-4d5a-a692-a87037af107b" providerId="ADAL" clId="{1D211ED4-7871-4C6B-911C-9AB46F93F33E}" dt="2021-03-09T00:42:56.856" v="5794" actId="700"/>
          <ac:spMkLst>
            <pc:docMk/>
            <pc:sldMk cId="1182446801" sldId="327"/>
            <ac:spMk id="3" creationId="{4BD86CC5-087A-4420-AC3C-8F03FFF89799}"/>
          </ac:spMkLst>
        </pc:spChg>
        <pc:picChg chg="add mod">
          <ac:chgData name="Weifeng Xu" userId="e7aed605-a3dd-4d5a-a692-a87037af107b" providerId="ADAL" clId="{1D211ED4-7871-4C6B-911C-9AB46F93F33E}" dt="2021-03-09T00:45:58.382" v="5817" actId="14100"/>
          <ac:picMkLst>
            <pc:docMk/>
            <pc:sldMk cId="1182446801" sldId="327"/>
            <ac:picMk id="5" creationId="{11D64E2B-B541-4A32-B9CC-6D4F4F0FEC30}"/>
          </ac:picMkLst>
        </pc:picChg>
        <pc:picChg chg="add del mod">
          <ac:chgData name="Weifeng Xu" userId="e7aed605-a3dd-4d5a-a692-a87037af107b" providerId="ADAL" clId="{1D211ED4-7871-4C6B-911C-9AB46F93F33E}" dt="2021-03-09T00:45:25.715" v="5802" actId="478"/>
          <ac:picMkLst>
            <pc:docMk/>
            <pc:sldMk cId="1182446801" sldId="327"/>
            <ac:picMk id="7" creationId="{42E272EC-60A7-4581-806D-CF62E6FA0C99}"/>
          </ac:picMkLst>
        </pc:picChg>
        <pc:picChg chg="add mod">
          <ac:chgData name="Weifeng Xu" userId="e7aed605-a3dd-4d5a-a692-a87037af107b" providerId="ADAL" clId="{1D211ED4-7871-4C6B-911C-9AB46F93F33E}" dt="2021-03-09T00:46:03.400" v="5819" actId="14100"/>
          <ac:picMkLst>
            <pc:docMk/>
            <pc:sldMk cId="1182446801" sldId="327"/>
            <ac:picMk id="9" creationId="{AF0BD081-4740-4EEF-B7D5-34E51B096295}"/>
          </ac:picMkLst>
        </pc:picChg>
        <pc:picChg chg="add mod">
          <ac:chgData name="Weifeng Xu" userId="e7aed605-a3dd-4d5a-a692-a87037af107b" providerId="ADAL" clId="{1D211ED4-7871-4C6B-911C-9AB46F93F33E}" dt="2021-03-09T00:46:31.510" v="5828" actId="1440"/>
          <ac:picMkLst>
            <pc:docMk/>
            <pc:sldMk cId="1182446801" sldId="327"/>
            <ac:picMk id="3074" creationId="{00ED66F9-A94A-44B5-9E1E-DC31335E5E6E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9T01:48:19.397" v="6111"/>
        <pc:sldMkLst>
          <pc:docMk/>
          <pc:sldMk cId="6641942" sldId="328"/>
        </pc:sldMkLst>
        <pc:spChg chg="mod">
          <ac:chgData name="Weifeng Xu" userId="e7aed605-a3dd-4d5a-a692-a87037af107b" providerId="ADAL" clId="{1D211ED4-7871-4C6B-911C-9AB46F93F33E}" dt="2021-03-09T01:44:58.136" v="6092" actId="108"/>
          <ac:spMkLst>
            <pc:docMk/>
            <pc:sldMk cId="6641942" sldId="328"/>
            <ac:spMk id="2" creationId="{AC8D431C-3185-44A7-89CE-BB818998D0A5}"/>
          </ac:spMkLst>
        </pc:spChg>
        <pc:spChg chg="add mod">
          <ac:chgData name="Weifeng Xu" userId="e7aed605-a3dd-4d5a-a692-a87037af107b" providerId="ADAL" clId="{1D211ED4-7871-4C6B-911C-9AB46F93F33E}" dt="2021-03-09T01:46:16.327" v="6106" actId="20577"/>
          <ac:spMkLst>
            <pc:docMk/>
            <pc:sldMk cId="6641942" sldId="328"/>
            <ac:spMk id="7" creationId="{61C96102-D954-4DD4-A14F-5A296930E014}"/>
          </ac:spMkLst>
        </pc:spChg>
        <pc:spChg chg="add mod">
          <ac:chgData name="Weifeng Xu" userId="e7aed605-a3dd-4d5a-a692-a87037af107b" providerId="ADAL" clId="{1D211ED4-7871-4C6B-911C-9AB46F93F33E}" dt="2021-03-09T01:46:30.955" v="6110" actId="1076"/>
          <ac:spMkLst>
            <pc:docMk/>
            <pc:sldMk cId="6641942" sldId="328"/>
            <ac:spMk id="8" creationId="{C08171A6-D9C5-4208-9ACC-5433977DCE38}"/>
          </ac:spMkLst>
        </pc:spChg>
        <pc:picChg chg="add mod">
          <ac:chgData name="Weifeng Xu" userId="e7aed605-a3dd-4d5a-a692-a87037af107b" providerId="ADAL" clId="{1D211ED4-7871-4C6B-911C-9AB46F93F33E}" dt="2021-03-09T01:46:03.307" v="6099" actId="1076"/>
          <ac:picMkLst>
            <pc:docMk/>
            <pc:sldMk cId="6641942" sldId="328"/>
            <ac:picMk id="4" creationId="{7EE55FC6-78CA-4F28-8CAB-4F06822265AF}"/>
          </ac:picMkLst>
        </pc:picChg>
        <pc:picChg chg="add mod">
          <ac:chgData name="Weifeng Xu" userId="e7aed605-a3dd-4d5a-a692-a87037af107b" providerId="ADAL" clId="{1D211ED4-7871-4C6B-911C-9AB46F93F33E}" dt="2021-03-09T01:46:22.795" v="6107" actId="1076"/>
          <ac:picMkLst>
            <pc:docMk/>
            <pc:sldMk cId="6641942" sldId="328"/>
            <ac:picMk id="6" creationId="{40753B66-878C-403D-8250-5D0A518A0653}"/>
          </ac:picMkLst>
        </pc:picChg>
      </pc:sldChg>
      <pc:sldChg chg="addSp delSp modSp new del mod modClrScheme chgLayout">
        <pc:chgData name="Weifeng Xu" userId="e7aed605-a3dd-4d5a-a692-a87037af107b" providerId="ADAL" clId="{1D211ED4-7871-4C6B-911C-9AB46F93F33E}" dt="2021-03-10T02:29:24.553" v="8221" actId="47"/>
        <pc:sldMkLst>
          <pc:docMk/>
          <pc:sldMk cId="1095608556" sldId="329"/>
        </pc:sldMkLst>
        <pc:spChg chg="del mod ord">
          <ac:chgData name="Weifeng Xu" userId="e7aed605-a3dd-4d5a-a692-a87037af107b" providerId="ADAL" clId="{1D211ED4-7871-4C6B-911C-9AB46F93F33E}" dt="2021-03-09T01:58:49.110" v="6116" actId="700"/>
          <ac:spMkLst>
            <pc:docMk/>
            <pc:sldMk cId="1095608556" sldId="329"/>
            <ac:spMk id="2" creationId="{E6EBC436-BF7B-4854-88AB-29A3CEBE92AA}"/>
          </ac:spMkLst>
        </pc:spChg>
        <pc:spChg chg="del">
          <ac:chgData name="Weifeng Xu" userId="e7aed605-a3dd-4d5a-a692-a87037af107b" providerId="ADAL" clId="{1D211ED4-7871-4C6B-911C-9AB46F93F33E}" dt="2021-03-09T01:58:49.110" v="6116" actId="700"/>
          <ac:spMkLst>
            <pc:docMk/>
            <pc:sldMk cId="1095608556" sldId="329"/>
            <ac:spMk id="3" creationId="{7EA07F2B-4FAA-401C-8B53-654EA2676793}"/>
          </ac:spMkLst>
        </pc:spChg>
        <pc:spChg chg="add mod ord">
          <ac:chgData name="Weifeng Xu" userId="e7aed605-a3dd-4d5a-a692-a87037af107b" providerId="ADAL" clId="{1D211ED4-7871-4C6B-911C-9AB46F93F33E}" dt="2021-03-09T01:58:49.110" v="6116" actId="700"/>
          <ac:spMkLst>
            <pc:docMk/>
            <pc:sldMk cId="1095608556" sldId="329"/>
            <ac:spMk id="4" creationId="{019D271A-2A73-483F-A892-94048E4998DE}"/>
          </ac:spMkLst>
        </pc:spChg>
      </pc:sldChg>
      <pc:sldChg chg="addSp modSp new mod modNotesTx">
        <pc:chgData name="Weifeng Xu" userId="e7aed605-a3dd-4d5a-a692-a87037af107b" providerId="ADAL" clId="{1D211ED4-7871-4C6B-911C-9AB46F93F33E}" dt="2021-03-09T03:14:21.193" v="6643" actId="20577"/>
        <pc:sldMkLst>
          <pc:docMk/>
          <pc:sldMk cId="1423886505" sldId="330"/>
        </pc:sldMkLst>
        <pc:spChg chg="mod">
          <ac:chgData name="Weifeng Xu" userId="e7aed605-a3dd-4d5a-a692-a87037af107b" providerId="ADAL" clId="{1D211ED4-7871-4C6B-911C-9AB46F93F33E}" dt="2021-03-09T02:08:20.141" v="6168" actId="20577"/>
          <ac:spMkLst>
            <pc:docMk/>
            <pc:sldMk cId="1423886505" sldId="330"/>
            <ac:spMk id="2" creationId="{0F4B55EF-824B-43A4-BF6E-8070F09FCD0C}"/>
          </ac:spMkLst>
        </pc:spChg>
        <pc:spChg chg="add mod">
          <ac:chgData name="Weifeng Xu" userId="e7aed605-a3dd-4d5a-a692-a87037af107b" providerId="ADAL" clId="{1D211ED4-7871-4C6B-911C-9AB46F93F33E}" dt="2021-03-09T02:09:42.714" v="6184" actId="1076"/>
          <ac:spMkLst>
            <pc:docMk/>
            <pc:sldMk cId="1423886505" sldId="330"/>
            <ac:spMk id="6" creationId="{67511DF6-BEA1-4A53-8B0A-74EBBCBDBFAB}"/>
          </ac:spMkLst>
        </pc:spChg>
        <pc:spChg chg="add mod">
          <ac:chgData name="Weifeng Xu" userId="e7aed605-a3dd-4d5a-a692-a87037af107b" providerId="ADAL" clId="{1D211ED4-7871-4C6B-911C-9AB46F93F33E}" dt="2021-03-09T03:13:54.514" v="6622" actId="207"/>
          <ac:spMkLst>
            <pc:docMk/>
            <pc:sldMk cId="1423886505" sldId="330"/>
            <ac:spMk id="8" creationId="{29505E78-6396-48D3-86C6-6B06A88A4703}"/>
          </ac:spMkLst>
        </pc:spChg>
        <pc:spChg chg="add mod">
          <ac:chgData name="Weifeng Xu" userId="e7aed605-a3dd-4d5a-a692-a87037af107b" providerId="ADAL" clId="{1D211ED4-7871-4C6B-911C-9AB46F93F33E}" dt="2021-03-09T03:14:21.193" v="6643" actId="20577"/>
          <ac:spMkLst>
            <pc:docMk/>
            <pc:sldMk cId="1423886505" sldId="330"/>
            <ac:spMk id="10" creationId="{24AD2A81-7EB9-4E86-9DB4-1A9C45A1DBE9}"/>
          </ac:spMkLst>
        </pc:spChg>
        <pc:picChg chg="add mod">
          <ac:chgData name="Weifeng Xu" userId="e7aed605-a3dd-4d5a-a692-a87037af107b" providerId="ADAL" clId="{1D211ED4-7871-4C6B-911C-9AB46F93F33E}" dt="2021-03-09T02:07:39.110" v="6119" actId="1076"/>
          <ac:picMkLst>
            <pc:docMk/>
            <pc:sldMk cId="1423886505" sldId="330"/>
            <ac:picMk id="4" creationId="{AB1D43BE-0606-4565-8100-42B5809BBF39}"/>
          </ac:picMkLst>
        </pc:picChg>
      </pc:sldChg>
      <pc:sldChg chg="addSp delSp modSp new mod">
        <pc:chgData name="Weifeng Xu" userId="e7aed605-a3dd-4d5a-a692-a87037af107b" providerId="ADAL" clId="{1D211ED4-7871-4C6B-911C-9AB46F93F33E}" dt="2021-03-09T19:39:23.715" v="6749" actId="1076"/>
        <pc:sldMkLst>
          <pc:docMk/>
          <pc:sldMk cId="1359861115" sldId="331"/>
        </pc:sldMkLst>
        <pc:spChg chg="mod">
          <ac:chgData name="Weifeng Xu" userId="e7aed605-a3dd-4d5a-a692-a87037af107b" providerId="ADAL" clId="{1D211ED4-7871-4C6B-911C-9AB46F93F33E}" dt="2021-03-09T02:58:54.018" v="6565" actId="20577"/>
          <ac:spMkLst>
            <pc:docMk/>
            <pc:sldMk cId="1359861115" sldId="331"/>
            <ac:spMk id="2" creationId="{D34E02C7-AAF0-4928-A770-C8BF3A65AF49}"/>
          </ac:spMkLst>
        </pc:spChg>
        <pc:spChg chg="add mod">
          <ac:chgData name="Weifeng Xu" userId="e7aed605-a3dd-4d5a-a692-a87037af107b" providerId="ADAL" clId="{1D211ED4-7871-4C6B-911C-9AB46F93F33E}" dt="2021-03-09T19:39:23.715" v="6749" actId="1076"/>
          <ac:spMkLst>
            <pc:docMk/>
            <pc:sldMk cId="1359861115" sldId="331"/>
            <ac:spMk id="4" creationId="{81718D53-7642-4FE7-8088-BC1753CE0670}"/>
          </ac:spMkLst>
        </pc:spChg>
        <pc:spChg chg="add mod">
          <ac:chgData name="Weifeng Xu" userId="e7aed605-a3dd-4d5a-a692-a87037af107b" providerId="ADAL" clId="{1D211ED4-7871-4C6B-911C-9AB46F93F33E}" dt="2021-03-09T02:58:23.799" v="6552" actId="1076"/>
          <ac:spMkLst>
            <pc:docMk/>
            <pc:sldMk cId="1359861115" sldId="331"/>
            <ac:spMk id="5" creationId="{C614125D-D661-4471-BBE0-76C67B02C3E3}"/>
          </ac:spMkLst>
        </pc:spChg>
        <pc:spChg chg="add del">
          <ac:chgData name="Weifeng Xu" userId="e7aed605-a3dd-4d5a-a692-a87037af107b" providerId="ADAL" clId="{1D211ED4-7871-4C6B-911C-9AB46F93F33E}" dt="2021-03-09T02:56:01.819" v="6413" actId="22"/>
          <ac:spMkLst>
            <pc:docMk/>
            <pc:sldMk cId="1359861115" sldId="331"/>
            <ac:spMk id="7" creationId="{C5BC0BB6-33AB-4B98-BF7E-439FB27F81DE}"/>
          </ac:spMkLst>
        </pc:spChg>
        <pc:spChg chg="add mod">
          <ac:chgData name="Weifeng Xu" userId="e7aed605-a3dd-4d5a-a692-a87037af107b" providerId="ADAL" clId="{1D211ED4-7871-4C6B-911C-9AB46F93F33E}" dt="2021-03-09T02:56:37.523" v="6430" actId="1076"/>
          <ac:spMkLst>
            <pc:docMk/>
            <pc:sldMk cId="1359861115" sldId="331"/>
            <ac:spMk id="9" creationId="{EFC7ED48-D531-4215-89D5-CB090F6CD7FA}"/>
          </ac:spMkLst>
        </pc:spChg>
      </pc:sldChg>
      <pc:sldChg chg="addSp modSp new mod">
        <pc:chgData name="Weifeng Xu" userId="e7aed605-a3dd-4d5a-a692-a87037af107b" providerId="ADAL" clId="{1D211ED4-7871-4C6B-911C-9AB46F93F33E}" dt="2021-03-09T03:03:39.937" v="6599" actId="1076"/>
        <pc:sldMkLst>
          <pc:docMk/>
          <pc:sldMk cId="2695440132" sldId="332"/>
        </pc:sldMkLst>
        <pc:spChg chg="mod">
          <ac:chgData name="Weifeng Xu" userId="e7aed605-a3dd-4d5a-a692-a87037af107b" providerId="ADAL" clId="{1D211ED4-7871-4C6B-911C-9AB46F93F33E}" dt="2021-03-09T03:02:40.322" v="6595" actId="20577"/>
          <ac:spMkLst>
            <pc:docMk/>
            <pc:sldMk cId="2695440132" sldId="332"/>
            <ac:spMk id="2" creationId="{C2C174BC-58F2-433B-ADC2-D0FB66726824}"/>
          </ac:spMkLst>
        </pc:spChg>
        <pc:picChg chg="add mod">
          <ac:chgData name="Weifeng Xu" userId="e7aed605-a3dd-4d5a-a692-a87037af107b" providerId="ADAL" clId="{1D211ED4-7871-4C6B-911C-9AB46F93F33E}" dt="2021-03-09T03:02:58.291" v="6597" actId="1076"/>
          <ac:picMkLst>
            <pc:docMk/>
            <pc:sldMk cId="2695440132" sldId="332"/>
            <ac:picMk id="4" creationId="{0F593772-8469-423E-8E7E-C7CA6E3AD613}"/>
          </ac:picMkLst>
        </pc:picChg>
        <pc:picChg chg="add mod">
          <ac:chgData name="Weifeng Xu" userId="e7aed605-a3dd-4d5a-a692-a87037af107b" providerId="ADAL" clId="{1D211ED4-7871-4C6B-911C-9AB46F93F33E}" dt="2021-03-09T03:03:39.937" v="6599" actId="1076"/>
          <ac:picMkLst>
            <pc:docMk/>
            <pc:sldMk cId="2695440132" sldId="332"/>
            <ac:picMk id="6" creationId="{20D07D7E-B834-4063-88FC-B3EF751B3CFE}"/>
          </ac:picMkLst>
        </pc:picChg>
      </pc:sldChg>
      <pc:sldChg chg="addSp modSp new mod modClrScheme chgLayout modNotesTx">
        <pc:chgData name="Weifeng Xu" userId="e7aed605-a3dd-4d5a-a692-a87037af107b" providerId="ADAL" clId="{1D211ED4-7871-4C6B-911C-9AB46F93F33E}" dt="2021-03-09T23:59:28.023" v="7742" actId="20577"/>
        <pc:sldMkLst>
          <pc:docMk/>
          <pc:sldMk cId="975112631" sldId="333"/>
        </pc:sldMkLst>
        <pc:spChg chg="mod ord">
          <ac:chgData name="Weifeng Xu" userId="e7aed605-a3dd-4d5a-a692-a87037af107b" providerId="ADAL" clId="{1D211ED4-7871-4C6B-911C-9AB46F93F33E}" dt="2021-03-09T23:27:17.066" v="7507" actId="700"/>
          <ac:spMkLst>
            <pc:docMk/>
            <pc:sldMk cId="975112631" sldId="333"/>
            <ac:spMk id="2" creationId="{214FE640-CEEC-4B98-A468-7159CC628F5C}"/>
          </ac:spMkLst>
        </pc:spChg>
        <pc:spChg chg="add mod ord">
          <ac:chgData name="Weifeng Xu" userId="e7aed605-a3dd-4d5a-a692-a87037af107b" providerId="ADAL" clId="{1D211ED4-7871-4C6B-911C-9AB46F93F33E}" dt="2021-03-09T23:59:28.023" v="7742" actId="20577"/>
          <ac:spMkLst>
            <pc:docMk/>
            <pc:sldMk cId="975112631" sldId="333"/>
            <ac:spMk id="3" creationId="{564793FF-84C6-4A92-8493-B39D15E023C6}"/>
          </ac:spMkLst>
        </pc:spChg>
      </pc:sldChg>
      <pc:sldChg chg="addSp delSp modSp new mod setBg modClrScheme chgLayout modNotesTx">
        <pc:chgData name="Weifeng Xu" userId="e7aed605-a3dd-4d5a-a692-a87037af107b" providerId="ADAL" clId="{1D211ED4-7871-4C6B-911C-9AB46F93F33E}" dt="2021-03-09T21:24:16.599" v="7367" actId="207"/>
        <pc:sldMkLst>
          <pc:docMk/>
          <pc:sldMk cId="4233517825" sldId="334"/>
        </pc:sldMkLst>
        <pc:spChg chg="del mod ord">
          <ac:chgData name="Weifeng Xu" userId="e7aed605-a3dd-4d5a-a692-a87037af107b" providerId="ADAL" clId="{1D211ED4-7871-4C6B-911C-9AB46F93F33E}" dt="2021-03-09T20:28:14.372" v="6903" actId="700"/>
          <ac:spMkLst>
            <pc:docMk/>
            <pc:sldMk cId="4233517825" sldId="334"/>
            <ac:spMk id="2" creationId="{F6CBC473-AFDF-486E-A9FB-DF23F21F5F3E}"/>
          </ac:spMkLst>
        </pc:spChg>
        <pc:spChg chg="del">
          <ac:chgData name="Weifeng Xu" userId="e7aed605-a3dd-4d5a-a692-a87037af107b" providerId="ADAL" clId="{1D211ED4-7871-4C6B-911C-9AB46F93F33E}" dt="2021-03-09T20:28:14.372" v="6903" actId="700"/>
          <ac:spMkLst>
            <pc:docMk/>
            <pc:sldMk cId="4233517825" sldId="334"/>
            <ac:spMk id="3" creationId="{B2E2E464-1E93-4065-83DA-29B4C10E9ECC}"/>
          </ac:spMkLst>
        </pc:spChg>
        <pc:spChg chg="add mod ord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4" creationId="{538EF4B8-F902-4A17-94CC-9FEE4CF9AE20}"/>
          </ac:spMkLst>
        </pc:spChg>
        <pc:spChg chg="add del mod ord">
          <ac:chgData name="Weifeng Xu" userId="e7aed605-a3dd-4d5a-a692-a87037af107b" providerId="ADAL" clId="{1D211ED4-7871-4C6B-911C-9AB46F93F33E}" dt="2021-03-09T20:47:09.667" v="7017" actId="700"/>
          <ac:spMkLst>
            <pc:docMk/>
            <pc:sldMk cId="4233517825" sldId="334"/>
            <ac:spMk id="5" creationId="{FDFAB70E-850A-4EC8-9013-95A34FB71686}"/>
          </ac:spMkLst>
        </pc:spChg>
        <pc:spChg chg="add del">
          <ac:chgData name="Weifeng Xu" userId="e7aed605-a3dd-4d5a-a692-a87037af107b" providerId="ADAL" clId="{1D211ED4-7871-4C6B-911C-9AB46F93F33E}" dt="2021-03-09T20:37:49.624" v="6925"/>
          <ac:spMkLst>
            <pc:docMk/>
            <pc:sldMk cId="4233517825" sldId="334"/>
            <ac:spMk id="6" creationId="{DBD5A17E-14EA-4FB5-86F3-DFC3FA03EF70}"/>
          </ac:spMkLst>
        </pc:spChg>
        <pc:spChg chg="add del mod">
          <ac:chgData name="Weifeng Xu" userId="e7aed605-a3dd-4d5a-a692-a87037af107b" providerId="ADAL" clId="{1D211ED4-7871-4C6B-911C-9AB46F93F33E}" dt="2021-03-09T20:53:30.637" v="7135" actId="478"/>
          <ac:spMkLst>
            <pc:docMk/>
            <pc:sldMk cId="4233517825" sldId="334"/>
            <ac:spMk id="9" creationId="{9E48E328-9899-456B-9792-002345FED246}"/>
          </ac:spMkLst>
        </pc:spChg>
        <pc:spChg chg="add del mod">
          <ac:chgData name="Weifeng Xu" userId="e7aed605-a3dd-4d5a-a692-a87037af107b" providerId="ADAL" clId="{1D211ED4-7871-4C6B-911C-9AB46F93F33E}" dt="2021-03-09T20:53:30.637" v="7135" actId="478"/>
          <ac:spMkLst>
            <pc:docMk/>
            <pc:sldMk cId="4233517825" sldId="334"/>
            <ac:spMk id="10" creationId="{11158B69-B79A-43A6-9CF0-0E877480A34B}"/>
          </ac:spMkLst>
        </pc:spChg>
        <pc:spChg chg="add del mod">
          <ac:chgData name="Weifeng Xu" userId="e7aed605-a3dd-4d5a-a692-a87037af107b" providerId="ADAL" clId="{1D211ED4-7871-4C6B-911C-9AB46F93F33E}" dt="2021-03-09T20:47:18.608" v="7019"/>
          <ac:spMkLst>
            <pc:docMk/>
            <pc:sldMk cId="4233517825" sldId="334"/>
            <ac:spMk id="11" creationId="{8443CD94-760C-488A-98FC-A54EB07D9E93}"/>
          </ac:spMkLst>
        </pc:spChg>
        <pc:spChg chg="add del mod">
          <ac:chgData name="Weifeng Xu" userId="e7aed605-a3dd-4d5a-a692-a87037af107b" providerId="ADAL" clId="{1D211ED4-7871-4C6B-911C-9AB46F93F33E}" dt="2021-03-09T20:53:27.997" v="7133" actId="478"/>
          <ac:spMkLst>
            <pc:docMk/>
            <pc:sldMk cId="4233517825" sldId="334"/>
            <ac:spMk id="12" creationId="{C3106A12-3856-406D-A54B-FD8037E0A9FC}"/>
          </ac:spMkLst>
        </pc:spChg>
        <pc:spChg chg="add del mod">
          <ac:chgData name="Weifeng Xu" userId="e7aed605-a3dd-4d5a-a692-a87037af107b" providerId="ADAL" clId="{1D211ED4-7871-4C6B-911C-9AB46F93F33E}" dt="2021-03-09T20:53:30.637" v="7135" actId="478"/>
          <ac:spMkLst>
            <pc:docMk/>
            <pc:sldMk cId="4233517825" sldId="334"/>
            <ac:spMk id="13" creationId="{A2BCDDE5-99E0-4C71-A97A-6573B3FD8231}"/>
          </ac:spMkLst>
        </pc:spChg>
        <pc:spChg chg="add del mod">
          <ac:chgData name="Weifeng Xu" userId="e7aed605-a3dd-4d5a-a692-a87037af107b" providerId="ADAL" clId="{1D211ED4-7871-4C6B-911C-9AB46F93F33E}" dt="2021-03-09T20:53:28.725" v="7134" actId="478"/>
          <ac:spMkLst>
            <pc:docMk/>
            <pc:sldMk cId="4233517825" sldId="334"/>
            <ac:spMk id="14" creationId="{7431E254-6D77-47D7-8EC2-AC1453CB4255}"/>
          </ac:spMkLst>
        </pc:spChg>
        <pc:spChg chg="add del mod">
          <ac:chgData name="Weifeng Xu" userId="e7aed605-a3dd-4d5a-a692-a87037af107b" providerId="ADAL" clId="{1D211ED4-7871-4C6B-911C-9AB46F93F33E}" dt="2021-03-09T21:11:44.815" v="7256" actId="11529"/>
          <ac:spMkLst>
            <pc:docMk/>
            <pc:sldMk cId="4233517825" sldId="334"/>
            <ac:spMk id="20" creationId="{74AE308E-5889-457D-98B3-3E8DF76BD821}"/>
          </ac:spMkLst>
        </pc:spChg>
        <pc:spChg chg="add del mod">
          <ac:chgData name="Weifeng Xu" userId="e7aed605-a3dd-4d5a-a692-a87037af107b" providerId="ADAL" clId="{1D211ED4-7871-4C6B-911C-9AB46F93F33E}" dt="2021-03-09T21:11:42.984" v="7253" actId="767"/>
          <ac:spMkLst>
            <pc:docMk/>
            <pc:sldMk cId="4233517825" sldId="334"/>
            <ac:spMk id="21" creationId="{5F89C447-935D-4C8D-9DDB-801B696F0970}"/>
          </ac:spMkLst>
        </pc:spChg>
        <pc:spChg chg="add mod">
          <ac:chgData name="Weifeng Xu" userId="e7aed605-a3dd-4d5a-a692-a87037af107b" providerId="ADAL" clId="{1D211ED4-7871-4C6B-911C-9AB46F93F33E}" dt="2021-03-09T21:24:03.489" v="7366" actId="208"/>
          <ac:spMkLst>
            <pc:docMk/>
            <pc:sldMk cId="4233517825" sldId="334"/>
            <ac:spMk id="22" creationId="{DA369CDC-B3CA-443D-9C46-B15D018EA725}"/>
          </ac:spMkLst>
        </pc:spChg>
        <pc:spChg chg="add del mod">
          <ac:chgData name="Weifeng Xu" userId="e7aed605-a3dd-4d5a-a692-a87037af107b" providerId="ADAL" clId="{1D211ED4-7871-4C6B-911C-9AB46F93F33E}" dt="2021-03-09T21:13:40.470" v="7270" actId="11529"/>
          <ac:spMkLst>
            <pc:docMk/>
            <pc:sldMk cId="4233517825" sldId="334"/>
            <ac:spMk id="23" creationId="{1892F4ED-BCC7-4942-B169-02DAC2CDAABD}"/>
          </ac:spMkLst>
        </pc:spChg>
        <pc:spChg chg="add mod">
          <ac:chgData name="Weifeng Xu" userId="e7aed605-a3dd-4d5a-a692-a87037af107b" providerId="ADAL" clId="{1D211ED4-7871-4C6B-911C-9AB46F93F33E}" dt="2021-03-09T21:18:18.712" v="7332" actId="1076"/>
          <ac:spMkLst>
            <pc:docMk/>
            <pc:sldMk cId="4233517825" sldId="334"/>
            <ac:spMk id="24" creationId="{9D2427F5-9BAC-440C-B705-490AC032403D}"/>
          </ac:spMkLst>
        </pc:spChg>
        <pc:spChg chg="add mod">
          <ac:chgData name="Weifeng Xu" userId="e7aed605-a3dd-4d5a-a692-a87037af107b" providerId="ADAL" clId="{1D211ED4-7871-4C6B-911C-9AB46F93F33E}" dt="2021-03-09T21:24:16.599" v="7367" actId="207"/>
          <ac:spMkLst>
            <pc:docMk/>
            <pc:sldMk cId="4233517825" sldId="334"/>
            <ac:spMk id="25" creationId="{951B9880-C40A-4898-8ECC-A016A8BE50E0}"/>
          </ac:spMkLst>
        </pc:spChg>
        <pc:spChg chg="add mod">
          <ac:chgData name="Weifeng Xu" userId="e7aed605-a3dd-4d5a-a692-a87037af107b" providerId="ADAL" clId="{1D211ED4-7871-4C6B-911C-9AB46F93F33E}" dt="2021-03-09T21:18:21.822" v="7333" actId="1076"/>
          <ac:spMkLst>
            <pc:docMk/>
            <pc:sldMk cId="4233517825" sldId="334"/>
            <ac:spMk id="33" creationId="{8966BF82-91DC-4690-B8AF-BD0E634D9B4D}"/>
          </ac:spMkLst>
        </pc:spChg>
        <pc:spChg chg="add mod">
          <ac:chgData name="Weifeng Xu" userId="e7aed605-a3dd-4d5a-a692-a87037af107b" providerId="ADAL" clId="{1D211ED4-7871-4C6B-911C-9AB46F93F33E}" dt="2021-03-09T21:22:08.243" v="7362" actId="20577"/>
          <ac:spMkLst>
            <pc:docMk/>
            <pc:sldMk cId="4233517825" sldId="334"/>
            <ac:spMk id="34" creationId="{9E565228-A04F-47E8-B548-7DF37C07D65F}"/>
          </ac:spMkLst>
        </pc:spChg>
        <pc:spChg chg="add del">
          <ac:chgData name="Weifeng Xu" userId="e7aed605-a3dd-4d5a-a692-a87037af107b" providerId="ADAL" clId="{1D211ED4-7871-4C6B-911C-9AB46F93F33E}" dt="2021-03-09T21:12:16.987" v="7257" actId="26606"/>
          <ac:spMkLst>
            <pc:docMk/>
            <pc:sldMk cId="4233517825" sldId="334"/>
            <ac:spMk id="74" creationId="{1707FC24-6981-43D9-B525-C7832BA22463}"/>
          </ac:spMkLst>
        </pc:spChg>
        <pc:spChg chg="add del">
          <ac:chgData name="Weifeng Xu" userId="e7aed605-a3dd-4d5a-a692-a87037af107b" providerId="ADAL" clId="{1D211ED4-7871-4C6B-911C-9AB46F93F33E}" dt="2021-03-09T21:12:46.323" v="7260" actId="26606"/>
          <ac:spMkLst>
            <pc:docMk/>
            <pc:sldMk cId="4233517825" sldId="334"/>
            <ac:spMk id="75" creationId="{D12DDE76-C203-4047-9998-63900085B5E8}"/>
          </ac:spMkLst>
        </pc:spChg>
        <pc:spChg chg="add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77" creationId="{047C8CCB-F95D-4249-92DD-651249D3535A}"/>
          </ac:spMkLst>
        </pc:spChg>
        <pc:spChg chg="add del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138" creationId="{D4771268-CB57-404A-9271-370EB28F6090}"/>
          </ac:spMkLst>
        </pc:spChg>
        <pc:spChg chg="add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4103" creationId="{6753252F-4873-4F63-801D-CC719279A7D5}"/>
          </ac:spMkLst>
        </pc:spChg>
        <pc:picChg chg="add del mod">
          <ac:chgData name="Weifeng Xu" userId="e7aed605-a3dd-4d5a-a692-a87037af107b" providerId="ADAL" clId="{1D211ED4-7871-4C6B-911C-9AB46F93F33E}" dt="2021-03-09T20:53:25.485" v="7131" actId="478"/>
          <ac:picMkLst>
            <pc:docMk/>
            <pc:sldMk cId="4233517825" sldId="334"/>
            <ac:picMk id="4098" creationId="{2E00E10E-61F8-4AB5-B010-F0A5638B30F0}"/>
          </ac:picMkLst>
        </pc:picChg>
        <pc:picChg chg="add mod">
          <ac:chgData name="Weifeng Xu" userId="e7aed605-a3dd-4d5a-a692-a87037af107b" providerId="ADAL" clId="{1D211ED4-7871-4C6B-911C-9AB46F93F33E}" dt="2021-03-09T21:18:29.479" v="7335" actId="1076"/>
          <ac:picMkLst>
            <pc:docMk/>
            <pc:sldMk cId="4233517825" sldId="334"/>
            <ac:picMk id="4101" creationId="{FD094947-B6B2-41B3-A062-D6BA1AF671BB}"/>
          </ac:picMkLst>
        </pc:picChg>
        <pc:cxnChg chg="add del mod">
          <ac:chgData name="Weifeng Xu" userId="e7aed605-a3dd-4d5a-a692-a87037af107b" providerId="ADAL" clId="{1D211ED4-7871-4C6B-911C-9AB46F93F33E}" dt="2021-03-09T20:53:26.693" v="7132" actId="478"/>
          <ac:cxnSpMkLst>
            <pc:docMk/>
            <pc:sldMk cId="4233517825" sldId="334"/>
            <ac:cxnSpMk id="15" creationId="{73D334C2-82BF-4848-B790-5654C3DBD9FE}"/>
          </ac:cxnSpMkLst>
        </pc:cxnChg>
        <pc:cxnChg chg="add del mod">
          <ac:chgData name="Weifeng Xu" userId="e7aed605-a3dd-4d5a-a692-a87037af107b" providerId="ADAL" clId="{1D211ED4-7871-4C6B-911C-9AB46F93F33E}" dt="2021-03-09T20:53:30.637" v="7135" actId="478"/>
          <ac:cxnSpMkLst>
            <pc:docMk/>
            <pc:sldMk cId="4233517825" sldId="334"/>
            <ac:cxnSpMk id="17" creationId="{202EAA43-19E5-4C0C-883A-0930026F0104}"/>
          </ac:cxnSpMkLst>
        </pc:cxnChg>
        <pc:cxnChg chg="add del mod">
          <ac:chgData name="Weifeng Xu" userId="e7aed605-a3dd-4d5a-a692-a87037af107b" providerId="ADAL" clId="{1D211ED4-7871-4C6B-911C-9AB46F93F33E}" dt="2021-03-09T20:53:30.637" v="7135" actId="478"/>
          <ac:cxnSpMkLst>
            <pc:docMk/>
            <pc:sldMk cId="4233517825" sldId="334"/>
            <ac:cxnSpMk id="19" creationId="{292BEFC1-9258-4C5D-886A-835AE56EC470}"/>
          </ac:cxnSpMkLst>
        </pc:cxnChg>
        <pc:cxnChg chg="add mod">
          <ac:chgData name="Weifeng Xu" userId="e7aed605-a3dd-4d5a-a692-a87037af107b" providerId="ADAL" clId="{1D211ED4-7871-4C6B-911C-9AB46F93F33E}" dt="2021-03-09T21:22:33.085" v="7364" actId="13822"/>
          <ac:cxnSpMkLst>
            <pc:docMk/>
            <pc:sldMk cId="4233517825" sldId="334"/>
            <ac:cxnSpMk id="27" creationId="{AA249C36-4926-4CD3-B2B2-536C7EF740E0}"/>
          </ac:cxnSpMkLst>
        </pc:cxnChg>
      </pc:sldChg>
      <pc:sldChg chg="addSp delSp modSp new mod ord setBg modClrScheme chgLayout">
        <pc:chgData name="Weifeng Xu" userId="e7aed605-a3dd-4d5a-a692-a87037af107b" providerId="ADAL" clId="{1D211ED4-7871-4C6B-911C-9AB46F93F33E}" dt="2021-03-09T21:06:23.952" v="7221" actId="26606"/>
        <pc:sldMkLst>
          <pc:docMk/>
          <pc:sldMk cId="2518184045" sldId="335"/>
        </pc:sldMkLst>
        <pc:spChg chg="mod ord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2" creationId="{80D0E05F-0DD3-478C-A879-0319E31A4253}"/>
          </ac:spMkLst>
        </pc:spChg>
        <pc:spChg chg="add mod ord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3" creationId="{97E9BD67-2B86-4334-AC74-821043D56436}"/>
          </ac:spMkLst>
        </pc:spChg>
        <pc:spChg chg="add del">
          <ac:chgData name="Weifeng Xu" userId="e7aed605-a3dd-4d5a-a692-a87037af107b" providerId="ADAL" clId="{1D211ED4-7871-4C6B-911C-9AB46F93F33E}" dt="2021-03-09T21:06:11.768" v="7217" actId="26606"/>
          <ac:spMkLst>
            <pc:docMk/>
            <pc:sldMk cId="2518184045" sldId="335"/>
            <ac:spMk id="18" creationId="{55C01129-3453-464D-A870-ED71C6E89D60}"/>
          </ac:spMkLst>
        </pc:spChg>
        <pc:spChg chg="add del">
          <ac:chgData name="Weifeng Xu" userId="e7aed605-a3dd-4d5a-a692-a87037af107b" providerId="ADAL" clId="{1D211ED4-7871-4C6B-911C-9AB46F93F33E}" dt="2021-03-09T21:06:11.768" v="7217" actId="26606"/>
          <ac:spMkLst>
            <pc:docMk/>
            <pc:sldMk cId="2518184045" sldId="335"/>
            <ac:spMk id="20" creationId="{9D2781A6-5C82-4764-B489-F9A599C0A7EB}"/>
          </ac:spMkLst>
        </pc:spChg>
        <pc:spChg chg="add del">
          <ac:chgData name="Weifeng Xu" userId="e7aed605-a3dd-4d5a-a692-a87037af107b" providerId="ADAL" clId="{1D211ED4-7871-4C6B-911C-9AB46F93F33E}" dt="2021-03-09T21:06:17.436" v="7219" actId="26606"/>
          <ac:spMkLst>
            <pc:docMk/>
            <pc:sldMk cId="2518184045" sldId="335"/>
            <ac:spMk id="43" creationId="{9D3A9E89-033E-4C4A-8C41-416DABFFD307}"/>
          </ac:spMkLst>
        </pc:spChg>
        <pc:spChg chg="add del">
          <ac:chgData name="Weifeng Xu" userId="e7aed605-a3dd-4d5a-a692-a87037af107b" providerId="ADAL" clId="{1D211ED4-7871-4C6B-911C-9AB46F93F33E}" dt="2021-03-09T21:06:17.436" v="7219" actId="26606"/>
          <ac:spMkLst>
            <pc:docMk/>
            <pc:sldMk cId="2518184045" sldId="335"/>
            <ac:spMk id="44" creationId="{78907291-9D6D-4740-81DB-441477BCA279}"/>
          </ac:spMkLst>
        </pc:spChg>
        <pc:spChg chg="add del">
          <ac:chgData name="Weifeng Xu" userId="e7aed605-a3dd-4d5a-a692-a87037af107b" providerId="ADAL" clId="{1D211ED4-7871-4C6B-911C-9AB46F93F33E}" dt="2021-03-09T21:06:17.436" v="7219" actId="26606"/>
          <ac:spMkLst>
            <pc:docMk/>
            <pc:sldMk cId="2518184045" sldId="335"/>
            <ac:spMk id="45" creationId="{86293361-111E-427D-8E5B-256944AC8395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47" creationId="{4038CB10-1F5C-4D54-9DF7-12586DE5B007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48" creationId="{33B81349-3A7E-4A66-9ED9-66E6F8E29C4A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49" creationId="{4A37A7FF-19A5-40D8-8D0C-E780CBD33087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50" creationId="{73ED6512-6858-4552-B699-9A97FE9A4EA2}"/>
          </ac:spMkLst>
        </pc:spChg>
        <pc:grpChg chg="add del">
          <ac:chgData name="Weifeng Xu" userId="e7aed605-a3dd-4d5a-a692-a87037af107b" providerId="ADAL" clId="{1D211ED4-7871-4C6B-911C-9AB46F93F33E}" dt="2021-03-09T21:06:17.436" v="7219" actId="26606"/>
          <ac:grpSpMkLst>
            <pc:docMk/>
            <pc:sldMk cId="2518184045" sldId="335"/>
            <ac:grpSpMk id="22" creationId="{A41D73DD-160B-4885-A9CF-94EADD70D421}"/>
          </ac:grpSpMkLst>
        </pc:grpChg>
        <pc:picChg chg="add mod">
          <ac:chgData name="Weifeng Xu" userId="e7aed605-a3dd-4d5a-a692-a87037af107b" providerId="ADAL" clId="{1D211ED4-7871-4C6B-911C-9AB46F93F33E}" dt="2021-03-09T21:06:23.952" v="7221" actId="26606"/>
          <ac:picMkLst>
            <pc:docMk/>
            <pc:sldMk cId="2518184045" sldId="335"/>
            <ac:picMk id="5" creationId="{52AA9E5A-3831-4C26-97CB-08D830C3A567}"/>
          </ac:picMkLst>
        </pc:picChg>
        <pc:picChg chg="add mod ord">
          <ac:chgData name="Weifeng Xu" userId="e7aed605-a3dd-4d5a-a692-a87037af107b" providerId="ADAL" clId="{1D211ED4-7871-4C6B-911C-9AB46F93F33E}" dt="2021-03-09T21:06:23.952" v="7221" actId="26606"/>
          <ac:picMkLst>
            <pc:docMk/>
            <pc:sldMk cId="2518184045" sldId="335"/>
            <ac:picMk id="7" creationId="{B10D1BA4-FCBA-4199-BB3B-C79ADD094B1F}"/>
          </ac:picMkLst>
        </pc:picChg>
        <pc:picChg chg="add del mod">
          <ac:chgData name="Weifeng Xu" userId="e7aed605-a3dd-4d5a-a692-a87037af107b" providerId="ADAL" clId="{1D211ED4-7871-4C6B-911C-9AB46F93F33E}" dt="2021-03-09T21:00:55.445" v="7185" actId="478"/>
          <ac:picMkLst>
            <pc:docMk/>
            <pc:sldMk cId="2518184045" sldId="335"/>
            <ac:picMk id="5122" creationId="{1AF7D1EF-06C7-4AF8-914A-09F6E0926B78}"/>
          </ac:picMkLst>
        </pc:picChg>
        <pc:cxnChg chg="add mod">
          <ac:chgData name="Weifeng Xu" userId="e7aed605-a3dd-4d5a-a692-a87037af107b" providerId="ADAL" clId="{1D211ED4-7871-4C6B-911C-9AB46F93F33E}" dt="2021-03-09T21:04:08.111" v="7206" actId="13822"/>
          <ac:cxnSpMkLst>
            <pc:docMk/>
            <pc:sldMk cId="2518184045" sldId="335"/>
            <ac:cxnSpMk id="9" creationId="{827BBA50-CA33-4203-9355-5DEF2DA88402}"/>
          </ac:cxnSpMkLst>
        </pc:cxnChg>
        <pc:cxnChg chg="add mod">
          <ac:chgData name="Weifeng Xu" userId="e7aed605-a3dd-4d5a-a692-a87037af107b" providerId="ADAL" clId="{1D211ED4-7871-4C6B-911C-9AB46F93F33E}" dt="2021-03-09T21:04:15.157" v="7208" actId="13822"/>
          <ac:cxnSpMkLst>
            <pc:docMk/>
            <pc:sldMk cId="2518184045" sldId="335"/>
            <ac:cxnSpMk id="11" creationId="{759ADBDE-BD6E-4CF4-B8B3-D240B8CAEA18}"/>
          </ac:cxnSpMkLst>
        </pc:cxnChg>
        <pc:cxnChg chg="add mod">
          <ac:chgData name="Weifeng Xu" userId="e7aed605-a3dd-4d5a-a692-a87037af107b" providerId="ADAL" clId="{1D211ED4-7871-4C6B-911C-9AB46F93F33E}" dt="2021-03-09T21:04:24.864" v="7211" actId="13822"/>
          <ac:cxnSpMkLst>
            <pc:docMk/>
            <pc:sldMk cId="2518184045" sldId="335"/>
            <ac:cxnSpMk id="13" creationId="{B63A42F6-1439-4618-8DD3-232D7ED10E41}"/>
          </ac:cxnSpMkLst>
        </pc:cxnChg>
      </pc:sldChg>
      <pc:sldChg chg="addSp delSp modSp add mod setBg modClrScheme chgLayout">
        <pc:chgData name="Weifeng Xu" userId="e7aed605-a3dd-4d5a-a692-a87037af107b" providerId="ADAL" clId="{1D211ED4-7871-4C6B-911C-9AB46F93F33E}" dt="2021-03-09T21:05:25.837" v="7215" actId="26606"/>
        <pc:sldMkLst>
          <pc:docMk/>
          <pc:sldMk cId="2232415064" sldId="336"/>
        </pc:sldMkLst>
        <pc:spChg chg="mod ord">
          <ac:chgData name="Weifeng Xu" userId="e7aed605-a3dd-4d5a-a692-a87037af107b" providerId="ADAL" clId="{1D211ED4-7871-4C6B-911C-9AB46F93F33E}" dt="2021-03-09T21:05:25.837" v="7215" actId="26606"/>
          <ac:spMkLst>
            <pc:docMk/>
            <pc:sldMk cId="2232415064" sldId="336"/>
            <ac:spMk id="2" creationId="{80D0E05F-0DD3-478C-A879-0319E31A4253}"/>
          </ac:spMkLst>
        </pc:spChg>
        <pc:spChg chg="del mod">
          <ac:chgData name="Weifeng Xu" userId="e7aed605-a3dd-4d5a-a692-a87037af107b" providerId="ADAL" clId="{1D211ED4-7871-4C6B-911C-9AB46F93F33E}" dt="2021-03-09T21:05:20.112" v="7213" actId="700"/>
          <ac:spMkLst>
            <pc:docMk/>
            <pc:sldMk cId="2232415064" sldId="336"/>
            <ac:spMk id="3" creationId="{97E9BD67-2B86-4334-AC74-821043D56436}"/>
          </ac:spMkLst>
        </pc:spChg>
        <pc:spChg chg="add">
          <ac:chgData name="Weifeng Xu" userId="e7aed605-a3dd-4d5a-a692-a87037af107b" providerId="ADAL" clId="{1D211ED4-7871-4C6B-911C-9AB46F93F33E}" dt="2021-03-09T21:05:25.837" v="7215" actId="26606"/>
          <ac:spMkLst>
            <pc:docMk/>
            <pc:sldMk cId="2232415064" sldId="336"/>
            <ac:spMk id="71" creationId="{1707FC24-6981-43D9-B525-C7832BA22463}"/>
          </ac:spMkLst>
        </pc:spChg>
        <pc:picChg chg="mod">
          <ac:chgData name="Weifeng Xu" userId="e7aed605-a3dd-4d5a-a692-a87037af107b" providerId="ADAL" clId="{1D211ED4-7871-4C6B-911C-9AB46F93F33E}" dt="2021-03-09T21:05:25.837" v="7215" actId="26606"/>
          <ac:picMkLst>
            <pc:docMk/>
            <pc:sldMk cId="2232415064" sldId="336"/>
            <ac:picMk id="5122" creationId="{1AF7D1EF-06C7-4AF8-914A-09F6E0926B78}"/>
          </ac:picMkLst>
        </pc:picChg>
      </pc:sldChg>
      <pc:sldChg chg="new del">
        <pc:chgData name="Weifeng Xu" userId="e7aed605-a3dd-4d5a-a692-a87037af107b" providerId="ADAL" clId="{1D211ED4-7871-4C6B-911C-9AB46F93F33E}" dt="2021-03-09T21:00:42.925" v="7183" actId="680"/>
        <pc:sldMkLst>
          <pc:docMk/>
          <pc:sldMk cId="4068448188" sldId="336"/>
        </pc:sldMkLst>
      </pc:sldChg>
      <pc:sldChg chg="addSp delSp modSp new del mod modClrScheme chgLayout modNotesTx">
        <pc:chgData name="Weifeng Xu" userId="e7aed605-a3dd-4d5a-a692-a87037af107b" providerId="ADAL" clId="{1D211ED4-7871-4C6B-911C-9AB46F93F33E}" dt="2021-03-09T21:50:03.533" v="7447" actId="47"/>
        <pc:sldMkLst>
          <pc:docMk/>
          <pc:sldMk cId="439863728" sldId="337"/>
        </pc:sldMkLst>
        <pc:spChg chg="mod ord">
          <ac:chgData name="Weifeng Xu" userId="e7aed605-a3dd-4d5a-a692-a87037af107b" providerId="ADAL" clId="{1D211ED4-7871-4C6B-911C-9AB46F93F33E}" dt="2021-03-09T21:38:05.219" v="7387" actId="700"/>
          <ac:spMkLst>
            <pc:docMk/>
            <pc:sldMk cId="439863728" sldId="337"/>
            <ac:spMk id="2" creationId="{51D3412C-E413-413E-9989-F7AF829903D5}"/>
          </ac:spMkLst>
        </pc:spChg>
        <pc:spChg chg="add mod ord">
          <ac:chgData name="Weifeng Xu" userId="e7aed605-a3dd-4d5a-a692-a87037af107b" providerId="ADAL" clId="{1D211ED4-7871-4C6B-911C-9AB46F93F33E}" dt="2021-03-09T21:39:08.732" v="7410" actId="15"/>
          <ac:spMkLst>
            <pc:docMk/>
            <pc:sldMk cId="439863728" sldId="337"/>
            <ac:spMk id="3" creationId="{87E09682-4DA9-4869-84C8-3514D1DC071D}"/>
          </ac:spMkLst>
        </pc:spChg>
        <pc:spChg chg="add del">
          <ac:chgData name="Weifeng Xu" userId="e7aed605-a3dd-4d5a-a692-a87037af107b" providerId="ADAL" clId="{1D211ED4-7871-4C6B-911C-9AB46F93F33E}" dt="2021-03-09T21:38:38.685" v="7390"/>
          <ac:spMkLst>
            <pc:docMk/>
            <pc:sldMk cId="439863728" sldId="337"/>
            <ac:spMk id="4" creationId="{BA282E55-2A02-4B66-BA9C-D2D4A7530FE5}"/>
          </ac:spMkLst>
        </pc:spChg>
      </pc:sldChg>
      <pc:sldChg chg="addSp delSp modSp new mod modClrScheme chgLayout modNotesTx">
        <pc:chgData name="Weifeng Xu" userId="e7aed605-a3dd-4d5a-a692-a87037af107b" providerId="ADAL" clId="{1D211ED4-7871-4C6B-911C-9AB46F93F33E}" dt="2021-03-09T23:36:17" v="7702" actId="20577"/>
        <pc:sldMkLst>
          <pc:docMk/>
          <pc:sldMk cId="681715052" sldId="337"/>
        </pc:sldMkLst>
        <pc:spChg chg="mod ord">
          <ac:chgData name="Weifeng Xu" userId="e7aed605-a3dd-4d5a-a692-a87037af107b" providerId="ADAL" clId="{1D211ED4-7871-4C6B-911C-9AB46F93F33E}" dt="2021-03-09T23:36:17" v="7702" actId="20577"/>
          <ac:spMkLst>
            <pc:docMk/>
            <pc:sldMk cId="681715052" sldId="337"/>
            <ac:spMk id="2" creationId="{50E62FD6-086F-48E3-B1DF-A3D321E13E4E}"/>
          </ac:spMkLst>
        </pc:spChg>
        <pc:spChg chg="del">
          <ac:chgData name="Weifeng Xu" userId="e7aed605-a3dd-4d5a-a692-a87037af107b" providerId="ADAL" clId="{1D211ED4-7871-4C6B-911C-9AB46F93F33E}" dt="2021-03-09T23:34:27.224" v="7691" actId="700"/>
          <ac:spMkLst>
            <pc:docMk/>
            <pc:sldMk cId="681715052" sldId="337"/>
            <ac:spMk id="3" creationId="{B5C5814F-F79E-4E6C-A719-76CFC32610BE}"/>
          </ac:spMkLst>
        </pc:spChg>
        <pc:picChg chg="add">
          <ac:chgData name="Weifeng Xu" userId="e7aed605-a3dd-4d5a-a692-a87037af107b" providerId="ADAL" clId="{1D211ED4-7871-4C6B-911C-9AB46F93F33E}" dt="2021-03-09T23:35:50.136" v="7692" actId="22"/>
          <ac:picMkLst>
            <pc:docMk/>
            <pc:sldMk cId="681715052" sldId="337"/>
            <ac:picMk id="5" creationId="{664C20BD-2B96-4BA2-80DF-C70343E91F1B}"/>
          </ac:picMkLst>
        </pc:picChg>
      </pc:sldChg>
      <pc:sldChg chg="addSp delSp modSp new mod setBg modNotesTx">
        <pc:chgData name="Weifeng Xu" userId="e7aed605-a3dd-4d5a-a692-a87037af107b" providerId="ADAL" clId="{1D211ED4-7871-4C6B-911C-9AB46F93F33E}" dt="2021-03-10T00:39:00.666" v="8018" actId="6549"/>
        <pc:sldMkLst>
          <pc:docMk/>
          <pc:sldMk cId="1335676447" sldId="338"/>
        </pc:sldMkLst>
        <pc:spChg chg="del mod">
          <ac:chgData name="Weifeng Xu" userId="e7aed605-a3dd-4d5a-a692-a87037af107b" providerId="ADAL" clId="{1D211ED4-7871-4C6B-911C-9AB46F93F33E}" dt="2021-03-10T00:36:54.428" v="8007" actId="478"/>
          <ac:spMkLst>
            <pc:docMk/>
            <pc:sldMk cId="1335676447" sldId="338"/>
            <ac:spMk id="2" creationId="{31661FE8-6831-40C8-A654-7A57FD4106CF}"/>
          </ac:spMkLst>
        </pc:spChg>
        <pc:spChg chg="add del">
          <ac:chgData name="Weifeng Xu" userId="e7aed605-a3dd-4d5a-a692-a87037af107b" providerId="ADAL" clId="{1D211ED4-7871-4C6B-911C-9AB46F93F33E}" dt="2021-03-10T00:07:15.325" v="7837" actId="26606"/>
          <ac:spMkLst>
            <pc:docMk/>
            <pc:sldMk cId="1335676447" sldId="338"/>
            <ac:spMk id="6" creationId="{D4771268-CB57-404A-9271-370EB28F6090}"/>
          </ac:spMkLst>
        </pc:spChg>
        <pc:spChg chg="add mod">
          <ac:chgData name="Weifeng Xu" userId="e7aed605-a3dd-4d5a-a692-a87037af107b" providerId="ADAL" clId="{1D211ED4-7871-4C6B-911C-9AB46F93F33E}" dt="2021-03-10T00:37:39.411" v="8016" actId="1076"/>
          <ac:spMkLst>
            <pc:docMk/>
            <pc:sldMk cId="1335676447" sldId="338"/>
            <ac:spMk id="8" creationId="{EBC6D6E7-898B-45E6-BD39-BC2157A481AA}"/>
          </ac:spMkLst>
        </pc:spChg>
        <pc:spChg chg="add del">
          <ac:chgData name="Weifeng Xu" userId="e7aed605-a3dd-4d5a-a692-a87037af107b" providerId="ADAL" clId="{1D211ED4-7871-4C6B-911C-9AB46F93F33E}" dt="2021-03-10T00:07:08.746" v="7835" actId="26606"/>
          <ac:spMkLst>
            <pc:docMk/>
            <pc:sldMk cId="1335676447" sldId="338"/>
            <ac:spMk id="9" creationId="{D4771268-CB57-404A-9271-370EB28F6090}"/>
          </ac:spMkLst>
        </pc:spChg>
        <pc:picChg chg="add mod">
          <ac:chgData name="Weifeng Xu" userId="e7aed605-a3dd-4d5a-a692-a87037af107b" providerId="ADAL" clId="{1D211ED4-7871-4C6B-911C-9AB46F93F33E}" dt="2021-03-10T00:37:39.411" v="8016" actId="1076"/>
          <ac:picMkLst>
            <pc:docMk/>
            <pc:sldMk cId="1335676447" sldId="338"/>
            <ac:picMk id="4" creationId="{50206C6F-014A-496A-8F02-63D1362B7E23}"/>
          </ac:picMkLst>
        </pc:picChg>
        <pc:cxnChg chg="add mod">
          <ac:chgData name="Weifeng Xu" userId="e7aed605-a3dd-4d5a-a692-a87037af107b" providerId="ADAL" clId="{1D211ED4-7871-4C6B-911C-9AB46F93F33E}" dt="2021-03-10T00:37:39.411" v="8016" actId="1076"/>
          <ac:cxnSpMkLst>
            <pc:docMk/>
            <pc:sldMk cId="1335676447" sldId="338"/>
            <ac:cxnSpMk id="7" creationId="{96799607-7883-4DAA-91CA-AEA10296311B}"/>
          </ac:cxnSpMkLst>
        </pc:cxnChg>
      </pc:sldChg>
      <pc:sldChg chg="addSp modSp new mod modNotesTx">
        <pc:chgData name="Weifeng Xu" userId="e7aed605-a3dd-4d5a-a692-a87037af107b" providerId="ADAL" clId="{1D211ED4-7871-4C6B-911C-9AB46F93F33E}" dt="2021-03-09T23:39:06.541" v="7711" actId="1076"/>
        <pc:sldMkLst>
          <pc:docMk/>
          <pc:sldMk cId="2586333343" sldId="339"/>
        </pc:sldMkLst>
        <pc:spChg chg="mod">
          <ac:chgData name="Weifeng Xu" userId="e7aed605-a3dd-4d5a-a692-a87037af107b" providerId="ADAL" clId="{1D211ED4-7871-4C6B-911C-9AB46F93F33E}" dt="2021-03-09T23:36:34.057" v="7708" actId="20577"/>
          <ac:spMkLst>
            <pc:docMk/>
            <pc:sldMk cId="2586333343" sldId="339"/>
            <ac:spMk id="2" creationId="{C058BD4B-382B-499E-BA90-007C03759AAC}"/>
          </ac:spMkLst>
        </pc:spChg>
        <pc:picChg chg="add mod">
          <ac:chgData name="Weifeng Xu" userId="e7aed605-a3dd-4d5a-a692-a87037af107b" providerId="ADAL" clId="{1D211ED4-7871-4C6B-911C-9AB46F93F33E}" dt="2021-03-09T23:39:06.541" v="7711" actId="1076"/>
          <ac:picMkLst>
            <pc:docMk/>
            <pc:sldMk cId="2586333343" sldId="339"/>
            <ac:picMk id="4" creationId="{91CCB992-6293-4CED-BFF1-877F6237F6E1}"/>
          </ac:picMkLst>
        </pc:picChg>
      </pc:sldChg>
      <pc:sldChg chg="addSp delSp new mod modClrScheme chgLayout">
        <pc:chgData name="Weifeng Xu" userId="e7aed605-a3dd-4d5a-a692-a87037af107b" providerId="ADAL" clId="{1D211ED4-7871-4C6B-911C-9AB46F93F33E}" dt="2021-03-09T23:41:08.842" v="7714" actId="22"/>
        <pc:sldMkLst>
          <pc:docMk/>
          <pc:sldMk cId="4252032283" sldId="340"/>
        </pc:sldMkLst>
        <pc:spChg chg="del">
          <ac:chgData name="Weifeng Xu" userId="e7aed605-a3dd-4d5a-a692-a87037af107b" providerId="ADAL" clId="{1D211ED4-7871-4C6B-911C-9AB46F93F33E}" dt="2021-03-09T23:39:37.104" v="7713" actId="700"/>
          <ac:spMkLst>
            <pc:docMk/>
            <pc:sldMk cId="4252032283" sldId="340"/>
            <ac:spMk id="2" creationId="{25B2D027-CE06-4EAA-A80E-3522929CBF99}"/>
          </ac:spMkLst>
        </pc:spChg>
        <pc:picChg chg="add">
          <ac:chgData name="Weifeng Xu" userId="e7aed605-a3dd-4d5a-a692-a87037af107b" providerId="ADAL" clId="{1D211ED4-7871-4C6B-911C-9AB46F93F33E}" dt="2021-03-09T23:41:08.842" v="7714" actId="22"/>
          <ac:picMkLst>
            <pc:docMk/>
            <pc:sldMk cId="4252032283" sldId="340"/>
            <ac:picMk id="4" creationId="{962224B5-B097-4169-BA4F-F393DCD05BBD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10T00:46:33.357" v="8152" actId="14100"/>
        <pc:sldMkLst>
          <pc:docMk/>
          <pc:sldMk cId="1448410883" sldId="341"/>
        </pc:sldMkLst>
        <pc:spChg chg="mod">
          <ac:chgData name="Weifeng Xu" userId="e7aed605-a3dd-4d5a-a692-a87037af107b" providerId="ADAL" clId="{1D211ED4-7871-4C6B-911C-9AB46F93F33E}" dt="2021-03-10T00:29:41.013" v="7941" actId="20577"/>
          <ac:spMkLst>
            <pc:docMk/>
            <pc:sldMk cId="1448410883" sldId="341"/>
            <ac:spMk id="2" creationId="{A985D801-D0D7-488D-90E3-99142FC49550}"/>
          </ac:spMkLst>
        </pc:spChg>
        <pc:spChg chg="add mod">
          <ac:chgData name="Weifeng Xu" userId="e7aed605-a3dd-4d5a-a692-a87037af107b" providerId="ADAL" clId="{1D211ED4-7871-4C6B-911C-9AB46F93F33E}" dt="2021-03-10T00:46:33.357" v="8152" actId="14100"/>
          <ac:spMkLst>
            <pc:docMk/>
            <pc:sldMk cId="1448410883" sldId="341"/>
            <ac:spMk id="5" creationId="{4ED4F3D1-8681-453E-A399-81AAFF99449F}"/>
          </ac:spMkLst>
        </pc:spChg>
        <pc:picChg chg="add mod">
          <ac:chgData name="Weifeng Xu" userId="e7aed605-a3dd-4d5a-a692-a87037af107b" providerId="ADAL" clId="{1D211ED4-7871-4C6B-911C-9AB46F93F33E}" dt="2021-03-10T00:44:48.399" v="8069" actId="14100"/>
          <ac:picMkLst>
            <pc:docMk/>
            <pc:sldMk cId="1448410883" sldId="341"/>
            <ac:picMk id="4" creationId="{B2C88AC2-1D27-4855-93DF-21FB565DED7B}"/>
          </ac:picMkLst>
        </pc:picChg>
      </pc:sldChg>
      <pc:sldChg chg="addSp modSp new mod ord modNotesTx">
        <pc:chgData name="Weifeng Xu" userId="e7aed605-a3dd-4d5a-a692-a87037af107b" providerId="ADAL" clId="{1D211ED4-7871-4C6B-911C-9AB46F93F33E}" dt="2021-03-10T00:41:53.260" v="8066" actId="114"/>
        <pc:sldMkLst>
          <pc:docMk/>
          <pc:sldMk cId="748360787" sldId="342"/>
        </pc:sldMkLst>
        <pc:spChg chg="mod">
          <ac:chgData name="Weifeng Xu" userId="e7aed605-a3dd-4d5a-a692-a87037af107b" providerId="ADAL" clId="{1D211ED4-7871-4C6B-911C-9AB46F93F33E}" dt="2021-03-10T00:41:01.508" v="8023" actId="114"/>
          <ac:spMkLst>
            <pc:docMk/>
            <pc:sldMk cId="748360787" sldId="342"/>
            <ac:spMk id="2" creationId="{963FFAC5-F2E8-41E1-B6B5-EDFB7B2F7B30}"/>
          </ac:spMkLst>
        </pc:spChg>
        <pc:spChg chg="add mod">
          <ac:chgData name="Weifeng Xu" userId="e7aed605-a3dd-4d5a-a692-a87037af107b" providerId="ADAL" clId="{1D211ED4-7871-4C6B-911C-9AB46F93F33E}" dt="2021-03-10T00:41:53.260" v="8066" actId="114"/>
          <ac:spMkLst>
            <pc:docMk/>
            <pc:sldMk cId="748360787" sldId="342"/>
            <ac:spMk id="5" creationId="{B355A7A8-ECBC-4D44-8B3A-615720420D21}"/>
          </ac:spMkLst>
        </pc:spChg>
        <pc:picChg chg="add mod">
          <ac:chgData name="Weifeng Xu" userId="e7aed605-a3dd-4d5a-a692-a87037af107b" providerId="ADAL" clId="{1D211ED4-7871-4C6B-911C-9AB46F93F33E}" dt="2021-03-10T00:40:40.560" v="8021" actId="14100"/>
          <ac:picMkLst>
            <pc:docMk/>
            <pc:sldMk cId="748360787" sldId="342"/>
            <ac:picMk id="4" creationId="{AF1C8989-5E17-4F7C-8A11-F1BB1BE58CE2}"/>
          </ac:picMkLst>
        </pc:picChg>
      </pc:sldChg>
      <pc:sldChg chg="addSp delSp modSp new mod modClrScheme chgLayout">
        <pc:chgData name="Weifeng Xu" userId="e7aed605-a3dd-4d5a-a692-a87037af107b" providerId="ADAL" clId="{1D211ED4-7871-4C6B-911C-9AB46F93F33E}" dt="2021-03-10T00:54:10.081" v="8201" actId="108"/>
        <pc:sldMkLst>
          <pc:docMk/>
          <pc:sldMk cId="2554020583" sldId="343"/>
        </pc:sldMkLst>
        <pc:spChg chg="del">
          <ac:chgData name="Weifeng Xu" userId="e7aed605-a3dd-4d5a-a692-a87037af107b" providerId="ADAL" clId="{1D211ED4-7871-4C6B-911C-9AB46F93F33E}" dt="2021-03-10T00:49:05.817" v="8155" actId="700"/>
          <ac:spMkLst>
            <pc:docMk/>
            <pc:sldMk cId="2554020583" sldId="343"/>
            <ac:spMk id="2" creationId="{C203E7F3-5EA4-43C8-9497-AC93BDCA7865}"/>
          </ac:spMkLst>
        </pc:spChg>
        <pc:spChg chg="add mod">
          <ac:chgData name="Weifeng Xu" userId="e7aed605-a3dd-4d5a-a692-a87037af107b" providerId="ADAL" clId="{1D211ED4-7871-4C6B-911C-9AB46F93F33E}" dt="2021-03-10T00:53:47.660" v="8188" actId="20577"/>
          <ac:spMkLst>
            <pc:docMk/>
            <pc:sldMk cId="2554020583" sldId="343"/>
            <ac:spMk id="5" creationId="{445814E8-5028-4BCB-8C0A-942D8337BED9}"/>
          </ac:spMkLst>
        </pc:spChg>
        <pc:spChg chg="add mod">
          <ac:chgData name="Weifeng Xu" userId="e7aed605-a3dd-4d5a-a692-a87037af107b" providerId="ADAL" clId="{1D211ED4-7871-4C6B-911C-9AB46F93F33E}" dt="2021-03-10T00:54:10.081" v="8201" actId="108"/>
          <ac:spMkLst>
            <pc:docMk/>
            <pc:sldMk cId="2554020583" sldId="343"/>
            <ac:spMk id="9" creationId="{C34A51C0-BA18-43F0-ABD0-DF05A7AE88AA}"/>
          </ac:spMkLst>
        </pc:spChg>
        <pc:picChg chg="add mod">
          <ac:chgData name="Weifeng Xu" userId="e7aed605-a3dd-4d5a-a692-a87037af107b" providerId="ADAL" clId="{1D211ED4-7871-4C6B-911C-9AB46F93F33E}" dt="2021-03-10T00:52:26.046" v="8170" actId="1076"/>
          <ac:picMkLst>
            <pc:docMk/>
            <pc:sldMk cId="2554020583" sldId="343"/>
            <ac:picMk id="4" creationId="{1BDB2B64-6471-42D3-82A6-7C2C2899D5CE}"/>
          </ac:picMkLst>
        </pc:picChg>
        <pc:cxnChg chg="add mod">
          <ac:chgData name="Weifeng Xu" userId="e7aed605-a3dd-4d5a-a692-a87037af107b" providerId="ADAL" clId="{1D211ED4-7871-4C6B-911C-9AB46F93F33E}" dt="2021-03-10T00:53:47.660" v="8188" actId="20577"/>
          <ac:cxnSpMkLst>
            <pc:docMk/>
            <pc:sldMk cId="2554020583" sldId="343"/>
            <ac:cxnSpMk id="7" creationId="{E751872B-B498-4EBD-9A40-035C80504124}"/>
          </ac:cxnSpMkLst>
        </pc:cxnChg>
        <pc:cxnChg chg="add mod">
          <ac:chgData name="Weifeng Xu" userId="e7aed605-a3dd-4d5a-a692-a87037af107b" providerId="ADAL" clId="{1D211ED4-7871-4C6B-911C-9AB46F93F33E}" dt="2021-03-10T00:54:04.489" v="8200" actId="14100"/>
          <ac:cxnSpMkLst>
            <pc:docMk/>
            <pc:sldMk cId="2554020583" sldId="343"/>
            <ac:cxnSpMk id="11" creationId="{D0D99A91-4094-432E-8984-840956B5B812}"/>
          </ac:cxnSpMkLst>
        </pc:cxnChg>
      </pc:sldChg>
      <pc:sldChg chg="addSp modSp new mod">
        <pc:chgData name="Weifeng Xu" userId="e7aed605-a3dd-4d5a-a692-a87037af107b" providerId="ADAL" clId="{1D211ED4-7871-4C6B-911C-9AB46F93F33E}" dt="2021-03-10T00:56:46.512" v="8211" actId="113"/>
        <pc:sldMkLst>
          <pc:docMk/>
          <pc:sldMk cId="2351942537" sldId="344"/>
        </pc:sldMkLst>
        <pc:spChg chg="add mod">
          <ac:chgData name="Weifeng Xu" userId="e7aed605-a3dd-4d5a-a692-a87037af107b" providerId="ADAL" clId="{1D211ED4-7871-4C6B-911C-9AB46F93F33E}" dt="2021-03-10T00:56:46.512" v="8211" actId="113"/>
          <ac:spMkLst>
            <pc:docMk/>
            <pc:sldMk cId="2351942537" sldId="344"/>
            <ac:spMk id="5" creationId="{1BD9C7FF-FD20-4DBB-9DF3-798453F2B79F}"/>
          </ac:spMkLst>
        </pc:spChg>
        <pc:picChg chg="add mod">
          <ac:chgData name="Weifeng Xu" userId="e7aed605-a3dd-4d5a-a692-a87037af107b" providerId="ADAL" clId="{1D211ED4-7871-4C6B-911C-9AB46F93F33E}" dt="2021-03-10T00:56:24.178" v="8206" actId="1076"/>
          <ac:picMkLst>
            <pc:docMk/>
            <pc:sldMk cId="2351942537" sldId="344"/>
            <ac:picMk id="3" creationId="{A1ED6B0D-678B-4C39-A65E-CBB81D3DD01E}"/>
          </ac:picMkLst>
        </pc:picChg>
      </pc:sldChg>
      <pc:sldChg chg="addSp modSp new mod">
        <pc:chgData name="Weifeng Xu" userId="e7aed605-a3dd-4d5a-a692-a87037af107b" providerId="ADAL" clId="{1D211ED4-7871-4C6B-911C-9AB46F93F33E}" dt="2021-03-10T00:58:29.059" v="8215" actId="1076"/>
        <pc:sldMkLst>
          <pc:docMk/>
          <pc:sldMk cId="2961832148" sldId="345"/>
        </pc:sldMkLst>
        <pc:picChg chg="add mod">
          <ac:chgData name="Weifeng Xu" userId="e7aed605-a3dd-4d5a-a692-a87037af107b" providerId="ADAL" clId="{1D211ED4-7871-4C6B-911C-9AB46F93F33E}" dt="2021-03-10T00:58:29.059" v="8215" actId="1076"/>
          <ac:picMkLst>
            <pc:docMk/>
            <pc:sldMk cId="2961832148" sldId="345"/>
            <ac:picMk id="3" creationId="{B3099015-8E34-4FF5-BDCA-C1E55D7D28F3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10T15:45:26.930" v="8701" actId="20577"/>
        <pc:sldMkLst>
          <pc:docMk/>
          <pc:sldMk cId="1408481161" sldId="346"/>
        </pc:sldMkLst>
        <pc:spChg chg="del">
          <ac:chgData name="Weifeng Xu" userId="e7aed605-a3dd-4d5a-a692-a87037af107b" providerId="ADAL" clId="{1D211ED4-7871-4C6B-911C-9AB46F93F33E}" dt="2021-03-10T14:21:22.653" v="8365" actId="700"/>
          <ac:spMkLst>
            <pc:docMk/>
            <pc:sldMk cId="1408481161" sldId="346"/>
            <ac:spMk id="2" creationId="{9291DEBB-175E-46DA-B71B-8C95EB9BD2B3}"/>
          </ac:spMkLst>
        </pc:spChg>
        <pc:spChg chg="add mod">
          <ac:chgData name="Weifeng Xu" userId="e7aed605-a3dd-4d5a-a692-a87037af107b" providerId="ADAL" clId="{1D211ED4-7871-4C6B-911C-9AB46F93F33E}" dt="2021-03-10T15:08:01.126" v="8511" actId="1076"/>
          <ac:spMkLst>
            <pc:docMk/>
            <pc:sldMk cId="1408481161" sldId="346"/>
            <ac:spMk id="5" creationId="{8CBD83FD-45C7-4B34-B55F-4F0B2AB9B311}"/>
          </ac:spMkLst>
        </pc:spChg>
        <pc:spChg chg="add mod">
          <ac:chgData name="Weifeng Xu" userId="e7aed605-a3dd-4d5a-a692-a87037af107b" providerId="ADAL" clId="{1D211ED4-7871-4C6B-911C-9AB46F93F33E}" dt="2021-03-10T15:08:01.126" v="8511" actId="1076"/>
          <ac:spMkLst>
            <pc:docMk/>
            <pc:sldMk cId="1408481161" sldId="346"/>
            <ac:spMk id="9" creationId="{E4536D50-D207-411E-AF5B-8DAE5C8EA820}"/>
          </ac:spMkLst>
        </pc:spChg>
        <pc:spChg chg="add mod">
          <ac:chgData name="Weifeng Xu" userId="e7aed605-a3dd-4d5a-a692-a87037af107b" providerId="ADAL" clId="{1D211ED4-7871-4C6B-911C-9AB46F93F33E}" dt="2021-03-10T15:34:21.347" v="8631" actId="207"/>
          <ac:spMkLst>
            <pc:docMk/>
            <pc:sldMk cId="1408481161" sldId="346"/>
            <ac:spMk id="27" creationId="{A112C62D-3B12-4D1C-8DB1-6B2CB0993708}"/>
          </ac:spMkLst>
        </pc:spChg>
        <pc:spChg chg="add mod">
          <ac:chgData name="Weifeng Xu" userId="e7aed605-a3dd-4d5a-a692-a87037af107b" providerId="ADAL" clId="{1D211ED4-7871-4C6B-911C-9AB46F93F33E}" dt="2021-03-10T15:34:25.081" v="8632" actId="207"/>
          <ac:spMkLst>
            <pc:docMk/>
            <pc:sldMk cId="1408481161" sldId="346"/>
            <ac:spMk id="30" creationId="{ED834594-EF2D-4DA1-8E7A-74AD2916BB89}"/>
          </ac:spMkLst>
        </pc:spChg>
        <pc:spChg chg="add mod">
          <ac:chgData name="Weifeng Xu" userId="e7aed605-a3dd-4d5a-a692-a87037af107b" providerId="ADAL" clId="{1D211ED4-7871-4C6B-911C-9AB46F93F33E}" dt="2021-03-10T15:26:33.068" v="8585" actId="20577"/>
          <ac:spMkLst>
            <pc:docMk/>
            <pc:sldMk cId="1408481161" sldId="346"/>
            <ac:spMk id="35" creationId="{A966AE2C-9609-462F-B3EE-15C54486E300}"/>
          </ac:spMkLst>
        </pc:spChg>
        <pc:spChg chg="add mod">
          <ac:chgData name="Weifeng Xu" userId="e7aed605-a3dd-4d5a-a692-a87037af107b" providerId="ADAL" clId="{1D211ED4-7871-4C6B-911C-9AB46F93F33E}" dt="2021-03-10T15:32:35.933" v="8628" actId="6549"/>
          <ac:spMkLst>
            <pc:docMk/>
            <pc:sldMk cId="1408481161" sldId="346"/>
            <ac:spMk id="43" creationId="{4D96CE77-8B51-40EF-AA74-4210E907CFAF}"/>
          </ac:spMkLst>
        </pc:spChg>
        <pc:spChg chg="add mod ord">
          <ac:chgData name="Weifeng Xu" userId="e7aed605-a3dd-4d5a-a692-a87037af107b" providerId="ADAL" clId="{1D211ED4-7871-4C6B-911C-9AB46F93F33E}" dt="2021-03-10T15:45:26.930" v="8701" actId="20577"/>
          <ac:spMkLst>
            <pc:docMk/>
            <pc:sldMk cId="1408481161" sldId="346"/>
            <ac:spMk id="47" creationId="{44379959-ADB6-4CA0-B5E1-F7E4EDBED422}"/>
          </ac:spMkLst>
        </pc:spChg>
        <pc:picChg chg="add mod">
          <ac:chgData name="Weifeng Xu" userId="e7aed605-a3dd-4d5a-a692-a87037af107b" providerId="ADAL" clId="{1D211ED4-7871-4C6B-911C-9AB46F93F33E}" dt="2021-03-10T15:08:01.126" v="8511" actId="1076"/>
          <ac:picMkLst>
            <pc:docMk/>
            <pc:sldMk cId="1408481161" sldId="346"/>
            <ac:picMk id="4" creationId="{FB3CC56C-BD37-42C4-9835-5E085D8B3872}"/>
          </ac:picMkLst>
        </pc:picChg>
        <pc:picChg chg="add mod">
          <ac:chgData name="Weifeng Xu" userId="e7aed605-a3dd-4d5a-a692-a87037af107b" providerId="ADAL" clId="{1D211ED4-7871-4C6B-911C-9AB46F93F33E}" dt="2021-03-10T15:13:14.119" v="8525" actId="1076"/>
          <ac:picMkLst>
            <pc:docMk/>
            <pc:sldMk cId="1408481161" sldId="346"/>
            <ac:picMk id="7" creationId="{09A564FE-EBF2-4334-A51C-F52BD954523B}"/>
          </ac:picMkLst>
        </pc:picChg>
        <pc:picChg chg="add mod">
          <ac:chgData name="Weifeng Xu" userId="e7aed605-a3dd-4d5a-a692-a87037af107b" providerId="ADAL" clId="{1D211ED4-7871-4C6B-911C-9AB46F93F33E}" dt="2021-03-10T15:08:01.126" v="8511" actId="1076"/>
          <ac:picMkLst>
            <pc:docMk/>
            <pc:sldMk cId="1408481161" sldId="346"/>
            <ac:picMk id="11" creationId="{D6DF6FE0-41AC-4C44-932F-84EBF02AED2B}"/>
          </ac:picMkLst>
        </pc:picChg>
        <pc:picChg chg="add mod">
          <ac:chgData name="Weifeng Xu" userId="e7aed605-a3dd-4d5a-a692-a87037af107b" providerId="ADAL" clId="{1D211ED4-7871-4C6B-911C-9AB46F93F33E}" dt="2021-03-10T15:44:56.694" v="8669" actId="1076"/>
          <ac:picMkLst>
            <pc:docMk/>
            <pc:sldMk cId="1408481161" sldId="346"/>
            <ac:picMk id="19" creationId="{10F45EBF-27F0-494A-9875-23E2B2046611}"/>
          </ac:picMkLst>
        </pc:picChg>
        <pc:cxnChg chg="add mod">
          <ac:chgData name="Weifeng Xu" userId="e7aed605-a3dd-4d5a-a692-a87037af107b" providerId="ADAL" clId="{1D211ED4-7871-4C6B-911C-9AB46F93F33E}" dt="2021-03-10T15:10:46.512" v="8519" actId="1582"/>
          <ac:cxnSpMkLst>
            <pc:docMk/>
            <pc:sldMk cId="1408481161" sldId="346"/>
            <ac:cxnSpMk id="13" creationId="{37DC1696-1F88-4C07-8BAC-6AE7C07AB3AE}"/>
          </ac:cxnSpMkLst>
        </pc:cxnChg>
        <pc:cxnChg chg="add mod">
          <ac:chgData name="Weifeng Xu" userId="e7aed605-a3dd-4d5a-a692-a87037af107b" providerId="ADAL" clId="{1D211ED4-7871-4C6B-911C-9AB46F93F33E}" dt="2021-03-10T15:10:52.597" v="8520" actId="1582"/>
          <ac:cxnSpMkLst>
            <pc:docMk/>
            <pc:sldMk cId="1408481161" sldId="346"/>
            <ac:cxnSpMk id="15" creationId="{1A1927F3-7639-4E0E-B3D2-CFB18A4AF12A}"/>
          </ac:cxnSpMkLst>
        </pc:cxnChg>
        <pc:cxnChg chg="add mod">
          <ac:chgData name="Weifeng Xu" userId="e7aed605-a3dd-4d5a-a692-a87037af107b" providerId="ADAL" clId="{1D211ED4-7871-4C6B-911C-9AB46F93F33E}" dt="2021-03-10T15:45:01.543" v="8670" actId="14100"/>
          <ac:cxnSpMkLst>
            <pc:docMk/>
            <pc:sldMk cId="1408481161" sldId="346"/>
            <ac:cxnSpMk id="21" creationId="{7FBF8B3E-4AEF-4FA5-933D-118134B2DC4C}"/>
          </ac:cxnSpMkLst>
        </pc:cxnChg>
        <pc:cxnChg chg="add mod">
          <ac:chgData name="Weifeng Xu" userId="e7aed605-a3dd-4d5a-a692-a87037af107b" providerId="ADAL" clId="{1D211ED4-7871-4C6B-911C-9AB46F93F33E}" dt="2021-03-10T15:13:17.054" v="8526" actId="14100"/>
          <ac:cxnSpMkLst>
            <pc:docMk/>
            <pc:sldMk cId="1408481161" sldId="346"/>
            <ac:cxnSpMk id="23" creationId="{ECD111E0-0DD1-4D91-8E10-7899C7DBBE16}"/>
          </ac:cxnSpMkLst>
        </pc:cxnChg>
        <pc:cxnChg chg="add mod">
          <ac:chgData name="Weifeng Xu" userId="e7aed605-a3dd-4d5a-a692-a87037af107b" providerId="ADAL" clId="{1D211ED4-7871-4C6B-911C-9AB46F93F33E}" dt="2021-03-10T15:15:35.698" v="8541" actId="14100"/>
          <ac:cxnSpMkLst>
            <pc:docMk/>
            <pc:sldMk cId="1408481161" sldId="346"/>
            <ac:cxnSpMk id="28" creationId="{096F7136-4EDE-4836-B17B-0F21B4A74DA4}"/>
          </ac:cxnSpMkLst>
        </pc:cxnChg>
        <pc:cxnChg chg="add mod">
          <ac:chgData name="Weifeng Xu" userId="e7aed605-a3dd-4d5a-a692-a87037af107b" providerId="ADAL" clId="{1D211ED4-7871-4C6B-911C-9AB46F93F33E}" dt="2021-03-10T15:18:02.509" v="8551" actId="14100"/>
          <ac:cxnSpMkLst>
            <pc:docMk/>
            <pc:sldMk cId="1408481161" sldId="346"/>
            <ac:cxnSpMk id="31" creationId="{27786371-C94A-4758-8944-DFCB66F57715}"/>
          </ac:cxnSpMkLst>
        </pc:cxnChg>
        <pc:cxnChg chg="add mod">
          <ac:chgData name="Weifeng Xu" userId="e7aed605-a3dd-4d5a-a692-a87037af107b" providerId="ADAL" clId="{1D211ED4-7871-4C6B-911C-9AB46F93F33E}" dt="2021-03-10T15:26:10.959" v="8567" actId="14100"/>
          <ac:cxnSpMkLst>
            <pc:docMk/>
            <pc:sldMk cId="1408481161" sldId="346"/>
            <ac:cxnSpMk id="36" creationId="{7F5C0BE5-132E-417B-84FD-67AB3A94C5D9}"/>
          </ac:cxnSpMkLst>
        </pc:cxnChg>
        <pc:cxnChg chg="add mod">
          <ac:chgData name="Weifeng Xu" userId="e7aed605-a3dd-4d5a-a692-a87037af107b" providerId="ADAL" clId="{1D211ED4-7871-4C6B-911C-9AB46F93F33E}" dt="2021-03-10T15:30:48.385" v="8598" actId="14100"/>
          <ac:cxnSpMkLst>
            <pc:docMk/>
            <pc:sldMk cId="1408481161" sldId="346"/>
            <ac:cxnSpMk id="44" creationId="{5278ED39-4F1E-4B31-AD04-2CCE190B112F}"/>
          </ac:cxnSpMkLst>
        </pc:cxnChg>
      </pc:sldChg>
      <pc:sldChg chg="addSp modSp new mod modNotesTx">
        <pc:chgData name="Weifeng Xu" userId="e7aed605-a3dd-4d5a-a692-a87037af107b" providerId="ADAL" clId="{1D211ED4-7871-4C6B-911C-9AB46F93F33E}" dt="2021-03-10T15:50:41.596" v="8711" actId="14100"/>
        <pc:sldMkLst>
          <pc:docMk/>
          <pc:sldMk cId="625091532" sldId="347"/>
        </pc:sldMkLst>
        <pc:spChg chg="mod">
          <ac:chgData name="Weifeng Xu" userId="e7aed605-a3dd-4d5a-a692-a87037af107b" providerId="ADAL" clId="{1D211ED4-7871-4C6B-911C-9AB46F93F33E}" dt="2021-03-10T15:41:33.570" v="8664"/>
          <ac:spMkLst>
            <pc:docMk/>
            <pc:sldMk cId="625091532" sldId="347"/>
            <ac:spMk id="2" creationId="{5CEB6652-7902-4DB3-8F7C-848326B54CB4}"/>
          </ac:spMkLst>
        </pc:spChg>
        <pc:picChg chg="add mod">
          <ac:chgData name="Weifeng Xu" userId="e7aed605-a3dd-4d5a-a692-a87037af107b" providerId="ADAL" clId="{1D211ED4-7871-4C6B-911C-9AB46F93F33E}" dt="2021-03-10T15:42:12.865" v="8667" actId="1076"/>
          <ac:picMkLst>
            <pc:docMk/>
            <pc:sldMk cId="625091532" sldId="347"/>
            <ac:picMk id="4" creationId="{3AA368D8-106F-4036-9305-D9BF642D2580}"/>
          </ac:picMkLst>
        </pc:picChg>
        <pc:picChg chg="add mod">
          <ac:chgData name="Weifeng Xu" userId="e7aed605-a3dd-4d5a-a692-a87037af107b" providerId="ADAL" clId="{1D211ED4-7871-4C6B-911C-9AB46F93F33E}" dt="2021-03-10T15:49:58.586" v="8707" actId="1076"/>
          <ac:picMkLst>
            <pc:docMk/>
            <pc:sldMk cId="625091532" sldId="347"/>
            <ac:picMk id="5" creationId="{611DF31A-1029-4FDA-992A-6DD44264FD3A}"/>
          </ac:picMkLst>
        </pc:picChg>
        <pc:cxnChg chg="add mod">
          <ac:chgData name="Weifeng Xu" userId="e7aed605-a3dd-4d5a-a692-a87037af107b" providerId="ADAL" clId="{1D211ED4-7871-4C6B-911C-9AB46F93F33E}" dt="2021-03-10T15:50:41.596" v="8711" actId="14100"/>
          <ac:cxnSpMkLst>
            <pc:docMk/>
            <pc:sldMk cId="625091532" sldId="347"/>
            <ac:cxnSpMk id="7" creationId="{615A17D2-B694-4591-8097-9A610DB86E71}"/>
          </ac:cxnSpMkLst>
        </pc:cxnChg>
      </pc:sldChg>
      <pc:sldChg chg="addSp delSp modSp new mod setBg modNotesTx">
        <pc:chgData name="Weifeng Xu" userId="e7aed605-a3dd-4d5a-a692-a87037af107b" providerId="ADAL" clId="{1D211ED4-7871-4C6B-911C-9AB46F93F33E}" dt="2021-03-10T16:23:56.884" v="8849" actId="14100"/>
        <pc:sldMkLst>
          <pc:docMk/>
          <pc:sldMk cId="2546093945" sldId="348"/>
        </pc:sldMkLst>
        <pc:spChg chg="mod">
          <ac:chgData name="Weifeng Xu" userId="e7aed605-a3dd-4d5a-a692-a87037af107b" providerId="ADAL" clId="{1D211ED4-7871-4C6B-911C-9AB46F93F33E}" dt="2021-03-10T16:20:54.278" v="8743" actId="26606"/>
          <ac:spMkLst>
            <pc:docMk/>
            <pc:sldMk cId="2546093945" sldId="348"/>
            <ac:spMk id="2" creationId="{CA1A6FA0-F6A4-4779-9526-0C35F6E4EBC3}"/>
          </ac:spMkLst>
        </pc:spChg>
        <pc:spChg chg="add del">
          <ac:chgData name="Weifeng Xu" userId="e7aed605-a3dd-4d5a-a692-a87037af107b" providerId="ADAL" clId="{1D211ED4-7871-4C6B-911C-9AB46F93F33E}" dt="2021-03-10T16:20:46.080" v="8736" actId="26606"/>
          <ac:spMkLst>
            <pc:docMk/>
            <pc:sldMk cId="2546093945" sldId="348"/>
            <ac:spMk id="9" creationId="{1707FC24-6981-43D9-B525-C7832BA22463}"/>
          </ac:spMkLst>
        </pc:spChg>
        <pc:spChg chg="add del">
          <ac:chgData name="Weifeng Xu" userId="e7aed605-a3dd-4d5a-a692-a87037af107b" providerId="ADAL" clId="{1D211ED4-7871-4C6B-911C-9AB46F93F33E}" dt="2021-03-10T16:20:48.696" v="8738" actId="26606"/>
          <ac:spMkLst>
            <pc:docMk/>
            <pc:sldMk cId="2546093945" sldId="348"/>
            <ac:spMk id="11" creationId="{D4771268-CB57-404A-9271-370EB28F6090}"/>
          </ac:spMkLst>
        </pc:spChg>
        <pc:spChg chg="add mod">
          <ac:chgData name="Weifeng Xu" userId="e7aed605-a3dd-4d5a-a692-a87037af107b" providerId="ADAL" clId="{1D211ED4-7871-4C6B-911C-9AB46F93F33E}" dt="2021-03-10T16:22:13.826" v="8753" actId="1076"/>
          <ac:spMkLst>
            <pc:docMk/>
            <pc:sldMk cId="2546093945" sldId="348"/>
            <ac:spMk id="12" creationId="{F0EA8340-E583-4271-B3A8-14DF7AA613C3}"/>
          </ac:spMkLst>
        </pc:spChg>
        <pc:spChg chg="add del">
          <ac:chgData name="Weifeng Xu" userId="e7aed605-a3dd-4d5a-a692-a87037af107b" providerId="ADAL" clId="{1D211ED4-7871-4C6B-911C-9AB46F93F33E}" dt="2021-03-10T16:20:51.934" v="8740" actId="26606"/>
          <ac:spMkLst>
            <pc:docMk/>
            <pc:sldMk cId="2546093945" sldId="348"/>
            <ac:spMk id="13" creationId="{1707FC24-6981-43D9-B525-C7832BA22463}"/>
          </ac:spMkLst>
        </pc:spChg>
        <pc:spChg chg="add mod">
          <ac:chgData name="Weifeng Xu" userId="e7aed605-a3dd-4d5a-a692-a87037af107b" providerId="ADAL" clId="{1D211ED4-7871-4C6B-911C-9AB46F93F33E}" dt="2021-03-10T16:23:56.884" v="8849" actId="14100"/>
          <ac:spMkLst>
            <pc:docMk/>
            <pc:sldMk cId="2546093945" sldId="348"/>
            <ac:spMk id="14" creationId="{42F42A6B-19F3-4337-A762-33925CFF4A6B}"/>
          </ac:spMkLst>
        </pc:spChg>
        <pc:spChg chg="add del">
          <ac:chgData name="Weifeng Xu" userId="e7aed605-a3dd-4d5a-a692-a87037af107b" providerId="ADAL" clId="{1D211ED4-7871-4C6B-911C-9AB46F93F33E}" dt="2021-03-10T16:20:54.275" v="8742" actId="26606"/>
          <ac:spMkLst>
            <pc:docMk/>
            <pc:sldMk cId="2546093945" sldId="348"/>
            <ac:spMk id="15" creationId="{D12DDE76-C203-4047-9998-63900085B5E8}"/>
          </ac:spMkLst>
        </pc:spChg>
        <pc:spChg chg="add">
          <ac:chgData name="Weifeng Xu" userId="e7aed605-a3dd-4d5a-a692-a87037af107b" providerId="ADAL" clId="{1D211ED4-7871-4C6B-911C-9AB46F93F33E}" dt="2021-03-10T16:20:54.278" v="8743" actId="26606"/>
          <ac:spMkLst>
            <pc:docMk/>
            <pc:sldMk cId="2546093945" sldId="348"/>
            <ac:spMk id="17" creationId="{1707FC24-6981-43D9-B525-C7832BA22463}"/>
          </ac:spMkLst>
        </pc:spChg>
        <pc:picChg chg="add mod">
          <ac:chgData name="Weifeng Xu" userId="e7aed605-a3dd-4d5a-a692-a87037af107b" providerId="ADAL" clId="{1D211ED4-7871-4C6B-911C-9AB46F93F33E}" dt="2021-03-10T16:21:46.307" v="8745" actId="27614"/>
          <ac:picMkLst>
            <pc:docMk/>
            <pc:sldMk cId="2546093945" sldId="348"/>
            <ac:picMk id="4" creationId="{01EDCA88-220F-4735-BE27-53451786DC0C}"/>
          </ac:picMkLst>
        </pc:picChg>
      </pc:sldChg>
      <pc:sldChg chg="addSp delSp modSp new mod modClrScheme chgLayout">
        <pc:chgData name="Weifeng Xu" userId="e7aed605-a3dd-4d5a-a692-a87037af107b" providerId="ADAL" clId="{1D211ED4-7871-4C6B-911C-9AB46F93F33E}" dt="2021-03-10T20:08:42.029" v="9050" actId="1076"/>
        <pc:sldMkLst>
          <pc:docMk/>
          <pc:sldMk cId="1515568412" sldId="349"/>
        </pc:sldMkLst>
        <pc:spChg chg="del">
          <ac:chgData name="Weifeng Xu" userId="e7aed605-a3dd-4d5a-a692-a87037af107b" providerId="ADAL" clId="{1D211ED4-7871-4C6B-911C-9AB46F93F33E}" dt="2021-03-10T16:26:40.782" v="8851" actId="700"/>
          <ac:spMkLst>
            <pc:docMk/>
            <pc:sldMk cId="1515568412" sldId="349"/>
            <ac:spMk id="2" creationId="{C0C333B5-8F3C-4AC9-A0B0-DEAF72F08902}"/>
          </ac:spMkLst>
        </pc:sp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4" creationId="{5B2E15E4-C15A-47A5-B45F-050804FF0D27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6" creationId="{13459E70-51CD-40B9-96B9-82D8E2FF5B82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8" creationId="{12BB9417-14AF-4D52-89F7-F94A26C5EE35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10" creationId="{430109B6-6427-4AF3-BE99-38610C33F02B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12" creationId="{B6CA7C3B-F21C-4CB5-8426-990EA3A0061B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14" creationId="{0FD938F9-583A-415D-8624-7E98F5C3450F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16" creationId="{CA565D20-0575-4CA6-93C8-7AD507F91DBA}"/>
          </ac:picMkLst>
        </pc:picChg>
        <pc:picChg chg="add mod">
          <ac:chgData name="Weifeng Xu" userId="e7aed605-a3dd-4d5a-a692-a87037af107b" providerId="ADAL" clId="{1D211ED4-7871-4C6B-911C-9AB46F93F33E}" dt="2021-03-10T20:08:05.493" v="9039" actId="1076"/>
          <ac:picMkLst>
            <pc:docMk/>
            <pc:sldMk cId="1515568412" sldId="349"/>
            <ac:picMk id="18" creationId="{4888EE70-D35F-4DFF-B2A0-9B8180A0C5DA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20" creationId="{167C8518-7C7F-47D3-A388-D48EFA822FF3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22" creationId="{19DA910E-75D1-4768-BFE7-A75FFC627F71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24" creationId="{C6807EDB-4546-41B3-A956-3E9A68C733F1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26" creationId="{A16B38A7-E21E-42F1-851F-03BC6C7705D4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28" creationId="{4E94A2A3-FDD3-4099-9D6A-15FB6B0DC88A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30" creationId="{3C6C509B-322E-461C-AAA5-36E831450316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32" creationId="{6D0CB675-CEFF-4E30-8C99-54F887E12AAA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10T20:07:53.846" v="9036" actId="1076"/>
        <pc:sldMkLst>
          <pc:docMk/>
          <pc:sldMk cId="2154313564" sldId="350"/>
        </pc:sldMkLst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3" creationId="{EA75CD3E-0427-4B86-AF3D-DDC8BDFF28E6}"/>
          </ac:picMkLst>
        </pc:picChg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5" creationId="{52643EBD-F73D-4138-B639-2E1B240A673D}"/>
          </ac:picMkLst>
        </pc:picChg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7" creationId="{28213DAD-BA21-4AC3-9140-C33FD389756D}"/>
          </ac:picMkLst>
        </pc:picChg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9" creationId="{05D1E1CC-B692-4C72-9720-2A56A186942C}"/>
          </ac:picMkLst>
        </pc:picChg>
        <pc:picChg chg="add del">
          <ac:chgData name="Weifeng Xu" userId="e7aed605-a3dd-4d5a-a692-a87037af107b" providerId="ADAL" clId="{1D211ED4-7871-4C6B-911C-9AB46F93F33E}" dt="2021-03-10T19:51:26.717" v="8979" actId="22"/>
          <ac:picMkLst>
            <pc:docMk/>
            <pc:sldMk cId="2154313564" sldId="350"/>
            <ac:picMk id="11" creationId="{A53D907A-9C97-4941-B2E4-6D1FD557B210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3" creationId="{A50DD3F4-26BE-47E1-8DBA-FE0557AFE88E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5" creationId="{DDB4482A-6828-4BDA-9331-3308669E5487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7" creationId="{8402037D-7F24-4DC5-A463-A78326D4CEA7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9" creationId="{A30B0EBA-0DE5-4923-8A00-2F5A66EF5C00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21" creationId="{BD985D38-5AB9-4AD7-99F8-D949F5322422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3" creationId="{F6D9BB03-011D-469A-9DBF-737241CFF428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5" creationId="{EC6247DC-3619-40DE-B256-B941E82286E0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7" creationId="{EF8907EA-05B8-4CB6-ADC7-851BF2437CF9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9" creationId="{FA3DB407-E876-4E1C-8549-5B6CD5D3031B}"/>
          </ac:picMkLst>
        </pc:pic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svg"/><Relationship Id="rId1" Type="http://schemas.openxmlformats.org/officeDocument/2006/relationships/image" Target="../media/image136.png"/><Relationship Id="rId4" Type="http://schemas.openxmlformats.org/officeDocument/2006/relationships/image" Target="../media/image13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svg"/><Relationship Id="rId1" Type="http://schemas.openxmlformats.org/officeDocument/2006/relationships/image" Target="../media/image136.png"/><Relationship Id="rId4" Type="http://schemas.openxmlformats.org/officeDocument/2006/relationships/image" Target="../media/image1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9DECDC-A758-4337-B2D0-A9758EAC769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91D9BB-5CF5-4250-B227-3A712AC4390C}">
      <dgm:prSet/>
      <dgm:spPr/>
      <dgm:t>
        <a:bodyPr/>
        <a:lstStyle/>
        <a:p>
          <a:r>
            <a:rPr lang="en-US"/>
            <a:t>AOSP Application (Android Open Source Project Apps)</a:t>
          </a:r>
        </a:p>
      </dgm:t>
    </dgm:pt>
    <dgm:pt modelId="{82E0126D-4206-498E-ACEE-31241EB47004}" type="parTrans" cxnId="{D1675B15-EBAA-4D5E-868E-0D59AE831C15}">
      <dgm:prSet/>
      <dgm:spPr/>
      <dgm:t>
        <a:bodyPr/>
        <a:lstStyle/>
        <a:p>
          <a:endParaRPr lang="en-US"/>
        </a:p>
      </dgm:t>
    </dgm:pt>
    <dgm:pt modelId="{31AF6283-48CD-4249-92CC-59B384BEAAF7}" type="sibTrans" cxnId="{D1675B15-EBAA-4D5E-868E-0D59AE831C15}">
      <dgm:prSet/>
      <dgm:spPr/>
      <dgm:t>
        <a:bodyPr/>
        <a:lstStyle/>
        <a:p>
          <a:endParaRPr lang="en-US"/>
        </a:p>
      </dgm:t>
    </dgm:pt>
    <dgm:pt modelId="{F21D9B3B-AAB7-47AC-BBFA-35561F3FD5F7}">
      <dgm:prSet/>
      <dgm:spPr/>
      <dgm:t>
        <a:bodyPr/>
        <a:lstStyle/>
        <a:p>
          <a:r>
            <a:rPr lang="en-US" i="1"/>
            <a:t>com.android.calendar </a:t>
          </a:r>
          <a:endParaRPr lang="en-US"/>
        </a:p>
      </dgm:t>
    </dgm:pt>
    <dgm:pt modelId="{5FD441F4-5CCA-4766-A775-15510C6E39A2}" type="parTrans" cxnId="{DC9B3B0E-B37B-41C3-899B-A700BE99CB6D}">
      <dgm:prSet/>
      <dgm:spPr/>
      <dgm:t>
        <a:bodyPr/>
        <a:lstStyle/>
        <a:p>
          <a:endParaRPr lang="en-US"/>
        </a:p>
      </dgm:t>
    </dgm:pt>
    <dgm:pt modelId="{309C7E01-6C3B-46F2-AD19-641A0073B66E}" type="sibTrans" cxnId="{DC9B3B0E-B37B-41C3-899B-A700BE99CB6D}">
      <dgm:prSet/>
      <dgm:spPr/>
      <dgm:t>
        <a:bodyPr/>
        <a:lstStyle/>
        <a:p>
          <a:endParaRPr lang="en-US"/>
        </a:p>
      </dgm:t>
    </dgm:pt>
    <dgm:pt modelId="{08E7CAB6-7B74-4759-8305-4D0A766E8048}">
      <dgm:prSet/>
      <dgm:spPr/>
      <dgm:t>
        <a:bodyPr/>
        <a:lstStyle/>
        <a:p>
          <a:r>
            <a:rPr lang="en-US"/>
            <a:t>Proprietary Application (Play store)</a:t>
          </a:r>
        </a:p>
      </dgm:t>
    </dgm:pt>
    <dgm:pt modelId="{74489CCE-FB6E-4575-84E4-7C78AE008237}" type="parTrans" cxnId="{065ACC12-7641-497F-8C4D-9C2EA82DCD69}">
      <dgm:prSet/>
      <dgm:spPr/>
      <dgm:t>
        <a:bodyPr/>
        <a:lstStyle/>
        <a:p>
          <a:endParaRPr lang="en-US"/>
        </a:p>
      </dgm:t>
    </dgm:pt>
    <dgm:pt modelId="{114DD29E-37A0-4112-AD23-AF6EF8575179}" type="sibTrans" cxnId="{065ACC12-7641-497F-8C4D-9C2EA82DCD69}">
      <dgm:prSet/>
      <dgm:spPr/>
      <dgm:t>
        <a:bodyPr/>
        <a:lstStyle/>
        <a:p>
          <a:endParaRPr lang="en-US"/>
        </a:p>
      </dgm:t>
    </dgm:pt>
    <dgm:pt modelId="{3DCE5921-4A52-4B91-BB92-7518327FAEB4}">
      <dgm:prSet/>
      <dgm:spPr/>
      <dgm:t>
        <a:bodyPr/>
        <a:lstStyle/>
        <a:p>
          <a:r>
            <a:rPr lang="en-US"/>
            <a:t>Google GMS: </a:t>
          </a:r>
          <a:r>
            <a:rPr lang="en-US" i="1"/>
            <a:t>com.google.android.calculator</a:t>
          </a:r>
          <a:endParaRPr lang="en-US"/>
        </a:p>
      </dgm:t>
    </dgm:pt>
    <dgm:pt modelId="{ED7E2727-4FBB-4493-9E60-D86A56592D59}" type="parTrans" cxnId="{8DB3EB76-AA24-4D66-A241-1FC2602D8015}">
      <dgm:prSet/>
      <dgm:spPr/>
      <dgm:t>
        <a:bodyPr/>
        <a:lstStyle/>
        <a:p>
          <a:endParaRPr lang="en-US"/>
        </a:p>
      </dgm:t>
    </dgm:pt>
    <dgm:pt modelId="{C531B78B-A076-420B-A902-D150CB525268}" type="sibTrans" cxnId="{8DB3EB76-AA24-4D66-A241-1FC2602D8015}">
      <dgm:prSet/>
      <dgm:spPr/>
      <dgm:t>
        <a:bodyPr/>
        <a:lstStyle/>
        <a:p>
          <a:endParaRPr lang="en-US"/>
        </a:p>
      </dgm:t>
    </dgm:pt>
    <dgm:pt modelId="{D0D2ED3D-BD79-4D3F-AD71-BE478F49A235}">
      <dgm:prSet/>
      <dgm:spPr/>
      <dgm:t>
        <a:bodyPr/>
        <a:lstStyle/>
        <a:p>
          <a:r>
            <a:rPr lang="en-US"/>
            <a:t>3</a:t>
          </a:r>
          <a:r>
            <a:rPr lang="en-US" baseline="30000"/>
            <a:t>rd</a:t>
          </a:r>
          <a:r>
            <a:rPr lang="en-US"/>
            <a:t> Party Apps: </a:t>
          </a:r>
          <a:r>
            <a:rPr lang="en-US" i="1"/>
            <a:t>com.sec.android.app.popupcalculator</a:t>
          </a:r>
          <a:endParaRPr lang="en-US"/>
        </a:p>
      </dgm:t>
    </dgm:pt>
    <dgm:pt modelId="{749AF4AC-7877-4F90-AD5B-0E715141DF30}" type="parTrans" cxnId="{9E056A6F-F78B-4726-BBC9-9497D574C222}">
      <dgm:prSet/>
      <dgm:spPr/>
      <dgm:t>
        <a:bodyPr/>
        <a:lstStyle/>
        <a:p>
          <a:endParaRPr lang="en-US"/>
        </a:p>
      </dgm:t>
    </dgm:pt>
    <dgm:pt modelId="{0D7996DF-BE04-480C-AB40-5CACE41DD6A8}" type="sibTrans" cxnId="{9E056A6F-F78B-4726-BBC9-9497D574C222}">
      <dgm:prSet/>
      <dgm:spPr/>
      <dgm:t>
        <a:bodyPr/>
        <a:lstStyle/>
        <a:p>
          <a:endParaRPr lang="en-US"/>
        </a:p>
      </dgm:t>
    </dgm:pt>
    <dgm:pt modelId="{8296B9BD-F336-483E-B3EA-39364C83C53C}" type="pres">
      <dgm:prSet presAssocID="{149DECDC-A758-4337-B2D0-A9758EAC7690}" presName="linear" presStyleCnt="0">
        <dgm:presLayoutVars>
          <dgm:dir/>
          <dgm:animLvl val="lvl"/>
          <dgm:resizeHandles val="exact"/>
        </dgm:presLayoutVars>
      </dgm:prSet>
      <dgm:spPr/>
    </dgm:pt>
    <dgm:pt modelId="{6F74880F-B80C-4862-92A3-31C4788C3D72}" type="pres">
      <dgm:prSet presAssocID="{9091D9BB-5CF5-4250-B227-3A712AC4390C}" presName="parentLin" presStyleCnt="0"/>
      <dgm:spPr/>
    </dgm:pt>
    <dgm:pt modelId="{DB209E8D-953A-4E0E-9548-A81608F4775A}" type="pres">
      <dgm:prSet presAssocID="{9091D9BB-5CF5-4250-B227-3A712AC4390C}" presName="parentLeftMargin" presStyleLbl="node1" presStyleIdx="0" presStyleCnt="2"/>
      <dgm:spPr/>
    </dgm:pt>
    <dgm:pt modelId="{39CECB64-52F8-49CC-B94C-10D565DFCEBE}" type="pres">
      <dgm:prSet presAssocID="{9091D9BB-5CF5-4250-B227-3A712AC4390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6D815A-1E11-468E-B66F-03E1BFE087D4}" type="pres">
      <dgm:prSet presAssocID="{9091D9BB-5CF5-4250-B227-3A712AC4390C}" presName="negativeSpace" presStyleCnt="0"/>
      <dgm:spPr/>
    </dgm:pt>
    <dgm:pt modelId="{ECDF8052-BDF0-4F76-9611-AB7D1F210429}" type="pres">
      <dgm:prSet presAssocID="{9091D9BB-5CF5-4250-B227-3A712AC4390C}" presName="childText" presStyleLbl="conFgAcc1" presStyleIdx="0" presStyleCnt="2">
        <dgm:presLayoutVars>
          <dgm:bulletEnabled val="1"/>
        </dgm:presLayoutVars>
      </dgm:prSet>
      <dgm:spPr/>
    </dgm:pt>
    <dgm:pt modelId="{D94CDE34-DE64-4C86-B176-896C40A27512}" type="pres">
      <dgm:prSet presAssocID="{31AF6283-48CD-4249-92CC-59B384BEAAF7}" presName="spaceBetweenRectangles" presStyleCnt="0"/>
      <dgm:spPr/>
    </dgm:pt>
    <dgm:pt modelId="{20F46C8C-25A7-4F11-871B-CF7ED1F960E5}" type="pres">
      <dgm:prSet presAssocID="{08E7CAB6-7B74-4759-8305-4D0A766E8048}" presName="parentLin" presStyleCnt="0"/>
      <dgm:spPr/>
    </dgm:pt>
    <dgm:pt modelId="{BE1276C1-48EF-48FD-ACFD-0052543E5C3E}" type="pres">
      <dgm:prSet presAssocID="{08E7CAB6-7B74-4759-8305-4D0A766E8048}" presName="parentLeftMargin" presStyleLbl="node1" presStyleIdx="0" presStyleCnt="2"/>
      <dgm:spPr/>
    </dgm:pt>
    <dgm:pt modelId="{3800D9BC-D05A-4199-BE32-AAA5AFC523C2}" type="pres">
      <dgm:prSet presAssocID="{08E7CAB6-7B74-4759-8305-4D0A766E804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05F9632-03BD-4D53-8285-226AB9CBB93B}" type="pres">
      <dgm:prSet presAssocID="{08E7CAB6-7B74-4759-8305-4D0A766E8048}" presName="negativeSpace" presStyleCnt="0"/>
      <dgm:spPr/>
    </dgm:pt>
    <dgm:pt modelId="{6838CC1F-CBFF-4225-BFE8-AD43AA2C08A9}" type="pres">
      <dgm:prSet presAssocID="{08E7CAB6-7B74-4759-8305-4D0A766E804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C9B3B0E-B37B-41C3-899B-A700BE99CB6D}" srcId="{9091D9BB-5CF5-4250-B227-3A712AC4390C}" destId="{F21D9B3B-AAB7-47AC-BBFA-35561F3FD5F7}" srcOrd="0" destOrd="0" parTransId="{5FD441F4-5CCA-4766-A775-15510C6E39A2}" sibTransId="{309C7E01-6C3B-46F2-AD19-641A0073B66E}"/>
    <dgm:cxn modelId="{065ACC12-7641-497F-8C4D-9C2EA82DCD69}" srcId="{149DECDC-A758-4337-B2D0-A9758EAC7690}" destId="{08E7CAB6-7B74-4759-8305-4D0A766E8048}" srcOrd="1" destOrd="0" parTransId="{74489CCE-FB6E-4575-84E4-7C78AE008237}" sibTransId="{114DD29E-37A0-4112-AD23-AF6EF8575179}"/>
    <dgm:cxn modelId="{D1675B15-EBAA-4D5E-868E-0D59AE831C15}" srcId="{149DECDC-A758-4337-B2D0-A9758EAC7690}" destId="{9091D9BB-5CF5-4250-B227-3A712AC4390C}" srcOrd="0" destOrd="0" parTransId="{82E0126D-4206-498E-ACEE-31241EB47004}" sibTransId="{31AF6283-48CD-4249-92CC-59B384BEAAF7}"/>
    <dgm:cxn modelId="{C7AD9316-4300-4B61-BC80-40811BBF595B}" type="presOf" srcId="{F21D9B3B-AAB7-47AC-BBFA-35561F3FD5F7}" destId="{ECDF8052-BDF0-4F76-9611-AB7D1F210429}" srcOrd="0" destOrd="0" presId="urn:microsoft.com/office/officeart/2005/8/layout/list1"/>
    <dgm:cxn modelId="{557A193C-95CF-4F92-8D09-99E6216DFE40}" type="presOf" srcId="{149DECDC-A758-4337-B2D0-A9758EAC7690}" destId="{8296B9BD-F336-483E-B3EA-39364C83C53C}" srcOrd="0" destOrd="0" presId="urn:microsoft.com/office/officeart/2005/8/layout/list1"/>
    <dgm:cxn modelId="{9E056A6F-F78B-4726-BBC9-9497D574C222}" srcId="{08E7CAB6-7B74-4759-8305-4D0A766E8048}" destId="{D0D2ED3D-BD79-4D3F-AD71-BE478F49A235}" srcOrd="1" destOrd="0" parTransId="{749AF4AC-7877-4F90-AD5B-0E715141DF30}" sibTransId="{0D7996DF-BE04-480C-AB40-5CACE41DD6A8}"/>
    <dgm:cxn modelId="{8DB3EB76-AA24-4D66-A241-1FC2602D8015}" srcId="{08E7CAB6-7B74-4759-8305-4D0A766E8048}" destId="{3DCE5921-4A52-4B91-BB92-7518327FAEB4}" srcOrd="0" destOrd="0" parTransId="{ED7E2727-4FBB-4493-9E60-D86A56592D59}" sibTransId="{C531B78B-A076-420B-A902-D150CB525268}"/>
    <dgm:cxn modelId="{8C047A81-89A9-4833-B6F3-D51D13878F34}" type="presOf" srcId="{08E7CAB6-7B74-4759-8305-4D0A766E8048}" destId="{BE1276C1-48EF-48FD-ACFD-0052543E5C3E}" srcOrd="0" destOrd="0" presId="urn:microsoft.com/office/officeart/2005/8/layout/list1"/>
    <dgm:cxn modelId="{E9387E91-FBA6-4A7A-87A7-1DFE48BCB133}" type="presOf" srcId="{3DCE5921-4A52-4B91-BB92-7518327FAEB4}" destId="{6838CC1F-CBFF-4225-BFE8-AD43AA2C08A9}" srcOrd="0" destOrd="0" presId="urn:microsoft.com/office/officeart/2005/8/layout/list1"/>
    <dgm:cxn modelId="{6EA7FDD4-3C94-425A-BB39-9BBAAA65934F}" type="presOf" srcId="{D0D2ED3D-BD79-4D3F-AD71-BE478F49A235}" destId="{6838CC1F-CBFF-4225-BFE8-AD43AA2C08A9}" srcOrd="0" destOrd="1" presId="urn:microsoft.com/office/officeart/2005/8/layout/list1"/>
    <dgm:cxn modelId="{24A89EDF-4B00-47E7-A7F2-EF6C8D97CAA3}" type="presOf" srcId="{08E7CAB6-7B74-4759-8305-4D0A766E8048}" destId="{3800D9BC-D05A-4199-BE32-AAA5AFC523C2}" srcOrd="1" destOrd="0" presId="urn:microsoft.com/office/officeart/2005/8/layout/list1"/>
    <dgm:cxn modelId="{1C46FCE0-1284-493D-9CB0-6EBCEE3FECE6}" type="presOf" srcId="{9091D9BB-5CF5-4250-B227-3A712AC4390C}" destId="{DB209E8D-953A-4E0E-9548-A81608F4775A}" srcOrd="0" destOrd="0" presId="urn:microsoft.com/office/officeart/2005/8/layout/list1"/>
    <dgm:cxn modelId="{DD4735EB-5A39-4979-A531-DA39C0F51B96}" type="presOf" srcId="{9091D9BB-5CF5-4250-B227-3A712AC4390C}" destId="{39CECB64-52F8-49CC-B94C-10D565DFCEBE}" srcOrd="1" destOrd="0" presId="urn:microsoft.com/office/officeart/2005/8/layout/list1"/>
    <dgm:cxn modelId="{D11DE989-3E06-4ABC-AA4C-12727D6E03D6}" type="presParOf" srcId="{8296B9BD-F336-483E-B3EA-39364C83C53C}" destId="{6F74880F-B80C-4862-92A3-31C4788C3D72}" srcOrd="0" destOrd="0" presId="urn:microsoft.com/office/officeart/2005/8/layout/list1"/>
    <dgm:cxn modelId="{2EE727C0-A480-44B4-B6A1-0BCC704AA2F5}" type="presParOf" srcId="{6F74880F-B80C-4862-92A3-31C4788C3D72}" destId="{DB209E8D-953A-4E0E-9548-A81608F4775A}" srcOrd="0" destOrd="0" presId="urn:microsoft.com/office/officeart/2005/8/layout/list1"/>
    <dgm:cxn modelId="{B773257B-DB62-4D06-B881-B20E3FB56444}" type="presParOf" srcId="{6F74880F-B80C-4862-92A3-31C4788C3D72}" destId="{39CECB64-52F8-49CC-B94C-10D565DFCEBE}" srcOrd="1" destOrd="0" presId="urn:microsoft.com/office/officeart/2005/8/layout/list1"/>
    <dgm:cxn modelId="{45BF75EC-64E0-4C21-BAA7-C23708452988}" type="presParOf" srcId="{8296B9BD-F336-483E-B3EA-39364C83C53C}" destId="{4A6D815A-1E11-468E-B66F-03E1BFE087D4}" srcOrd="1" destOrd="0" presId="urn:microsoft.com/office/officeart/2005/8/layout/list1"/>
    <dgm:cxn modelId="{7BFC88A4-B947-4DF3-A671-0FDC3A797C58}" type="presParOf" srcId="{8296B9BD-F336-483E-B3EA-39364C83C53C}" destId="{ECDF8052-BDF0-4F76-9611-AB7D1F210429}" srcOrd="2" destOrd="0" presId="urn:microsoft.com/office/officeart/2005/8/layout/list1"/>
    <dgm:cxn modelId="{0E3B3EDB-4D52-44DA-BB24-8F55CF83D062}" type="presParOf" srcId="{8296B9BD-F336-483E-B3EA-39364C83C53C}" destId="{D94CDE34-DE64-4C86-B176-896C40A27512}" srcOrd="3" destOrd="0" presId="urn:microsoft.com/office/officeart/2005/8/layout/list1"/>
    <dgm:cxn modelId="{3CF4BAD9-2B12-4B47-B9FC-37F96C1EE0F4}" type="presParOf" srcId="{8296B9BD-F336-483E-B3EA-39364C83C53C}" destId="{20F46C8C-25A7-4F11-871B-CF7ED1F960E5}" srcOrd="4" destOrd="0" presId="urn:microsoft.com/office/officeart/2005/8/layout/list1"/>
    <dgm:cxn modelId="{E22C153B-1D3C-4BC1-A18B-77C60D3B98D1}" type="presParOf" srcId="{20F46C8C-25A7-4F11-871B-CF7ED1F960E5}" destId="{BE1276C1-48EF-48FD-ACFD-0052543E5C3E}" srcOrd="0" destOrd="0" presId="urn:microsoft.com/office/officeart/2005/8/layout/list1"/>
    <dgm:cxn modelId="{051A542D-5503-4E84-BDDF-BAADC95EA1BC}" type="presParOf" srcId="{20F46C8C-25A7-4F11-871B-CF7ED1F960E5}" destId="{3800D9BC-D05A-4199-BE32-AAA5AFC523C2}" srcOrd="1" destOrd="0" presId="urn:microsoft.com/office/officeart/2005/8/layout/list1"/>
    <dgm:cxn modelId="{F79E5E45-F029-450C-A798-61916EC5199C}" type="presParOf" srcId="{8296B9BD-F336-483E-B3EA-39364C83C53C}" destId="{F05F9632-03BD-4D53-8285-226AB9CBB93B}" srcOrd="5" destOrd="0" presId="urn:microsoft.com/office/officeart/2005/8/layout/list1"/>
    <dgm:cxn modelId="{1151D021-63DD-4327-A1E7-95098F848E93}" type="presParOf" srcId="{8296B9BD-F336-483E-B3EA-39364C83C53C}" destId="{6838CC1F-CBFF-4225-BFE8-AD43AA2C08A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C58FBA-F120-4F46-9A72-356386776EFC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CF5F1EB-AA72-4A49-ABF2-D5C852332B8C}">
      <dgm:prSet/>
      <dgm:spPr/>
      <dgm:t>
        <a:bodyPr/>
        <a:lstStyle/>
        <a:p>
          <a:r>
            <a:rPr lang="en-US" dirty="0"/>
            <a:t>Track App Installer</a:t>
          </a:r>
        </a:p>
      </dgm:t>
    </dgm:pt>
    <dgm:pt modelId="{9815311E-424F-460D-BEF4-B302ACB009A0}" type="parTrans" cxnId="{EC5C57A4-D372-44B7-9BBF-D1AD1437757F}">
      <dgm:prSet/>
      <dgm:spPr/>
      <dgm:t>
        <a:bodyPr/>
        <a:lstStyle/>
        <a:p>
          <a:endParaRPr lang="en-US"/>
        </a:p>
      </dgm:t>
    </dgm:pt>
    <dgm:pt modelId="{C15016C7-3C6F-41FC-AF04-B6DDA684BC0E}" type="sibTrans" cxnId="{EC5C57A4-D372-44B7-9BBF-D1AD1437757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54BDF9F0-4ED2-4531-BDCA-BAE0B2969221}">
      <dgm:prSet/>
      <dgm:spPr/>
      <dgm:t>
        <a:bodyPr/>
        <a:lstStyle/>
        <a:p>
          <a:r>
            <a:rPr lang="en-US" dirty="0"/>
            <a:t>Find Purchased Apps</a:t>
          </a:r>
        </a:p>
      </dgm:t>
    </dgm:pt>
    <dgm:pt modelId="{DC948BC9-7BF4-4B29-B5D6-FA9BFEA069D6}" type="parTrans" cxnId="{09F4927D-E2BB-4D87-922E-F22F9A8759F1}">
      <dgm:prSet/>
      <dgm:spPr/>
      <dgm:t>
        <a:bodyPr/>
        <a:lstStyle/>
        <a:p>
          <a:endParaRPr lang="en-US"/>
        </a:p>
      </dgm:t>
    </dgm:pt>
    <dgm:pt modelId="{EE051F73-5A0F-4A48-ACAE-854171AD2A15}" type="sibTrans" cxnId="{09F4927D-E2BB-4D87-922E-F22F9A8759F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64AE637-1019-4E31-87F3-A49AE7B787FD}">
      <dgm:prSet/>
      <dgm:spPr/>
      <dgm:t>
        <a:bodyPr/>
        <a:lstStyle/>
        <a:p>
          <a:r>
            <a:rPr lang="en-US" dirty="0"/>
            <a:t>Find Installed</a:t>
          </a:r>
          <a:r>
            <a:rPr lang="en-GB" dirty="0"/>
            <a:t> </a:t>
          </a:r>
          <a:r>
            <a:rPr lang="en-US" dirty="0"/>
            <a:t>Apps </a:t>
          </a:r>
          <a:r>
            <a:rPr lang="en-US"/>
            <a:t>through App Folders</a:t>
          </a:r>
          <a:endParaRPr lang="en-US" dirty="0"/>
        </a:p>
      </dgm:t>
    </dgm:pt>
    <dgm:pt modelId="{9CF1CBEB-D306-44F2-B7EC-CEF97DDEA2D5}" type="parTrans" cxnId="{3B04FB96-A528-4CC3-95C9-18BCADFF225A}">
      <dgm:prSet/>
      <dgm:spPr/>
      <dgm:t>
        <a:bodyPr/>
        <a:lstStyle/>
        <a:p>
          <a:endParaRPr lang="en-US"/>
        </a:p>
      </dgm:t>
    </dgm:pt>
    <dgm:pt modelId="{5AAE451C-19D9-4722-BB47-B53E27D29282}" type="sibTrans" cxnId="{3B04FB96-A528-4CC3-95C9-18BCADFF225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68E223A-5DE6-4CA2-914B-768072805591}">
      <dgm:prSet/>
      <dgm:spPr/>
      <dgm:t>
        <a:bodyPr/>
        <a:lstStyle/>
        <a:p>
          <a:r>
            <a:rPr lang="en-US" dirty="0"/>
            <a:t>Exam App Properties</a:t>
          </a:r>
        </a:p>
      </dgm:t>
    </dgm:pt>
    <dgm:pt modelId="{74B4DC86-5D78-499E-896A-908ABF882491}" type="parTrans" cxnId="{F3A51ECC-A8A6-43F7-BC07-8735F20E7E0D}">
      <dgm:prSet/>
      <dgm:spPr/>
      <dgm:t>
        <a:bodyPr/>
        <a:lstStyle/>
        <a:p>
          <a:endParaRPr lang="en-US"/>
        </a:p>
      </dgm:t>
    </dgm:pt>
    <dgm:pt modelId="{6FBE0BCE-657F-4C87-BC17-2F785F710103}" type="sibTrans" cxnId="{F3A51ECC-A8A6-43F7-BC07-8735F20E7E0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4C082661-3B04-45EC-B0FA-DB593E23634B}">
      <dgm:prSet/>
      <dgm:spPr/>
      <dgm:t>
        <a:bodyPr/>
        <a:lstStyle/>
        <a:p>
          <a:r>
            <a:rPr lang="en-US" dirty="0"/>
            <a:t>Exam Basic App Events</a:t>
          </a:r>
        </a:p>
      </dgm:t>
    </dgm:pt>
    <dgm:pt modelId="{E4070724-069F-47C2-B99F-8472FB93D85A}" type="parTrans" cxnId="{980B231B-9A7D-4C65-A7E4-7F70C9ABEB2D}">
      <dgm:prSet/>
      <dgm:spPr/>
      <dgm:t>
        <a:bodyPr/>
        <a:lstStyle/>
        <a:p>
          <a:endParaRPr lang="en-US"/>
        </a:p>
      </dgm:t>
    </dgm:pt>
    <dgm:pt modelId="{196064E0-EFBD-4E4D-8F52-D17400471747}" type="sibTrans" cxnId="{980B231B-9A7D-4C65-A7E4-7F70C9ABEB2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5D015B82-3538-45EA-B2AD-BE1C656C65A7}">
      <dgm:prSet/>
      <dgm:spPr/>
      <dgm:t>
        <a:bodyPr/>
        <a:lstStyle/>
        <a:p>
          <a:r>
            <a:rPr lang="en-US" dirty="0"/>
            <a:t>Find Deleted Apps</a:t>
          </a:r>
        </a:p>
      </dgm:t>
    </dgm:pt>
    <dgm:pt modelId="{629AA1F0-42B8-4EC5-8628-F7CC8B3E6153}" type="parTrans" cxnId="{AD571F90-033A-4C39-A29C-211AC81936D6}">
      <dgm:prSet/>
      <dgm:spPr/>
      <dgm:t>
        <a:bodyPr/>
        <a:lstStyle/>
        <a:p>
          <a:endParaRPr lang="en-US"/>
        </a:p>
      </dgm:t>
    </dgm:pt>
    <dgm:pt modelId="{2997DBD3-E663-411C-ACDA-99F95AFFEED0}" type="sibTrans" cxnId="{AD571F90-033A-4C39-A29C-211AC81936D6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416BA58D-5037-4702-A00D-63FBEFE8771D}" type="pres">
      <dgm:prSet presAssocID="{FFC58FBA-F120-4F46-9A72-356386776EFC}" presName="Name0" presStyleCnt="0">
        <dgm:presLayoutVars>
          <dgm:animLvl val="lvl"/>
          <dgm:resizeHandles val="exact"/>
        </dgm:presLayoutVars>
      </dgm:prSet>
      <dgm:spPr/>
    </dgm:pt>
    <dgm:pt modelId="{9851B813-9EE4-467D-A0F0-057AF7A595EB}" type="pres">
      <dgm:prSet presAssocID="{0CF5F1EB-AA72-4A49-ABF2-D5C852332B8C}" presName="compositeNode" presStyleCnt="0">
        <dgm:presLayoutVars>
          <dgm:bulletEnabled val="1"/>
        </dgm:presLayoutVars>
      </dgm:prSet>
      <dgm:spPr/>
    </dgm:pt>
    <dgm:pt modelId="{9F9C8D2E-867D-4FC1-BA8B-2B792F234D9C}" type="pres">
      <dgm:prSet presAssocID="{0CF5F1EB-AA72-4A49-ABF2-D5C852332B8C}" presName="bgRect" presStyleLbl="bgAccFollowNode1" presStyleIdx="0" presStyleCnt="6"/>
      <dgm:spPr/>
    </dgm:pt>
    <dgm:pt modelId="{516CAD10-D9D3-45A5-9164-F2A9CBF70E64}" type="pres">
      <dgm:prSet presAssocID="{C15016C7-3C6F-41FC-AF04-B6DDA684BC0E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ACD24069-3DF7-4924-88A2-9CCAC7114E03}" type="pres">
      <dgm:prSet presAssocID="{0CF5F1EB-AA72-4A49-ABF2-D5C852332B8C}" presName="bottomLine" presStyleLbl="alignNode1" presStyleIdx="1" presStyleCnt="12">
        <dgm:presLayoutVars/>
      </dgm:prSet>
      <dgm:spPr/>
    </dgm:pt>
    <dgm:pt modelId="{6774D902-A3B7-4B55-88A3-9C09359236B1}" type="pres">
      <dgm:prSet presAssocID="{0CF5F1EB-AA72-4A49-ABF2-D5C852332B8C}" presName="nodeText" presStyleLbl="bgAccFollowNode1" presStyleIdx="0" presStyleCnt="6">
        <dgm:presLayoutVars>
          <dgm:bulletEnabled val="1"/>
        </dgm:presLayoutVars>
      </dgm:prSet>
      <dgm:spPr/>
    </dgm:pt>
    <dgm:pt modelId="{50C36753-4734-4AD2-9724-FABB9473B565}" type="pres">
      <dgm:prSet presAssocID="{C15016C7-3C6F-41FC-AF04-B6DDA684BC0E}" presName="sibTrans" presStyleCnt="0"/>
      <dgm:spPr/>
    </dgm:pt>
    <dgm:pt modelId="{CD259628-5FC5-4BCB-9DE0-2BC03F8058E7}" type="pres">
      <dgm:prSet presAssocID="{54BDF9F0-4ED2-4531-BDCA-BAE0B2969221}" presName="compositeNode" presStyleCnt="0">
        <dgm:presLayoutVars>
          <dgm:bulletEnabled val="1"/>
        </dgm:presLayoutVars>
      </dgm:prSet>
      <dgm:spPr/>
    </dgm:pt>
    <dgm:pt modelId="{7516FEC9-7A0B-4467-A500-347CC5D3A4A3}" type="pres">
      <dgm:prSet presAssocID="{54BDF9F0-4ED2-4531-BDCA-BAE0B2969221}" presName="bgRect" presStyleLbl="bgAccFollowNode1" presStyleIdx="1" presStyleCnt="6"/>
      <dgm:spPr/>
    </dgm:pt>
    <dgm:pt modelId="{06B6CE94-EB55-48CD-BB3C-1D9AD5613948}" type="pres">
      <dgm:prSet presAssocID="{EE051F73-5A0F-4A48-ACAE-854171AD2A15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569D86D4-79FD-4303-8835-B4C274D43C49}" type="pres">
      <dgm:prSet presAssocID="{54BDF9F0-4ED2-4531-BDCA-BAE0B2969221}" presName="bottomLine" presStyleLbl="alignNode1" presStyleIdx="3" presStyleCnt="12">
        <dgm:presLayoutVars/>
      </dgm:prSet>
      <dgm:spPr/>
    </dgm:pt>
    <dgm:pt modelId="{70BFE3EA-8E97-4A28-B98D-4F7479EF66A4}" type="pres">
      <dgm:prSet presAssocID="{54BDF9F0-4ED2-4531-BDCA-BAE0B2969221}" presName="nodeText" presStyleLbl="bgAccFollowNode1" presStyleIdx="1" presStyleCnt="6">
        <dgm:presLayoutVars>
          <dgm:bulletEnabled val="1"/>
        </dgm:presLayoutVars>
      </dgm:prSet>
      <dgm:spPr/>
    </dgm:pt>
    <dgm:pt modelId="{A087F601-38B9-47F3-BC19-721A722D8B0F}" type="pres">
      <dgm:prSet presAssocID="{EE051F73-5A0F-4A48-ACAE-854171AD2A15}" presName="sibTrans" presStyleCnt="0"/>
      <dgm:spPr/>
    </dgm:pt>
    <dgm:pt modelId="{3FD17054-D925-4CD8-8ECA-0891FE97B7A2}" type="pres">
      <dgm:prSet presAssocID="{064AE637-1019-4E31-87F3-A49AE7B787FD}" presName="compositeNode" presStyleCnt="0">
        <dgm:presLayoutVars>
          <dgm:bulletEnabled val="1"/>
        </dgm:presLayoutVars>
      </dgm:prSet>
      <dgm:spPr/>
    </dgm:pt>
    <dgm:pt modelId="{2F317FEB-4EFD-43F9-9E84-472072273A6C}" type="pres">
      <dgm:prSet presAssocID="{064AE637-1019-4E31-87F3-A49AE7B787FD}" presName="bgRect" presStyleLbl="bgAccFollowNode1" presStyleIdx="2" presStyleCnt="6"/>
      <dgm:spPr/>
    </dgm:pt>
    <dgm:pt modelId="{92135477-F891-4F9A-B66A-5FB853FC07A5}" type="pres">
      <dgm:prSet presAssocID="{5AAE451C-19D9-4722-BB47-B53E27D29282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11123C5D-4440-421F-A473-1C2596913083}" type="pres">
      <dgm:prSet presAssocID="{064AE637-1019-4E31-87F3-A49AE7B787FD}" presName="bottomLine" presStyleLbl="alignNode1" presStyleIdx="5" presStyleCnt="12">
        <dgm:presLayoutVars/>
      </dgm:prSet>
      <dgm:spPr/>
    </dgm:pt>
    <dgm:pt modelId="{EE81BA79-0228-432A-B9E5-BC587DC7F7A5}" type="pres">
      <dgm:prSet presAssocID="{064AE637-1019-4E31-87F3-A49AE7B787FD}" presName="nodeText" presStyleLbl="bgAccFollowNode1" presStyleIdx="2" presStyleCnt="6">
        <dgm:presLayoutVars>
          <dgm:bulletEnabled val="1"/>
        </dgm:presLayoutVars>
      </dgm:prSet>
      <dgm:spPr/>
    </dgm:pt>
    <dgm:pt modelId="{1B388661-E843-44D2-8D73-C9039C2E9B9E}" type="pres">
      <dgm:prSet presAssocID="{5AAE451C-19D9-4722-BB47-B53E27D29282}" presName="sibTrans" presStyleCnt="0"/>
      <dgm:spPr/>
    </dgm:pt>
    <dgm:pt modelId="{52C378B7-CADB-4987-B2FD-FD03A0C98A17}" type="pres">
      <dgm:prSet presAssocID="{068E223A-5DE6-4CA2-914B-768072805591}" presName="compositeNode" presStyleCnt="0">
        <dgm:presLayoutVars>
          <dgm:bulletEnabled val="1"/>
        </dgm:presLayoutVars>
      </dgm:prSet>
      <dgm:spPr/>
    </dgm:pt>
    <dgm:pt modelId="{C9C5A442-0124-42A9-8E00-C7A42D7AA88B}" type="pres">
      <dgm:prSet presAssocID="{068E223A-5DE6-4CA2-914B-768072805591}" presName="bgRect" presStyleLbl="bgAccFollowNode1" presStyleIdx="3" presStyleCnt="6"/>
      <dgm:spPr/>
    </dgm:pt>
    <dgm:pt modelId="{8E84438C-1CAA-46E3-987E-7C010A224ABA}" type="pres">
      <dgm:prSet presAssocID="{6FBE0BCE-657F-4C87-BC17-2F785F710103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2D18819D-DF8F-491F-9717-CF4DD1B08413}" type="pres">
      <dgm:prSet presAssocID="{068E223A-5DE6-4CA2-914B-768072805591}" presName="bottomLine" presStyleLbl="alignNode1" presStyleIdx="7" presStyleCnt="12">
        <dgm:presLayoutVars/>
      </dgm:prSet>
      <dgm:spPr/>
    </dgm:pt>
    <dgm:pt modelId="{05C046AC-8861-4AA8-983C-00DF5EE40A0D}" type="pres">
      <dgm:prSet presAssocID="{068E223A-5DE6-4CA2-914B-768072805591}" presName="nodeText" presStyleLbl="bgAccFollowNode1" presStyleIdx="3" presStyleCnt="6">
        <dgm:presLayoutVars>
          <dgm:bulletEnabled val="1"/>
        </dgm:presLayoutVars>
      </dgm:prSet>
      <dgm:spPr/>
    </dgm:pt>
    <dgm:pt modelId="{79E0534F-87A9-439B-90A1-B726D7BAD1F9}" type="pres">
      <dgm:prSet presAssocID="{6FBE0BCE-657F-4C87-BC17-2F785F710103}" presName="sibTrans" presStyleCnt="0"/>
      <dgm:spPr/>
    </dgm:pt>
    <dgm:pt modelId="{B3A5EED9-1A44-4E7A-AD9B-9B2A880626C9}" type="pres">
      <dgm:prSet presAssocID="{4C082661-3B04-45EC-B0FA-DB593E23634B}" presName="compositeNode" presStyleCnt="0">
        <dgm:presLayoutVars>
          <dgm:bulletEnabled val="1"/>
        </dgm:presLayoutVars>
      </dgm:prSet>
      <dgm:spPr/>
    </dgm:pt>
    <dgm:pt modelId="{FFDED9C7-3B7E-489B-8ADC-FB3889E38E8F}" type="pres">
      <dgm:prSet presAssocID="{4C082661-3B04-45EC-B0FA-DB593E23634B}" presName="bgRect" presStyleLbl="bgAccFollowNode1" presStyleIdx="4" presStyleCnt="6"/>
      <dgm:spPr/>
    </dgm:pt>
    <dgm:pt modelId="{1974DD66-E587-484E-8B6B-E6A543F3FF78}" type="pres">
      <dgm:prSet presAssocID="{196064E0-EFBD-4E4D-8F52-D17400471747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0170E20F-A5F6-4631-AE12-B9B470936DED}" type="pres">
      <dgm:prSet presAssocID="{4C082661-3B04-45EC-B0FA-DB593E23634B}" presName="bottomLine" presStyleLbl="alignNode1" presStyleIdx="9" presStyleCnt="12">
        <dgm:presLayoutVars/>
      </dgm:prSet>
      <dgm:spPr/>
    </dgm:pt>
    <dgm:pt modelId="{047A19A2-81DE-4193-9A0F-A2707B925A8D}" type="pres">
      <dgm:prSet presAssocID="{4C082661-3B04-45EC-B0FA-DB593E23634B}" presName="nodeText" presStyleLbl="bgAccFollowNode1" presStyleIdx="4" presStyleCnt="6">
        <dgm:presLayoutVars>
          <dgm:bulletEnabled val="1"/>
        </dgm:presLayoutVars>
      </dgm:prSet>
      <dgm:spPr/>
    </dgm:pt>
    <dgm:pt modelId="{C9E7BD69-178C-44C8-B230-C3C228F51CCC}" type="pres">
      <dgm:prSet presAssocID="{196064E0-EFBD-4E4D-8F52-D17400471747}" presName="sibTrans" presStyleCnt="0"/>
      <dgm:spPr/>
    </dgm:pt>
    <dgm:pt modelId="{D17E3EC4-9E1B-43C3-ADC7-CC4ECAF7DE1B}" type="pres">
      <dgm:prSet presAssocID="{5D015B82-3538-45EA-B2AD-BE1C656C65A7}" presName="compositeNode" presStyleCnt="0">
        <dgm:presLayoutVars>
          <dgm:bulletEnabled val="1"/>
        </dgm:presLayoutVars>
      </dgm:prSet>
      <dgm:spPr/>
    </dgm:pt>
    <dgm:pt modelId="{EA8444F7-BB7D-429B-AC7B-669864F7F8B9}" type="pres">
      <dgm:prSet presAssocID="{5D015B82-3538-45EA-B2AD-BE1C656C65A7}" presName="bgRect" presStyleLbl="bgAccFollowNode1" presStyleIdx="5" presStyleCnt="6"/>
      <dgm:spPr/>
    </dgm:pt>
    <dgm:pt modelId="{A2618E25-CE86-4CBB-B72E-53903ACADE2B}" type="pres">
      <dgm:prSet presAssocID="{2997DBD3-E663-411C-ACDA-99F95AFFEED0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9CED3FD9-DAE9-4744-AB3C-0E0E1A29337D}" type="pres">
      <dgm:prSet presAssocID="{5D015B82-3538-45EA-B2AD-BE1C656C65A7}" presName="bottomLine" presStyleLbl="alignNode1" presStyleIdx="11" presStyleCnt="12">
        <dgm:presLayoutVars/>
      </dgm:prSet>
      <dgm:spPr/>
    </dgm:pt>
    <dgm:pt modelId="{3E7C7EEC-03A5-4CB1-B67A-0999AE10E60D}" type="pres">
      <dgm:prSet presAssocID="{5D015B82-3538-45EA-B2AD-BE1C656C65A7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8E626A03-1420-4267-BE5D-D5F45F9E937A}" type="presOf" srcId="{4C082661-3B04-45EC-B0FA-DB593E23634B}" destId="{047A19A2-81DE-4193-9A0F-A2707B925A8D}" srcOrd="1" destOrd="0" presId="urn:microsoft.com/office/officeart/2016/7/layout/BasicLinearProcessNumbered"/>
    <dgm:cxn modelId="{980B231B-9A7D-4C65-A7E4-7F70C9ABEB2D}" srcId="{FFC58FBA-F120-4F46-9A72-356386776EFC}" destId="{4C082661-3B04-45EC-B0FA-DB593E23634B}" srcOrd="4" destOrd="0" parTransId="{E4070724-069F-47C2-B99F-8472FB93D85A}" sibTransId="{196064E0-EFBD-4E4D-8F52-D17400471747}"/>
    <dgm:cxn modelId="{43A8BD5D-E300-40A0-903F-F0CDD0F42CF7}" type="presOf" srcId="{5AAE451C-19D9-4722-BB47-B53E27D29282}" destId="{92135477-F891-4F9A-B66A-5FB853FC07A5}" srcOrd="0" destOrd="0" presId="urn:microsoft.com/office/officeart/2016/7/layout/BasicLinearProcessNumbered"/>
    <dgm:cxn modelId="{321A5565-4E8D-46BC-B01F-6FF5D3283D6C}" type="presOf" srcId="{54BDF9F0-4ED2-4531-BDCA-BAE0B2969221}" destId="{70BFE3EA-8E97-4A28-B98D-4F7479EF66A4}" srcOrd="1" destOrd="0" presId="urn:microsoft.com/office/officeart/2016/7/layout/BasicLinearProcessNumbered"/>
    <dgm:cxn modelId="{1CBAB945-1D70-4319-A453-7A8F51E403E9}" type="presOf" srcId="{068E223A-5DE6-4CA2-914B-768072805591}" destId="{05C046AC-8861-4AA8-983C-00DF5EE40A0D}" srcOrd="1" destOrd="0" presId="urn:microsoft.com/office/officeart/2016/7/layout/BasicLinearProcessNumbered"/>
    <dgm:cxn modelId="{0C108B47-45A1-486C-8CAF-EAB0C018AC1C}" type="presOf" srcId="{54BDF9F0-4ED2-4531-BDCA-BAE0B2969221}" destId="{7516FEC9-7A0B-4467-A500-347CC5D3A4A3}" srcOrd="0" destOrd="0" presId="urn:microsoft.com/office/officeart/2016/7/layout/BasicLinearProcessNumbered"/>
    <dgm:cxn modelId="{0D59FF58-64C1-44B0-A686-14D005354C35}" type="presOf" srcId="{4C082661-3B04-45EC-B0FA-DB593E23634B}" destId="{FFDED9C7-3B7E-489B-8ADC-FB3889E38E8F}" srcOrd="0" destOrd="0" presId="urn:microsoft.com/office/officeart/2016/7/layout/BasicLinearProcessNumbered"/>
    <dgm:cxn modelId="{09F4927D-E2BB-4D87-922E-F22F9A8759F1}" srcId="{FFC58FBA-F120-4F46-9A72-356386776EFC}" destId="{54BDF9F0-4ED2-4531-BDCA-BAE0B2969221}" srcOrd="1" destOrd="0" parTransId="{DC948BC9-7BF4-4B29-B5D6-FA9BFEA069D6}" sibTransId="{EE051F73-5A0F-4A48-ACAE-854171AD2A15}"/>
    <dgm:cxn modelId="{48C22D7E-F213-4CC3-9CF8-55E31D703920}" type="presOf" srcId="{FFC58FBA-F120-4F46-9A72-356386776EFC}" destId="{416BA58D-5037-4702-A00D-63FBEFE8771D}" srcOrd="0" destOrd="0" presId="urn:microsoft.com/office/officeart/2016/7/layout/BasicLinearProcessNumbered"/>
    <dgm:cxn modelId="{23C49084-D092-404F-AD1B-BEF1E1727D5B}" type="presOf" srcId="{EE051F73-5A0F-4A48-ACAE-854171AD2A15}" destId="{06B6CE94-EB55-48CD-BB3C-1D9AD5613948}" srcOrd="0" destOrd="0" presId="urn:microsoft.com/office/officeart/2016/7/layout/BasicLinearProcessNumbered"/>
    <dgm:cxn modelId="{8632738A-7AF7-4B4C-BBEA-411907F4C499}" type="presOf" srcId="{0CF5F1EB-AA72-4A49-ABF2-D5C852332B8C}" destId="{6774D902-A3B7-4B55-88A3-9C09359236B1}" srcOrd="1" destOrd="0" presId="urn:microsoft.com/office/officeart/2016/7/layout/BasicLinearProcessNumbered"/>
    <dgm:cxn modelId="{6B6F848B-645C-40A5-99F8-793939A789D8}" type="presOf" srcId="{068E223A-5DE6-4CA2-914B-768072805591}" destId="{C9C5A442-0124-42A9-8E00-C7A42D7AA88B}" srcOrd="0" destOrd="0" presId="urn:microsoft.com/office/officeart/2016/7/layout/BasicLinearProcessNumbered"/>
    <dgm:cxn modelId="{68CD588E-8859-46EC-9DE5-5496C0CE4155}" type="presOf" srcId="{5D015B82-3538-45EA-B2AD-BE1C656C65A7}" destId="{3E7C7EEC-03A5-4CB1-B67A-0999AE10E60D}" srcOrd="1" destOrd="0" presId="urn:microsoft.com/office/officeart/2016/7/layout/BasicLinearProcessNumbered"/>
    <dgm:cxn modelId="{AD571F90-033A-4C39-A29C-211AC81936D6}" srcId="{FFC58FBA-F120-4F46-9A72-356386776EFC}" destId="{5D015B82-3538-45EA-B2AD-BE1C656C65A7}" srcOrd="5" destOrd="0" parTransId="{629AA1F0-42B8-4EC5-8628-F7CC8B3E6153}" sibTransId="{2997DBD3-E663-411C-ACDA-99F95AFFEED0}"/>
    <dgm:cxn modelId="{3B04FB96-A528-4CC3-95C9-18BCADFF225A}" srcId="{FFC58FBA-F120-4F46-9A72-356386776EFC}" destId="{064AE637-1019-4E31-87F3-A49AE7B787FD}" srcOrd="2" destOrd="0" parTransId="{9CF1CBEB-D306-44F2-B7EC-CEF97DDEA2D5}" sibTransId="{5AAE451C-19D9-4722-BB47-B53E27D29282}"/>
    <dgm:cxn modelId="{EC5C57A4-D372-44B7-9BBF-D1AD1437757F}" srcId="{FFC58FBA-F120-4F46-9A72-356386776EFC}" destId="{0CF5F1EB-AA72-4A49-ABF2-D5C852332B8C}" srcOrd="0" destOrd="0" parTransId="{9815311E-424F-460D-BEF4-B302ACB009A0}" sibTransId="{C15016C7-3C6F-41FC-AF04-B6DDA684BC0E}"/>
    <dgm:cxn modelId="{8E3FC4A6-BED3-4D72-94E6-8643AB0FC4D6}" type="presOf" srcId="{5D015B82-3538-45EA-B2AD-BE1C656C65A7}" destId="{EA8444F7-BB7D-429B-AC7B-669864F7F8B9}" srcOrd="0" destOrd="0" presId="urn:microsoft.com/office/officeart/2016/7/layout/BasicLinearProcessNumbered"/>
    <dgm:cxn modelId="{80AEC9A6-998B-4C9B-BACF-A2AF246123A9}" type="presOf" srcId="{064AE637-1019-4E31-87F3-A49AE7B787FD}" destId="{EE81BA79-0228-432A-B9E5-BC587DC7F7A5}" srcOrd="1" destOrd="0" presId="urn:microsoft.com/office/officeart/2016/7/layout/BasicLinearProcessNumbered"/>
    <dgm:cxn modelId="{F3A51ECC-A8A6-43F7-BC07-8735F20E7E0D}" srcId="{FFC58FBA-F120-4F46-9A72-356386776EFC}" destId="{068E223A-5DE6-4CA2-914B-768072805591}" srcOrd="3" destOrd="0" parTransId="{74B4DC86-5D78-499E-896A-908ABF882491}" sibTransId="{6FBE0BCE-657F-4C87-BC17-2F785F710103}"/>
    <dgm:cxn modelId="{69B672D4-F15E-4375-907B-9A75170BB425}" type="presOf" srcId="{064AE637-1019-4E31-87F3-A49AE7B787FD}" destId="{2F317FEB-4EFD-43F9-9E84-472072273A6C}" srcOrd="0" destOrd="0" presId="urn:microsoft.com/office/officeart/2016/7/layout/BasicLinearProcessNumbered"/>
    <dgm:cxn modelId="{EF9089D5-478D-4487-9826-CC1D9071B350}" type="presOf" srcId="{6FBE0BCE-657F-4C87-BC17-2F785F710103}" destId="{8E84438C-1CAA-46E3-987E-7C010A224ABA}" srcOrd="0" destOrd="0" presId="urn:microsoft.com/office/officeart/2016/7/layout/BasicLinearProcessNumbered"/>
    <dgm:cxn modelId="{1768DCE0-EE3D-48E6-8A9E-870A983BBAD9}" type="presOf" srcId="{0CF5F1EB-AA72-4A49-ABF2-D5C852332B8C}" destId="{9F9C8D2E-867D-4FC1-BA8B-2B792F234D9C}" srcOrd="0" destOrd="0" presId="urn:microsoft.com/office/officeart/2016/7/layout/BasicLinearProcessNumbered"/>
    <dgm:cxn modelId="{314B74E2-D2C5-445E-82C3-8A985B8A6159}" type="presOf" srcId="{196064E0-EFBD-4E4D-8F52-D17400471747}" destId="{1974DD66-E587-484E-8B6B-E6A543F3FF78}" srcOrd="0" destOrd="0" presId="urn:microsoft.com/office/officeart/2016/7/layout/BasicLinearProcessNumbered"/>
    <dgm:cxn modelId="{79E1ACF1-AAEA-457C-B00C-612BF17C4305}" type="presOf" srcId="{C15016C7-3C6F-41FC-AF04-B6DDA684BC0E}" destId="{516CAD10-D9D3-45A5-9164-F2A9CBF70E64}" srcOrd="0" destOrd="0" presId="urn:microsoft.com/office/officeart/2016/7/layout/BasicLinearProcessNumbered"/>
    <dgm:cxn modelId="{3210D2F9-E6A2-4DCB-BC84-C6AB3B029355}" type="presOf" srcId="{2997DBD3-E663-411C-ACDA-99F95AFFEED0}" destId="{A2618E25-CE86-4CBB-B72E-53903ACADE2B}" srcOrd="0" destOrd="0" presId="urn:microsoft.com/office/officeart/2016/7/layout/BasicLinearProcessNumbered"/>
    <dgm:cxn modelId="{F8E396F4-B6AD-4FB2-A9D6-259B011793F0}" type="presParOf" srcId="{416BA58D-5037-4702-A00D-63FBEFE8771D}" destId="{9851B813-9EE4-467D-A0F0-057AF7A595EB}" srcOrd="0" destOrd="0" presId="urn:microsoft.com/office/officeart/2016/7/layout/BasicLinearProcessNumbered"/>
    <dgm:cxn modelId="{6B1A208D-50AC-4FD5-9174-465CAAAB920E}" type="presParOf" srcId="{9851B813-9EE4-467D-A0F0-057AF7A595EB}" destId="{9F9C8D2E-867D-4FC1-BA8B-2B792F234D9C}" srcOrd="0" destOrd="0" presId="urn:microsoft.com/office/officeart/2016/7/layout/BasicLinearProcessNumbered"/>
    <dgm:cxn modelId="{C66115D2-F325-4C39-AA05-78A3AC7215C6}" type="presParOf" srcId="{9851B813-9EE4-467D-A0F0-057AF7A595EB}" destId="{516CAD10-D9D3-45A5-9164-F2A9CBF70E64}" srcOrd="1" destOrd="0" presId="urn:microsoft.com/office/officeart/2016/7/layout/BasicLinearProcessNumbered"/>
    <dgm:cxn modelId="{06153C1B-C13B-409B-8A62-547A78869D23}" type="presParOf" srcId="{9851B813-9EE4-467D-A0F0-057AF7A595EB}" destId="{ACD24069-3DF7-4924-88A2-9CCAC7114E03}" srcOrd="2" destOrd="0" presId="urn:microsoft.com/office/officeart/2016/7/layout/BasicLinearProcessNumbered"/>
    <dgm:cxn modelId="{9BCFB24C-A9D8-4107-8DC5-CF480D65DF42}" type="presParOf" srcId="{9851B813-9EE4-467D-A0F0-057AF7A595EB}" destId="{6774D902-A3B7-4B55-88A3-9C09359236B1}" srcOrd="3" destOrd="0" presId="urn:microsoft.com/office/officeart/2016/7/layout/BasicLinearProcessNumbered"/>
    <dgm:cxn modelId="{865F204C-1980-4B6F-A966-C075A4A65D38}" type="presParOf" srcId="{416BA58D-5037-4702-A00D-63FBEFE8771D}" destId="{50C36753-4734-4AD2-9724-FABB9473B565}" srcOrd="1" destOrd="0" presId="urn:microsoft.com/office/officeart/2016/7/layout/BasicLinearProcessNumbered"/>
    <dgm:cxn modelId="{9FAE4E31-2B5D-4A04-820D-17D13158D89C}" type="presParOf" srcId="{416BA58D-5037-4702-A00D-63FBEFE8771D}" destId="{CD259628-5FC5-4BCB-9DE0-2BC03F8058E7}" srcOrd="2" destOrd="0" presId="urn:microsoft.com/office/officeart/2016/7/layout/BasicLinearProcessNumbered"/>
    <dgm:cxn modelId="{B27A8526-853D-4FC8-B981-26A538FBFE38}" type="presParOf" srcId="{CD259628-5FC5-4BCB-9DE0-2BC03F8058E7}" destId="{7516FEC9-7A0B-4467-A500-347CC5D3A4A3}" srcOrd="0" destOrd="0" presId="urn:microsoft.com/office/officeart/2016/7/layout/BasicLinearProcessNumbered"/>
    <dgm:cxn modelId="{F4FE55B8-013A-4A9B-85D3-3D205C1EC9CE}" type="presParOf" srcId="{CD259628-5FC5-4BCB-9DE0-2BC03F8058E7}" destId="{06B6CE94-EB55-48CD-BB3C-1D9AD5613948}" srcOrd="1" destOrd="0" presId="urn:microsoft.com/office/officeart/2016/7/layout/BasicLinearProcessNumbered"/>
    <dgm:cxn modelId="{EFA873FD-4989-4514-A681-0AE887E954E4}" type="presParOf" srcId="{CD259628-5FC5-4BCB-9DE0-2BC03F8058E7}" destId="{569D86D4-79FD-4303-8835-B4C274D43C49}" srcOrd="2" destOrd="0" presId="urn:microsoft.com/office/officeart/2016/7/layout/BasicLinearProcessNumbered"/>
    <dgm:cxn modelId="{69A8455F-4D1E-4264-9780-39E0F5AAC53D}" type="presParOf" srcId="{CD259628-5FC5-4BCB-9DE0-2BC03F8058E7}" destId="{70BFE3EA-8E97-4A28-B98D-4F7479EF66A4}" srcOrd="3" destOrd="0" presId="urn:microsoft.com/office/officeart/2016/7/layout/BasicLinearProcessNumbered"/>
    <dgm:cxn modelId="{000D51D5-EEDE-45B7-8A15-53F008DF9E6B}" type="presParOf" srcId="{416BA58D-5037-4702-A00D-63FBEFE8771D}" destId="{A087F601-38B9-47F3-BC19-721A722D8B0F}" srcOrd="3" destOrd="0" presId="urn:microsoft.com/office/officeart/2016/7/layout/BasicLinearProcessNumbered"/>
    <dgm:cxn modelId="{9105E266-879B-4B2B-A20D-708039B52892}" type="presParOf" srcId="{416BA58D-5037-4702-A00D-63FBEFE8771D}" destId="{3FD17054-D925-4CD8-8ECA-0891FE97B7A2}" srcOrd="4" destOrd="0" presId="urn:microsoft.com/office/officeart/2016/7/layout/BasicLinearProcessNumbered"/>
    <dgm:cxn modelId="{991FBF35-3BE9-46C5-8C56-46F76FEC7952}" type="presParOf" srcId="{3FD17054-D925-4CD8-8ECA-0891FE97B7A2}" destId="{2F317FEB-4EFD-43F9-9E84-472072273A6C}" srcOrd="0" destOrd="0" presId="urn:microsoft.com/office/officeart/2016/7/layout/BasicLinearProcessNumbered"/>
    <dgm:cxn modelId="{6B5C206C-3159-4EE6-A374-0845F1E8223A}" type="presParOf" srcId="{3FD17054-D925-4CD8-8ECA-0891FE97B7A2}" destId="{92135477-F891-4F9A-B66A-5FB853FC07A5}" srcOrd="1" destOrd="0" presId="urn:microsoft.com/office/officeart/2016/7/layout/BasicLinearProcessNumbered"/>
    <dgm:cxn modelId="{20D6C7E2-A363-4573-8FF5-696E31B41C28}" type="presParOf" srcId="{3FD17054-D925-4CD8-8ECA-0891FE97B7A2}" destId="{11123C5D-4440-421F-A473-1C2596913083}" srcOrd="2" destOrd="0" presId="urn:microsoft.com/office/officeart/2016/7/layout/BasicLinearProcessNumbered"/>
    <dgm:cxn modelId="{BF1B9755-6EF9-4B48-8BDD-CFDD42B17BAB}" type="presParOf" srcId="{3FD17054-D925-4CD8-8ECA-0891FE97B7A2}" destId="{EE81BA79-0228-432A-B9E5-BC587DC7F7A5}" srcOrd="3" destOrd="0" presId="urn:microsoft.com/office/officeart/2016/7/layout/BasicLinearProcessNumbered"/>
    <dgm:cxn modelId="{D6263AF4-A4B0-4E02-AC3A-775CC378C3C4}" type="presParOf" srcId="{416BA58D-5037-4702-A00D-63FBEFE8771D}" destId="{1B388661-E843-44D2-8D73-C9039C2E9B9E}" srcOrd="5" destOrd="0" presId="urn:microsoft.com/office/officeart/2016/7/layout/BasicLinearProcessNumbered"/>
    <dgm:cxn modelId="{C1AFC24D-43C7-4A99-A185-CFDE9D1CC103}" type="presParOf" srcId="{416BA58D-5037-4702-A00D-63FBEFE8771D}" destId="{52C378B7-CADB-4987-B2FD-FD03A0C98A17}" srcOrd="6" destOrd="0" presId="urn:microsoft.com/office/officeart/2016/7/layout/BasicLinearProcessNumbered"/>
    <dgm:cxn modelId="{5142ED83-B778-4237-9C2E-506732A1B354}" type="presParOf" srcId="{52C378B7-CADB-4987-B2FD-FD03A0C98A17}" destId="{C9C5A442-0124-42A9-8E00-C7A42D7AA88B}" srcOrd="0" destOrd="0" presId="urn:microsoft.com/office/officeart/2016/7/layout/BasicLinearProcessNumbered"/>
    <dgm:cxn modelId="{9F5730F1-1E1E-4D78-8508-89989647D033}" type="presParOf" srcId="{52C378B7-CADB-4987-B2FD-FD03A0C98A17}" destId="{8E84438C-1CAA-46E3-987E-7C010A224ABA}" srcOrd="1" destOrd="0" presId="urn:microsoft.com/office/officeart/2016/7/layout/BasicLinearProcessNumbered"/>
    <dgm:cxn modelId="{6905CA4E-97B0-4274-A288-1E04E16099C8}" type="presParOf" srcId="{52C378B7-CADB-4987-B2FD-FD03A0C98A17}" destId="{2D18819D-DF8F-491F-9717-CF4DD1B08413}" srcOrd="2" destOrd="0" presId="urn:microsoft.com/office/officeart/2016/7/layout/BasicLinearProcessNumbered"/>
    <dgm:cxn modelId="{4210FB6C-9D5C-4563-91A2-0BCF099CF29A}" type="presParOf" srcId="{52C378B7-CADB-4987-B2FD-FD03A0C98A17}" destId="{05C046AC-8861-4AA8-983C-00DF5EE40A0D}" srcOrd="3" destOrd="0" presId="urn:microsoft.com/office/officeart/2016/7/layout/BasicLinearProcessNumbered"/>
    <dgm:cxn modelId="{02B48B08-E6A2-4E40-9E3A-3B9F13D57AAD}" type="presParOf" srcId="{416BA58D-5037-4702-A00D-63FBEFE8771D}" destId="{79E0534F-87A9-439B-90A1-B726D7BAD1F9}" srcOrd="7" destOrd="0" presId="urn:microsoft.com/office/officeart/2016/7/layout/BasicLinearProcessNumbered"/>
    <dgm:cxn modelId="{B8748AFC-347B-46FE-B6DC-135A6130598A}" type="presParOf" srcId="{416BA58D-5037-4702-A00D-63FBEFE8771D}" destId="{B3A5EED9-1A44-4E7A-AD9B-9B2A880626C9}" srcOrd="8" destOrd="0" presId="urn:microsoft.com/office/officeart/2016/7/layout/BasicLinearProcessNumbered"/>
    <dgm:cxn modelId="{7B63FB7B-CC16-4D71-B2A4-5683B4B05EAC}" type="presParOf" srcId="{B3A5EED9-1A44-4E7A-AD9B-9B2A880626C9}" destId="{FFDED9C7-3B7E-489B-8ADC-FB3889E38E8F}" srcOrd="0" destOrd="0" presId="urn:microsoft.com/office/officeart/2016/7/layout/BasicLinearProcessNumbered"/>
    <dgm:cxn modelId="{58FCBD22-CF0B-4024-A065-8A333EC37FB5}" type="presParOf" srcId="{B3A5EED9-1A44-4E7A-AD9B-9B2A880626C9}" destId="{1974DD66-E587-484E-8B6B-E6A543F3FF78}" srcOrd="1" destOrd="0" presId="urn:microsoft.com/office/officeart/2016/7/layout/BasicLinearProcessNumbered"/>
    <dgm:cxn modelId="{C1DA2A62-75F0-4C84-98DC-CC3BE9E143B6}" type="presParOf" srcId="{B3A5EED9-1A44-4E7A-AD9B-9B2A880626C9}" destId="{0170E20F-A5F6-4631-AE12-B9B470936DED}" srcOrd="2" destOrd="0" presId="urn:microsoft.com/office/officeart/2016/7/layout/BasicLinearProcessNumbered"/>
    <dgm:cxn modelId="{5E430208-F3EF-4702-8915-170C489E8BAB}" type="presParOf" srcId="{B3A5EED9-1A44-4E7A-AD9B-9B2A880626C9}" destId="{047A19A2-81DE-4193-9A0F-A2707B925A8D}" srcOrd="3" destOrd="0" presId="urn:microsoft.com/office/officeart/2016/7/layout/BasicLinearProcessNumbered"/>
    <dgm:cxn modelId="{8252518A-EF0B-4A11-8EBD-00B403E23FD8}" type="presParOf" srcId="{416BA58D-5037-4702-A00D-63FBEFE8771D}" destId="{C9E7BD69-178C-44C8-B230-C3C228F51CCC}" srcOrd="9" destOrd="0" presId="urn:microsoft.com/office/officeart/2016/7/layout/BasicLinearProcessNumbered"/>
    <dgm:cxn modelId="{38B96CAC-EE01-442E-9570-42492BF5D8B7}" type="presParOf" srcId="{416BA58D-5037-4702-A00D-63FBEFE8771D}" destId="{D17E3EC4-9E1B-43C3-ADC7-CC4ECAF7DE1B}" srcOrd="10" destOrd="0" presId="urn:microsoft.com/office/officeart/2016/7/layout/BasicLinearProcessNumbered"/>
    <dgm:cxn modelId="{88F9818A-307B-4857-AF96-7BC86C178DFE}" type="presParOf" srcId="{D17E3EC4-9E1B-43C3-ADC7-CC4ECAF7DE1B}" destId="{EA8444F7-BB7D-429B-AC7B-669864F7F8B9}" srcOrd="0" destOrd="0" presId="urn:microsoft.com/office/officeart/2016/7/layout/BasicLinearProcessNumbered"/>
    <dgm:cxn modelId="{0951161D-F23B-4355-B3CF-161D0EB2994C}" type="presParOf" srcId="{D17E3EC4-9E1B-43C3-ADC7-CC4ECAF7DE1B}" destId="{A2618E25-CE86-4CBB-B72E-53903ACADE2B}" srcOrd="1" destOrd="0" presId="urn:microsoft.com/office/officeart/2016/7/layout/BasicLinearProcessNumbered"/>
    <dgm:cxn modelId="{B0FD67FC-97A6-4382-B0F4-475659A8FF95}" type="presParOf" srcId="{D17E3EC4-9E1B-43C3-ADC7-CC4ECAF7DE1B}" destId="{9CED3FD9-DAE9-4744-AB3C-0E0E1A29337D}" srcOrd="2" destOrd="0" presId="urn:microsoft.com/office/officeart/2016/7/layout/BasicLinearProcessNumbered"/>
    <dgm:cxn modelId="{A9AB00CC-E822-427D-8131-D69EB1F0F36F}" type="presParOf" srcId="{D17E3EC4-9E1B-43C3-ADC7-CC4ECAF7DE1B}" destId="{3E7C7EEC-03A5-4CB1-B67A-0999AE10E60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FFA05D-DE7D-41DF-B16B-A805BDF14C7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1D8BA3-219B-4539-B975-B38273E52057}">
      <dgm:prSet/>
      <dgm:spPr/>
      <dgm:t>
        <a:bodyPr/>
        <a:lstStyle/>
        <a:p>
          <a:r>
            <a:rPr lang="en-GB"/>
            <a:t>A free app is also considered purchased </a:t>
          </a:r>
          <a:endParaRPr lang="en-US"/>
        </a:p>
      </dgm:t>
    </dgm:pt>
    <dgm:pt modelId="{E4B471F6-946B-4100-9571-5369316A9906}" type="parTrans" cxnId="{2C6C2EF0-6872-4A8C-9359-704AC34A2C3D}">
      <dgm:prSet/>
      <dgm:spPr/>
      <dgm:t>
        <a:bodyPr/>
        <a:lstStyle/>
        <a:p>
          <a:endParaRPr lang="en-US"/>
        </a:p>
      </dgm:t>
    </dgm:pt>
    <dgm:pt modelId="{F06293F0-AF05-49D5-BD8E-E309B5ACC594}" type="sibTrans" cxnId="{2C6C2EF0-6872-4A8C-9359-704AC34A2C3D}">
      <dgm:prSet/>
      <dgm:spPr/>
      <dgm:t>
        <a:bodyPr/>
        <a:lstStyle/>
        <a:p>
          <a:endParaRPr lang="en-US"/>
        </a:p>
      </dgm:t>
    </dgm:pt>
    <dgm:pt modelId="{5BAE4107-3FA1-4471-A67F-8BB489D9D71C}">
      <dgm:prSet/>
      <dgm:spPr/>
      <dgm:t>
        <a:bodyPr/>
        <a:lstStyle/>
        <a:p>
          <a:r>
            <a:rPr lang="en-US" i="1"/>
            <a:t>WhatsApp</a:t>
          </a:r>
          <a:r>
            <a:rPr lang="en-GB"/>
            <a:t> time</a:t>
          </a:r>
          <a:endParaRPr lang="en-US"/>
        </a:p>
      </dgm:t>
    </dgm:pt>
    <dgm:pt modelId="{32C477B6-72BC-422D-BBA6-55F07E5F64FF}" type="parTrans" cxnId="{C90E0E72-F8E4-40AC-AFC7-AD0AFC407026}">
      <dgm:prSet/>
      <dgm:spPr/>
      <dgm:t>
        <a:bodyPr/>
        <a:lstStyle/>
        <a:p>
          <a:endParaRPr lang="en-US"/>
        </a:p>
      </dgm:t>
    </dgm:pt>
    <dgm:pt modelId="{F37AA7B5-6AC2-465A-9B79-45446C9A5539}" type="sibTrans" cxnId="{C90E0E72-F8E4-40AC-AFC7-AD0AFC407026}">
      <dgm:prSet/>
      <dgm:spPr/>
      <dgm:t>
        <a:bodyPr/>
        <a:lstStyle/>
        <a:p>
          <a:endParaRPr lang="en-US"/>
        </a:p>
      </dgm:t>
    </dgm:pt>
    <dgm:pt modelId="{093596E6-9036-452B-AA4C-AADDB98CB716}">
      <dgm:prSet/>
      <dgm:spPr/>
      <dgm:t>
        <a:bodyPr/>
        <a:lstStyle/>
        <a:p>
          <a:r>
            <a:rPr lang="en-GB"/>
            <a:t>purchased:  Thu 29 Nov 2018 07:07:47 PM UTC</a:t>
          </a:r>
          <a:endParaRPr lang="en-US"/>
        </a:p>
      </dgm:t>
    </dgm:pt>
    <dgm:pt modelId="{375A9692-F61D-4169-B071-79EC751EB937}" type="parTrans" cxnId="{E6111421-4142-47F3-AE7D-97B7BB821E4B}">
      <dgm:prSet/>
      <dgm:spPr/>
      <dgm:t>
        <a:bodyPr/>
        <a:lstStyle/>
        <a:p>
          <a:endParaRPr lang="en-US"/>
        </a:p>
      </dgm:t>
    </dgm:pt>
    <dgm:pt modelId="{94963B09-D6BD-49F7-B665-1FB96AB8E17B}" type="sibTrans" cxnId="{E6111421-4142-47F3-AE7D-97B7BB821E4B}">
      <dgm:prSet/>
      <dgm:spPr/>
      <dgm:t>
        <a:bodyPr/>
        <a:lstStyle/>
        <a:p>
          <a:endParaRPr lang="en-US"/>
        </a:p>
      </dgm:t>
    </dgm:pt>
    <dgm:pt modelId="{824C1CEC-1916-42A5-8BAB-6CA7799EF7E0}">
      <dgm:prSet/>
      <dgm:spPr/>
      <dgm:t>
        <a:bodyPr/>
        <a:lstStyle/>
        <a:p>
          <a:r>
            <a:rPr lang="en-GB"/>
            <a:t>downloaded: Wed 29 Jan 2020 05:09:04 PM UTC</a:t>
          </a:r>
          <a:endParaRPr lang="en-US"/>
        </a:p>
      </dgm:t>
    </dgm:pt>
    <dgm:pt modelId="{F9D015E4-3C45-4754-9F9D-2AF2EE66E259}" type="parTrans" cxnId="{7D0D8B74-B54D-4747-B999-70456A4241F3}">
      <dgm:prSet/>
      <dgm:spPr/>
      <dgm:t>
        <a:bodyPr/>
        <a:lstStyle/>
        <a:p>
          <a:endParaRPr lang="en-US"/>
        </a:p>
      </dgm:t>
    </dgm:pt>
    <dgm:pt modelId="{B159029F-D808-4877-BC82-5769016380D5}" type="sibTrans" cxnId="{7D0D8B74-B54D-4747-B999-70456A4241F3}">
      <dgm:prSet/>
      <dgm:spPr/>
      <dgm:t>
        <a:bodyPr/>
        <a:lstStyle/>
        <a:p>
          <a:endParaRPr lang="en-US"/>
        </a:p>
      </dgm:t>
    </dgm:pt>
    <dgm:pt modelId="{D6AFD319-F0CE-4A8D-A6CF-212527E83ADA}">
      <dgm:prSet/>
      <dgm:spPr/>
      <dgm:t>
        <a:bodyPr/>
        <a:lstStyle/>
        <a:p>
          <a:r>
            <a:rPr lang="en-GB"/>
            <a:t>Why there is over one year gap?</a:t>
          </a:r>
          <a:endParaRPr lang="en-US"/>
        </a:p>
      </dgm:t>
    </dgm:pt>
    <dgm:pt modelId="{B3BE5C01-2E01-4FCA-828F-02C6EDA6F087}" type="parTrans" cxnId="{9432E0F7-830F-4995-B71E-46EBEF696AA7}">
      <dgm:prSet/>
      <dgm:spPr/>
      <dgm:t>
        <a:bodyPr/>
        <a:lstStyle/>
        <a:p>
          <a:endParaRPr lang="en-US"/>
        </a:p>
      </dgm:t>
    </dgm:pt>
    <dgm:pt modelId="{B6BE3D5C-A1FF-4B5F-A7D7-8D505B2E55AF}" type="sibTrans" cxnId="{9432E0F7-830F-4995-B71E-46EBEF696AA7}">
      <dgm:prSet/>
      <dgm:spPr/>
      <dgm:t>
        <a:bodyPr/>
        <a:lstStyle/>
        <a:p>
          <a:endParaRPr lang="en-US"/>
        </a:p>
      </dgm:t>
    </dgm:pt>
    <dgm:pt modelId="{8392FBE7-E661-45D7-BC3A-18E6AD6B0535}">
      <dgm:prSet/>
      <dgm:spPr/>
      <dgm:t>
        <a:bodyPr/>
        <a:lstStyle/>
        <a:p>
          <a:r>
            <a:rPr lang="en-GB"/>
            <a:t>the phone has been reset </a:t>
          </a:r>
          <a:endParaRPr lang="en-US"/>
        </a:p>
      </dgm:t>
    </dgm:pt>
    <dgm:pt modelId="{A1391F3E-55AE-4558-95DE-2CAB70798F10}" type="parTrans" cxnId="{89752160-2E8B-45D5-A353-019ABEA69CE6}">
      <dgm:prSet/>
      <dgm:spPr/>
      <dgm:t>
        <a:bodyPr/>
        <a:lstStyle/>
        <a:p>
          <a:endParaRPr lang="en-US"/>
        </a:p>
      </dgm:t>
    </dgm:pt>
    <dgm:pt modelId="{B65E085E-641D-482F-9BEF-5957E9983AFF}" type="sibTrans" cxnId="{89752160-2E8B-45D5-A353-019ABEA69CE6}">
      <dgm:prSet/>
      <dgm:spPr/>
      <dgm:t>
        <a:bodyPr/>
        <a:lstStyle/>
        <a:p>
          <a:endParaRPr lang="en-US"/>
        </a:p>
      </dgm:t>
    </dgm:pt>
    <dgm:pt modelId="{5C39C67C-66FB-4A20-AADE-26A2CC8B5938}">
      <dgm:prSet/>
      <dgm:spPr/>
      <dgm:t>
        <a:bodyPr/>
        <a:lstStyle/>
        <a:p>
          <a:r>
            <a:rPr lang="en-GB"/>
            <a:t>the purchased time is the last time that a removed/un-installed app was installed</a:t>
          </a:r>
          <a:endParaRPr lang="en-US"/>
        </a:p>
      </dgm:t>
    </dgm:pt>
    <dgm:pt modelId="{4B4A0EBE-DF16-4673-B084-C9607FB5BCA9}" type="parTrans" cxnId="{BD341B08-930A-4E01-9E7D-B2AC503CD53F}">
      <dgm:prSet/>
      <dgm:spPr/>
      <dgm:t>
        <a:bodyPr/>
        <a:lstStyle/>
        <a:p>
          <a:endParaRPr lang="en-US"/>
        </a:p>
      </dgm:t>
    </dgm:pt>
    <dgm:pt modelId="{4A3282BB-A192-49A9-AF09-8C20E8351845}" type="sibTrans" cxnId="{BD341B08-930A-4E01-9E7D-B2AC503CD53F}">
      <dgm:prSet/>
      <dgm:spPr/>
      <dgm:t>
        <a:bodyPr/>
        <a:lstStyle/>
        <a:p>
          <a:endParaRPr lang="en-US"/>
        </a:p>
      </dgm:t>
    </dgm:pt>
    <dgm:pt modelId="{9C3AA281-745A-4541-8DE8-5A898FCDCA5F}">
      <dgm:prSet/>
      <dgm:spPr/>
      <dgm:t>
        <a:bodyPr/>
        <a:lstStyle/>
        <a:p>
          <a:r>
            <a:rPr lang="en-GB"/>
            <a:t>the phone is the user’s second Android device.</a:t>
          </a:r>
          <a:endParaRPr lang="en-US"/>
        </a:p>
      </dgm:t>
    </dgm:pt>
    <dgm:pt modelId="{053A53BD-ED55-48E5-BFD7-9BD17FFCF105}" type="parTrans" cxnId="{119F7AA4-9358-405D-A4C9-52034E8945B2}">
      <dgm:prSet/>
      <dgm:spPr/>
      <dgm:t>
        <a:bodyPr/>
        <a:lstStyle/>
        <a:p>
          <a:endParaRPr lang="en-US"/>
        </a:p>
      </dgm:t>
    </dgm:pt>
    <dgm:pt modelId="{65FF6330-9F05-4420-869E-7BF93E7C2532}" type="sibTrans" cxnId="{119F7AA4-9358-405D-A4C9-52034E8945B2}">
      <dgm:prSet/>
      <dgm:spPr/>
      <dgm:t>
        <a:bodyPr/>
        <a:lstStyle/>
        <a:p>
          <a:endParaRPr lang="en-US"/>
        </a:p>
      </dgm:t>
    </dgm:pt>
    <dgm:pt modelId="{FF4EC331-6622-4534-8DDA-67DCF5445023}">
      <dgm:prSet/>
      <dgm:spPr/>
      <dgm:t>
        <a:bodyPr/>
        <a:lstStyle/>
        <a:p>
          <a:r>
            <a:rPr lang="en-GB"/>
            <a:t>the purchased time is the user’s previous Android device</a:t>
          </a:r>
          <a:endParaRPr lang="en-US"/>
        </a:p>
      </dgm:t>
    </dgm:pt>
    <dgm:pt modelId="{81A2B1D4-9AB2-4893-BF63-72A7BBBA476B}" type="parTrans" cxnId="{D94B9946-CA7B-49D2-821C-02A80A1C1EDD}">
      <dgm:prSet/>
      <dgm:spPr/>
      <dgm:t>
        <a:bodyPr/>
        <a:lstStyle/>
        <a:p>
          <a:endParaRPr lang="en-US"/>
        </a:p>
      </dgm:t>
    </dgm:pt>
    <dgm:pt modelId="{9CD4A0C2-999E-4644-B588-EF1908D96F6A}" type="sibTrans" cxnId="{D94B9946-CA7B-49D2-821C-02A80A1C1EDD}">
      <dgm:prSet/>
      <dgm:spPr/>
      <dgm:t>
        <a:bodyPr/>
        <a:lstStyle/>
        <a:p>
          <a:endParaRPr lang="en-US"/>
        </a:p>
      </dgm:t>
    </dgm:pt>
    <dgm:pt modelId="{0885D459-F258-4D5D-AC24-946BBB5DBC70}" type="pres">
      <dgm:prSet presAssocID="{37FFA05D-DE7D-41DF-B16B-A805BDF14C7A}" presName="linear" presStyleCnt="0">
        <dgm:presLayoutVars>
          <dgm:animLvl val="lvl"/>
          <dgm:resizeHandles val="exact"/>
        </dgm:presLayoutVars>
      </dgm:prSet>
      <dgm:spPr/>
    </dgm:pt>
    <dgm:pt modelId="{175416E1-518B-49EC-8956-3AD89777B6AE}" type="pres">
      <dgm:prSet presAssocID="{701D8BA3-219B-4539-B975-B38273E520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DA1F531-1F3A-43E8-A951-52DC0C18BA42}" type="pres">
      <dgm:prSet presAssocID="{F06293F0-AF05-49D5-BD8E-E309B5ACC594}" presName="spacer" presStyleCnt="0"/>
      <dgm:spPr/>
    </dgm:pt>
    <dgm:pt modelId="{A40DA73C-3D23-465F-8177-26BE9D016B5E}" type="pres">
      <dgm:prSet presAssocID="{5BAE4107-3FA1-4471-A67F-8BB489D9D7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8C8F0FD-4571-4EEE-9FAB-27F9E59E34D1}" type="pres">
      <dgm:prSet presAssocID="{5BAE4107-3FA1-4471-A67F-8BB489D9D71C}" presName="childText" presStyleLbl="revTx" presStyleIdx="0" presStyleCnt="2">
        <dgm:presLayoutVars>
          <dgm:bulletEnabled val="1"/>
        </dgm:presLayoutVars>
      </dgm:prSet>
      <dgm:spPr/>
    </dgm:pt>
    <dgm:pt modelId="{57DDAF99-7A1C-4C2D-AB81-B3535D62D82F}" type="pres">
      <dgm:prSet presAssocID="{D6AFD319-F0CE-4A8D-A6CF-212527E83AD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1555FD8-C641-4F8F-8ACB-34FE113B4F96}" type="pres">
      <dgm:prSet presAssocID="{D6AFD319-F0CE-4A8D-A6CF-212527E83AD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A2EDF00-8812-4D01-97AC-D3F6222AC697}" type="presOf" srcId="{37FFA05D-DE7D-41DF-B16B-A805BDF14C7A}" destId="{0885D459-F258-4D5D-AC24-946BBB5DBC70}" srcOrd="0" destOrd="0" presId="urn:microsoft.com/office/officeart/2005/8/layout/vList2"/>
    <dgm:cxn modelId="{BD341B08-930A-4E01-9E7D-B2AC503CD53F}" srcId="{8392FBE7-E661-45D7-BC3A-18E6AD6B0535}" destId="{5C39C67C-66FB-4A20-AADE-26A2CC8B5938}" srcOrd="0" destOrd="0" parTransId="{4B4A0EBE-DF16-4673-B084-C9607FB5BCA9}" sibTransId="{4A3282BB-A192-49A9-AF09-8C20E8351845}"/>
    <dgm:cxn modelId="{6D843520-4A7C-42BE-A9BD-2CBE7C09546B}" type="presOf" srcId="{5BAE4107-3FA1-4471-A67F-8BB489D9D71C}" destId="{A40DA73C-3D23-465F-8177-26BE9D016B5E}" srcOrd="0" destOrd="0" presId="urn:microsoft.com/office/officeart/2005/8/layout/vList2"/>
    <dgm:cxn modelId="{E6111421-4142-47F3-AE7D-97B7BB821E4B}" srcId="{5BAE4107-3FA1-4471-A67F-8BB489D9D71C}" destId="{093596E6-9036-452B-AA4C-AADDB98CB716}" srcOrd="0" destOrd="0" parTransId="{375A9692-F61D-4169-B071-79EC751EB937}" sibTransId="{94963B09-D6BD-49F7-B665-1FB96AB8E17B}"/>
    <dgm:cxn modelId="{18742C2A-9AE7-46A3-9994-3AF852F74BF8}" type="presOf" srcId="{093596E6-9036-452B-AA4C-AADDB98CB716}" destId="{F8C8F0FD-4571-4EEE-9FAB-27F9E59E34D1}" srcOrd="0" destOrd="0" presId="urn:microsoft.com/office/officeart/2005/8/layout/vList2"/>
    <dgm:cxn modelId="{89752160-2E8B-45D5-A353-019ABEA69CE6}" srcId="{D6AFD319-F0CE-4A8D-A6CF-212527E83ADA}" destId="{8392FBE7-E661-45D7-BC3A-18E6AD6B0535}" srcOrd="0" destOrd="0" parTransId="{A1391F3E-55AE-4558-95DE-2CAB70798F10}" sibTransId="{B65E085E-641D-482F-9BEF-5957E9983AFF}"/>
    <dgm:cxn modelId="{D94B9946-CA7B-49D2-821C-02A80A1C1EDD}" srcId="{9C3AA281-745A-4541-8DE8-5A898FCDCA5F}" destId="{FF4EC331-6622-4534-8DDA-67DCF5445023}" srcOrd="0" destOrd="0" parTransId="{81A2B1D4-9AB2-4893-BF63-72A7BBBA476B}" sibTransId="{9CD4A0C2-999E-4644-B588-EF1908D96F6A}"/>
    <dgm:cxn modelId="{C90E0E72-F8E4-40AC-AFC7-AD0AFC407026}" srcId="{37FFA05D-DE7D-41DF-B16B-A805BDF14C7A}" destId="{5BAE4107-3FA1-4471-A67F-8BB489D9D71C}" srcOrd="1" destOrd="0" parTransId="{32C477B6-72BC-422D-BBA6-55F07E5F64FF}" sibTransId="{F37AA7B5-6AC2-465A-9B79-45446C9A5539}"/>
    <dgm:cxn modelId="{7D0D8B74-B54D-4747-B999-70456A4241F3}" srcId="{5BAE4107-3FA1-4471-A67F-8BB489D9D71C}" destId="{824C1CEC-1916-42A5-8BAB-6CA7799EF7E0}" srcOrd="1" destOrd="0" parTransId="{F9D015E4-3C45-4754-9F9D-2AF2EE66E259}" sibTransId="{B159029F-D808-4877-BC82-5769016380D5}"/>
    <dgm:cxn modelId="{D31FBD5A-F0FE-4B6A-84C7-25CF27465EC1}" type="presOf" srcId="{8392FBE7-E661-45D7-BC3A-18E6AD6B0535}" destId="{E1555FD8-C641-4F8F-8ACB-34FE113B4F96}" srcOrd="0" destOrd="0" presId="urn:microsoft.com/office/officeart/2005/8/layout/vList2"/>
    <dgm:cxn modelId="{F9B78396-651A-4CBC-9E6C-3AB634C36863}" type="presOf" srcId="{5C39C67C-66FB-4A20-AADE-26A2CC8B5938}" destId="{E1555FD8-C641-4F8F-8ACB-34FE113B4F96}" srcOrd="0" destOrd="1" presId="urn:microsoft.com/office/officeart/2005/8/layout/vList2"/>
    <dgm:cxn modelId="{119F7AA4-9358-405D-A4C9-52034E8945B2}" srcId="{D6AFD319-F0CE-4A8D-A6CF-212527E83ADA}" destId="{9C3AA281-745A-4541-8DE8-5A898FCDCA5F}" srcOrd="1" destOrd="0" parTransId="{053A53BD-ED55-48E5-BFD7-9BD17FFCF105}" sibTransId="{65FF6330-9F05-4420-869E-7BF93E7C2532}"/>
    <dgm:cxn modelId="{4C56F1C7-754B-4DF9-AB8E-266DD3C6463F}" type="presOf" srcId="{824C1CEC-1916-42A5-8BAB-6CA7799EF7E0}" destId="{F8C8F0FD-4571-4EEE-9FAB-27F9E59E34D1}" srcOrd="0" destOrd="1" presId="urn:microsoft.com/office/officeart/2005/8/layout/vList2"/>
    <dgm:cxn modelId="{9674DAC8-DC4A-4F45-889B-5D6C59AA97A5}" type="presOf" srcId="{701D8BA3-219B-4539-B975-B38273E52057}" destId="{175416E1-518B-49EC-8956-3AD89777B6AE}" srcOrd="0" destOrd="0" presId="urn:microsoft.com/office/officeart/2005/8/layout/vList2"/>
    <dgm:cxn modelId="{6AA859E3-8088-4A01-A4E9-8B7202AD6C77}" type="presOf" srcId="{9C3AA281-745A-4541-8DE8-5A898FCDCA5F}" destId="{E1555FD8-C641-4F8F-8ACB-34FE113B4F96}" srcOrd="0" destOrd="2" presId="urn:microsoft.com/office/officeart/2005/8/layout/vList2"/>
    <dgm:cxn modelId="{D51D76E7-B65A-4B8C-943C-9CC23CDA896A}" type="presOf" srcId="{D6AFD319-F0CE-4A8D-A6CF-212527E83ADA}" destId="{57DDAF99-7A1C-4C2D-AB81-B3535D62D82F}" srcOrd="0" destOrd="0" presId="urn:microsoft.com/office/officeart/2005/8/layout/vList2"/>
    <dgm:cxn modelId="{2C6C2EF0-6872-4A8C-9359-704AC34A2C3D}" srcId="{37FFA05D-DE7D-41DF-B16B-A805BDF14C7A}" destId="{701D8BA3-219B-4539-B975-B38273E52057}" srcOrd="0" destOrd="0" parTransId="{E4B471F6-946B-4100-9571-5369316A9906}" sibTransId="{F06293F0-AF05-49D5-BD8E-E309B5ACC594}"/>
    <dgm:cxn modelId="{9432E0F7-830F-4995-B71E-46EBEF696AA7}" srcId="{37FFA05D-DE7D-41DF-B16B-A805BDF14C7A}" destId="{D6AFD319-F0CE-4A8D-A6CF-212527E83ADA}" srcOrd="2" destOrd="0" parTransId="{B3BE5C01-2E01-4FCA-828F-02C6EDA6F087}" sibTransId="{B6BE3D5C-A1FF-4B5F-A7D7-8D505B2E55AF}"/>
    <dgm:cxn modelId="{DA1B56FB-C786-42BD-BAA4-1166BA26D118}" type="presOf" srcId="{FF4EC331-6622-4534-8DDA-67DCF5445023}" destId="{E1555FD8-C641-4F8F-8ACB-34FE113B4F96}" srcOrd="0" destOrd="3" presId="urn:microsoft.com/office/officeart/2005/8/layout/vList2"/>
    <dgm:cxn modelId="{F7419A85-F0C2-4870-9430-0EBD535C2E96}" type="presParOf" srcId="{0885D459-F258-4D5D-AC24-946BBB5DBC70}" destId="{175416E1-518B-49EC-8956-3AD89777B6AE}" srcOrd="0" destOrd="0" presId="urn:microsoft.com/office/officeart/2005/8/layout/vList2"/>
    <dgm:cxn modelId="{7846E610-A98B-4AD1-908C-441233439F06}" type="presParOf" srcId="{0885D459-F258-4D5D-AC24-946BBB5DBC70}" destId="{3DA1F531-1F3A-43E8-A951-52DC0C18BA42}" srcOrd="1" destOrd="0" presId="urn:microsoft.com/office/officeart/2005/8/layout/vList2"/>
    <dgm:cxn modelId="{846E3342-BA90-4F8D-87FE-5B885FCB8E22}" type="presParOf" srcId="{0885D459-F258-4D5D-AC24-946BBB5DBC70}" destId="{A40DA73C-3D23-465F-8177-26BE9D016B5E}" srcOrd="2" destOrd="0" presId="urn:microsoft.com/office/officeart/2005/8/layout/vList2"/>
    <dgm:cxn modelId="{ACAB588E-6482-48B6-ACEB-B8A386CA07B2}" type="presParOf" srcId="{0885D459-F258-4D5D-AC24-946BBB5DBC70}" destId="{F8C8F0FD-4571-4EEE-9FAB-27F9E59E34D1}" srcOrd="3" destOrd="0" presId="urn:microsoft.com/office/officeart/2005/8/layout/vList2"/>
    <dgm:cxn modelId="{9AFC2FF7-CBEA-4E03-84AF-D741CB200A3C}" type="presParOf" srcId="{0885D459-F258-4D5D-AC24-946BBB5DBC70}" destId="{57DDAF99-7A1C-4C2D-AB81-B3535D62D82F}" srcOrd="4" destOrd="0" presId="urn:microsoft.com/office/officeart/2005/8/layout/vList2"/>
    <dgm:cxn modelId="{7B582FFF-C2F7-498D-BE38-97F50DC70DF8}" type="presParOf" srcId="{0885D459-F258-4D5D-AC24-946BBB5DBC70}" destId="{E1555FD8-C641-4F8F-8ACB-34FE113B4F9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82479E-D16C-48F7-9B22-8634B2D979B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E822FD-5B12-4F8B-8555-0ED305067991}">
      <dgm:prSet/>
      <dgm:spPr/>
      <dgm:t>
        <a:bodyPr/>
        <a:lstStyle/>
        <a:p>
          <a:r>
            <a:rPr lang="en-GB"/>
            <a:t>Device startup</a:t>
          </a:r>
          <a:r>
            <a:rPr lang="en-US"/>
            <a:t>/shutdown</a:t>
          </a:r>
        </a:p>
      </dgm:t>
    </dgm:pt>
    <dgm:pt modelId="{FEF0A10A-03B0-42F4-BF9A-5FACA4EF2CBF}" type="parTrans" cxnId="{AFB28B11-7A96-42C7-BF45-81E2DC130628}">
      <dgm:prSet/>
      <dgm:spPr/>
      <dgm:t>
        <a:bodyPr/>
        <a:lstStyle/>
        <a:p>
          <a:endParaRPr lang="en-US"/>
        </a:p>
      </dgm:t>
    </dgm:pt>
    <dgm:pt modelId="{B228ADA6-F514-4909-A4DE-3FABABAB5799}" type="sibTrans" cxnId="{AFB28B11-7A96-42C7-BF45-81E2DC130628}">
      <dgm:prSet/>
      <dgm:spPr/>
      <dgm:t>
        <a:bodyPr/>
        <a:lstStyle/>
        <a:p>
          <a:endParaRPr lang="en-US"/>
        </a:p>
      </dgm:t>
    </dgm:pt>
    <dgm:pt modelId="{58DC719B-73B6-42DB-8815-C63CC90BC33A}">
      <dgm:prSet/>
      <dgm:spPr/>
      <dgm:t>
        <a:bodyPr/>
        <a:lstStyle/>
        <a:p>
          <a:r>
            <a:rPr lang="en-US" dirty="0"/>
            <a:t>Keyguard  Show/off</a:t>
          </a:r>
        </a:p>
      </dgm:t>
    </dgm:pt>
    <dgm:pt modelId="{0C66C4C9-05CA-4E60-9B5A-9617BFF92E7A}" type="parTrans" cxnId="{1E6A255B-A3C6-49AF-BECD-C1BBEB37E07F}">
      <dgm:prSet/>
      <dgm:spPr/>
      <dgm:t>
        <a:bodyPr/>
        <a:lstStyle/>
        <a:p>
          <a:endParaRPr lang="en-US"/>
        </a:p>
      </dgm:t>
    </dgm:pt>
    <dgm:pt modelId="{1F1D35C3-A5A4-4F75-959D-C0CA720B7F46}" type="sibTrans" cxnId="{1E6A255B-A3C6-49AF-BECD-C1BBEB37E07F}">
      <dgm:prSet/>
      <dgm:spPr/>
      <dgm:t>
        <a:bodyPr/>
        <a:lstStyle/>
        <a:p>
          <a:endParaRPr lang="en-US"/>
        </a:p>
      </dgm:t>
    </dgm:pt>
    <dgm:pt modelId="{D59C20FA-C306-4D31-BF59-FDC28AF0D57B}">
      <dgm:prSet/>
      <dgm:spPr/>
      <dgm:t>
        <a:bodyPr/>
        <a:lstStyle/>
        <a:p>
          <a:r>
            <a:rPr lang="en-GB"/>
            <a:t>Move to background/foreground</a:t>
          </a:r>
          <a:endParaRPr lang="en-US"/>
        </a:p>
      </dgm:t>
    </dgm:pt>
    <dgm:pt modelId="{7BEF2C66-1203-4984-AD15-B95DDD5D2F56}" type="parTrans" cxnId="{55F663E7-67CA-4466-968F-978512151104}">
      <dgm:prSet/>
      <dgm:spPr/>
      <dgm:t>
        <a:bodyPr/>
        <a:lstStyle/>
        <a:p>
          <a:endParaRPr lang="en-US"/>
        </a:p>
      </dgm:t>
    </dgm:pt>
    <dgm:pt modelId="{716268B0-0BB4-4FD3-AAB1-01335CDA672E}" type="sibTrans" cxnId="{55F663E7-67CA-4466-968F-978512151104}">
      <dgm:prSet/>
      <dgm:spPr/>
      <dgm:t>
        <a:bodyPr/>
        <a:lstStyle/>
        <a:p>
          <a:endParaRPr lang="en-US"/>
        </a:p>
      </dgm:t>
    </dgm:pt>
    <dgm:pt modelId="{6DA40A2D-21E7-42CC-A04E-96BEE53C92A6}">
      <dgm:prSet custT="1"/>
      <dgm:spPr/>
      <dgm:t>
        <a:bodyPr/>
        <a:lstStyle/>
        <a:p>
          <a:pPr algn="ctr"/>
          <a:r>
            <a:rPr lang="en-GB" sz="1700" dirty="0"/>
            <a:t>Screen interactive </a:t>
          </a:r>
          <a:r>
            <a:rPr lang="en-US" sz="1400" b="0" i="0" dirty="0"/>
            <a:t>screen </a:t>
          </a:r>
          <a:r>
            <a:rPr lang="en-GB" sz="1400" dirty="0"/>
            <a:t>turned on for full user interaction, not ambient display or other non-interactive state</a:t>
          </a:r>
          <a:endParaRPr lang="en-US" sz="1700" dirty="0"/>
        </a:p>
      </dgm:t>
    </dgm:pt>
    <dgm:pt modelId="{EA1DBD35-AB54-494A-8031-1471148D327E}" type="parTrans" cxnId="{17A6B1B1-A48E-4C71-8E7E-30122A6BBC5E}">
      <dgm:prSet/>
      <dgm:spPr/>
      <dgm:t>
        <a:bodyPr/>
        <a:lstStyle/>
        <a:p>
          <a:endParaRPr lang="en-US"/>
        </a:p>
      </dgm:t>
    </dgm:pt>
    <dgm:pt modelId="{48E2539E-5E13-40B5-9723-EFF01FEED36A}" type="sibTrans" cxnId="{17A6B1B1-A48E-4C71-8E7E-30122A6BBC5E}">
      <dgm:prSet/>
      <dgm:spPr/>
      <dgm:t>
        <a:bodyPr/>
        <a:lstStyle/>
        <a:p>
          <a:endParaRPr lang="en-US"/>
        </a:p>
      </dgm:t>
    </dgm:pt>
    <dgm:pt modelId="{DF4E7762-3B14-4E40-A7EE-0272B2852145}">
      <dgm:prSet/>
      <dgm:spPr/>
      <dgm:t>
        <a:bodyPr/>
        <a:lstStyle/>
        <a:p>
          <a:pPr algn="ctr">
            <a:buNone/>
          </a:pPr>
          <a:endParaRPr lang="en-GB" dirty="0"/>
        </a:p>
        <a:p>
          <a:pPr algn="ctr">
            <a:buNone/>
          </a:pPr>
          <a:r>
            <a:rPr lang="en-GB" dirty="0"/>
            <a:t>Screen not interactive</a:t>
          </a:r>
          <a:endParaRPr lang="en-US" dirty="0"/>
        </a:p>
      </dgm:t>
    </dgm:pt>
    <dgm:pt modelId="{42A4F08F-EEA9-467C-BD6A-23424813F7D2}" type="parTrans" cxnId="{D1C7B3DE-5AA8-4450-B67D-0273481CE0E7}">
      <dgm:prSet/>
      <dgm:spPr/>
      <dgm:t>
        <a:bodyPr/>
        <a:lstStyle/>
        <a:p>
          <a:endParaRPr lang="en-US"/>
        </a:p>
      </dgm:t>
    </dgm:pt>
    <dgm:pt modelId="{4D17EA93-507A-4BC1-91FE-5D0438D8DAFF}" type="sibTrans" cxnId="{D1C7B3DE-5AA8-4450-B67D-0273481CE0E7}">
      <dgm:prSet/>
      <dgm:spPr/>
      <dgm:t>
        <a:bodyPr/>
        <a:lstStyle/>
        <a:p>
          <a:endParaRPr lang="en-US"/>
        </a:p>
      </dgm:t>
    </dgm:pt>
    <dgm:pt modelId="{A91FE602-D2F1-4E57-B6A8-1BDC3025D728}">
      <dgm:prSet/>
      <dgm:spPr/>
      <dgm:t>
        <a:bodyPr/>
        <a:lstStyle/>
        <a:p>
          <a:pPr algn="ctr">
            <a:buNone/>
          </a:pPr>
          <a:r>
            <a:rPr lang="en-GB" dirty="0"/>
            <a:t>completely turned off or turned on only in a non-interactive state like ambient display</a:t>
          </a:r>
          <a:endParaRPr lang="en-US" dirty="0"/>
        </a:p>
      </dgm:t>
    </dgm:pt>
    <dgm:pt modelId="{0AEA6C61-C306-4D6E-9BEB-40208640910D}" type="parTrans" cxnId="{6F66E380-162D-4BBE-92BF-9797BD3D64E0}">
      <dgm:prSet/>
      <dgm:spPr/>
      <dgm:t>
        <a:bodyPr/>
        <a:lstStyle/>
        <a:p>
          <a:endParaRPr lang="en-US"/>
        </a:p>
      </dgm:t>
    </dgm:pt>
    <dgm:pt modelId="{4F50ADAA-A0AE-4344-99DD-71B043921977}" type="sibTrans" cxnId="{6F66E380-162D-4BBE-92BF-9797BD3D64E0}">
      <dgm:prSet/>
      <dgm:spPr/>
      <dgm:t>
        <a:bodyPr/>
        <a:lstStyle/>
        <a:p>
          <a:endParaRPr lang="en-US"/>
        </a:p>
      </dgm:t>
    </dgm:pt>
    <dgm:pt modelId="{31447234-2E17-4BF3-A5B1-827F691A1AB4}">
      <dgm:prSet/>
      <dgm:spPr/>
      <dgm:t>
        <a:bodyPr/>
        <a:lstStyle/>
        <a:p>
          <a:r>
            <a:rPr lang="en-GB" dirty="0"/>
            <a:t>Activity paused/resumed/stopped</a:t>
          </a:r>
          <a:endParaRPr lang="en-US" dirty="0"/>
        </a:p>
      </dgm:t>
    </dgm:pt>
    <dgm:pt modelId="{C191A9BE-6811-40EF-936A-F1298F288C08}" type="parTrans" cxnId="{6824BE15-ABC1-4156-A5BC-9115D99953E4}">
      <dgm:prSet/>
      <dgm:spPr/>
      <dgm:t>
        <a:bodyPr/>
        <a:lstStyle/>
        <a:p>
          <a:endParaRPr lang="en-US"/>
        </a:p>
      </dgm:t>
    </dgm:pt>
    <dgm:pt modelId="{42F05DE2-3031-4CE5-B8AA-F01F969AB9A6}" type="sibTrans" cxnId="{6824BE15-ABC1-4156-A5BC-9115D99953E4}">
      <dgm:prSet/>
      <dgm:spPr/>
      <dgm:t>
        <a:bodyPr/>
        <a:lstStyle/>
        <a:p>
          <a:endParaRPr lang="en-US"/>
        </a:p>
      </dgm:t>
    </dgm:pt>
    <dgm:pt modelId="{3EDE1F92-C95F-4CFE-8774-8F86E933D080}">
      <dgm:prSet custT="1"/>
      <dgm:spPr/>
      <dgm:t>
        <a:bodyPr/>
        <a:lstStyle/>
        <a:p>
          <a:pPr algn="ctr"/>
          <a:r>
            <a:rPr lang="en-GB" sz="1700" dirty="0"/>
            <a:t>User interaction</a:t>
          </a:r>
        </a:p>
        <a:p>
          <a:pPr algn="ctr"/>
          <a:r>
            <a:rPr lang="en-GB" sz="1200" dirty="0"/>
            <a:t>An event type denoting that a package was interacted with in some way by the user</a:t>
          </a:r>
          <a:endParaRPr lang="en-US" sz="1200" dirty="0"/>
        </a:p>
      </dgm:t>
    </dgm:pt>
    <dgm:pt modelId="{BA1B9942-D569-471F-B55B-6E60816A19F5}" type="parTrans" cxnId="{DE4E0E9D-D14C-437E-AF23-666DB4BD8F4D}">
      <dgm:prSet/>
      <dgm:spPr/>
      <dgm:t>
        <a:bodyPr/>
        <a:lstStyle/>
        <a:p>
          <a:endParaRPr lang="en-US"/>
        </a:p>
      </dgm:t>
    </dgm:pt>
    <dgm:pt modelId="{0990E775-C45F-4400-AD26-F5B6898B09E9}" type="sibTrans" cxnId="{DE4E0E9D-D14C-437E-AF23-666DB4BD8F4D}">
      <dgm:prSet/>
      <dgm:spPr/>
      <dgm:t>
        <a:bodyPr/>
        <a:lstStyle/>
        <a:p>
          <a:endParaRPr lang="en-US"/>
        </a:p>
      </dgm:t>
    </dgm:pt>
    <dgm:pt modelId="{7C0CEE08-3B33-414A-83F0-813975640CF0}">
      <dgm:prSet/>
      <dgm:spPr/>
      <dgm:t>
        <a:bodyPr/>
        <a:lstStyle/>
        <a:p>
          <a:r>
            <a:rPr lang="en-GB" dirty="0"/>
            <a:t>Configuration Change</a:t>
          </a:r>
          <a:endParaRPr lang="en-US" dirty="0"/>
        </a:p>
      </dgm:t>
    </dgm:pt>
    <dgm:pt modelId="{3F103C30-00ED-4150-83CA-DFC3E36F16E8}" type="parTrans" cxnId="{64212607-C4E7-47D2-9CF6-0ADD7B6766F2}">
      <dgm:prSet/>
      <dgm:spPr/>
      <dgm:t>
        <a:bodyPr/>
        <a:lstStyle/>
        <a:p>
          <a:endParaRPr lang="en-US"/>
        </a:p>
      </dgm:t>
    </dgm:pt>
    <dgm:pt modelId="{FC964B47-296B-4990-802F-2FD5BD8B3C69}" type="sibTrans" cxnId="{64212607-C4E7-47D2-9CF6-0ADD7B6766F2}">
      <dgm:prSet/>
      <dgm:spPr/>
      <dgm:t>
        <a:bodyPr/>
        <a:lstStyle/>
        <a:p>
          <a:endParaRPr lang="en-US"/>
        </a:p>
      </dgm:t>
    </dgm:pt>
    <dgm:pt modelId="{745EBA95-E8DA-4B86-A244-1D0CCB26F19B}" type="pres">
      <dgm:prSet presAssocID="{8C82479E-D16C-48F7-9B22-8634B2D979B5}" presName="diagram" presStyleCnt="0">
        <dgm:presLayoutVars>
          <dgm:dir/>
          <dgm:resizeHandles val="exact"/>
        </dgm:presLayoutVars>
      </dgm:prSet>
      <dgm:spPr/>
    </dgm:pt>
    <dgm:pt modelId="{673E7B65-6723-4C29-9BA7-864D718FA5B0}" type="pres">
      <dgm:prSet presAssocID="{F7E822FD-5B12-4F8B-8555-0ED305067991}" presName="node" presStyleLbl="node1" presStyleIdx="0" presStyleCnt="8">
        <dgm:presLayoutVars>
          <dgm:bulletEnabled val="1"/>
        </dgm:presLayoutVars>
      </dgm:prSet>
      <dgm:spPr/>
    </dgm:pt>
    <dgm:pt modelId="{8C9DB47E-3917-4A82-B747-4094A44F9F68}" type="pres">
      <dgm:prSet presAssocID="{B228ADA6-F514-4909-A4DE-3FABABAB5799}" presName="sibTrans" presStyleCnt="0"/>
      <dgm:spPr/>
    </dgm:pt>
    <dgm:pt modelId="{676F7493-4304-4298-B917-2B0D824DFC0A}" type="pres">
      <dgm:prSet presAssocID="{58DC719B-73B6-42DB-8815-C63CC90BC33A}" presName="node" presStyleLbl="node1" presStyleIdx="1" presStyleCnt="8">
        <dgm:presLayoutVars>
          <dgm:bulletEnabled val="1"/>
        </dgm:presLayoutVars>
      </dgm:prSet>
      <dgm:spPr/>
    </dgm:pt>
    <dgm:pt modelId="{5523B1F5-05D7-4038-BD8B-A95F985704D0}" type="pres">
      <dgm:prSet presAssocID="{1F1D35C3-A5A4-4F75-959D-C0CA720B7F46}" presName="sibTrans" presStyleCnt="0"/>
      <dgm:spPr/>
    </dgm:pt>
    <dgm:pt modelId="{81E864D9-7003-40A7-BCB6-BC06A288CEEA}" type="pres">
      <dgm:prSet presAssocID="{D59C20FA-C306-4D31-BF59-FDC28AF0D57B}" presName="node" presStyleLbl="node1" presStyleIdx="2" presStyleCnt="8">
        <dgm:presLayoutVars>
          <dgm:bulletEnabled val="1"/>
        </dgm:presLayoutVars>
      </dgm:prSet>
      <dgm:spPr/>
    </dgm:pt>
    <dgm:pt modelId="{452A6B0A-5E36-41BC-99D7-4214DB25DA19}" type="pres">
      <dgm:prSet presAssocID="{716268B0-0BB4-4FD3-AAB1-01335CDA672E}" presName="sibTrans" presStyleCnt="0"/>
      <dgm:spPr/>
    </dgm:pt>
    <dgm:pt modelId="{8CB997EA-8433-45B9-9E30-0D50C1D4F610}" type="pres">
      <dgm:prSet presAssocID="{6DA40A2D-21E7-42CC-A04E-96BEE53C92A6}" presName="node" presStyleLbl="node1" presStyleIdx="3" presStyleCnt="8">
        <dgm:presLayoutVars>
          <dgm:bulletEnabled val="1"/>
        </dgm:presLayoutVars>
      </dgm:prSet>
      <dgm:spPr/>
    </dgm:pt>
    <dgm:pt modelId="{FA1155CD-2AA1-4A22-B0C6-E1C29C55E92A}" type="pres">
      <dgm:prSet presAssocID="{48E2539E-5E13-40B5-9723-EFF01FEED36A}" presName="sibTrans" presStyleCnt="0"/>
      <dgm:spPr/>
    </dgm:pt>
    <dgm:pt modelId="{FC53B40B-FA67-43F2-8FD3-C991953A719C}" type="pres">
      <dgm:prSet presAssocID="{DF4E7762-3B14-4E40-A7EE-0272B2852145}" presName="node" presStyleLbl="node1" presStyleIdx="4" presStyleCnt="8">
        <dgm:presLayoutVars>
          <dgm:bulletEnabled val="1"/>
        </dgm:presLayoutVars>
      </dgm:prSet>
      <dgm:spPr/>
    </dgm:pt>
    <dgm:pt modelId="{76D64FAC-EA93-455C-8BF2-EE5E3791FD34}" type="pres">
      <dgm:prSet presAssocID="{4D17EA93-507A-4BC1-91FE-5D0438D8DAFF}" presName="sibTrans" presStyleCnt="0"/>
      <dgm:spPr/>
    </dgm:pt>
    <dgm:pt modelId="{11D0271B-13F1-4BE7-A878-2FEFA01C263C}" type="pres">
      <dgm:prSet presAssocID="{31447234-2E17-4BF3-A5B1-827F691A1AB4}" presName="node" presStyleLbl="node1" presStyleIdx="5" presStyleCnt="8">
        <dgm:presLayoutVars>
          <dgm:bulletEnabled val="1"/>
        </dgm:presLayoutVars>
      </dgm:prSet>
      <dgm:spPr/>
    </dgm:pt>
    <dgm:pt modelId="{DE20C1DC-E597-4FD1-86AE-E522AD470C60}" type="pres">
      <dgm:prSet presAssocID="{42F05DE2-3031-4CE5-B8AA-F01F969AB9A6}" presName="sibTrans" presStyleCnt="0"/>
      <dgm:spPr/>
    </dgm:pt>
    <dgm:pt modelId="{17FD3157-3181-49AD-B4B5-F5E3A0D12233}" type="pres">
      <dgm:prSet presAssocID="{3EDE1F92-C95F-4CFE-8774-8F86E933D080}" presName="node" presStyleLbl="node1" presStyleIdx="6" presStyleCnt="8">
        <dgm:presLayoutVars>
          <dgm:bulletEnabled val="1"/>
        </dgm:presLayoutVars>
      </dgm:prSet>
      <dgm:spPr/>
    </dgm:pt>
    <dgm:pt modelId="{86F03863-2A80-41AE-995D-E226BFD1A384}" type="pres">
      <dgm:prSet presAssocID="{0990E775-C45F-4400-AD26-F5B6898B09E9}" presName="sibTrans" presStyleCnt="0"/>
      <dgm:spPr/>
    </dgm:pt>
    <dgm:pt modelId="{427D05FE-4059-4A27-8067-D077D3B9B365}" type="pres">
      <dgm:prSet presAssocID="{7C0CEE08-3B33-414A-83F0-813975640CF0}" presName="node" presStyleLbl="node1" presStyleIdx="7" presStyleCnt="8">
        <dgm:presLayoutVars>
          <dgm:bulletEnabled val="1"/>
        </dgm:presLayoutVars>
      </dgm:prSet>
      <dgm:spPr/>
    </dgm:pt>
  </dgm:ptLst>
  <dgm:cxnLst>
    <dgm:cxn modelId="{64212607-C4E7-47D2-9CF6-0ADD7B6766F2}" srcId="{8C82479E-D16C-48F7-9B22-8634B2D979B5}" destId="{7C0CEE08-3B33-414A-83F0-813975640CF0}" srcOrd="7" destOrd="0" parTransId="{3F103C30-00ED-4150-83CA-DFC3E36F16E8}" sibTransId="{FC964B47-296B-4990-802F-2FD5BD8B3C69}"/>
    <dgm:cxn modelId="{AFB28B11-7A96-42C7-BF45-81E2DC130628}" srcId="{8C82479E-D16C-48F7-9B22-8634B2D979B5}" destId="{F7E822FD-5B12-4F8B-8555-0ED305067991}" srcOrd="0" destOrd="0" parTransId="{FEF0A10A-03B0-42F4-BF9A-5FACA4EF2CBF}" sibTransId="{B228ADA6-F514-4909-A4DE-3FABABAB5799}"/>
    <dgm:cxn modelId="{6824BE15-ABC1-4156-A5BC-9115D99953E4}" srcId="{8C82479E-D16C-48F7-9B22-8634B2D979B5}" destId="{31447234-2E17-4BF3-A5B1-827F691A1AB4}" srcOrd="5" destOrd="0" parTransId="{C191A9BE-6811-40EF-936A-F1298F288C08}" sibTransId="{42F05DE2-3031-4CE5-B8AA-F01F969AB9A6}"/>
    <dgm:cxn modelId="{1E6A255B-A3C6-49AF-BECD-C1BBEB37E07F}" srcId="{8C82479E-D16C-48F7-9B22-8634B2D979B5}" destId="{58DC719B-73B6-42DB-8815-C63CC90BC33A}" srcOrd="1" destOrd="0" parTransId="{0C66C4C9-05CA-4E60-9B5A-9617BFF92E7A}" sibTransId="{1F1D35C3-A5A4-4F75-959D-C0CA720B7F46}"/>
    <dgm:cxn modelId="{290F834B-6788-4475-B9E6-32C01F2B347F}" type="presOf" srcId="{DF4E7762-3B14-4E40-A7EE-0272B2852145}" destId="{FC53B40B-FA67-43F2-8FD3-C991953A719C}" srcOrd="0" destOrd="0" presId="urn:microsoft.com/office/officeart/2005/8/layout/default"/>
    <dgm:cxn modelId="{B6D56D4F-776D-4CB4-9C38-63E2336DF861}" type="presOf" srcId="{3EDE1F92-C95F-4CFE-8774-8F86E933D080}" destId="{17FD3157-3181-49AD-B4B5-F5E3A0D12233}" srcOrd="0" destOrd="0" presId="urn:microsoft.com/office/officeart/2005/8/layout/default"/>
    <dgm:cxn modelId="{B15BE274-2E28-4807-882F-E5165149EC81}" type="presOf" srcId="{D59C20FA-C306-4D31-BF59-FDC28AF0D57B}" destId="{81E864D9-7003-40A7-BCB6-BC06A288CEEA}" srcOrd="0" destOrd="0" presId="urn:microsoft.com/office/officeart/2005/8/layout/default"/>
    <dgm:cxn modelId="{6F66E380-162D-4BBE-92BF-9797BD3D64E0}" srcId="{DF4E7762-3B14-4E40-A7EE-0272B2852145}" destId="{A91FE602-D2F1-4E57-B6A8-1BDC3025D728}" srcOrd="0" destOrd="0" parTransId="{0AEA6C61-C306-4D6E-9BEB-40208640910D}" sibTransId="{4F50ADAA-A0AE-4344-99DD-71B043921977}"/>
    <dgm:cxn modelId="{1AB75688-9010-457E-9DEB-54C6AE99D566}" type="presOf" srcId="{58DC719B-73B6-42DB-8815-C63CC90BC33A}" destId="{676F7493-4304-4298-B917-2B0D824DFC0A}" srcOrd="0" destOrd="0" presId="urn:microsoft.com/office/officeart/2005/8/layout/default"/>
    <dgm:cxn modelId="{AE08B48A-C250-471D-994D-3FB4570B677F}" type="presOf" srcId="{F7E822FD-5B12-4F8B-8555-0ED305067991}" destId="{673E7B65-6723-4C29-9BA7-864D718FA5B0}" srcOrd="0" destOrd="0" presId="urn:microsoft.com/office/officeart/2005/8/layout/default"/>
    <dgm:cxn modelId="{3CA58F9A-C3D6-4446-84B1-5D6C56FE45FA}" type="presOf" srcId="{8C82479E-D16C-48F7-9B22-8634B2D979B5}" destId="{745EBA95-E8DA-4B86-A244-1D0CCB26F19B}" srcOrd="0" destOrd="0" presId="urn:microsoft.com/office/officeart/2005/8/layout/default"/>
    <dgm:cxn modelId="{DE4E0E9D-D14C-437E-AF23-666DB4BD8F4D}" srcId="{8C82479E-D16C-48F7-9B22-8634B2D979B5}" destId="{3EDE1F92-C95F-4CFE-8774-8F86E933D080}" srcOrd="6" destOrd="0" parTransId="{BA1B9942-D569-471F-B55B-6E60816A19F5}" sibTransId="{0990E775-C45F-4400-AD26-F5B6898B09E9}"/>
    <dgm:cxn modelId="{17A6B1B1-A48E-4C71-8E7E-30122A6BBC5E}" srcId="{8C82479E-D16C-48F7-9B22-8634B2D979B5}" destId="{6DA40A2D-21E7-42CC-A04E-96BEE53C92A6}" srcOrd="3" destOrd="0" parTransId="{EA1DBD35-AB54-494A-8031-1471148D327E}" sibTransId="{48E2539E-5E13-40B5-9723-EFF01FEED36A}"/>
    <dgm:cxn modelId="{D4E0D7B1-191B-4FC0-A0DA-FA99DA63456E}" type="presOf" srcId="{6DA40A2D-21E7-42CC-A04E-96BEE53C92A6}" destId="{8CB997EA-8433-45B9-9E30-0D50C1D4F610}" srcOrd="0" destOrd="0" presId="urn:microsoft.com/office/officeart/2005/8/layout/default"/>
    <dgm:cxn modelId="{F299B8CC-DB18-44B5-B673-35D9ABEA174B}" type="presOf" srcId="{7C0CEE08-3B33-414A-83F0-813975640CF0}" destId="{427D05FE-4059-4A27-8067-D077D3B9B365}" srcOrd="0" destOrd="0" presId="urn:microsoft.com/office/officeart/2005/8/layout/default"/>
    <dgm:cxn modelId="{D1C7B3DE-5AA8-4450-B67D-0273481CE0E7}" srcId="{8C82479E-D16C-48F7-9B22-8634B2D979B5}" destId="{DF4E7762-3B14-4E40-A7EE-0272B2852145}" srcOrd="4" destOrd="0" parTransId="{42A4F08F-EEA9-467C-BD6A-23424813F7D2}" sibTransId="{4D17EA93-507A-4BC1-91FE-5D0438D8DAFF}"/>
    <dgm:cxn modelId="{55F663E7-67CA-4466-968F-978512151104}" srcId="{8C82479E-D16C-48F7-9B22-8634B2D979B5}" destId="{D59C20FA-C306-4D31-BF59-FDC28AF0D57B}" srcOrd="2" destOrd="0" parTransId="{7BEF2C66-1203-4984-AD15-B95DDD5D2F56}" sibTransId="{716268B0-0BB4-4FD3-AAB1-01335CDA672E}"/>
    <dgm:cxn modelId="{0D4958F6-46F6-4B45-9A38-AA749B24B257}" type="presOf" srcId="{31447234-2E17-4BF3-A5B1-827F691A1AB4}" destId="{11D0271B-13F1-4BE7-A878-2FEFA01C263C}" srcOrd="0" destOrd="0" presId="urn:microsoft.com/office/officeart/2005/8/layout/default"/>
    <dgm:cxn modelId="{881B5DFA-0095-4DC5-BD45-FA1AC200CEB4}" type="presOf" srcId="{A91FE602-D2F1-4E57-B6A8-1BDC3025D728}" destId="{FC53B40B-FA67-43F2-8FD3-C991953A719C}" srcOrd="0" destOrd="1" presId="urn:microsoft.com/office/officeart/2005/8/layout/default"/>
    <dgm:cxn modelId="{C277CABB-CC0D-456C-98B2-46836E086625}" type="presParOf" srcId="{745EBA95-E8DA-4B86-A244-1D0CCB26F19B}" destId="{673E7B65-6723-4C29-9BA7-864D718FA5B0}" srcOrd="0" destOrd="0" presId="urn:microsoft.com/office/officeart/2005/8/layout/default"/>
    <dgm:cxn modelId="{D0924232-08BB-414D-BB27-E47B9ECF39D5}" type="presParOf" srcId="{745EBA95-E8DA-4B86-A244-1D0CCB26F19B}" destId="{8C9DB47E-3917-4A82-B747-4094A44F9F68}" srcOrd="1" destOrd="0" presId="urn:microsoft.com/office/officeart/2005/8/layout/default"/>
    <dgm:cxn modelId="{DF8B6160-98FB-475A-A2BA-437BEC2C5302}" type="presParOf" srcId="{745EBA95-E8DA-4B86-A244-1D0CCB26F19B}" destId="{676F7493-4304-4298-B917-2B0D824DFC0A}" srcOrd="2" destOrd="0" presId="urn:microsoft.com/office/officeart/2005/8/layout/default"/>
    <dgm:cxn modelId="{2A0F3206-4420-442D-A012-945B9D1CE9A9}" type="presParOf" srcId="{745EBA95-E8DA-4B86-A244-1D0CCB26F19B}" destId="{5523B1F5-05D7-4038-BD8B-A95F985704D0}" srcOrd="3" destOrd="0" presId="urn:microsoft.com/office/officeart/2005/8/layout/default"/>
    <dgm:cxn modelId="{7C400204-192F-48C9-AB27-D0C752314327}" type="presParOf" srcId="{745EBA95-E8DA-4B86-A244-1D0CCB26F19B}" destId="{81E864D9-7003-40A7-BCB6-BC06A288CEEA}" srcOrd="4" destOrd="0" presId="urn:microsoft.com/office/officeart/2005/8/layout/default"/>
    <dgm:cxn modelId="{E11BB5E5-A00C-4105-B311-1DFCC1B663A0}" type="presParOf" srcId="{745EBA95-E8DA-4B86-A244-1D0CCB26F19B}" destId="{452A6B0A-5E36-41BC-99D7-4214DB25DA19}" srcOrd="5" destOrd="0" presId="urn:microsoft.com/office/officeart/2005/8/layout/default"/>
    <dgm:cxn modelId="{E07D9A91-3866-4CB5-9ED8-3B1BF5407B05}" type="presParOf" srcId="{745EBA95-E8DA-4B86-A244-1D0CCB26F19B}" destId="{8CB997EA-8433-45B9-9E30-0D50C1D4F610}" srcOrd="6" destOrd="0" presId="urn:microsoft.com/office/officeart/2005/8/layout/default"/>
    <dgm:cxn modelId="{FDC6DD06-4189-4C74-8BA7-0CB1A71A7DF3}" type="presParOf" srcId="{745EBA95-E8DA-4B86-A244-1D0CCB26F19B}" destId="{FA1155CD-2AA1-4A22-B0C6-E1C29C55E92A}" srcOrd="7" destOrd="0" presId="urn:microsoft.com/office/officeart/2005/8/layout/default"/>
    <dgm:cxn modelId="{FCAEC32C-684E-435B-A153-3B912D8BA638}" type="presParOf" srcId="{745EBA95-E8DA-4B86-A244-1D0CCB26F19B}" destId="{FC53B40B-FA67-43F2-8FD3-C991953A719C}" srcOrd="8" destOrd="0" presId="urn:microsoft.com/office/officeart/2005/8/layout/default"/>
    <dgm:cxn modelId="{56010DFF-CFAD-4CE2-9A61-C6B8E975A1CE}" type="presParOf" srcId="{745EBA95-E8DA-4B86-A244-1D0CCB26F19B}" destId="{76D64FAC-EA93-455C-8BF2-EE5E3791FD34}" srcOrd="9" destOrd="0" presId="urn:microsoft.com/office/officeart/2005/8/layout/default"/>
    <dgm:cxn modelId="{1CA072F7-690D-41A8-9BD2-A472EB9E097B}" type="presParOf" srcId="{745EBA95-E8DA-4B86-A244-1D0CCB26F19B}" destId="{11D0271B-13F1-4BE7-A878-2FEFA01C263C}" srcOrd="10" destOrd="0" presId="urn:microsoft.com/office/officeart/2005/8/layout/default"/>
    <dgm:cxn modelId="{2F1F3606-E806-4392-83B2-876D3CD0AAA7}" type="presParOf" srcId="{745EBA95-E8DA-4B86-A244-1D0CCB26F19B}" destId="{DE20C1DC-E597-4FD1-86AE-E522AD470C60}" srcOrd="11" destOrd="0" presId="urn:microsoft.com/office/officeart/2005/8/layout/default"/>
    <dgm:cxn modelId="{37398B46-77B5-47F5-8EA0-D05BE7A312D0}" type="presParOf" srcId="{745EBA95-E8DA-4B86-A244-1D0CCB26F19B}" destId="{17FD3157-3181-49AD-B4B5-F5E3A0D12233}" srcOrd="12" destOrd="0" presId="urn:microsoft.com/office/officeart/2005/8/layout/default"/>
    <dgm:cxn modelId="{86A3F18E-F80A-46EC-9A17-7E9EFE1DF4E5}" type="presParOf" srcId="{745EBA95-E8DA-4B86-A244-1D0CCB26F19B}" destId="{86F03863-2A80-41AE-995D-E226BFD1A384}" srcOrd="13" destOrd="0" presId="urn:microsoft.com/office/officeart/2005/8/layout/default"/>
    <dgm:cxn modelId="{7948B7FF-7EA9-4B25-9767-A9A1B0123293}" type="presParOf" srcId="{745EBA95-E8DA-4B86-A244-1D0CCB26F19B}" destId="{427D05FE-4059-4A27-8067-D077D3B9B36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8422D0-799C-435F-88BF-08FAE87031B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F364A4C-A1B0-49C3-B6EA-4B0B382BAA6B}">
      <dgm:prSet/>
      <dgm:spPr/>
      <dgm:t>
        <a:bodyPr/>
        <a:lstStyle/>
        <a:p>
          <a:pPr>
            <a:defRPr b="1"/>
          </a:pPr>
          <a:r>
            <a:rPr lang="en-US"/>
            <a:t>What is package name of </a:t>
          </a:r>
          <a:r>
            <a:rPr lang="en-US" i="1"/>
            <a:t>Line</a:t>
          </a:r>
          <a:r>
            <a:rPr lang="en-US"/>
            <a:t>?</a:t>
          </a:r>
        </a:p>
      </dgm:t>
    </dgm:pt>
    <dgm:pt modelId="{8D3DEC55-8FC3-4F7A-A04F-51A142B96DEF}" type="parTrans" cxnId="{4C0A64B1-8BE3-407C-AF7A-DE6D31244CA0}">
      <dgm:prSet/>
      <dgm:spPr/>
      <dgm:t>
        <a:bodyPr/>
        <a:lstStyle/>
        <a:p>
          <a:endParaRPr lang="en-US"/>
        </a:p>
      </dgm:t>
    </dgm:pt>
    <dgm:pt modelId="{6CC292AA-422A-4568-8D49-299AEB1013FB}" type="sibTrans" cxnId="{4C0A64B1-8BE3-407C-AF7A-DE6D31244CA0}">
      <dgm:prSet/>
      <dgm:spPr/>
      <dgm:t>
        <a:bodyPr/>
        <a:lstStyle/>
        <a:p>
          <a:endParaRPr lang="en-US"/>
        </a:p>
      </dgm:t>
    </dgm:pt>
    <dgm:pt modelId="{B743A5B1-3C74-42D7-A15D-6806A41FA143}">
      <dgm:prSet/>
      <dgm:spPr/>
      <dgm:t>
        <a:bodyPr/>
        <a:lstStyle/>
        <a:p>
          <a:r>
            <a:rPr lang="en-US"/>
            <a:t>search </a:t>
          </a:r>
          <a:r>
            <a:rPr lang="en-US" i="1"/>
            <a:t>'Pixel 3/data/data/com.android.vending/databases/localappstate.db'</a:t>
          </a:r>
          <a:endParaRPr lang="en-US"/>
        </a:p>
      </dgm:t>
    </dgm:pt>
    <dgm:pt modelId="{834235FA-A2CF-41ED-8311-695354361C45}" type="parTrans" cxnId="{E92ED330-7311-443E-8349-49F16FFB0F99}">
      <dgm:prSet/>
      <dgm:spPr/>
      <dgm:t>
        <a:bodyPr/>
        <a:lstStyle/>
        <a:p>
          <a:endParaRPr lang="en-US"/>
        </a:p>
      </dgm:t>
    </dgm:pt>
    <dgm:pt modelId="{243AF036-4DAC-40C5-8DE8-EF17862EF746}" type="sibTrans" cxnId="{E92ED330-7311-443E-8349-49F16FFB0F99}">
      <dgm:prSet/>
      <dgm:spPr/>
      <dgm:t>
        <a:bodyPr/>
        <a:lstStyle/>
        <a:p>
          <a:endParaRPr lang="en-US"/>
        </a:p>
      </dgm:t>
    </dgm:pt>
    <dgm:pt modelId="{784F965D-209C-4390-9C46-5F564EFF976F}">
      <dgm:prSet/>
      <dgm:spPr/>
      <dgm:t>
        <a:bodyPr/>
        <a:lstStyle/>
        <a:p>
          <a:pPr>
            <a:defRPr b="1"/>
          </a:pPr>
          <a:r>
            <a:rPr lang="en-US"/>
            <a:t>Are there any events associated with the sharing location?</a:t>
          </a:r>
        </a:p>
      </dgm:t>
    </dgm:pt>
    <dgm:pt modelId="{B894A510-9D4A-4310-9EA6-5E356D413075}" type="parTrans" cxnId="{EBD10354-893F-4308-BCA0-D9856E3A0E82}">
      <dgm:prSet/>
      <dgm:spPr/>
      <dgm:t>
        <a:bodyPr/>
        <a:lstStyle/>
        <a:p>
          <a:endParaRPr lang="en-US"/>
        </a:p>
      </dgm:t>
    </dgm:pt>
    <dgm:pt modelId="{B4AAE803-0EFD-4BAB-AFDF-A2644DF4861D}" type="sibTrans" cxnId="{EBD10354-893F-4308-BCA0-D9856E3A0E82}">
      <dgm:prSet/>
      <dgm:spPr/>
      <dgm:t>
        <a:bodyPr/>
        <a:lstStyle/>
        <a:p>
          <a:endParaRPr lang="en-US"/>
        </a:p>
      </dgm:t>
    </dgm:pt>
    <dgm:pt modelId="{1D7055C7-B301-445E-A708-CB55A400BAA3}">
      <dgm:prSet/>
      <dgm:spPr/>
      <dgm:t>
        <a:bodyPr/>
        <a:lstStyle/>
        <a:p>
          <a:r>
            <a:rPr lang="en-US"/>
            <a:t>search usage </a:t>
          </a:r>
          <a:r>
            <a:rPr lang="en-GB" i="1"/>
            <a:t>data</a:t>
          </a:r>
          <a:r>
            <a:rPr lang="en-GB"/>
            <a:t> table based on package name</a:t>
          </a:r>
          <a:endParaRPr lang="en-US"/>
        </a:p>
      </dgm:t>
    </dgm:pt>
    <dgm:pt modelId="{8456EAB4-D4A6-43AE-A6B9-B6D832CB293B}" type="parTrans" cxnId="{6AA6B8D3-8622-4387-B019-F298F75048F6}">
      <dgm:prSet/>
      <dgm:spPr/>
      <dgm:t>
        <a:bodyPr/>
        <a:lstStyle/>
        <a:p>
          <a:endParaRPr lang="en-US"/>
        </a:p>
      </dgm:t>
    </dgm:pt>
    <dgm:pt modelId="{912B5037-6CFD-4FA6-A2C2-E212494BFE0C}" type="sibTrans" cxnId="{6AA6B8D3-8622-4387-B019-F298F75048F6}">
      <dgm:prSet/>
      <dgm:spPr/>
      <dgm:t>
        <a:bodyPr/>
        <a:lstStyle/>
        <a:p>
          <a:endParaRPr lang="en-US"/>
        </a:p>
      </dgm:t>
    </dgm:pt>
    <dgm:pt modelId="{8593A687-46DB-4BFA-9DB4-5B1A1619D763}" type="pres">
      <dgm:prSet presAssocID="{678422D0-799C-435F-88BF-08FAE87031BE}" presName="root" presStyleCnt="0">
        <dgm:presLayoutVars>
          <dgm:dir/>
          <dgm:resizeHandles val="exact"/>
        </dgm:presLayoutVars>
      </dgm:prSet>
      <dgm:spPr/>
    </dgm:pt>
    <dgm:pt modelId="{5E2F78C7-D1CE-46E1-9CBE-0AA3CDEF1CB8}" type="pres">
      <dgm:prSet presAssocID="{4F364A4C-A1B0-49C3-B6EA-4B0B382BAA6B}" presName="compNode" presStyleCnt="0"/>
      <dgm:spPr/>
    </dgm:pt>
    <dgm:pt modelId="{53B29AD9-A4CA-4B07-B9CA-ECE7E302E98F}" type="pres">
      <dgm:prSet presAssocID="{4F364A4C-A1B0-49C3-B6EA-4B0B382BAA6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A4964B4D-70B3-4FA4-86D2-53EE02B261F4}" type="pres">
      <dgm:prSet presAssocID="{4F364A4C-A1B0-49C3-B6EA-4B0B382BAA6B}" presName="iconSpace" presStyleCnt="0"/>
      <dgm:spPr/>
    </dgm:pt>
    <dgm:pt modelId="{611B1902-6415-4281-86CE-AC49FF6F1525}" type="pres">
      <dgm:prSet presAssocID="{4F364A4C-A1B0-49C3-B6EA-4B0B382BAA6B}" presName="parTx" presStyleLbl="revTx" presStyleIdx="0" presStyleCnt="4">
        <dgm:presLayoutVars>
          <dgm:chMax val="0"/>
          <dgm:chPref val="0"/>
        </dgm:presLayoutVars>
      </dgm:prSet>
      <dgm:spPr/>
    </dgm:pt>
    <dgm:pt modelId="{B2FB7D2E-7D69-4E5C-A1B6-32A4E2FF34E0}" type="pres">
      <dgm:prSet presAssocID="{4F364A4C-A1B0-49C3-B6EA-4B0B382BAA6B}" presName="txSpace" presStyleCnt="0"/>
      <dgm:spPr/>
    </dgm:pt>
    <dgm:pt modelId="{C5D30798-AD71-4D00-AB0F-051E07235970}" type="pres">
      <dgm:prSet presAssocID="{4F364A4C-A1B0-49C3-B6EA-4B0B382BAA6B}" presName="desTx" presStyleLbl="revTx" presStyleIdx="1" presStyleCnt="4">
        <dgm:presLayoutVars/>
      </dgm:prSet>
      <dgm:spPr/>
    </dgm:pt>
    <dgm:pt modelId="{7DB5FBD8-F498-4664-ADDD-7A4D5EC4E172}" type="pres">
      <dgm:prSet presAssocID="{6CC292AA-422A-4568-8D49-299AEB1013FB}" presName="sibTrans" presStyleCnt="0"/>
      <dgm:spPr/>
    </dgm:pt>
    <dgm:pt modelId="{76FC6571-0034-4FD6-824A-C1C9B612D112}" type="pres">
      <dgm:prSet presAssocID="{784F965D-209C-4390-9C46-5F564EFF976F}" presName="compNode" presStyleCnt="0"/>
      <dgm:spPr/>
    </dgm:pt>
    <dgm:pt modelId="{84ABA9CD-7FB4-409D-9E85-EC57A2AADFEA}" type="pres">
      <dgm:prSet presAssocID="{784F965D-209C-4390-9C46-5F564EFF976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3F8A8021-0D21-465B-982C-A711DA56D007}" type="pres">
      <dgm:prSet presAssocID="{784F965D-209C-4390-9C46-5F564EFF976F}" presName="iconSpace" presStyleCnt="0"/>
      <dgm:spPr/>
    </dgm:pt>
    <dgm:pt modelId="{61979D38-7E45-47ED-8B2F-8FC1D9C8A61B}" type="pres">
      <dgm:prSet presAssocID="{784F965D-209C-4390-9C46-5F564EFF976F}" presName="parTx" presStyleLbl="revTx" presStyleIdx="2" presStyleCnt="4">
        <dgm:presLayoutVars>
          <dgm:chMax val="0"/>
          <dgm:chPref val="0"/>
        </dgm:presLayoutVars>
      </dgm:prSet>
      <dgm:spPr/>
    </dgm:pt>
    <dgm:pt modelId="{56BF3949-513B-4170-9806-1F2C703E8076}" type="pres">
      <dgm:prSet presAssocID="{784F965D-209C-4390-9C46-5F564EFF976F}" presName="txSpace" presStyleCnt="0"/>
      <dgm:spPr/>
    </dgm:pt>
    <dgm:pt modelId="{F7A27968-E5E2-4C1F-AF45-AB9B370B2851}" type="pres">
      <dgm:prSet presAssocID="{784F965D-209C-4390-9C46-5F564EFF976F}" presName="desTx" presStyleLbl="revTx" presStyleIdx="3" presStyleCnt="4">
        <dgm:presLayoutVars/>
      </dgm:prSet>
      <dgm:spPr/>
    </dgm:pt>
  </dgm:ptLst>
  <dgm:cxnLst>
    <dgm:cxn modelId="{39E72501-6A25-411A-B2E9-4CB6B5001D28}" type="presOf" srcId="{B743A5B1-3C74-42D7-A15D-6806A41FA143}" destId="{C5D30798-AD71-4D00-AB0F-051E07235970}" srcOrd="0" destOrd="0" presId="urn:microsoft.com/office/officeart/2018/2/layout/IconLabelDescriptionList"/>
    <dgm:cxn modelId="{B6BCE821-8157-456A-8EE6-51B5B952D789}" type="presOf" srcId="{4F364A4C-A1B0-49C3-B6EA-4B0B382BAA6B}" destId="{611B1902-6415-4281-86CE-AC49FF6F1525}" srcOrd="0" destOrd="0" presId="urn:microsoft.com/office/officeart/2018/2/layout/IconLabelDescriptionList"/>
    <dgm:cxn modelId="{8157A72B-27AA-47C3-8429-D007E51FBCA3}" type="presOf" srcId="{1D7055C7-B301-445E-A708-CB55A400BAA3}" destId="{F7A27968-E5E2-4C1F-AF45-AB9B370B2851}" srcOrd="0" destOrd="0" presId="urn:microsoft.com/office/officeart/2018/2/layout/IconLabelDescriptionList"/>
    <dgm:cxn modelId="{E92ED330-7311-443E-8349-49F16FFB0F99}" srcId="{4F364A4C-A1B0-49C3-B6EA-4B0B382BAA6B}" destId="{B743A5B1-3C74-42D7-A15D-6806A41FA143}" srcOrd="0" destOrd="0" parTransId="{834235FA-A2CF-41ED-8311-695354361C45}" sibTransId="{243AF036-4DAC-40C5-8DE8-EF17862EF746}"/>
    <dgm:cxn modelId="{2519BD51-3713-46C8-BCD3-39DFFF5B9F9F}" type="presOf" srcId="{678422D0-799C-435F-88BF-08FAE87031BE}" destId="{8593A687-46DB-4BFA-9DB4-5B1A1619D763}" srcOrd="0" destOrd="0" presId="urn:microsoft.com/office/officeart/2018/2/layout/IconLabelDescriptionList"/>
    <dgm:cxn modelId="{EBD10354-893F-4308-BCA0-D9856E3A0E82}" srcId="{678422D0-799C-435F-88BF-08FAE87031BE}" destId="{784F965D-209C-4390-9C46-5F564EFF976F}" srcOrd="1" destOrd="0" parTransId="{B894A510-9D4A-4310-9EA6-5E356D413075}" sibTransId="{B4AAE803-0EFD-4BAB-AFDF-A2644DF4861D}"/>
    <dgm:cxn modelId="{4C0A64B1-8BE3-407C-AF7A-DE6D31244CA0}" srcId="{678422D0-799C-435F-88BF-08FAE87031BE}" destId="{4F364A4C-A1B0-49C3-B6EA-4B0B382BAA6B}" srcOrd="0" destOrd="0" parTransId="{8D3DEC55-8FC3-4F7A-A04F-51A142B96DEF}" sibTransId="{6CC292AA-422A-4568-8D49-299AEB1013FB}"/>
    <dgm:cxn modelId="{1CBC60C8-56CD-4928-A9C8-1999BE039F6A}" type="presOf" srcId="{784F965D-209C-4390-9C46-5F564EFF976F}" destId="{61979D38-7E45-47ED-8B2F-8FC1D9C8A61B}" srcOrd="0" destOrd="0" presId="urn:microsoft.com/office/officeart/2018/2/layout/IconLabelDescriptionList"/>
    <dgm:cxn modelId="{6AA6B8D3-8622-4387-B019-F298F75048F6}" srcId="{784F965D-209C-4390-9C46-5F564EFF976F}" destId="{1D7055C7-B301-445E-A708-CB55A400BAA3}" srcOrd="0" destOrd="0" parTransId="{8456EAB4-D4A6-43AE-A6B9-B6D832CB293B}" sibTransId="{912B5037-6CFD-4FA6-A2C2-E212494BFE0C}"/>
    <dgm:cxn modelId="{153ADED0-D5FF-43A2-A592-DAB597923285}" type="presParOf" srcId="{8593A687-46DB-4BFA-9DB4-5B1A1619D763}" destId="{5E2F78C7-D1CE-46E1-9CBE-0AA3CDEF1CB8}" srcOrd="0" destOrd="0" presId="urn:microsoft.com/office/officeart/2018/2/layout/IconLabelDescriptionList"/>
    <dgm:cxn modelId="{3AF53C08-8F78-4732-A431-62FD4B9BCE18}" type="presParOf" srcId="{5E2F78C7-D1CE-46E1-9CBE-0AA3CDEF1CB8}" destId="{53B29AD9-A4CA-4B07-B9CA-ECE7E302E98F}" srcOrd="0" destOrd="0" presId="urn:microsoft.com/office/officeart/2018/2/layout/IconLabelDescriptionList"/>
    <dgm:cxn modelId="{A5E3D06B-964B-401D-A817-6B179BACB6C5}" type="presParOf" srcId="{5E2F78C7-D1CE-46E1-9CBE-0AA3CDEF1CB8}" destId="{A4964B4D-70B3-4FA4-86D2-53EE02B261F4}" srcOrd="1" destOrd="0" presId="urn:microsoft.com/office/officeart/2018/2/layout/IconLabelDescriptionList"/>
    <dgm:cxn modelId="{FABAA5DE-514C-4F07-8EE6-3F73AC547022}" type="presParOf" srcId="{5E2F78C7-D1CE-46E1-9CBE-0AA3CDEF1CB8}" destId="{611B1902-6415-4281-86CE-AC49FF6F1525}" srcOrd="2" destOrd="0" presId="urn:microsoft.com/office/officeart/2018/2/layout/IconLabelDescriptionList"/>
    <dgm:cxn modelId="{ED5EF415-0235-49E4-BE44-4E9F8F3295FD}" type="presParOf" srcId="{5E2F78C7-D1CE-46E1-9CBE-0AA3CDEF1CB8}" destId="{B2FB7D2E-7D69-4E5C-A1B6-32A4E2FF34E0}" srcOrd="3" destOrd="0" presId="urn:microsoft.com/office/officeart/2018/2/layout/IconLabelDescriptionList"/>
    <dgm:cxn modelId="{98CC9B35-2975-4EF6-BB8E-2DC7205C2537}" type="presParOf" srcId="{5E2F78C7-D1CE-46E1-9CBE-0AA3CDEF1CB8}" destId="{C5D30798-AD71-4D00-AB0F-051E07235970}" srcOrd="4" destOrd="0" presId="urn:microsoft.com/office/officeart/2018/2/layout/IconLabelDescriptionList"/>
    <dgm:cxn modelId="{C83FF31F-2EBD-4359-8289-8834650CE035}" type="presParOf" srcId="{8593A687-46DB-4BFA-9DB4-5B1A1619D763}" destId="{7DB5FBD8-F498-4664-ADDD-7A4D5EC4E172}" srcOrd="1" destOrd="0" presId="urn:microsoft.com/office/officeart/2018/2/layout/IconLabelDescriptionList"/>
    <dgm:cxn modelId="{32EEE475-9C4E-4C69-9572-8620324361C8}" type="presParOf" srcId="{8593A687-46DB-4BFA-9DB4-5B1A1619D763}" destId="{76FC6571-0034-4FD6-824A-C1C9B612D112}" srcOrd="2" destOrd="0" presId="urn:microsoft.com/office/officeart/2018/2/layout/IconLabelDescriptionList"/>
    <dgm:cxn modelId="{55DF6D99-67D8-46E6-BEA7-C25F179FDB19}" type="presParOf" srcId="{76FC6571-0034-4FD6-824A-C1C9B612D112}" destId="{84ABA9CD-7FB4-409D-9E85-EC57A2AADFEA}" srcOrd="0" destOrd="0" presId="urn:microsoft.com/office/officeart/2018/2/layout/IconLabelDescriptionList"/>
    <dgm:cxn modelId="{B2EC7FA4-EABA-400D-AB9C-CD731E9163A6}" type="presParOf" srcId="{76FC6571-0034-4FD6-824A-C1C9B612D112}" destId="{3F8A8021-0D21-465B-982C-A711DA56D007}" srcOrd="1" destOrd="0" presId="urn:microsoft.com/office/officeart/2018/2/layout/IconLabelDescriptionList"/>
    <dgm:cxn modelId="{CADB3CA0-8B85-4018-886A-6B845ACD3603}" type="presParOf" srcId="{76FC6571-0034-4FD6-824A-C1C9B612D112}" destId="{61979D38-7E45-47ED-8B2F-8FC1D9C8A61B}" srcOrd="2" destOrd="0" presId="urn:microsoft.com/office/officeart/2018/2/layout/IconLabelDescriptionList"/>
    <dgm:cxn modelId="{A9B4C246-2912-4345-9D1F-18BB414F7AAE}" type="presParOf" srcId="{76FC6571-0034-4FD6-824A-C1C9B612D112}" destId="{56BF3949-513B-4170-9806-1F2C703E8076}" srcOrd="3" destOrd="0" presId="urn:microsoft.com/office/officeart/2018/2/layout/IconLabelDescriptionList"/>
    <dgm:cxn modelId="{E725F7A4-1F5A-41A8-A34F-0761205C6865}" type="presParOf" srcId="{76FC6571-0034-4FD6-824A-C1C9B612D112}" destId="{F7A27968-E5E2-4C1F-AF45-AB9B370B285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F8052-BDF0-4F76-9611-AB7D1F210429}">
      <dsp:nvSpPr>
        <dsp:cNvPr id="0" name=""/>
        <dsp:cNvSpPr/>
      </dsp:nvSpPr>
      <dsp:spPr>
        <a:xfrm>
          <a:off x="0" y="345843"/>
          <a:ext cx="7889488" cy="793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312" tIns="395732" rIns="61231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i="1" kern="1200"/>
            <a:t>com.android.calendar </a:t>
          </a:r>
          <a:endParaRPr lang="en-US" sz="1900" kern="1200"/>
        </a:p>
      </dsp:txBody>
      <dsp:txXfrm>
        <a:off x="0" y="345843"/>
        <a:ext cx="7889488" cy="793012"/>
      </dsp:txXfrm>
    </dsp:sp>
    <dsp:sp modelId="{39CECB64-52F8-49CC-B94C-10D565DFCEBE}">
      <dsp:nvSpPr>
        <dsp:cNvPr id="0" name=""/>
        <dsp:cNvSpPr/>
      </dsp:nvSpPr>
      <dsp:spPr>
        <a:xfrm>
          <a:off x="394474" y="65403"/>
          <a:ext cx="55226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743" tIns="0" rIns="20874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AOSP Application (Android Open Source Project Apps)</a:t>
          </a:r>
        </a:p>
      </dsp:txBody>
      <dsp:txXfrm>
        <a:off x="421854" y="92783"/>
        <a:ext cx="5467881" cy="506120"/>
      </dsp:txXfrm>
    </dsp:sp>
    <dsp:sp modelId="{6838CC1F-CBFF-4225-BFE8-AD43AA2C08A9}">
      <dsp:nvSpPr>
        <dsp:cNvPr id="0" name=""/>
        <dsp:cNvSpPr/>
      </dsp:nvSpPr>
      <dsp:spPr>
        <a:xfrm>
          <a:off x="0" y="1521895"/>
          <a:ext cx="7889488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312" tIns="395732" rIns="61231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Google GMS: </a:t>
          </a:r>
          <a:r>
            <a:rPr lang="en-US" sz="1900" i="1" kern="1200"/>
            <a:t>com.google.android.calculator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3</a:t>
          </a:r>
          <a:r>
            <a:rPr lang="en-US" sz="1900" kern="1200" baseline="30000"/>
            <a:t>rd</a:t>
          </a:r>
          <a:r>
            <a:rPr lang="en-US" sz="1900" kern="1200"/>
            <a:t> Party Apps: </a:t>
          </a:r>
          <a:r>
            <a:rPr lang="en-US" sz="1900" i="1" kern="1200"/>
            <a:t>com.sec.android.app.popupcalculator</a:t>
          </a:r>
          <a:endParaRPr lang="en-US" sz="1900" kern="1200"/>
        </a:p>
      </dsp:txBody>
      <dsp:txXfrm>
        <a:off x="0" y="1521895"/>
        <a:ext cx="7889488" cy="1077300"/>
      </dsp:txXfrm>
    </dsp:sp>
    <dsp:sp modelId="{3800D9BC-D05A-4199-BE32-AAA5AFC523C2}">
      <dsp:nvSpPr>
        <dsp:cNvPr id="0" name=""/>
        <dsp:cNvSpPr/>
      </dsp:nvSpPr>
      <dsp:spPr>
        <a:xfrm>
          <a:off x="394474" y="1241455"/>
          <a:ext cx="55226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743" tIns="0" rIns="20874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Proprietary Application (Play store)</a:t>
          </a:r>
        </a:p>
      </dsp:txBody>
      <dsp:txXfrm>
        <a:off x="421854" y="1268835"/>
        <a:ext cx="5467881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C8D2E-867D-4FC1-BA8B-2B792F234D9C}">
      <dsp:nvSpPr>
        <dsp:cNvPr id="0" name=""/>
        <dsp:cNvSpPr/>
      </dsp:nvSpPr>
      <dsp:spPr>
        <a:xfrm>
          <a:off x="1049" y="1015187"/>
          <a:ext cx="1322186" cy="18510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3" tIns="330200" rIns="10308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Track App Installer</a:t>
          </a:r>
        </a:p>
      </dsp:txBody>
      <dsp:txXfrm>
        <a:off x="1049" y="1718591"/>
        <a:ext cx="1322186" cy="1110636"/>
      </dsp:txXfrm>
    </dsp:sp>
    <dsp:sp modelId="{516CAD10-D9D3-45A5-9164-F2A9CBF70E64}">
      <dsp:nvSpPr>
        <dsp:cNvPr id="0" name=""/>
        <dsp:cNvSpPr/>
      </dsp:nvSpPr>
      <dsp:spPr>
        <a:xfrm>
          <a:off x="384483" y="1200293"/>
          <a:ext cx="555318" cy="5553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5" tIns="12700" rIns="43295" bIns="1270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</a:t>
          </a:r>
        </a:p>
      </dsp:txBody>
      <dsp:txXfrm>
        <a:off x="465807" y="1281617"/>
        <a:ext cx="392670" cy="392670"/>
      </dsp:txXfrm>
    </dsp:sp>
    <dsp:sp modelId="{ACD24069-3DF7-4924-88A2-9CCAC7114E03}">
      <dsp:nvSpPr>
        <dsp:cNvPr id="0" name=""/>
        <dsp:cNvSpPr/>
      </dsp:nvSpPr>
      <dsp:spPr>
        <a:xfrm>
          <a:off x="1049" y="2866177"/>
          <a:ext cx="1322186" cy="72"/>
        </a:xfrm>
        <a:prstGeom prst="rect">
          <a:avLst/>
        </a:prstGeom>
        <a:solidFill>
          <a:schemeClr val="accent2">
            <a:hueOff val="87097"/>
            <a:satOff val="-498"/>
            <a:lumOff val="481"/>
            <a:alphaOff val="0"/>
          </a:schemeClr>
        </a:solidFill>
        <a:ln w="19050" cap="rnd" cmpd="sng" algn="ctr">
          <a:solidFill>
            <a:schemeClr val="accent2">
              <a:hueOff val="87097"/>
              <a:satOff val="-498"/>
              <a:lumOff val="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6FEC9-7A0B-4467-A500-347CC5D3A4A3}">
      <dsp:nvSpPr>
        <dsp:cNvPr id="0" name=""/>
        <dsp:cNvSpPr/>
      </dsp:nvSpPr>
      <dsp:spPr>
        <a:xfrm>
          <a:off x="1455454" y="1015187"/>
          <a:ext cx="1322186" cy="1851061"/>
        </a:xfrm>
        <a:prstGeom prst="rect">
          <a:avLst/>
        </a:prstGeom>
        <a:solidFill>
          <a:schemeClr val="accent2">
            <a:tint val="40000"/>
            <a:alpha val="90000"/>
            <a:hueOff val="202226"/>
            <a:satOff val="1993"/>
            <a:lumOff val="19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202226"/>
              <a:satOff val="1993"/>
              <a:lumOff val="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3" tIns="330200" rIns="10308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Find Purchased Apps</a:t>
          </a:r>
        </a:p>
      </dsp:txBody>
      <dsp:txXfrm>
        <a:off x="1455454" y="1718591"/>
        <a:ext cx="1322186" cy="1110636"/>
      </dsp:txXfrm>
    </dsp:sp>
    <dsp:sp modelId="{06B6CE94-EB55-48CD-BB3C-1D9AD5613948}">
      <dsp:nvSpPr>
        <dsp:cNvPr id="0" name=""/>
        <dsp:cNvSpPr/>
      </dsp:nvSpPr>
      <dsp:spPr>
        <a:xfrm>
          <a:off x="1838888" y="1200293"/>
          <a:ext cx="555318" cy="555318"/>
        </a:xfrm>
        <a:prstGeom prst="ellipse">
          <a:avLst/>
        </a:prstGeom>
        <a:solidFill>
          <a:schemeClr val="accent2">
            <a:hueOff val="174194"/>
            <a:satOff val="-995"/>
            <a:lumOff val="963"/>
            <a:alphaOff val="0"/>
          </a:schemeClr>
        </a:solidFill>
        <a:ln w="19050" cap="rnd" cmpd="sng" algn="ctr">
          <a:solidFill>
            <a:schemeClr val="accent2">
              <a:hueOff val="174194"/>
              <a:satOff val="-995"/>
              <a:lumOff val="9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5" tIns="12700" rIns="43295" bIns="1270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</a:t>
          </a:r>
        </a:p>
      </dsp:txBody>
      <dsp:txXfrm>
        <a:off x="1920212" y="1281617"/>
        <a:ext cx="392670" cy="392670"/>
      </dsp:txXfrm>
    </dsp:sp>
    <dsp:sp modelId="{569D86D4-79FD-4303-8835-B4C274D43C49}">
      <dsp:nvSpPr>
        <dsp:cNvPr id="0" name=""/>
        <dsp:cNvSpPr/>
      </dsp:nvSpPr>
      <dsp:spPr>
        <a:xfrm>
          <a:off x="1455454" y="2866177"/>
          <a:ext cx="1322186" cy="72"/>
        </a:xfrm>
        <a:prstGeom prst="rect">
          <a:avLst/>
        </a:prstGeom>
        <a:solidFill>
          <a:schemeClr val="accent2">
            <a:hueOff val="261291"/>
            <a:satOff val="-1493"/>
            <a:lumOff val="1444"/>
            <a:alphaOff val="0"/>
          </a:schemeClr>
        </a:solidFill>
        <a:ln w="19050" cap="rnd" cmpd="sng" algn="ctr">
          <a:solidFill>
            <a:schemeClr val="accent2">
              <a:hueOff val="261291"/>
              <a:satOff val="-1493"/>
              <a:lumOff val="14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17FEB-4EFD-43F9-9E84-472072273A6C}">
      <dsp:nvSpPr>
        <dsp:cNvPr id="0" name=""/>
        <dsp:cNvSpPr/>
      </dsp:nvSpPr>
      <dsp:spPr>
        <a:xfrm>
          <a:off x="2909860" y="1015187"/>
          <a:ext cx="1322186" cy="1851061"/>
        </a:xfrm>
        <a:prstGeom prst="rect">
          <a:avLst/>
        </a:prstGeom>
        <a:solidFill>
          <a:schemeClr val="accent2">
            <a:tint val="40000"/>
            <a:alpha val="90000"/>
            <a:hueOff val="404452"/>
            <a:satOff val="3986"/>
            <a:lumOff val="38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404452"/>
              <a:satOff val="3986"/>
              <a:lumOff val="3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3" tIns="330200" rIns="10308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Find Installed</a:t>
          </a:r>
          <a:r>
            <a:rPr lang="en-GB" sz="1100" kern="1200" dirty="0"/>
            <a:t> </a:t>
          </a:r>
          <a:r>
            <a:rPr lang="en-US" sz="1100" kern="1200" dirty="0"/>
            <a:t>Apps </a:t>
          </a:r>
          <a:r>
            <a:rPr lang="en-US" sz="1100" kern="1200"/>
            <a:t>through App Folders</a:t>
          </a:r>
          <a:endParaRPr lang="en-US" sz="1100" kern="1200" dirty="0"/>
        </a:p>
      </dsp:txBody>
      <dsp:txXfrm>
        <a:off x="2909860" y="1718591"/>
        <a:ext cx="1322186" cy="1110636"/>
      </dsp:txXfrm>
    </dsp:sp>
    <dsp:sp modelId="{92135477-F891-4F9A-B66A-5FB853FC07A5}">
      <dsp:nvSpPr>
        <dsp:cNvPr id="0" name=""/>
        <dsp:cNvSpPr/>
      </dsp:nvSpPr>
      <dsp:spPr>
        <a:xfrm>
          <a:off x="3293294" y="1200293"/>
          <a:ext cx="555318" cy="555318"/>
        </a:xfrm>
        <a:prstGeom prst="ellipse">
          <a:avLst/>
        </a:prstGeom>
        <a:solidFill>
          <a:schemeClr val="accent2">
            <a:hueOff val="348388"/>
            <a:satOff val="-1991"/>
            <a:lumOff val="1925"/>
            <a:alphaOff val="0"/>
          </a:schemeClr>
        </a:solidFill>
        <a:ln w="19050" cap="rnd" cmpd="sng" algn="ctr">
          <a:solidFill>
            <a:schemeClr val="accent2">
              <a:hueOff val="348388"/>
              <a:satOff val="-1991"/>
              <a:lumOff val="19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5" tIns="12700" rIns="43295" bIns="1270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</a:t>
          </a:r>
        </a:p>
      </dsp:txBody>
      <dsp:txXfrm>
        <a:off x="3374618" y="1281617"/>
        <a:ext cx="392670" cy="392670"/>
      </dsp:txXfrm>
    </dsp:sp>
    <dsp:sp modelId="{11123C5D-4440-421F-A473-1C2596913083}">
      <dsp:nvSpPr>
        <dsp:cNvPr id="0" name=""/>
        <dsp:cNvSpPr/>
      </dsp:nvSpPr>
      <dsp:spPr>
        <a:xfrm>
          <a:off x="2909860" y="2866177"/>
          <a:ext cx="1322186" cy="72"/>
        </a:xfrm>
        <a:prstGeom prst="rect">
          <a:avLst/>
        </a:prstGeom>
        <a:solidFill>
          <a:schemeClr val="accent2">
            <a:hueOff val="435485"/>
            <a:satOff val="-2489"/>
            <a:lumOff val="2407"/>
            <a:alphaOff val="0"/>
          </a:schemeClr>
        </a:solidFill>
        <a:ln w="19050" cap="rnd" cmpd="sng" algn="ctr">
          <a:solidFill>
            <a:schemeClr val="accent2">
              <a:hueOff val="435485"/>
              <a:satOff val="-2489"/>
              <a:lumOff val="24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5A442-0124-42A9-8E00-C7A42D7AA88B}">
      <dsp:nvSpPr>
        <dsp:cNvPr id="0" name=""/>
        <dsp:cNvSpPr/>
      </dsp:nvSpPr>
      <dsp:spPr>
        <a:xfrm>
          <a:off x="4364265" y="1015187"/>
          <a:ext cx="1322186" cy="1851061"/>
        </a:xfrm>
        <a:prstGeom prst="rect">
          <a:avLst/>
        </a:prstGeom>
        <a:solidFill>
          <a:schemeClr val="accent2">
            <a:tint val="40000"/>
            <a:alpha val="90000"/>
            <a:hueOff val="606678"/>
            <a:satOff val="5980"/>
            <a:lumOff val="57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606678"/>
              <a:satOff val="5980"/>
              <a:lumOff val="5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3" tIns="330200" rIns="10308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Exam App Properties</a:t>
          </a:r>
        </a:p>
      </dsp:txBody>
      <dsp:txXfrm>
        <a:off x="4364265" y="1718591"/>
        <a:ext cx="1322186" cy="1110636"/>
      </dsp:txXfrm>
    </dsp:sp>
    <dsp:sp modelId="{8E84438C-1CAA-46E3-987E-7C010A224ABA}">
      <dsp:nvSpPr>
        <dsp:cNvPr id="0" name=""/>
        <dsp:cNvSpPr/>
      </dsp:nvSpPr>
      <dsp:spPr>
        <a:xfrm>
          <a:off x="4747699" y="1200293"/>
          <a:ext cx="555318" cy="555318"/>
        </a:xfrm>
        <a:prstGeom prst="ellipse">
          <a:avLst/>
        </a:prstGeom>
        <a:solidFill>
          <a:schemeClr val="accent2">
            <a:hueOff val="522582"/>
            <a:satOff val="-2986"/>
            <a:lumOff val="2888"/>
            <a:alphaOff val="0"/>
          </a:schemeClr>
        </a:solidFill>
        <a:ln w="19050" cap="rnd" cmpd="sng" algn="ctr">
          <a:solidFill>
            <a:schemeClr val="accent2">
              <a:hueOff val="522582"/>
              <a:satOff val="-2986"/>
              <a:lumOff val="28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5" tIns="12700" rIns="43295" bIns="1270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4</a:t>
          </a:r>
        </a:p>
      </dsp:txBody>
      <dsp:txXfrm>
        <a:off x="4829023" y="1281617"/>
        <a:ext cx="392670" cy="392670"/>
      </dsp:txXfrm>
    </dsp:sp>
    <dsp:sp modelId="{2D18819D-DF8F-491F-9717-CF4DD1B08413}">
      <dsp:nvSpPr>
        <dsp:cNvPr id="0" name=""/>
        <dsp:cNvSpPr/>
      </dsp:nvSpPr>
      <dsp:spPr>
        <a:xfrm>
          <a:off x="4364265" y="2866177"/>
          <a:ext cx="1322186" cy="72"/>
        </a:xfrm>
        <a:prstGeom prst="rect">
          <a:avLst/>
        </a:prstGeom>
        <a:solidFill>
          <a:schemeClr val="accent2">
            <a:hueOff val="609679"/>
            <a:satOff val="-3484"/>
            <a:lumOff val="3370"/>
            <a:alphaOff val="0"/>
          </a:schemeClr>
        </a:solidFill>
        <a:ln w="19050" cap="rnd" cmpd="sng" algn="ctr">
          <a:solidFill>
            <a:schemeClr val="accent2">
              <a:hueOff val="609679"/>
              <a:satOff val="-3484"/>
              <a:lumOff val="33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ED9C7-3B7E-489B-8ADC-FB3889E38E8F}">
      <dsp:nvSpPr>
        <dsp:cNvPr id="0" name=""/>
        <dsp:cNvSpPr/>
      </dsp:nvSpPr>
      <dsp:spPr>
        <a:xfrm>
          <a:off x="5818670" y="1015187"/>
          <a:ext cx="1322186" cy="1851061"/>
        </a:xfrm>
        <a:prstGeom prst="rect">
          <a:avLst/>
        </a:prstGeom>
        <a:solidFill>
          <a:schemeClr val="accent2">
            <a:tint val="40000"/>
            <a:alpha val="90000"/>
            <a:hueOff val="808904"/>
            <a:satOff val="7973"/>
            <a:lumOff val="76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808904"/>
              <a:satOff val="7973"/>
              <a:lumOff val="7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3" tIns="330200" rIns="10308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Exam Basic App Events</a:t>
          </a:r>
        </a:p>
      </dsp:txBody>
      <dsp:txXfrm>
        <a:off x="5818670" y="1718591"/>
        <a:ext cx="1322186" cy="1110636"/>
      </dsp:txXfrm>
    </dsp:sp>
    <dsp:sp modelId="{1974DD66-E587-484E-8B6B-E6A543F3FF78}">
      <dsp:nvSpPr>
        <dsp:cNvPr id="0" name=""/>
        <dsp:cNvSpPr/>
      </dsp:nvSpPr>
      <dsp:spPr>
        <a:xfrm>
          <a:off x="6202104" y="1200293"/>
          <a:ext cx="555318" cy="555318"/>
        </a:xfrm>
        <a:prstGeom prst="ellipse">
          <a:avLst/>
        </a:prstGeom>
        <a:solidFill>
          <a:schemeClr val="accent2">
            <a:hueOff val="696776"/>
            <a:satOff val="-3982"/>
            <a:lumOff val="3851"/>
            <a:alphaOff val="0"/>
          </a:schemeClr>
        </a:solidFill>
        <a:ln w="19050" cap="rnd" cmpd="sng" algn="ctr">
          <a:solidFill>
            <a:schemeClr val="accent2">
              <a:hueOff val="696776"/>
              <a:satOff val="-3982"/>
              <a:lumOff val="38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5" tIns="12700" rIns="43295" bIns="1270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</a:t>
          </a:r>
        </a:p>
      </dsp:txBody>
      <dsp:txXfrm>
        <a:off x="6283428" y="1281617"/>
        <a:ext cx="392670" cy="392670"/>
      </dsp:txXfrm>
    </dsp:sp>
    <dsp:sp modelId="{0170E20F-A5F6-4631-AE12-B9B470936DED}">
      <dsp:nvSpPr>
        <dsp:cNvPr id="0" name=""/>
        <dsp:cNvSpPr/>
      </dsp:nvSpPr>
      <dsp:spPr>
        <a:xfrm>
          <a:off x="5818670" y="2866177"/>
          <a:ext cx="1322186" cy="72"/>
        </a:xfrm>
        <a:prstGeom prst="rect">
          <a:avLst/>
        </a:prstGeom>
        <a:solidFill>
          <a:schemeClr val="accent2">
            <a:hueOff val="783873"/>
            <a:satOff val="-4480"/>
            <a:lumOff val="4332"/>
            <a:alphaOff val="0"/>
          </a:schemeClr>
        </a:solidFill>
        <a:ln w="19050" cap="rnd" cmpd="sng" algn="ctr">
          <a:solidFill>
            <a:schemeClr val="accent2">
              <a:hueOff val="783873"/>
              <a:satOff val="-4480"/>
              <a:lumOff val="43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444F7-BB7D-429B-AC7B-669864F7F8B9}">
      <dsp:nvSpPr>
        <dsp:cNvPr id="0" name=""/>
        <dsp:cNvSpPr/>
      </dsp:nvSpPr>
      <dsp:spPr>
        <a:xfrm>
          <a:off x="7273075" y="1015187"/>
          <a:ext cx="1322186" cy="1851061"/>
        </a:xfrm>
        <a:prstGeom prst="rect">
          <a:avLst/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83" tIns="330200" rIns="10308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Find Deleted Apps</a:t>
          </a:r>
        </a:p>
      </dsp:txBody>
      <dsp:txXfrm>
        <a:off x="7273075" y="1718591"/>
        <a:ext cx="1322186" cy="1110636"/>
      </dsp:txXfrm>
    </dsp:sp>
    <dsp:sp modelId="{A2618E25-CE86-4CBB-B72E-53903ACADE2B}">
      <dsp:nvSpPr>
        <dsp:cNvPr id="0" name=""/>
        <dsp:cNvSpPr/>
      </dsp:nvSpPr>
      <dsp:spPr>
        <a:xfrm>
          <a:off x="7656510" y="1200293"/>
          <a:ext cx="555318" cy="555318"/>
        </a:xfrm>
        <a:prstGeom prst="ellipse">
          <a:avLst/>
        </a:prstGeom>
        <a:solidFill>
          <a:schemeClr val="accent2">
            <a:hueOff val="870970"/>
            <a:satOff val="-4977"/>
            <a:lumOff val="4814"/>
            <a:alphaOff val="0"/>
          </a:schemeClr>
        </a:solidFill>
        <a:ln w="19050" cap="rnd" cmpd="sng" algn="ctr">
          <a:solidFill>
            <a:schemeClr val="accent2">
              <a:hueOff val="870970"/>
              <a:satOff val="-4977"/>
              <a:lumOff val="48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95" tIns="12700" rIns="43295" bIns="1270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6</a:t>
          </a:r>
        </a:p>
      </dsp:txBody>
      <dsp:txXfrm>
        <a:off x="7737834" y="1281617"/>
        <a:ext cx="392670" cy="392670"/>
      </dsp:txXfrm>
    </dsp:sp>
    <dsp:sp modelId="{9CED3FD9-DAE9-4744-AB3C-0E0E1A29337D}">
      <dsp:nvSpPr>
        <dsp:cNvPr id="0" name=""/>
        <dsp:cNvSpPr/>
      </dsp:nvSpPr>
      <dsp:spPr>
        <a:xfrm>
          <a:off x="7273075" y="2866177"/>
          <a:ext cx="1322186" cy="72"/>
        </a:xfrm>
        <a:prstGeom prst="rect">
          <a:avLst/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accent2">
              <a:hueOff val="958067"/>
              <a:satOff val="-5475"/>
              <a:lumOff val="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416E1-518B-49EC-8956-3AD89777B6AE}">
      <dsp:nvSpPr>
        <dsp:cNvPr id="0" name=""/>
        <dsp:cNvSpPr/>
      </dsp:nvSpPr>
      <dsp:spPr>
        <a:xfrm>
          <a:off x="0" y="175822"/>
          <a:ext cx="6628804" cy="631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A free app is also considered purchased </a:t>
          </a:r>
          <a:endParaRPr lang="en-US" sz="2700" kern="1200"/>
        </a:p>
      </dsp:txBody>
      <dsp:txXfrm>
        <a:off x="30842" y="206664"/>
        <a:ext cx="6567120" cy="570116"/>
      </dsp:txXfrm>
    </dsp:sp>
    <dsp:sp modelId="{A40DA73C-3D23-465F-8177-26BE9D016B5E}">
      <dsp:nvSpPr>
        <dsp:cNvPr id="0" name=""/>
        <dsp:cNvSpPr/>
      </dsp:nvSpPr>
      <dsp:spPr>
        <a:xfrm>
          <a:off x="0" y="885382"/>
          <a:ext cx="6628804" cy="631800"/>
        </a:xfrm>
        <a:prstGeom prst="roundRect">
          <a:avLst/>
        </a:prstGeom>
        <a:gradFill rotWithShape="0">
          <a:gsLst>
            <a:gs pos="0">
              <a:schemeClr val="accent2">
                <a:hueOff val="479033"/>
                <a:satOff val="-2738"/>
                <a:lumOff val="2647"/>
                <a:alphaOff val="0"/>
                <a:tint val="96000"/>
                <a:lumMod val="100000"/>
              </a:schemeClr>
            </a:gs>
            <a:gs pos="78000">
              <a:schemeClr val="accent2">
                <a:hueOff val="479033"/>
                <a:satOff val="-2738"/>
                <a:lumOff val="264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/>
            <a:t>WhatsApp</a:t>
          </a:r>
          <a:r>
            <a:rPr lang="en-GB" sz="2700" kern="1200"/>
            <a:t> time</a:t>
          </a:r>
          <a:endParaRPr lang="en-US" sz="2700" kern="1200"/>
        </a:p>
      </dsp:txBody>
      <dsp:txXfrm>
        <a:off x="30842" y="916224"/>
        <a:ext cx="6567120" cy="570116"/>
      </dsp:txXfrm>
    </dsp:sp>
    <dsp:sp modelId="{F8C8F0FD-4571-4EEE-9FAB-27F9E59E34D1}">
      <dsp:nvSpPr>
        <dsp:cNvPr id="0" name=""/>
        <dsp:cNvSpPr/>
      </dsp:nvSpPr>
      <dsp:spPr>
        <a:xfrm>
          <a:off x="0" y="1517182"/>
          <a:ext cx="6628804" cy="6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6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purchased:  Thu 29 Nov 2018 07:07:47 PM UTC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downloaded: Wed 29 Jan 2020 05:09:04 PM UTC</a:t>
          </a:r>
          <a:endParaRPr lang="en-US" sz="2100" kern="1200"/>
        </a:p>
      </dsp:txBody>
      <dsp:txXfrm>
        <a:off x="0" y="1517182"/>
        <a:ext cx="6628804" cy="698625"/>
      </dsp:txXfrm>
    </dsp:sp>
    <dsp:sp modelId="{57DDAF99-7A1C-4C2D-AB81-B3535D62D82F}">
      <dsp:nvSpPr>
        <dsp:cNvPr id="0" name=""/>
        <dsp:cNvSpPr/>
      </dsp:nvSpPr>
      <dsp:spPr>
        <a:xfrm>
          <a:off x="0" y="2215808"/>
          <a:ext cx="6628804" cy="631800"/>
        </a:xfrm>
        <a:prstGeom prst="roundRect">
          <a:avLst/>
        </a:prstGeom>
        <a:gradFill rotWithShape="0">
          <a:gsLst>
            <a:gs pos="0">
              <a:schemeClr val="accent2">
                <a:hueOff val="958067"/>
                <a:satOff val="-5475"/>
                <a:lumOff val="5295"/>
                <a:alphaOff val="0"/>
                <a:tint val="96000"/>
                <a:lumMod val="100000"/>
              </a:schemeClr>
            </a:gs>
            <a:gs pos="78000">
              <a:schemeClr val="accent2">
                <a:hueOff val="958067"/>
                <a:satOff val="-5475"/>
                <a:lumOff val="529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Why there is over one year gap?</a:t>
          </a:r>
          <a:endParaRPr lang="en-US" sz="2700" kern="1200"/>
        </a:p>
      </dsp:txBody>
      <dsp:txXfrm>
        <a:off x="30842" y="2246650"/>
        <a:ext cx="6567120" cy="570116"/>
      </dsp:txXfrm>
    </dsp:sp>
    <dsp:sp modelId="{E1555FD8-C641-4F8F-8ACB-34FE113B4F96}">
      <dsp:nvSpPr>
        <dsp:cNvPr id="0" name=""/>
        <dsp:cNvSpPr/>
      </dsp:nvSpPr>
      <dsp:spPr>
        <a:xfrm>
          <a:off x="0" y="2847607"/>
          <a:ext cx="6628804" cy="195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6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the phone has been reset </a:t>
          </a:r>
          <a:endParaRPr lang="en-US" sz="2100" kern="120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the purchased time is the last time that a removed/un-installed app was installed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the phone is the user’s second Android device.</a:t>
          </a:r>
          <a:endParaRPr lang="en-US" sz="2100" kern="120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the purchased time is the user’s previous Android device</a:t>
          </a:r>
          <a:endParaRPr lang="en-US" sz="2100" kern="1200"/>
        </a:p>
      </dsp:txBody>
      <dsp:txXfrm>
        <a:off x="0" y="2847607"/>
        <a:ext cx="6628804" cy="19561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E7B65-6723-4C29-9BA7-864D718FA5B0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Device startup</a:t>
          </a:r>
          <a:r>
            <a:rPr lang="en-US" sz="1500" kern="1200"/>
            <a:t>/shutdown</a:t>
          </a:r>
        </a:p>
      </dsp:txBody>
      <dsp:txXfrm>
        <a:off x="3080" y="587032"/>
        <a:ext cx="2444055" cy="1466433"/>
      </dsp:txXfrm>
    </dsp:sp>
    <dsp:sp modelId="{676F7493-4304-4298-B917-2B0D824DFC0A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Keyguard  Show/off</a:t>
          </a:r>
        </a:p>
      </dsp:txBody>
      <dsp:txXfrm>
        <a:off x="2691541" y="587032"/>
        <a:ext cx="2444055" cy="1466433"/>
      </dsp:txXfrm>
    </dsp:sp>
    <dsp:sp modelId="{81E864D9-7003-40A7-BCB6-BC06A288CEEA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Move to background/foreground</a:t>
          </a:r>
          <a:endParaRPr lang="en-US" sz="1500" kern="1200"/>
        </a:p>
      </dsp:txBody>
      <dsp:txXfrm>
        <a:off x="5380002" y="587032"/>
        <a:ext cx="2444055" cy="1466433"/>
      </dsp:txXfrm>
    </dsp:sp>
    <dsp:sp modelId="{8CB997EA-8433-45B9-9E30-0D50C1D4F610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Screen interactive </a:t>
          </a:r>
          <a:r>
            <a:rPr lang="en-US" sz="1400" b="0" i="0" kern="1200" dirty="0"/>
            <a:t>screen </a:t>
          </a:r>
          <a:r>
            <a:rPr lang="en-GB" sz="1400" kern="1200" dirty="0"/>
            <a:t>turned on for full user interaction, not ambient display or other non-interactive state</a:t>
          </a:r>
          <a:endParaRPr lang="en-US" sz="1700" kern="1200" dirty="0"/>
        </a:p>
      </dsp:txBody>
      <dsp:txXfrm>
        <a:off x="8068463" y="587032"/>
        <a:ext cx="2444055" cy="1466433"/>
      </dsp:txXfrm>
    </dsp:sp>
    <dsp:sp modelId="{FC53B40B-FA67-43F2-8FD3-C991953A719C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Screen not interactive</a:t>
          </a:r>
          <a:endParaRPr lang="en-US" sz="15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200" kern="1200" dirty="0"/>
            <a:t>completely turned off or turned on only in a non-interactive state like ambient display</a:t>
          </a:r>
          <a:endParaRPr lang="en-US" sz="1200" kern="1200" dirty="0"/>
        </a:p>
      </dsp:txBody>
      <dsp:txXfrm>
        <a:off x="3080" y="2297871"/>
        <a:ext cx="2444055" cy="1466433"/>
      </dsp:txXfrm>
    </dsp:sp>
    <dsp:sp modelId="{11D0271B-13F1-4BE7-A878-2FEFA01C263C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Activity paused/resumed/stopped</a:t>
          </a:r>
          <a:endParaRPr lang="en-US" sz="1500" kern="1200" dirty="0"/>
        </a:p>
      </dsp:txBody>
      <dsp:txXfrm>
        <a:off x="2691541" y="2297871"/>
        <a:ext cx="2444055" cy="1466433"/>
      </dsp:txXfrm>
    </dsp:sp>
    <dsp:sp modelId="{17FD3157-3181-49AD-B4B5-F5E3A0D12233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User interaction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An event type denoting that a package was interacted with in some way by the user</a:t>
          </a:r>
          <a:endParaRPr lang="en-US" sz="1200" kern="1200" dirty="0"/>
        </a:p>
      </dsp:txBody>
      <dsp:txXfrm>
        <a:off x="5380002" y="2297871"/>
        <a:ext cx="2444055" cy="1466433"/>
      </dsp:txXfrm>
    </dsp:sp>
    <dsp:sp modelId="{427D05FE-4059-4A27-8067-D077D3B9B365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Configuration Change</a:t>
          </a:r>
          <a:endParaRPr lang="en-US" sz="1500" kern="1200" dirty="0"/>
        </a:p>
      </dsp:txBody>
      <dsp:txXfrm>
        <a:off x="8068463" y="2297871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29AD9-A4CA-4B07-B9CA-ECE7E302E98F}">
      <dsp:nvSpPr>
        <dsp:cNvPr id="0" name=""/>
        <dsp:cNvSpPr/>
      </dsp:nvSpPr>
      <dsp:spPr>
        <a:xfrm>
          <a:off x="115654" y="532072"/>
          <a:ext cx="1510523" cy="1510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B1902-6415-4281-86CE-AC49FF6F1525}">
      <dsp:nvSpPr>
        <dsp:cNvPr id="0" name=""/>
        <dsp:cNvSpPr/>
      </dsp:nvSpPr>
      <dsp:spPr>
        <a:xfrm>
          <a:off x="115654" y="2172857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What is package name of </a:t>
          </a:r>
          <a:r>
            <a:rPr lang="en-US" sz="2200" i="1" kern="1200"/>
            <a:t>Line</a:t>
          </a:r>
          <a:r>
            <a:rPr lang="en-US" sz="2200" kern="1200"/>
            <a:t>?</a:t>
          </a:r>
        </a:p>
      </dsp:txBody>
      <dsp:txXfrm>
        <a:off x="115654" y="2172857"/>
        <a:ext cx="4315781" cy="647367"/>
      </dsp:txXfrm>
    </dsp:sp>
    <dsp:sp modelId="{C5D30798-AD71-4D00-AB0F-051E07235970}">
      <dsp:nvSpPr>
        <dsp:cNvPr id="0" name=""/>
        <dsp:cNvSpPr/>
      </dsp:nvSpPr>
      <dsp:spPr>
        <a:xfrm>
          <a:off x="115654" y="2880811"/>
          <a:ext cx="4315781" cy="680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search </a:t>
          </a:r>
          <a:r>
            <a:rPr lang="en-US" sz="1700" i="1" kern="1200"/>
            <a:t>'Pixel 3/data/data/com.android.vending/databases/localappstate.db'</a:t>
          </a:r>
          <a:endParaRPr lang="en-US" sz="1700" kern="1200"/>
        </a:p>
      </dsp:txBody>
      <dsp:txXfrm>
        <a:off x="115654" y="2880811"/>
        <a:ext cx="4315781" cy="680597"/>
      </dsp:txXfrm>
    </dsp:sp>
    <dsp:sp modelId="{84ABA9CD-7FB4-409D-9E85-EC57A2AADFEA}">
      <dsp:nvSpPr>
        <dsp:cNvPr id="0" name=""/>
        <dsp:cNvSpPr/>
      </dsp:nvSpPr>
      <dsp:spPr>
        <a:xfrm>
          <a:off x="5186697" y="532072"/>
          <a:ext cx="1510523" cy="1510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79D38-7E45-47ED-8B2F-8FC1D9C8A61B}">
      <dsp:nvSpPr>
        <dsp:cNvPr id="0" name=""/>
        <dsp:cNvSpPr/>
      </dsp:nvSpPr>
      <dsp:spPr>
        <a:xfrm>
          <a:off x="5186697" y="2172857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Are there any events associated with the sharing location?</a:t>
          </a:r>
        </a:p>
      </dsp:txBody>
      <dsp:txXfrm>
        <a:off x="5186697" y="2172857"/>
        <a:ext cx="4315781" cy="647367"/>
      </dsp:txXfrm>
    </dsp:sp>
    <dsp:sp modelId="{F7A27968-E5E2-4C1F-AF45-AB9B370B2851}">
      <dsp:nvSpPr>
        <dsp:cNvPr id="0" name=""/>
        <dsp:cNvSpPr/>
      </dsp:nvSpPr>
      <dsp:spPr>
        <a:xfrm>
          <a:off x="5186697" y="2880811"/>
          <a:ext cx="4315781" cy="680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search usage </a:t>
          </a:r>
          <a:r>
            <a:rPr lang="en-GB" sz="1700" i="1" kern="1200"/>
            <a:t>data</a:t>
          </a:r>
          <a:r>
            <a:rPr lang="en-GB" sz="1700" kern="1200"/>
            <a:t> table based on package name</a:t>
          </a:r>
          <a:endParaRPr lang="en-US" sz="1700" kern="1200"/>
        </a:p>
      </dsp:txBody>
      <dsp:txXfrm>
        <a:off x="5186697" y="2880811"/>
        <a:ext cx="4315781" cy="680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47.07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1,'3'0,"-1"0,1 0,-1 1,1-1,-1 1,1-1,-1 1,0 0,1 0,-1 0,0 0,0 0,1 1,-1-1,0 1,0-1,-1 1,1 0,0 0,0-1,-1 1,1 0,-1 1,2 3,2 4,-1 0,-1 1,0 0,3 16,4 15,-6-30,-1 0,0 1,0-1,-2 1,1-1,-2 1,0 0,-1 13,-3 7,-15 59,16-78,1-2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2.4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1,'2'0,"4"0,5 0,5 0,3 0,1 0,3 0,1 0,-1 0,0 0,0 0,0 0,0 0,-1 0,-5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3.10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0,'2'3,"4"7,5 10,5 13,8 13,4 16,7 6,3 2,1 1,-3-2,-7-9,-10-6,-4-8,-6-10,-4-5,0-7,-2-4,0-5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13.7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473 0,'-7'1,"0"-1,0 2,0-1,0 1,1-1,-1 2,0-1,-10 7,-52 34,34-19,10-7,1 2,-38 37,41-35,-2 0,-43 29,3-10,51-32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14.4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0,'1'1,"-1"-1,1 0,0 1,-1-1,1 0,0 1,-1-1,1 1,-1 0,1-1,-1 1,1-1,-1 1,1 0,-1-1,1 1,-1 0,0 0,0-1,1 1,-1 0,0 0,0-1,0 1,0 0,0 0,0 1,2 27,-1-25,-1 34,-1-26,1 0,0 0,1 1,1-1,-1 0,2 0,0-1,0 1,1 0,7 15,-9-25,0 0,-1-1,1 1,0 0,0-1,0 1,0-1,0 0,0 1,1-1,-1 0,0 0,4 0,40 10,-17-5,406 91,-395-90,10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36.13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635 0,'-2'0,"-4"0,-5 0,-5 3,-11 0,-16 0,-16-1,-21 0,-15-1,0 0,8-1,20 2,21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36.9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193 0,'-4'2,"1"-1,-1 1,0 0,1 0,-1 0,1 0,-1 1,1-1,0 1,0 0,0 0,-2 3,-3 2,-31 26,26-24,0 1,0 0,2 1,-20 25,28-33,1 0,0 0,0 0,0 0,0 0,1 1,0-1,-1 1,2-1,-1 1,0-1,1 1,0-1,0 1,1-1,-1 1,1-1,0 1,0-1,0 1,1-1,2 7,4 4,1 1,0-1,1 0,1-1,0 0,1 0,1-2,0 1,0-2,1 0,1 0,19 10,-9-7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27.9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0,'5'0,"2"3,1 0,5 2,2 3,4 2,5 2,2-1,0 0,-1-1,-5-4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3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862 2,'-102'-1,"-273"12,328-6,1 2,-1 2,2 2,-1 2,-83 37,115-42,4-1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4.1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1089 43,'-10'3,"-1"0,0 0,1-1,-1-1,0 0,0 0,0-1,-16-1,-10 0,-799 2,816-1,12 1,1-1,-1 0,0-1,1 1,-1-2,1 1,-1-1,-10-3,18 4,0 1,-1 0,1 0,0-1,0 1,-1 0,1-1,0 1,0 0,0 0,-1-1,1 1,0 0,0-1,0 1,0-1,0 1,0 0,0-1,0 1,-1 0,1-1,1 1,-1 0,0-1,0 1,0-1,0 1,0 0,0-1,0 1,0 0,1-1,-1 1,0 0,0-1,0 1,1 0,-1-1,12-13,-10 12,11-13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5.0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188 1,'-2'1,"1"0,-1 0,1 1,0-1,-1 1,1-1,0 1,0-1,0 1,0 0,0-1,0 1,1 0,-2 2,-2 4,-90 177,62-120,25-50,0-1,1 1,1 0,1 1,-4 21,7-30,0 1,1-1,0 0,0 0,0 1,1-1,1 0,-1 0,1 0,0 0,0 0,1 0,0-1,5 9,10 11,1-1,1-1,2 0,28 24,106 74,-70-63,4-4,148 66,-153-81,-71-35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50.78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1,'88'0,"93"1,-177-1,-1 0,0 1,1-1,-1 1,0 0,1 0,-1 0,0 0,0 1,0-1,0 1,0 0,-1 0,1 0,0 0,-1 0,5 5,-4-2,0-1,0 1,0 0,-1 0,0 0,0 1,0-1,0 1,1 9,-2 0,0 0,0-1,-1 1,-1 0,-1-1,0 1,-6 19,6-28,0 0,-1-1,1 1,-1-1,-1 0,1 0,-1 0,0 0,-7 6,-47 37,19-17,20-20,9-4,24-9,-2-2,-1 1,1 1,-1 0,1 1,0 0,0 1,-1 0,13 2,-12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5.8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1,'9'0,"-1"1,0 0,0 1,16 5,8 2,612 78,-321-53,122 50,-397-72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6.6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1,'12'7,"20"10,30 11,30 11,21 8,8 1,1 0,-7-7,-13-7,-16-7,-17-6,-16-7,-16-5,-13-4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7.5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0,'3'2,"0"-1,0 1,-1 0,1 0,-1 0,1 1,-1-1,0 1,1-1,-1 1,-1 0,1 0,2 4,4 5,266 378,-233-321,139 217,-175-279,16 20,-20-26,0 0,0 0,0 0,0 0,1 0,-1 0,0 0,0-1,1 1,-1 0,0-1,1 1,-1-1,0 0,1 1,-1-1,1 0,-1 0,2 0,7-4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6.7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1034 0,'0'2,"-1"0,1 0,-1 0,0 0,0 0,0-1,1 1,-1 0,-1-1,1 1,0 0,0-1,-1 0,-1 3,-27 21,20-17,-9 7,0-2,0 0,-1-1,-24 11,-88 29,-21 11,73-27,51-25,1 2,-51 31,52-22,1 1,-40 47,30-31,30-31,0 0,0 0,1 0,0 1,1 0,-6 14,7-14,-1 0,0 0,0-1,-1 1,0-1,0 0,-10 9,2-4,1 0,1 0,0 1,0 1,1 0,1 0,1 1,-10 24,16-34,0 1,0-1,1 1,-1 0,2-1,-1 1,1 0,0-1,0 1,0 0,1 0,0-1,1 1,0-1,0 1,0-1,0 0,1 0,0 0,1 0,-1 0,1-1,0 1,1-1,6 7,19 12,0-1,2-1,0-2,51 23,-33-17,11 2,0-4,1-2,109 24,19 6,-50-5,260 70,307-19,-692-97,32 1,-44-2,-1 0,0-1,1 1,-1-1,0 0,0 0,1 0,-1 0,0 0,0 0,0-1,0 1,0 0,-1-1,1 0,3-3,25-30,1 2,57-46,-26 24,-39 33,-1 0,-1-1,-1-1,30-49,-39 53,-1 1,-1-1,-1 0,-1-1,-1 0,0 0,4-40,-6 11,-1 0,-3 0,-12-94,7 113,-1 1,-1 1,-2-1,-1 1,-1 1,-2 0,-25-43,30 61,-1-1,1 1,-2 1,1 0,-1 0,-22-14,-72-37,87 51,-42-20,-1 3,-1 3,-1 2,-107-21,-265-17,227 35,-131-8,307 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03.1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770 658,'-3'152,"-30"210,-95 394,-65-13,75-416,45-135,-48 209,44 66,62-302,7 0,7 0,37 292,10 450,-27-312,26-214,26-5,-6-31,-38-190,54 348,-37 4,-71 819,-1-930,-6 236,33-591,6 676,5-590,5 0,6-1,38 129,-19-98,151 553,-171-644,26 89,67 151,164 247,-182-392,151 195,-209-308,276 345,26-23,-238-279,3-5,129 82,243 122,-397-244,39 20,3-5,243 86,655 144,-840-248,2-9,265 17,-177-41,279-26,27-31,243-15,-4 44,-14 0,-50-58,-9-64,573-128,-657 126,-507 99,-1-6,185-90,-198 69,-3-5,-4-7,121-100,-100 57,256-279,-12-54,-33-25,-297 385,53-111,-88 148,-2-2,-4 0,21-88,-28 69,-4-1,-3-1,-4 1,-6-85,-46-339,-24-20,-73-705,45 114,-68 6,41 547,-267-742,243 895,17 68,-6-4,-171-447,14 111,-73 37,98 217,-230-371,63 107,333 547,-7 4,-194-193,-72 0,276 257,-214-127,244 170,-2 3,-1 3,-1 3,-146-30,-325-19,-70 43,-5 39,550-4,-784-47,420 11,-992 25,1176 22,-392 72,517-60,-513 94,-5-25,-60-26,-402 52,881-77,222-42,0 0,0 0,0 1,0-1,0 1,1 0,-5 3,0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08.0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1,'112'0,"157"22,215 20,-233-26,18 9,188 12,-432-35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08.85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0,'0'5,"1"0,0-1,0 0,0 1,0-1,1 1,0-1,0 0,0 0,5 7,34 41,-18-24,32 42,-23-31,31 50,-59-82,0 0,0 0,-1 0,1 0,-2 1,1-1,-1 1,0 0,-1 0,0 0,0 0,-1 0,0 0,0 0,-1 0,0 0,0 0,-1 0,0-1,0 1,-1-1,0 1,0-1,-1 0,0 0,0 0,-9 10,-2 1,-1-1,-1-1,0-1,-1 0,-1-1,-29 17,32-23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59.1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10,'0'-1,"0"1,1-1,-1 0,1 1,0-1,-1 1,1-1,0 0,-1 1,1-1,0 1,-1 0,1-1,0 1,0 0,0-1,-1 1,1 0,0 0,0 0,0-1,0 1,-1 0,1 0,0 0,0 1,0-1,0 0,-1 0,2 1,27 2,49 19,-46-12,0-2,46 7,64-7,41 6,260 75,-435-87,0 0,0 0,1-1,-1 0,0 0,0-1,1 0,-1-1,0 0,0 0,15-4,-18 3,0 1,1-1,-1 1,1 1,-1-1,1 1,-1 0,1 0,-1 0,1 1,-1 0,1 0,-1 0,0 1,1 0,-1 0,0 0,0 0,0 1,-1 0,8 6,-4-2,0 1,-1 0,-1 0,1 0,-1 1,-1 0,1 0,-2 1,1-1,4 16,33 88,4-2,6-2,74 116,-101-182,-2 1,-2 1,-1 1,16 64,-13-45,-16-50,-2 0,0 0,0 1,-2 0,0 0,2 28,-5-14,-1 0,-1 0,-2-1,-1 1,-1-1,-1 0,-2-1,-17 38,10-30,4-6,-27 44,34-67,1 0,-1 0,-1 0,1-1,-1 0,0 0,0-1,-1 1,0-1,0-1,-9 6,14-10,0 1,0-1,0 1,0-1,0 0,0 0,0 0,0 0,-1 0,1 0,0 0,0-1,0 1,0-1,0 1,0-1,1 0,-1 0,0 0,0 0,0 0,1 0,-1-1,0 1,1 0,-1-1,1 1,0-1,0 0,-1 1,1-1,-1-3,-6-8,0-2,1 1,-7-20,6 14,-17-34,10 25,2 0,1 0,2-1,-11-50,19 56,3 24,-1 0,0 0,0 0,0 0,1 0,-1 0,0 0,0 0,0 0,1 0,-1 0,0 0,0 0,0 0,1 0,-1 0,0 0,0 0,0 1,1-1,-1 0,0 0,0 0,0 0,0 0,1 0,-1 1,0-1,0 0,0 0,0 0,0 0,0 1,1-1,-1 0,0 0,0 0,0 0,0 1,0-1,0 0,0 0,0 1,0-1,0 0,17 42,53 222,-65-239,-1 0,-1 0,-1 48,-14 74,8-112,-1 4,-26 211,19-182,-34 110,-4-11,44-140,2 1,0-1,2 1,1 37,16 105,3 76,-23-126,2 77,4-192,0 0,1 1,0-1,-1 1,2-1,-1 0,0 0,1 0,0-1,0 1,1-1,-1 1,1-1,0 0,5 3,-3-1,0 1,-1-1,0 1,9 13,-14-20,0 1,0-1,0 0,1 1,-1-1,0 1,0-1,0 0,0 1,0-1,0 0,0 1,0-1,0 1,0-1,0 0,0 1,0-1,0 0,0 1,0-1,0 0,-1 1,1-1,0 0,0 1,0-1,-1 0,1 1,0-1,0 0,-1 1,1-1,0 0,-1 0,1 0,0 1,-1-1,1 0,0 0,-1 0,1 0,0 0,-1 1,1-1,0 0,-1 0,1 0,-1 0,-23 0,21 0,-61-3,-47-3,-177 13,189 3,1 4,0 5,-104 33,192-47,1 0,0 0,-1 1,-9 8,10-7,0-1,-1 0,1 0,-1-1,-11 5,18-10,0 1,1 0,-1-1,0 1,0-1,1 0,-1 0,0 0,0 0,1 0,-1-1,0 1,0-1,1 0,-1 0,1 0,-1 0,1 0,-1 0,1-1,-1 1,1-1,0 0,0 0,-2-2,-3-4,0 0,1-1,0 0,1 0,0 0,0-1,1 0,0 0,1 0,-3-14,2 9,2-1,0 0,0 0,1 0,2 0,1-21,8 1,-3 24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59.9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400 0,'-1'7,"0"-1,0 0,0 0,0 1,-1-1,0 0,0 0,-1-1,0 1,0 0,0-1,-1 0,1 1,-1-2,-1 1,-6 6,-4 3,-2-1,1 0,-32 16,-8 3,-99 61,151-90,0 0,0 0,0 0,0 1,1 0,-1-1,1 1,-5 9,7-12,0 0,1 1,-1-1,1 0,-1 1,1-1,0 1,-1-1,1 0,0 1,0-1,0 1,0-1,1 1,-1-1,0 1,0-1,1 0,-1 1,1-1,-1 1,1-1,0 0,0 0,-1 1,1-1,0 0,0 0,0 0,0 0,0 0,0 0,1 0,1 1,12 7,-1 0,2-2,-1 1,32 9,72 13,-95-25,415 68,-101-21,-297-44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1.7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1,'16'-1,"0"1,1 1,-1 1,0 0,0 1,0 1,0 1,17 6,5 5,-21-11,-1 1,0 1,-1 1,0 0,0 1,-1 0,21 18,-31-22,-1 0,0 0,0 1,0-1,0 1,-1 0,0 0,0 0,-1 0,1 0,-1 0,-1 0,1 1,-1-1,-1 9,0-1,0-1,-1 1,0 0,-1-1,-1 0,-5 14,3-16,0 0,-1 0,0 0,-1-1,0 0,-11 10,-20 26,39-46,-1 1,0 0,1 0,-1 0,1 0,-1 0,1 0,-1 0,1 0,0 0,-1 0,1 0,0 0,0 0,0 0,0 0,0 0,0 0,0 0,0 0,0 0,1 0,-1 0,1 2,0-1,0-1,0 1,1-1,-1 1,0-1,1 1,-1-1,1 0,0 0,-1 0,1 0,3 2,7 2,1-1,0 0,18 4,-14-4,22 7,-6-2,46 9,-68-17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https://www.cbsnews.com/news/new-jersey-woman-faces-10-years-in-prison-for-deadly-texting-while-driving-case-2019-11-26/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rgbClr val="000000"/>
                </a:solidFill>
                <a:effectLst/>
                <a:latin typeface="Spectral"/>
              </a:rPr>
              <a:t>https://www.courant.com/news/connecticut/hc-news-dabate-murder-pretrial-motions-20200127-upcgiy2lvraibm3induiiystbu-story.html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</a:t>
            </a:r>
            <a:r>
              <a:rPr lang="en-US" dirty="0"/>
              <a:t>&gt; .header on</a:t>
            </a:r>
          </a:p>
          <a:p>
            <a:r>
              <a:rPr lang="en-US" dirty="0" err="1"/>
              <a:t>sqlite</a:t>
            </a:r>
            <a:r>
              <a:rPr lang="en-US" dirty="0"/>
              <a:t>&gt; .mode csv</a:t>
            </a:r>
          </a:p>
          <a:p>
            <a:r>
              <a:rPr lang="en-US" dirty="0" err="1"/>
              <a:t>sqlite</a:t>
            </a:r>
            <a:r>
              <a:rPr lang="en-US" dirty="0"/>
              <a:t>&gt; .output appstate.csv</a:t>
            </a:r>
          </a:p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package_name</a:t>
            </a:r>
            <a:r>
              <a:rPr lang="en-US" dirty="0"/>
              <a:t>, </a:t>
            </a:r>
            <a:r>
              <a:rPr lang="en-US" dirty="0" err="1"/>
              <a:t>delivery_data_timestamp_ms</a:t>
            </a:r>
            <a:r>
              <a:rPr lang="en-US" dirty="0"/>
              <a:t>,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;</a:t>
            </a:r>
          </a:p>
          <a:p>
            <a:r>
              <a:rPr lang="en-US" dirty="0" err="1"/>
              <a:t>sqlite</a:t>
            </a:r>
            <a:r>
              <a:rPr lang="en-US" dirty="0"/>
              <a:t>&gt; .quit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3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</a:t>
            </a:r>
            <a:r>
              <a:rPr lang="en-US" dirty="0"/>
              <a:t>&gt; .header on</a:t>
            </a:r>
          </a:p>
          <a:p>
            <a:r>
              <a:rPr lang="en-US" dirty="0" err="1"/>
              <a:t>sqlite</a:t>
            </a:r>
            <a:r>
              <a:rPr lang="en-US" dirty="0"/>
              <a:t>&gt; .mode csv</a:t>
            </a:r>
          </a:p>
          <a:p>
            <a:r>
              <a:rPr lang="en-US" dirty="0" err="1"/>
              <a:t>sqlite</a:t>
            </a:r>
            <a:r>
              <a:rPr lang="en-US" dirty="0"/>
              <a:t>&gt; .output appstate.csv</a:t>
            </a:r>
          </a:p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package_name</a:t>
            </a:r>
            <a:r>
              <a:rPr lang="en-US" dirty="0"/>
              <a:t>, </a:t>
            </a:r>
            <a:r>
              <a:rPr lang="en-US" dirty="0" err="1"/>
              <a:t>delivery_data_timestamp_ms</a:t>
            </a:r>
            <a:r>
              <a:rPr lang="en-US" dirty="0"/>
              <a:t>,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;</a:t>
            </a:r>
          </a:p>
          <a:p>
            <a:r>
              <a:rPr lang="en-US" dirty="0" err="1"/>
              <a:t>sqlite</a:t>
            </a:r>
            <a:r>
              <a:rPr lang="en-US" dirty="0"/>
              <a:t>&gt; .quit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26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date -d '@1580317477' -u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19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 where </a:t>
            </a:r>
            <a:r>
              <a:rPr lang="en-US" dirty="0" err="1"/>
              <a:t>first_download_ms</a:t>
            </a:r>
            <a:r>
              <a:rPr lang="en-US" dirty="0"/>
              <a:t> &gt; 100 order by </a:t>
            </a:r>
            <a:r>
              <a:rPr lang="en-US" dirty="0" err="1"/>
              <a:t>first_download_ms</a:t>
            </a:r>
            <a:r>
              <a:rPr lang="en-US" dirty="0"/>
              <a:t> limit 3;</a:t>
            </a:r>
          </a:p>
          <a:p>
            <a:r>
              <a:rPr lang="en-US" dirty="0"/>
              <a:t>1580312356256||Data Transfer Tool</a:t>
            </a:r>
          </a:p>
          <a:p>
            <a:r>
              <a:rPr lang="en-US" dirty="0"/>
              <a:t>1580312557497|thisisdfir@gmail.com|android.autoinstalls.config.google.nexus</a:t>
            </a:r>
          </a:p>
          <a:p>
            <a:r>
              <a:rPr lang="en-US" dirty="0"/>
              <a:t>1580312649019|thisisdfir@gmail.com|Google Docs</a:t>
            </a:r>
          </a:p>
          <a:p>
            <a:r>
              <a:rPr lang="en-US" dirty="0" err="1"/>
              <a:t>sqlite</a:t>
            </a:r>
            <a:r>
              <a:rPr lang="en-US" dirty="0"/>
              <a:t>&gt; </a:t>
            </a:r>
          </a:p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 where </a:t>
            </a:r>
            <a:r>
              <a:rPr lang="en-US" dirty="0" err="1"/>
              <a:t>first_download_ms</a:t>
            </a:r>
            <a:r>
              <a:rPr lang="en-US" dirty="0"/>
              <a:t> &gt; 100 order by </a:t>
            </a:r>
            <a:r>
              <a:rPr lang="en-US" dirty="0" err="1"/>
              <a:t>first_download_ms</a:t>
            </a:r>
            <a:r>
              <a:rPr lang="en-US" dirty="0"/>
              <a:t> desc limit 3;</a:t>
            </a:r>
          </a:p>
          <a:p>
            <a:r>
              <a:rPr lang="en-US" dirty="0"/>
              <a:t>1580317923118|thisisdfir@gmail.com|Imgur: Find funny GIFs, memes &amp; watch viral videos</a:t>
            </a:r>
          </a:p>
          <a:p>
            <a:r>
              <a:rPr lang="en-US" dirty="0"/>
              <a:t>1580317779105|thisisdfir@gmail.com|Snapchat</a:t>
            </a:r>
          </a:p>
          <a:p>
            <a:r>
              <a:rPr lang="en-US" dirty="0"/>
              <a:t>1580317762141|thisisdfir@gmail.com|Twitter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’</a:t>
            </a:r>
          </a:p>
          <a:p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delivery_data_timestamp_ms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where lower(title) like '%</a:t>
            </a:r>
            <a:r>
              <a:rPr lang="en-GB" dirty="0" err="1"/>
              <a:t>whatsapp</a:t>
            </a:r>
            <a:r>
              <a:rPr lang="en-GB" dirty="0"/>
              <a:t>%';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5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library.db</a:t>
            </a:r>
            <a:r>
              <a:rPr lang="en-US" dirty="0"/>
              <a:t>’ </a:t>
            </a:r>
          </a:p>
          <a:p>
            <a:r>
              <a:rPr lang="en-GB" dirty="0"/>
              <a:t>select </a:t>
            </a:r>
            <a:r>
              <a:rPr lang="en-GB" dirty="0" err="1"/>
              <a:t>doc_id</a:t>
            </a:r>
            <a:r>
              <a:rPr lang="en-GB" dirty="0"/>
              <a:t>, </a:t>
            </a:r>
            <a:r>
              <a:rPr lang="en-GB" dirty="0" err="1"/>
              <a:t>document_hash</a:t>
            </a:r>
            <a:r>
              <a:rPr lang="en-GB" dirty="0"/>
              <a:t>, </a:t>
            </a:r>
            <a:r>
              <a:rPr lang="en-GB" dirty="0" err="1"/>
              <a:t>purchase_time</a:t>
            </a:r>
            <a:r>
              <a:rPr lang="en-GB" dirty="0"/>
              <a:t> from ownership where </a:t>
            </a:r>
            <a:r>
              <a:rPr lang="en-GB" dirty="0" err="1"/>
              <a:t>doc_id</a:t>
            </a:r>
            <a:r>
              <a:rPr lang="en-GB" dirty="0"/>
              <a:t> like '%</a:t>
            </a:r>
            <a:r>
              <a:rPr lang="en-GB" dirty="0" err="1"/>
              <a:t>whatsapp</a:t>
            </a:r>
            <a:r>
              <a:rPr lang="en-GB" dirty="0"/>
              <a:t>%';</a:t>
            </a:r>
          </a:p>
          <a:p>
            <a:r>
              <a:rPr lang="en-GB" dirty="0" err="1"/>
              <a:t>com.whatsapp</a:t>
            </a:r>
            <a:r>
              <a:rPr lang="en-GB" dirty="0"/>
              <a:t>|-2208265135048976340| 1543518467665</a:t>
            </a:r>
          </a:p>
          <a:p>
            <a:r>
              <a:rPr lang="en-US" dirty="0"/>
              <a:t>Thu 29 Nov 2018 07:07:47 PM UTC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74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date -u \                                                                                      </a:t>
            </a:r>
          </a:p>
          <a:p>
            <a:r>
              <a:rPr lang="en-US" dirty="0"/>
              <a:t>--date=@$(sqlite3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library.db</a:t>
            </a:r>
            <a:r>
              <a:rPr lang="en-US" dirty="0"/>
              <a:t>'  \</a:t>
            </a:r>
          </a:p>
          <a:p>
            <a:r>
              <a:rPr lang="en-US" dirty="0"/>
              <a:t>"SELECT </a:t>
            </a:r>
            <a:r>
              <a:rPr lang="en-US" dirty="0" err="1"/>
              <a:t>purchase_time</a:t>
            </a:r>
            <a:r>
              <a:rPr lang="en-US" dirty="0"/>
              <a:t>/1000 FROM ownership WHERE </a:t>
            </a:r>
            <a:r>
              <a:rPr lang="en-US" dirty="0" err="1"/>
              <a:t>doc_id</a:t>
            </a:r>
            <a:r>
              <a:rPr lang="en-US" dirty="0"/>
              <a:t>   like '%</a:t>
            </a:r>
            <a:r>
              <a:rPr lang="en-US" dirty="0" err="1"/>
              <a:t>whatsapp</a:t>
            </a:r>
            <a:r>
              <a:rPr lang="en-US" dirty="0"/>
              <a:t>%'")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44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ls 'Pixel 3/data/data/'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20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'Pixel 3/data/data/' | grep -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com.google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84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com.google.android.apps.chromecast.app</a:t>
            </a:r>
            <a:endParaRPr lang="en-US" dirty="0"/>
          </a:p>
          <a:p>
            <a:r>
              <a:rPr lang="en-US" dirty="0" err="1"/>
              <a:t>com.google.android.apps.docs</a:t>
            </a:r>
            <a:endParaRPr lang="en-US" dirty="0"/>
          </a:p>
          <a:p>
            <a:r>
              <a:rPr lang="en-US" dirty="0" err="1"/>
              <a:t>com.google.android.apps.docs.editors.docs</a:t>
            </a:r>
            <a:endParaRPr lang="en-US" dirty="0"/>
          </a:p>
          <a:p>
            <a:r>
              <a:rPr lang="en-US" dirty="0" err="1"/>
              <a:t>com.google.android.apps.dreamliner</a:t>
            </a:r>
            <a:endParaRPr lang="en-US" dirty="0"/>
          </a:p>
          <a:p>
            <a:r>
              <a:rPr lang="en-US" dirty="0" err="1"/>
              <a:t>com.google.android.apps.enterprise.dmagent</a:t>
            </a:r>
            <a:endParaRPr lang="en-US" dirty="0"/>
          </a:p>
          <a:p>
            <a:r>
              <a:rPr lang="en-US" dirty="0" err="1"/>
              <a:t>com.google.android.apps.gcs</a:t>
            </a:r>
            <a:endParaRPr lang="en-US" dirty="0"/>
          </a:p>
          <a:p>
            <a:r>
              <a:rPr lang="en-US" dirty="0" err="1"/>
              <a:t>com.google.android.apps.helprtc</a:t>
            </a:r>
            <a:endParaRPr lang="en-US" dirty="0"/>
          </a:p>
          <a:p>
            <a:r>
              <a:rPr lang="en-US" dirty="0" err="1"/>
              <a:t>com.google.android.apps.magazines</a:t>
            </a:r>
            <a:endParaRPr lang="en-US" dirty="0"/>
          </a:p>
          <a:p>
            <a:r>
              <a:rPr lang="en-US" dirty="0" err="1"/>
              <a:t>com.google.android.apps.maps</a:t>
            </a:r>
            <a:endParaRPr lang="en-US" dirty="0"/>
          </a:p>
          <a:p>
            <a:r>
              <a:rPr lang="en-US" dirty="0" err="1"/>
              <a:t>com.google.android.apps.messaging</a:t>
            </a:r>
            <a:endParaRPr lang="en-US" dirty="0"/>
          </a:p>
          <a:p>
            <a:r>
              <a:rPr lang="en-US" dirty="0" err="1"/>
              <a:t>com.google.android.apps.nexuslauncher</a:t>
            </a:r>
            <a:endParaRPr lang="en-US" dirty="0"/>
          </a:p>
          <a:p>
            <a:r>
              <a:rPr lang="en-US" dirty="0" err="1"/>
              <a:t>com.google.android.apps.photos</a:t>
            </a:r>
            <a:endParaRPr lang="en-US" dirty="0"/>
          </a:p>
          <a:p>
            <a:r>
              <a:rPr lang="en-US" dirty="0" err="1"/>
              <a:t>com.google.android.apps.pixelmigrate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https://android.googlesource.com/platform/packages/apps/</a:t>
            </a:r>
          </a:p>
          <a:p>
            <a:r>
              <a:rPr lang="en-US" dirty="0"/>
              <a:t>https://android-developers.googleblog.com/2019/03/aosp-application-updates.html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39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com.google.android.apps.safetyhub</a:t>
            </a:r>
            <a:endParaRPr lang="en-US" dirty="0"/>
          </a:p>
          <a:p>
            <a:r>
              <a:rPr lang="en-US" dirty="0" err="1"/>
              <a:t>com.google.android.apps.tachyon</a:t>
            </a:r>
            <a:endParaRPr lang="en-US" dirty="0"/>
          </a:p>
          <a:p>
            <a:r>
              <a:rPr lang="en-US" dirty="0" err="1"/>
              <a:t>com.google.android.apps.tips</a:t>
            </a:r>
            <a:endParaRPr lang="en-US" dirty="0"/>
          </a:p>
          <a:p>
            <a:r>
              <a:rPr lang="en-US" dirty="0" err="1"/>
              <a:t>com.google.android.apps.turbo</a:t>
            </a:r>
            <a:endParaRPr lang="en-US" dirty="0"/>
          </a:p>
          <a:p>
            <a:r>
              <a:rPr lang="en-US" dirty="0" err="1"/>
              <a:t>com.google.android.apps.tycho</a:t>
            </a:r>
            <a:endParaRPr lang="en-US" dirty="0"/>
          </a:p>
          <a:p>
            <a:r>
              <a:rPr lang="en-US" dirty="0" err="1"/>
              <a:t>com.google.android.apps.walletnfcrel</a:t>
            </a:r>
            <a:endParaRPr lang="en-US" dirty="0"/>
          </a:p>
          <a:p>
            <a:r>
              <a:rPr lang="en-US" dirty="0" err="1"/>
              <a:t>com.google.android.apps.wallpaper</a:t>
            </a:r>
            <a:endParaRPr lang="en-US" dirty="0"/>
          </a:p>
          <a:p>
            <a:r>
              <a:rPr lang="en-US" dirty="0" err="1"/>
              <a:t>com.google.android.apps.wellbeing</a:t>
            </a:r>
            <a:endParaRPr lang="en-US" dirty="0"/>
          </a:p>
          <a:p>
            <a:r>
              <a:rPr lang="en-US" dirty="0" err="1"/>
              <a:t>com.google.android.apps.work.oobconfig</a:t>
            </a:r>
            <a:endParaRPr lang="en-US" dirty="0"/>
          </a:p>
          <a:p>
            <a:r>
              <a:rPr lang="en-US" dirty="0" err="1"/>
              <a:t>com.google.android.apps.youtube.music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1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'Pixel 3/data/data/' | grep -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com.android</a:t>
            </a:r>
            <a:r>
              <a:rPr lang="en-US" dirty="0"/>
              <a:t> </a:t>
            </a:r>
          </a:p>
          <a:p>
            <a:r>
              <a:rPr lang="en-US" dirty="0"/>
              <a:t>https://developer.android.com/reference/android/provider/UserDictionary</a:t>
            </a:r>
          </a:p>
          <a:p>
            <a:r>
              <a:rPr lang="en-US" dirty="0"/>
              <a:t>https://developer.android.com/reference/android/mtp/package-summary</a:t>
            </a:r>
          </a:p>
          <a:p>
            <a:r>
              <a:rPr lang="en-US" dirty="0"/>
              <a:t>https://developer.android.com/topic/performance/tracing</a:t>
            </a:r>
          </a:p>
          <a:p>
            <a:endParaRPr lang="en-US" dirty="0"/>
          </a:p>
          <a:p>
            <a:r>
              <a:rPr lang="en-US" dirty="0" err="1"/>
              <a:t>com.android.chrome</a:t>
            </a:r>
            <a:endParaRPr lang="en-US" dirty="0"/>
          </a:p>
          <a:p>
            <a:r>
              <a:rPr lang="en-US" dirty="0" err="1"/>
              <a:t>com.android.hotwordenrollment.okgoogle</a:t>
            </a:r>
            <a:endParaRPr lang="en-US" dirty="0"/>
          </a:p>
          <a:p>
            <a:r>
              <a:rPr lang="en-US" dirty="0" err="1"/>
              <a:t>com.android.hotwordenrollment.xgoogle</a:t>
            </a:r>
            <a:endParaRPr lang="en-US" dirty="0"/>
          </a:p>
          <a:p>
            <a:r>
              <a:rPr lang="en-US" dirty="0" err="1"/>
              <a:t>com.android.keychain</a:t>
            </a:r>
            <a:endParaRPr lang="en-US" dirty="0"/>
          </a:p>
          <a:p>
            <a:r>
              <a:rPr lang="en-US" dirty="0" err="1"/>
              <a:t>com.android.mtp</a:t>
            </a:r>
            <a:endParaRPr lang="en-US" dirty="0"/>
          </a:p>
          <a:p>
            <a:r>
              <a:rPr lang="en-US" dirty="0" err="1"/>
              <a:t>com.android.nfc</a:t>
            </a:r>
            <a:endParaRPr lang="en-US" dirty="0"/>
          </a:p>
          <a:p>
            <a:r>
              <a:rPr lang="en-US" dirty="0" err="1"/>
              <a:t>com.android.providers.calendar</a:t>
            </a:r>
            <a:endParaRPr lang="en-US" dirty="0"/>
          </a:p>
          <a:p>
            <a:r>
              <a:rPr lang="en-US" dirty="0" err="1"/>
              <a:t>com.android.providers.contacts</a:t>
            </a:r>
            <a:endParaRPr lang="en-US" dirty="0"/>
          </a:p>
          <a:p>
            <a:r>
              <a:rPr lang="en-US" dirty="0" err="1"/>
              <a:t>com.android.providers.downloads</a:t>
            </a:r>
            <a:endParaRPr lang="en-US" dirty="0"/>
          </a:p>
          <a:p>
            <a:r>
              <a:rPr lang="en-US" dirty="0" err="1"/>
              <a:t>com.android.providers.media</a:t>
            </a:r>
            <a:endParaRPr lang="en-US" dirty="0"/>
          </a:p>
          <a:p>
            <a:r>
              <a:rPr lang="en-US" dirty="0" err="1"/>
              <a:t>com.android.providers.telephony</a:t>
            </a:r>
            <a:endParaRPr lang="en-US" dirty="0"/>
          </a:p>
          <a:p>
            <a:r>
              <a:rPr lang="en-US" dirty="0" err="1"/>
              <a:t>com.android.providers.userdictionary</a:t>
            </a:r>
            <a:endParaRPr lang="en-US" dirty="0"/>
          </a:p>
          <a:p>
            <a:r>
              <a:rPr lang="en-US" dirty="0" err="1"/>
              <a:t>com.android.service.ims.presence</a:t>
            </a:r>
            <a:endParaRPr lang="en-US" dirty="0"/>
          </a:p>
          <a:p>
            <a:r>
              <a:rPr lang="en-US" dirty="0" err="1"/>
              <a:t>com.android.traceur</a:t>
            </a:r>
            <a:endParaRPr lang="en-US" dirty="0"/>
          </a:p>
          <a:p>
            <a:r>
              <a:rPr lang="en-US" dirty="0" err="1"/>
              <a:t>com.android.vending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0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'Pixel 3/data/data/' | grep -</a:t>
            </a:r>
            <a:r>
              <a:rPr lang="en-US" dirty="0" err="1"/>
              <a:t>Eiv</a:t>
            </a:r>
            <a:r>
              <a:rPr lang="en-US" dirty="0"/>
              <a:t> '</a:t>
            </a:r>
            <a:r>
              <a:rPr lang="en-US" dirty="0" err="1"/>
              <a:t>com.google|com.android</a:t>
            </a:r>
            <a:r>
              <a:rPr lang="en-US" dirty="0"/>
              <a:t>’</a:t>
            </a:r>
          </a:p>
          <a:p>
            <a:endParaRPr lang="en-US" dirty="0"/>
          </a:p>
          <a:p>
            <a:r>
              <a:rPr lang="en-US" dirty="0" err="1"/>
              <a:t>com.discord</a:t>
            </a:r>
            <a:endParaRPr lang="en-US" dirty="0"/>
          </a:p>
          <a:p>
            <a:r>
              <a:rPr lang="en-US" dirty="0" err="1"/>
              <a:t>com.enflick.android.TextNow</a:t>
            </a:r>
            <a:endParaRPr lang="en-US" dirty="0"/>
          </a:p>
          <a:p>
            <a:r>
              <a:rPr lang="en-US" dirty="0" err="1"/>
              <a:t>com.facebook.orca</a:t>
            </a:r>
            <a:endParaRPr lang="en-US" dirty="0"/>
          </a:p>
          <a:p>
            <a:r>
              <a:rPr lang="en-US" dirty="0" err="1"/>
              <a:t>com.imgur.mobile</a:t>
            </a:r>
            <a:endParaRPr lang="en-US" dirty="0"/>
          </a:p>
          <a:p>
            <a:r>
              <a:rPr lang="en-US" dirty="0" err="1"/>
              <a:t>com.imo.android.imous</a:t>
            </a:r>
            <a:endParaRPr lang="en-US" dirty="0"/>
          </a:p>
          <a:p>
            <a:r>
              <a:rPr lang="en-US" dirty="0" err="1"/>
              <a:t>com.instagram.android</a:t>
            </a:r>
            <a:endParaRPr lang="en-US" dirty="0"/>
          </a:p>
          <a:p>
            <a:r>
              <a:rPr lang="en-US" dirty="0" err="1"/>
              <a:t>com.instagram.threadsapp</a:t>
            </a:r>
            <a:endParaRPr lang="en-US" dirty="0"/>
          </a:p>
          <a:p>
            <a:r>
              <a:rPr lang="en-US" dirty="0" err="1"/>
              <a:t>com.mewe</a:t>
            </a:r>
            <a:endParaRPr lang="en-US" dirty="0"/>
          </a:p>
          <a:p>
            <a:r>
              <a:rPr lang="en-US" dirty="0"/>
              <a:t>com.mywickr.wickr2</a:t>
            </a:r>
          </a:p>
          <a:p>
            <a:r>
              <a:rPr lang="en-US" dirty="0" err="1"/>
              <a:t>com.qti.ltebc</a:t>
            </a:r>
            <a:endParaRPr lang="en-US" dirty="0"/>
          </a:p>
          <a:p>
            <a:r>
              <a:rPr lang="en-US" dirty="0" err="1"/>
              <a:t>com.radicalapps.cyberdust</a:t>
            </a:r>
            <a:endParaRPr lang="en-US" dirty="0"/>
          </a:p>
          <a:p>
            <a:r>
              <a:rPr lang="en-US" dirty="0" err="1"/>
              <a:t>com.silentcircle.silentphone</a:t>
            </a:r>
            <a:endParaRPr lang="en-US" dirty="0"/>
          </a:p>
          <a:p>
            <a:r>
              <a:rPr lang="en-US" dirty="0" err="1"/>
              <a:t>com.skout.android</a:t>
            </a:r>
            <a:endParaRPr lang="en-US" dirty="0"/>
          </a:p>
          <a:p>
            <a:r>
              <a:rPr lang="en-US" dirty="0" err="1"/>
              <a:t>com.skype.raider</a:t>
            </a:r>
            <a:endParaRPr lang="en-US" dirty="0"/>
          </a:p>
          <a:p>
            <a:r>
              <a:rPr lang="en-US" dirty="0" err="1"/>
              <a:t>com.snapchat.android</a:t>
            </a:r>
            <a:endParaRPr lang="en-US" dirty="0"/>
          </a:p>
          <a:p>
            <a:r>
              <a:rPr lang="en-US" dirty="0" err="1"/>
              <a:t>com.spotify.music</a:t>
            </a:r>
            <a:endParaRPr lang="en-US" dirty="0"/>
          </a:p>
          <a:p>
            <a:r>
              <a:rPr lang="en-US" dirty="0" err="1"/>
              <a:t>com.thinkyeah.galleryvault</a:t>
            </a:r>
            <a:endParaRPr lang="en-US" dirty="0"/>
          </a:p>
          <a:p>
            <a:r>
              <a:rPr lang="en-US" dirty="0" err="1"/>
              <a:t>com.topjohnwu.magisk</a:t>
            </a:r>
            <a:endParaRPr lang="en-US" dirty="0"/>
          </a:p>
          <a:p>
            <a:r>
              <a:rPr lang="en-US" dirty="0" err="1"/>
              <a:t>com.twitter.android</a:t>
            </a:r>
            <a:endParaRPr lang="en-US" dirty="0"/>
          </a:p>
          <a:p>
            <a:r>
              <a:rPr lang="en-US" dirty="0" err="1"/>
              <a:t>com.venmo</a:t>
            </a:r>
            <a:endParaRPr lang="en-US" dirty="0"/>
          </a:p>
          <a:p>
            <a:r>
              <a:rPr lang="en-US" dirty="0" err="1"/>
              <a:t>com.viber.voip</a:t>
            </a:r>
            <a:endParaRPr lang="en-US" dirty="0"/>
          </a:p>
          <a:p>
            <a:r>
              <a:rPr lang="en-US" dirty="0" err="1"/>
              <a:t>com.whatsapp</a:t>
            </a:r>
            <a:endParaRPr lang="en-US" dirty="0"/>
          </a:p>
          <a:p>
            <a:r>
              <a:rPr lang="en-US" dirty="0" err="1"/>
              <a:t>com.wire</a:t>
            </a:r>
            <a:endParaRPr lang="en-US" dirty="0"/>
          </a:p>
          <a:p>
            <a:r>
              <a:rPr lang="en-US" dirty="0" err="1"/>
              <a:t>com.zhiliaoapp.musically</a:t>
            </a:r>
            <a:endParaRPr lang="en-US" dirty="0"/>
          </a:p>
          <a:p>
            <a:r>
              <a:rPr lang="en-US" dirty="0" err="1"/>
              <a:t>jp.naver.line.android</a:t>
            </a:r>
            <a:endParaRPr lang="en-US" dirty="0"/>
          </a:p>
          <a:p>
            <a:r>
              <a:rPr lang="en-US" dirty="0" err="1"/>
              <a:t>kik.android</a:t>
            </a:r>
            <a:endParaRPr lang="en-US" dirty="0"/>
          </a:p>
          <a:p>
            <a:r>
              <a:rPr lang="en-US" dirty="0" err="1"/>
              <a:t>org.telegram.messenger</a:t>
            </a:r>
            <a:endParaRPr lang="en-US" dirty="0"/>
          </a:p>
          <a:p>
            <a:r>
              <a:rPr lang="en-US" dirty="0" err="1"/>
              <a:t>org.thoughtcrime.securesms</a:t>
            </a:r>
            <a:endParaRPr lang="en-US" dirty="0"/>
          </a:p>
          <a:p>
            <a:r>
              <a:rPr lang="en-US" dirty="0" err="1"/>
              <a:t>org.torproject.torbrowser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94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09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89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 'Pixel 3' -</a:t>
            </a:r>
            <a:r>
              <a:rPr lang="en-US" dirty="0" err="1"/>
              <a:t>iname</a:t>
            </a:r>
            <a:r>
              <a:rPr lang="en-US" dirty="0"/>
              <a:t>  'package*'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0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'Pixel 3/data/system/</a:t>
            </a:r>
            <a:r>
              <a:rPr lang="en-US" dirty="0" err="1"/>
              <a:t>packages.list</a:t>
            </a:r>
            <a:r>
              <a:rPr lang="en-US" dirty="0"/>
              <a:t>' | grep -</a:t>
            </a:r>
            <a:r>
              <a:rPr lang="en-US" dirty="0" err="1"/>
              <a:t>Ei</a:t>
            </a:r>
            <a:r>
              <a:rPr lang="en-US" dirty="0"/>
              <a:t> '\.gm’</a:t>
            </a:r>
          </a:p>
          <a:p>
            <a:r>
              <a:rPr lang="en-US" dirty="0"/>
              <a:t>https://source.android.com/security/app-sandbox#:~:text=This%20isolates%20apps%20from%20each,a%20kernel%2Dlevel%20Application%20Sandbox.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2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grep -in 'package name="com.google.android.gm' 'Pixel 3/data/system/packages.xml’</a:t>
            </a:r>
          </a:p>
          <a:p>
            <a:endParaRPr lang="en-GB" dirty="0"/>
          </a:p>
          <a:p>
            <a:r>
              <a:rPr lang="en-US" dirty="0"/>
              <a:t>3962:    &lt;package name="com.google.android.gm" </a:t>
            </a:r>
            <a:r>
              <a:rPr lang="en-US" dirty="0" err="1"/>
              <a:t>codePath</a:t>
            </a:r>
            <a:r>
              <a:rPr lang="en-US" dirty="0"/>
              <a:t>="/data/app/com.google.android.gm--QTglY_VBwLxA5dDcCqrCw=="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="/data/app/com.google.android.gm--QTglY_VBwLxA5dDcCqrCw==/lib" </a:t>
            </a:r>
            <a:r>
              <a:rPr lang="en-US" dirty="0" err="1"/>
              <a:t>publicFlags</a:t>
            </a:r>
            <a:r>
              <a:rPr lang="en-US" dirty="0"/>
              <a:t>="944488133" </a:t>
            </a:r>
            <a:r>
              <a:rPr lang="en-US" dirty="0" err="1"/>
              <a:t>privateFlags</a:t>
            </a:r>
            <a:r>
              <a:rPr lang="en-US" dirty="0"/>
              <a:t>="524288" ft="16ff237b230" it="11e8f7d4c00" </a:t>
            </a:r>
            <a:r>
              <a:rPr lang="en-US" dirty="0" err="1"/>
              <a:t>ut</a:t>
            </a:r>
            <a:r>
              <a:rPr lang="en-US" dirty="0"/>
              <a:t>="16ff237b83e" version="62049238" </a:t>
            </a:r>
            <a:r>
              <a:rPr lang="en-US" dirty="0" err="1"/>
              <a:t>userId</a:t>
            </a:r>
            <a:r>
              <a:rPr lang="en-US" dirty="0"/>
              <a:t>="10187"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="4"&gt;</a:t>
            </a:r>
          </a:p>
          <a:p>
            <a:r>
              <a:rPr lang="en-US" dirty="0"/>
              <a:t>6405:    &lt;package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="/data/app/com.google.android.gms-ZpkWIkavN2y4dNnqJLme0g=="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="/data/app/com.google.android.gms-ZpkWIkavN2y4dNnqJLme0g==/lib"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publicFlags</a:t>
            </a:r>
            <a:r>
              <a:rPr lang="en-US" dirty="0"/>
              <a:t>="-1605714235" </a:t>
            </a:r>
            <a:r>
              <a:rPr lang="en-US" dirty="0" err="1"/>
              <a:t>privateFlags</a:t>
            </a:r>
            <a:r>
              <a:rPr lang="en-US" dirty="0"/>
              <a:t>="524296" ft="17043c42548" it="11e8f7d4c00" </a:t>
            </a:r>
            <a:r>
              <a:rPr lang="en-US" dirty="0" err="1"/>
              <a:t>ut</a:t>
            </a:r>
            <a:r>
              <a:rPr lang="en-US" dirty="0"/>
              <a:t>="17043c42752" version="200414037" </a:t>
            </a:r>
            <a:r>
              <a:rPr lang="en-US" dirty="0" err="1"/>
              <a:t>sharedUserId</a:t>
            </a:r>
            <a:r>
              <a:rPr lang="en-US" dirty="0"/>
              <a:t>="10141"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="7"&gt;</a:t>
            </a:r>
          </a:p>
          <a:p>
            <a:r>
              <a:rPr lang="en-US" dirty="0"/>
              <a:t>9310:    &lt;package name="</a:t>
            </a:r>
            <a:r>
              <a:rPr lang="en-US" dirty="0" err="1"/>
              <a:t>com.google.android.gms.location.history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/lib" </a:t>
            </a:r>
            <a:r>
              <a:rPr lang="en-US" dirty="0" err="1"/>
              <a:t>publicFlags</a:t>
            </a:r>
            <a:r>
              <a:rPr lang="en-US" dirty="0"/>
              <a:t>="810040901" </a:t>
            </a:r>
            <a:r>
              <a:rPr lang="en-US" dirty="0" err="1"/>
              <a:t>privateFlags</a:t>
            </a:r>
            <a:r>
              <a:rPr lang="en-US" dirty="0"/>
              <a:t>="524288"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version="1" </a:t>
            </a:r>
            <a:r>
              <a:rPr lang="en-US" dirty="0" err="1"/>
              <a:t>userId</a:t>
            </a:r>
            <a:r>
              <a:rPr lang="en-US" dirty="0"/>
              <a:t>="10191" </a:t>
            </a:r>
            <a:r>
              <a:rPr lang="en-US" dirty="0" err="1"/>
              <a:t>isOrphaned</a:t>
            </a:r>
            <a:r>
              <a:rPr lang="en-US" dirty="0"/>
              <a:t>="true"&gt;</a:t>
            </a:r>
          </a:p>
          <a:p>
            <a:r>
              <a:rPr lang="en-US" dirty="0"/>
              <a:t>10408:    &lt;updated-package name="com.google.android.gm"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version="61499782"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/lib" </a:t>
            </a:r>
            <a:r>
              <a:rPr lang="en-US" dirty="0" err="1"/>
              <a:t>userId</a:t>
            </a:r>
            <a:r>
              <a:rPr lang="en-US" dirty="0"/>
              <a:t>="10187"&gt;</a:t>
            </a:r>
          </a:p>
          <a:p>
            <a:r>
              <a:rPr lang="en-US" dirty="0"/>
              <a:t>10733:    &lt;updated-package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version="17786048" </a:t>
            </a:r>
            <a:r>
              <a:rPr lang="en-US" dirty="0" err="1"/>
              <a:t>nativeLibraryPath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sharedUserId</a:t>
            </a:r>
            <a:r>
              <a:rPr lang="en-US" dirty="0"/>
              <a:t>="10141" /&gt;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3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grep -in 'package name="com.google.android.gm' 'Pixel 3/data/system/packages.xml’</a:t>
            </a:r>
          </a:p>
          <a:p>
            <a:endParaRPr lang="en-GB" dirty="0"/>
          </a:p>
          <a:p>
            <a:r>
              <a:rPr lang="en-US" dirty="0"/>
              <a:t>3962:    &lt;package name="com.google.android.gm" </a:t>
            </a:r>
            <a:r>
              <a:rPr lang="en-US" dirty="0" err="1"/>
              <a:t>codePath</a:t>
            </a:r>
            <a:r>
              <a:rPr lang="en-US" dirty="0"/>
              <a:t>="/data/app/com.google.android.gm--QTglY_VBwLxA5dDcCqrCw=="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="/data/app/com.google.android.gm--QTglY_VBwLxA5dDcCqrCw==/lib" </a:t>
            </a:r>
            <a:r>
              <a:rPr lang="en-US" dirty="0" err="1"/>
              <a:t>publicFlags</a:t>
            </a:r>
            <a:r>
              <a:rPr lang="en-US" dirty="0"/>
              <a:t>="944488133" </a:t>
            </a:r>
            <a:r>
              <a:rPr lang="en-US" dirty="0" err="1"/>
              <a:t>privateFlags</a:t>
            </a:r>
            <a:r>
              <a:rPr lang="en-US" dirty="0"/>
              <a:t>="524288" ft="16ff237b230" it="11e8f7d4c00" </a:t>
            </a:r>
            <a:r>
              <a:rPr lang="en-US" dirty="0" err="1"/>
              <a:t>ut</a:t>
            </a:r>
            <a:r>
              <a:rPr lang="en-US" dirty="0"/>
              <a:t>="16ff237b83e" version="62049238" </a:t>
            </a:r>
            <a:r>
              <a:rPr lang="en-US" dirty="0" err="1"/>
              <a:t>userId</a:t>
            </a:r>
            <a:r>
              <a:rPr lang="en-US" dirty="0"/>
              <a:t>="10187"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="4"&gt;</a:t>
            </a:r>
          </a:p>
          <a:p>
            <a:r>
              <a:rPr lang="en-US" dirty="0"/>
              <a:t>6405:    &lt;package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="/data/app/com.google.android.gms-ZpkWIkavN2y4dNnqJLme0g=="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="/data/app/com.google.android.gms-ZpkWIkavN2y4dNnqJLme0g==/lib"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publicFlags</a:t>
            </a:r>
            <a:r>
              <a:rPr lang="en-US" dirty="0"/>
              <a:t>="-1605714235" </a:t>
            </a:r>
            <a:r>
              <a:rPr lang="en-US" dirty="0" err="1"/>
              <a:t>privateFlags</a:t>
            </a:r>
            <a:r>
              <a:rPr lang="en-US" dirty="0"/>
              <a:t>="524296" ft="17043c42548" it="11e8f7d4c00" </a:t>
            </a:r>
            <a:r>
              <a:rPr lang="en-US" dirty="0" err="1"/>
              <a:t>ut</a:t>
            </a:r>
            <a:r>
              <a:rPr lang="en-US" dirty="0"/>
              <a:t>="17043c42752" version="200414037" </a:t>
            </a:r>
            <a:r>
              <a:rPr lang="en-US" dirty="0" err="1"/>
              <a:t>sharedUserId</a:t>
            </a:r>
            <a:r>
              <a:rPr lang="en-US" dirty="0"/>
              <a:t>="10141"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="7"&gt;</a:t>
            </a:r>
          </a:p>
          <a:p>
            <a:r>
              <a:rPr lang="en-US" dirty="0"/>
              <a:t>9310:    &lt;package name="</a:t>
            </a:r>
            <a:r>
              <a:rPr lang="en-US" dirty="0" err="1"/>
              <a:t>com.google.android.gms.location.history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/lib" </a:t>
            </a:r>
            <a:r>
              <a:rPr lang="en-US" dirty="0" err="1"/>
              <a:t>publicFlags</a:t>
            </a:r>
            <a:r>
              <a:rPr lang="en-US" dirty="0"/>
              <a:t>="810040901" </a:t>
            </a:r>
            <a:r>
              <a:rPr lang="en-US" dirty="0" err="1"/>
              <a:t>privateFlags</a:t>
            </a:r>
            <a:r>
              <a:rPr lang="en-US" dirty="0"/>
              <a:t>="524288"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version="1" </a:t>
            </a:r>
            <a:r>
              <a:rPr lang="en-US" dirty="0" err="1"/>
              <a:t>userId</a:t>
            </a:r>
            <a:r>
              <a:rPr lang="en-US" dirty="0"/>
              <a:t>="10191" </a:t>
            </a:r>
            <a:r>
              <a:rPr lang="en-US" dirty="0" err="1"/>
              <a:t>isOrphaned</a:t>
            </a:r>
            <a:r>
              <a:rPr lang="en-US" dirty="0"/>
              <a:t>="true"&gt;</a:t>
            </a:r>
          </a:p>
          <a:p>
            <a:r>
              <a:rPr lang="en-US" dirty="0"/>
              <a:t>10408:    &lt;updated-package name="com.google.android.gm"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version="61499782"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/lib" </a:t>
            </a:r>
            <a:r>
              <a:rPr lang="en-US" dirty="0" err="1"/>
              <a:t>userId</a:t>
            </a:r>
            <a:r>
              <a:rPr lang="en-US" dirty="0"/>
              <a:t>="10187"&gt;</a:t>
            </a:r>
          </a:p>
          <a:p>
            <a:r>
              <a:rPr lang="en-US" dirty="0"/>
              <a:t>10733:    &lt;updated-package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version="17786048" </a:t>
            </a:r>
            <a:r>
              <a:rPr lang="en-US" dirty="0" err="1"/>
              <a:t>nativeLibraryPath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sharedUserId</a:t>
            </a:r>
            <a:r>
              <a:rPr lang="en-US" dirty="0"/>
              <a:t>="10141" /&gt;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7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https://dzone.com/articles/depth-android-package-manager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4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 'Pixel 3' -</a:t>
            </a:r>
            <a:r>
              <a:rPr lang="en-US" dirty="0" err="1"/>
              <a:t>iname</a:t>
            </a:r>
            <a:r>
              <a:rPr lang="en-US" dirty="0"/>
              <a:t>  'package*'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96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</a:t>
            </a:r>
            <a:r>
              <a:rPr lang="en-US" dirty="0" err="1"/>
              <a:t>Ei</a:t>
            </a:r>
            <a:r>
              <a:rPr lang="en-US" dirty="0"/>
              <a:t> '\.gm' 'Pixel 3’/data/system/package-</a:t>
            </a:r>
            <a:r>
              <a:rPr lang="en-US" dirty="0" err="1"/>
              <a:t>usage.list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com.google.android.gm 1580519249465 1580523580618 1580497732035 1580523580614 1580523574402 0 0 0</a:t>
            </a:r>
          </a:p>
          <a:p>
            <a:r>
              <a:rPr lang="en-US" dirty="0" err="1"/>
              <a:t>com.google.android.gms</a:t>
            </a:r>
            <a:r>
              <a:rPr lang="en-US" dirty="0"/>
              <a:t> 1580523599326 1580529895520 1580395544983 1580529394178 1580526326157 0 1580529874202 0</a:t>
            </a:r>
          </a:p>
          <a:p>
            <a:endParaRPr lang="en-US" dirty="0"/>
          </a:p>
          <a:p>
            <a:r>
              <a:rPr lang="en-US" dirty="0"/>
              <a:t>http://freeandroidforensics.blogspot.com/2014/11/some-artifacts-in-datasystem-directory.html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45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https://abrignoni.blogspot.com/2019/02/android-usagestats-xml-parser.html</a:t>
            </a:r>
          </a:p>
          <a:p>
            <a:r>
              <a:rPr lang="en-US" dirty="0"/>
              <a:t>https://developer.android.com/reference/android/app/usage/UsageEvents.Event</a:t>
            </a:r>
          </a:p>
          <a:p>
            <a:r>
              <a:rPr lang="en-US" dirty="0"/>
              <a:t>https://www.youtube.com/watch?v=ZI_vzeKA_Zg&amp;list=PLfouvuAjspTo6pWGP7otkE6SZ3QQ0b-RD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08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https://www.codevoila.com/post/58/android-tutorial-activity-lifecycle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917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tree 'Pixel 3/data/system/usagestats/' -L 2</a:t>
            </a:r>
          </a:p>
          <a:p>
            <a:r>
              <a:rPr lang="de-DE" dirty="0"/>
              <a:t>tree 'Pixel 3/data/system/usagestats/0' -L 2</a:t>
            </a:r>
          </a:p>
          <a:p>
            <a:r>
              <a:rPr lang="de-DE" dirty="0"/>
              <a:t>date -d '@1580917965671' -u</a:t>
            </a:r>
          </a:p>
          <a:p>
            <a:endParaRPr lang="de-DE" dirty="0"/>
          </a:p>
          <a:p>
            <a:r>
              <a:rPr lang="de-DE" dirty="0"/>
              <a:t>1580917965671</a:t>
            </a:r>
          </a:p>
          <a:p>
            <a:r>
              <a:rPr lang="de-DE" dirty="0"/>
              <a:t>1581004373881</a:t>
            </a:r>
          </a:p>
          <a:p>
            <a:r>
              <a:rPr lang="de-DE" dirty="0"/>
              <a:t>1581090879070</a:t>
            </a:r>
          </a:p>
          <a:p>
            <a:r>
              <a:rPr lang="de-DE" dirty="0"/>
              <a:t>1581177279272</a:t>
            </a:r>
          </a:p>
          <a:p>
            <a:r>
              <a:rPr lang="de-DE" dirty="0"/>
              <a:t>1581263873464</a:t>
            </a:r>
          </a:p>
          <a:p>
            <a:r>
              <a:rPr lang="de-DE" dirty="0"/>
              <a:t>1581350284755</a:t>
            </a:r>
          </a:p>
          <a:p>
            <a:r>
              <a:rPr lang="de-DE" dirty="0"/>
              <a:t>1581436707859</a:t>
            </a:r>
          </a:p>
          <a:p>
            <a:r>
              <a:rPr lang="de-DE" dirty="0"/>
              <a:t>1581523178051</a:t>
            </a:r>
          </a:p>
          <a:p>
            <a:r>
              <a:rPr lang="de-DE" dirty="0"/>
              <a:t>1581609587089</a:t>
            </a:r>
          </a:p>
          <a:p>
            <a:r>
              <a:rPr lang="de-DE" dirty="0"/>
              <a:t>1581696001773</a:t>
            </a:r>
          </a:p>
          <a:p>
            <a:endParaRPr lang="de-DE" dirty="0"/>
          </a:p>
          <a:p>
            <a:r>
              <a:rPr lang="de-DE" dirty="0"/>
              <a:t>https://medium.com/@quiro91/show-app-usage-with-usagestatsmanager-d47294537dab</a:t>
            </a:r>
          </a:p>
          <a:p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https://abrignoni.blogspot.com/2019/02/android-usagestats-xml-parser.html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https://www.swiftforensics.com/2020/01/usagestats-on-android-10-q.html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https://developers.google.com/protocol-buffers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97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https://martin.kleppmann.com/2012/12/05/schema-evolution-in-avro-protocol-buffers-thrift.html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12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git clone https://github.com/abrignoni/Android-Usagestats-XML-Protobuf.git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cp -</a:t>
            </a:r>
            <a:r>
              <a:rPr lang="en-US" dirty="0" err="1"/>
              <a:t>avr</a:t>
            </a:r>
            <a:r>
              <a:rPr lang="en-US" dirty="0"/>
              <a:t> 'Pixel 3/data/system/</a:t>
            </a:r>
            <a:r>
              <a:rPr lang="en-US" dirty="0" err="1"/>
              <a:t>usagestats</a:t>
            </a:r>
            <a:r>
              <a:rPr lang="en-US" dirty="0"/>
              <a:t>/' Android-</a:t>
            </a:r>
            <a:r>
              <a:rPr lang="en-US" dirty="0" err="1"/>
              <a:t>Usagestats</a:t>
            </a:r>
            <a:r>
              <a:rPr lang="en-US" dirty="0"/>
              <a:t>-XML-</a:t>
            </a:r>
            <a:r>
              <a:rPr lang="en-US" dirty="0" err="1"/>
              <a:t>Protobuf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https://github.com/abrignoni/Android-Usagestats-XML-Protobuf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2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python3 Android-Usagestats-XML-Protobuf/usagestats_conv.py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60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</a:t>
            </a:r>
            <a:r>
              <a:rPr lang="en-US" dirty="0" err="1"/>
              <a:t>usagestats.db</a:t>
            </a:r>
            <a:r>
              <a:rPr lang="en-US" dirty="0"/>
              <a:t>’</a:t>
            </a:r>
          </a:p>
          <a:p>
            <a:r>
              <a:rPr lang="en-US" dirty="0"/>
              <a:t>.tables</a:t>
            </a:r>
          </a:p>
          <a:p>
            <a:r>
              <a:rPr lang="en-US" dirty="0"/>
              <a:t>pragma </a:t>
            </a:r>
            <a:r>
              <a:rPr lang="en-US" dirty="0" err="1"/>
              <a:t>table_info</a:t>
            </a:r>
            <a:r>
              <a:rPr lang="en-US" dirty="0"/>
              <a:t>(data);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65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2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-l 'Pixel 3/data/data/</a:t>
            </a:r>
            <a:r>
              <a:rPr lang="en-US" dirty="0" err="1"/>
              <a:t>com.android.vending</a:t>
            </a:r>
            <a:r>
              <a:rPr lang="en-US" dirty="0"/>
              <a:t>’</a:t>
            </a:r>
          </a:p>
          <a:p>
            <a:r>
              <a:rPr lang="en-US" dirty="0"/>
              <a:t>https://gossipfunda.com/com-android-vending/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58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</a:t>
            </a:r>
          </a:p>
          <a:p>
            <a:r>
              <a:rPr lang="en-US" dirty="0"/>
              <a:t>.open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where </a:t>
            </a:r>
            <a:r>
              <a:rPr lang="en-GB" dirty="0" err="1"/>
              <a:t>package_name</a:t>
            </a:r>
            <a:r>
              <a:rPr lang="en-GB" dirty="0"/>
              <a:t> like '%line%'</a:t>
            </a:r>
            <a:r>
              <a:rPr lang="en-US" dirty="0"/>
              <a:t>  </a:t>
            </a:r>
            <a:r>
              <a:rPr lang="en-GB" dirty="0"/>
              <a:t>;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10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.open '</a:t>
            </a:r>
            <a:r>
              <a:rPr lang="en-US" dirty="0" err="1"/>
              <a:t>usagestats.db</a:t>
            </a:r>
            <a:r>
              <a:rPr lang="en-US" dirty="0"/>
              <a:t>'</a:t>
            </a:r>
          </a:p>
          <a:p>
            <a:endParaRPr lang="en-US" dirty="0"/>
          </a:p>
          <a:p>
            <a:r>
              <a:rPr lang="en-GB" sz="1200" dirty="0"/>
              <a:t>SELECT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usage_type</a:t>
            </a:r>
            <a:r>
              <a:rPr lang="en-GB" sz="1200" dirty="0"/>
              <a:t>,</a:t>
            </a:r>
          </a:p>
          <a:p>
            <a:r>
              <a:rPr lang="en-GB" sz="1200" dirty="0"/>
              <a:t>  datetime(</a:t>
            </a:r>
            <a:r>
              <a:rPr lang="en-GB" sz="1200" dirty="0" err="1"/>
              <a:t>lastime</a:t>
            </a:r>
            <a:r>
              <a:rPr lang="en-GB" sz="1200" dirty="0"/>
              <a:t>/1000, 'UNIXEPOCH') as </a:t>
            </a:r>
            <a:r>
              <a:rPr lang="en-GB" sz="1200" dirty="0" err="1"/>
              <a:t>lasttimeactive</a:t>
            </a:r>
            <a:r>
              <a:rPr lang="en-GB" sz="1200" dirty="0"/>
              <a:t>,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timeactive</a:t>
            </a:r>
            <a:r>
              <a:rPr lang="en-GB" sz="1200" dirty="0"/>
              <a:t> as </a:t>
            </a:r>
            <a:r>
              <a:rPr lang="en-GB" sz="1200" dirty="0" err="1"/>
              <a:t>time_Active_in_msecs</a:t>
            </a:r>
            <a:r>
              <a:rPr lang="en-GB" sz="1200" dirty="0"/>
              <a:t>,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timeactive</a:t>
            </a:r>
            <a:r>
              <a:rPr lang="en-GB" sz="1200" dirty="0"/>
              <a:t>/1000 as </a:t>
            </a:r>
            <a:r>
              <a:rPr lang="en-GB" sz="1200" dirty="0" err="1"/>
              <a:t>timeactive_in_secs</a:t>
            </a:r>
            <a:r>
              <a:rPr lang="en-GB" sz="1200" dirty="0"/>
              <a:t>,</a:t>
            </a:r>
          </a:p>
          <a:p>
            <a:r>
              <a:rPr lang="en-GB" sz="1200" dirty="0"/>
              <a:t>  package,</a:t>
            </a:r>
          </a:p>
          <a:p>
            <a:r>
              <a:rPr lang="en-GB" sz="1200" dirty="0"/>
              <a:t>CASE types</a:t>
            </a:r>
          </a:p>
          <a:p>
            <a:r>
              <a:rPr lang="en-GB" sz="1200" dirty="0"/>
              <a:t>     WHEN '1' THEN 'MOVE_TO_FOREGROUND'</a:t>
            </a:r>
          </a:p>
          <a:p>
            <a:r>
              <a:rPr lang="en-GB" sz="1200" dirty="0"/>
              <a:t>     WHEN '2' THEN 'MOVE_TO_BACKGROUND'</a:t>
            </a:r>
          </a:p>
          <a:p>
            <a:r>
              <a:rPr lang="en-GB" sz="1200" dirty="0"/>
              <a:t>     WHEN '5' THEN 'CONFIGURATION_CHANGE'</a:t>
            </a:r>
          </a:p>
          <a:p>
            <a:r>
              <a:rPr lang="en-GB" sz="1200" dirty="0"/>
              <a:t>     WHEN '7' THEN 'USER_INTERACTION'</a:t>
            </a:r>
          </a:p>
          <a:p>
            <a:r>
              <a:rPr lang="en-GB" sz="1200" dirty="0"/>
              <a:t>     WHEN '8' THEN 'SHORTCUT_INVOCATION'</a:t>
            </a:r>
          </a:p>
          <a:p>
            <a:r>
              <a:rPr lang="en-GB" sz="1200" dirty="0"/>
              <a:t>     WHEN '23' THEN 'ACTIVITY_STOPPED'</a:t>
            </a:r>
          </a:p>
          <a:p>
            <a:r>
              <a:rPr lang="en-GB" sz="1200" dirty="0"/>
              <a:t>     ELSE types</a:t>
            </a:r>
          </a:p>
          <a:p>
            <a:r>
              <a:rPr lang="en-GB" sz="1200" dirty="0"/>
              <a:t>END types,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classs</a:t>
            </a:r>
            <a:r>
              <a:rPr lang="en-GB" sz="1200" dirty="0"/>
              <a:t>,</a:t>
            </a:r>
          </a:p>
          <a:p>
            <a:r>
              <a:rPr lang="en-GB" sz="1200" dirty="0"/>
              <a:t>  source</a:t>
            </a:r>
          </a:p>
          <a:p>
            <a:r>
              <a:rPr lang="en-GB" sz="1200" dirty="0"/>
              <a:t>FROM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where </a:t>
            </a:r>
            <a:r>
              <a:rPr lang="en-GB" dirty="0"/>
              <a:t>package = '</a:t>
            </a:r>
            <a:r>
              <a:rPr lang="en-GB" dirty="0" err="1"/>
              <a:t>jp.naver.line.android</a:t>
            </a:r>
            <a:r>
              <a:rPr lang="en-GB" dirty="0"/>
              <a:t>'</a:t>
            </a:r>
            <a:r>
              <a:rPr lang="en-GB" sz="1200" dirty="0"/>
              <a:t>   and </a:t>
            </a:r>
            <a:r>
              <a:rPr lang="en-GB" sz="1200" dirty="0" err="1"/>
              <a:t>usage_type</a:t>
            </a:r>
            <a:r>
              <a:rPr lang="en-GB" sz="1200" dirty="0"/>
              <a:t> ='event-log'  </a:t>
            </a:r>
            <a:endParaRPr lang="en-GB" dirty="0"/>
          </a:p>
          <a:p>
            <a:r>
              <a:rPr lang="en-GB" sz="1200" dirty="0"/>
              <a:t>ORDER BY </a:t>
            </a:r>
            <a:r>
              <a:rPr lang="en-GB" sz="1200" dirty="0" err="1"/>
              <a:t>lasttimeactive</a:t>
            </a:r>
            <a:r>
              <a:rPr lang="en-GB" sz="1200" dirty="0"/>
              <a:t> ;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919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013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</a:t>
            </a:r>
          </a:p>
          <a:p>
            <a:r>
              <a:rPr lang="en-GB" dirty="0"/>
              <a:t>  </a:t>
            </a:r>
            <a:r>
              <a:rPr lang="en-GB" dirty="0" err="1"/>
              <a:t>usage_type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lastime</a:t>
            </a:r>
            <a:r>
              <a:rPr lang="en-GB" dirty="0"/>
              <a:t>, </a:t>
            </a:r>
          </a:p>
          <a:p>
            <a:r>
              <a:rPr lang="en-GB" dirty="0"/>
              <a:t>  datetime(</a:t>
            </a:r>
            <a:r>
              <a:rPr lang="en-GB" dirty="0" err="1"/>
              <a:t>lastime</a:t>
            </a:r>
            <a:r>
              <a:rPr lang="en-GB" dirty="0"/>
              <a:t>/1000, 'UNIXEPOCH') as </a:t>
            </a:r>
            <a:r>
              <a:rPr lang="en-GB" dirty="0" err="1"/>
              <a:t>lasttimeactive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 as </a:t>
            </a:r>
            <a:r>
              <a:rPr lang="en-GB" dirty="0" err="1"/>
              <a:t>time_Active_in_msecs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/1000 as </a:t>
            </a:r>
            <a:r>
              <a:rPr lang="en-GB" dirty="0" err="1"/>
              <a:t>timeactive_in_secs</a:t>
            </a:r>
            <a:r>
              <a:rPr lang="en-GB" dirty="0"/>
              <a:t>,</a:t>
            </a:r>
          </a:p>
          <a:p>
            <a:r>
              <a:rPr lang="en-GB" dirty="0"/>
              <a:t>  package,</a:t>
            </a:r>
          </a:p>
          <a:p>
            <a:r>
              <a:rPr lang="en-GB" dirty="0"/>
              <a:t>CASE types</a:t>
            </a:r>
          </a:p>
          <a:p>
            <a:r>
              <a:rPr lang="en-GB" dirty="0"/>
              <a:t>     WHEN '1' THEN 'MOVE_TO_FOREGROUND'</a:t>
            </a:r>
          </a:p>
          <a:p>
            <a:r>
              <a:rPr lang="en-GB" dirty="0"/>
              <a:t>     WHEN '2' THEN 'MOVE_TO_BACKGROUND'</a:t>
            </a:r>
          </a:p>
          <a:p>
            <a:r>
              <a:rPr lang="en-GB" dirty="0"/>
              <a:t>     WHEN '5' THEN 'CONFIGURATION_CHANGE'</a:t>
            </a:r>
          </a:p>
          <a:p>
            <a:r>
              <a:rPr lang="en-GB" dirty="0"/>
              <a:t>     WHEN '7' THEN 'USER_INTERACTION'</a:t>
            </a:r>
          </a:p>
          <a:p>
            <a:r>
              <a:rPr lang="en-GB" dirty="0"/>
              <a:t>     WHEN '8' THEN 'SHORTCUT_INVOCATION'</a:t>
            </a:r>
          </a:p>
          <a:p>
            <a:r>
              <a:rPr lang="en-GB" dirty="0"/>
              <a:t>     WHEN '23' THEN 'ACTIVITY_STOPPED'</a:t>
            </a:r>
          </a:p>
          <a:p>
            <a:r>
              <a:rPr lang="en-GB" dirty="0"/>
              <a:t>     ELSE types</a:t>
            </a:r>
          </a:p>
          <a:p>
            <a:r>
              <a:rPr lang="en-GB" dirty="0"/>
              <a:t>END types,</a:t>
            </a:r>
          </a:p>
          <a:p>
            <a:r>
              <a:rPr lang="en-GB" dirty="0"/>
              <a:t>  </a:t>
            </a:r>
            <a:r>
              <a:rPr lang="en-GB" dirty="0" err="1"/>
              <a:t>classs</a:t>
            </a:r>
            <a:r>
              <a:rPr lang="en-GB" dirty="0"/>
              <a:t>,</a:t>
            </a:r>
          </a:p>
          <a:p>
            <a:r>
              <a:rPr lang="en-GB" dirty="0"/>
              <a:t>  source</a:t>
            </a:r>
          </a:p>
          <a:p>
            <a:r>
              <a:rPr lang="en-GB" dirty="0"/>
              <a:t>FROM data </a:t>
            </a:r>
          </a:p>
          <a:p>
            <a:r>
              <a:rPr lang="en-GB" dirty="0"/>
              <a:t>where package = '</a:t>
            </a:r>
            <a:r>
              <a:rPr lang="en-GB" dirty="0" err="1"/>
              <a:t>jp.naver.line.android</a:t>
            </a:r>
            <a:r>
              <a:rPr lang="en-GB" dirty="0"/>
              <a:t>'   and </a:t>
            </a:r>
            <a:r>
              <a:rPr lang="en-GB" dirty="0" err="1"/>
              <a:t>usage_type</a:t>
            </a:r>
            <a:r>
              <a:rPr lang="en-GB" dirty="0"/>
              <a:t> ='event-log'  </a:t>
            </a:r>
          </a:p>
          <a:p>
            <a:r>
              <a:rPr lang="en-GB" dirty="0"/>
              <a:t>ORDER BY </a:t>
            </a:r>
            <a:r>
              <a:rPr lang="en-GB" dirty="0" err="1"/>
              <a:t>lasttimeactive</a:t>
            </a:r>
            <a:r>
              <a:rPr lang="en-GB" dirty="0"/>
              <a:t> 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005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19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</a:t>
            </a:r>
          </a:p>
          <a:p>
            <a:r>
              <a:rPr lang="en-GB" dirty="0"/>
              <a:t>  </a:t>
            </a:r>
            <a:r>
              <a:rPr lang="en-GB" dirty="0" err="1"/>
              <a:t>usage_type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lastime</a:t>
            </a:r>
            <a:r>
              <a:rPr lang="en-GB" dirty="0"/>
              <a:t>, </a:t>
            </a:r>
          </a:p>
          <a:p>
            <a:r>
              <a:rPr lang="en-GB" dirty="0"/>
              <a:t>  datetime(</a:t>
            </a:r>
            <a:r>
              <a:rPr lang="en-GB" dirty="0" err="1"/>
              <a:t>lastime</a:t>
            </a:r>
            <a:r>
              <a:rPr lang="en-GB" dirty="0"/>
              <a:t>/1000, 'UNIXEPOCH') as </a:t>
            </a:r>
            <a:r>
              <a:rPr lang="en-GB" dirty="0" err="1"/>
              <a:t>lasttimeactive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 as </a:t>
            </a:r>
            <a:r>
              <a:rPr lang="en-GB" dirty="0" err="1"/>
              <a:t>time_Active_in_msecs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/1000 as </a:t>
            </a:r>
            <a:r>
              <a:rPr lang="en-GB" dirty="0" err="1"/>
              <a:t>timeactive_in_secs</a:t>
            </a:r>
            <a:r>
              <a:rPr lang="en-GB" dirty="0"/>
              <a:t>,</a:t>
            </a:r>
          </a:p>
          <a:p>
            <a:r>
              <a:rPr lang="en-GB" dirty="0"/>
              <a:t>  package,</a:t>
            </a:r>
          </a:p>
          <a:p>
            <a:r>
              <a:rPr lang="en-GB" dirty="0"/>
              <a:t>CASE types</a:t>
            </a:r>
          </a:p>
          <a:p>
            <a:r>
              <a:rPr lang="en-GB" dirty="0"/>
              <a:t>     WHEN '1' THEN 'MOVE_TO_FOREGROUND'</a:t>
            </a:r>
          </a:p>
          <a:p>
            <a:r>
              <a:rPr lang="en-GB" dirty="0"/>
              <a:t>     WHEN '2' THEN 'MOVE_TO_BACKGROUND'</a:t>
            </a:r>
          </a:p>
          <a:p>
            <a:r>
              <a:rPr lang="en-GB" dirty="0"/>
              <a:t>     WHEN '5' THEN 'CONFIGURATION_CHANGE'</a:t>
            </a:r>
          </a:p>
          <a:p>
            <a:r>
              <a:rPr lang="en-GB" dirty="0"/>
              <a:t>     WHEN '7' THEN 'USER_INTERACTION'</a:t>
            </a:r>
          </a:p>
          <a:p>
            <a:r>
              <a:rPr lang="en-GB" dirty="0"/>
              <a:t>     WHEN '8' THEN 'SHORTCUT_INVOCATION'</a:t>
            </a:r>
          </a:p>
          <a:p>
            <a:r>
              <a:rPr lang="en-GB" dirty="0"/>
              <a:t>     WHEN '23' THEN 'ACTIVITY_STOPPED'</a:t>
            </a:r>
          </a:p>
          <a:p>
            <a:r>
              <a:rPr lang="en-GB" dirty="0"/>
              <a:t>     ELSE types</a:t>
            </a:r>
          </a:p>
          <a:p>
            <a:r>
              <a:rPr lang="en-GB" dirty="0"/>
              <a:t>END types,</a:t>
            </a:r>
          </a:p>
          <a:p>
            <a:r>
              <a:rPr lang="en-GB" dirty="0"/>
              <a:t>  </a:t>
            </a:r>
            <a:r>
              <a:rPr lang="en-GB" dirty="0" err="1"/>
              <a:t>classs</a:t>
            </a:r>
            <a:r>
              <a:rPr lang="en-GB" dirty="0"/>
              <a:t>,</a:t>
            </a:r>
          </a:p>
          <a:p>
            <a:r>
              <a:rPr lang="en-GB" dirty="0"/>
              <a:t>  source</a:t>
            </a:r>
          </a:p>
          <a:p>
            <a:r>
              <a:rPr lang="en-GB" dirty="0"/>
              <a:t>FROM data </a:t>
            </a:r>
          </a:p>
          <a:p>
            <a:r>
              <a:rPr lang="en-GB" dirty="0"/>
              <a:t>where </a:t>
            </a:r>
            <a:r>
              <a:rPr lang="en-GB" dirty="0" err="1"/>
              <a:t>usage_type</a:t>
            </a:r>
            <a:r>
              <a:rPr lang="en-GB" dirty="0"/>
              <a:t> ='event-log' and </a:t>
            </a:r>
            <a:r>
              <a:rPr lang="en-GB" dirty="0" err="1"/>
              <a:t>lastime</a:t>
            </a:r>
            <a:r>
              <a:rPr lang="en-GB" dirty="0"/>
              <a:t> &gt; 1581271520730</a:t>
            </a:r>
          </a:p>
          <a:p>
            <a:r>
              <a:rPr lang="en-GB" dirty="0"/>
              <a:t>ORDER BY </a:t>
            </a:r>
            <a:r>
              <a:rPr lang="en-GB" dirty="0" err="1"/>
              <a:t>lasttimeactive</a:t>
            </a:r>
            <a:r>
              <a:rPr lang="en-GB" dirty="0"/>
              <a:t> limit 20;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-l 'Pixel 3/data/data/</a:t>
            </a:r>
            <a:r>
              <a:rPr lang="en-US" dirty="0" err="1"/>
              <a:t>com.android.vending</a:t>
            </a:r>
            <a:r>
              <a:rPr lang="en-US" dirty="0"/>
              <a:t>/databases'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4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sqlitebrowser</a:t>
            </a:r>
            <a:r>
              <a:rPr lang="en-US" dirty="0"/>
              <a:t>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'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0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’</a:t>
            </a:r>
          </a:p>
          <a:p>
            <a:r>
              <a:rPr lang="en-US" dirty="0"/>
              <a:t>.tables</a:t>
            </a:r>
          </a:p>
          <a:p>
            <a:r>
              <a:rPr lang="en-US" dirty="0"/>
              <a:t>PRAGMA </a:t>
            </a:r>
            <a:r>
              <a:rPr lang="en-US" dirty="0" err="1"/>
              <a:t>table_info</a:t>
            </a:r>
            <a:r>
              <a:rPr lang="en-US" dirty="0"/>
              <a:t>(</a:t>
            </a:r>
            <a:r>
              <a:rPr lang="en-US" dirty="0" err="1"/>
              <a:t>appstate</a:t>
            </a:r>
            <a:r>
              <a:rPr lang="en-US" dirty="0"/>
              <a:t>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delivery_data_timestamp_ms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limit 20;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21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delivery_data_timestamp_ms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where lower(title) like '%chat%';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5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1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16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54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6852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44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0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5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0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8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6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4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6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5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65C22729-CF3E-232D-F90E-3179C944A8B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88" y="6112601"/>
            <a:ext cx="681101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hyperlink" Target="mailto:thisisdfir@gmail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06.png"/><Relationship Id="rId26" Type="http://schemas.openxmlformats.org/officeDocument/2006/relationships/image" Target="../media/image110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14.png"/><Relationship Id="rId42" Type="http://schemas.openxmlformats.org/officeDocument/2006/relationships/image" Target="../media/image118.png"/><Relationship Id="rId7" Type="http://schemas.openxmlformats.org/officeDocument/2006/relationships/customXml" Target="../ink/ink3.xml"/><Relationship Id="rId2" Type="http://schemas.openxmlformats.org/officeDocument/2006/relationships/image" Target="../media/image104.png"/><Relationship Id="rId16" Type="http://schemas.openxmlformats.org/officeDocument/2006/relationships/image" Target="../media/image105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customXml" Target="../ink/ink5.xml"/><Relationship Id="rId24" Type="http://schemas.openxmlformats.org/officeDocument/2006/relationships/image" Target="../media/image109.png"/><Relationship Id="rId32" Type="http://schemas.openxmlformats.org/officeDocument/2006/relationships/image" Target="../media/image113.png"/><Relationship Id="rId37" Type="http://schemas.openxmlformats.org/officeDocument/2006/relationships/customXml" Target="../ink/ink18.xml"/><Relationship Id="rId40" Type="http://schemas.openxmlformats.org/officeDocument/2006/relationships/image" Target="../media/image117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11.png"/><Relationship Id="rId36" Type="http://schemas.openxmlformats.org/officeDocument/2006/relationships/image" Target="../media/image115.png"/><Relationship Id="rId10" Type="http://schemas.openxmlformats.org/officeDocument/2006/relationships/image" Target="../media/image1020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119.png"/><Relationship Id="rId4" Type="http://schemas.openxmlformats.org/officeDocument/2006/relationships/image" Target="../media/image99.png"/><Relationship Id="rId9" Type="http://schemas.openxmlformats.org/officeDocument/2006/relationships/customXml" Target="../ink/ink4.xml"/><Relationship Id="rId14" Type="http://schemas.openxmlformats.org/officeDocument/2006/relationships/image" Target="../media/image1040.png"/><Relationship Id="rId22" Type="http://schemas.openxmlformats.org/officeDocument/2006/relationships/image" Target="../media/image108.png"/><Relationship Id="rId27" Type="http://schemas.openxmlformats.org/officeDocument/2006/relationships/customXml" Target="../ink/ink13.xml"/><Relationship Id="rId30" Type="http://schemas.openxmlformats.org/officeDocument/2006/relationships/image" Target="../media/image112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8" Type="http://schemas.openxmlformats.org/officeDocument/2006/relationships/image" Target="../media/image1010.png"/><Relationship Id="rId3" Type="http://schemas.openxmlformats.org/officeDocument/2006/relationships/customXml" Target="../ink/ink1.xml"/><Relationship Id="rId12" Type="http://schemas.openxmlformats.org/officeDocument/2006/relationships/image" Target="../media/image103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16.png"/><Relationship Id="rId46" Type="http://schemas.openxmlformats.org/officeDocument/2006/relationships/image" Target="../media/image120.png"/><Relationship Id="rId20" Type="http://schemas.openxmlformats.org/officeDocument/2006/relationships/image" Target="../media/image107.png"/><Relationship Id="rId41" Type="http://schemas.openxmlformats.org/officeDocument/2006/relationships/customXml" Target="../ink/ink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eveloper.android.com/reference/android/app/usage/UsageEvents.Event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649C4F-48C8-4CC6-BAE6-40898A5F8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Tracking Apps though App’s Life Cycle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91333-6596-4646-9C81-7FDF36633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/>
            <a:r>
              <a:rPr lang="en-US"/>
              <a:t>Case study of Pixel 3</a:t>
            </a:r>
          </a:p>
        </p:txBody>
      </p:sp>
      <p:sp>
        <p:nvSpPr>
          <p:cNvPr id="34" name="Isosceles Triangle 1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Graphic 8" descr="Cell Phone">
            <a:extLst>
              <a:ext uri="{FF2B5EF4-FFF2-40B4-BE49-F238E27FC236}">
                <a16:creationId xmlns:a16="http://schemas.microsoft.com/office/drawing/2014/main" id="{94CAC737-0F98-85F4-5C9B-2379AF766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2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343A-09C6-4BF2-9BD3-3EFDB0C0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7" y="699498"/>
            <a:ext cx="6890004" cy="545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50FE2-7AB2-4969-821E-48EDB82A9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781" y="2284341"/>
            <a:ext cx="4075404" cy="3894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35E9E-82D7-4E63-B7D3-E5BEA74F24DD}"/>
              </a:ext>
            </a:extLst>
          </p:cNvPr>
          <p:cNvSpPr txBox="1"/>
          <p:nvPr/>
        </p:nvSpPr>
        <p:spPr>
          <a:xfrm>
            <a:off x="570787" y="330166"/>
            <a:ext cx="210897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Exam </a:t>
            </a:r>
            <a:r>
              <a:rPr lang="en-GB" i="1" dirty="0" err="1">
                <a:solidFill>
                  <a:srgbClr val="C00000"/>
                </a:solidFill>
              </a:rPr>
              <a:t>appstate</a:t>
            </a:r>
            <a:r>
              <a:rPr lang="en-GB" dirty="0"/>
              <a:t> fields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0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6E897-F586-49F7-B8FD-CF1416A1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88" y="1420663"/>
            <a:ext cx="11775311" cy="4164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118D5-A105-4159-9115-CB9B293B05ED}"/>
              </a:ext>
            </a:extLst>
          </p:cNvPr>
          <p:cNvSpPr txBox="1"/>
          <p:nvPr/>
        </p:nvSpPr>
        <p:spPr>
          <a:xfrm>
            <a:off x="0" y="903981"/>
            <a:ext cx="212481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List 20 installed apps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80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8F0B-BFAF-4462-9A5F-6789DFD3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Has the user downloaded </a:t>
            </a:r>
            <a:r>
              <a:rPr lang="en-US" sz="2800" i="1"/>
              <a:t>WeChat</a:t>
            </a:r>
            <a:r>
              <a:rPr lang="en-US" sz="280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DD27-4540-4733-9DAC-FD5882ABD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100"/>
              <a:t>WeChat is a Chinese multi-purpose messaging, social media and mobile payment app </a:t>
            </a:r>
          </a:p>
          <a:p>
            <a:pPr lvl="1">
              <a:lnSpc>
                <a:spcPct val="90000"/>
              </a:lnSpc>
            </a:pPr>
            <a:r>
              <a:rPr lang="en-GB" sz="1100"/>
              <a:t>Developed by Tencent</a:t>
            </a:r>
          </a:p>
          <a:p>
            <a:pPr lvl="1">
              <a:lnSpc>
                <a:spcPct val="90000"/>
              </a:lnSpc>
            </a:pPr>
            <a:r>
              <a:rPr lang="en-GB" sz="1100"/>
              <a:t>First released in 2011 </a:t>
            </a:r>
          </a:p>
          <a:p>
            <a:pPr>
              <a:lnSpc>
                <a:spcPct val="90000"/>
              </a:lnSpc>
            </a:pPr>
            <a:r>
              <a:rPr lang="en-GB" sz="1100"/>
              <a:t>The world's largest standalone mobile app in 2018</a:t>
            </a:r>
          </a:p>
          <a:p>
            <a:pPr lvl="1">
              <a:lnSpc>
                <a:spcPct val="90000"/>
              </a:lnSpc>
            </a:pPr>
            <a:r>
              <a:rPr lang="en-GB" sz="1100"/>
              <a:t>over 1 billion monthly active users.</a:t>
            </a:r>
          </a:p>
          <a:p>
            <a:pPr>
              <a:lnSpc>
                <a:spcPct val="90000"/>
              </a:lnSpc>
            </a:pPr>
            <a:r>
              <a:rPr lang="en-GB" sz="1100"/>
              <a:t>WeChat has been described as China's "app for everything" </a:t>
            </a:r>
          </a:p>
          <a:p>
            <a:pPr lvl="1">
              <a:lnSpc>
                <a:spcPct val="90000"/>
              </a:lnSpc>
            </a:pPr>
            <a:r>
              <a:rPr lang="en-GB" sz="1100"/>
              <a:t>because of its wide range of functions. </a:t>
            </a:r>
          </a:p>
          <a:p>
            <a:pPr>
              <a:lnSpc>
                <a:spcPct val="90000"/>
              </a:lnSpc>
            </a:pPr>
            <a:r>
              <a:rPr lang="en-GB" sz="1100"/>
              <a:t>Key functions</a:t>
            </a:r>
          </a:p>
          <a:p>
            <a:pPr lvl="1">
              <a:lnSpc>
                <a:spcPct val="90000"/>
              </a:lnSpc>
            </a:pPr>
            <a:r>
              <a:rPr lang="en-GB" sz="1100"/>
              <a:t>text messaging, hold-to-talk voice messaging, broadcast (one-to-many) messaging, video conferencing, video games, sharing of photographs and videos, and location sharing.</a:t>
            </a:r>
            <a:endParaRPr lang="en-US" sz="1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F53F6-2D7C-4007-BB35-E0EB978D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14" y="969407"/>
            <a:ext cx="5062993" cy="49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35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B2C402-7409-4BE4-BC65-0F710F33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Search app using SQL statement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7FEC2-A7AC-4321-A57C-36F0F61F9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80" y="2854339"/>
            <a:ext cx="11080440" cy="1729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3C8824-ACCD-4D1A-928A-6D96636C8002}"/>
              </a:ext>
            </a:extLst>
          </p:cNvPr>
          <p:cNvSpPr txBox="1"/>
          <p:nvPr/>
        </p:nvSpPr>
        <p:spPr>
          <a:xfrm>
            <a:off x="555780" y="2485007"/>
            <a:ext cx="208140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Search title with </a:t>
            </a:r>
            <a:r>
              <a:rPr lang="en-GB" i="1" dirty="0">
                <a:solidFill>
                  <a:srgbClr val="C00000"/>
                </a:solidFill>
              </a:rPr>
              <a:t>like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50C7E-BBD7-4D59-A56E-2AEEEC700EE4}"/>
              </a:ext>
            </a:extLst>
          </p:cNvPr>
          <p:cNvSpPr txBox="1"/>
          <p:nvPr/>
        </p:nvSpPr>
        <p:spPr>
          <a:xfrm>
            <a:off x="6096000" y="2161841"/>
            <a:ext cx="432945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lower(title): </a:t>
            </a:r>
            <a:r>
              <a:rPr lang="en-US" dirty="0"/>
              <a:t>convert title string to lower case</a:t>
            </a:r>
          </a:p>
          <a:p>
            <a:r>
              <a:rPr lang="en-US" dirty="0">
                <a:solidFill>
                  <a:srgbClr val="FF0000"/>
                </a:solidFill>
              </a:rPr>
              <a:t>%chat%: </a:t>
            </a:r>
            <a:r>
              <a:rPr lang="en-US" dirty="0"/>
              <a:t>match any title with ‘</a:t>
            </a:r>
            <a:r>
              <a:rPr lang="en-US" i="1" dirty="0">
                <a:solidFill>
                  <a:srgbClr val="C00000"/>
                </a:solidFill>
              </a:rPr>
              <a:t>chat’</a:t>
            </a:r>
            <a:r>
              <a:rPr lang="en-US" dirty="0"/>
              <a:t> keyword</a:t>
            </a:r>
          </a:p>
        </p:txBody>
      </p:sp>
    </p:spTree>
    <p:extLst>
      <p:ext uri="{BB962C8B-B14F-4D97-AF65-F5344CB8AC3E}">
        <p14:creationId xmlns:p14="http://schemas.microsoft.com/office/powerpoint/2010/main" val="399941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63485-D026-4409-BAA7-2279649A6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45" y="3764543"/>
            <a:ext cx="10737510" cy="1211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B69870-A552-4972-AC57-AA7A48FF6103}"/>
              </a:ext>
            </a:extLst>
          </p:cNvPr>
          <p:cNvSpPr txBox="1"/>
          <p:nvPr/>
        </p:nvSpPr>
        <p:spPr>
          <a:xfrm>
            <a:off x="727245" y="2287215"/>
            <a:ext cx="4901406" cy="147732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keep output column name when export to .</a:t>
            </a:r>
            <a:r>
              <a:rPr lang="en-GB" i="1" dirty="0">
                <a:solidFill>
                  <a:srgbClr val="C00000"/>
                </a:solidFill>
              </a:rPr>
              <a:t>csv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change to .</a:t>
            </a:r>
            <a:r>
              <a:rPr lang="en-GB" i="1" dirty="0" err="1">
                <a:solidFill>
                  <a:srgbClr val="C00000"/>
                </a:solidFill>
              </a:rPr>
              <a:t>cvs</a:t>
            </a:r>
            <a:r>
              <a:rPr lang="en-GB" dirty="0"/>
              <a:t> mode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ready to export to appstate.</a:t>
            </a:r>
            <a:r>
              <a:rPr lang="en-GB" i="1" dirty="0">
                <a:solidFill>
                  <a:srgbClr val="C00000"/>
                </a:solidFill>
              </a:rPr>
              <a:t>csv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export specified columns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quit </a:t>
            </a:r>
            <a:r>
              <a:rPr lang="en-GB" i="1" dirty="0">
                <a:solidFill>
                  <a:srgbClr val="C00000"/>
                </a:solidFill>
              </a:rPr>
              <a:t>sqlite3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2813A54-B18F-4298-8160-B386AE22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Search app in </a:t>
            </a:r>
            <a:r>
              <a:rPr lang="en-US" i="1" dirty="0">
                <a:solidFill>
                  <a:srgbClr val="C00000"/>
                </a:solidFill>
              </a:rPr>
              <a:t>.csv</a:t>
            </a:r>
          </a:p>
        </p:txBody>
      </p:sp>
    </p:spTree>
    <p:extLst>
      <p:ext uri="{BB962C8B-B14F-4D97-AF65-F5344CB8AC3E}">
        <p14:creationId xmlns:p14="http://schemas.microsoft.com/office/powerpoint/2010/main" val="229839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3A31-BE44-4ECD-A5BE-65DC087C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31" y="2287370"/>
            <a:ext cx="6325148" cy="769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92DF35-E31F-4FE0-A931-E059CACEB92D}"/>
              </a:ext>
            </a:extLst>
          </p:cNvPr>
          <p:cNvSpPr txBox="1"/>
          <p:nvPr/>
        </p:nvSpPr>
        <p:spPr>
          <a:xfrm>
            <a:off x="1525531" y="1918038"/>
            <a:ext cx="2116798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verify the output file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387EF-8257-4D23-914D-239AFAE47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531" y="3692948"/>
            <a:ext cx="7285351" cy="777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2A22A4-3C03-4881-9DF3-01730C9ECF1D}"/>
              </a:ext>
            </a:extLst>
          </p:cNvPr>
          <p:cNvSpPr txBox="1"/>
          <p:nvPr/>
        </p:nvSpPr>
        <p:spPr>
          <a:xfrm>
            <a:off x="1525531" y="3323616"/>
            <a:ext cx="227697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Search for </a:t>
            </a:r>
            <a:r>
              <a:rPr lang="en-GB" i="1" dirty="0" err="1">
                <a:solidFill>
                  <a:srgbClr val="C00000"/>
                </a:solidFill>
              </a:rPr>
              <a:t>wechat</a:t>
            </a:r>
            <a:r>
              <a:rPr lang="en-GB" dirty="0"/>
              <a:t>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3332-FFD4-474A-943C-1606FD93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email is associated with </a:t>
            </a:r>
            <a:r>
              <a:rPr lang="en-US" i="1" dirty="0">
                <a:solidFill>
                  <a:srgbClr val="C00000"/>
                </a:solidFill>
              </a:rPr>
              <a:t>WeChat</a:t>
            </a:r>
            <a:r>
              <a:rPr lang="en-US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66427-21D2-4F34-8CE6-20FF5268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45888"/>
            <a:ext cx="8571781" cy="91456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005E63-C5D5-49B0-ADC0-13F84B39D864}"/>
              </a:ext>
            </a:extLst>
          </p:cNvPr>
          <p:cNvCxnSpPr/>
          <p:nvPr/>
        </p:nvCxnSpPr>
        <p:spPr>
          <a:xfrm flipH="1">
            <a:off x="7830880" y="2520343"/>
            <a:ext cx="363985" cy="328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1B0713-961E-496B-BE70-A1672DBF78EA}"/>
              </a:ext>
            </a:extLst>
          </p:cNvPr>
          <p:cNvSpPr txBox="1"/>
          <p:nvPr/>
        </p:nvSpPr>
        <p:spPr>
          <a:xfrm>
            <a:off x="838200" y="1876556"/>
            <a:ext cx="5930598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Found that </a:t>
            </a:r>
            <a:r>
              <a:rPr lang="en-GB" dirty="0">
                <a:hlinkClick r:id="rId4"/>
              </a:rPr>
              <a:t>thisisdfir@gmail.com</a:t>
            </a:r>
            <a:r>
              <a:rPr lang="en-GB" dirty="0"/>
              <a:t> is associated with WeChat 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C6790B-40D4-4330-9BC4-C117C5FC3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62367"/>
            <a:ext cx="3688400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AD78D-27F3-4D4F-BE49-2B4F07BB0DC1}"/>
              </a:ext>
            </a:extLst>
          </p:cNvPr>
          <p:cNvSpPr txBox="1"/>
          <p:nvPr/>
        </p:nvSpPr>
        <p:spPr>
          <a:xfrm>
            <a:off x="838200" y="3593035"/>
            <a:ext cx="359931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Convert integer to downloaded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4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164D-4D3C-4713-8024-8A09383B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time span between the first and last app downloaded (</a:t>
            </a:r>
            <a:r>
              <a:rPr lang="en-US" dirty="0">
                <a:solidFill>
                  <a:srgbClr val="C00000"/>
                </a:solidFill>
              </a:rPr>
              <a:t>less then 2 hours</a:t>
            </a:r>
            <a:r>
              <a:rPr lang="en-US" dirty="0"/>
              <a:t>)?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EDE49-AB22-4297-BFA8-BE980FD7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00617"/>
            <a:ext cx="9945146" cy="2694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D33C8-E89E-4698-BAB5-15A08960BF4C}"/>
              </a:ext>
            </a:extLst>
          </p:cNvPr>
          <p:cNvSpPr txBox="1"/>
          <p:nvPr/>
        </p:nvSpPr>
        <p:spPr>
          <a:xfrm>
            <a:off x="838200" y="2431285"/>
            <a:ext cx="641919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Find the time of the app downloaded and the last app downloaded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A4276-41C8-4FFB-98CC-07822F793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163" y="1564920"/>
            <a:ext cx="2666183" cy="123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03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8" descr="Question mark boxes">
            <a:extLst>
              <a:ext uri="{FF2B5EF4-FFF2-40B4-BE49-F238E27FC236}">
                <a16:creationId xmlns:a16="http://schemas.microsoft.com/office/drawing/2014/main" id="{2CC7113E-C1F4-DA88-F0F0-38A18A0E2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26990" r="15060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D99EE3-1ED2-471F-916D-AD20CA2B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2. Find Purchased Apps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81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A32AC-D14D-40D2-87F4-E2306AD49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6561"/>
            <a:ext cx="7707881" cy="40879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FBF1CA-F75C-4767-9C49-7E32FB74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database stores purchased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8A67-147E-4725-A259-3B4C06CD67C1}"/>
              </a:ext>
            </a:extLst>
          </p:cNvPr>
          <p:cNvSpPr txBox="1"/>
          <p:nvPr/>
        </p:nvSpPr>
        <p:spPr>
          <a:xfrm>
            <a:off x="8546081" y="5067257"/>
            <a:ext cx="206934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account</a:t>
            </a:r>
          </a:p>
          <a:p>
            <a:r>
              <a:rPr lang="en-US" sz="1600" dirty="0"/>
              <a:t>doc-id (package name)</a:t>
            </a:r>
          </a:p>
          <a:p>
            <a:r>
              <a:rPr lang="en-US" sz="1600" dirty="0"/>
              <a:t>doc hash</a:t>
            </a:r>
          </a:p>
          <a:p>
            <a:r>
              <a:rPr lang="en-US" sz="1600" dirty="0"/>
              <a:t>purchase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B095B-1DBE-488A-90A0-AD4FA048ECBE}"/>
              </a:ext>
            </a:extLst>
          </p:cNvPr>
          <p:cNvSpPr txBox="1"/>
          <p:nvPr/>
        </p:nvSpPr>
        <p:spPr>
          <a:xfrm>
            <a:off x="838200" y="1687229"/>
            <a:ext cx="373390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Show location of database (</a:t>
            </a:r>
            <a:r>
              <a:rPr lang="en-GB" i="1" dirty="0" err="1">
                <a:solidFill>
                  <a:srgbClr val="C00000"/>
                </a:solidFill>
              </a:rPr>
              <a:t>library.db</a:t>
            </a:r>
            <a:r>
              <a:rPr lang="en-GB" dirty="0"/>
              <a:t>)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28EA06-EA37-43B9-B843-D2A5DB05A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489784"/>
            <a:ext cx="3420534" cy="176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18F3C1-CC73-4BA8-BA5A-21262479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708" y="761905"/>
            <a:ext cx="3404584" cy="321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652EB5-0BC5-45ED-82EA-E8E7EF28F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1" y="1486739"/>
            <a:ext cx="3415776" cy="176766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D2F9B2-8562-4110-AC9C-4B3777D7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685" y="4814595"/>
            <a:ext cx="4531807" cy="1563899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App types</a:t>
            </a:r>
          </a:p>
          <a:p>
            <a:r>
              <a:rPr lang="en-GB">
                <a:solidFill>
                  <a:srgbClr val="FFFFFF"/>
                </a:solidFill>
              </a:rPr>
              <a:t>Understand what apps are installed</a:t>
            </a:r>
          </a:p>
          <a:p>
            <a:r>
              <a:rPr lang="en-GB">
                <a:solidFill>
                  <a:srgbClr val="FFFFFF"/>
                </a:solidFill>
              </a:rPr>
              <a:t>How users use their phones?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D1AA9B-6B98-430E-B4E0-474EEF79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11501"/>
            <a:ext cx="4441743" cy="1563899"/>
          </a:xfrm>
        </p:spPr>
        <p:txBody>
          <a:bodyPr anchor="ctr">
            <a:normAutofit/>
          </a:bodyPr>
          <a:lstStyle/>
          <a:p>
            <a:r>
              <a:rPr lang="en-GB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98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01300-FDAC-49CA-9FA5-00945946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was </a:t>
            </a:r>
            <a:r>
              <a:rPr lang="en-US" i="1" dirty="0">
                <a:solidFill>
                  <a:srgbClr val="C00000"/>
                </a:solidFill>
              </a:rPr>
              <a:t>WhatsApp</a:t>
            </a:r>
            <a:r>
              <a:rPr lang="en-US" dirty="0"/>
              <a:t> purchased?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1D77C-2610-48B9-BCA1-0F762BB3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65131"/>
            <a:ext cx="8039797" cy="1234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1D901-00F1-4896-908A-AE6ACABD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54855"/>
            <a:ext cx="10097718" cy="757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129655-95B1-4B0A-9842-3252E2AE3C63}"/>
              </a:ext>
            </a:extLst>
          </p:cNvPr>
          <p:cNvSpPr txBox="1"/>
          <p:nvPr/>
        </p:nvSpPr>
        <p:spPr>
          <a:xfrm>
            <a:off x="838200" y="1917344"/>
            <a:ext cx="903330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1. Show location of database (</a:t>
            </a:r>
            <a:r>
              <a:rPr lang="en-US" i="1" dirty="0" err="1">
                <a:solidFill>
                  <a:srgbClr val="C00000"/>
                </a:solidFill>
              </a:rPr>
              <a:t>localappstate.db</a:t>
            </a:r>
            <a:r>
              <a:rPr lang="en-GB" dirty="0"/>
              <a:t>) where we can find package name of </a:t>
            </a:r>
            <a:r>
              <a:rPr lang="en-GB" i="1" dirty="0" err="1">
                <a:solidFill>
                  <a:srgbClr val="C00000"/>
                </a:solidFill>
              </a:rPr>
              <a:t>whatsapp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055A0-3CE6-4EE7-B13D-FCED616337D1}"/>
              </a:ext>
            </a:extLst>
          </p:cNvPr>
          <p:cNvSpPr txBox="1"/>
          <p:nvPr/>
        </p:nvSpPr>
        <p:spPr>
          <a:xfrm>
            <a:off x="838200" y="4085523"/>
            <a:ext cx="3559629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2. Find package name of </a:t>
            </a:r>
            <a:r>
              <a:rPr lang="en-GB" i="1" dirty="0" err="1">
                <a:solidFill>
                  <a:srgbClr val="C00000"/>
                </a:solidFill>
              </a:rPr>
              <a:t>whatsapp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2AA68-B168-42A0-8CBE-8F951B7E8D9B}"/>
              </a:ext>
            </a:extLst>
          </p:cNvPr>
          <p:cNvSpPr txBox="1"/>
          <p:nvPr/>
        </p:nvSpPr>
        <p:spPr>
          <a:xfrm>
            <a:off x="3202214" y="5582147"/>
            <a:ext cx="420732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C00000"/>
                </a:solidFill>
              </a:rPr>
              <a:t>first_download_ms</a:t>
            </a:r>
            <a:r>
              <a:rPr lang="en-US" sz="1400" i="1" dirty="0">
                <a:solidFill>
                  <a:srgbClr val="C00000"/>
                </a:solidFill>
              </a:rPr>
              <a:t> </a:t>
            </a:r>
            <a:r>
              <a:rPr lang="en-US" sz="1400" dirty="0"/>
              <a:t>Wed 29 Jan 2020 05:09:04 PM UTC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763107-D213-4480-800A-08CEB1DA37BF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4858101" y="5145315"/>
            <a:ext cx="447778" cy="436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5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4457E-8227-4C57-A063-F0DE545A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1" y="1547152"/>
            <a:ext cx="7635902" cy="883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C99DB-B739-4544-B056-4895F34FE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21" y="3063208"/>
            <a:ext cx="9784928" cy="731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F7F98-D134-4119-93EE-B4E39DF512B3}"/>
              </a:ext>
            </a:extLst>
          </p:cNvPr>
          <p:cNvSpPr txBox="1"/>
          <p:nvPr/>
        </p:nvSpPr>
        <p:spPr>
          <a:xfrm>
            <a:off x="826621" y="1177820"/>
            <a:ext cx="678612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3. Open the database where </a:t>
            </a:r>
            <a:r>
              <a:rPr lang="en-GB" i="1" dirty="0" err="1">
                <a:solidFill>
                  <a:srgbClr val="C00000"/>
                </a:solidFill>
              </a:rPr>
              <a:t>whatsapp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dirty="0"/>
              <a:t>purchase time is stored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C2FC4-8DB2-445A-901E-369C6BE74497}"/>
              </a:ext>
            </a:extLst>
          </p:cNvPr>
          <p:cNvSpPr txBox="1"/>
          <p:nvPr/>
        </p:nvSpPr>
        <p:spPr>
          <a:xfrm>
            <a:off x="826620" y="2693876"/>
            <a:ext cx="3084979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4. Find the purchase time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AE1CB-0A39-4676-98C6-07B846CA582E}"/>
              </a:ext>
            </a:extLst>
          </p:cNvPr>
          <p:cNvSpPr txBox="1"/>
          <p:nvPr/>
        </p:nvSpPr>
        <p:spPr>
          <a:xfrm>
            <a:off x="826620" y="4057518"/>
            <a:ext cx="595155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5. Convert the purchase time to a human readable format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60ED13-6D2B-4D92-9603-67249096E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20" y="4438550"/>
            <a:ext cx="388653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3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08DA4-19E4-41FB-A185-3A6E7E20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87" y="2415195"/>
            <a:ext cx="10825829" cy="2027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F0D4D-0449-44A1-94F3-4DB90A35CDA5}"/>
              </a:ext>
            </a:extLst>
          </p:cNvPr>
          <p:cNvSpPr txBox="1"/>
          <p:nvPr/>
        </p:nvSpPr>
        <p:spPr>
          <a:xfrm>
            <a:off x="809287" y="4520162"/>
            <a:ext cx="698068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/>
              <a:t>The command in the braces of </a:t>
            </a:r>
            <a:r>
              <a:rPr lang="en-GB" sz="2000" i="1" dirty="0">
                <a:solidFill>
                  <a:srgbClr val="7030A0"/>
                </a:solidFill>
              </a:rPr>
              <a:t>$</a:t>
            </a:r>
            <a:r>
              <a:rPr lang="en-GB" sz="2000" i="1" dirty="0">
                <a:solidFill>
                  <a:srgbClr val="318EFD"/>
                </a:solidFill>
              </a:rPr>
              <a:t>()</a:t>
            </a:r>
            <a:r>
              <a:rPr lang="en-GB" sz="2000" i="1" dirty="0">
                <a:solidFill>
                  <a:srgbClr val="C00000"/>
                </a:solidFill>
              </a:rPr>
              <a:t> </a:t>
            </a:r>
            <a:r>
              <a:rPr lang="en-GB" sz="2000" dirty="0"/>
              <a:t>is executed in a subshell and the output is then placed in the original command.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25AEC-384E-4379-9242-7CD2EAB525FD}"/>
              </a:ext>
            </a:extLst>
          </p:cNvPr>
          <p:cNvSpPr txBox="1"/>
          <p:nvPr/>
        </p:nvSpPr>
        <p:spPr>
          <a:xfrm>
            <a:off x="809287" y="2045863"/>
            <a:ext cx="595155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Combine step 1 – 5 in one command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91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63C30B-8233-4000-AD35-2BD38E94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/>
              <a:t>notes about purchased time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5CF244A-FCB0-F262-4544-CB670FEA5E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895959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8509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Coloured organisers on shelves">
            <a:extLst>
              <a:ext uri="{FF2B5EF4-FFF2-40B4-BE49-F238E27FC236}">
                <a16:creationId xmlns:a16="http://schemas.microsoft.com/office/drawing/2014/main" id="{CD4C3155-C68C-225C-A317-BB2AFDD3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0" r="1614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395A54-1741-451E-8CAD-FC0C7F95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3: Find Installed Apps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13BA5-6123-45A5-B74A-01B451DE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/>
              <a:t>through apps/packages’ Folders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1848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AC37-F989-494C-96B7-ADAE39C1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 all packages under the folder /</a:t>
            </a:r>
            <a:r>
              <a:rPr lang="en-GB" i="1" dirty="0">
                <a:solidFill>
                  <a:schemeClr val="accent6"/>
                </a:solidFill>
              </a:rPr>
              <a:t>data</a:t>
            </a:r>
            <a:r>
              <a:rPr lang="en-GB" dirty="0"/>
              <a:t>/</a:t>
            </a:r>
            <a:r>
              <a:rPr lang="en-GB" i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en-GB" sz="4000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/&lt;package-name&gt; </a:t>
            </a:r>
            <a:endParaRPr lang="en-US" sz="2800" i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266A6-7EF2-4AD1-A94A-D0AEA46B5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0426"/>
            <a:ext cx="7093436" cy="4477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A67A1-05EB-4A0F-A6F8-E55F6DCE6F23}"/>
              </a:ext>
            </a:extLst>
          </p:cNvPr>
          <p:cNvSpPr txBox="1"/>
          <p:nvPr/>
        </p:nvSpPr>
        <p:spPr>
          <a:xfrm>
            <a:off x="8121111" y="1910426"/>
            <a:ext cx="3704095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We will categorize them into groups: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google apps: </a:t>
            </a:r>
            <a:r>
              <a:rPr lang="en-US" sz="2000" i="1" dirty="0">
                <a:solidFill>
                  <a:srgbClr val="C00000"/>
                </a:solidFill>
              </a:rPr>
              <a:t>com.google.*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android apps: </a:t>
            </a:r>
            <a:r>
              <a:rPr lang="en-US" sz="2000" i="1" dirty="0">
                <a:solidFill>
                  <a:srgbClr val="C00000"/>
                </a:solidFill>
              </a:rPr>
              <a:t>com.andriod.*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-party apps</a:t>
            </a:r>
          </a:p>
        </p:txBody>
      </p:sp>
    </p:spTree>
    <p:extLst>
      <p:ext uri="{BB962C8B-B14F-4D97-AF65-F5344CB8AC3E}">
        <p14:creationId xmlns:p14="http://schemas.microsoft.com/office/powerpoint/2010/main" val="4287411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3FB644-B62E-40A6-9AE1-38C7F392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43" y="1081900"/>
            <a:ext cx="2263336" cy="2423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B6652-7902-4DB3-8F7C-848326B5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1 (Google GMS Apps): </a:t>
            </a:r>
            <a:r>
              <a:rPr lang="en-US" sz="4400" i="1" dirty="0">
                <a:solidFill>
                  <a:srgbClr val="C00000"/>
                </a:solidFill>
              </a:rPr>
              <a:t>com.google.*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368D8-106F-4036-9305-D9BF642D2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69604"/>
            <a:ext cx="5022015" cy="3833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1DF31A-1029-4FDA-992A-6DD44264F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787" y="4031897"/>
            <a:ext cx="4678849" cy="26830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5A17D2-B694-4591-8097-9A610DB86E71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649492" y="4905214"/>
            <a:ext cx="1682295" cy="4681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52B179-545E-4954-BF90-28E80A490E88}"/>
              </a:ext>
            </a:extLst>
          </p:cNvPr>
          <p:cNvSpPr txBox="1"/>
          <p:nvPr/>
        </p:nvSpPr>
        <p:spPr>
          <a:xfrm>
            <a:off x="7623351" y="2861292"/>
            <a:ext cx="2122103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‘</a:t>
            </a:r>
            <a:r>
              <a:rPr lang="en-GB" sz="1100" i="1" dirty="0" err="1">
                <a:solidFill>
                  <a:srgbClr val="FF0000"/>
                </a:solidFill>
              </a:rPr>
              <a:t>dreamliner</a:t>
            </a:r>
            <a:r>
              <a:rPr lang="en-GB" sz="1100" dirty="0"/>
              <a:t>’ wireless charging widget support</a:t>
            </a:r>
            <a:endParaRPr lang="en-US" sz="11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EC10EC-F4F4-49A2-865C-17F5BC0D018C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285281" y="2293585"/>
            <a:ext cx="3232562" cy="11354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091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BC58FB-AF8E-493F-B98F-CE621562E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075" y="1493622"/>
            <a:ext cx="3095625" cy="1332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13F10-5B73-4B24-9EF8-6D9DAD430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609975" cy="1379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DCCF1-A174-49CE-8931-E4CE7B04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3928"/>
            <a:ext cx="3219450" cy="1341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0552F-7198-4FED-9BB7-D9D27629F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25916"/>
            <a:ext cx="3007992" cy="14631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38133-F661-48D0-A8F4-41E6E6D05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20558"/>
            <a:ext cx="3314700" cy="1080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F52DE1-A086-488E-9C19-A99AD058E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667" y="81850"/>
            <a:ext cx="4734162" cy="1306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C71E39-F406-4C15-891B-7E4988E9E1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6667" y="1379093"/>
            <a:ext cx="3867384" cy="1386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4E5FC5-2406-4D90-B832-775535963A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6667" y="2762853"/>
            <a:ext cx="4297683" cy="1095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D74355-C5A1-4CD2-B0DF-EEFE9CC7B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6667" y="4139518"/>
            <a:ext cx="4263822" cy="1460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03D093-7ACF-43A3-848A-BBFCCFD533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4075" y="43275"/>
            <a:ext cx="3236789" cy="13840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F339E4-CD8B-4312-BC3A-B3CEA606C5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4075" y="3107311"/>
            <a:ext cx="3274707" cy="1332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32BE7D-02DD-4C9F-9C4D-61753F2FDD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4075" y="4721001"/>
            <a:ext cx="3190550" cy="13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79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C0F76-66A2-4FFF-94DD-3AA2DDE9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42938"/>
            <a:ext cx="4476750" cy="1998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497F2C-5B2A-48FA-B63C-A71AB631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20975"/>
            <a:ext cx="4476750" cy="204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D8426E-8E53-499F-A493-A7C025705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725" y="642938"/>
            <a:ext cx="3714750" cy="103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5E2B1-55E1-4468-AEA3-E5441AB14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725" y="1754188"/>
            <a:ext cx="3714750" cy="1287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4D290F-5B0D-48BF-985F-AF08757F1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25" y="3119438"/>
            <a:ext cx="3714750" cy="939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E2DE0-52D3-488F-A4D9-1162E0297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725" y="4140200"/>
            <a:ext cx="3714750" cy="627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BB519-D7DF-4274-BFBE-8EB44C4E33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8850" y="642938"/>
            <a:ext cx="3308350" cy="142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31DCA-4835-44CB-BD03-BAA7498DA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8850" y="2151063"/>
            <a:ext cx="3308350" cy="1212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F12B03-1A57-4596-9FB0-5D706BF7CF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8850" y="3444875"/>
            <a:ext cx="3308350" cy="13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1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CC56C-BD37-42C4-9835-5E085D8B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78" y="2071583"/>
            <a:ext cx="5700254" cy="3520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D83FD-45C7-4B34-B55F-4F0B2AB9B311}"/>
              </a:ext>
            </a:extLst>
          </p:cNvPr>
          <p:cNvSpPr txBox="1"/>
          <p:nvPr/>
        </p:nvSpPr>
        <p:spPr>
          <a:xfrm>
            <a:off x="2742178" y="1673814"/>
            <a:ext cx="367412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Show apps start with </a:t>
            </a:r>
            <a:r>
              <a:rPr lang="en-GB" i="1" dirty="0" err="1">
                <a:solidFill>
                  <a:srgbClr val="C00000"/>
                </a:solidFill>
              </a:rPr>
              <a:t>com.android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564FE-EBF2-4334-A51C-F52BD954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699" y="1382309"/>
            <a:ext cx="1998513" cy="746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536D50-D207-411E-AF5B-8DAE5C8EA820}"/>
              </a:ext>
            </a:extLst>
          </p:cNvPr>
          <p:cNvSpPr txBox="1"/>
          <p:nvPr/>
        </p:nvSpPr>
        <p:spPr>
          <a:xfrm>
            <a:off x="6489288" y="3099520"/>
            <a:ext cx="188052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you have an email app and a browser app which talk to the same backend server with the same set of credentials. 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DF6FE0-41AC-4C44-932F-84EBF02A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453" y="2580467"/>
            <a:ext cx="1592314" cy="265795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DC1696-1F88-4C07-8BAC-6AE7C07AB3AE}"/>
              </a:ext>
            </a:extLst>
          </p:cNvPr>
          <p:cNvCxnSpPr>
            <a:cxnSpLocks/>
          </p:cNvCxnSpPr>
          <p:nvPr/>
        </p:nvCxnSpPr>
        <p:spPr>
          <a:xfrm flipH="1" flipV="1">
            <a:off x="4858719" y="3223647"/>
            <a:ext cx="1557580" cy="2605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1927F3-7639-4E0E-B3D2-CFB18A4AF12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369813" y="3490993"/>
            <a:ext cx="902640" cy="4184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0F45EBF-27F0-494A-9875-23E2B2046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59" y="1690688"/>
            <a:ext cx="2003349" cy="309191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BF8B3E-4AEF-4FA5-933D-118134B2DC4C}"/>
              </a:ext>
            </a:extLst>
          </p:cNvPr>
          <p:cNvCxnSpPr>
            <a:cxnSpLocks/>
          </p:cNvCxnSpPr>
          <p:nvPr/>
        </p:nvCxnSpPr>
        <p:spPr>
          <a:xfrm flipH="1" flipV="1">
            <a:off x="1835151" y="3099520"/>
            <a:ext cx="907027" cy="329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D111E0-0DD1-4D91-8E10-7899C7DBBE1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586780" y="1755647"/>
            <a:ext cx="2722919" cy="10030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112C62D-3B12-4D1C-8DB1-6B2CB0993708}"/>
              </a:ext>
            </a:extLst>
          </p:cNvPr>
          <p:cNvSpPr txBox="1"/>
          <p:nvPr/>
        </p:nvSpPr>
        <p:spPr>
          <a:xfrm>
            <a:off x="6750356" y="4389066"/>
            <a:ext cx="239576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contains data related to phone operation, specifically SMS and MMS messages, access to the APN list, including the MMSC to use, and the service state.</a:t>
            </a:r>
            <a:endParaRPr lang="en-US" sz="1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6F7136-4EDE-4836-B17B-0F21B4A74DA4}"/>
              </a:ext>
            </a:extLst>
          </p:cNvPr>
          <p:cNvCxnSpPr>
            <a:cxnSpLocks/>
          </p:cNvCxnSpPr>
          <p:nvPr/>
        </p:nvCxnSpPr>
        <p:spPr>
          <a:xfrm flipH="1" flipV="1">
            <a:off x="5866108" y="4636304"/>
            <a:ext cx="884248" cy="240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D834594-EF2D-4DA1-8E7A-74AD2916BB89}"/>
              </a:ext>
            </a:extLst>
          </p:cNvPr>
          <p:cNvSpPr txBox="1"/>
          <p:nvPr/>
        </p:nvSpPr>
        <p:spPr>
          <a:xfrm>
            <a:off x="4191015" y="5728729"/>
            <a:ext cx="239576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contains data related to phone operation, specifically SMS and MMS messages, access to the APN list, including the MMSC to use, and the service state.</a:t>
            </a:r>
            <a:endParaRPr lang="en-US" sz="12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786371-C94A-4758-8944-DFCB66F57715}"/>
              </a:ext>
            </a:extLst>
          </p:cNvPr>
          <p:cNvCxnSpPr>
            <a:cxnSpLocks/>
          </p:cNvCxnSpPr>
          <p:nvPr/>
        </p:nvCxnSpPr>
        <p:spPr>
          <a:xfrm flipH="1" flipV="1">
            <a:off x="5592305" y="4896897"/>
            <a:ext cx="219559" cy="7550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66AE2C-9609-462F-B3EE-15C54486E300}"/>
              </a:ext>
            </a:extLst>
          </p:cNvPr>
          <p:cNvSpPr txBox="1"/>
          <p:nvPr/>
        </p:nvSpPr>
        <p:spPr>
          <a:xfrm>
            <a:off x="201142" y="4896897"/>
            <a:ext cx="183734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delivering IP multimedia services (text, video..)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5C0BE5-132E-417B-84FD-67AB3A94C5D9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038489" y="5067946"/>
            <a:ext cx="703689" cy="597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D96CE77-8B51-40EF-AA74-4210E907CFAF}"/>
              </a:ext>
            </a:extLst>
          </p:cNvPr>
          <p:cNvSpPr txBox="1"/>
          <p:nvPr/>
        </p:nvSpPr>
        <p:spPr>
          <a:xfrm>
            <a:off x="225059" y="5712524"/>
            <a:ext cx="20875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02124"/>
                </a:solidFill>
                <a:effectLst/>
                <a:latin typeface="Roboto"/>
              </a:rPr>
              <a:t>Recording device activity over a short period of time is known as </a:t>
            </a:r>
            <a:r>
              <a:rPr lang="en-GB" sz="1200" b="0" i="1" dirty="0">
                <a:solidFill>
                  <a:srgbClr val="202124"/>
                </a:solidFill>
                <a:effectLst/>
                <a:latin typeface="Roboto"/>
              </a:rPr>
              <a:t>system tracing (research project?)</a:t>
            </a:r>
            <a:r>
              <a:rPr lang="en-GB" sz="1200" b="0" i="0" dirty="0">
                <a:solidFill>
                  <a:srgbClr val="202124"/>
                </a:solidFill>
                <a:effectLst/>
                <a:latin typeface="Roboto"/>
              </a:rPr>
              <a:t> </a:t>
            </a:r>
            <a:endParaRPr lang="en-US" sz="12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78ED39-4F1E-4B31-AD04-2CCE190B112F}"/>
              </a:ext>
            </a:extLst>
          </p:cNvPr>
          <p:cNvCxnSpPr>
            <a:cxnSpLocks/>
          </p:cNvCxnSpPr>
          <p:nvPr/>
        </p:nvCxnSpPr>
        <p:spPr>
          <a:xfrm flipV="1">
            <a:off x="2312611" y="5298779"/>
            <a:ext cx="1752072" cy="669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itle 46">
            <a:extLst>
              <a:ext uri="{FF2B5EF4-FFF2-40B4-BE49-F238E27FC236}">
                <a16:creationId xmlns:a16="http://schemas.microsoft.com/office/drawing/2014/main" id="{44379959-ADB6-4CA0-B5E1-F7E4EDBE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Group 2 (AOSP Apps): </a:t>
            </a:r>
            <a:r>
              <a:rPr lang="en-US" sz="4400" i="1" dirty="0">
                <a:solidFill>
                  <a:srgbClr val="C00000"/>
                </a:solidFill>
              </a:rPr>
              <a:t>com.andriod.*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8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E01F-398E-4008-ACB8-3D6D374D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type of Android Apps</a:t>
            </a:r>
          </a:p>
        </p:txBody>
      </p:sp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9BCA6D92-1FB9-53BE-45DC-FD63B5B524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7889488" cy="266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alendar&#10;&#10;Description automatically generated">
            <a:extLst>
              <a:ext uri="{FF2B5EF4-FFF2-40B4-BE49-F238E27FC236}">
                <a16:creationId xmlns:a16="http://schemas.microsoft.com/office/drawing/2014/main" id="{EA3EA02C-6C17-473C-BED9-5106ED66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990" y="0"/>
            <a:ext cx="236601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6B3B51-8E25-44F2-BD52-319DD8AB67C8}"/>
              </a:ext>
            </a:extLst>
          </p:cNvPr>
          <p:cNvCxnSpPr/>
          <p:nvPr/>
        </p:nvCxnSpPr>
        <p:spPr>
          <a:xfrm flipV="1">
            <a:off x="7084741" y="1825625"/>
            <a:ext cx="2683727" cy="10216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330D0D-9AC2-43A8-B14E-9560373CD234}"/>
              </a:ext>
            </a:extLst>
          </p:cNvPr>
          <p:cNvCxnSpPr>
            <a:cxnSpLocks/>
          </p:cNvCxnSpPr>
          <p:nvPr/>
        </p:nvCxnSpPr>
        <p:spPr>
          <a:xfrm flipH="1">
            <a:off x="3256156" y="4206240"/>
            <a:ext cx="1470056" cy="3601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902521-7706-41A8-ADE6-01D197BB988F}"/>
              </a:ext>
            </a:extLst>
          </p:cNvPr>
          <p:cNvCxnSpPr>
            <a:cxnSpLocks/>
          </p:cNvCxnSpPr>
          <p:nvPr/>
        </p:nvCxnSpPr>
        <p:spPr>
          <a:xfrm>
            <a:off x="7179527" y="3728084"/>
            <a:ext cx="1605683" cy="762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FF1F0D6-E33B-479D-B4DC-D74B0065D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902" y="4566424"/>
            <a:ext cx="4854361" cy="183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6263D5-0BB9-4027-959F-7D615884A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0816" y="4599001"/>
            <a:ext cx="5248276" cy="157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6FA0-F6A4-4779-9526-0C35F6E4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Group 3: 3rd-party apps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1EDCA88-220F-4735-BE27-53451786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02" y="492573"/>
            <a:ext cx="6031584" cy="5880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EA8340-E583-4271-B3A8-14DF7AA613C3}"/>
              </a:ext>
            </a:extLst>
          </p:cNvPr>
          <p:cNvSpPr txBox="1"/>
          <p:nvPr/>
        </p:nvSpPr>
        <p:spPr>
          <a:xfrm>
            <a:off x="7521198" y="1382116"/>
            <a:ext cx="370732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-v, --invert-match        </a:t>
            </a:r>
            <a:r>
              <a:rPr lang="en-GB" sz="1400" dirty="0"/>
              <a:t>select non-matching lines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42A6B-19F3-4337-A762-33925CFF4A6B}"/>
              </a:ext>
            </a:extLst>
          </p:cNvPr>
          <p:cNvSpPr txBox="1"/>
          <p:nvPr/>
        </p:nvSpPr>
        <p:spPr>
          <a:xfrm>
            <a:off x="5414802" y="123241"/>
            <a:ext cx="534102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Show group 3 apps (all apps except groups 1 and 2)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93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E15E4-C15A-47A5-B45F-050804FF0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11" y="123019"/>
            <a:ext cx="3724274" cy="1055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59E70-51CD-40B9-96B9-82D8E2FF5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11" y="1251773"/>
            <a:ext cx="3724274" cy="118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B9417-14AF-4D52-89F7-F94A26C5E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" y="2611853"/>
            <a:ext cx="3629232" cy="133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0109B6-6427-4AF3-BE99-38610C33F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11" y="4137319"/>
            <a:ext cx="3676753" cy="109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A7C3B-F21C-4CB5-8426-990EA3A0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11" y="5421680"/>
            <a:ext cx="3676753" cy="978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D938F9-583A-415D-8624-7E98F5C34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213" y="31142"/>
            <a:ext cx="2590997" cy="114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565D20-0575-4CA6-93C8-7AD507F91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1213" y="1354566"/>
            <a:ext cx="3038660" cy="109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88EE70-D35F-4DFF-B2A0-9B8180A0C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1213" y="2650387"/>
            <a:ext cx="3330229" cy="128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7C8518-7C7F-47D3-A388-D48EFA822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1213" y="4214990"/>
            <a:ext cx="3162485" cy="1000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DA910E-75D1-4768-BFE7-A75FFC627F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1213" y="5503287"/>
            <a:ext cx="2981533" cy="102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807EDB-4546-41B3-A956-3E9A68C733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8865" y="51054"/>
            <a:ext cx="3808893" cy="1203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6B38A7-E21E-42F1-851F-03BC6C7705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38865" y="1377617"/>
            <a:ext cx="3383320" cy="1052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94A2A3-FDD3-4099-9D6A-15FB6B0DC8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8865" y="2622282"/>
            <a:ext cx="3889821" cy="1280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6C509B-322E-461C-AAA5-36E8314503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8865" y="4139677"/>
            <a:ext cx="2517857" cy="1055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CB675-CEFF-4E30-8C99-54F887E12A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8865" y="5432110"/>
            <a:ext cx="3808893" cy="110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5568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5CD3E-0427-4B86-AF3D-DDC8BDFF2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1" y="162812"/>
            <a:ext cx="3638806" cy="95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3EBD-F73D-4138-B639-2E1B240A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1" y="1354530"/>
            <a:ext cx="2684595" cy="1047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13DAD-BA21-4AC3-9140-C33FD3897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1" y="2636067"/>
            <a:ext cx="3124471" cy="129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1E1CC-B692-4C72-9720-2A56A1869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1" y="4106905"/>
            <a:ext cx="3305175" cy="150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DD3F4-26BE-47E1-8DBA-FE0557AFE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10" y="162812"/>
            <a:ext cx="3457851" cy="101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4482A-6828-4BDA-9331-3308669E5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410" y="1387290"/>
            <a:ext cx="2568163" cy="933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037D-7F24-4DC5-A463-A78326D4CE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5410" y="2625967"/>
            <a:ext cx="2991073" cy="105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0B0EBA-0DE5-4923-8A00-2F5A66EF5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5410" y="3911055"/>
            <a:ext cx="2892015" cy="128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985D38-5AB9-4AD7-99F8-D949F53224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5410" y="5332597"/>
            <a:ext cx="3374090" cy="113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D9BB03-011D-469A-9DBF-737241CFF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0577" y="74340"/>
            <a:ext cx="3151320" cy="143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6247DC-3619-40DE-B256-B941E82286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0577" y="1962753"/>
            <a:ext cx="3124472" cy="1298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8907EA-05B8-4CB6-ADC7-851BF2437C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0577" y="3563456"/>
            <a:ext cx="3011361" cy="105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3DB407-E876-4E1C-8549-5B6CD5D303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0577" y="5074319"/>
            <a:ext cx="2589148" cy="82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313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Hand holding a pen shading number on a sheet">
            <a:extLst>
              <a:ext uri="{FF2B5EF4-FFF2-40B4-BE49-F238E27FC236}">
                <a16:creationId xmlns:a16="http://schemas.microsoft.com/office/drawing/2014/main" id="{F30664BB-1153-9547-7B83-39E4F40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6FF6D7-535F-4860-996B-225A3823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4:</a:t>
            </a:r>
            <a:r>
              <a:rPr lang="en-US" sz="4800" i="1"/>
              <a:t> </a:t>
            </a:r>
            <a:r>
              <a:rPr lang="en-US" sz="4800"/>
              <a:t>Exam App Properties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6602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bile device with apps">
            <a:extLst>
              <a:ext uri="{FF2B5EF4-FFF2-40B4-BE49-F238E27FC236}">
                <a16:creationId xmlns:a16="http://schemas.microsoft.com/office/drawing/2014/main" id="{B2C559D0-7705-E03E-5FE8-BF1B1D210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2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3C0054-63BF-4C62-AA66-57316463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5393E-F470-4621-BFC8-258617D0D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UID of are apps/packages 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Who downloaded apps/packages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When the apps/packages downloaded and updated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Location are apps/packages saved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Library required by apps/packages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Name of the installer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System level usage events of apps/packages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856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5B9B01B-569C-4C50-84EF-8225F232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What is the location of App Property info?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D78C18-E446-4E31-97CE-CE3C9F073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969" y="5650029"/>
            <a:ext cx="8288032" cy="469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i="1">
                <a:solidFill>
                  <a:schemeClr val="tx1">
                    <a:lumMod val="50000"/>
                    <a:lumOff val="50000"/>
                  </a:schemeClr>
                </a:solidFill>
              </a:rPr>
              <a:t>data/system/package*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CC2F8-51C1-4FE6-8904-CDFAC3207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929" y="934222"/>
            <a:ext cx="7332110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5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44B9B-2E4C-4708-81C9-C790AC0D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names and </a:t>
            </a:r>
            <a:r>
              <a:rPr lang="en-US" i="1" dirty="0">
                <a:solidFill>
                  <a:srgbClr val="C00000"/>
                </a:solidFill>
              </a:rPr>
              <a:t>UID</a:t>
            </a:r>
            <a:r>
              <a:rPr lang="en-US" dirty="0"/>
              <a:t>s of apps on Pixel 3?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58E2D8-5556-4DED-85D2-69E50B6E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482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Android assigns a unique user ID (</a:t>
            </a:r>
            <a:r>
              <a:rPr lang="en-GB" i="1" dirty="0">
                <a:solidFill>
                  <a:srgbClr val="C00000"/>
                </a:solidFill>
              </a:rPr>
              <a:t>UID</a:t>
            </a:r>
            <a:r>
              <a:rPr lang="en-GB" dirty="0"/>
              <a:t>) to each Android application and runs it in its own process.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i="1" dirty="0">
                <a:solidFill>
                  <a:srgbClr val="C00000"/>
                </a:solidFill>
              </a:rPr>
              <a:t>UID</a:t>
            </a:r>
            <a:r>
              <a:rPr lang="en-GB" dirty="0"/>
              <a:t>: Linux user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i="1" dirty="0">
                <a:solidFill>
                  <a:srgbClr val="C00000"/>
                </a:solidFill>
              </a:rPr>
              <a:t>UID</a:t>
            </a:r>
            <a:r>
              <a:rPr lang="en-GB" dirty="0"/>
              <a:t> isolates apps from each other and protects apps and the system from malicious apps.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658F78-CB0D-4C25-974C-461721BCF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" y="4277903"/>
            <a:ext cx="11865368" cy="1882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135ED-CBEE-45C8-89BE-B91AEB934F10}"/>
              </a:ext>
            </a:extLst>
          </p:cNvPr>
          <p:cNvSpPr txBox="1"/>
          <p:nvPr/>
        </p:nvSpPr>
        <p:spPr>
          <a:xfrm>
            <a:off x="83488" y="3897775"/>
            <a:ext cx="610250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Only list </a:t>
            </a:r>
            <a:r>
              <a:rPr lang="en-GB" i="1" dirty="0">
                <a:solidFill>
                  <a:srgbClr val="FF0000"/>
                </a:solidFill>
              </a:rPr>
              <a:t>.gm </a:t>
            </a:r>
            <a:r>
              <a:rPr lang="en-GB" dirty="0"/>
              <a:t>packages (Gmail and </a:t>
            </a:r>
            <a:r>
              <a:rPr lang="en-GB" dirty="0" err="1"/>
              <a:t>gms</a:t>
            </a:r>
            <a:r>
              <a:rPr lang="en-GB" dirty="0"/>
              <a:t>) in </a:t>
            </a:r>
            <a:r>
              <a:rPr lang="en-US" i="1" dirty="0">
                <a:solidFill>
                  <a:srgbClr val="7030A0"/>
                </a:solidFill>
              </a:rPr>
              <a:t>system/</a:t>
            </a:r>
            <a:r>
              <a:rPr lang="en-US" i="1" dirty="0" err="1">
                <a:solidFill>
                  <a:srgbClr val="C00000"/>
                </a:solidFill>
              </a:rPr>
              <a:t>packages.list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41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view of cubes connected with black lines">
            <a:extLst>
              <a:ext uri="{FF2B5EF4-FFF2-40B4-BE49-F238E27FC236}">
                <a16:creationId xmlns:a16="http://schemas.microsoft.com/office/drawing/2014/main" id="{85FC925A-CC0B-55F2-F876-CD7B45160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2" r="172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020BC-BB92-4B15-90E9-024C022E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sz="3300"/>
              <a:t>What are metadata of apps?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8C72D-932D-4AF8-A983-6FB3C11E7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Metadata of all installed apps includes</a:t>
            </a:r>
          </a:p>
          <a:p>
            <a:pPr lvl="1"/>
            <a:r>
              <a:rPr lang="en-US" dirty="0"/>
              <a:t>code path</a:t>
            </a:r>
          </a:p>
          <a:p>
            <a:pPr lvl="1"/>
            <a:r>
              <a:rPr lang="en-US" dirty="0"/>
              <a:t>library path</a:t>
            </a:r>
          </a:p>
          <a:p>
            <a:pPr lvl="1"/>
            <a:r>
              <a:rPr lang="en-US" dirty="0"/>
              <a:t>installation and update timestamp</a:t>
            </a:r>
          </a:p>
          <a:p>
            <a:pPr lvl="1"/>
            <a:r>
              <a:rPr lang="en-US" dirty="0"/>
              <a:t>installer</a:t>
            </a:r>
          </a:p>
          <a:p>
            <a:r>
              <a:rPr lang="en-US" dirty="0"/>
              <a:t>Metadata saved in </a:t>
            </a:r>
          </a:p>
          <a:p>
            <a:pPr lvl="1"/>
            <a:r>
              <a:rPr lang="en-US" i="1"/>
              <a:t>system/packages.xml</a:t>
            </a:r>
          </a:p>
          <a:p>
            <a:r>
              <a:rPr lang="en-GB"/>
              <a:t>Used by the </a:t>
            </a:r>
            <a:r>
              <a:rPr lang="en-GB" i="1" err="1"/>
              <a:t>PackageManager</a:t>
            </a:r>
            <a:endParaRPr lang="en-US" dirty="0"/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550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9ADCE3-7094-42C8-8F6D-75E360F15196}"/>
              </a:ext>
            </a:extLst>
          </p:cNvPr>
          <p:cNvSpPr txBox="1"/>
          <p:nvPr/>
        </p:nvSpPr>
        <p:spPr>
          <a:xfrm>
            <a:off x="985969" y="4553712"/>
            <a:ext cx="8288032" cy="1096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Only list </a:t>
            </a:r>
            <a:r>
              <a:rPr lang="en-US" sz="3400" i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.gm </a:t>
            </a: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packages (Gmail and gms), show </a:t>
            </a:r>
            <a:r>
              <a:rPr lang="en-US" sz="3400" i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metadata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ABA1B-66C8-465D-896B-A599189C4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41" y="934222"/>
            <a:ext cx="5865687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04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847436-6FEA-4DCF-BC65-126D8EA41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025756"/>
              </p:ext>
            </p:extLst>
          </p:nvPr>
        </p:nvGraphicFramePr>
        <p:xfrm>
          <a:off x="1126309" y="1291978"/>
          <a:ext cx="9941261" cy="4270424"/>
        </p:xfrm>
        <a:graphic>
          <a:graphicData uri="http://schemas.openxmlformats.org/drawingml/2006/table">
            <a:tbl>
              <a:tblPr>
                <a:noFill/>
                <a:tableStyleId>{BDBED569-4797-4DF1-A0F4-6AAB3CD982D8}</a:tableStyleId>
              </a:tblPr>
              <a:tblGrid>
                <a:gridCol w="805639">
                  <a:extLst>
                    <a:ext uri="{9D8B030D-6E8A-4147-A177-3AD203B41FA5}">
                      <a16:colId xmlns:a16="http://schemas.microsoft.com/office/drawing/2014/main" val="2828715893"/>
                    </a:ext>
                  </a:extLst>
                </a:gridCol>
                <a:gridCol w="1951718">
                  <a:extLst>
                    <a:ext uri="{9D8B030D-6E8A-4147-A177-3AD203B41FA5}">
                      <a16:colId xmlns:a16="http://schemas.microsoft.com/office/drawing/2014/main" val="2143617499"/>
                    </a:ext>
                  </a:extLst>
                </a:gridCol>
                <a:gridCol w="7183904">
                  <a:extLst>
                    <a:ext uri="{9D8B030D-6E8A-4147-A177-3AD203B41FA5}">
                      <a16:colId xmlns:a16="http://schemas.microsoft.com/office/drawing/2014/main" val="1385150008"/>
                    </a:ext>
                  </a:extLst>
                </a:gridCol>
              </a:tblGrid>
              <a:tr h="359490">
                <a:tc>
                  <a:txBody>
                    <a:bodyPr/>
                    <a:lstStyle/>
                    <a:p>
                      <a:endParaRPr lang="en-US" sz="1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Attribute Name</a:t>
                      </a:r>
                      <a:endParaRPr lang="en-US" sz="1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Description</a:t>
                      </a:r>
                      <a:endParaRPr lang="en-US" sz="1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624785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000" b="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name</a:t>
                      </a:r>
                      <a:endParaRPr lang="en-US" sz="1000" b="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package name</a:t>
                      </a:r>
                      <a:endParaRPr lang="en-US" sz="1000" b="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68954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codePath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APK file installation location (/system/app/ or /data/app/)</a:t>
                      </a:r>
                      <a:endParaRPr lang="en-GB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85481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nativeLibraryPath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native library (*.so file) default path is /data/data/&lt;package name&gt;/lib/</a:t>
                      </a:r>
                      <a:endParaRPr lang="en-GB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476344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flag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Store ApplicationInfo Flags [http://developer.android.com/reference/android/content/pm/ApplicationInfo.html]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429564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ft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timestamp in hex format of </a:t>
                      </a:r>
                      <a:r>
                        <a:rPr lang="en-GB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first time installation (</a:t>
                      </a:r>
                      <a:r>
                        <a:rPr lang="en-US" sz="1000" b="0" i="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milliseconds Unix epoch time)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131398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it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timestamp in hex format of what? (online notes are conflict with ft)</a:t>
                      </a:r>
                      <a:endParaRPr lang="en-GB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65860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ut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timestamp in hex format of last update</a:t>
                      </a:r>
                      <a:endParaRPr lang="en-GB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142619"/>
                  </a:ext>
                </a:extLst>
              </a:tr>
              <a:tr h="517507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version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Version Code </a:t>
                      </a:r>
                      <a:r>
                        <a:rPr lang="fr-FR" sz="1000" b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from</a:t>
                      </a:r>
                      <a:r>
                        <a:rPr lang="fr-FR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AndroidManifest.xml file [http://developer.android.com/guide/topics/manifest/manifest-element.html#vcode]</a:t>
                      </a:r>
                      <a:endParaRPr lang="fr-FR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367599"/>
                  </a:ext>
                </a:extLst>
              </a:tr>
              <a:tr h="517507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sharedUserId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The name of Linux user ID that will be shared with other applications, It is same parameter which we define in AndroidManifest.xml [http://developer.android.com/guide/topics/manifest/manifest-element.html#uid]</a:t>
                      </a:r>
                      <a:endParaRPr lang="en-GB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530241"/>
                  </a:ext>
                </a:extLst>
              </a:tr>
              <a:tr h="359490"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10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userId</a:t>
                      </a:r>
                      <a:endParaRPr lang="en-US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The name of a Linux user ID (important to find the owner of apps)</a:t>
                      </a:r>
                      <a:endParaRPr lang="en-GB" sz="10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ira"/>
                      </a:endParaRPr>
                    </a:p>
                  </a:txBody>
                  <a:tcPr marL="148141" marR="88885" marT="88885" marB="88885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124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59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B9B01B-569C-4C50-84EF-8225F232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GB"/>
              <a:t>Track apps on the phone</a:t>
            </a:r>
            <a:endParaRPr lang="en-US"/>
          </a:p>
        </p:txBody>
      </p:sp>
      <p:graphicFrame>
        <p:nvGraphicFramePr>
          <p:cNvPr id="21" name="Content Placeholder 4">
            <a:extLst>
              <a:ext uri="{FF2B5EF4-FFF2-40B4-BE49-F238E27FC236}">
                <a16:creationId xmlns:a16="http://schemas.microsoft.com/office/drawing/2014/main" id="{AD26E1D7-F20A-44F2-B577-5886518E2D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586208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14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A40607C6-8B35-4AAC-AF2E-A98840971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78705"/>
              </p:ext>
            </p:extLst>
          </p:nvPr>
        </p:nvGraphicFramePr>
        <p:xfrm>
          <a:off x="838198" y="3321594"/>
          <a:ext cx="938711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985">
                  <a:extLst>
                    <a:ext uri="{9D8B030D-6E8A-4147-A177-3AD203B41FA5}">
                      <a16:colId xmlns:a16="http://schemas.microsoft.com/office/drawing/2014/main" val="2239842943"/>
                    </a:ext>
                  </a:extLst>
                </a:gridCol>
                <a:gridCol w="1704560">
                  <a:extLst>
                    <a:ext uri="{9D8B030D-6E8A-4147-A177-3AD203B41FA5}">
                      <a16:colId xmlns:a16="http://schemas.microsoft.com/office/drawing/2014/main" val="522035675"/>
                    </a:ext>
                  </a:extLst>
                </a:gridCol>
                <a:gridCol w="1901371">
                  <a:extLst>
                    <a:ext uri="{9D8B030D-6E8A-4147-A177-3AD203B41FA5}">
                      <a16:colId xmlns:a16="http://schemas.microsoft.com/office/drawing/2014/main" val="1072085496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683826893"/>
                    </a:ext>
                  </a:extLst>
                </a:gridCol>
              </a:tblGrid>
              <a:tr h="292388"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Epoch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88579"/>
                  </a:ext>
                </a:extLst>
              </a:tr>
              <a:tr h="336712">
                <a:tc>
                  <a:txBody>
                    <a:bodyPr/>
                    <a:lstStyle/>
                    <a:p>
                      <a:r>
                        <a:rPr lang="en-GB" dirty="0"/>
                        <a:t>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16ff237b230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1580316734000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Wednesday, January 29, 2020 4:52:14 PM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587917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r>
                        <a:rPr lang="en-GB" dirty="0"/>
                        <a:t>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11e8f7d4c00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1230768000000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Thursday, January 1, 2009 12:00:00 AM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336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r>
                        <a:rPr lang="en-GB" dirty="0" err="1"/>
                        <a:t>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16ff237b83e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1580316735550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Wednesday, January 29, 2020 4:52:15.550 PM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0985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D1AABA-84C8-4ED5-92DB-0C58F267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03024"/>
            <a:ext cx="10247024" cy="1154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B0E02-59A7-4B99-8028-820441B3368F}"/>
              </a:ext>
            </a:extLst>
          </p:cNvPr>
          <p:cNvSpPr txBox="1"/>
          <p:nvPr/>
        </p:nvSpPr>
        <p:spPr>
          <a:xfrm>
            <a:off x="838200" y="5342481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https://www.epochconverter.com/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4219A-9C35-460A-81AD-7B858EE50F5D}"/>
              </a:ext>
            </a:extLst>
          </p:cNvPr>
          <p:cNvSpPr txBox="1"/>
          <p:nvPr/>
        </p:nvSpPr>
        <p:spPr>
          <a:xfrm>
            <a:off x="838198" y="1357322"/>
            <a:ext cx="3190877" cy="37578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Exam timestamps of </a:t>
            </a:r>
            <a:r>
              <a:rPr lang="en-GB" i="1" dirty="0">
                <a:solidFill>
                  <a:srgbClr val="C00000"/>
                </a:solidFill>
              </a:rPr>
              <a:t>.gm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80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Black pen against a sheet with shaded numbers">
            <a:extLst>
              <a:ext uri="{FF2B5EF4-FFF2-40B4-BE49-F238E27FC236}">
                <a16:creationId xmlns:a16="http://schemas.microsoft.com/office/drawing/2014/main" id="{78468C86-E341-F635-FBD0-5630C611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10799" b="1259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F5F0CD5C-72F3-4090-8A69-8E15CB432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id="{217496A2-9394-4FB7-BA0E-717D2D2E7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02CF681-4765-4E88-802F-B2474DCD5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57B2BA-243C-45C7-A5D8-46CA7194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23">
            <a:extLst>
              <a:ext uri="{FF2B5EF4-FFF2-40B4-BE49-F238E27FC236}">
                <a16:creationId xmlns:a16="http://schemas.microsoft.com/office/drawing/2014/main" id="{67374FB5-CBB7-46FF-95B5-2251BC68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25">
            <a:extLst>
              <a:ext uri="{FF2B5EF4-FFF2-40B4-BE49-F238E27FC236}">
                <a16:creationId xmlns:a16="http://schemas.microsoft.com/office/drawing/2014/main" id="{34BCEAB7-D9E0-40A4-9254-8593BD3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D567A354-BB63-405C-8E5F-2F510E67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0CA6E-4BCB-4C29-A9F2-42B56B1B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450" y="1678665"/>
            <a:ext cx="448255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/>
              <a:t>5. Exam Basic App Usage Events</a:t>
            </a:r>
          </a:p>
        </p:txBody>
      </p:sp>
      <p:sp>
        <p:nvSpPr>
          <p:cNvPr id="70" name="Rectangle 27">
            <a:extLst>
              <a:ext uri="{FF2B5EF4-FFF2-40B4-BE49-F238E27FC236}">
                <a16:creationId xmlns:a16="http://schemas.microsoft.com/office/drawing/2014/main" id="{9185A8D7-2F20-4F7A-97BE-21DB1654C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8">
            <a:extLst>
              <a:ext uri="{FF2B5EF4-FFF2-40B4-BE49-F238E27FC236}">
                <a16:creationId xmlns:a16="http://schemas.microsoft.com/office/drawing/2014/main" id="{CB65BD56-22B3-4E13-BFCA-B8E8BEB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29">
            <a:extLst>
              <a:ext uri="{FF2B5EF4-FFF2-40B4-BE49-F238E27FC236}">
                <a16:creationId xmlns:a16="http://schemas.microsoft.com/office/drawing/2014/main" id="{6790ED68-BCA0-4247-A72F-1CB85DF06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DD0F2B3F-DC55-4FA7-B667-1ACD0792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842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bot operating a machine">
            <a:extLst>
              <a:ext uri="{FF2B5EF4-FFF2-40B4-BE49-F238E27FC236}">
                <a16:creationId xmlns:a16="http://schemas.microsoft.com/office/drawing/2014/main" id="{3541FEC8-1221-A630-C0EE-54666B324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1" r="4710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84FFEE-AE51-4D54-B639-5FDA3BA8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AE550C-A4E7-41E2-AFF9-64AD1D2CF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What was the last time that package (or application) used?</a:t>
            </a:r>
            <a:endParaRPr lang="en-GB"/>
          </a:p>
          <a:p>
            <a:pPr>
              <a:lnSpc>
                <a:spcPct val="90000"/>
              </a:lnSpc>
            </a:pPr>
            <a:r>
              <a:rPr lang="en-US" dirty="0"/>
              <a:t>What are usage events generated by apps?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What is Android activity lifecycle?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How are usage events associated with Android activity lifecycle?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What user behaviors can be discovered from usage event logs?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0621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45A6-EE14-4B79-81E7-BD8CCC55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was the last time that package (or application) used?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C7459-0470-44F4-989E-106FA3526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7258"/>
          </a:xfrm>
        </p:spPr>
        <p:txBody>
          <a:bodyPr>
            <a:normAutofit/>
          </a:bodyPr>
          <a:lstStyle/>
          <a:p>
            <a:r>
              <a:rPr lang="en-US" dirty="0"/>
              <a:t>Exam location: </a:t>
            </a:r>
            <a:r>
              <a:rPr lang="en-US" i="1" dirty="0">
                <a:solidFill>
                  <a:srgbClr val="7030A0"/>
                </a:solidFill>
              </a:rPr>
              <a:t>data/system/</a:t>
            </a:r>
            <a:r>
              <a:rPr lang="en-GB" i="1" dirty="0">
                <a:solidFill>
                  <a:srgbClr val="C00000"/>
                </a:solidFill>
              </a:rPr>
              <a:t>package-</a:t>
            </a:r>
            <a:r>
              <a:rPr lang="en-GB" i="1" dirty="0" err="1">
                <a:solidFill>
                  <a:srgbClr val="C00000"/>
                </a:solidFill>
              </a:rPr>
              <a:t>usage.list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endParaRPr lang="en-GB" dirty="0"/>
          </a:p>
          <a:p>
            <a:r>
              <a:rPr lang="en-GB" dirty="0"/>
              <a:t>Usages include</a:t>
            </a:r>
          </a:p>
          <a:p>
            <a:pPr lvl="1"/>
            <a:r>
              <a:rPr lang="en-GB" dirty="0"/>
              <a:t>package name</a:t>
            </a:r>
          </a:p>
          <a:p>
            <a:pPr lvl="1"/>
            <a:r>
              <a:rPr lang="en-GB" dirty="0"/>
              <a:t>app last execution time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07777-A67C-45D3-B042-17BCC19EC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14" y="4107748"/>
            <a:ext cx="11126164" cy="960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A829C-7CA7-4F2E-8E1C-E5BCD018CCF8}"/>
              </a:ext>
            </a:extLst>
          </p:cNvPr>
          <p:cNvSpPr txBox="1"/>
          <p:nvPr/>
        </p:nvSpPr>
        <p:spPr>
          <a:xfrm>
            <a:off x="4546174" y="5287959"/>
            <a:ext cx="3256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1:07:29.465 AM</a:t>
            </a:r>
          </a:p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2:19:40.618 AM</a:t>
            </a:r>
          </a:p>
          <a:p>
            <a:r>
              <a:rPr lang="en-GB" sz="1200" b="0" i="0" dirty="0">
                <a:solidFill>
                  <a:srgbClr val="000000"/>
                </a:solidFill>
                <a:effectLst/>
                <a:latin typeface="open sans"/>
              </a:rPr>
              <a:t>Friday, January 31, 2020 7:08:52.035 PM</a:t>
            </a:r>
          </a:p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2:19:40.614 AM</a:t>
            </a:r>
          </a:p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2:19:34.402 AM</a:t>
            </a:r>
            <a:endParaRPr lang="en-US" sz="1200" dirty="0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E250C0-0345-4F3F-A93A-DA9C1B6944E0}"/>
              </a:ext>
            </a:extLst>
          </p:cNvPr>
          <p:cNvCxnSpPr>
            <a:cxnSpLocks/>
          </p:cNvCxnSpPr>
          <p:nvPr/>
        </p:nvCxnSpPr>
        <p:spPr>
          <a:xfrm flipH="1" flipV="1">
            <a:off x="3672114" y="4775200"/>
            <a:ext cx="874060" cy="63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016524-134E-4C4A-BE40-482B249A4800}"/>
              </a:ext>
            </a:extLst>
          </p:cNvPr>
          <p:cNvCxnSpPr/>
          <p:nvPr/>
        </p:nvCxnSpPr>
        <p:spPr>
          <a:xfrm flipV="1">
            <a:off x="7554686" y="4775200"/>
            <a:ext cx="1349828" cy="1357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3B3857-AA7C-4ADA-A693-B245B0C57526}"/>
              </a:ext>
            </a:extLst>
          </p:cNvPr>
          <p:cNvSpPr txBox="1"/>
          <p:nvPr/>
        </p:nvSpPr>
        <p:spPr>
          <a:xfrm>
            <a:off x="8016761" y="5848622"/>
            <a:ext cx="23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why 8 usages? no idea!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09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3A56-B6EF-4CE5-ABC6-3775A917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usage events?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95CD8F3B-4C69-4B18-8117-F872819405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861547"/>
              </p:ext>
            </p:extLst>
          </p:nvPr>
        </p:nvGraphicFramePr>
        <p:xfrm>
          <a:off x="729712" y="156990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4363E7-1FC6-4DB2-9105-4912C4C92D65}"/>
              </a:ext>
            </a:extLst>
          </p:cNvPr>
          <p:cNvSpPr txBox="1"/>
          <p:nvPr/>
        </p:nvSpPr>
        <p:spPr>
          <a:xfrm>
            <a:off x="825012" y="6142623"/>
            <a:ext cx="901601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https://developer.android.com/reference/android/app/usage/UsageEvents.Event#SCREEN_INTERACTIVE</a:t>
            </a:r>
          </a:p>
        </p:txBody>
      </p:sp>
    </p:spTree>
    <p:extLst>
      <p:ext uri="{BB962C8B-B14F-4D97-AF65-F5344CB8AC3E}">
        <p14:creationId xmlns:p14="http://schemas.microsoft.com/office/powerpoint/2010/main" val="2491873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E05F-0DD3-478C-A879-0319E31A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activity lifecycle.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BD67-2B86-4334-AC74-821043D56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GB"/>
              <a:t>An activity is a single, focused thing that the user can do. </a:t>
            </a:r>
          </a:p>
          <a:p>
            <a:r>
              <a:rPr lang="en-GB"/>
              <a:t>Almost all activities interact with the user, so the Activity class takes care of creating a window.</a:t>
            </a:r>
          </a:p>
          <a:p>
            <a:r>
              <a:rPr lang="en-GB"/>
              <a:t>Activities are often presented to the user as </a:t>
            </a:r>
          </a:p>
          <a:p>
            <a:pPr lvl="1"/>
            <a:r>
              <a:rPr lang="en-GB"/>
              <a:t>full-screen windows, </a:t>
            </a:r>
          </a:p>
          <a:p>
            <a:pPr lvl="1"/>
            <a:r>
              <a:rPr lang="en-GB"/>
              <a:t>floating windows</a:t>
            </a:r>
          </a:p>
          <a:p>
            <a:pPr lvl="1"/>
            <a:r>
              <a:rPr lang="en-GB"/>
              <a:t>Multi-Window mode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A9E5A-3831-4C26-97CB-08D830C3A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554" y="3764679"/>
            <a:ext cx="1508891" cy="2728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D1BA4-FCBA-4199-BB3B-C79ADD09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404" y="3764679"/>
            <a:ext cx="1659321" cy="27209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7BBA50-CA33-4203-9355-5DEF2DA88402}"/>
              </a:ext>
            </a:extLst>
          </p:cNvPr>
          <p:cNvCxnSpPr/>
          <p:nvPr/>
        </p:nvCxnSpPr>
        <p:spPr>
          <a:xfrm>
            <a:off x="4162425" y="3867150"/>
            <a:ext cx="2133600" cy="9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9ADBDE-BD6E-4CF4-B8B3-D240B8CAEA18}"/>
              </a:ext>
            </a:extLst>
          </p:cNvPr>
          <p:cNvCxnSpPr/>
          <p:nvPr/>
        </p:nvCxnSpPr>
        <p:spPr>
          <a:xfrm>
            <a:off x="3724275" y="4262034"/>
            <a:ext cx="1617279" cy="1387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3A42F6-1439-4618-8DD3-232D7ED10E41}"/>
              </a:ext>
            </a:extLst>
          </p:cNvPr>
          <p:cNvCxnSpPr/>
          <p:nvPr/>
        </p:nvCxnSpPr>
        <p:spPr>
          <a:xfrm>
            <a:off x="3936569" y="4819650"/>
            <a:ext cx="4269784" cy="305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84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E05F-0DD3-478C-A879-0319E31A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Android activity lifecycle.</a:t>
            </a:r>
          </a:p>
        </p:txBody>
      </p:sp>
      <p:pic>
        <p:nvPicPr>
          <p:cNvPr id="5122" name="Picture 2" descr="State diagram for an Android Activity Lifecycle.">
            <a:extLst>
              <a:ext uri="{FF2B5EF4-FFF2-40B4-BE49-F238E27FC236}">
                <a16:creationId xmlns:a16="http://schemas.microsoft.com/office/drawing/2014/main" id="{1AF7D1EF-06C7-4AF8-914A-09F6E092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1786" y="492573"/>
            <a:ext cx="455761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54CCB1C-F515-470F-AC84-487B830C5D84}"/>
                  </a:ext>
                </a:extLst>
              </p14:cNvPr>
              <p14:cNvContentPartPr/>
              <p14:nvPr/>
            </p14:nvContentPartPr>
            <p14:xfrm>
              <a:off x="8590160" y="3677560"/>
              <a:ext cx="36720" cy="152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54CCB1C-F515-470F-AC84-487B830C5D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1160" y="3668920"/>
                <a:ext cx="543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1CDD2CE-93DC-4FB2-982A-E615D501CCB1}"/>
                  </a:ext>
                </a:extLst>
              </p14:cNvPr>
              <p14:cNvContentPartPr/>
              <p14:nvPr/>
            </p14:nvContentPartPr>
            <p14:xfrm>
              <a:off x="8554520" y="2158360"/>
              <a:ext cx="128520" cy="1382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1CDD2CE-93DC-4FB2-982A-E615D501CC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45880" y="2149720"/>
                <a:ext cx="14616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6895A4D-555D-4588-85C3-5A7AB88F2114}"/>
                  </a:ext>
                </a:extLst>
              </p14:cNvPr>
              <p14:cNvContentPartPr/>
              <p14:nvPr/>
            </p14:nvContentPartPr>
            <p14:xfrm>
              <a:off x="9625160" y="2631400"/>
              <a:ext cx="943560" cy="5688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6895A4D-555D-4588-85C3-5A7AB88F21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16520" y="2622400"/>
                <a:ext cx="96120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89AE5B2-73EA-4371-AC67-30A4E8E16318}"/>
                  </a:ext>
                </a:extLst>
              </p14:cNvPr>
              <p14:cNvContentPartPr/>
              <p14:nvPr/>
            </p14:nvContentPartPr>
            <p14:xfrm>
              <a:off x="5945600" y="332080"/>
              <a:ext cx="5694120" cy="6186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89AE5B2-73EA-4371-AC67-30A4E8E163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36600" y="323440"/>
                <a:ext cx="5711760" cy="620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90634B25-BBED-45C1-9131-673DFF79329A}"/>
              </a:ext>
            </a:extLst>
          </p:cNvPr>
          <p:cNvGrpSpPr/>
          <p:nvPr/>
        </p:nvGrpSpPr>
        <p:grpSpPr>
          <a:xfrm>
            <a:off x="5018960" y="1041280"/>
            <a:ext cx="674640" cy="248040"/>
            <a:chOff x="5018960" y="1041280"/>
            <a:chExt cx="67464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488D12E-F591-4C84-BDA5-C2BB5D3B6D4A}"/>
                    </a:ext>
                  </a:extLst>
                </p14:cNvPr>
                <p14:cNvContentPartPr/>
                <p14:nvPr/>
              </p14:nvContentPartPr>
              <p14:xfrm>
                <a:off x="5018960" y="1122280"/>
                <a:ext cx="672480" cy="52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488D12E-F591-4C84-BDA5-C2BB5D3B6D4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09960" y="1113640"/>
                  <a:ext cx="6901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3742F63-2A49-40C1-989E-101746A5BD6B}"/>
                    </a:ext>
                  </a:extLst>
                </p14:cNvPr>
                <p14:cNvContentPartPr/>
                <p14:nvPr/>
              </p14:nvContentPartPr>
              <p14:xfrm>
                <a:off x="5597840" y="1041280"/>
                <a:ext cx="95760" cy="248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3742F63-2A49-40C1-989E-101746A5BD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89200" y="1032280"/>
                  <a:ext cx="11340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11D62B1-856F-4791-88E3-46A022C9C047}"/>
              </a:ext>
            </a:extLst>
          </p:cNvPr>
          <p:cNvGrpSpPr/>
          <p:nvPr/>
        </p:nvGrpSpPr>
        <p:grpSpPr>
          <a:xfrm>
            <a:off x="8432480" y="2072320"/>
            <a:ext cx="1945440" cy="1710360"/>
            <a:chOff x="8432480" y="2072320"/>
            <a:chExt cx="1945440" cy="171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B2BAAE8-88AF-4B8B-9FA6-4D4D1DB48741}"/>
                    </a:ext>
                  </a:extLst>
                </p14:cNvPr>
                <p14:cNvContentPartPr/>
                <p14:nvPr/>
              </p14:nvContentPartPr>
              <p14:xfrm>
                <a:off x="8945480" y="2257000"/>
                <a:ext cx="646560" cy="1452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B2BAAE8-88AF-4B8B-9FA6-4D4D1DB4874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36840" y="2248000"/>
                  <a:ext cx="664200" cy="14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BCC6E17-3253-4FF6-A110-62E6C57723D8}"/>
                    </a:ext>
                  </a:extLst>
                </p14:cNvPr>
                <p14:cNvContentPartPr/>
                <p14:nvPr/>
              </p14:nvContentPartPr>
              <p14:xfrm>
                <a:off x="8873120" y="3565960"/>
                <a:ext cx="390960" cy="216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BCC6E17-3253-4FF6-A110-62E6C57723D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64120" y="3556960"/>
                  <a:ext cx="408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2A829EA-8453-4467-9851-8E950ACA2C39}"/>
                    </a:ext>
                  </a:extLst>
                </p14:cNvPr>
                <p14:cNvContentPartPr/>
                <p14:nvPr/>
              </p14:nvContentPartPr>
              <p14:xfrm>
                <a:off x="9661880" y="2870080"/>
                <a:ext cx="186120" cy="206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2A829EA-8453-4467-9851-8E950ACA2C3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653240" y="2861080"/>
                  <a:ext cx="2037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E1E940A-E4D3-4A05-9C80-05CEBBB0592E}"/>
                    </a:ext>
                  </a:extLst>
                </p14:cNvPr>
                <p14:cNvContentPartPr/>
                <p14:nvPr/>
              </p14:nvContentPartPr>
              <p14:xfrm>
                <a:off x="9992000" y="2951080"/>
                <a:ext cx="99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E1E940A-E4D3-4A05-9C80-05CEBBB0592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983360" y="2942440"/>
                  <a:ext cx="11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2E2C9F7-4FEE-4BB2-8209-4666227AC8A4}"/>
                    </a:ext>
                  </a:extLst>
                </p14:cNvPr>
                <p14:cNvContentPartPr/>
                <p14:nvPr/>
              </p14:nvContentPartPr>
              <p14:xfrm>
                <a:off x="10261280" y="2829400"/>
                <a:ext cx="116640" cy="265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2E2C9F7-4FEE-4BB2-8209-4666227AC8A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252640" y="2820400"/>
                  <a:ext cx="1342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5E8B77A-840A-47EE-B733-5228C9E9CD14}"/>
                    </a:ext>
                  </a:extLst>
                </p14:cNvPr>
                <p14:cNvContentPartPr/>
                <p14:nvPr/>
              </p14:nvContentPartPr>
              <p14:xfrm>
                <a:off x="8476040" y="3449320"/>
                <a:ext cx="170280" cy="115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5E8B77A-840A-47EE-B733-5228C9E9CD1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67400" y="3440320"/>
                  <a:ext cx="1879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F33003E-6007-4502-8A5B-58A848EA0955}"/>
                    </a:ext>
                  </a:extLst>
                </p14:cNvPr>
                <p14:cNvContentPartPr/>
                <p14:nvPr/>
              </p14:nvContentPartPr>
              <p14:xfrm>
                <a:off x="8432480" y="3454360"/>
                <a:ext cx="242640" cy="1396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F33003E-6007-4502-8A5B-58A848EA095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423840" y="3445360"/>
                  <a:ext cx="2602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4BD8293-A191-43EC-9AA4-C7D9C4D0F0B5}"/>
                    </a:ext>
                  </a:extLst>
                </p14:cNvPr>
                <p14:cNvContentPartPr/>
                <p14:nvPr/>
              </p14:nvContentPartPr>
              <p14:xfrm>
                <a:off x="8747480" y="2174200"/>
                <a:ext cx="228600" cy="7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4BD8293-A191-43EC-9AA4-C7D9C4D0F0B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738840" y="2165200"/>
                  <a:ext cx="246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8B61B0A-E65B-42E1-A220-12B2FD6F0AAD}"/>
                    </a:ext>
                  </a:extLst>
                </p14:cNvPr>
                <p14:cNvContentPartPr/>
                <p14:nvPr/>
              </p14:nvContentPartPr>
              <p14:xfrm>
                <a:off x="8713640" y="2072320"/>
                <a:ext cx="75240" cy="165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8B61B0A-E65B-42E1-A220-12B2FD6F0AA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704640" y="2063320"/>
                  <a:ext cx="928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4DE11C9-C357-4D47-B35A-FE9EF2EC50D5}"/>
                    </a:ext>
                  </a:extLst>
                </p14:cNvPr>
                <p14:cNvContentPartPr/>
                <p14:nvPr/>
              </p14:nvContentPartPr>
              <p14:xfrm>
                <a:off x="9794000" y="2992120"/>
                <a:ext cx="68040" cy="28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4DE11C9-C357-4D47-B35A-FE9EF2EC50D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785000" y="2983120"/>
                  <a:ext cx="8568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E35C619-1E7E-4AFE-8226-AFA93B887B44}"/>
              </a:ext>
            </a:extLst>
          </p:cNvPr>
          <p:cNvGrpSpPr/>
          <p:nvPr/>
        </p:nvGrpSpPr>
        <p:grpSpPr>
          <a:xfrm>
            <a:off x="11256320" y="2402440"/>
            <a:ext cx="822960" cy="381240"/>
            <a:chOff x="11256320" y="2402440"/>
            <a:chExt cx="82296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D80BABD-0525-478B-836E-C449FD93AEF2}"/>
                    </a:ext>
                  </a:extLst>
                </p14:cNvPr>
                <p14:cNvContentPartPr/>
                <p14:nvPr/>
              </p14:nvContentPartPr>
              <p14:xfrm>
                <a:off x="11322920" y="2529160"/>
                <a:ext cx="310320" cy="43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D80BABD-0525-478B-836E-C449FD93AEF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314280" y="2520520"/>
                  <a:ext cx="3279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8FDE734-BA48-4D70-8D5D-8EB9153ACBB6}"/>
                    </a:ext>
                  </a:extLst>
                </p14:cNvPr>
                <p14:cNvContentPartPr/>
                <p14:nvPr/>
              </p14:nvContentPartPr>
              <p14:xfrm>
                <a:off x="11256320" y="2595760"/>
                <a:ext cx="392040" cy="205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8FDE734-BA48-4D70-8D5D-8EB9153ACBB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247320" y="2587120"/>
                  <a:ext cx="409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BE15DEC-A3E5-459B-8FB1-62D842B6EBDC}"/>
                    </a:ext>
                  </a:extLst>
                </p14:cNvPr>
                <p14:cNvContentPartPr/>
                <p14:nvPr/>
              </p14:nvContentPartPr>
              <p14:xfrm>
                <a:off x="11291240" y="2402440"/>
                <a:ext cx="296640" cy="3812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BE15DEC-A3E5-459B-8FB1-62D842B6EBD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282600" y="2393800"/>
                  <a:ext cx="3142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0DBCFB9-4145-4846-A474-03591B55EF80}"/>
                    </a:ext>
                  </a:extLst>
                </p14:cNvPr>
                <p14:cNvContentPartPr/>
                <p14:nvPr/>
              </p14:nvContentPartPr>
              <p14:xfrm>
                <a:off x="11521280" y="2488840"/>
                <a:ext cx="558000" cy="86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0DBCFB9-4145-4846-A474-03591B55EF8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512280" y="2480200"/>
                  <a:ext cx="5756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1EBE269-8E84-454E-80D4-CFAA0FD815EA}"/>
                    </a:ext>
                  </a:extLst>
                </p14:cNvPr>
                <p14:cNvContentPartPr/>
                <p14:nvPr/>
              </p14:nvContentPartPr>
              <p14:xfrm>
                <a:off x="11597240" y="2575240"/>
                <a:ext cx="374760" cy="138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1EBE269-8E84-454E-80D4-CFAA0FD815E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588600" y="2566600"/>
                  <a:ext cx="39240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9CFA097-3760-4955-9D76-35B44683855F}"/>
                  </a:ext>
                </a:extLst>
              </p14:cNvPr>
              <p14:cNvContentPartPr/>
              <p14:nvPr/>
            </p14:nvContentPartPr>
            <p14:xfrm>
              <a:off x="11450000" y="1640680"/>
              <a:ext cx="216720" cy="302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9CFA097-3760-4955-9D76-35B44683855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441360" y="1631680"/>
                <a:ext cx="234360" cy="32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2415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8EF4B8-F902-4A17-94CC-9FEE4CF9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Screen visibility and Android activity</a:t>
            </a:r>
          </a:p>
        </p:txBody>
      </p:sp>
      <p:pic>
        <p:nvPicPr>
          <p:cNvPr id="4101" name="Picture 5" descr="Timeline&#10;&#10;Description automatically generated">
            <a:extLst>
              <a:ext uri="{FF2B5EF4-FFF2-40B4-BE49-F238E27FC236}">
                <a16:creationId xmlns:a16="http://schemas.microsoft.com/office/drawing/2014/main" id="{FD094947-B6B2-41B3-A062-D6BA1AF6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4925" y="481753"/>
            <a:ext cx="7796995" cy="57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DA369CDC-B3CA-443D-9C46-B15D018EA725}"/>
              </a:ext>
            </a:extLst>
          </p:cNvPr>
          <p:cNvSpPr/>
          <p:nvPr/>
        </p:nvSpPr>
        <p:spPr>
          <a:xfrm>
            <a:off x="9347038" y="4074118"/>
            <a:ext cx="323850" cy="805912"/>
          </a:xfrm>
          <a:prstGeom prst="curvedRightArrow">
            <a:avLst/>
          </a:prstGeom>
          <a:solidFill>
            <a:srgbClr val="FF9A00"/>
          </a:solidFill>
          <a:ln>
            <a:solidFill>
              <a:srgbClr val="FF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Arrow: Curved Left 23">
            <a:extLst>
              <a:ext uri="{FF2B5EF4-FFF2-40B4-BE49-F238E27FC236}">
                <a16:creationId xmlns:a16="http://schemas.microsoft.com/office/drawing/2014/main" id="{9D2427F5-9BAC-440C-B705-490AC032403D}"/>
              </a:ext>
            </a:extLst>
          </p:cNvPr>
          <p:cNvSpPr/>
          <p:nvPr/>
        </p:nvSpPr>
        <p:spPr>
          <a:xfrm rot="10628238">
            <a:off x="10125834" y="3987068"/>
            <a:ext cx="340963" cy="805912"/>
          </a:xfrm>
          <a:prstGeom prst="curvedLeftArrow">
            <a:avLst/>
          </a:prstGeom>
          <a:solidFill>
            <a:srgbClr val="D81E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1B9880-C40A-4898-8ECC-A016A8BE50E0}"/>
              </a:ext>
            </a:extLst>
          </p:cNvPr>
          <p:cNvSpPr txBox="1"/>
          <p:nvPr/>
        </p:nvSpPr>
        <p:spPr>
          <a:xfrm>
            <a:off x="7587383" y="4417273"/>
            <a:ext cx="1685974" cy="307777"/>
          </a:xfrm>
          <a:prstGeom prst="rect">
            <a:avLst/>
          </a:prstGeom>
          <a:solidFill>
            <a:srgbClr val="FF9A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move to background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66BF82-91DC-4690-B8AF-BD0E634D9B4D}"/>
              </a:ext>
            </a:extLst>
          </p:cNvPr>
          <p:cNvSpPr txBox="1"/>
          <p:nvPr/>
        </p:nvSpPr>
        <p:spPr>
          <a:xfrm>
            <a:off x="10417014" y="4236135"/>
            <a:ext cx="1642950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move to foreground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565228-A04F-47E8-B548-7DF37C07D65F}"/>
              </a:ext>
            </a:extLst>
          </p:cNvPr>
          <p:cNvSpPr txBox="1"/>
          <p:nvPr/>
        </p:nvSpPr>
        <p:spPr>
          <a:xfrm>
            <a:off x="4086557" y="4880030"/>
            <a:ext cx="136877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Activity stopped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249C36-4926-4CD3-B2B2-536C7EF740E0}"/>
              </a:ext>
            </a:extLst>
          </p:cNvPr>
          <p:cNvCxnSpPr>
            <a:stCxn id="34" idx="3"/>
          </p:cNvCxnSpPr>
          <p:nvPr/>
        </p:nvCxnSpPr>
        <p:spPr>
          <a:xfrm>
            <a:off x="5455330" y="5033919"/>
            <a:ext cx="2076846" cy="289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517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BBF31-36C7-4380-BA31-5D07314D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99" y="2164340"/>
            <a:ext cx="4961050" cy="3490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6C52C-9135-4963-BF46-E5198BE5F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159" y="1807886"/>
            <a:ext cx="4884843" cy="4808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8A783-FD73-41C7-B250-CBD94526D5D1}"/>
              </a:ext>
            </a:extLst>
          </p:cNvPr>
          <p:cNvSpPr txBox="1"/>
          <p:nvPr/>
        </p:nvSpPr>
        <p:spPr>
          <a:xfrm>
            <a:off x="986699" y="1795008"/>
            <a:ext cx="327262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Show </a:t>
            </a:r>
            <a:r>
              <a:rPr lang="en-GB" i="1" dirty="0" err="1">
                <a:solidFill>
                  <a:srgbClr val="C00000"/>
                </a:solidFill>
              </a:rPr>
              <a:t>usagestats</a:t>
            </a:r>
            <a:r>
              <a:rPr lang="en-GB" dirty="0"/>
              <a:t> folder structure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9F9AC-4788-40DF-98B0-F14E92275C5E}"/>
              </a:ext>
            </a:extLst>
          </p:cNvPr>
          <p:cNvSpPr txBox="1"/>
          <p:nvPr/>
        </p:nvSpPr>
        <p:spPr>
          <a:xfrm>
            <a:off x="8746672" y="2681902"/>
            <a:ext cx="2564329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r>
              <a:rPr lang="en-GB" sz="1100" b="0" i="0" dirty="0">
                <a:solidFill>
                  <a:srgbClr val="000000"/>
                </a:solidFill>
                <a:effectLst/>
                <a:latin typeface="open sans"/>
              </a:rPr>
              <a:t>Fri 14 Feb 2020 04:00:01 PM UTC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B9DD2C-5694-49E6-A903-6E64847FB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671" y="2768907"/>
            <a:ext cx="2564329" cy="331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8D27A-534E-4A66-A642-79D5152FB267}"/>
              </a:ext>
            </a:extLst>
          </p:cNvPr>
          <p:cNvSpPr txBox="1"/>
          <p:nvPr/>
        </p:nvSpPr>
        <p:spPr>
          <a:xfrm>
            <a:off x="3533614" y="3309306"/>
            <a:ext cx="220075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interval Type: system collects and aggregates the data over 4 different intervals</a:t>
            </a:r>
            <a:endParaRPr lang="en-US" sz="16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1EC62F-B604-4A2F-9C15-E9D79BD1A711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433234" y="3394119"/>
            <a:ext cx="1100380" cy="453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262A90-317E-4BA4-BBF5-B11156D7ED1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505014" y="3629671"/>
            <a:ext cx="1028600" cy="218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B76DF8-E212-46FB-8B39-84D43F74B7D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433234" y="3847915"/>
            <a:ext cx="1100380" cy="2024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0705C-5F2E-45CA-A9DC-5CA3FDC47D7B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505014" y="3847915"/>
            <a:ext cx="1028600" cy="4048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EBDA61F-30F8-400B-A3A5-8C9C538A698B}"/>
              </a:ext>
            </a:extLst>
          </p:cNvPr>
          <p:cNvSpPr txBox="1"/>
          <p:nvPr/>
        </p:nvSpPr>
        <p:spPr>
          <a:xfrm>
            <a:off x="986699" y="5661400"/>
            <a:ext cx="496105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Only can retrieve app usage data for up to</a:t>
            </a:r>
            <a:r>
              <a:rPr lang="en-GB" sz="1600" dirty="0">
                <a:solidFill>
                  <a:srgbClr val="C00000"/>
                </a:solidFill>
              </a:rPr>
              <a:t> 7 </a:t>
            </a:r>
            <a:r>
              <a:rPr lang="en-GB" sz="1600" dirty="0"/>
              <a:t>days for interval daily, up to </a:t>
            </a:r>
            <a:r>
              <a:rPr lang="en-GB" sz="1600" dirty="0">
                <a:solidFill>
                  <a:srgbClr val="C00000"/>
                </a:solidFill>
              </a:rPr>
              <a:t>4 </a:t>
            </a:r>
            <a:r>
              <a:rPr lang="en-GB" sz="1600" dirty="0"/>
              <a:t>weeks for interval weekly, up to </a:t>
            </a:r>
            <a:r>
              <a:rPr lang="en-GB" sz="1600" dirty="0">
                <a:solidFill>
                  <a:srgbClr val="C00000"/>
                </a:solidFill>
              </a:rPr>
              <a:t>6</a:t>
            </a:r>
            <a:r>
              <a:rPr lang="en-GB" sz="1600" dirty="0"/>
              <a:t> months for monthly and finally up to </a:t>
            </a:r>
            <a:r>
              <a:rPr lang="en-GB" sz="1600" dirty="0">
                <a:solidFill>
                  <a:srgbClr val="C00000"/>
                </a:solidFill>
              </a:rPr>
              <a:t>2</a:t>
            </a:r>
            <a:r>
              <a:rPr lang="en-GB" sz="1600" dirty="0"/>
              <a:t> years for yearly.</a:t>
            </a:r>
            <a:endParaRPr lang="en-US" sz="160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E362557-F9A6-4881-829F-54B7FDC7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activity events saved?</a:t>
            </a:r>
          </a:p>
        </p:txBody>
      </p:sp>
    </p:spTree>
    <p:extLst>
      <p:ext uri="{BB962C8B-B14F-4D97-AF65-F5344CB8AC3E}">
        <p14:creationId xmlns:p14="http://schemas.microsoft.com/office/powerpoint/2010/main" val="3103008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urful paper stripes">
            <a:extLst>
              <a:ext uri="{FF2B5EF4-FFF2-40B4-BE49-F238E27FC236}">
                <a16:creationId xmlns:a16="http://schemas.microsoft.com/office/drawing/2014/main" id="{DE911133-0F3F-AE23-2B1B-913D8A8FB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" r="21207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55659C-00DA-4AC7-8D05-40B524B9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How to read event log files?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BC3E0B-E065-49DA-8E46-E784BA68C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700"/>
              <a:t>Event log files are saved in </a:t>
            </a:r>
            <a:r>
              <a:rPr lang="en-US" sz="1700" i="1"/>
              <a:t>Protocol Buffers </a:t>
            </a:r>
            <a:r>
              <a:rPr lang="en-US" sz="1700"/>
              <a:t>format</a:t>
            </a:r>
          </a:p>
          <a:p>
            <a:pPr>
              <a:lnSpc>
                <a:spcPct val="90000"/>
              </a:lnSpc>
            </a:pPr>
            <a:r>
              <a:rPr lang="en-GB" sz="1700"/>
              <a:t>Protocol buffers are for serializing structured data </a:t>
            </a:r>
          </a:p>
          <a:p>
            <a:pPr lvl="1">
              <a:lnSpc>
                <a:spcPct val="90000"/>
              </a:lnSpc>
            </a:pPr>
            <a:r>
              <a:rPr lang="en-GB" sz="1700"/>
              <a:t>Google's language-neutral, platform-neutral, extensible mechanism</a:t>
            </a:r>
          </a:p>
          <a:p>
            <a:pPr lvl="1">
              <a:lnSpc>
                <a:spcPct val="90000"/>
              </a:lnSpc>
            </a:pPr>
            <a:r>
              <a:rPr lang="en-GB" sz="1700"/>
              <a:t>like XML, but smaller, faster, and simpler. </a:t>
            </a:r>
          </a:p>
          <a:p>
            <a:pPr>
              <a:lnSpc>
                <a:spcPct val="90000"/>
              </a:lnSpc>
            </a:pPr>
            <a:r>
              <a:rPr lang="en-GB" sz="1700"/>
              <a:t>Read and write </a:t>
            </a:r>
            <a:r>
              <a:rPr lang="en-US" sz="1700" i="1"/>
              <a:t>Protocol Buffers</a:t>
            </a:r>
            <a:endParaRPr lang="en-GB" sz="1700"/>
          </a:p>
          <a:p>
            <a:pPr lvl="1">
              <a:lnSpc>
                <a:spcPct val="90000"/>
              </a:lnSpc>
            </a:pPr>
            <a:r>
              <a:rPr lang="en-GB" sz="1700"/>
              <a:t>structured data once</a:t>
            </a:r>
          </a:p>
          <a:p>
            <a:pPr lvl="1">
              <a:lnSpc>
                <a:spcPct val="90000"/>
              </a:lnSpc>
            </a:pPr>
            <a:r>
              <a:rPr lang="en-GB" sz="1700"/>
              <a:t>write and read your structured data using a variety of languages</a:t>
            </a: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150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C196D692-7C96-4038-9BAB-7A60A7E6F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1: Track App Installer</a:t>
            </a:r>
          </a:p>
        </p:txBody>
      </p:sp>
    </p:spTree>
    <p:extLst>
      <p:ext uri="{BB962C8B-B14F-4D97-AF65-F5344CB8AC3E}">
        <p14:creationId xmlns:p14="http://schemas.microsoft.com/office/powerpoint/2010/main" val="3512999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1" name="Group 3078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80" name="Straight Connector 3079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1" name="Straight Connector 3080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82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3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4" name="Isosceles Triangle 3083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5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6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7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8" name="Isosceles Triangle 3087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9" name="Isosceles Triangle 3088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AD3B46-9F63-4499-8A98-92F92BCB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1. Protocol Buffers example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ED66F9-A94A-44B5-9E1E-DC31335E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965" y="2047616"/>
            <a:ext cx="2608783" cy="10909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BD081-4740-4EEF-B7D5-34E51B09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882" y="2199625"/>
            <a:ext cx="2608783" cy="786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64E2B-B541-4A32-B9CC-6D4F4F0FE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684" y="2204016"/>
            <a:ext cx="2608783" cy="7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46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B2B3-BB21-4B08-81CE-DE4C783D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Prepare tool and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8820-C6DC-4288-9015-27D4C4CB5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5193"/>
            <a:ext cx="8070279" cy="1775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A424D-1B3D-48A2-9E1A-3E178CF3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30141"/>
            <a:ext cx="8390347" cy="853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EF88A-74EC-411A-9462-CD9C2CB43DD6}"/>
              </a:ext>
            </a:extLst>
          </p:cNvPr>
          <p:cNvSpPr txBox="1"/>
          <p:nvPr/>
        </p:nvSpPr>
        <p:spPr>
          <a:xfrm>
            <a:off x="838200" y="1655861"/>
            <a:ext cx="344857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Download </a:t>
            </a:r>
            <a:r>
              <a:rPr lang="en-GB" i="1" dirty="0" err="1">
                <a:solidFill>
                  <a:srgbClr val="C00000"/>
                </a:solidFill>
              </a:rPr>
              <a:t>usagestates</a:t>
            </a:r>
            <a:r>
              <a:rPr lang="en-GB" dirty="0"/>
              <a:t> parsing tool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0585A-0377-4337-BF49-07A5F4ED10AF}"/>
              </a:ext>
            </a:extLst>
          </p:cNvPr>
          <p:cNvSpPr txBox="1"/>
          <p:nvPr/>
        </p:nvSpPr>
        <p:spPr>
          <a:xfrm>
            <a:off x="838199" y="4060809"/>
            <a:ext cx="666874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Copy the whole </a:t>
            </a:r>
            <a:r>
              <a:rPr lang="en-GB" i="1" dirty="0" err="1">
                <a:solidFill>
                  <a:srgbClr val="C00000"/>
                </a:solidFill>
              </a:rPr>
              <a:t>usagestats</a:t>
            </a:r>
            <a:r>
              <a:rPr lang="en-GB" dirty="0"/>
              <a:t> folder to the tool folder (required by tool)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D98DF-CE67-4A17-80BB-3AA927695EDC}"/>
              </a:ext>
            </a:extLst>
          </p:cNvPr>
          <p:cNvSpPr txBox="1"/>
          <p:nvPr/>
        </p:nvSpPr>
        <p:spPr>
          <a:xfrm>
            <a:off x="838199" y="5283655"/>
            <a:ext cx="369751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a-DK" sz="1400" dirty="0"/>
              <a:t> cp </a:t>
            </a:r>
            <a:r>
              <a:rPr lang="da-DK" sz="1400" i="1" dirty="0">
                <a:solidFill>
                  <a:srgbClr val="C00000"/>
                </a:solidFill>
              </a:rPr>
              <a:t>-avr  </a:t>
            </a:r>
            <a:r>
              <a:rPr lang="da-DK" sz="1400" dirty="0"/>
              <a:t>&lt;source_folder&gt; &lt;destination_folder&gt;</a:t>
            </a:r>
          </a:p>
          <a:p>
            <a:r>
              <a:rPr lang="da-DK" sz="1400" i="1" dirty="0">
                <a:solidFill>
                  <a:srgbClr val="C00000"/>
                </a:solidFill>
              </a:rPr>
              <a:t>-a</a:t>
            </a:r>
            <a:r>
              <a:rPr lang="da-DK" sz="1400" dirty="0"/>
              <a:t>: preserve all</a:t>
            </a:r>
          </a:p>
          <a:p>
            <a:r>
              <a:rPr lang="da-DK" sz="1400" i="1" dirty="0">
                <a:solidFill>
                  <a:srgbClr val="C00000"/>
                </a:solidFill>
              </a:rPr>
              <a:t>-r</a:t>
            </a:r>
            <a:r>
              <a:rPr lang="da-DK" sz="1400" dirty="0"/>
              <a:t>: copy directories recursively</a:t>
            </a:r>
          </a:p>
          <a:p>
            <a:r>
              <a:rPr lang="da-DK" sz="1400" i="1" dirty="0">
                <a:solidFill>
                  <a:srgbClr val="C00000"/>
                </a:solidFill>
              </a:rPr>
              <a:t>-v</a:t>
            </a:r>
            <a:r>
              <a:rPr lang="da-DK" sz="1400" dirty="0"/>
              <a:t>: </a:t>
            </a:r>
            <a:r>
              <a:rPr lang="en-GB" sz="1400" dirty="0"/>
              <a:t>explain what is being done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648465-5827-4F73-A364-07E02617C296}"/>
              </a:ext>
            </a:extLst>
          </p:cNvPr>
          <p:cNvSpPr txBox="1"/>
          <p:nvPr/>
        </p:nvSpPr>
        <p:spPr>
          <a:xfrm>
            <a:off x="8908479" y="2025193"/>
            <a:ext cx="2209632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works with both old android (before 10) XML based </a:t>
            </a:r>
            <a:r>
              <a:rPr lang="en-GB" sz="1400" i="1" dirty="0" err="1">
                <a:solidFill>
                  <a:srgbClr val="C00000"/>
                </a:solidFill>
              </a:rPr>
              <a:t>usagestats</a:t>
            </a:r>
            <a:r>
              <a:rPr lang="en-GB" sz="1400" dirty="0"/>
              <a:t> as well as the newer (10+) Protocol buffer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6349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431C-3185-44A7-89CE-BB818998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Parse the </a:t>
            </a:r>
            <a:r>
              <a:rPr lang="en-US" i="1" dirty="0" err="1">
                <a:solidFill>
                  <a:srgbClr val="C00000"/>
                </a:solidFill>
              </a:rPr>
              <a:t>usagestats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/>
              <a:t>folder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55FC6-78CA-4F28-8CAB-4F068222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5193"/>
            <a:ext cx="9602032" cy="2499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753B66-878C-403D-8250-5D0A518A0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02139"/>
            <a:ext cx="5951736" cy="670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96102-D954-4DD4-A14F-5A296930E014}"/>
              </a:ext>
            </a:extLst>
          </p:cNvPr>
          <p:cNvSpPr txBox="1"/>
          <p:nvPr/>
        </p:nvSpPr>
        <p:spPr>
          <a:xfrm>
            <a:off x="838200" y="1655861"/>
            <a:ext cx="86677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parsing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171A6-D9C5-4208-9ACC-5433977DCE38}"/>
              </a:ext>
            </a:extLst>
          </p:cNvPr>
          <p:cNvSpPr txBox="1"/>
          <p:nvPr/>
        </p:nvSpPr>
        <p:spPr>
          <a:xfrm>
            <a:off x="838200" y="4859275"/>
            <a:ext cx="344857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Download </a:t>
            </a:r>
            <a:r>
              <a:rPr lang="en-GB" i="1" dirty="0" err="1">
                <a:solidFill>
                  <a:srgbClr val="C00000"/>
                </a:solidFill>
              </a:rPr>
              <a:t>usagestates</a:t>
            </a:r>
            <a:r>
              <a:rPr lang="en-GB" dirty="0"/>
              <a:t> parsing tool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55EF-824B-43A4-BF6E-8070F09F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Show usage table column names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D43BE-0606-4565-8100-42B5809BB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90950"/>
            <a:ext cx="4587638" cy="4465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11DF6-BEA1-4A53-8B0A-74EBBCBDBFAB}"/>
              </a:ext>
            </a:extLst>
          </p:cNvPr>
          <p:cNvSpPr txBox="1"/>
          <p:nvPr/>
        </p:nvSpPr>
        <p:spPr>
          <a:xfrm>
            <a:off x="6154057" y="6541407"/>
            <a:ext cx="5041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https://abrignoni.blogspot.com/2019/02/android-usagestats-xml-parser.html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05E78-6396-48D3-86C6-6B06A88A4703}"/>
              </a:ext>
            </a:extLst>
          </p:cNvPr>
          <p:cNvSpPr txBox="1"/>
          <p:nvPr/>
        </p:nvSpPr>
        <p:spPr>
          <a:xfrm>
            <a:off x="5560784" y="1737046"/>
            <a:ext cx="448310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 err="1">
                <a:solidFill>
                  <a:srgbClr val="C00000"/>
                </a:solidFill>
              </a:rPr>
              <a:t>Usage_type</a:t>
            </a:r>
            <a:r>
              <a:rPr lang="en-GB" sz="1600" dirty="0"/>
              <a:t>: Can be event-log, configuration, and packages.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Lastime</a:t>
            </a:r>
            <a:r>
              <a:rPr lang="en-GB" sz="1600" dirty="0"/>
              <a:t>: last active or a configuration took place. 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Time_active</a:t>
            </a:r>
            <a:r>
              <a:rPr lang="en-GB" sz="1600" dirty="0"/>
              <a:t>: Certain events keep track of their length in milliseconds.</a:t>
            </a:r>
          </a:p>
          <a:p>
            <a:r>
              <a:rPr lang="en-GB" sz="1600" dirty="0">
                <a:hlinkClick r:id="rId4"/>
              </a:rPr>
              <a:t>Types</a:t>
            </a:r>
            <a:r>
              <a:rPr lang="en-GB" sz="1600" dirty="0"/>
              <a:t>: Activity types as integer values. These represent activity like move to background or move to foreground. 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Classs</a:t>
            </a:r>
            <a:r>
              <a:rPr lang="en-GB" sz="1600" dirty="0"/>
              <a:t>: Application name and corresponding modules in use.</a:t>
            </a:r>
          </a:p>
          <a:p>
            <a:r>
              <a:rPr lang="en-GB" sz="1600" i="1" dirty="0">
                <a:solidFill>
                  <a:srgbClr val="C00000"/>
                </a:solidFill>
              </a:rPr>
              <a:t>Source</a:t>
            </a:r>
            <a:r>
              <a:rPr lang="en-GB" sz="1600" dirty="0"/>
              <a:t>: daily, weekly, monthly, and yearly.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Fullatt</a:t>
            </a:r>
            <a:r>
              <a:rPr lang="en-GB" sz="1600" dirty="0"/>
              <a:t>: Contains the full attributes for the XML event /all the data for the event in JSON format. With the data in this field the analyst can easily select any </a:t>
            </a:r>
            <a:r>
              <a:rPr lang="en-GB" sz="1600" dirty="0" err="1"/>
              <a:t>key:value</a:t>
            </a:r>
            <a:r>
              <a:rPr lang="en-GB" sz="1600" dirty="0"/>
              <a:t> pair and make it its own column in a SQL query by the use of </a:t>
            </a:r>
            <a:r>
              <a:rPr lang="en-GB" sz="1600" dirty="0" err="1"/>
              <a:t>JSON_Extract</a:t>
            </a:r>
            <a:r>
              <a:rPr lang="en-GB" sz="1600" dirty="0"/>
              <a:t>. see example</a:t>
            </a:r>
          </a:p>
          <a:p>
            <a:r>
              <a:rPr lang="en-GB" sz="1100" dirty="0"/>
              <a:t>https://abrignoni.blogspot.com/2018/09/finding-slack-messages-in-android-and.html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D2A81-7EB9-4E86-9DB4-1A9C45A1DBE9}"/>
              </a:ext>
            </a:extLst>
          </p:cNvPr>
          <p:cNvSpPr txBox="1"/>
          <p:nvPr/>
        </p:nvSpPr>
        <p:spPr>
          <a:xfrm>
            <a:off x="10043885" y="1446181"/>
            <a:ext cx="2032000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i="1" dirty="0" err="1">
                <a:solidFill>
                  <a:srgbClr val="C00000"/>
                </a:solidFill>
              </a:rPr>
              <a:t>Fullatt</a:t>
            </a:r>
            <a:r>
              <a:rPr lang="en-GB" sz="1100" i="1" dirty="0">
                <a:solidFill>
                  <a:srgbClr val="C00000"/>
                </a:solidFill>
              </a:rPr>
              <a:t> </a:t>
            </a:r>
            <a:r>
              <a:rPr lang="en-US" sz="1100" i="1" dirty="0">
                <a:solidFill>
                  <a:srgbClr val="C00000"/>
                </a:solidFill>
              </a:rPr>
              <a:t>example</a:t>
            </a:r>
            <a:endParaRPr lang="en-GB" sz="1100" i="1" dirty="0">
              <a:solidFill>
                <a:srgbClr val="C00000"/>
              </a:solidFill>
            </a:endParaRPr>
          </a:p>
          <a:p>
            <a:r>
              <a:rPr lang="en-US" sz="1100" dirty="0" err="1"/>
              <a:t>font_scale</a:t>
            </a:r>
            <a:r>
              <a:rPr lang="en-US" sz="1100" dirty="0"/>
              <a:t>: 1.0</a:t>
            </a:r>
          </a:p>
          <a:p>
            <a:r>
              <a:rPr lang="en-US" sz="1100" dirty="0"/>
              <a:t>mcc: 310</a:t>
            </a:r>
          </a:p>
          <a:p>
            <a:r>
              <a:rPr lang="en-US" sz="1100" dirty="0" err="1"/>
              <a:t>mnc</a:t>
            </a:r>
            <a:r>
              <a:rPr lang="en-US" sz="1100" dirty="0"/>
              <a:t>: 120</a:t>
            </a:r>
          </a:p>
          <a:p>
            <a:r>
              <a:rPr lang="en-US" sz="1100" dirty="0" err="1"/>
              <a:t>screen_layout</a:t>
            </a:r>
            <a:r>
              <a:rPr lang="en-US" sz="1100" dirty="0"/>
              <a:t>: 268435810</a:t>
            </a:r>
          </a:p>
          <a:p>
            <a:r>
              <a:rPr lang="en-US" sz="1100" dirty="0" err="1"/>
              <a:t>color_mode</a:t>
            </a:r>
            <a:r>
              <a:rPr lang="en-US" sz="1100" dirty="0"/>
              <a:t>: 10</a:t>
            </a:r>
          </a:p>
          <a:p>
            <a:r>
              <a:rPr lang="en-US" sz="1100" dirty="0"/>
              <a:t>touchscreen: 3</a:t>
            </a:r>
          </a:p>
          <a:p>
            <a:r>
              <a:rPr lang="en-US" sz="1100" dirty="0"/>
              <a:t>keyboard: 1</a:t>
            </a:r>
          </a:p>
          <a:p>
            <a:r>
              <a:rPr lang="en-US" sz="1100" dirty="0" err="1"/>
              <a:t>keyboard_hidden</a:t>
            </a:r>
            <a:r>
              <a:rPr lang="en-US" sz="1100" dirty="0"/>
              <a:t>: 1</a:t>
            </a:r>
          </a:p>
          <a:p>
            <a:r>
              <a:rPr lang="en-US" sz="1100" dirty="0" err="1"/>
              <a:t>hard_keyboard_hidden</a:t>
            </a:r>
            <a:r>
              <a:rPr lang="en-US" sz="1100" dirty="0"/>
              <a:t>: 2</a:t>
            </a:r>
          </a:p>
          <a:p>
            <a:r>
              <a:rPr lang="en-US" sz="1100" dirty="0"/>
              <a:t>navigation: 1</a:t>
            </a:r>
          </a:p>
          <a:p>
            <a:r>
              <a:rPr lang="en-US" sz="1100" dirty="0" err="1"/>
              <a:t>navigation_hidden</a:t>
            </a:r>
            <a:r>
              <a:rPr lang="en-US" sz="1100" dirty="0"/>
              <a:t>: 2</a:t>
            </a:r>
          </a:p>
          <a:p>
            <a:r>
              <a:rPr lang="en-US" sz="1100" dirty="0"/>
              <a:t>orientation: 1</a:t>
            </a:r>
          </a:p>
          <a:p>
            <a:r>
              <a:rPr lang="en-US" sz="1100" dirty="0" err="1"/>
              <a:t>ui_mode</a:t>
            </a:r>
            <a:r>
              <a:rPr lang="en-US" sz="1100" dirty="0"/>
              <a:t>: 19</a:t>
            </a:r>
          </a:p>
          <a:p>
            <a:r>
              <a:rPr lang="en-US" sz="1100" dirty="0" err="1"/>
              <a:t>screen_width_dp</a:t>
            </a:r>
            <a:r>
              <a:rPr lang="en-US" sz="1100" dirty="0"/>
              <a:t>: 392</a:t>
            </a:r>
          </a:p>
          <a:p>
            <a:r>
              <a:rPr lang="en-US" sz="1100" dirty="0" err="1"/>
              <a:t>screen_height_dp</a:t>
            </a:r>
            <a:r>
              <a:rPr lang="en-US" sz="1100" dirty="0"/>
              <a:t>: 713</a:t>
            </a:r>
          </a:p>
          <a:p>
            <a:r>
              <a:rPr lang="en-US" sz="1100" dirty="0" err="1"/>
              <a:t>smallest_screen_width_dp</a:t>
            </a:r>
            <a:r>
              <a:rPr lang="en-US" sz="1100" dirty="0"/>
              <a:t>: 392</a:t>
            </a:r>
          </a:p>
          <a:p>
            <a:r>
              <a:rPr lang="en-US" sz="1100" dirty="0" err="1"/>
              <a:t>density_dpi</a:t>
            </a:r>
            <a:r>
              <a:rPr lang="en-US" sz="1100" dirty="0"/>
              <a:t>: 440</a:t>
            </a:r>
          </a:p>
          <a:p>
            <a:r>
              <a:rPr lang="en-US" sz="1100" dirty="0" err="1"/>
              <a:t>window_configuration</a:t>
            </a:r>
            <a:r>
              <a:rPr lang="en-US" sz="1100" dirty="0"/>
              <a:t> {</a:t>
            </a:r>
          </a:p>
          <a:p>
            <a:r>
              <a:rPr lang="en-US" sz="1100" dirty="0"/>
              <a:t>  </a:t>
            </a:r>
            <a:r>
              <a:rPr lang="en-US" sz="1100" dirty="0" err="1"/>
              <a:t>app_bounds</a:t>
            </a:r>
            <a:r>
              <a:rPr lang="en-US" sz="1100" dirty="0"/>
              <a:t> {</a:t>
            </a:r>
          </a:p>
          <a:p>
            <a:r>
              <a:rPr lang="en-US" sz="1100" dirty="0"/>
              <a:t>    right: 1080</a:t>
            </a:r>
          </a:p>
          <a:p>
            <a:r>
              <a:rPr lang="en-US" sz="1100" dirty="0"/>
              <a:t>    bottom: 2028</a:t>
            </a:r>
          </a:p>
          <a:p>
            <a:r>
              <a:rPr lang="en-US" sz="1100" dirty="0"/>
              <a:t>  }</a:t>
            </a:r>
          </a:p>
          <a:p>
            <a:r>
              <a:rPr lang="en-US" sz="1100" dirty="0"/>
              <a:t>  </a:t>
            </a:r>
            <a:r>
              <a:rPr lang="en-US" sz="1100" dirty="0" err="1"/>
              <a:t>windowing_mode</a:t>
            </a:r>
            <a:r>
              <a:rPr lang="en-US" sz="1100" dirty="0"/>
              <a:t>: 1</a:t>
            </a:r>
          </a:p>
          <a:p>
            <a:r>
              <a:rPr lang="en-US" sz="1100" dirty="0"/>
              <a:t>  bounds {</a:t>
            </a:r>
          </a:p>
          <a:p>
            <a:r>
              <a:rPr lang="en-US" sz="1100" dirty="0"/>
              <a:t>    right: 1080</a:t>
            </a:r>
          </a:p>
          <a:p>
            <a:r>
              <a:rPr lang="en-US" sz="1100" dirty="0"/>
              <a:t>    bottom: 2160</a:t>
            </a:r>
          </a:p>
          <a:p>
            <a:r>
              <a:rPr lang="en-US" sz="1100" dirty="0"/>
              <a:t>  }</a:t>
            </a:r>
          </a:p>
          <a:p>
            <a:r>
              <a:rPr lang="en-US" sz="1100" dirty="0"/>
              <a:t>}</a:t>
            </a:r>
          </a:p>
          <a:p>
            <a:r>
              <a:rPr lang="en-US" sz="1100" dirty="0" err="1"/>
              <a:t>locale_list</a:t>
            </a:r>
            <a:r>
              <a:rPr lang="en-US" sz="1100" dirty="0"/>
              <a:t>: "</a:t>
            </a:r>
            <a:r>
              <a:rPr lang="en-US" sz="1100" dirty="0" err="1"/>
              <a:t>en</a:t>
            </a:r>
            <a:r>
              <a:rPr lang="en-US" sz="1100" dirty="0"/>
              <a:t>-US"</a:t>
            </a:r>
          </a:p>
        </p:txBody>
      </p:sp>
    </p:spTree>
    <p:extLst>
      <p:ext uri="{BB962C8B-B14F-4D97-AF65-F5344CB8AC3E}">
        <p14:creationId xmlns:p14="http://schemas.microsoft.com/office/powerpoint/2010/main" val="1423886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3" name="Straight Connector 14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4E02C7-AAF0-4928-A770-C8BF3A65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5. Show parsed table 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81718D53-7642-4FE7-8088-BC1753CE0670}"/>
              </a:ext>
            </a:extLst>
          </p:cNvPr>
          <p:cNvSpPr txBox="1"/>
          <p:nvPr/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SELECT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usage_type,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datetime(lastime/1000, 'UNIXEPOCH', 'localtime') as lasttimeactive,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timeactive as time_Active_in_msecs,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timeactive/1000 as timeactive_in_secs,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package,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CASE types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   WHEN '1' THEN 'MOVE_TO_FOREGROUND'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   WHEN '2' THEN 'MOVE_TO_BACKGROUND'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   WHEN '5' THEN 'CONFIGURATION_CHANGE'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   WHEN '7' THEN 'USER_INTERACTION'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   WHEN '8' THEN 'SHORTCUT_INVOCATION’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   WHEN ‘23' THEN 'ACTIVITY_STOPPED'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   ELSE types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END types,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classs,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source,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  fullatt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FROM data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t>ORDER BY lasttimeactive DESC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4125D-D661-4471-BBE0-76C67B02C3E3}"/>
              </a:ext>
            </a:extLst>
          </p:cNvPr>
          <p:cNvSpPr txBox="1"/>
          <p:nvPr/>
        </p:nvSpPr>
        <p:spPr>
          <a:xfrm>
            <a:off x="7315201" y="2126343"/>
            <a:ext cx="38970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Note: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timestamp is converted from UTC to </a:t>
            </a:r>
            <a:r>
              <a:rPr lang="en-GB"/>
              <a:t>'</a:t>
            </a:r>
            <a:r>
              <a:rPr lang="en-GB" err="1"/>
              <a:t>localtime</a:t>
            </a:r>
            <a:r>
              <a:rPr lang="en-GB"/>
              <a:t>’ of your computer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You can remove it to change to UTC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7ED48-D531-4215-89D5-CB090F6CD7FA}"/>
              </a:ext>
            </a:extLst>
          </p:cNvPr>
          <p:cNvSpPr txBox="1"/>
          <p:nvPr/>
        </p:nvSpPr>
        <p:spPr>
          <a:xfrm>
            <a:off x="838200" y="6281306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https://abrignoni.blogspot.com/2019/02/android-usagestats-xml-parser.html</a:t>
            </a:r>
          </a:p>
        </p:txBody>
      </p:sp>
    </p:spTree>
    <p:extLst>
      <p:ext uri="{BB962C8B-B14F-4D97-AF65-F5344CB8AC3E}">
        <p14:creationId xmlns:p14="http://schemas.microsoft.com/office/powerpoint/2010/main" val="1359861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74BC-58F2-433B-ADC2-D0FB6672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Show generated data in 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93772-8469-423E-8E7E-C7CA6E3AD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989" y="684508"/>
            <a:ext cx="2621507" cy="510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07D7E-B834-4063-88FC-B3EF751B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7186"/>
            <a:ext cx="12192000" cy="386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40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FE640-CEEC-4B98-A468-7159CC62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When did the user shared his/her location in </a:t>
            </a:r>
            <a:r>
              <a:rPr lang="en-US" i="1"/>
              <a:t>Line</a:t>
            </a:r>
            <a:r>
              <a:rPr lang="en-US" dirty="0"/>
              <a:t>?</a:t>
            </a:r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96E513-3DDB-0007-65CD-29737236D1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22301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5112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E62FD6-086F-48E3-B1DF-A3D321E13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Find the package name of </a:t>
            </a:r>
            <a:r>
              <a:rPr lang="en-US" sz="4400" i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Line</a:t>
            </a: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C20BD-2B96-4BA2-80DF-C70343E9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68" y="2389584"/>
            <a:ext cx="8288033" cy="18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15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58BD4B-382B-499E-BA90-007C0375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Find events associated with the sharing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CB992-6293-4CED-BFF1-877F6237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17" y="934222"/>
            <a:ext cx="5839735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33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224B5-B097-4169-BA4F-F393DCD05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09" y="1563201"/>
            <a:ext cx="9941259" cy="37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32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E905-704B-4DE7-BD48-F60C50C1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package name of App installer?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D837-9F2E-4ABE-9B3A-0DD419A0A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03804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/data/</a:t>
            </a:r>
            <a:r>
              <a:rPr lang="en-US" i="1" dirty="0">
                <a:solidFill>
                  <a:srgbClr val="7030A0"/>
                </a:solidFill>
              </a:rPr>
              <a:t>data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i="1" dirty="0" err="1">
                <a:solidFill>
                  <a:srgbClr val="C00000"/>
                </a:solidFill>
              </a:rPr>
              <a:t>com.android.vending</a:t>
            </a:r>
            <a:r>
              <a:rPr lang="en-US" i="1" dirty="0">
                <a:solidFill>
                  <a:srgbClr val="C00000"/>
                </a:solidFill>
              </a:rPr>
              <a:t> </a:t>
            </a:r>
          </a:p>
          <a:p>
            <a:r>
              <a:rPr lang="en-GB" dirty="0"/>
              <a:t>Indicate that apps will be installed from Google Play Store</a:t>
            </a:r>
          </a:p>
          <a:p>
            <a:r>
              <a:rPr lang="en-GB" dirty="0"/>
              <a:t>App installer maintain application installation process in database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60577-C908-45DB-AEF0-EE33F6CF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01841"/>
            <a:ext cx="7003387" cy="22099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4B9AD4-05C4-45B8-B514-3AB4D2ABA3B9}"/>
              </a:ext>
            </a:extLst>
          </p:cNvPr>
          <p:cNvCxnSpPr/>
          <p:nvPr/>
        </p:nvCxnSpPr>
        <p:spPr>
          <a:xfrm flipH="1">
            <a:off x="5994400" y="4702628"/>
            <a:ext cx="515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987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FAC5-F2E8-41E1-B6B5-EDFB7B2F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specific time period the user uses </a:t>
            </a:r>
            <a:r>
              <a:rPr lang="en-GB" i="1" dirty="0">
                <a:solidFill>
                  <a:srgbClr val="C00000"/>
                </a:solidFill>
              </a:rPr>
              <a:t>Line</a:t>
            </a:r>
            <a:r>
              <a:rPr lang="en-GB" dirty="0"/>
              <a:t> in Feb 9, 2020?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C8989-5E17-4F7C-8A11-F1BB1BE5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00556"/>
            <a:ext cx="7313359" cy="3790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55A7A8-ECBC-4D44-8B3A-615720420D21}"/>
              </a:ext>
            </a:extLst>
          </p:cNvPr>
          <p:cNvSpPr txBox="1"/>
          <p:nvPr/>
        </p:nvSpPr>
        <p:spPr>
          <a:xfrm>
            <a:off x="838200" y="2031224"/>
            <a:ext cx="2922275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Show all events of </a:t>
            </a:r>
            <a:r>
              <a:rPr lang="en-US" i="1" dirty="0">
                <a:solidFill>
                  <a:srgbClr val="C00000"/>
                </a:solidFill>
              </a:rPr>
              <a:t>Line</a:t>
            </a:r>
            <a:r>
              <a:rPr lang="en-US" dirty="0"/>
              <a:t> usage</a:t>
            </a:r>
          </a:p>
        </p:txBody>
      </p:sp>
    </p:spTree>
    <p:extLst>
      <p:ext uri="{BB962C8B-B14F-4D97-AF65-F5344CB8AC3E}">
        <p14:creationId xmlns:p14="http://schemas.microsoft.com/office/powerpoint/2010/main" val="748360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06C6F-014A-496A-8F02-63D1362B7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07" y="668448"/>
            <a:ext cx="8149229" cy="55211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799607-7883-4DAA-91CA-AEA10296311B}"/>
              </a:ext>
            </a:extLst>
          </p:cNvPr>
          <p:cNvCxnSpPr>
            <a:cxnSpLocks/>
          </p:cNvCxnSpPr>
          <p:nvPr/>
        </p:nvCxnSpPr>
        <p:spPr>
          <a:xfrm flipH="1">
            <a:off x="3578965" y="3874576"/>
            <a:ext cx="1111842" cy="7749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C6D6E7-898B-45E6-BD39-BC2157A481AA}"/>
              </a:ext>
            </a:extLst>
          </p:cNvPr>
          <p:cNvSpPr txBox="1"/>
          <p:nvPr/>
        </p:nvSpPr>
        <p:spPr>
          <a:xfrm>
            <a:off x="4690807" y="3428999"/>
            <a:ext cx="18941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timestamp of sharing location</a:t>
            </a:r>
          </a:p>
        </p:txBody>
      </p:sp>
    </p:spTree>
    <p:extLst>
      <p:ext uri="{BB962C8B-B14F-4D97-AF65-F5344CB8AC3E}">
        <p14:creationId xmlns:p14="http://schemas.microsoft.com/office/powerpoint/2010/main" val="1335676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D801-D0D7-488D-90E3-99142FC4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next activity after the user shared his/her location?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88AC2-1D27-4855-93DF-21FB565DE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85315"/>
            <a:ext cx="6134100" cy="3717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4F3D1-8681-453E-A399-81AAFF99449F}"/>
              </a:ext>
            </a:extLst>
          </p:cNvPr>
          <p:cNvSpPr txBox="1"/>
          <p:nvPr/>
        </p:nvSpPr>
        <p:spPr>
          <a:xfrm>
            <a:off x="838200" y="1732608"/>
            <a:ext cx="6134100" cy="6463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Show all events after  </a:t>
            </a:r>
            <a:r>
              <a:rPr lang="en-GB" dirty="0"/>
              <a:t>1581271520730, which is the timestamp of sharing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108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B2B64-6471-42D3-82A6-7C2C2899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5" y="1969643"/>
            <a:ext cx="11659610" cy="2918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814E8-5028-4BCB-8C0A-942D8337BED9}"/>
              </a:ext>
            </a:extLst>
          </p:cNvPr>
          <p:cNvSpPr txBox="1"/>
          <p:nvPr/>
        </p:nvSpPr>
        <p:spPr>
          <a:xfrm>
            <a:off x="6932908" y="1183361"/>
            <a:ext cx="479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what is </a:t>
            </a:r>
            <a:r>
              <a:rPr lang="en-US" i="1" dirty="0" err="1">
                <a:solidFill>
                  <a:srgbClr val="C00000"/>
                </a:solidFill>
              </a:rPr>
              <a:t>com.google.android.apps.nexuslauncher</a:t>
            </a:r>
            <a:r>
              <a:rPr lang="en-US" i="1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51872B-B498-4EBD-9A40-035C80504124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932912" y="1552693"/>
            <a:ext cx="2398025" cy="14462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34A51C0-BA18-43F0-ABD0-DF05A7AE88AA}"/>
              </a:ext>
            </a:extLst>
          </p:cNvPr>
          <p:cNvSpPr txBox="1"/>
          <p:nvPr/>
        </p:nvSpPr>
        <p:spPr>
          <a:xfrm>
            <a:off x="2574655" y="5066396"/>
            <a:ext cx="2539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what is </a:t>
            </a:r>
            <a:r>
              <a:rPr lang="en-US" i="1" dirty="0" err="1">
                <a:solidFill>
                  <a:srgbClr val="C00000"/>
                </a:solidFill>
              </a:rPr>
              <a:t>com.viber.voip</a:t>
            </a:r>
            <a:r>
              <a:rPr lang="en-US" i="1" dirty="0">
                <a:solidFill>
                  <a:srgbClr val="C00000"/>
                </a:solidFill>
              </a:rPr>
              <a:t>?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D99A91-4094-432E-8984-840956B5B812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844548" y="3603356"/>
            <a:ext cx="45527" cy="1463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020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ED6B0D-678B-4C39-A65E-CBB81D3DD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63" y="2159331"/>
            <a:ext cx="5025711" cy="3882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D9C7FF-FD20-4DBB-9DF3-798453F2B79F}"/>
              </a:ext>
            </a:extLst>
          </p:cNvPr>
          <p:cNvSpPr txBox="1"/>
          <p:nvPr/>
        </p:nvSpPr>
        <p:spPr>
          <a:xfrm>
            <a:off x="6416039" y="2160589"/>
            <a:ext cx="292718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</a:rPr>
              <a:t>Key features: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• Swipe right from your home screen to see personalized Google cards that bring you news and personalized information, at just the right time.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• Quick access to Google Search on your primary home screen.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• Swipe up on the bottom Favorites row to find your apps from A-Z.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• App Suggestions bring the app you’re looking for to the top of your A-Z list.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• Long-press on apps that support shortcuts to jump right into where you need to go or long-press on the shortcuts to drag them to the home screen.</a:t>
            </a:r>
          </a:p>
        </p:txBody>
      </p:sp>
    </p:spTree>
    <p:extLst>
      <p:ext uri="{BB962C8B-B14F-4D97-AF65-F5344CB8AC3E}">
        <p14:creationId xmlns:p14="http://schemas.microsoft.com/office/powerpoint/2010/main" val="23519425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99015-8E34-4FF5-BDCA-C1E55D7D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788" y="1131994"/>
            <a:ext cx="5086300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3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FD75D-DF20-4BFD-878C-A4AFC4F18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070" y="643466"/>
            <a:ext cx="6877860" cy="5571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12D2F-A19D-4485-965E-5205D7CA4178}"/>
              </a:ext>
            </a:extLst>
          </p:cNvPr>
          <p:cNvSpPr txBox="1"/>
          <p:nvPr/>
        </p:nvSpPr>
        <p:spPr>
          <a:xfrm>
            <a:off x="252244" y="1033663"/>
            <a:ext cx="240482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Show installer database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4A683-0C01-4BAA-827C-AD73F9E38FFD}"/>
              </a:ext>
            </a:extLst>
          </p:cNvPr>
          <p:cNvSpPr txBox="1"/>
          <p:nvPr/>
        </p:nvSpPr>
        <p:spPr>
          <a:xfrm>
            <a:off x="8492672" y="1079829"/>
            <a:ext cx="250285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It is part of Google Play Store app's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8C898-7235-4B11-937F-8FD6A3C5B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21" y="1683303"/>
            <a:ext cx="8626588" cy="3970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3BAFD-DDA7-44F4-928F-0705B7E4D627}"/>
              </a:ext>
            </a:extLst>
          </p:cNvPr>
          <p:cNvSpPr txBox="1"/>
          <p:nvPr/>
        </p:nvSpPr>
        <p:spPr>
          <a:xfrm>
            <a:off x="1492421" y="1313971"/>
            <a:ext cx="247644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Browse </a:t>
            </a:r>
            <a:r>
              <a:rPr lang="en-GB" i="1" dirty="0" err="1">
                <a:solidFill>
                  <a:srgbClr val="C00000"/>
                </a:solidFill>
              </a:rPr>
              <a:t>localappstate.db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6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48BEA-14D3-4F2A-AEFC-0827FBEF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845" y="1131994"/>
            <a:ext cx="5322186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0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18164</TotalTime>
  <Words>5324</Words>
  <Application>Microsoft Office PowerPoint</Application>
  <PresentationFormat>Widescreen</PresentationFormat>
  <Paragraphs>639</Paragraphs>
  <Slides>65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Cambira</vt:lpstr>
      <vt:lpstr>open sans</vt:lpstr>
      <vt:lpstr>Roboto</vt:lpstr>
      <vt:lpstr>Spectral</vt:lpstr>
      <vt:lpstr>Trebuchet MS</vt:lpstr>
      <vt:lpstr>Wingdings 3</vt:lpstr>
      <vt:lpstr>Facet</vt:lpstr>
      <vt:lpstr>Tracking Apps though App’s Life Cycle</vt:lpstr>
      <vt:lpstr>Overview</vt:lpstr>
      <vt:lpstr>Three type of Android Apps</vt:lpstr>
      <vt:lpstr>Track apps on the phone</vt:lpstr>
      <vt:lpstr>1: Track App Installer</vt:lpstr>
      <vt:lpstr>What is the package name of App installer?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Has the user downloaded WeChat?</vt:lpstr>
      <vt:lpstr>Approach 1: Search app using SQL statement</vt:lpstr>
      <vt:lpstr>Approach 2: Search app in .csv</vt:lpstr>
      <vt:lpstr>PowerPoint Presentation</vt:lpstr>
      <vt:lpstr>Which email is associated with WeChat?</vt:lpstr>
      <vt:lpstr>What is time span between the first and last app downloaded (less then 2 hours)?</vt:lpstr>
      <vt:lpstr>2. Find Purchased Apps</vt:lpstr>
      <vt:lpstr>Which database stores purchased time?</vt:lpstr>
      <vt:lpstr>When was WhatsApp purchased?</vt:lpstr>
      <vt:lpstr>PowerPoint Presentation</vt:lpstr>
      <vt:lpstr>PowerPoint Presentation</vt:lpstr>
      <vt:lpstr>notes about purchased time</vt:lpstr>
      <vt:lpstr>3: Find Installed Apps</vt:lpstr>
      <vt:lpstr>Show all packages under the folder /data/data/&lt;package-name&gt; </vt:lpstr>
      <vt:lpstr>Group 1 (Google GMS Apps): com.google.*</vt:lpstr>
      <vt:lpstr>PowerPoint Presentation</vt:lpstr>
      <vt:lpstr>PowerPoint Presentation</vt:lpstr>
      <vt:lpstr>Group 2 (AOSP Apps): com.andriod.*</vt:lpstr>
      <vt:lpstr>Group 3: 3rd-party apps</vt:lpstr>
      <vt:lpstr>PowerPoint Presentation</vt:lpstr>
      <vt:lpstr>PowerPoint Presentation</vt:lpstr>
      <vt:lpstr>4: Exam App Properties</vt:lpstr>
      <vt:lpstr>Overview</vt:lpstr>
      <vt:lpstr>What is the location of App Property info? </vt:lpstr>
      <vt:lpstr>What are names and UIDs of apps on Pixel 3?</vt:lpstr>
      <vt:lpstr>What are metadata of apps?</vt:lpstr>
      <vt:lpstr>PowerPoint Presentation</vt:lpstr>
      <vt:lpstr>PowerPoint Presentation</vt:lpstr>
      <vt:lpstr>PowerPoint Presentation</vt:lpstr>
      <vt:lpstr>5. Exam Basic App Usage Events</vt:lpstr>
      <vt:lpstr>Overview</vt:lpstr>
      <vt:lpstr>What was the last time that package (or application) used?</vt:lpstr>
      <vt:lpstr>What are usage events?</vt:lpstr>
      <vt:lpstr>Android activity lifecycle.</vt:lpstr>
      <vt:lpstr>Android activity lifecycle.</vt:lpstr>
      <vt:lpstr>Screen visibility and Android activity</vt:lpstr>
      <vt:lpstr>Where do activity events saved?</vt:lpstr>
      <vt:lpstr>How to read event log files?</vt:lpstr>
      <vt:lpstr>1. Protocol Buffers example</vt:lpstr>
      <vt:lpstr>2. Prepare tool and data</vt:lpstr>
      <vt:lpstr>3. Parse the usagestats folder</vt:lpstr>
      <vt:lpstr>4. Show usage table column names</vt:lpstr>
      <vt:lpstr>5. Show parsed table </vt:lpstr>
      <vt:lpstr>6. Show generated data in html</vt:lpstr>
      <vt:lpstr>When did the user shared his/her location in Line?</vt:lpstr>
      <vt:lpstr>Find the package name of Line?</vt:lpstr>
      <vt:lpstr>Find events associated with the sharing location</vt:lpstr>
      <vt:lpstr>PowerPoint Presentation</vt:lpstr>
      <vt:lpstr>What is specific time period the user uses Line in Feb 9, 2020? </vt:lpstr>
      <vt:lpstr>PowerPoint Presentation</vt:lpstr>
      <vt:lpstr>What was the next activity after the user shared his/her location?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Weifeng Xu</dc:creator>
  <cp:lastModifiedBy>Sajin Shivdas Sivadasan Shridharan</cp:lastModifiedBy>
  <cp:revision>6</cp:revision>
  <dcterms:created xsi:type="dcterms:W3CDTF">2021-01-18T02:02:41Z</dcterms:created>
  <dcterms:modified xsi:type="dcterms:W3CDTF">2022-11-22T09:11:10Z</dcterms:modified>
</cp:coreProperties>
</file>