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56" r:id="rId2"/>
    <p:sldId id="336" r:id="rId3"/>
    <p:sldId id="335" r:id="rId4"/>
    <p:sldId id="339" r:id="rId5"/>
    <p:sldId id="340" r:id="rId6"/>
    <p:sldId id="344" r:id="rId7"/>
    <p:sldId id="341" r:id="rId8"/>
    <p:sldId id="342" r:id="rId9"/>
    <p:sldId id="263" r:id="rId10"/>
    <p:sldId id="286" r:id="rId11"/>
    <p:sldId id="287" r:id="rId12"/>
    <p:sldId id="272" r:id="rId13"/>
    <p:sldId id="279" r:id="rId14"/>
    <p:sldId id="264" r:id="rId15"/>
    <p:sldId id="290" r:id="rId16"/>
    <p:sldId id="273" r:id="rId17"/>
    <p:sldId id="280" r:id="rId18"/>
    <p:sldId id="265" r:id="rId19"/>
    <p:sldId id="291" r:id="rId20"/>
    <p:sldId id="292" r:id="rId21"/>
    <p:sldId id="293" r:id="rId22"/>
    <p:sldId id="274" r:id="rId23"/>
    <p:sldId id="321" r:id="rId24"/>
    <p:sldId id="295" r:id="rId25"/>
    <p:sldId id="297" r:id="rId26"/>
    <p:sldId id="298" r:id="rId27"/>
    <p:sldId id="299" r:id="rId28"/>
    <p:sldId id="296" r:id="rId29"/>
    <p:sldId id="266" r:id="rId30"/>
    <p:sldId id="300" r:id="rId31"/>
    <p:sldId id="275" r:id="rId32"/>
    <p:sldId id="282" r:id="rId33"/>
    <p:sldId id="267" r:id="rId34"/>
    <p:sldId id="322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10" r:id="rId43"/>
    <p:sldId id="323" r:id="rId44"/>
    <p:sldId id="319" r:id="rId45"/>
    <p:sldId id="308" r:id="rId46"/>
    <p:sldId id="325" r:id="rId47"/>
    <p:sldId id="309" r:id="rId48"/>
    <p:sldId id="324" r:id="rId49"/>
    <p:sldId id="311" r:id="rId50"/>
    <p:sldId id="326" r:id="rId51"/>
    <p:sldId id="327" r:id="rId52"/>
    <p:sldId id="334" r:id="rId53"/>
    <p:sldId id="312" r:id="rId54"/>
    <p:sldId id="276" r:id="rId55"/>
    <p:sldId id="338" r:id="rId56"/>
    <p:sldId id="283" r:id="rId57"/>
    <p:sldId id="343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B5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AB535C-1C77-4D1C-86E5-6357A7638430}" v="9" dt="2021-06-24T21:37:53.48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3304" autoAdjust="0"/>
  </p:normalViewPr>
  <p:slideViewPr>
    <p:cSldViewPr snapToGrid="0">
      <p:cViewPr varScale="1">
        <p:scale>
          <a:sx n="63" d="100"/>
          <a:sy n="63" d="100"/>
        </p:scale>
        <p:origin x="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ifeng Xu" userId="e7aed605-a3dd-4d5a-a692-a87037af107b" providerId="ADAL" clId="{E1AB535C-1C77-4D1C-86E5-6357A7638430}"/>
    <pc:docChg chg="custSel addSld modSld sldOrd">
      <pc:chgData name="Weifeng Xu" userId="e7aed605-a3dd-4d5a-a692-a87037af107b" providerId="ADAL" clId="{E1AB535C-1C77-4D1C-86E5-6357A7638430}" dt="2021-06-24T21:36:11.565" v="130" actId="108"/>
      <pc:docMkLst>
        <pc:docMk/>
      </pc:docMkLst>
      <pc:sldChg chg="modSp mod">
        <pc:chgData name="Weifeng Xu" userId="e7aed605-a3dd-4d5a-a692-a87037af107b" providerId="ADAL" clId="{E1AB535C-1C77-4D1C-86E5-6357A7638430}" dt="2021-06-24T18:57:53.604" v="3" actId="20577"/>
        <pc:sldMkLst>
          <pc:docMk/>
          <pc:sldMk cId="1734229363" sldId="256"/>
        </pc:sldMkLst>
        <pc:spChg chg="mod">
          <ac:chgData name="Weifeng Xu" userId="e7aed605-a3dd-4d5a-a692-a87037af107b" providerId="ADAL" clId="{E1AB535C-1C77-4D1C-86E5-6357A7638430}" dt="2021-06-24T18:57:53.604" v="3" actId="20577"/>
          <ac:spMkLst>
            <pc:docMk/>
            <pc:sldMk cId="1734229363" sldId="256"/>
            <ac:spMk id="2" creationId="{ABE998E7-D42B-4F89-98CB-92B2D0392882}"/>
          </ac:spMkLst>
        </pc:spChg>
      </pc:sldChg>
      <pc:sldChg chg="modSp mod">
        <pc:chgData name="Weifeng Xu" userId="e7aed605-a3dd-4d5a-a692-a87037af107b" providerId="ADAL" clId="{E1AB535C-1C77-4D1C-86E5-6357A7638430}" dt="2021-06-24T19:39:02.539" v="22" actId="108"/>
        <pc:sldMkLst>
          <pc:docMk/>
          <pc:sldMk cId="2482191815" sldId="263"/>
        </pc:sldMkLst>
        <pc:spChg chg="mod">
          <ac:chgData name="Weifeng Xu" userId="e7aed605-a3dd-4d5a-a692-a87037af107b" providerId="ADAL" clId="{E1AB535C-1C77-4D1C-86E5-6357A7638430}" dt="2021-06-24T19:39:02.539" v="22" actId="108"/>
          <ac:spMkLst>
            <pc:docMk/>
            <pc:sldMk cId="2482191815" sldId="263"/>
            <ac:spMk id="3" creationId="{0F2926B3-74A5-45F7-B85A-1F05674765A7}"/>
          </ac:spMkLst>
        </pc:spChg>
      </pc:sldChg>
      <pc:sldChg chg="modSp mod">
        <pc:chgData name="Weifeng Xu" userId="e7aed605-a3dd-4d5a-a692-a87037af107b" providerId="ADAL" clId="{E1AB535C-1C77-4D1C-86E5-6357A7638430}" dt="2021-06-24T20:56:48.823" v="33" actId="114"/>
        <pc:sldMkLst>
          <pc:docMk/>
          <pc:sldMk cId="2022790302" sldId="273"/>
        </pc:sldMkLst>
        <pc:spChg chg="mod">
          <ac:chgData name="Weifeng Xu" userId="e7aed605-a3dd-4d5a-a692-a87037af107b" providerId="ADAL" clId="{E1AB535C-1C77-4D1C-86E5-6357A7638430}" dt="2021-06-24T20:56:48.823" v="33" actId="114"/>
          <ac:spMkLst>
            <pc:docMk/>
            <pc:sldMk cId="2022790302" sldId="273"/>
            <ac:spMk id="3" creationId="{D6D3A773-CBC7-4B66-B263-97DA1FBA1535}"/>
          </ac:spMkLst>
        </pc:spChg>
      </pc:sldChg>
      <pc:sldChg chg="modSp mod">
        <pc:chgData name="Weifeng Xu" userId="e7aed605-a3dd-4d5a-a692-a87037af107b" providerId="ADAL" clId="{E1AB535C-1C77-4D1C-86E5-6357A7638430}" dt="2021-06-24T21:13:49.651" v="74" actId="20577"/>
        <pc:sldMkLst>
          <pc:docMk/>
          <pc:sldMk cId="4156891859" sldId="274"/>
        </pc:sldMkLst>
        <pc:spChg chg="mod">
          <ac:chgData name="Weifeng Xu" userId="e7aed605-a3dd-4d5a-a692-a87037af107b" providerId="ADAL" clId="{E1AB535C-1C77-4D1C-86E5-6357A7638430}" dt="2021-06-24T21:13:49.651" v="74" actId="20577"/>
          <ac:spMkLst>
            <pc:docMk/>
            <pc:sldMk cId="4156891859" sldId="274"/>
            <ac:spMk id="3" creationId="{D6D3A773-CBC7-4B66-B263-97DA1FBA1535}"/>
          </ac:spMkLst>
        </pc:spChg>
      </pc:sldChg>
      <pc:sldChg chg="modSp mod">
        <pc:chgData name="Weifeng Xu" userId="e7aed605-a3dd-4d5a-a692-a87037af107b" providerId="ADAL" clId="{E1AB535C-1C77-4D1C-86E5-6357A7638430}" dt="2021-06-24T20:55:57.106" v="31" actId="114"/>
        <pc:sldMkLst>
          <pc:docMk/>
          <pc:sldMk cId="3415122059" sldId="279"/>
        </pc:sldMkLst>
        <pc:spChg chg="mod">
          <ac:chgData name="Weifeng Xu" userId="e7aed605-a3dd-4d5a-a692-a87037af107b" providerId="ADAL" clId="{E1AB535C-1C77-4D1C-86E5-6357A7638430}" dt="2021-06-24T20:55:57.106" v="31" actId="114"/>
          <ac:spMkLst>
            <pc:docMk/>
            <pc:sldMk cId="3415122059" sldId="279"/>
            <ac:spMk id="3" creationId="{931FDB36-9888-4AC3-AA44-934D9FA49912}"/>
          </ac:spMkLst>
        </pc:spChg>
      </pc:sldChg>
      <pc:sldChg chg="modSp mod">
        <pc:chgData name="Weifeng Xu" userId="e7aed605-a3dd-4d5a-a692-a87037af107b" providerId="ADAL" clId="{E1AB535C-1C77-4D1C-86E5-6357A7638430}" dt="2021-06-24T20:56:58.969" v="35" actId="114"/>
        <pc:sldMkLst>
          <pc:docMk/>
          <pc:sldMk cId="3549038655" sldId="280"/>
        </pc:sldMkLst>
        <pc:spChg chg="mod">
          <ac:chgData name="Weifeng Xu" userId="e7aed605-a3dd-4d5a-a692-a87037af107b" providerId="ADAL" clId="{E1AB535C-1C77-4D1C-86E5-6357A7638430}" dt="2021-06-24T20:56:58.969" v="35" actId="114"/>
          <ac:spMkLst>
            <pc:docMk/>
            <pc:sldMk cId="3549038655" sldId="280"/>
            <ac:spMk id="3" creationId="{931FDB36-9888-4AC3-AA44-934D9FA49912}"/>
          </ac:spMkLst>
        </pc:spChg>
      </pc:sldChg>
      <pc:sldChg chg="modSp mod">
        <pc:chgData name="Weifeng Xu" userId="e7aed605-a3dd-4d5a-a692-a87037af107b" providerId="ADAL" clId="{E1AB535C-1C77-4D1C-86E5-6357A7638430}" dt="2021-06-24T21:20:28.440" v="86" actId="114"/>
        <pc:sldMkLst>
          <pc:docMk/>
          <pc:sldMk cId="183986481" sldId="282"/>
        </pc:sldMkLst>
        <pc:spChg chg="mod">
          <ac:chgData name="Weifeng Xu" userId="e7aed605-a3dd-4d5a-a692-a87037af107b" providerId="ADAL" clId="{E1AB535C-1C77-4D1C-86E5-6357A7638430}" dt="2021-06-24T21:20:28.440" v="86" actId="114"/>
          <ac:spMkLst>
            <pc:docMk/>
            <pc:sldMk cId="183986481" sldId="282"/>
            <ac:spMk id="3" creationId="{931FDB36-9888-4AC3-AA44-934D9FA49912}"/>
          </ac:spMkLst>
        </pc:spChg>
      </pc:sldChg>
      <pc:sldChg chg="modSp mod">
        <pc:chgData name="Weifeng Xu" userId="e7aed605-a3dd-4d5a-a692-a87037af107b" providerId="ADAL" clId="{E1AB535C-1C77-4D1C-86E5-6357A7638430}" dt="2021-06-24T20:50:38.971" v="23" actId="207"/>
        <pc:sldMkLst>
          <pc:docMk/>
          <pc:sldMk cId="1253795073" sldId="286"/>
        </pc:sldMkLst>
        <pc:spChg chg="mod">
          <ac:chgData name="Weifeng Xu" userId="e7aed605-a3dd-4d5a-a692-a87037af107b" providerId="ADAL" clId="{E1AB535C-1C77-4D1C-86E5-6357A7638430}" dt="2021-06-24T20:50:38.971" v="23" actId="207"/>
          <ac:spMkLst>
            <pc:docMk/>
            <pc:sldMk cId="1253795073" sldId="286"/>
            <ac:spMk id="2" creationId="{FE5053B0-9781-46CC-B465-2694D4945008}"/>
          </ac:spMkLst>
        </pc:spChg>
      </pc:sldChg>
      <pc:sldChg chg="modSp mod">
        <pc:chgData name="Weifeng Xu" userId="e7aed605-a3dd-4d5a-a692-a87037af107b" providerId="ADAL" clId="{E1AB535C-1C77-4D1C-86E5-6357A7638430}" dt="2021-06-24T20:51:36.215" v="25" actId="114"/>
        <pc:sldMkLst>
          <pc:docMk/>
          <pc:sldMk cId="2368783708" sldId="287"/>
        </pc:sldMkLst>
        <pc:spChg chg="mod">
          <ac:chgData name="Weifeng Xu" userId="e7aed605-a3dd-4d5a-a692-a87037af107b" providerId="ADAL" clId="{E1AB535C-1C77-4D1C-86E5-6357A7638430}" dt="2021-06-24T20:51:36.215" v="25" actId="114"/>
          <ac:spMkLst>
            <pc:docMk/>
            <pc:sldMk cId="2368783708" sldId="287"/>
            <ac:spMk id="2" creationId="{F2A0C413-9B37-44E4-A247-909B0FD16BB5}"/>
          </ac:spMkLst>
        </pc:spChg>
      </pc:sldChg>
      <pc:sldChg chg="modSp mod">
        <pc:chgData name="Weifeng Xu" userId="e7aed605-a3dd-4d5a-a692-a87037af107b" providerId="ADAL" clId="{E1AB535C-1C77-4D1C-86E5-6357A7638430}" dt="2021-06-24T20:57:34.956" v="37" actId="114"/>
        <pc:sldMkLst>
          <pc:docMk/>
          <pc:sldMk cId="2863024127" sldId="291"/>
        </pc:sldMkLst>
        <pc:spChg chg="mod">
          <ac:chgData name="Weifeng Xu" userId="e7aed605-a3dd-4d5a-a692-a87037af107b" providerId="ADAL" clId="{E1AB535C-1C77-4D1C-86E5-6357A7638430}" dt="2021-06-24T20:57:34.956" v="37" actId="114"/>
          <ac:spMkLst>
            <pc:docMk/>
            <pc:sldMk cId="2863024127" sldId="291"/>
            <ac:spMk id="2" creationId="{24435A87-D462-48ED-87B3-EF653F657D06}"/>
          </ac:spMkLst>
        </pc:spChg>
      </pc:sldChg>
      <pc:sldChg chg="modSp mod">
        <pc:chgData name="Weifeng Xu" userId="e7aed605-a3dd-4d5a-a692-a87037af107b" providerId="ADAL" clId="{E1AB535C-1C77-4D1C-86E5-6357A7638430}" dt="2021-06-24T21:18:20.514" v="82" actId="114"/>
        <pc:sldMkLst>
          <pc:docMk/>
          <pc:sldMk cId="2061455923" sldId="296"/>
        </pc:sldMkLst>
        <pc:spChg chg="mod">
          <ac:chgData name="Weifeng Xu" userId="e7aed605-a3dd-4d5a-a692-a87037af107b" providerId="ADAL" clId="{E1AB535C-1C77-4D1C-86E5-6357A7638430}" dt="2021-06-24T21:18:20.514" v="82" actId="114"/>
          <ac:spMkLst>
            <pc:docMk/>
            <pc:sldMk cId="2061455923" sldId="296"/>
            <ac:spMk id="3" creationId="{D6D3A773-CBC7-4B66-B263-97DA1FBA1535}"/>
          </ac:spMkLst>
        </pc:spChg>
      </pc:sldChg>
      <pc:sldChg chg="modSp mod">
        <pc:chgData name="Weifeng Xu" userId="e7aed605-a3dd-4d5a-a692-a87037af107b" providerId="ADAL" clId="{E1AB535C-1C77-4D1C-86E5-6357A7638430}" dt="2021-06-24T21:20:51.115" v="88" actId="114"/>
        <pc:sldMkLst>
          <pc:docMk/>
          <pc:sldMk cId="1681965742" sldId="301"/>
        </pc:sldMkLst>
        <pc:spChg chg="mod">
          <ac:chgData name="Weifeng Xu" userId="e7aed605-a3dd-4d5a-a692-a87037af107b" providerId="ADAL" clId="{E1AB535C-1C77-4D1C-86E5-6357A7638430}" dt="2021-06-24T21:20:51.115" v="88" actId="114"/>
          <ac:spMkLst>
            <pc:docMk/>
            <pc:sldMk cId="1681965742" sldId="301"/>
            <ac:spMk id="2" creationId="{9393A658-4D2A-4AA0-B17B-7AE4735885CC}"/>
          </ac:spMkLst>
        </pc:spChg>
      </pc:sldChg>
      <pc:sldChg chg="modSp mod">
        <pc:chgData name="Weifeng Xu" userId="e7aed605-a3dd-4d5a-a692-a87037af107b" providerId="ADAL" clId="{E1AB535C-1C77-4D1C-86E5-6357A7638430}" dt="2021-06-24T21:33:27.690" v="125" actId="207"/>
        <pc:sldMkLst>
          <pc:docMk/>
          <pc:sldMk cId="4281258630" sldId="323"/>
        </pc:sldMkLst>
        <pc:spChg chg="mod">
          <ac:chgData name="Weifeng Xu" userId="e7aed605-a3dd-4d5a-a692-a87037af107b" providerId="ADAL" clId="{E1AB535C-1C77-4D1C-86E5-6357A7638430}" dt="2021-06-24T21:33:27.690" v="125" actId="207"/>
          <ac:spMkLst>
            <pc:docMk/>
            <pc:sldMk cId="4281258630" sldId="323"/>
            <ac:spMk id="3" creationId="{FFC790D2-45CE-4E44-B867-D17157E8B5D1}"/>
          </ac:spMkLst>
        </pc:spChg>
      </pc:sldChg>
      <pc:sldChg chg="modSp mod">
        <pc:chgData name="Weifeng Xu" userId="e7aed605-a3dd-4d5a-a692-a87037af107b" providerId="ADAL" clId="{E1AB535C-1C77-4D1C-86E5-6357A7638430}" dt="2021-06-24T18:58:18.385" v="4" actId="12"/>
        <pc:sldMkLst>
          <pc:docMk/>
          <pc:sldMk cId="2945955314" sldId="336"/>
        </pc:sldMkLst>
        <pc:spChg chg="mod">
          <ac:chgData name="Weifeng Xu" userId="e7aed605-a3dd-4d5a-a692-a87037af107b" providerId="ADAL" clId="{E1AB535C-1C77-4D1C-86E5-6357A7638430}" dt="2021-06-24T18:58:18.385" v="4" actId="12"/>
          <ac:spMkLst>
            <pc:docMk/>
            <pc:sldMk cId="2945955314" sldId="336"/>
            <ac:spMk id="3" creationId="{EDE64333-B946-461A-A9F9-73B4A1B5F544}"/>
          </ac:spMkLst>
        </pc:spChg>
      </pc:sldChg>
      <pc:sldChg chg="modSp mod">
        <pc:chgData name="Weifeng Xu" userId="e7aed605-a3dd-4d5a-a692-a87037af107b" providerId="ADAL" clId="{E1AB535C-1C77-4D1C-86E5-6357A7638430}" dt="2021-06-24T21:36:11.565" v="130" actId="108"/>
        <pc:sldMkLst>
          <pc:docMk/>
          <pc:sldMk cId="1974158086" sldId="338"/>
        </pc:sldMkLst>
        <pc:spChg chg="mod">
          <ac:chgData name="Weifeng Xu" userId="e7aed605-a3dd-4d5a-a692-a87037af107b" providerId="ADAL" clId="{E1AB535C-1C77-4D1C-86E5-6357A7638430}" dt="2021-06-24T21:36:11.565" v="130" actId="108"/>
          <ac:spMkLst>
            <pc:docMk/>
            <pc:sldMk cId="1974158086" sldId="338"/>
            <ac:spMk id="3" creationId="{147BC422-85EA-4243-9F19-11C42DA787D9}"/>
          </ac:spMkLst>
        </pc:spChg>
      </pc:sldChg>
      <pc:sldChg chg="modSp mod">
        <pc:chgData name="Weifeng Xu" userId="e7aed605-a3dd-4d5a-a692-a87037af107b" providerId="ADAL" clId="{E1AB535C-1C77-4D1C-86E5-6357A7638430}" dt="2021-06-24T19:38:12.122" v="17" actId="20577"/>
        <pc:sldMkLst>
          <pc:docMk/>
          <pc:sldMk cId="3236823223" sldId="341"/>
        </pc:sldMkLst>
        <pc:spChg chg="mod">
          <ac:chgData name="Weifeng Xu" userId="e7aed605-a3dd-4d5a-a692-a87037af107b" providerId="ADAL" clId="{E1AB535C-1C77-4D1C-86E5-6357A7638430}" dt="2021-06-24T19:38:12.122" v="17" actId="20577"/>
          <ac:spMkLst>
            <pc:docMk/>
            <pc:sldMk cId="3236823223" sldId="341"/>
            <ac:spMk id="3" creationId="{53936586-444E-4AE4-8180-A317AE383DF1}"/>
          </ac:spMkLst>
        </pc:spChg>
      </pc:sldChg>
      <pc:sldChg chg="addSp modSp add mod ord">
        <pc:chgData name="Weifeng Xu" userId="e7aed605-a3dd-4d5a-a692-a87037af107b" providerId="ADAL" clId="{E1AB535C-1C77-4D1C-86E5-6357A7638430}" dt="2021-06-24T19:35:47.613" v="13"/>
        <pc:sldMkLst>
          <pc:docMk/>
          <pc:sldMk cId="2301905683" sldId="344"/>
        </pc:sldMkLst>
        <pc:spChg chg="mod">
          <ac:chgData name="Weifeng Xu" userId="e7aed605-a3dd-4d5a-a692-a87037af107b" providerId="ADAL" clId="{E1AB535C-1C77-4D1C-86E5-6357A7638430}" dt="2021-06-24T19:34:25.431" v="8" actId="14100"/>
          <ac:spMkLst>
            <pc:docMk/>
            <pc:sldMk cId="2301905683" sldId="344"/>
            <ac:spMk id="3" creationId="{53936586-444E-4AE4-8180-A317AE383DF1}"/>
          </ac:spMkLst>
        </pc:spChg>
        <pc:picChg chg="add mod">
          <ac:chgData name="Weifeng Xu" userId="e7aed605-a3dd-4d5a-a692-a87037af107b" providerId="ADAL" clId="{E1AB535C-1C77-4D1C-86E5-6357A7638430}" dt="2021-06-24T19:35:14.915" v="11" actId="1076"/>
          <ac:picMkLst>
            <pc:docMk/>
            <pc:sldMk cId="2301905683" sldId="344"/>
            <ac:picMk id="4" creationId="{F410EB7C-1259-46B7-8B2E-A7CFFEE5EF80}"/>
          </ac:picMkLst>
        </pc:picChg>
      </pc:sldChg>
    </pc:docChg>
  </pc:docChgLst>
  <pc:docChgLst>
    <pc:chgData name="Malcolm Hayward" userId="fd045f5c-b77a-4191-aa2e-0c5f24668c72" providerId="ADAL" clId="{36ADB57D-ACD7-4F3A-B06F-BAD2E958BBDF}"/>
    <pc:docChg chg="undo custSel addSld delSld modSld">
      <pc:chgData name="Malcolm Hayward" userId="fd045f5c-b77a-4191-aa2e-0c5f24668c72" providerId="ADAL" clId="{36ADB57D-ACD7-4F3A-B06F-BAD2E958BBDF}" dt="2021-05-14T13:44:42.073" v="4627" actId="20577"/>
      <pc:docMkLst>
        <pc:docMk/>
      </pc:docMkLst>
      <pc:sldChg chg="modSp mod">
        <pc:chgData name="Malcolm Hayward" userId="fd045f5c-b77a-4191-aa2e-0c5f24668c72" providerId="ADAL" clId="{36ADB57D-ACD7-4F3A-B06F-BAD2E958BBDF}" dt="2021-05-13T12:46:23.432" v="942" actId="1076"/>
        <pc:sldMkLst>
          <pc:docMk/>
          <pc:sldMk cId="1734229363" sldId="256"/>
        </pc:sldMkLst>
        <pc:spChg chg="mod">
          <ac:chgData name="Malcolm Hayward" userId="fd045f5c-b77a-4191-aa2e-0c5f24668c72" providerId="ADAL" clId="{36ADB57D-ACD7-4F3A-B06F-BAD2E958BBDF}" dt="2021-05-13T12:46:17.512" v="941" actId="20577"/>
          <ac:spMkLst>
            <pc:docMk/>
            <pc:sldMk cId="1734229363" sldId="256"/>
            <ac:spMk id="2" creationId="{ABE998E7-D42B-4F89-98CB-92B2D0392882}"/>
          </ac:spMkLst>
        </pc:spChg>
        <pc:spChg chg="mod">
          <ac:chgData name="Malcolm Hayward" userId="fd045f5c-b77a-4191-aa2e-0c5f24668c72" providerId="ADAL" clId="{36ADB57D-ACD7-4F3A-B06F-BAD2E958BBDF}" dt="2021-05-13T12:46:23.432" v="942" actId="1076"/>
          <ac:spMkLst>
            <pc:docMk/>
            <pc:sldMk cId="1734229363" sldId="256"/>
            <ac:spMk id="3" creationId="{4F6A2723-A6E9-48DB-B408-0352E1957E51}"/>
          </ac:spMkLst>
        </pc:spChg>
      </pc:sldChg>
      <pc:sldChg chg="modSp mod">
        <pc:chgData name="Malcolm Hayward" userId="fd045f5c-b77a-4191-aa2e-0c5f24668c72" providerId="ADAL" clId="{36ADB57D-ACD7-4F3A-B06F-BAD2E958BBDF}" dt="2021-05-13T07:24:50.836" v="569" actId="20577"/>
        <pc:sldMkLst>
          <pc:docMk/>
          <pc:sldMk cId="2482191815" sldId="263"/>
        </pc:sldMkLst>
        <pc:spChg chg="mod">
          <ac:chgData name="Malcolm Hayward" userId="fd045f5c-b77a-4191-aa2e-0c5f24668c72" providerId="ADAL" clId="{36ADB57D-ACD7-4F3A-B06F-BAD2E958BBDF}" dt="2021-05-13T07:24:50.836" v="569" actId="20577"/>
          <ac:spMkLst>
            <pc:docMk/>
            <pc:sldMk cId="2482191815" sldId="263"/>
            <ac:spMk id="3" creationId="{0F2926B3-74A5-45F7-B85A-1F05674765A7}"/>
          </ac:spMkLst>
        </pc:spChg>
      </pc:sldChg>
      <pc:sldChg chg="modSp mod">
        <pc:chgData name="Malcolm Hayward" userId="fd045f5c-b77a-4191-aa2e-0c5f24668c72" providerId="ADAL" clId="{36ADB57D-ACD7-4F3A-B06F-BAD2E958BBDF}" dt="2021-05-13T08:02:36.061" v="895" actId="20577"/>
        <pc:sldMkLst>
          <pc:docMk/>
          <pc:sldMk cId="907389008" sldId="264"/>
        </pc:sldMkLst>
        <pc:spChg chg="mod">
          <ac:chgData name="Malcolm Hayward" userId="fd045f5c-b77a-4191-aa2e-0c5f24668c72" providerId="ADAL" clId="{36ADB57D-ACD7-4F3A-B06F-BAD2E958BBDF}" dt="2021-05-13T08:02:36.061" v="895" actId="20577"/>
          <ac:spMkLst>
            <pc:docMk/>
            <pc:sldMk cId="907389008" sldId="264"/>
            <ac:spMk id="3" creationId="{D77741A5-5401-48C4-8698-B7C3FB129C0E}"/>
          </ac:spMkLst>
        </pc:spChg>
      </pc:sldChg>
      <pc:sldChg chg="modSp mod">
        <pc:chgData name="Malcolm Hayward" userId="fd045f5c-b77a-4191-aa2e-0c5f24668c72" providerId="ADAL" clId="{36ADB57D-ACD7-4F3A-B06F-BAD2E958BBDF}" dt="2021-05-13T07:28:20.314" v="716" actId="20577"/>
        <pc:sldMkLst>
          <pc:docMk/>
          <pc:sldMk cId="2240665974" sldId="265"/>
        </pc:sldMkLst>
        <pc:spChg chg="mod">
          <ac:chgData name="Malcolm Hayward" userId="fd045f5c-b77a-4191-aa2e-0c5f24668c72" providerId="ADAL" clId="{36ADB57D-ACD7-4F3A-B06F-BAD2E958BBDF}" dt="2021-05-13T07:28:20.314" v="716" actId="20577"/>
          <ac:spMkLst>
            <pc:docMk/>
            <pc:sldMk cId="2240665974" sldId="265"/>
            <ac:spMk id="3" creationId="{FE4E866A-FAE0-47D2-9389-F1516E32FCC3}"/>
          </ac:spMkLst>
        </pc:spChg>
      </pc:sldChg>
      <pc:sldChg chg="modSp mod">
        <pc:chgData name="Malcolm Hayward" userId="fd045f5c-b77a-4191-aa2e-0c5f24668c72" providerId="ADAL" clId="{36ADB57D-ACD7-4F3A-B06F-BAD2E958BBDF}" dt="2021-05-13T07:46:25.226" v="774" actId="33524"/>
        <pc:sldMkLst>
          <pc:docMk/>
          <pc:sldMk cId="2528190763" sldId="266"/>
        </pc:sldMkLst>
        <pc:spChg chg="mod">
          <ac:chgData name="Malcolm Hayward" userId="fd045f5c-b77a-4191-aa2e-0c5f24668c72" providerId="ADAL" clId="{36ADB57D-ACD7-4F3A-B06F-BAD2E958BBDF}" dt="2021-05-13T07:46:25.226" v="774" actId="33524"/>
          <ac:spMkLst>
            <pc:docMk/>
            <pc:sldMk cId="2528190763" sldId="266"/>
            <ac:spMk id="3" creationId="{69F5FDAC-68CE-4D35-B80F-12A721E1F9FD}"/>
          </ac:spMkLst>
        </pc:spChg>
      </pc:sldChg>
      <pc:sldChg chg="modSp mod">
        <pc:chgData name="Malcolm Hayward" userId="fd045f5c-b77a-4191-aa2e-0c5f24668c72" providerId="ADAL" clId="{36ADB57D-ACD7-4F3A-B06F-BAD2E958BBDF}" dt="2021-05-13T07:23:12.663" v="333" actId="20577"/>
        <pc:sldMkLst>
          <pc:docMk/>
          <pc:sldMk cId="3207372688" sldId="272"/>
        </pc:sldMkLst>
        <pc:spChg chg="mod">
          <ac:chgData name="Malcolm Hayward" userId="fd045f5c-b77a-4191-aa2e-0c5f24668c72" providerId="ADAL" clId="{36ADB57D-ACD7-4F3A-B06F-BAD2E958BBDF}" dt="2021-05-13T07:23:12.663" v="333" actId="20577"/>
          <ac:spMkLst>
            <pc:docMk/>
            <pc:sldMk cId="3207372688" sldId="272"/>
            <ac:spMk id="3" creationId="{D6D3A773-CBC7-4B66-B263-97DA1FBA1535}"/>
          </ac:spMkLst>
        </pc:spChg>
      </pc:sldChg>
      <pc:sldChg chg="modSp mod">
        <pc:chgData name="Malcolm Hayward" userId="fd045f5c-b77a-4191-aa2e-0c5f24668c72" providerId="ADAL" clId="{36ADB57D-ACD7-4F3A-B06F-BAD2E958BBDF}" dt="2021-05-13T07:27:27.675" v="693" actId="20577"/>
        <pc:sldMkLst>
          <pc:docMk/>
          <pc:sldMk cId="2022790302" sldId="273"/>
        </pc:sldMkLst>
        <pc:spChg chg="mod">
          <ac:chgData name="Malcolm Hayward" userId="fd045f5c-b77a-4191-aa2e-0c5f24668c72" providerId="ADAL" clId="{36ADB57D-ACD7-4F3A-B06F-BAD2E958BBDF}" dt="2021-05-13T07:27:27.675" v="693" actId="20577"/>
          <ac:spMkLst>
            <pc:docMk/>
            <pc:sldMk cId="2022790302" sldId="273"/>
            <ac:spMk id="3" creationId="{D6D3A773-CBC7-4B66-B263-97DA1FBA1535}"/>
          </ac:spMkLst>
        </pc:spChg>
      </pc:sldChg>
      <pc:sldChg chg="modSp mod">
        <pc:chgData name="Malcolm Hayward" userId="fd045f5c-b77a-4191-aa2e-0c5f24668c72" providerId="ADAL" clId="{36ADB57D-ACD7-4F3A-B06F-BAD2E958BBDF}" dt="2021-05-13T07:48:48.520" v="793" actId="20577"/>
        <pc:sldMkLst>
          <pc:docMk/>
          <pc:sldMk cId="1286276268" sldId="275"/>
        </pc:sldMkLst>
        <pc:spChg chg="mod">
          <ac:chgData name="Malcolm Hayward" userId="fd045f5c-b77a-4191-aa2e-0c5f24668c72" providerId="ADAL" clId="{36ADB57D-ACD7-4F3A-B06F-BAD2E958BBDF}" dt="2021-05-13T07:48:48.520" v="793" actId="20577"/>
          <ac:spMkLst>
            <pc:docMk/>
            <pc:sldMk cId="1286276268" sldId="275"/>
            <ac:spMk id="3" creationId="{D6D3A773-CBC7-4B66-B263-97DA1FBA1535}"/>
          </ac:spMkLst>
        </pc:spChg>
      </pc:sldChg>
      <pc:sldChg chg="modSp mod">
        <pc:chgData name="Malcolm Hayward" userId="fd045f5c-b77a-4191-aa2e-0c5f24668c72" providerId="ADAL" clId="{36ADB57D-ACD7-4F3A-B06F-BAD2E958BBDF}" dt="2021-05-13T13:58:58.614" v="1986"/>
        <pc:sldMkLst>
          <pc:docMk/>
          <pc:sldMk cId="2322280484" sldId="276"/>
        </pc:sldMkLst>
        <pc:spChg chg="mod">
          <ac:chgData name="Malcolm Hayward" userId="fd045f5c-b77a-4191-aa2e-0c5f24668c72" providerId="ADAL" clId="{36ADB57D-ACD7-4F3A-B06F-BAD2E958BBDF}" dt="2021-05-13T13:58:58.614" v="1986"/>
          <ac:spMkLst>
            <pc:docMk/>
            <pc:sldMk cId="2322280484" sldId="276"/>
            <ac:spMk id="3" creationId="{D6D3A773-CBC7-4B66-B263-97DA1FBA1535}"/>
          </ac:spMkLst>
        </pc:spChg>
      </pc:sldChg>
      <pc:sldChg chg="modSp mod">
        <pc:chgData name="Malcolm Hayward" userId="fd045f5c-b77a-4191-aa2e-0c5f24668c72" providerId="ADAL" clId="{36ADB57D-ACD7-4F3A-B06F-BAD2E958BBDF}" dt="2021-05-13T07:24:41.861" v="568" actId="20577"/>
        <pc:sldMkLst>
          <pc:docMk/>
          <pc:sldMk cId="3415122059" sldId="279"/>
        </pc:sldMkLst>
        <pc:spChg chg="mod">
          <ac:chgData name="Malcolm Hayward" userId="fd045f5c-b77a-4191-aa2e-0c5f24668c72" providerId="ADAL" clId="{36ADB57D-ACD7-4F3A-B06F-BAD2E958BBDF}" dt="2021-05-13T07:24:41.861" v="568" actId="20577"/>
          <ac:spMkLst>
            <pc:docMk/>
            <pc:sldMk cId="3415122059" sldId="279"/>
            <ac:spMk id="3" creationId="{931FDB36-9888-4AC3-AA44-934D9FA49912}"/>
          </ac:spMkLst>
        </pc:spChg>
      </pc:sldChg>
      <pc:sldChg chg="modSp mod">
        <pc:chgData name="Malcolm Hayward" userId="fd045f5c-b77a-4191-aa2e-0c5f24668c72" providerId="ADAL" clId="{36ADB57D-ACD7-4F3A-B06F-BAD2E958BBDF}" dt="2021-05-13T07:27:33.815" v="694" actId="20577"/>
        <pc:sldMkLst>
          <pc:docMk/>
          <pc:sldMk cId="3549038655" sldId="280"/>
        </pc:sldMkLst>
        <pc:spChg chg="mod">
          <ac:chgData name="Malcolm Hayward" userId="fd045f5c-b77a-4191-aa2e-0c5f24668c72" providerId="ADAL" clId="{36ADB57D-ACD7-4F3A-B06F-BAD2E958BBDF}" dt="2021-05-13T07:27:33.815" v="694" actId="20577"/>
          <ac:spMkLst>
            <pc:docMk/>
            <pc:sldMk cId="3549038655" sldId="280"/>
            <ac:spMk id="3" creationId="{931FDB36-9888-4AC3-AA44-934D9FA49912}"/>
          </ac:spMkLst>
        </pc:spChg>
      </pc:sldChg>
      <pc:sldChg chg="modSp mod">
        <pc:chgData name="Malcolm Hayward" userId="fd045f5c-b77a-4191-aa2e-0c5f24668c72" providerId="ADAL" clId="{36ADB57D-ACD7-4F3A-B06F-BAD2E958BBDF}" dt="2021-05-13T07:49:02.420" v="794" actId="20577"/>
        <pc:sldMkLst>
          <pc:docMk/>
          <pc:sldMk cId="183986481" sldId="282"/>
        </pc:sldMkLst>
        <pc:spChg chg="mod">
          <ac:chgData name="Malcolm Hayward" userId="fd045f5c-b77a-4191-aa2e-0c5f24668c72" providerId="ADAL" clId="{36ADB57D-ACD7-4F3A-B06F-BAD2E958BBDF}" dt="2021-05-13T07:49:02.420" v="794" actId="20577"/>
          <ac:spMkLst>
            <pc:docMk/>
            <pc:sldMk cId="183986481" sldId="282"/>
            <ac:spMk id="3" creationId="{931FDB36-9888-4AC3-AA44-934D9FA49912}"/>
          </ac:spMkLst>
        </pc:spChg>
      </pc:sldChg>
      <pc:sldChg chg="modSp mod">
        <pc:chgData name="Malcolm Hayward" userId="fd045f5c-b77a-4191-aa2e-0c5f24668c72" providerId="ADAL" clId="{36ADB57D-ACD7-4F3A-B06F-BAD2E958BBDF}" dt="2021-05-13T07:17:26.053" v="202" actId="20577"/>
        <pc:sldMkLst>
          <pc:docMk/>
          <pc:sldMk cId="1253795073" sldId="286"/>
        </pc:sldMkLst>
        <pc:spChg chg="mod">
          <ac:chgData name="Malcolm Hayward" userId="fd045f5c-b77a-4191-aa2e-0c5f24668c72" providerId="ADAL" clId="{36ADB57D-ACD7-4F3A-B06F-BAD2E958BBDF}" dt="2021-05-13T07:17:26.053" v="202" actId="20577"/>
          <ac:spMkLst>
            <pc:docMk/>
            <pc:sldMk cId="1253795073" sldId="286"/>
            <ac:spMk id="2" creationId="{FE5053B0-9781-46CC-B465-2694D4945008}"/>
          </ac:spMkLst>
        </pc:spChg>
      </pc:sldChg>
      <pc:sldChg chg="addSp delSp modSp mod">
        <pc:chgData name="Malcolm Hayward" userId="fd045f5c-b77a-4191-aa2e-0c5f24668c72" providerId="ADAL" clId="{36ADB57D-ACD7-4F3A-B06F-BAD2E958BBDF}" dt="2021-05-13T07:20:56.478" v="220" actId="20577"/>
        <pc:sldMkLst>
          <pc:docMk/>
          <pc:sldMk cId="2368783708" sldId="287"/>
        </pc:sldMkLst>
        <pc:spChg chg="mod">
          <ac:chgData name="Malcolm Hayward" userId="fd045f5c-b77a-4191-aa2e-0c5f24668c72" providerId="ADAL" clId="{36ADB57D-ACD7-4F3A-B06F-BAD2E958BBDF}" dt="2021-05-13T07:20:56.478" v="220" actId="20577"/>
          <ac:spMkLst>
            <pc:docMk/>
            <pc:sldMk cId="2368783708" sldId="287"/>
            <ac:spMk id="2" creationId="{F2A0C413-9B37-44E4-A247-909B0FD16BB5}"/>
          </ac:spMkLst>
        </pc:spChg>
        <pc:spChg chg="add del mod">
          <ac:chgData name="Malcolm Hayward" userId="fd045f5c-b77a-4191-aa2e-0c5f24668c72" providerId="ADAL" clId="{36ADB57D-ACD7-4F3A-B06F-BAD2E958BBDF}" dt="2021-05-13T07:20:32.051" v="204" actId="22"/>
          <ac:spMkLst>
            <pc:docMk/>
            <pc:sldMk cId="2368783708" sldId="287"/>
            <ac:spMk id="4" creationId="{A36E8CBA-51C6-4C42-8198-BA5AD35522B4}"/>
          </ac:spMkLst>
        </pc:spChg>
        <pc:picChg chg="del">
          <ac:chgData name="Malcolm Hayward" userId="fd045f5c-b77a-4191-aa2e-0c5f24668c72" providerId="ADAL" clId="{36ADB57D-ACD7-4F3A-B06F-BAD2E958BBDF}" dt="2021-05-13T07:20:30.642" v="203" actId="478"/>
          <ac:picMkLst>
            <pc:docMk/>
            <pc:sldMk cId="2368783708" sldId="287"/>
            <ac:picMk id="5" creationId="{920DADC5-07D5-44D6-AF67-B18C49382424}"/>
          </ac:picMkLst>
        </pc:picChg>
        <pc:picChg chg="add mod ord">
          <ac:chgData name="Malcolm Hayward" userId="fd045f5c-b77a-4191-aa2e-0c5f24668c72" providerId="ADAL" clId="{36ADB57D-ACD7-4F3A-B06F-BAD2E958BBDF}" dt="2021-05-13T07:20:48.493" v="212" actId="1076"/>
          <ac:picMkLst>
            <pc:docMk/>
            <pc:sldMk cId="2368783708" sldId="287"/>
            <ac:picMk id="7" creationId="{87DB021F-0670-4224-BC23-713641494472}"/>
          </ac:picMkLst>
        </pc:picChg>
      </pc:sldChg>
      <pc:sldChg chg="del">
        <pc:chgData name="Malcolm Hayward" userId="fd045f5c-b77a-4191-aa2e-0c5f24668c72" providerId="ADAL" clId="{36ADB57D-ACD7-4F3A-B06F-BAD2E958BBDF}" dt="2021-05-13T07:22:27.188" v="221" actId="2696"/>
        <pc:sldMkLst>
          <pc:docMk/>
          <pc:sldMk cId="3505618667" sldId="289"/>
        </pc:sldMkLst>
      </pc:sldChg>
      <pc:sldChg chg="addSp delSp modSp mod">
        <pc:chgData name="Malcolm Hayward" userId="fd045f5c-b77a-4191-aa2e-0c5f24668c72" providerId="ADAL" clId="{36ADB57D-ACD7-4F3A-B06F-BAD2E958BBDF}" dt="2021-05-13T12:46:01.672" v="915" actId="1076"/>
        <pc:sldMkLst>
          <pc:docMk/>
          <pc:sldMk cId="1041621450" sldId="290"/>
        </pc:sldMkLst>
        <pc:spChg chg="mod">
          <ac:chgData name="Malcolm Hayward" userId="fd045f5c-b77a-4191-aa2e-0c5f24668c72" providerId="ADAL" clId="{36ADB57D-ACD7-4F3A-B06F-BAD2E958BBDF}" dt="2021-05-13T07:26:26.411" v="584" actId="20577"/>
          <ac:spMkLst>
            <pc:docMk/>
            <pc:sldMk cId="1041621450" sldId="290"/>
            <ac:spMk id="2" creationId="{5FC4523F-B786-4BB9-A8C2-A180B1483194}"/>
          </ac:spMkLst>
        </pc:spChg>
        <pc:spChg chg="add del mod">
          <ac:chgData name="Malcolm Hayward" userId="fd045f5c-b77a-4191-aa2e-0c5f24668c72" providerId="ADAL" clId="{36ADB57D-ACD7-4F3A-B06F-BAD2E958BBDF}" dt="2021-05-13T07:26:10.150" v="571" actId="22"/>
          <ac:spMkLst>
            <pc:docMk/>
            <pc:sldMk cId="1041621450" sldId="290"/>
            <ac:spMk id="4" creationId="{56DEA4D9-105B-4A35-AE45-F065DAE46176}"/>
          </ac:spMkLst>
        </pc:spChg>
        <pc:picChg chg="del">
          <ac:chgData name="Malcolm Hayward" userId="fd045f5c-b77a-4191-aa2e-0c5f24668c72" providerId="ADAL" clId="{36ADB57D-ACD7-4F3A-B06F-BAD2E958BBDF}" dt="2021-05-13T07:26:08.726" v="570" actId="478"/>
          <ac:picMkLst>
            <pc:docMk/>
            <pc:sldMk cId="1041621450" sldId="290"/>
            <ac:picMk id="5" creationId="{B639EE68-0CF4-4BE3-B3C1-D07642A980B5}"/>
          </ac:picMkLst>
        </pc:picChg>
        <pc:picChg chg="add mod ord">
          <ac:chgData name="Malcolm Hayward" userId="fd045f5c-b77a-4191-aa2e-0c5f24668c72" providerId="ADAL" clId="{36ADB57D-ACD7-4F3A-B06F-BAD2E958BBDF}" dt="2021-05-13T12:46:01.672" v="915" actId="1076"/>
          <ac:picMkLst>
            <pc:docMk/>
            <pc:sldMk cId="1041621450" sldId="290"/>
            <ac:picMk id="7" creationId="{F6E4B61D-58D0-4ED7-BC50-29BB69BF4CBD}"/>
          </ac:picMkLst>
        </pc:picChg>
      </pc:sldChg>
      <pc:sldChg chg="addSp delSp modSp mod">
        <pc:chgData name="Malcolm Hayward" userId="fd045f5c-b77a-4191-aa2e-0c5f24668c72" providerId="ADAL" clId="{36ADB57D-ACD7-4F3A-B06F-BAD2E958BBDF}" dt="2021-05-13T07:34:39.384" v="726" actId="1076"/>
        <pc:sldMkLst>
          <pc:docMk/>
          <pc:sldMk cId="2863024127" sldId="291"/>
        </pc:sldMkLst>
        <pc:spChg chg="add del mod">
          <ac:chgData name="Malcolm Hayward" userId="fd045f5c-b77a-4191-aa2e-0c5f24668c72" providerId="ADAL" clId="{36ADB57D-ACD7-4F3A-B06F-BAD2E958BBDF}" dt="2021-05-13T07:34:24.024" v="718" actId="22"/>
          <ac:spMkLst>
            <pc:docMk/>
            <pc:sldMk cId="2863024127" sldId="291"/>
            <ac:spMk id="4" creationId="{D5421E5D-CA4A-4BBC-A21A-DAD706E5C5A7}"/>
          </ac:spMkLst>
        </pc:spChg>
        <pc:picChg chg="del">
          <ac:chgData name="Malcolm Hayward" userId="fd045f5c-b77a-4191-aa2e-0c5f24668c72" providerId="ADAL" clId="{36ADB57D-ACD7-4F3A-B06F-BAD2E958BBDF}" dt="2021-05-13T07:34:22.514" v="717" actId="478"/>
          <ac:picMkLst>
            <pc:docMk/>
            <pc:sldMk cId="2863024127" sldId="291"/>
            <ac:picMk id="5" creationId="{1CD092AB-83AE-4975-882D-FBE65F934DA4}"/>
          </ac:picMkLst>
        </pc:picChg>
        <pc:picChg chg="add mod ord">
          <ac:chgData name="Malcolm Hayward" userId="fd045f5c-b77a-4191-aa2e-0c5f24668c72" providerId="ADAL" clId="{36ADB57D-ACD7-4F3A-B06F-BAD2E958BBDF}" dt="2021-05-13T07:34:39.384" v="726" actId="1076"/>
          <ac:picMkLst>
            <pc:docMk/>
            <pc:sldMk cId="2863024127" sldId="291"/>
            <ac:picMk id="7" creationId="{3DDF9C90-E3B1-4314-9DD4-6B8FE2745E64}"/>
          </ac:picMkLst>
        </pc:picChg>
      </pc:sldChg>
      <pc:sldChg chg="addSp delSp modSp mod">
        <pc:chgData name="Malcolm Hayward" userId="fd045f5c-b77a-4191-aa2e-0c5f24668c72" providerId="ADAL" clId="{36ADB57D-ACD7-4F3A-B06F-BAD2E958BBDF}" dt="2021-05-13T07:38:18.546" v="740" actId="1076"/>
        <pc:sldMkLst>
          <pc:docMk/>
          <pc:sldMk cId="2712550028" sldId="292"/>
        </pc:sldMkLst>
        <pc:spChg chg="mod">
          <ac:chgData name="Malcolm Hayward" userId="fd045f5c-b77a-4191-aa2e-0c5f24668c72" providerId="ADAL" clId="{36ADB57D-ACD7-4F3A-B06F-BAD2E958BBDF}" dt="2021-05-13T07:38:18.546" v="740" actId="1076"/>
          <ac:spMkLst>
            <pc:docMk/>
            <pc:sldMk cId="2712550028" sldId="292"/>
            <ac:spMk id="4" creationId="{B78DAE23-559A-478E-A996-D6A7302C8FC1}"/>
          </ac:spMkLst>
        </pc:spChg>
        <pc:spChg chg="add del mod">
          <ac:chgData name="Malcolm Hayward" userId="fd045f5c-b77a-4191-aa2e-0c5f24668c72" providerId="ADAL" clId="{36ADB57D-ACD7-4F3A-B06F-BAD2E958BBDF}" dt="2021-05-13T07:37:54.764" v="728" actId="22"/>
          <ac:spMkLst>
            <pc:docMk/>
            <pc:sldMk cId="2712550028" sldId="292"/>
            <ac:spMk id="6" creationId="{49FA158F-6253-4B40-B63D-ECFD0240EBB4}"/>
          </ac:spMkLst>
        </pc:spChg>
        <pc:picChg chg="del">
          <ac:chgData name="Malcolm Hayward" userId="fd045f5c-b77a-4191-aa2e-0c5f24668c72" providerId="ADAL" clId="{36ADB57D-ACD7-4F3A-B06F-BAD2E958BBDF}" dt="2021-05-13T07:37:53.273" v="727" actId="478"/>
          <ac:picMkLst>
            <pc:docMk/>
            <pc:sldMk cId="2712550028" sldId="292"/>
            <ac:picMk id="5" creationId="{B7D16A7D-BF7C-41BB-A822-11EEC9EB8D02}"/>
          </ac:picMkLst>
        </pc:picChg>
        <pc:picChg chg="add mod ord">
          <ac:chgData name="Malcolm Hayward" userId="fd045f5c-b77a-4191-aa2e-0c5f24668c72" providerId="ADAL" clId="{36ADB57D-ACD7-4F3A-B06F-BAD2E958BBDF}" dt="2021-05-13T07:38:14.822" v="739" actId="14100"/>
          <ac:picMkLst>
            <pc:docMk/>
            <pc:sldMk cId="2712550028" sldId="292"/>
            <ac:picMk id="8" creationId="{DD1636E9-BC4B-4B0F-A91C-235022F9295D}"/>
          </ac:picMkLst>
        </pc:picChg>
      </pc:sldChg>
      <pc:sldChg chg="addSp delSp modSp mod">
        <pc:chgData name="Malcolm Hayward" userId="fd045f5c-b77a-4191-aa2e-0c5f24668c72" providerId="ADAL" clId="{36ADB57D-ACD7-4F3A-B06F-BAD2E958BBDF}" dt="2021-05-13T07:40:58.515" v="750" actId="1076"/>
        <pc:sldMkLst>
          <pc:docMk/>
          <pc:sldMk cId="1782044228" sldId="293"/>
        </pc:sldMkLst>
        <pc:spChg chg="mod">
          <ac:chgData name="Malcolm Hayward" userId="fd045f5c-b77a-4191-aa2e-0c5f24668c72" providerId="ADAL" clId="{36ADB57D-ACD7-4F3A-B06F-BAD2E958BBDF}" dt="2021-05-13T07:40:58.515" v="750" actId="1076"/>
          <ac:spMkLst>
            <pc:docMk/>
            <pc:sldMk cId="1782044228" sldId="293"/>
            <ac:spMk id="4" creationId="{E94193A2-C222-4549-8887-78A5D07893CF}"/>
          </ac:spMkLst>
        </pc:spChg>
        <pc:spChg chg="add del mod">
          <ac:chgData name="Malcolm Hayward" userId="fd045f5c-b77a-4191-aa2e-0c5f24668c72" providerId="ADAL" clId="{36ADB57D-ACD7-4F3A-B06F-BAD2E958BBDF}" dt="2021-05-13T07:40:37.076" v="742" actId="22"/>
          <ac:spMkLst>
            <pc:docMk/>
            <pc:sldMk cId="1782044228" sldId="293"/>
            <ac:spMk id="6" creationId="{D9121D8E-B889-40EE-AE9D-316C6614C733}"/>
          </ac:spMkLst>
        </pc:spChg>
        <pc:picChg chg="del">
          <ac:chgData name="Malcolm Hayward" userId="fd045f5c-b77a-4191-aa2e-0c5f24668c72" providerId="ADAL" clId="{36ADB57D-ACD7-4F3A-B06F-BAD2E958BBDF}" dt="2021-05-13T07:40:35.665" v="741" actId="478"/>
          <ac:picMkLst>
            <pc:docMk/>
            <pc:sldMk cId="1782044228" sldId="293"/>
            <ac:picMk id="5" creationId="{11C0A317-3FD4-4D8C-BC4E-859805064E22}"/>
          </ac:picMkLst>
        </pc:picChg>
        <pc:picChg chg="add mod ord">
          <ac:chgData name="Malcolm Hayward" userId="fd045f5c-b77a-4191-aa2e-0c5f24668c72" providerId="ADAL" clId="{36ADB57D-ACD7-4F3A-B06F-BAD2E958BBDF}" dt="2021-05-13T07:40:56.368" v="749" actId="14100"/>
          <ac:picMkLst>
            <pc:docMk/>
            <pc:sldMk cId="1782044228" sldId="293"/>
            <ac:picMk id="8" creationId="{95813F98-D0E4-412C-813B-940EAB3FB503}"/>
          </ac:picMkLst>
        </pc:picChg>
      </pc:sldChg>
      <pc:sldChg chg="addSp delSp modSp mod">
        <pc:chgData name="Malcolm Hayward" userId="fd045f5c-b77a-4191-aa2e-0c5f24668c72" providerId="ADAL" clId="{36ADB57D-ACD7-4F3A-B06F-BAD2E958BBDF}" dt="2021-05-13T07:43:46.018" v="764" actId="14100"/>
        <pc:sldMkLst>
          <pc:docMk/>
          <pc:sldMk cId="1849293825" sldId="295"/>
        </pc:sldMkLst>
        <pc:spChg chg="add del mod">
          <ac:chgData name="Malcolm Hayward" userId="fd045f5c-b77a-4191-aa2e-0c5f24668c72" providerId="ADAL" clId="{36ADB57D-ACD7-4F3A-B06F-BAD2E958BBDF}" dt="2021-05-13T07:43:27.240" v="754" actId="22"/>
          <ac:spMkLst>
            <pc:docMk/>
            <pc:sldMk cId="1849293825" sldId="295"/>
            <ac:spMk id="4" creationId="{76323E8D-0247-41A0-A5A7-3DF2FF413A91}"/>
          </ac:spMkLst>
        </pc:spChg>
        <pc:picChg chg="del">
          <ac:chgData name="Malcolm Hayward" userId="fd045f5c-b77a-4191-aa2e-0c5f24668c72" providerId="ADAL" clId="{36ADB57D-ACD7-4F3A-B06F-BAD2E958BBDF}" dt="2021-05-13T07:43:25.697" v="753" actId="478"/>
          <ac:picMkLst>
            <pc:docMk/>
            <pc:sldMk cId="1849293825" sldId="295"/>
            <ac:picMk id="5" creationId="{06E80EE6-5C73-4640-83DC-CC3E18052D28}"/>
          </ac:picMkLst>
        </pc:picChg>
        <pc:picChg chg="add mod ord">
          <ac:chgData name="Malcolm Hayward" userId="fd045f5c-b77a-4191-aa2e-0c5f24668c72" providerId="ADAL" clId="{36ADB57D-ACD7-4F3A-B06F-BAD2E958BBDF}" dt="2021-05-13T07:43:46.018" v="764" actId="14100"/>
          <ac:picMkLst>
            <pc:docMk/>
            <pc:sldMk cId="1849293825" sldId="295"/>
            <ac:picMk id="7" creationId="{3D05F1FE-1C4E-46E2-A88D-E489476A5E91}"/>
          </ac:picMkLst>
        </pc:picChg>
      </pc:sldChg>
      <pc:sldChg chg="modSp mod">
        <pc:chgData name="Malcolm Hayward" userId="fd045f5c-b77a-4191-aa2e-0c5f24668c72" providerId="ADAL" clId="{36ADB57D-ACD7-4F3A-B06F-BAD2E958BBDF}" dt="2021-05-10T11:06:51.121" v="5" actId="20577"/>
        <pc:sldMkLst>
          <pc:docMk/>
          <pc:sldMk cId="1705779656" sldId="297"/>
        </pc:sldMkLst>
        <pc:spChg chg="mod">
          <ac:chgData name="Malcolm Hayward" userId="fd045f5c-b77a-4191-aa2e-0c5f24668c72" providerId="ADAL" clId="{36ADB57D-ACD7-4F3A-B06F-BAD2E958BBDF}" dt="2021-05-10T11:06:51.121" v="5" actId="20577"/>
          <ac:spMkLst>
            <pc:docMk/>
            <pc:sldMk cId="1705779656" sldId="297"/>
            <ac:spMk id="6" creationId="{75976747-B926-4D46-B99D-D5988F43662C}"/>
          </ac:spMkLst>
        </pc:spChg>
      </pc:sldChg>
      <pc:sldChg chg="modSp mod">
        <pc:chgData name="Malcolm Hayward" userId="fd045f5c-b77a-4191-aa2e-0c5f24668c72" providerId="ADAL" clId="{36ADB57D-ACD7-4F3A-B06F-BAD2E958BBDF}" dt="2021-05-13T07:44:08.108" v="768" actId="14100"/>
        <pc:sldMkLst>
          <pc:docMk/>
          <pc:sldMk cId="4270238373" sldId="298"/>
        </pc:sldMkLst>
        <pc:picChg chg="mod">
          <ac:chgData name="Malcolm Hayward" userId="fd045f5c-b77a-4191-aa2e-0c5f24668c72" providerId="ADAL" clId="{36ADB57D-ACD7-4F3A-B06F-BAD2E958BBDF}" dt="2021-05-13T07:44:08.108" v="768" actId="14100"/>
          <ac:picMkLst>
            <pc:docMk/>
            <pc:sldMk cId="4270238373" sldId="298"/>
            <ac:picMk id="5" creationId="{AF77A786-E1BD-4CA7-9707-7E9FF41A5E41}"/>
          </ac:picMkLst>
        </pc:picChg>
      </pc:sldChg>
      <pc:sldChg chg="modSp mod">
        <pc:chgData name="Malcolm Hayward" userId="fd045f5c-b77a-4191-aa2e-0c5f24668c72" providerId="ADAL" clId="{36ADB57D-ACD7-4F3A-B06F-BAD2E958BBDF}" dt="2021-05-10T11:06:57.005" v="11" actId="20577"/>
        <pc:sldMkLst>
          <pc:docMk/>
          <pc:sldMk cId="3348888250" sldId="299"/>
        </pc:sldMkLst>
        <pc:spChg chg="mod">
          <ac:chgData name="Malcolm Hayward" userId="fd045f5c-b77a-4191-aa2e-0c5f24668c72" providerId="ADAL" clId="{36ADB57D-ACD7-4F3A-B06F-BAD2E958BBDF}" dt="2021-05-10T11:06:57.005" v="11" actId="20577"/>
          <ac:spMkLst>
            <pc:docMk/>
            <pc:sldMk cId="3348888250" sldId="299"/>
            <ac:spMk id="6" creationId="{099E73F3-1DB6-4376-AC22-675230F1DF20}"/>
          </ac:spMkLst>
        </pc:spChg>
      </pc:sldChg>
      <pc:sldChg chg="addSp delSp modSp mod">
        <pc:chgData name="Malcolm Hayward" userId="fd045f5c-b77a-4191-aa2e-0c5f24668c72" providerId="ADAL" clId="{36ADB57D-ACD7-4F3A-B06F-BAD2E958BBDF}" dt="2021-05-13T07:48:37.129" v="792" actId="1076"/>
        <pc:sldMkLst>
          <pc:docMk/>
          <pc:sldMk cId="4162624328" sldId="300"/>
        </pc:sldMkLst>
        <pc:spChg chg="mod">
          <ac:chgData name="Malcolm Hayward" userId="fd045f5c-b77a-4191-aa2e-0c5f24668c72" providerId="ADAL" clId="{36ADB57D-ACD7-4F3A-B06F-BAD2E958BBDF}" dt="2021-05-13T07:48:24.446" v="786" actId="20577"/>
          <ac:spMkLst>
            <pc:docMk/>
            <pc:sldMk cId="4162624328" sldId="300"/>
            <ac:spMk id="2" creationId="{2A4E9F96-14D5-475C-BB9F-B6B46195C6D8}"/>
          </ac:spMkLst>
        </pc:spChg>
        <pc:spChg chg="add del mod">
          <ac:chgData name="Malcolm Hayward" userId="fd045f5c-b77a-4191-aa2e-0c5f24668c72" providerId="ADAL" clId="{36ADB57D-ACD7-4F3A-B06F-BAD2E958BBDF}" dt="2021-05-13T07:48:14.875" v="776" actId="22"/>
          <ac:spMkLst>
            <pc:docMk/>
            <pc:sldMk cId="4162624328" sldId="300"/>
            <ac:spMk id="4" creationId="{DEBEB877-D48C-47E9-9D79-34F03B35AAD4}"/>
          </ac:spMkLst>
        </pc:spChg>
        <pc:picChg chg="add mod ord">
          <ac:chgData name="Malcolm Hayward" userId="fd045f5c-b77a-4191-aa2e-0c5f24668c72" providerId="ADAL" clId="{36ADB57D-ACD7-4F3A-B06F-BAD2E958BBDF}" dt="2021-05-13T07:48:37.129" v="792" actId="1076"/>
          <ac:picMkLst>
            <pc:docMk/>
            <pc:sldMk cId="4162624328" sldId="300"/>
            <ac:picMk id="6" creationId="{BF443E0D-0120-41C6-9F28-4B6DEB8FE9EA}"/>
          </ac:picMkLst>
        </pc:picChg>
        <pc:picChg chg="del">
          <ac:chgData name="Malcolm Hayward" userId="fd045f5c-b77a-4191-aa2e-0c5f24668c72" providerId="ADAL" clId="{36ADB57D-ACD7-4F3A-B06F-BAD2E958BBDF}" dt="2021-05-13T07:48:13.240" v="775" actId="478"/>
          <ac:picMkLst>
            <pc:docMk/>
            <pc:sldMk cId="4162624328" sldId="300"/>
            <ac:picMk id="9" creationId="{EC6DD8E4-BA39-464C-A91F-2F9D1E2BE24E}"/>
          </ac:picMkLst>
        </pc:picChg>
      </pc:sldChg>
      <pc:sldChg chg="addSp delSp modSp mod">
        <pc:chgData name="Malcolm Hayward" userId="fd045f5c-b77a-4191-aa2e-0c5f24668c72" providerId="ADAL" clId="{36ADB57D-ACD7-4F3A-B06F-BAD2E958BBDF}" dt="2021-05-14T13:44:42.073" v="4627" actId="20577"/>
        <pc:sldMkLst>
          <pc:docMk/>
          <pc:sldMk cId="1681965742" sldId="301"/>
        </pc:sldMkLst>
        <pc:spChg chg="mod">
          <ac:chgData name="Malcolm Hayward" userId="fd045f5c-b77a-4191-aa2e-0c5f24668c72" providerId="ADAL" clId="{36ADB57D-ACD7-4F3A-B06F-BAD2E958BBDF}" dt="2021-05-14T13:44:42.073" v="4627" actId="20577"/>
          <ac:spMkLst>
            <pc:docMk/>
            <pc:sldMk cId="1681965742" sldId="301"/>
            <ac:spMk id="2" creationId="{9393A658-4D2A-4AA0-B17B-7AE4735885CC}"/>
          </ac:spMkLst>
        </pc:spChg>
        <pc:spChg chg="add del mod">
          <ac:chgData name="Malcolm Hayward" userId="fd045f5c-b77a-4191-aa2e-0c5f24668c72" providerId="ADAL" clId="{36ADB57D-ACD7-4F3A-B06F-BAD2E958BBDF}" dt="2021-05-13T07:50:45.466" v="796" actId="22"/>
          <ac:spMkLst>
            <pc:docMk/>
            <pc:sldMk cId="1681965742" sldId="301"/>
            <ac:spMk id="4" creationId="{D7807024-955B-4A79-98F4-107497FA2155}"/>
          </ac:spMkLst>
        </pc:spChg>
        <pc:picChg chg="del">
          <ac:chgData name="Malcolm Hayward" userId="fd045f5c-b77a-4191-aa2e-0c5f24668c72" providerId="ADAL" clId="{36ADB57D-ACD7-4F3A-B06F-BAD2E958BBDF}" dt="2021-05-13T07:50:43.690" v="795" actId="478"/>
          <ac:picMkLst>
            <pc:docMk/>
            <pc:sldMk cId="1681965742" sldId="301"/>
            <ac:picMk id="5" creationId="{3830A721-B677-4415-B277-0196522E0C54}"/>
          </ac:picMkLst>
        </pc:picChg>
        <pc:picChg chg="add mod ord">
          <ac:chgData name="Malcolm Hayward" userId="fd045f5c-b77a-4191-aa2e-0c5f24668c72" providerId="ADAL" clId="{36ADB57D-ACD7-4F3A-B06F-BAD2E958BBDF}" dt="2021-05-13T07:51:01.106" v="803" actId="1076"/>
          <ac:picMkLst>
            <pc:docMk/>
            <pc:sldMk cId="1681965742" sldId="301"/>
            <ac:picMk id="7" creationId="{8F1F1FE6-E7AF-450E-9112-50B72E61A7FC}"/>
          </ac:picMkLst>
        </pc:picChg>
      </pc:sldChg>
      <pc:sldChg chg="addSp delSp modSp mod">
        <pc:chgData name="Malcolm Hayward" userId="fd045f5c-b77a-4191-aa2e-0c5f24668c72" providerId="ADAL" clId="{36ADB57D-ACD7-4F3A-B06F-BAD2E958BBDF}" dt="2021-05-13T07:53:25.607" v="841" actId="14100"/>
        <pc:sldMkLst>
          <pc:docMk/>
          <pc:sldMk cId="3541109048" sldId="302"/>
        </pc:sldMkLst>
        <pc:spChg chg="add del mod">
          <ac:chgData name="Malcolm Hayward" userId="fd045f5c-b77a-4191-aa2e-0c5f24668c72" providerId="ADAL" clId="{36ADB57D-ACD7-4F3A-B06F-BAD2E958BBDF}" dt="2021-05-13T07:53:12.087" v="836" actId="22"/>
          <ac:spMkLst>
            <pc:docMk/>
            <pc:sldMk cId="3541109048" sldId="302"/>
            <ac:spMk id="4" creationId="{5267FBC3-F8A0-4027-B2CE-0C95EB826646}"/>
          </ac:spMkLst>
        </pc:spChg>
        <pc:picChg chg="del">
          <ac:chgData name="Malcolm Hayward" userId="fd045f5c-b77a-4191-aa2e-0c5f24668c72" providerId="ADAL" clId="{36ADB57D-ACD7-4F3A-B06F-BAD2E958BBDF}" dt="2021-05-13T07:53:10.653" v="835" actId="478"/>
          <ac:picMkLst>
            <pc:docMk/>
            <pc:sldMk cId="3541109048" sldId="302"/>
            <ac:picMk id="5" creationId="{D666809E-950E-4789-82DF-00D70DABFFBF}"/>
          </ac:picMkLst>
        </pc:picChg>
        <pc:picChg chg="add mod ord">
          <ac:chgData name="Malcolm Hayward" userId="fd045f5c-b77a-4191-aa2e-0c5f24668c72" providerId="ADAL" clId="{36ADB57D-ACD7-4F3A-B06F-BAD2E958BBDF}" dt="2021-05-13T07:53:25.607" v="841" actId="14100"/>
          <ac:picMkLst>
            <pc:docMk/>
            <pc:sldMk cId="3541109048" sldId="302"/>
            <ac:picMk id="7" creationId="{374EBEF4-F90C-4982-942C-40B359A3EC02}"/>
          </ac:picMkLst>
        </pc:picChg>
      </pc:sldChg>
      <pc:sldChg chg="addSp delSp modSp mod">
        <pc:chgData name="Malcolm Hayward" userId="fd045f5c-b77a-4191-aa2e-0c5f24668c72" providerId="ADAL" clId="{36ADB57D-ACD7-4F3A-B06F-BAD2E958BBDF}" dt="2021-05-13T07:54:03.801" v="854" actId="14100"/>
        <pc:sldMkLst>
          <pc:docMk/>
          <pc:sldMk cId="1700559625" sldId="303"/>
        </pc:sldMkLst>
        <pc:spChg chg="add del mod">
          <ac:chgData name="Malcolm Hayward" userId="fd045f5c-b77a-4191-aa2e-0c5f24668c72" providerId="ADAL" clId="{36ADB57D-ACD7-4F3A-B06F-BAD2E958BBDF}" dt="2021-05-13T07:53:43.855" v="843" actId="22"/>
          <ac:spMkLst>
            <pc:docMk/>
            <pc:sldMk cId="1700559625" sldId="303"/>
            <ac:spMk id="4" creationId="{ED74E560-CFE6-4546-A053-3E499D2FB2AD}"/>
          </ac:spMkLst>
        </pc:spChg>
        <pc:picChg chg="del">
          <ac:chgData name="Malcolm Hayward" userId="fd045f5c-b77a-4191-aa2e-0c5f24668c72" providerId="ADAL" clId="{36ADB57D-ACD7-4F3A-B06F-BAD2E958BBDF}" dt="2021-05-13T07:53:42.331" v="842" actId="478"/>
          <ac:picMkLst>
            <pc:docMk/>
            <pc:sldMk cId="1700559625" sldId="303"/>
            <ac:picMk id="5" creationId="{52297942-9772-47A0-86C2-4149360EAC25}"/>
          </ac:picMkLst>
        </pc:picChg>
        <pc:picChg chg="add mod ord">
          <ac:chgData name="Malcolm Hayward" userId="fd045f5c-b77a-4191-aa2e-0c5f24668c72" providerId="ADAL" clId="{36ADB57D-ACD7-4F3A-B06F-BAD2E958BBDF}" dt="2021-05-13T07:54:03.801" v="854" actId="14100"/>
          <ac:picMkLst>
            <pc:docMk/>
            <pc:sldMk cId="1700559625" sldId="303"/>
            <ac:picMk id="7" creationId="{29488AB6-0A58-404B-8B22-DAC9D14B5265}"/>
          </ac:picMkLst>
        </pc:picChg>
      </pc:sldChg>
      <pc:sldChg chg="modSp mod">
        <pc:chgData name="Malcolm Hayward" userId="fd045f5c-b77a-4191-aa2e-0c5f24668c72" providerId="ADAL" clId="{36ADB57D-ACD7-4F3A-B06F-BAD2E958BBDF}" dt="2021-05-13T07:59:25.643" v="889" actId="20577"/>
        <pc:sldMkLst>
          <pc:docMk/>
          <pc:sldMk cId="4228075296" sldId="312"/>
        </pc:sldMkLst>
        <pc:spChg chg="mod">
          <ac:chgData name="Malcolm Hayward" userId="fd045f5c-b77a-4191-aa2e-0c5f24668c72" providerId="ADAL" clId="{36ADB57D-ACD7-4F3A-B06F-BAD2E958BBDF}" dt="2021-05-13T07:59:25.643" v="889" actId="20577"/>
          <ac:spMkLst>
            <pc:docMk/>
            <pc:sldMk cId="4228075296" sldId="312"/>
            <ac:spMk id="3" creationId="{CF9C02CA-91F4-4B92-8166-A104CBD9ADCC}"/>
          </ac:spMkLst>
        </pc:spChg>
      </pc:sldChg>
      <pc:sldChg chg="del">
        <pc:chgData name="Malcolm Hayward" userId="fd045f5c-b77a-4191-aa2e-0c5f24668c72" providerId="ADAL" clId="{36ADB57D-ACD7-4F3A-B06F-BAD2E958BBDF}" dt="2021-05-13T14:05:35.645" v="1994" actId="47"/>
        <pc:sldMkLst>
          <pc:docMk/>
          <pc:sldMk cId="586885045" sldId="318"/>
        </pc:sldMkLst>
      </pc:sldChg>
      <pc:sldChg chg="add del">
        <pc:chgData name="Malcolm Hayward" userId="fd045f5c-b77a-4191-aa2e-0c5f24668c72" providerId="ADAL" clId="{36ADB57D-ACD7-4F3A-B06F-BAD2E958BBDF}" dt="2021-05-13T14:46:20.848" v="3969" actId="2696"/>
        <pc:sldMkLst>
          <pc:docMk/>
          <pc:sldMk cId="947121361" sldId="318"/>
        </pc:sldMkLst>
      </pc:sldChg>
      <pc:sldChg chg="modSp mod">
        <pc:chgData name="Malcolm Hayward" userId="fd045f5c-b77a-4191-aa2e-0c5f24668c72" providerId="ADAL" clId="{36ADB57D-ACD7-4F3A-B06F-BAD2E958BBDF}" dt="2021-05-13T07:41:28.774" v="752" actId="3626"/>
        <pc:sldMkLst>
          <pc:docMk/>
          <pc:sldMk cId="1155183005" sldId="321"/>
        </pc:sldMkLst>
        <pc:spChg chg="mod">
          <ac:chgData name="Malcolm Hayward" userId="fd045f5c-b77a-4191-aa2e-0c5f24668c72" providerId="ADAL" clId="{36ADB57D-ACD7-4F3A-B06F-BAD2E958BBDF}" dt="2021-05-13T07:41:28.774" v="752" actId="3626"/>
          <ac:spMkLst>
            <pc:docMk/>
            <pc:sldMk cId="1155183005" sldId="321"/>
            <ac:spMk id="3" creationId="{42C6F02B-4CAD-4520-AEEA-2AF176EFF062}"/>
          </ac:spMkLst>
        </pc:spChg>
      </pc:sldChg>
      <pc:sldChg chg="modSp">
        <pc:chgData name="Malcolm Hayward" userId="fd045f5c-b77a-4191-aa2e-0c5f24668c72" providerId="ADAL" clId="{36ADB57D-ACD7-4F3A-B06F-BAD2E958BBDF}" dt="2021-05-13T13:58:58.614" v="1986"/>
        <pc:sldMkLst>
          <pc:docMk/>
          <pc:sldMk cId="1511661424" sldId="327"/>
        </pc:sldMkLst>
        <pc:spChg chg="mod">
          <ac:chgData name="Malcolm Hayward" userId="fd045f5c-b77a-4191-aa2e-0c5f24668c72" providerId="ADAL" clId="{36ADB57D-ACD7-4F3A-B06F-BAD2E958BBDF}" dt="2021-05-13T13:58:58.614" v="1986"/>
          <ac:spMkLst>
            <pc:docMk/>
            <pc:sldMk cId="1511661424" sldId="327"/>
            <ac:spMk id="2" creationId="{79B5A2FC-C375-412F-9837-A4240D66D663}"/>
          </ac:spMkLst>
        </pc:spChg>
      </pc:sldChg>
      <pc:sldChg chg="modSp mod">
        <pc:chgData name="Malcolm Hayward" userId="fd045f5c-b77a-4191-aa2e-0c5f24668c72" providerId="ADAL" clId="{36ADB57D-ACD7-4F3A-B06F-BAD2E958BBDF}" dt="2021-05-14T12:58:03.879" v="4626" actId="207"/>
        <pc:sldMkLst>
          <pc:docMk/>
          <pc:sldMk cId="557464738" sldId="335"/>
        </pc:sldMkLst>
        <pc:spChg chg="mod">
          <ac:chgData name="Malcolm Hayward" userId="fd045f5c-b77a-4191-aa2e-0c5f24668c72" providerId="ADAL" clId="{36ADB57D-ACD7-4F3A-B06F-BAD2E958BBDF}" dt="2021-05-14T12:58:03.879" v="4626" actId="207"/>
          <ac:spMkLst>
            <pc:docMk/>
            <pc:sldMk cId="557464738" sldId="335"/>
            <ac:spMk id="3" creationId="{D2BCC22E-B6FE-432E-85A7-47912E2AB6BA}"/>
          </ac:spMkLst>
        </pc:spChg>
      </pc:sldChg>
      <pc:sldChg chg="modSp mod">
        <pc:chgData name="Malcolm Hayward" userId="fd045f5c-b77a-4191-aa2e-0c5f24668c72" providerId="ADAL" clId="{36ADB57D-ACD7-4F3A-B06F-BAD2E958BBDF}" dt="2021-05-13T09:14:17.896" v="910" actId="20577"/>
        <pc:sldMkLst>
          <pc:docMk/>
          <pc:sldMk cId="2945955314" sldId="336"/>
        </pc:sldMkLst>
        <pc:spChg chg="mod">
          <ac:chgData name="Malcolm Hayward" userId="fd045f5c-b77a-4191-aa2e-0c5f24668c72" providerId="ADAL" clId="{36ADB57D-ACD7-4F3A-B06F-BAD2E958BBDF}" dt="2021-05-13T09:14:17.896" v="910" actId="20577"/>
          <ac:spMkLst>
            <pc:docMk/>
            <pc:sldMk cId="2945955314" sldId="336"/>
            <ac:spMk id="3" creationId="{EDE64333-B946-461A-A9F9-73B4A1B5F544}"/>
          </ac:spMkLst>
        </pc:spChg>
      </pc:sldChg>
      <pc:sldChg chg="addSp delSp modSp new del mod">
        <pc:chgData name="Malcolm Hayward" userId="fd045f5c-b77a-4191-aa2e-0c5f24668c72" providerId="ADAL" clId="{36ADB57D-ACD7-4F3A-B06F-BAD2E958BBDF}" dt="2021-05-13T14:05:27.727" v="1993" actId="2696"/>
        <pc:sldMkLst>
          <pc:docMk/>
          <pc:sldMk cId="793368172" sldId="337"/>
        </pc:sldMkLst>
        <pc:spChg chg="mod">
          <ac:chgData name="Malcolm Hayward" userId="fd045f5c-b77a-4191-aa2e-0c5f24668c72" providerId="ADAL" clId="{36ADB57D-ACD7-4F3A-B06F-BAD2E958BBDF}" dt="2021-05-13T07:51:20.008" v="834" actId="20577"/>
          <ac:spMkLst>
            <pc:docMk/>
            <pc:sldMk cId="793368172" sldId="337"/>
            <ac:spMk id="2" creationId="{C795AE6F-D2C5-43C2-9A66-9864C54DD42D}"/>
          </ac:spMkLst>
        </pc:spChg>
        <pc:spChg chg="del">
          <ac:chgData name="Malcolm Hayward" userId="fd045f5c-b77a-4191-aa2e-0c5f24668c72" providerId="ADAL" clId="{36ADB57D-ACD7-4F3A-B06F-BAD2E958BBDF}" dt="2021-05-10T11:45:12.419" v="16" actId="478"/>
          <ac:spMkLst>
            <pc:docMk/>
            <pc:sldMk cId="793368172" sldId="337"/>
            <ac:spMk id="3" creationId="{DB04C751-61F9-478D-A911-BF9E71D291B5}"/>
          </ac:spMkLst>
        </pc:spChg>
        <pc:spChg chg="add del mod">
          <ac:chgData name="Malcolm Hayward" userId="fd045f5c-b77a-4191-aa2e-0c5f24668c72" providerId="ADAL" clId="{36ADB57D-ACD7-4F3A-B06F-BAD2E958BBDF}" dt="2021-05-10T11:46:02.292" v="23" actId="478"/>
          <ac:spMkLst>
            <pc:docMk/>
            <pc:sldMk cId="793368172" sldId="337"/>
            <ac:spMk id="4" creationId="{D733A996-8BE4-4309-B5F2-9C499563554A}"/>
          </ac:spMkLst>
        </pc:spChg>
        <pc:spChg chg="add del mod">
          <ac:chgData name="Malcolm Hayward" userId="fd045f5c-b77a-4191-aa2e-0c5f24668c72" providerId="ADAL" clId="{36ADB57D-ACD7-4F3A-B06F-BAD2E958BBDF}" dt="2021-05-10T11:46:00.411" v="22" actId="478"/>
          <ac:spMkLst>
            <pc:docMk/>
            <pc:sldMk cId="793368172" sldId="337"/>
            <ac:spMk id="5" creationId="{39AD2C89-9F61-4A45-9A95-B1D82CF93E98}"/>
          </ac:spMkLst>
        </pc:spChg>
      </pc:sldChg>
      <pc:sldChg chg="modSp new mod">
        <pc:chgData name="Malcolm Hayward" userId="fd045f5c-b77a-4191-aa2e-0c5f24668c72" providerId="ADAL" clId="{36ADB57D-ACD7-4F3A-B06F-BAD2E958BBDF}" dt="2021-05-13T13:58:58.614" v="1986"/>
        <pc:sldMkLst>
          <pc:docMk/>
          <pc:sldMk cId="1974158086" sldId="338"/>
        </pc:sldMkLst>
        <pc:spChg chg="mod">
          <ac:chgData name="Malcolm Hayward" userId="fd045f5c-b77a-4191-aa2e-0c5f24668c72" providerId="ADAL" clId="{36ADB57D-ACD7-4F3A-B06F-BAD2E958BBDF}" dt="2021-05-13T13:35:51.089" v="985" actId="20577"/>
          <ac:spMkLst>
            <pc:docMk/>
            <pc:sldMk cId="1974158086" sldId="338"/>
            <ac:spMk id="2" creationId="{69B762F5-46FB-4A1C-80C7-45911C55F26C}"/>
          </ac:spMkLst>
        </pc:spChg>
        <pc:spChg chg="mod">
          <ac:chgData name="Malcolm Hayward" userId="fd045f5c-b77a-4191-aa2e-0c5f24668c72" providerId="ADAL" clId="{36ADB57D-ACD7-4F3A-B06F-BAD2E958BBDF}" dt="2021-05-13T13:58:58.614" v="1986"/>
          <ac:spMkLst>
            <pc:docMk/>
            <pc:sldMk cId="1974158086" sldId="338"/>
            <ac:spMk id="3" creationId="{147BC422-85EA-4243-9F19-11C42DA787D9}"/>
          </ac:spMkLst>
        </pc:spChg>
      </pc:sldChg>
      <pc:sldChg chg="modSp new mod">
        <pc:chgData name="Malcolm Hayward" userId="fd045f5c-b77a-4191-aa2e-0c5f24668c72" providerId="ADAL" clId="{36ADB57D-ACD7-4F3A-B06F-BAD2E958BBDF}" dt="2021-05-13T14:30:21.790" v="3009" actId="20577"/>
        <pc:sldMkLst>
          <pc:docMk/>
          <pc:sldMk cId="3301193928" sldId="339"/>
        </pc:sldMkLst>
        <pc:spChg chg="mod">
          <ac:chgData name="Malcolm Hayward" userId="fd045f5c-b77a-4191-aa2e-0c5f24668c72" providerId="ADAL" clId="{36ADB57D-ACD7-4F3A-B06F-BAD2E958BBDF}" dt="2021-05-13T14:10:29.493" v="2064" actId="20577"/>
          <ac:spMkLst>
            <pc:docMk/>
            <pc:sldMk cId="3301193928" sldId="339"/>
            <ac:spMk id="2" creationId="{CDF63180-C8BD-4256-AF32-C487345686EF}"/>
          </ac:spMkLst>
        </pc:spChg>
        <pc:spChg chg="mod">
          <ac:chgData name="Malcolm Hayward" userId="fd045f5c-b77a-4191-aa2e-0c5f24668c72" providerId="ADAL" clId="{36ADB57D-ACD7-4F3A-B06F-BAD2E958BBDF}" dt="2021-05-13T14:30:21.790" v="3009" actId="20577"/>
          <ac:spMkLst>
            <pc:docMk/>
            <pc:sldMk cId="3301193928" sldId="339"/>
            <ac:spMk id="3" creationId="{45C967AB-E1A4-417C-868A-84FDAF862C20}"/>
          </ac:spMkLst>
        </pc:spChg>
      </pc:sldChg>
      <pc:sldChg chg="modSp new mod">
        <pc:chgData name="Malcolm Hayward" userId="fd045f5c-b77a-4191-aa2e-0c5f24668c72" providerId="ADAL" clId="{36ADB57D-ACD7-4F3A-B06F-BAD2E958BBDF}" dt="2021-05-13T14:29:03.844" v="2990" actId="115"/>
        <pc:sldMkLst>
          <pc:docMk/>
          <pc:sldMk cId="593851869" sldId="340"/>
        </pc:sldMkLst>
        <pc:spChg chg="mod">
          <ac:chgData name="Malcolm Hayward" userId="fd045f5c-b77a-4191-aa2e-0c5f24668c72" providerId="ADAL" clId="{36ADB57D-ACD7-4F3A-B06F-BAD2E958BBDF}" dt="2021-05-13T14:13:09.470" v="2353" actId="20577"/>
          <ac:spMkLst>
            <pc:docMk/>
            <pc:sldMk cId="593851869" sldId="340"/>
            <ac:spMk id="2" creationId="{7F65C615-633F-475F-99C2-1711DE1E4214}"/>
          </ac:spMkLst>
        </pc:spChg>
        <pc:spChg chg="mod">
          <ac:chgData name="Malcolm Hayward" userId="fd045f5c-b77a-4191-aa2e-0c5f24668c72" providerId="ADAL" clId="{36ADB57D-ACD7-4F3A-B06F-BAD2E958BBDF}" dt="2021-05-13T14:29:03.844" v="2990" actId="115"/>
          <ac:spMkLst>
            <pc:docMk/>
            <pc:sldMk cId="593851869" sldId="340"/>
            <ac:spMk id="3" creationId="{10ED91C1-A0E0-4D19-BBA4-588C5E7A2941}"/>
          </ac:spMkLst>
        </pc:spChg>
      </pc:sldChg>
      <pc:sldChg chg="modSp new mod">
        <pc:chgData name="Malcolm Hayward" userId="fd045f5c-b77a-4191-aa2e-0c5f24668c72" providerId="ADAL" clId="{36ADB57D-ACD7-4F3A-B06F-BAD2E958BBDF}" dt="2021-05-13T14:49:04.592" v="4456" actId="20577"/>
        <pc:sldMkLst>
          <pc:docMk/>
          <pc:sldMk cId="3236823223" sldId="341"/>
        </pc:sldMkLst>
        <pc:spChg chg="mod">
          <ac:chgData name="Malcolm Hayward" userId="fd045f5c-b77a-4191-aa2e-0c5f24668c72" providerId="ADAL" clId="{36ADB57D-ACD7-4F3A-B06F-BAD2E958BBDF}" dt="2021-05-13T14:37:51.670" v="3387" actId="20577"/>
          <ac:spMkLst>
            <pc:docMk/>
            <pc:sldMk cId="3236823223" sldId="341"/>
            <ac:spMk id="2" creationId="{1C20626D-D83E-4212-847C-F7027F24B2C5}"/>
          </ac:spMkLst>
        </pc:spChg>
        <pc:spChg chg="mod">
          <ac:chgData name="Malcolm Hayward" userId="fd045f5c-b77a-4191-aa2e-0c5f24668c72" providerId="ADAL" clId="{36ADB57D-ACD7-4F3A-B06F-BAD2E958BBDF}" dt="2021-05-13T14:49:04.592" v="4456" actId="20577"/>
          <ac:spMkLst>
            <pc:docMk/>
            <pc:sldMk cId="3236823223" sldId="341"/>
            <ac:spMk id="3" creationId="{53936586-444E-4AE4-8180-A317AE383DF1}"/>
          </ac:spMkLst>
        </pc:spChg>
      </pc:sldChg>
      <pc:sldChg chg="modSp new mod">
        <pc:chgData name="Malcolm Hayward" userId="fd045f5c-b77a-4191-aa2e-0c5f24668c72" providerId="ADAL" clId="{36ADB57D-ACD7-4F3A-B06F-BAD2E958BBDF}" dt="2021-05-13T14:56:24.087" v="4557" actId="20577"/>
        <pc:sldMkLst>
          <pc:docMk/>
          <pc:sldMk cId="3689021218" sldId="342"/>
        </pc:sldMkLst>
        <pc:spChg chg="mod">
          <ac:chgData name="Malcolm Hayward" userId="fd045f5c-b77a-4191-aa2e-0c5f24668c72" providerId="ADAL" clId="{36ADB57D-ACD7-4F3A-B06F-BAD2E958BBDF}" dt="2021-05-13T14:49:42.464" v="4550" actId="20577"/>
          <ac:spMkLst>
            <pc:docMk/>
            <pc:sldMk cId="3689021218" sldId="342"/>
            <ac:spMk id="2" creationId="{9D671556-EC5F-4812-A9FF-D2ECBBC35D80}"/>
          </ac:spMkLst>
        </pc:spChg>
        <pc:spChg chg="mod">
          <ac:chgData name="Malcolm Hayward" userId="fd045f5c-b77a-4191-aa2e-0c5f24668c72" providerId="ADAL" clId="{36ADB57D-ACD7-4F3A-B06F-BAD2E958BBDF}" dt="2021-05-13T14:56:24.087" v="4557" actId="20577"/>
          <ac:spMkLst>
            <pc:docMk/>
            <pc:sldMk cId="3689021218" sldId="342"/>
            <ac:spMk id="3" creationId="{99D0A75E-5896-4241-9154-D5E7592D4435}"/>
          </ac:spMkLst>
        </pc:spChg>
      </pc:sldChg>
      <pc:sldChg chg="modSp new mod">
        <pc:chgData name="Malcolm Hayward" userId="fd045f5c-b77a-4191-aa2e-0c5f24668c72" providerId="ADAL" clId="{36ADB57D-ACD7-4F3A-B06F-BAD2E958BBDF}" dt="2021-05-14T12:56:10.002" v="4589" actId="20577"/>
        <pc:sldMkLst>
          <pc:docMk/>
          <pc:sldMk cId="1302420293" sldId="343"/>
        </pc:sldMkLst>
        <pc:spChg chg="mod">
          <ac:chgData name="Malcolm Hayward" userId="fd045f5c-b77a-4191-aa2e-0c5f24668c72" providerId="ADAL" clId="{36ADB57D-ACD7-4F3A-B06F-BAD2E958BBDF}" dt="2021-05-14T12:56:02.071" v="4575" actId="20577"/>
          <ac:spMkLst>
            <pc:docMk/>
            <pc:sldMk cId="1302420293" sldId="343"/>
            <ac:spMk id="2" creationId="{7B53E88F-7CB0-478B-9076-527E94C1EEA3}"/>
          </ac:spMkLst>
        </pc:spChg>
        <pc:spChg chg="mod">
          <ac:chgData name="Malcolm Hayward" userId="fd045f5c-b77a-4191-aa2e-0c5f24668c72" providerId="ADAL" clId="{36ADB57D-ACD7-4F3A-B06F-BAD2E958BBDF}" dt="2021-05-14T12:56:10.002" v="4589" actId="20577"/>
          <ac:spMkLst>
            <pc:docMk/>
            <pc:sldMk cId="1302420293" sldId="343"/>
            <ac:spMk id="3" creationId="{2C4C248B-3856-48D5-A336-63FFAED2C82D}"/>
          </ac:spMkLst>
        </pc:spChg>
      </pc:sldChg>
    </pc:docChg>
  </pc:docChgLst>
  <pc:docChgLst>
    <pc:chgData name="Malcolm Hayward" userId="fd045f5c-b77a-4191-aa2e-0c5f24668c72" providerId="ADAL" clId="{04CBB78A-B34A-4D7B-93D5-53E4953B58B1}"/>
    <pc:docChg chg="custSel modSld">
      <pc:chgData name="Malcolm Hayward" userId="fd045f5c-b77a-4191-aa2e-0c5f24668c72" providerId="ADAL" clId="{04CBB78A-B34A-4D7B-93D5-53E4953B58B1}" dt="2021-05-06T10:10:52.537" v="315" actId="20577"/>
      <pc:docMkLst>
        <pc:docMk/>
      </pc:docMkLst>
      <pc:sldChg chg="modSp mod">
        <pc:chgData name="Malcolm Hayward" userId="fd045f5c-b77a-4191-aa2e-0c5f24668c72" providerId="ADAL" clId="{04CBB78A-B34A-4D7B-93D5-53E4953B58B1}" dt="2021-05-06T10:10:52.537" v="315" actId="20577"/>
        <pc:sldMkLst>
          <pc:docMk/>
          <pc:sldMk cId="557464738" sldId="335"/>
        </pc:sldMkLst>
        <pc:spChg chg="mod">
          <ac:chgData name="Malcolm Hayward" userId="fd045f5c-b77a-4191-aa2e-0c5f24668c72" providerId="ADAL" clId="{04CBB78A-B34A-4D7B-93D5-53E4953B58B1}" dt="2021-05-06T10:10:52.537" v="315" actId="20577"/>
          <ac:spMkLst>
            <pc:docMk/>
            <pc:sldMk cId="557464738" sldId="335"/>
            <ac:spMk id="3" creationId="{D2BCC22E-B6FE-432E-85A7-47912E2AB6BA}"/>
          </ac:spMkLst>
        </pc:spChg>
      </pc:sldChg>
      <pc:sldChg chg="modSp mod">
        <pc:chgData name="Malcolm Hayward" userId="fd045f5c-b77a-4191-aa2e-0c5f24668c72" providerId="ADAL" clId="{04CBB78A-B34A-4D7B-93D5-53E4953B58B1}" dt="2021-05-06T10:05:35.819" v="30" actId="20577"/>
        <pc:sldMkLst>
          <pc:docMk/>
          <pc:sldMk cId="2945955314" sldId="336"/>
        </pc:sldMkLst>
        <pc:spChg chg="mod">
          <ac:chgData name="Malcolm Hayward" userId="fd045f5c-b77a-4191-aa2e-0c5f24668c72" providerId="ADAL" clId="{04CBB78A-B34A-4D7B-93D5-53E4953B58B1}" dt="2021-05-06T10:05:35.819" v="30" actId="20577"/>
          <ac:spMkLst>
            <pc:docMk/>
            <pc:sldMk cId="2945955314" sldId="336"/>
            <ac:spMk id="3" creationId="{EDE64333-B946-461A-A9F9-73B4A1B5F544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hyperlink" Target="ID00_Lab_Setup.pptx" TargetMode="External"/><Relationship Id="rId1" Type="http://schemas.openxmlformats.org/officeDocument/2006/relationships/hyperlink" Target="file:///C:\Users\mhayward_UBALT\University%20of%20Baltimore\Weifeng%20Xu%20-%20DOJ_Team_Repository\DOJ_Case_Study\Malcolm_Deliverables\Illegal_Download_Case\Presentation\ID00_Lab_Setup.pptx" TargetMode="Externa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hyperlink" Target="https://www.forensicfocus.com/articles/forensic-analysis-of-the-%CE%BCtorrent-peer-to-peer-client-in-windows/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plocation.net/" TargetMode="External"/><Relationship Id="rId1" Type="http://schemas.openxmlformats.org/officeDocument/2006/relationships/hyperlink" Target="https://www.geolocation.com/" TargetMode="Externa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4" Type="http://schemas.openxmlformats.org/officeDocument/2006/relationships/image" Target="../media/image4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hyperlink" Target="ID00_Lab_Setup.pptx" TargetMode="External"/><Relationship Id="rId1" Type="http://schemas.openxmlformats.org/officeDocument/2006/relationships/hyperlink" Target="file:///C:\Users\mhayward_UBALT\University%20of%20Baltimore\Weifeng%20Xu%20-%20DOJ_Team_Repository\DOJ_Case_Study\Malcolm_Deliverables\Illegal_Download_Case\Presentation\ID00_Lab_Setup.pptx" TargetMode="External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ensicfocus.com/articles/forensic-analysis-of-the-%CE%BCtorrent-peer-to-peer-client-in-windows/" TargetMode="External"/><Relationship Id="rId7" Type="http://schemas.openxmlformats.org/officeDocument/2006/relationships/image" Target="../media/image25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plocation.net/" TargetMode="External"/><Relationship Id="rId1" Type="http://schemas.openxmlformats.org/officeDocument/2006/relationships/hyperlink" Target="https://www.geolocation.com/" TargetMode="External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4" Type="http://schemas.openxmlformats.org/officeDocument/2006/relationships/image" Target="../media/image4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4430AF-304B-42BE-8AA2-81D95A3CDCE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6A09B7E-9225-4511-8B7A-0190801D4EAC}">
      <dgm:prSet/>
      <dgm:spPr/>
      <dgm:t>
        <a:bodyPr/>
        <a:lstStyle/>
        <a:p>
          <a:r>
            <a:rPr lang="en-US"/>
            <a:t>Learn how torrenting works</a:t>
          </a:r>
        </a:p>
      </dgm:t>
    </dgm:pt>
    <dgm:pt modelId="{488C8AD7-36FB-423C-9911-B208B19EC90F}" type="parTrans" cxnId="{D305AC82-1A5F-40CE-BFCB-44F5AF783249}">
      <dgm:prSet/>
      <dgm:spPr/>
      <dgm:t>
        <a:bodyPr/>
        <a:lstStyle/>
        <a:p>
          <a:endParaRPr lang="en-US"/>
        </a:p>
      </dgm:t>
    </dgm:pt>
    <dgm:pt modelId="{47179BF0-A76F-40CA-9B1A-D4C58D5553F9}" type="sibTrans" cxnId="{D305AC82-1A5F-40CE-BFCB-44F5AF783249}">
      <dgm:prSet/>
      <dgm:spPr/>
      <dgm:t>
        <a:bodyPr/>
        <a:lstStyle/>
        <a:p>
          <a:endParaRPr lang="en-US"/>
        </a:p>
      </dgm:t>
    </dgm:pt>
    <dgm:pt modelId="{C7566F7B-D142-4B9F-BCE9-7ECF120D9236}">
      <dgm:prSet/>
      <dgm:spPr/>
      <dgm:t>
        <a:bodyPr/>
        <a:lstStyle/>
        <a:p>
          <a:r>
            <a:rPr lang="en-US"/>
            <a:t>Identify the torrent application on the system</a:t>
          </a:r>
        </a:p>
      </dgm:t>
    </dgm:pt>
    <dgm:pt modelId="{F652D469-7A93-40E8-8A26-F2620CE353CA}" type="parTrans" cxnId="{CD8A6D4B-7FD3-42AD-ABD8-A9E09FEF83B0}">
      <dgm:prSet/>
      <dgm:spPr/>
      <dgm:t>
        <a:bodyPr/>
        <a:lstStyle/>
        <a:p>
          <a:endParaRPr lang="en-US"/>
        </a:p>
      </dgm:t>
    </dgm:pt>
    <dgm:pt modelId="{11DE5DD4-DC5B-4E69-8BB5-AA8133F00951}" type="sibTrans" cxnId="{CD8A6D4B-7FD3-42AD-ABD8-A9E09FEF83B0}">
      <dgm:prSet/>
      <dgm:spPr/>
      <dgm:t>
        <a:bodyPr/>
        <a:lstStyle/>
        <a:p>
          <a:endParaRPr lang="en-US"/>
        </a:p>
      </dgm:t>
    </dgm:pt>
    <dgm:pt modelId="{A087CF06-054D-4114-BAF0-3DF93214A5EB}">
      <dgm:prSet/>
      <dgm:spPr/>
      <dgm:t>
        <a:bodyPr/>
        <a:lstStyle/>
        <a:p>
          <a:r>
            <a:rPr lang="en-US"/>
            <a:t>Extract and analyze torrent files</a:t>
          </a:r>
        </a:p>
      </dgm:t>
    </dgm:pt>
    <dgm:pt modelId="{0E0F99F5-E85E-4516-A7C8-F6FEA9314364}" type="parTrans" cxnId="{D898EB50-B0EA-499B-8807-E18994FD7763}">
      <dgm:prSet/>
      <dgm:spPr/>
      <dgm:t>
        <a:bodyPr/>
        <a:lstStyle/>
        <a:p>
          <a:endParaRPr lang="en-US"/>
        </a:p>
      </dgm:t>
    </dgm:pt>
    <dgm:pt modelId="{1984862D-BC8A-4454-9BF7-A06051D7C200}" type="sibTrans" cxnId="{D898EB50-B0EA-499B-8807-E18994FD7763}">
      <dgm:prSet/>
      <dgm:spPr/>
      <dgm:t>
        <a:bodyPr/>
        <a:lstStyle/>
        <a:p>
          <a:endParaRPr lang="en-US"/>
        </a:p>
      </dgm:t>
    </dgm:pt>
    <dgm:pt modelId="{271CD1A9-5715-4D58-AC26-D92667F3F89C}">
      <dgm:prSet/>
      <dgm:spPr/>
      <dgm:t>
        <a:bodyPr/>
        <a:lstStyle/>
        <a:p>
          <a:r>
            <a:rPr lang="en-US"/>
            <a:t>Locate and analyze uTorrent’s log file</a:t>
          </a:r>
        </a:p>
      </dgm:t>
    </dgm:pt>
    <dgm:pt modelId="{88969A16-06F9-4ACB-8ABA-4861B0FFA816}" type="parTrans" cxnId="{84AE939B-F000-4FC8-B3F5-6A0C42A636F2}">
      <dgm:prSet/>
      <dgm:spPr/>
      <dgm:t>
        <a:bodyPr/>
        <a:lstStyle/>
        <a:p>
          <a:endParaRPr lang="en-US"/>
        </a:p>
      </dgm:t>
    </dgm:pt>
    <dgm:pt modelId="{6A525D41-52E1-486B-B907-4D6CDE72C296}" type="sibTrans" cxnId="{84AE939B-F000-4FC8-B3F5-6A0C42A636F2}">
      <dgm:prSet/>
      <dgm:spPr/>
      <dgm:t>
        <a:bodyPr/>
        <a:lstStyle/>
        <a:p>
          <a:endParaRPr lang="en-US"/>
        </a:p>
      </dgm:t>
    </dgm:pt>
    <dgm:pt modelId="{B2484568-30C9-4AD5-8439-E5DCE651AB9A}">
      <dgm:prSet/>
      <dgm:spPr/>
      <dgm:t>
        <a:bodyPr/>
        <a:lstStyle/>
        <a:p>
          <a:r>
            <a:rPr lang="en-US"/>
            <a:t>Learn how to identify peer IP addresses and port numbers</a:t>
          </a:r>
        </a:p>
      </dgm:t>
    </dgm:pt>
    <dgm:pt modelId="{372ACBF2-AD2D-4884-9845-FBE795A3CB5E}" type="parTrans" cxnId="{A9E70369-196B-496B-9E1B-9A87DC0B75A8}">
      <dgm:prSet/>
      <dgm:spPr/>
      <dgm:t>
        <a:bodyPr/>
        <a:lstStyle/>
        <a:p>
          <a:endParaRPr lang="en-US"/>
        </a:p>
      </dgm:t>
    </dgm:pt>
    <dgm:pt modelId="{65C8F26D-A6B6-40DD-BF7C-2161B543ADB9}" type="sibTrans" cxnId="{A9E70369-196B-496B-9E1B-9A87DC0B75A8}">
      <dgm:prSet/>
      <dgm:spPr/>
      <dgm:t>
        <a:bodyPr/>
        <a:lstStyle/>
        <a:p>
          <a:endParaRPr lang="en-US"/>
        </a:p>
      </dgm:t>
    </dgm:pt>
    <dgm:pt modelId="{76DA5FEF-DA1B-4104-B71E-A801E2C5B5D6}">
      <dgm:prSet/>
      <dgm:spPr/>
      <dgm:t>
        <a:bodyPr/>
        <a:lstStyle/>
        <a:p>
          <a:r>
            <a:rPr lang="en-US"/>
            <a:t>All timestamps are in UTC format.</a:t>
          </a:r>
        </a:p>
      </dgm:t>
    </dgm:pt>
    <dgm:pt modelId="{AC604833-2C0A-47C0-9A07-1BFD0582ABBC}" type="parTrans" cxnId="{FAD44D7B-531D-45F1-B628-EC04B94A7366}">
      <dgm:prSet/>
      <dgm:spPr/>
      <dgm:t>
        <a:bodyPr/>
        <a:lstStyle/>
        <a:p>
          <a:endParaRPr lang="en-US"/>
        </a:p>
      </dgm:t>
    </dgm:pt>
    <dgm:pt modelId="{B0843EAE-295E-4B7D-A4B6-CC6037ABA944}" type="sibTrans" cxnId="{FAD44D7B-531D-45F1-B628-EC04B94A7366}">
      <dgm:prSet/>
      <dgm:spPr/>
      <dgm:t>
        <a:bodyPr/>
        <a:lstStyle/>
        <a:p>
          <a:endParaRPr lang="en-US"/>
        </a:p>
      </dgm:t>
    </dgm:pt>
    <dgm:pt modelId="{4D971FBB-6CA0-4101-B856-4792C3704B70}" type="pres">
      <dgm:prSet presAssocID="{454430AF-304B-42BE-8AA2-81D95A3CDCE4}" presName="diagram" presStyleCnt="0">
        <dgm:presLayoutVars>
          <dgm:dir/>
          <dgm:resizeHandles val="exact"/>
        </dgm:presLayoutVars>
      </dgm:prSet>
      <dgm:spPr/>
    </dgm:pt>
    <dgm:pt modelId="{6A8408D5-0B1F-4FCF-B296-3AA9DC4F5947}" type="pres">
      <dgm:prSet presAssocID="{16A09B7E-9225-4511-8B7A-0190801D4EAC}" presName="node" presStyleLbl="node1" presStyleIdx="0" presStyleCnt="6">
        <dgm:presLayoutVars>
          <dgm:bulletEnabled val="1"/>
        </dgm:presLayoutVars>
      </dgm:prSet>
      <dgm:spPr/>
    </dgm:pt>
    <dgm:pt modelId="{E8F9FCCE-296E-4467-9D2F-6156D95B6595}" type="pres">
      <dgm:prSet presAssocID="{47179BF0-A76F-40CA-9B1A-D4C58D5553F9}" presName="sibTrans" presStyleCnt="0"/>
      <dgm:spPr/>
    </dgm:pt>
    <dgm:pt modelId="{7C495A09-4B84-458F-BA0E-56A359969367}" type="pres">
      <dgm:prSet presAssocID="{C7566F7B-D142-4B9F-BCE9-7ECF120D9236}" presName="node" presStyleLbl="node1" presStyleIdx="1" presStyleCnt="6">
        <dgm:presLayoutVars>
          <dgm:bulletEnabled val="1"/>
        </dgm:presLayoutVars>
      </dgm:prSet>
      <dgm:spPr/>
    </dgm:pt>
    <dgm:pt modelId="{D769C7F4-1DB6-44E8-A058-597ECC3E6333}" type="pres">
      <dgm:prSet presAssocID="{11DE5DD4-DC5B-4E69-8BB5-AA8133F00951}" presName="sibTrans" presStyleCnt="0"/>
      <dgm:spPr/>
    </dgm:pt>
    <dgm:pt modelId="{B03E714A-CCBF-49E8-A987-83FCD746F984}" type="pres">
      <dgm:prSet presAssocID="{A087CF06-054D-4114-BAF0-3DF93214A5EB}" presName="node" presStyleLbl="node1" presStyleIdx="2" presStyleCnt="6">
        <dgm:presLayoutVars>
          <dgm:bulletEnabled val="1"/>
        </dgm:presLayoutVars>
      </dgm:prSet>
      <dgm:spPr/>
    </dgm:pt>
    <dgm:pt modelId="{1251EA40-D1FC-4205-9395-0BE1844453DF}" type="pres">
      <dgm:prSet presAssocID="{1984862D-BC8A-4454-9BF7-A06051D7C200}" presName="sibTrans" presStyleCnt="0"/>
      <dgm:spPr/>
    </dgm:pt>
    <dgm:pt modelId="{98B23109-4EA7-44D0-810E-F029E7F0D5D4}" type="pres">
      <dgm:prSet presAssocID="{271CD1A9-5715-4D58-AC26-D92667F3F89C}" presName="node" presStyleLbl="node1" presStyleIdx="3" presStyleCnt="6">
        <dgm:presLayoutVars>
          <dgm:bulletEnabled val="1"/>
        </dgm:presLayoutVars>
      </dgm:prSet>
      <dgm:spPr/>
    </dgm:pt>
    <dgm:pt modelId="{83B3608C-D4CA-47A9-A36B-6D5ED185E93A}" type="pres">
      <dgm:prSet presAssocID="{6A525D41-52E1-486B-B907-4D6CDE72C296}" presName="sibTrans" presStyleCnt="0"/>
      <dgm:spPr/>
    </dgm:pt>
    <dgm:pt modelId="{0498D7F8-7A42-46F1-A8AC-5EF71A8F2B9B}" type="pres">
      <dgm:prSet presAssocID="{B2484568-30C9-4AD5-8439-E5DCE651AB9A}" presName="node" presStyleLbl="node1" presStyleIdx="4" presStyleCnt="6">
        <dgm:presLayoutVars>
          <dgm:bulletEnabled val="1"/>
        </dgm:presLayoutVars>
      </dgm:prSet>
      <dgm:spPr/>
    </dgm:pt>
    <dgm:pt modelId="{68E1A4B1-0634-4814-BDF1-05EAF71E63FE}" type="pres">
      <dgm:prSet presAssocID="{65C8F26D-A6B6-40DD-BF7C-2161B543ADB9}" presName="sibTrans" presStyleCnt="0"/>
      <dgm:spPr/>
    </dgm:pt>
    <dgm:pt modelId="{8C372EB3-9D5A-4D09-A19C-32002804AB61}" type="pres">
      <dgm:prSet presAssocID="{76DA5FEF-DA1B-4104-B71E-A801E2C5B5D6}" presName="node" presStyleLbl="node1" presStyleIdx="5" presStyleCnt="6">
        <dgm:presLayoutVars>
          <dgm:bulletEnabled val="1"/>
        </dgm:presLayoutVars>
      </dgm:prSet>
      <dgm:spPr/>
    </dgm:pt>
  </dgm:ptLst>
  <dgm:cxnLst>
    <dgm:cxn modelId="{BF671203-97CB-4350-A6B5-4475E1347F25}" type="presOf" srcId="{C7566F7B-D142-4B9F-BCE9-7ECF120D9236}" destId="{7C495A09-4B84-458F-BA0E-56A359969367}" srcOrd="0" destOrd="0" presId="urn:microsoft.com/office/officeart/2005/8/layout/default"/>
    <dgm:cxn modelId="{E2815A3F-80AD-4450-B4C8-11FF7F0364A6}" type="presOf" srcId="{271CD1A9-5715-4D58-AC26-D92667F3F89C}" destId="{98B23109-4EA7-44D0-810E-F029E7F0D5D4}" srcOrd="0" destOrd="0" presId="urn:microsoft.com/office/officeart/2005/8/layout/default"/>
    <dgm:cxn modelId="{6CC5D641-8053-4D18-9739-1E8726A7E0FD}" type="presOf" srcId="{76DA5FEF-DA1B-4104-B71E-A801E2C5B5D6}" destId="{8C372EB3-9D5A-4D09-A19C-32002804AB61}" srcOrd="0" destOrd="0" presId="urn:microsoft.com/office/officeart/2005/8/layout/default"/>
    <dgm:cxn modelId="{A9E70369-196B-496B-9E1B-9A87DC0B75A8}" srcId="{454430AF-304B-42BE-8AA2-81D95A3CDCE4}" destId="{B2484568-30C9-4AD5-8439-E5DCE651AB9A}" srcOrd="4" destOrd="0" parTransId="{372ACBF2-AD2D-4884-9845-FBE795A3CB5E}" sibTransId="{65C8F26D-A6B6-40DD-BF7C-2161B543ADB9}"/>
    <dgm:cxn modelId="{CD8A6D4B-7FD3-42AD-ABD8-A9E09FEF83B0}" srcId="{454430AF-304B-42BE-8AA2-81D95A3CDCE4}" destId="{C7566F7B-D142-4B9F-BCE9-7ECF120D9236}" srcOrd="1" destOrd="0" parTransId="{F652D469-7A93-40E8-8A26-F2620CE353CA}" sibTransId="{11DE5DD4-DC5B-4E69-8BB5-AA8133F00951}"/>
    <dgm:cxn modelId="{D898EB50-B0EA-499B-8807-E18994FD7763}" srcId="{454430AF-304B-42BE-8AA2-81D95A3CDCE4}" destId="{A087CF06-054D-4114-BAF0-3DF93214A5EB}" srcOrd="2" destOrd="0" parTransId="{0E0F99F5-E85E-4516-A7C8-F6FEA9314364}" sibTransId="{1984862D-BC8A-4454-9BF7-A06051D7C200}"/>
    <dgm:cxn modelId="{FB5E5073-48AF-4756-8EBB-8EC9A7DA915D}" type="presOf" srcId="{454430AF-304B-42BE-8AA2-81D95A3CDCE4}" destId="{4D971FBB-6CA0-4101-B856-4792C3704B70}" srcOrd="0" destOrd="0" presId="urn:microsoft.com/office/officeart/2005/8/layout/default"/>
    <dgm:cxn modelId="{FAD44D7B-531D-45F1-B628-EC04B94A7366}" srcId="{454430AF-304B-42BE-8AA2-81D95A3CDCE4}" destId="{76DA5FEF-DA1B-4104-B71E-A801E2C5B5D6}" srcOrd="5" destOrd="0" parTransId="{AC604833-2C0A-47C0-9A07-1BFD0582ABBC}" sibTransId="{B0843EAE-295E-4B7D-A4B6-CC6037ABA944}"/>
    <dgm:cxn modelId="{D305AC82-1A5F-40CE-BFCB-44F5AF783249}" srcId="{454430AF-304B-42BE-8AA2-81D95A3CDCE4}" destId="{16A09B7E-9225-4511-8B7A-0190801D4EAC}" srcOrd="0" destOrd="0" parTransId="{488C8AD7-36FB-423C-9911-B208B19EC90F}" sibTransId="{47179BF0-A76F-40CA-9B1A-D4C58D5553F9}"/>
    <dgm:cxn modelId="{E45A5394-017A-4ACE-839D-19743B035AA2}" type="presOf" srcId="{16A09B7E-9225-4511-8B7A-0190801D4EAC}" destId="{6A8408D5-0B1F-4FCF-B296-3AA9DC4F5947}" srcOrd="0" destOrd="0" presId="urn:microsoft.com/office/officeart/2005/8/layout/default"/>
    <dgm:cxn modelId="{84AE939B-F000-4FC8-B3F5-6A0C42A636F2}" srcId="{454430AF-304B-42BE-8AA2-81D95A3CDCE4}" destId="{271CD1A9-5715-4D58-AC26-D92667F3F89C}" srcOrd="3" destOrd="0" parTransId="{88969A16-06F9-4ACB-8ABA-4861B0FFA816}" sibTransId="{6A525D41-52E1-486B-B907-4D6CDE72C296}"/>
    <dgm:cxn modelId="{0B74C3A7-100D-41C7-96EC-886F563278CC}" type="presOf" srcId="{B2484568-30C9-4AD5-8439-E5DCE651AB9A}" destId="{0498D7F8-7A42-46F1-A8AC-5EF71A8F2B9B}" srcOrd="0" destOrd="0" presId="urn:microsoft.com/office/officeart/2005/8/layout/default"/>
    <dgm:cxn modelId="{C6CBD0EC-8884-47B0-95A5-A513D0DF8AD8}" type="presOf" srcId="{A087CF06-054D-4114-BAF0-3DF93214A5EB}" destId="{B03E714A-CCBF-49E8-A987-83FCD746F984}" srcOrd="0" destOrd="0" presId="urn:microsoft.com/office/officeart/2005/8/layout/default"/>
    <dgm:cxn modelId="{3E7F7483-B398-4D42-83AA-279EDDB84BDE}" type="presParOf" srcId="{4D971FBB-6CA0-4101-B856-4792C3704B70}" destId="{6A8408D5-0B1F-4FCF-B296-3AA9DC4F5947}" srcOrd="0" destOrd="0" presId="urn:microsoft.com/office/officeart/2005/8/layout/default"/>
    <dgm:cxn modelId="{A8BD7DA4-12BD-46FE-A883-F626965FF781}" type="presParOf" srcId="{4D971FBB-6CA0-4101-B856-4792C3704B70}" destId="{E8F9FCCE-296E-4467-9D2F-6156D95B6595}" srcOrd="1" destOrd="0" presId="urn:microsoft.com/office/officeart/2005/8/layout/default"/>
    <dgm:cxn modelId="{B88FFA06-DEC9-4762-A51C-699C6168F211}" type="presParOf" srcId="{4D971FBB-6CA0-4101-B856-4792C3704B70}" destId="{7C495A09-4B84-458F-BA0E-56A359969367}" srcOrd="2" destOrd="0" presId="urn:microsoft.com/office/officeart/2005/8/layout/default"/>
    <dgm:cxn modelId="{C51546E5-CFD5-4E05-B90E-A218E6415C59}" type="presParOf" srcId="{4D971FBB-6CA0-4101-B856-4792C3704B70}" destId="{D769C7F4-1DB6-44E8-A058-597ECC3E6333}" srcOrd="3" destOrd="0" presId="urn:microsoft.com/office/officeart/2005/8/layout/default"/>
    <dgm:cxn modelId="{9A369996-4002-435D-BB77-2353B4E1101A}" type="presParOf" srcId="{4D971FBB-6CA0-4101-B856-4792C3704B70}" destId="{B03E714A-CCBF-49E8-A987-83FCD746F984}" srcOrd="4" destOrd="0" presId="urn:microsoft.com/office/officeart/2005/8/layout/default"/>
    <dgm:cxn modelId="{8D5ABC6E-3AE5-4253-B2BD-15034E919A1A}" type="presParOf" srcId="{4D971FBB-6CA0-4101-B856-4792C3704B70}" destId="{1251EA40-D1FC-4205-9395-0BE1844453DF}" srcOrd="5" destOrd="0" presId="urn:microsoft.com/office/officeart/2005/8/layout/default"/>
    <dgm:cxn modelId="{2F096905-A333-4B35-B98B-318A3603D60A}" type="presParOf" srcId="{4D971FBB-6CA0-4101-B856-4792C3704B70}" destId="{98B23109-4EA7-44D0-810E-F029E7F0D5D4}" srcOrd="6" destOrd="0" presId="urn:microsoft.com/office/officeart/2005/8/layout/default"/>
    <dgm:cxn modelId="{8377C96D-1EA6-412C-B43B-726BE5B1E624}" type="presParOf" srcId="{4D971FBB-6CA0-4101-B856-4792C3704B70}" destId="{83B3608C-D4CA-47A9-A36B-6D5ED185E93A}" srcOrd="7" destOrd="0" presId="urn:microsoft.com/office/officeart/2005/8/layout/default"/>
    <dgm:cxn modelId="{1871DF38-6F25-4176-88C6-6BD19F94DAB8}" type="presParOf" srcId="{4D971FBB-6CA0-4101-B856-4792C3704B70}" destId="{0498D7F8-7A42-46F1-A8AC-5EF71A8F2B9B}" srcOrd="8" destOrd="0" presId="urn:microsoft.com/office/officeart/2005/8/layout/default"/>
    <dgm:cxn modelId="{880BDD42-1A54-48A4-9670-3F6888B4B605}" type="presParOf" srcId="{4D971FBB-6CA0-4101-B856-4792C3704B70}" destId="{68E1A4B1-0634-4814-BDF1-05EAF71E63FE}" srcOrd="9" destOrd="0" presId="urn:microsoft.com/office/officeart/2005/8/layout/default"/>
    <dgm:cxn modelId="{4FE24087-E3CB-436D-8C21-A6BE9516BA72}" type="presParOf" srcId="{4D971FBB-6CA0-4101-B856-4792C3704B70}" destId="{8C372EB3-9D5A-4D09-A19C-32002804AB6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D1BE34-00E7-42AE-AAE6-3F78869443C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63F07B1-2B24-401F-9C83-C0DD9A610B97}">
      <dgm:prSet/>
      <dgm:spPr/>
      <dgm:t>
        <a:bodyPr/>
        <a:lstStyle/>
        <a:p>
          <a:r>
            <a:rPr lang="en-US"/>
            <a:t>You could use </a:t>
          </a:r>
          <a:r>
            <a:rPr lang="en-US" i="1"/>
            <a:t>icat</a:t>
          </a:r>
          <a:r>
            <a:rPr lang="en-US"/>
            <a:t> to extract each executable since you have their </a:t>
          </a:r>
          <a:r>
            <a:rPr lang="en-US" i="1"/>
            <a:t>inodes</a:t>
          </a:r>
          <a:r>
            <a:rPr lang="en-US"/>
            <a:t>. This can be done when you want to collect the files and/or programs that you are investigating. </a:t>
          </a:r>
        </a:p>
      </dgm:t>
    </dgm:pt>
    <dgm:pt modelId="{DBB90CD5-73FB-4CAE-B40F-497401FB3BB3}" type="parTrans" cxnId="{07F493A8-CC48-4DFC-B7B2-64FF46C66ECF}">
      <dgm:prSet/>
      <dgm:spPr/>
      <dgm:t>
        <a:bodyPr/>
        <a:lstStyle/>
        <a:p>
          <a:endParaRPr lang="en-US"/>
        </a:p>
      </dgm:t>
    </dgm:pt>
    <dgm:pt modelId="{951E720B-DFC0-4C0E-8E8D-442887E2A838}" type="sibTrans" cxnId="{07F493A8-CC48-4DFC-B7B2-64FF46C66ECF}">
      <dgm:prSet/>
      <dgm:spPr/>
      <dgm:t>
        <a:bodyPr/>
        <a:lstStyle/>
        <a:p>
          <a:endParaRPr lang="en-US"/>
        </a:p>
      </dgm:t>
    </dgm:pt>
    <dgm:pt modelId="{0D47E583-4964-4E47-8403-8455BFE2840A}">
      <dgm:prSet/>
      <dgm:spPr/>
      <dgm:t>
        <a:bodyPr/>
        <a:lstStyle/>
        <a:p>
          <a:r>
            <a:rPr lang="en-US"/>
            <a:t>You could manually look for these files by going through each directory. This is inefficient compared to searching for it with </a:t>
          </a:r>
          <a:r>
            <a:rPr lang="en-US" i="1"/>
            <a:t>fls</a:t>
          </a:r>
          <a:r>
            <a:rPr lang="en-US"/>
            <a:t>, but it is an option.</a:t>
          </a:r>
        </a:p>
      </dgm:t>
    </dgm:pt>
    <dgm:pt modelId="{B961F7EC-43A7-4457-BABD-E52EBE115572}" type="parTrans" cxnId="{3C61C17D-C3A7-43C3-8E76-F3AFC9BA2C18}">
      <dgm:prSet/>
      <dgm:spPr/>
      <dgm:t>
        <a:bodyPr/>
        <a:lstStyle/>
        <a:p>
          <a:endParaRPr lang="en-US"/>
        </a:p>
      </dgm:t>
    </dgm:pt>
    <dgm:pt modelId="{D1C1E8D5-B890-4EEB-AF66-9013A19AA5E7}" type="sibTrans" cxnId="{3C61C17D-C3A7-43C3-8E76-F3AFC9BA2C18}">
      <dgm:prSet/>
      <dgm:spPr/>
      <dgm:t>
        <a:bodyPr/>
        <a:lstStyle/>
        <a:p>
          <a:endParaRPr lang="en-US"/>
        </a:p>
      </dgm:t>
    </dgm:pt>
    <dgm:pt modelId="{440ABAD3-FC8D-48AD-ACB6-C46843AC75E0}" type="pres">
      <dgm:prSet presAssocID="{18D1BE34-00E7-42AE-AAE6-3F78869443CA}" presName="root" presStyleCnt="0">
        <dgm:presLayoutVars>
          <dgm:dir/>
          <dgm:resizeHandles val="exact"/>
        </dgm:presLayoutVars>
      </dgm:prSet>
      <dgm:spPr/>
    </dgm:pt>
    <dgm:pt modelId="{028B9CC9-0FC2-456D-AB73-DC9A90959FE8}" type="pres">
      <dgm:prSet presAssocID="{163F07B1-2B24-401F-9C83-C0DD9A610B97}" presName="compNode" presStyleCnt="0"/>
      <dgm:spPr/>
    </dgm:pt>
    <dgm:pt modelId="{D68F8627-7D3F-4BB9-BAE4-58530AC1AB17}" type="pres">
      <dgm:prSet presAssocID="{163F07B1-2B24-401F-9C83-C0DD9A610B97}" presName="bgRect" presStyleLbl="bgShp" presStyleIdx="0" presStyleCnt="2"/>
      <dgm:spPr/>
    </dgm:pt>
    <dgm:pt modelId="{D7E54888-56EE-49E4-9C0A-81008A916960}" type="pres">
      <dgm:prSet presAssocID="{163F07B1-2B24-401F-9C83-C0DD9A610B9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hotocopier"/>
        </a:ext>
      </dgm:extLst>
    </dgm:pt>
    <dgm:pt modelId="{F79117D4-714F-4757-B60F-A173A73E283D}" type="pres">
      <dgm:prSet presAssocID="{163F07B1-2B24-401F-9C83-C0DD9A610B97}" presName="spaceRect" presStyleCnt="0"/>
      <dgm:spPr/>
    </dgm:pt>
    <dgm:pt modelId="{430A82BC-A7C9-4A4F-ACAC-F7C38747A035}" type="pres">
      <dgm:prSet presAssocID="{163F07B1-2B24-401F-9C83-C0DD9A610B97}" presName="parTx" presStyleLbl="revTx" presStyleIdx="0" presStyleCnt="2">
        <dgm:presLayoutVars>
          <dgm:chMax val="0"/>
          <dgm:chPref val="0"/>
        </dgm:presLayoutVars>
      </dgm:prSet>
      <dgm:spPr/>
    </dgm:pt>
    <dgm:pt modelId="{CDEE46CC-A44E-43EF-8A14-ABCDB14F06A5}" type="pres">
      <dgm:prSet presAssocID="{951E720B-DFC0-4C0E-8E8D-442887E2A838}" presName="sibTrans" presStyleCnt="0"/>
      <dgm:spPr/>
    </dgm:pt>
    <dgm:pt modelId="{C2CAA3AB-7EAD-4872-810C-D051C7011D8E}" type="pres">
      <dgm:prSet presAssocID="{0D47E583-4964-4E47-8403-8455BFE2840A}" presName="compNode" presStyleCnt="0"/>
      <dgm:spPr/>
    </dgm:pt>
    <dgm:pt modelId="{96D865B3-0763-4B08-B100-76BC8EF03424}" type="pres">
      <dgm:prSet presAssocID="{0D47E583-4964-4E47-8403-8455BFE2840A}" presName="bgRect" presStyleLbl="bgShp" presStyleIdx="1" presStyleCnt="2"/>
      <dgm:spPr/>
    </dgm:pt>
    <dgm:pt modelId="{A6456122-5DE2-477D-9A51-A988272F5D6B}" type="pres">
      <dgm:prSet presAssocID="{0D47E583-4964-4E47-8403-8455BFE2840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33FE1A65-DEED-4B1C-B9C5-F88791FA695E}" type="pres">
      <dgm:prSet presAssocID="{0D47E583-4964-4E47-8403-8455BFE2840A}" presName="spaceRect" presStyleCnt="0"/>
      <dgm:spPr/>
    </dgm:pt>
    <dgm:pt modelId="{C82DB782-FD14-4DFE-8F6F-21D9B29C98E6}" type="pres">
      <dgm:prSet presAssocID="{0D47E583-4964-4E47-8403-8455BFE2840A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8BAFC812-44CA-48D7-8F53-695120FF983C}" type="presOf" srcId="{0D47E583-4964-4E47-8403-8455BFE2840A}" destId="{C82DB782-FD14-4DFE-8F6F-21D9B29C98E6}" srcOrd="0" destOrd="0" presId="urn:microsoft.com/office/officeart/2018/2/layout/IconVerticalSolidList"/>
    <dgm:cxn modelId="{CBD66748-E6EE-4DCD-8B0E-3BFD2B416D5F}" type="presOf" srcId="{163F07B1-2B24-401F-9C83-C0DD9A610B97}" destId="{430A82BC-A7C9-4A4F-ACAC-F7C38747A035}" srcOrd="0" destOrd="0" presId="urn:microsoft.com/office/officeart/2018/2/layout/IconVerticalSolidList"/>
    <dgm:cxn modelId="{3C61C17D-C3A7-43C3-8E76-F3AFC9BA2C18}" srcId="{18D1BE34-00E7-42AE-AAE6-3F78869443CA}" destId="{0D47E583-4964-4E47-8403-8455BFE2840A}" srcOrd="1" destOrd="0" parTransId="{B961F7EC-43A7-4457-BABD-E52EBE115572}" sibTransId="{D1C1E8D5-B890-4EEB-AF66-9013A19AA5E7}"/>
    <dgm:cxn modelId="{07F493A8-CC48-4DFC-B7B2-64FF46C66ECF}" srcId="{18D1BE34-00E7-42AE-AAE6-3F78869443CA}" destId="{163F07B1-2B24-401F-9C83-C0DD9A610B97}" srcOrd="0" destOrd="0" parTransId="{DBB90CD5-73FB-4CAE-B40F-497401FB3BB3}" sibTransId="{951E720B-DFC0-4C0E-8E8D-442887E2A838}"/>
    <dgm:cxn modelId="{E6DFBAE1-6D14-42CC-838C-0CBDCDBA414F}" type="presOf" srcId="{18D1BE34-00E7-42AE-AAE6-3F78869443CA}" destId="{440ABAD3-FC8D-48AD-ACB6-C46843AC75E0}" srcOrd="0" destOrd="0" presId="urn:microsoft.com/office/officeart/2018/2/layout/IconVerticalSolidList"/>
    <dgm:cxn modelId="{3B4AAA03-5A99-46E8-9977-16DECDBB8C0B}" type="presParOf" srcId="{440ABAD3-FC8D-48AD-ACB6-C46843AC75E0}" destId="{028B9CC9-0FC2-456D-AB73-DC9A90959FE8}" srcOrd="0" destOrd="0" presId="urn:microsoft.com/office/officeart/2018/2/layout/IconVerticalSolidList"/>
    <dgm:cxn modelId="{7AE7FD87-1B1F-49E7-8388-0969991EDEA6}" type="presParOf" srcId="{028B9CC9-0FC2-456D-AB73-DC9A90959FE8}" destId="{D68F8627-7D3F-4BB9-BAE4-58530AC1AB17}" srcOrd="0" destOrd="0" presId="urn:microsoft.com/office/officeart/2018/2/layout/IconVerticalSolidList"/>
    <dgm:cxn modelId="{C7FADE73-6AF2-47F2-B2BC-120038A42FC0}" type="presParOf" srcId="{028B9CC9-0FC2-456D-AB73-DC9A90959FE8}" destId="{D7E54888-56EE-49E4-9C0A-81008A916960}" srcOrd="1" destOrd="0" presId="urn:microsoft.com/office/officeart/2018/2/layout/IconVerticalSolidList"/>
    <dgm:cxn modelId="{42F01989-3531-4A87-906E-F5A83AC75208}" type="presParOf" srcId="{028B9CC9-0FC2-456D-AB73-DC9A90959FE8}" destId="{F79117D4-714F-4757-B60F-A173A73E283D}" srcOrd="2" destOrd="0" presId="urn:microsoft.com/office/officeart/2018/2/layout/IconVerticalSolidList"/>
    <dgm:cxn modelId="{2CB50254-2A9D-4222-B9AF-377AAC880584}" type="presParOf" srcId="{028B9CC9-0FC2-456D-AB73-DC9A90959FE8}" destId="{430A82BC-A7C9-4A4F-ACAC-F7C38747A035}" srcOrd="3" destOrd="0" presId="urn:microsoft.com/office/officeart/2018/2/layout/IconVerticalSolidList"/>
    <dgm:cxn modelId="{647AE796-540E-4B5F-BEF0-6C91CBE7D534}" type="presParOf" srcId="{440ABAD3-FC8D-48AD-ACB6-C46843AC75E0}" destId="{CDEE46CC-A44E-43EF-8A14-ABCDB14F06A5}" srcOrd="1" destOrd="0" presId="urn:microsoft.com/office/officeart/2018/2/layout/IconVerticalSolidList"/>
    <dgm:cxn modelId="{429E7654-DF27-49C9-AE92-9592B7A88D37}" type="presParOf" srcId="{440ABAD3-FC8D-48AD-ACB6-C46843AC75E0}" destId="{C2CAA3AB-7EAD-4872-810C-D051C7011D8E}" srcOrd="2" destOrd="0" presId="urn:microsoft.com/office/officeart/2018/2/layout/IconVerticalSolidList"/>
    <dgm:cxn modelId="{74A47DD7-9A0F-419F-AD62-2D00C8E37AEA}" type="presParOf" srcId="{C2CAA3AB-7EAD-4872-810C-D051C7011D8E}" destId="{96D865B3-0763-4B08-B100-76BC8EF03424}" srcOrd="0" destOrd="0" presId="urn:microsoft.com/office/officeart/2018/2/layout/IconVerticalSolidList"/>
    <dgm:cxn modelId="{79FE4FC9-DD95-4126-B4F2-911B2C29F8BB}" type="presParOf" srcId="{C2CAA3AB-7EAD-4872-810C-D051C7011D8E}" destId="{A6456122-5DE2-477D-9A51-A988272F5D6B}" srcOrd="1" destOrd="0" presId="urn:microsoft.com/office/officeart/2018/2/layout/IconVerticalSolidList"/>
    <dgm:cxn modelId="{2C6F3848-C4D9-45B3-9E0D-FB6B9BB2D4F1}" type="presParOf" srcId="{C2CAA3AB-7EAD-4872-810C-D051C7011D8E}" destId="{33FE1A65-DEED-4B1C-B9C5-F88791FA695E}" srcOrd="2" destOrd="0" presId="urn:microsoft.com/office/officeart/2018/2/layout/IconVerticalSolidList"/>
    <dgm:cxn modelId="{1D08A2DF-BE24-4F80-81AE-EFA1E3D371BB}" type="presParOf" srcId="{C2CAA3AB-7EAD-4872-810C-D051C7011D8E}" destId="{C82DB782-FD14-4DFE-8F6F-21D9B29C98E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AA806B-55DD-498D-AF6F-17C67CEDF6C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05C67C7-C53B-4E30-8DC3-912034880815}">
      <dgm:prSet/>
      <dgm:spPr/>
      <dgm:t>
        <a:bodyPr/>
        <a:lstStyle/>
        <a:p>
          <a:r>
            <a:rPr lang="en-US"/>
            <a:t>To analyze the torrent files, we will use Torrent File Editor. </a:t>
          </a:r>
        </a:p>
      </dgm:t>
    </dgm:pt>
    <dgm:pt modelId="{0C397E2F-22FA-4888-91DB-91B8CE9C4443}" type="parTrans" cxnId="{78D4A5E6-01D3-429E-A723-2B0F4742AEB0}">
      <dgm:prSet/>
      <dgm:spPr/>
      <dgm:t>
        <a:bodyPr/>
        <a:lstStyle/>
        <a:p>
          <a:endParaRPr lang="en-US"/>
        </a:p>
      </dgm:t>
    </dgm:pt>
    <dgm:pt modelId="{DEB543FF-1B56-4AD8-B858-69E2C7F639B7}" type="sibTrans" cxnId="{78D4A5E6-01D3-429E-A723-2B0F4742AEB0}">
      <dgm:prSet/>
      <dgm:spPr/>
      <dgm:t>
        <a:bodyPr/>
        <a:lstStyle/>
        <a:p>
          <a:endParaRPr lang="en-US"/>
        </a:p>
      </dgm:t>
    </dgm:pt>
    <dgm:pt modelId="{91025E14-91D0-44BF-AA68-0C58D5CD3025}">
      <dgm:prSet/>
      <dgm:spPr/>
      <dgm:t>
        <a:bodyPr/>
        <a:lstStyle/>
        <a:p>
          <a:r>
            <a:rPr lang="en-US"/>
            <a:t>Torrent File Editor will be launched using an </a:t>
          </a:r>
          <a:r>
            <a:rPr lang="en-US">
              <a:hlinkClick xmlns:r="http://schemas.openxmlformats.org/officeDocument/2006/relationships" r:id="rId1"/>
            </a:rPr>
            <a:t>alias</a:t>
          </a:r>
          <a:r>
            <a:rPr lang="en-US"/>
            <a:t> we configured in the lab setup.</a:t>
          </a:r>
        </a:p>
      </dgm:t>
    </dgm:pt>
    <dgm:pt modelId="{B4E5D99E-50A2-4815-840B-AC78F2C91B0A}" type="parTrans" cxnId="{E741ED14-295E-4E6C-B3A0-7C8034BBE8DF}">
      <dgm:prSet/>
      <dgm:spPr/>
      <dgm:t>
        <a:bodyPr/>
        <a:lstStyle/>
        <a:p>
          <a:endParaRPr lang="en-US"/>
        </a:p>
      </dgm:t>
    </dgm:pt>
    <dgm:pt modelId="{9C936E02-7693-4D77-AD95-2C5610F6C454}" type="sibTrans" cxnId="{E741ED14-295E-4E6C-B3A0-7C8034BBE8DF}">
      <dgm:prSet/>
      <dgm:spPr/>
      <dgm:t>
        <a:bodyPr/>
        <a:lstStyle/>
        <a:p>
          <a:endParaRPr lang="en-US"/>
        </a:p>
      </dgm:t>
    </dgm:pt>
    <dgm:pt modelId="{1C04DBCA-9E30-4959-8592-034B2602F52E}">
      <dgm:prSet/>
      <dgm:spPr/>
      <dgm:t>
        <a:bodyPr/>
        <a:lstStyle/>
        <a:p>
          <a:r>
            <a:rPr lang="en-US"/>
            <a:t>If you have not seen this, please review </a:t>
          </a:r>
          <a:r>
            <a:rPr lang="en-US">
              <a:hlinkClick xmlns:r="http://schemas.openxmlformats.org/officeDocument/2006/relationships" r:id="rId2"/>
            </a:rPr>
            <a:t>these slides </a:t>
          </a:r>
          <a:r>
            <a:rPr lang="en-US"/>
            <a:t>on creating aliases. </a:t>
          </a:r>
        </a:p>
      </dgm:t>
    </dgm:pt>
    <dgm:pt modelId="{CD5465FA-9A3E-4F66-9FB9-A8AAEE427414}" type="parTrans" cxnId="{6A4C86AB-5B2B-427D-B118-6AF0111222E6}">
      <dgm:prSet/>
      <dgm:spPr/>
      <dgm:t>
        <a:bodyPr/>
        <a:lstStyle/>
        <a:p>
          <a:endParaRPr lang="en-US"/>
        </a:p>
      </dgm:t>
    </dgm:pt>
    <dgm:pt modelId="{0F907E1B-88F6-4392-9017-2376EC29D321}" type="sibTrans" cxnId="{6A4C86AB-5B2B-427D-B118-6AF0111222E6}">
      <dgm:prSet/>
      <dgm:spPr/>
      <dgm:t>
        <a:bodyPr/>
        <a:lstStyle/>
        <a:p>
          <a:endParaRPr lang="en-US"/>
        </a:p>
      </dgm:t>
    </dgm:pt>
    <dgm:pt modelId="{C4840217-895E-447E-856A-2F1B86267106}">
      <dgm:prSet/>
      <dgm:spPr/>
      <dgm:t>
        <a:bodyPr/>
        <a:lstStyle/>
        <a:p>
          <a:r>
            <a:rPr lang="en-US"/>
            <a:t>If you have not configured any aliases and/or choose not to do it, you will have to launch wine and type the file path to the Torrent File Editor application.</a:t>
          </a:r>
        </a:p>
      </dgm:t>
    </dgm:pt>
    <dgm:pt modelId="{3B63C963-6C03-4613-BE5F-E7E6F5BC80E3}" type="parTrans" cxnId="{EDEC36E9-492A-4AED-9CF1-82073BE2F1B7}">
      <dgm:prSet/>
      <dgm:spPr/>
      <dgm:t>
        <a:bodyPr/>
        <a:lstStyle/>
        <a:p>
          <a:endParaRPr lang="en-US"/>
        </a:p>
      </dgm:t>
    </dgm:pt>
    <dgm:pt modelId="{D5B3E6A2-8B2C-4CB3-B732-97B4BF7BD308}" type="sibTrans" cxnId="{EDEC36E9-492A-4AED-9CF1-82073BE2F1B7}">
      <dgm:prSet/>
      <dgm:spPr/>
      <dgm:t>
        <a:bodyPr/>
        <a:lstStyle/>
        <a:p>
          <a:endParaRPr lang="en-US"/>
        </a:p>
      </dgm:t>
    </dgm:pt>
    <dgm:pt modelId="{0AE6E7F5-942D-4064-ADEA-52AEBC75E4C9}">
      <dgm:prSet/>
      <dgm:spPr/>
      <dgm:t>
        <a:bodyPr/>
        <a:lstStyle/>
        <a:p>
          <a:r>
            <a:rPr lang="en-US"/>
            <a:t>Ex. wine /folder/folder/torrent-file-editor</a:t>
          </a:r>
        </a:p>
      </dgm:t>
    </dgm:pt>
    <dgm:pt modelId="{866C6F90-DF25-48DC-871B-F9476C773335}" type="parTrans" cxnId="{98572705-7166-4A64-A5A7-9734F9E3E54A}">
      <dgm:prSet/>
      <dgm:spPr/>
      <dgm:t>
        <a:bodyPr/>
        <a:lstStyle/>
        <a:p>
          <a:endParaRPr lang="en-US"/>
        </a:p>
      </dgm:t>
    </dgm:pt>
    <dgm:pt modelId="{C63D9E33-263F-45BC-B192-042971C3B6D2}" type="sibTrans" cxnId="{98572705-7166-4A64-A5A7-9734F9E3E54A}">
      <dgm:prSet/>
      <dgm:spPr/>
      <dgm:t>
        <a:bodyPr/>
        <a:lstStyle/>
        <a:p>
          <a:endParaRPr lang="en-US"/>
        </a:p>
      </dgm:t>
    </dgm:pt>
    <dgm:pt modelId="{A6F486A0-AB97-4876-AEE0-4337D2AA6432}" type="pres">
      <dgm:prSet presAssocID="{A1AA806B-55DD-498D-AF6F-17C67CEDF6C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D9E20EE-4CAA-4567-84CF-3797A5F96B94}" type="pres">
      <dgm:prSet presAssocID="{505C67C7-C53B-4E30-8DC3-912034880815}" presName="hierRoot1" presStyleCnt="0"/>
      <dgm:spPr/>
    </dgm:pt>
    <dgm:pt modelId="{2FABD649-0353-4B8A-9002-D51A37D52EA6}" type="pres">
      <dgm:prSet presAssocID="{505C67C7-C53B-4E30-8DC3-912034880815}" presName="composite" presStyleCnt="0"/>
      <dgm:spPr/>
    </dgm:pt>
    <dgm:pt modelId="{DCF6EE02-2B0D-40DA-9686-45810FC81365}" type="pres">
      <dgm:prSet presAssocID="{505C67C7-C53B-4E30-8DC3-912034880815}" presName="background" presStyleLbl="node0" presStyleIdx="0" presStyleCnt="2"/>
      <dgm:spPr/>
    </dgm:pt>
    <dgm:pt modelId="{234C0F2F-BB05-4713-8658-322DDC61A22B}" type="pres">
      <dgm:prSet presAssocID="{505C67C7-C53B-4E30-8DC3-912034880815}" presName="text" presStyleLbl="fgAcc0" presStyleIdx="0" presStyleCnt="2">
        <dgm:presLayoutVars>
          <dgm:chPref val="3"/>
        </dgm:presLayoutVars>
      </dgm:prSet>
      <dgm:spPr/>
    </dgm:pt>
    <dgm:pt modelId="{2D2DD52C-CEB6-4D57-812A-4F5EC5F1E1A0}" type="pres">
      <dgm:prSet presAssocID="{505C67C7-C53B-4E30-8DC3-912034880815}" presName="hierChild2" presStyleCnt="0"/>
      <dgm:spPr/>
    </dgm:pt>
    <dgm:pt modelId="{25CF9EC2-2503-41E7-B65C-49AD5C45638E}" type="pres">
      <dgm:prSet presAssocID="{91025E14-91D0-44BF-AA68-0C58D5CD3025}" presName="hierRoot1" presStyleCnt="0"/>
      <dgm:spPr/>
    </dgm:pt>
    <dgm:pt modelId="{B41C843C-0609-4665-982D-665296601E3A}" type="pres">
      <dgm:prSet presAssocID="{91025E14-91D0-44BF-AA68-0C58D5CD3025}" presName="composite" presStyleCnt="0"/>
      <dgm:spPr/>
    </dgm:pt>
    <dgm:pt modelId="{9341B6E3-F1B2-4132-83CE-DE611A424519}" type="pres">
      <dgm:prSet presAssocID="{91025E14-91D0-44BF-AA68-0C58D5CD3025}" presName="background" presStyleLbl="node0" presStyleIdx="1" presStyleCnt="2"/>
      <dgm:spPr/>
    </dgm:pt>
    <dgm:pt modelId="{25078890-2CD2-4676-870D-2EC08A4D73D6}" type="pres">
      <dgm:prSet presAssocID="{91025E14-91D0-44BF-AA68-0C58D5CD3025}" presName="text" presStyleLbl="fgAcc0" presStyleIdx="1" presStyleCnt="2">
        <dgm:presLayoutVars>
          <dgm:chPref val="3"/>
        </dgm:presLayoutVars>
      </dgm:prSet>
      <dgm:spPr/>
    </dgm:pt>
    <dgm:pt modelId="{E6907552-C228-44A8-8739-8CC7911DF59D}" type="pres">
      <dgm:prSet presAssocID="{91025E14-91D0-44BF-AA68-0C58D5CD3025}" presName="hierChild2" presStyleCnt="0"/>
      <dgm:spPr/>
    </dgm:pt>
    <dgm:pt modelId="{EDEC480F-8FC7-45DA-8669-DD968877B25D}" type="pres">
      <dgm:prSet presAssocID="{CD5465FA-9A3E-4F66-9FB9-A8AAEE427414}" presName="Name10" presStyleLbl="parChTrans1D2" presStyleIdx="0" presStyleCnt="2"/>
      <dgm:spPr/>
    </dgm:pt>
    <dgm:pt modelId="{120A0141-DA35-4239-A818-3E47494A05D1}" type="pres">
      <dgm:prSet presAssocID="{1C04DBCA-9E30-4959-8592-034B2602F52E}" presName="hierRoot2" presStyleCnt="0"/>
      <dgm:spPr/>
    </dgm:pt>
    <dgm:pt modelId="{C5D3CDDA-0EC7-46C3-945F-F0D7F3513535}" type="pres">
      <dgm:prSet presAssocID="{1C04DBCA-9E30-4959-8592-034B2602F52E}" presName="composite2" presStyleCnt="0"/>
      <dgm:spPr/>
    </dgm:pt>
    <dgm:pt modelId="{16EC7BD8-1D84-406B-9238-35F4D42C406C}" type="pres">
      <dgm:prSet presAssocID="{1C04DBCA-9E30-4959-8592-034B2602F52E}" presName="background2" presStyleLbl="node2" presStyleIdx="0" presStyleCnt="2"/>
      <dgm:spPr/>
    </dgm:pt>
    <dgm:pt modelId="{4BC1E9DF-33A1-40ED-AC5B-151CEA6C494F}" type="pres">
      <dgm:prSet presAssocID="{1C04DBCA-9E30-4959-8592-034B2602F52E}" presName="text2" presStyleLbl="fgAcc2" presStyleIdx="0" presStyleCnt="2">
        <dgm:presLayoutVars>
          <dgm:chPref val="3"/>
        </dgm:presLayoutVars>
      </dgm:prSet>
      <dgm:spPr/>
    </dgm:pt>
    <dgm:pt modelId="{604D2EFE-364E-4E99-986D-24FB4B08E17C}" type="pres">
      <dgm:prSet presAssocID="{1C04DBCA-9E30-4959-8592-034B2602F52E}" presName="hierChild3" presStyleCnt="0"/>
      <dgm:spPr/>
    </dgm:pt>
    <dgm:pt modelId="{84C3D00D-06B7-442D-9905-244E1EE6C95D}" type="pres">
      <dgm:prSet presAssocID="{3B63C963-6C03-4613-BE5F-E7E6F5BC80E3}" presName="Name10" presStyleLbl="parChTrans1D2" presStyleIdx="1" presStyleCnt="2"/>
      <dgm:spPr/>
    </dgm:pt>
    <dgm:pt modelId="{56DF73C8-CCC6-45A5-A758-9AB8EB74FCCE}" type="pres">
      <dgm:prSet presAssocID="{C4840217-895E-447E-856A-2F1B86267106}" presName="hierRoot2" presStyleCnt="0"/>
      <dgm:spPr/>
    </dgm:pt>
    <dgm:pt modelId="{3D8D31B8-C18C-4448-87D9-D972D0788201}" type="pres">
      <dgm:prSet presAssocID="{C4840217-895E-447E-856A-2F1B86267106}" presName="composite2" presStyleCnt="0"/>
      <dgm:spPr/>
    </dgm:pt>
    <dgm:pt modelId="{7406F617-C57C-4E4E-A327-0E023B46E15A}" type="pres">
      <dgm:prSet presAssocID="{C4840217-895E-447E-856A-2F1B86267106}" presName="background2" presStyleLbl="node2" presStyleIdx="1" presStyleCnt="2"/>
      <dgm:spPr/>
    </dgm:pt>
    <dgm:pt modelId="{AE1CD573-7874-49E7-9322-2B11827B2F9D}" type="pres">
      <dgm:prSet presAssocID="{C4840217-895E-447E-856A-2F1B86267106}" presName="text2" presStyleLbl="fgAcc2" presStyleIdx="1" presStyleCnt="2">
        <dgm:presLayoutVars>
          <dgm:chPref val="3"/>
        </dgm:presLayoutVars>
      </dgm:prSet>
      <dgm:spPr/>
    </dgm:pt>
    <dgm:pt modelId="{09240FB2-EA4A-48D4-B882-EA4FE032E9BF}" type="pres">
      <dgm:prSet presAssocID="{C4840217-895E-447E-856A-2F1B86267106}" presName="hierChild3" presStyleCnt="0"/>
      <dgm:spPr/>
    </dgm:pt>
    <dgm:pt modelId="{A6DDAFC4-70F9-4C9F-8FE1-47B052B53B61}" type="pres">
      <dgm:prSet presAssocID="{866C6F90-DF25-48DC-871B-F9476C773335}" presName="Name17" presStyleLbl="parChTrans1D3" presStyleIdx="0" presStyleCnt="1"/>
      <dgm:spPr/>
    </dgm:pt>
    <dgm:pt modelId="{D38040B5-8640-4518-B264-00FD0B67D7A3}" type="pres">
      <dgm:prSet presAssocID="{0AE6E7F5-942D-4064-ADEA-52AEBC75E4C9}" presName="hierRoot3" presStyleCnt="0"/>
      <dgm:spPr/>
    </dgm:pt>
    <dgm:pt modelId="{EBADC7EF-11C0-492A-84EC-408B0463CA23}" type="pres">
      <dgm:prSet presAssocID="{0AE6E7F5-942D-4064-ADEA-52AEBC75E4C9}" presName="composite3" presStyleCnt="0"/>
      <dgm:spPr/>
    </dgm:pt>
    <dgm:pt modelId="{53F40EC1-FD68-4327-81F4-BE24432106D1}" type="pres">
      <dgm:prSet presAssocID="{0AE6E7F5-942D-4064-ADEA-52AEBC75E4C9}" presName="background3" presStyleLbl="node3" presStyleIdx="0" presStyleCnt="1"/>
      <dgm:spPr/>
    </dgm:pt>
    <dgm:pt modelId="{ECF74369-A987-4D3E-B52A-34EFC02F7088}" type="pres">
      <dgm:prSet presAssocID="{0AE6E7F5-942D-4064-ADEA-52AEBC75E4C9}" presName="text3" presStyleLbl="fgAcc3" presStyleIdx="0" presStyleCnt="1">
        <dgm:presLayoutVars>
          <dgm:chPref val="3"/>
        </dgm:presLayoutVars>
      </dgm:prSet>
      <dgm:spPr/>
    </dgm:pt>
    <dgm:pt modelId="{3D3472D9-E02C-41DF-9263-E26CEC43A283}" type="pres">
      <dgm:prSet presAssocID="{0AE6E7F5-942D-4064-ADEA-52AEBC75E4C9}" presName="hierChild4" presStyleCnt="0"/>
      <dgm:spPr/>
    </dgm:pt>
  </dgm:ptLst>
  <dgm:cxnLst>
    <dgm:cxn modelId="{09AF6503-E0B4-44E9-8521-FEAE1C09D77D}" type="presOf" srcId="{CD5465FA-9A3E-4F66-9FB9-A8AAEE427414}" destId="{EDEC480F-8FC7-45DA-8669-DD968877B25D}" srcOrd="0" destOrd="0" presId="urn:microsoft.com/office/officeart/2005/8/layout/hierarchy1"/>
    <dgm:cxn modelId="{98572705-7166-4A64-A5A7-9734F9E3E54A}" srcId="{C4840217-895E-447E-856A-2F1B86267106}" destId="{0AE6E7F5-942D-4064-ADEA-52AEBC75E4C9}" srcOrd="0" destOrd="0" parTransId="{866C6F90-DF25-48DC-871B-F9476C773335}" sibTransId="{C63D9E33-263F-45BC-B192-042971C3B6D2}"/>
    <dgm:cxn modelId="{DEC21212-C142-4961-9B7D-6B3EAB5B8FC5}" type="presOf" srcId="{866C6F90-DF25-48DC-871B-F9476C773335}" destId="{A6DDAFC4-70F9-4C9F-8FE1-47B052B53B61}" srcOrd="0" destOrd="0" presId="urn:microsoft.com/office/officeart/2005/8/layout/hierarchy1"/>
    <dgm:cxn modelId="{E741ED14-295E-4E6C-B3A0-7C8034BBE8DF}" srcId="{A1AA806B-55DD-498D-AF6F-17C67CEDF6CE}" destId="{91025E14-91D0-44BF-AA68-0C58D5CD3025}" srcOrd="1" destOrd="0" parTransId="{B4E5D99E-50A2-4815-840B-AC78F2C91B0A}" sibTransId="{9C936E02-7693-4D77-AD95-2C5610F6C454}"/>
    <dgm:cxn modelId="{C8DA1325-9AB1-4368-A373-21F6446E02BA}" type="presOf" srcId="{3B63C963-6C03-4613-BE5F-E7E6F5BC80E3}" destId="{84C3D00D-06B7-442D-9905-244E1EE6C95D}" srcOrd="0" destOrd="0" presId="urn:microsoft.com/office/officeart/2005/8/layout/hierarchy1"/>
    <dgm:cxn modelId="{473C2A3D-60AE-43E6-A7EE-2AD4955B2D94}" type="presOf" srcId="{91025E14-91D0-44BF-AA68-0C58D5CD3025}" destId="{25078890-2CD2-4676-870D-2EC08A4D73D6}" srcOrd="0" destOrd="0" presId="urn:microsoft.com/office/officeart/2005/8/layout/hierarchy1"/>
    <dgm:cxn modelId="{4786F768-1876-4A28-8B18-89660662CD1B}" type="presOf" srcId="{1C04DBCA-9E30-4959-8592-034B2602F52E}" destId="{4BC1E9DF-33A1-40ED-AC5B-151CEA6C494F}" srcOrd="0" destOrd="0" presId="urn:microsoft.com/office/officeart/2005/8/layout/hierarchy1"/>
    <dgm:cxn modelId="{EA632186-6EAE-4463-A3AC-12176D87D36F}" type="presOf" srcId="{0AE6E7F5-942D-4064-ADEA-52AEBC75E4C9}" destId="{ECF74369-A987-4D3E-B52A-34EFC02F7088}" srcOrd="0" destOrd="0" presId="urn:microsoft.com/office/officeart/2005/8/layout/hierarchy1"/>
    <dgm:cxn modelId="{6A4C86AB-5B2B-427D-B118-6AF0111222E6}" srcId="{91025E14-91D0-44BF-AA68-0C58D5CD3025}" destId="{1C04DBCA-9E30-4959-8592-034B2602F52E}" srcOrd="0" destOrd="0" parTransId="{CD5465FA-9A3E-4F66-9FB9-A8AAEE427414}" sibTransId="{0F907E1B-88F6-4392-9017-2376EC29D321}"/>
    <dgm:cxn modelId="{B0B914BA-3BD3-4752-9797-D0EB875C6DFC}" type="presOf" srcId="{A1AA806B-55DD-498D-AF6F-17C67CEDF6CE}" destId="{A6F486A0-AB97-4876-AEE0-4337D2AA6432}" srcOrd="0" destOrd="0" presId="urn:microsoft.com/office/officeart/2005/8/layout/hierarchy1"/>
    <dgm:cxn modelId="{CE8AFFBC-7A0C-442F-9CB0-2AD0637E93EC}" type="presOf" srcId="{C4840217-895E-447E-856A-2F1B86267106}" destId="{AE1CD573-7874-49E7-9322-2B11827B2F9D}" srcOrd="0" destOrd="0" presId="urn:microsoft.com/office/officeart/2005/8/layout/hierarchy1"/>
    <dgm:cxn modelId="{5CE5FAD1-7B83-40EB-A15D-96884BCD9462}" type="presOf" srcId="{505C67C7-C53B-4E30-8DC3-912034880815}" destId="{234C0F2F-BB05-4713-8658-322DDC61A22B}" srcOrd="0" destOrd="0" presId="urn:microsoft.com/office/officeart/2005/8/layout/hierarchy1"/>
    <dgm:cxn modelId="{78D4A5E6-01D3-429E-A723-2B0F4742AEB0}" srcId="{A1AA806B-55DD-498D-AF6F-17C67CEDF6CE}" destId="{505C67C7-C53B-4E30-8DC3-912034880815}" srcOrd="0" destOrd="0" parTransId="{0C397E2F-22FA-4888-91DB-91B8CE9C4443}" sibTransId="{DEB543FF-1B56-4AD8-B858-69E2C7F639B7}"/>
    <dgm:cxn modelId="{EDEC36E9-492A-4AED-9CF1-82073BE2F1B7}" srcId="{91025E14-91D0-44BF-AA68-0C58D5CD3025}" destId="{C4840217-895E-447E-856A-2F1B86267106}" srcOrd="1" destOrd="0" parTransId="{3B63C963-6C03-4613-BE5F-E7E6F5BC80E3}" sibTransId="{D5B3E6A2-8B2C-4CB3-B732-97B4BF7BD308}"/>
    <dgm:cxn modelId="{3A84F7C5-8C5B-47C0-A706-B3555F62DD76}" type="presParOf" srcId="{A6F486A0-AB97-4876-AEE0-4337D2AA6432}" destId="{BD9E20EE-4CAA-4567-84CF-3797A5F96B94}" srcOrd="0" destOrd="0" presId="urn:microsoft.com/office/officeart/2005/8/layout/hierarchy1"/>
    <dgm:cxn modelId="{3BEAC5A9-E886-4170-982E-7CEAF10C40B9}" type="presParOf" srcId="{BD9E20EE-4CAA-4567-84CF-3797A5F96B94}" destId="{2FABD649-0353-4B8A-9002-D51A37D52EA6}" srcOrd="0" destOrd="0" presId="urn:microsoft.com/office/officeart/2005/8/layout/hierarchy1"/>
    <dgm:cxn modelId="{F6F2C668-F7A5-4B72-88E4-14D72C6CCAE2}" type="presParOf" srcId="{2FABD649-0353-4B8A-9002-D51A37D52EA6}" destId="{DCF6EE02-2B0D-40DA-9686-45810FC81365}" srcOrd="0" destOrd="0" presId="urn:microsoft.com/office/officeart/2005/8/layout/hierarchy1"/>
    <dgm:cxn modelId="{2C4D6049-E5CA-4DEA-97A6-A1C7D1C2D1B5}" type="presParOf" srcId="{2FABD649-0353-4B8A-9002-D51A37D52EA6}" destId="{234C0F2F-BB05-4713-8658-322DDC61A22B}" srcOrd="1" destOrd="0" presId="urn:microsoft.com/office/officeart/2005/8/layout/hierarchy1"/>
    <dgm:cxn modelId="{BE3C534A-BA00-4646-A90B-9701F60F4E52}" type="presParOf" srcId="{BD9E20EE-4CAA-4567-84CF-3797A5F96B94}" destId="{2D2DD52C-CEB6-4D57-812A-4F5EC5F1E1A0}" srcOrd="1" destOrd="0" presId="urn:microsoft.com/office/officeart/2005/8/layout/hierarchy1"/>
    <dgm:cxn modelId="{E8E7498E-8577-4576-A3DC-5BC6F8557377}" type="presParOf" srcId="{A6F486A0-AB97-4876-AEE0-4337D2AA6432}" destId="{25CF9EC2-2503-41E7-B65C-49AD5C45638E}" srcOrd="1" destOrd="0" presId="urn:microsoft.com/office/officeart/2005/8/layout/hierarchy1"/>
    <dgm:cxn modelId="{63D231B2-D829-44FF-89CA-5046BA0B9AC4}" type="presParOf" srcId="{25CF9EC2-2503-41E7-B65C-49AD5C45638E}" destId="{B41C843C-0609-4665-982D-665296601E3A}" srcOrd="0" destOrd="0" presId="urn:microsoft.com/office/officeart/2005/8/layout/hierarchy1"/>
    <dgm:cxn modelId="{98F2732A-477D-4E7F-A716-A76514FFAE0D}" type="presParOf" srcId="{B41C843C-0609-4665-982D-665296601E3A}" destId="{9341B6E3-F1B2-4132-83CE-DE611A424519}" srcOrd="0" destOrd="0" presId="urn:microsoft.com/office/officeart/2005/8/layout/hierarchy1"/>
    <dgm:cxn modelId="{D9924484-1D8A-46D0-B01F-3A4B46C44300}" type="presParOf" srcId="{B41C843C-0609-4665-982D-665296601E3A}" destId="{25078890-2CD2-4676-870D-2EC08A4D73D6}" srcOrd="1" destOrd="0" presId="urn:microsoft.com/office/officeart/2005/8/layout/hierarchy1"/>
    <dgm:cxn modelId="{44E24BB0-680F-44E0-BDDF-D3803FC47309}" type="presParOf" srcId="{25CF9EC2-2503-41E7-B65C-49AD5C45638E}" destId="{E6907552-C228-44A8-8739-8CC7911DF59D}" srcOrd="1" destOrd="0" presId="urn:microsoft.com/office/officeart/2005/8/layout/hierarchy1"/>
    <dgm:cxn modelId="{275C7BE9-9C7B-4B9A-99F9-3AD43A885947}" type="presParOf" srcId="{E6907552-C228-44A8-8739-8CC7911DF59D}" destId="{EDEC480F-8FC7-45DA-8669-DD968877B25D}" srcOrd="0" destOrd="0" presId="urn:microsoft.com/office/officeart/2005/8/layout/hierarchy1"/>
    <dgm:cxn modelId="{D5A4F390-60C8-49F1-A0C4-5D8FB35E0B8D}" type="presParOf" srcId="{E6907552-C228-44A8-8739-8CC7911DF59D}" destId="{120A0141-DA35-4239-A818-3E47494A05D1}" srcOrd="1" destOrd="0" presId="urn:microsoft.com/office/officeart/2005/8/layout/hierarchy1"/>
    <dgm:cxn modelId="{A2F9520D-399D-4B11-BDF9-C4835B60C37D}" type="presParOf" srcId="{120A0141-DA35-4239-A818-3E47494A05D1}" destId="{C5D3CDDA-0EC7-46C3-945F-F0D7F3513535}" srcOrd="0" destOrd="0" presId="urn:microsoft.com/office/officeart/2005/8/layout/hierarchy1"/>
    <dgm:cxn modelId="{5F929176-D53E-4B57-81DD-9C8FDAEAFA7A}" type="presParOf" srcId="{C5D3CDDA-0EC7-46C3-945F-F0D7F3513535}" destId="{16EC7BD8-1D84-406B-9238-35F4D42C406C}" srcOrd="0" destOrd="0" presId="urn:microsoft.com/office/officeart/2005/8/layout/hierarchy1"/>
    <dgm:cxn modelId="{3DD83CE9-ECC8-47D7-B7CE-2771A73451E8}" type="presParOf" srcId="{C5D3CDDA-0EC7-46C3-945F-F0D7F3513535}" destId="{4BC1E9DF-33A1-40ED-AC5B-151CEA6C494F}" srcOrd="1" destOrd="0" presId="urn:microsoft.com/office/officeart/2005/8/layout/hierarchy1"/>
    <dgm:cxn modelId="{165296AA-A6E8-44A4-BC16-15F534877766}" type="presParOf" srcId="{120A0141-DA35-4239-A818-3E47494A05D1}" destId="{604D2EFE-364E-4E99-986D-24FB4B08E17C}" srcOrd="1" destOrd="0" presId="urn:microsoft.com/office/officeart/2005/8/layout/hierarchy1"/>
    <dgm:cxn modelId="{02FFB5D8-4BC5-4EE3-A26E-554D9CCB8A7F}" type="presParOf" srcId="{E6907552-C228-44A8-8739-8CC7911DF59D}" destId="{84C3D00D-06B7-442D-9905-244E1EE6C95D}" srcOrd="2" destOrd="0" presId="urn:microsoft.com/office/officeart/2005/8/layout/hierarchy1"/>
    <dgm:cxn modelId="{242AB97F-63BB-4BAC-B1CA-03B6C4C9A039}" type="presParOf" srcId="{E6907552-C228-44A8-8739-8CC7911DF59D}" destId="{56DF73C8-CCC6-45A5-A758-9AB8EB74FCCE}" srcOrd="3" destOrd="0" presId="urn:microsoft.com/office/officeart/2005/8/layout/hierarchy1"/>
    <dgm:cxn modelId="{3BD17737-16A9-4671-A2B2-BD240E56343F}" type="presParOf" srcId="{56DF73C8-CCC6-45A5-A758-9AB8EB74FCCE}" destId="{3D8D31B8-C18C-4448-87D9-D972D0788201}" srcOrd="0" destOrd="0" presId="urn:microsoft.com/office/officeart/2005/8/layout/hierarchy1"/>
    <dgm:cxn modelId="{FFF462FC-19FB-43EA-A77F-DCAF9D5CB595}" type="presParOf" srcId="{3D8D31B8-C18C-4448-87D9-D972D0788201}" destId="{7406F617-C57C-4E4E-A327-0E023B46E15A}" srcOrd="0" destOrd="0" presId="urn:microsoft.com/office/officeart/2005/8/layout/hierarchy1"/>
    <dgm:cxn modelId="{B931FC18-689C-421E-82B3-5EC1533BABA8}" type="presParOf" srcId="{3D8D31B8-C18C-4448-87D9-D972D0788201}" destId="{AE1CD573-7874-49E7-9322-2B11827B2F9D}" srcOrd="1" destOrd="0" presId="urn:microsoft.com/office/officeart/2005/8/layout/hierarchy1"/>
    <dgm:cxn modelId="{9DB4D384-C27E-4B65-A3C7-FBD817E30725}" type="presParOf" srcId="{56DF73C8-CCC6-45A5-A758-9AB8EB74FCCE}" destId="{09240FB2-EA4A-48D4-B882-EA4FE032E9BF}" srcOrd="1" destOrd="0" presId="urn:microsoft.com/office/officeart/2005/8/layout/hierarchy1"/>
    <dgm:cxn modelId="{92205F13-C12C-4E6A-995A-CC0470E5AA77}" type="presParOf" srcId="{09240FB2-EA4A-48D4-B882-EA4FE032E9BF}" destId="{A6DDAFC4-70F9-4C9F-8FE1-47B052B53B61}" srcOrd="0" destOrd="0" presId="urn:microsoft.com/office/officeart/2005/8/layout/hierarchy1"/>
    <dgm:cxn modelId="{0FBE4BAB-0848-4F80-AF88-B155CE26A39C}" type="presParOf" srcId="{09240FB2-EA4A-48D4-B882-EA4FE032E9BF}" destId="{D38040B5-8640-4518-B264-00FD0B67D7A3}" srcOrd="1" destOrd="0" presId="urn:microsoft.com/office/officeart/2005/8/layout/hierarchy1"/>
    <dgm:cxn modelId="{743CE727-6C10-413F-9AC1-C8D6F0C75549}" type="presParOf" srcId="{D38040B5-8640-4518-B264-00FD0B67D7A3}" destId="{EBADC7EF-11C0-492A-84EC-408B0463CA23}" srcOrd="0" destOrd="0" presId="urn:microsoft.com/office/officeart/2005/8/layout/hierarchy1"/>
    <dgm:cxn modelId="{1150FA29-9573-40A4-880C-90D0966F0DD1}" type="presParOf" srcId="{EBADC7EF-11C0-492A-84EC-408B0463CA23}" destId="{53F40EC1-FD68-4327-81F4-BE24432106D1}" srcOrd="0" destOrd="0" presId="urn:microsoft.com/office/officeart/2005/8/layout/hierarchy1"/>
    <dgm:cxn modelId="{211D7DE1-7E40-4A5A-86E5-6937B2C7BD55}" type="presParOf" srcId="{EBADC7EF-11C0-492A-84EC-408B0463CA23}" destId="{ECF74369-A987-4D3E-B52A-34EFC02F7088}" srcOrd="1" destOrd="0" presId="urn:microsoft.com/office/officeart/2005/8/layout/hierarchy1"/>
    <dgm:cxn modelId="{730E4843-AC42-46E1-9094-3E491A1F0E29}" type="presParOf" srcId="{D38040B5-8640-4518-B264-00FD0B67D7A3}" destId="{3D3472D9-E02C-41DF-9263-E26CEC43A28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76F716-AA6E-4CE8-BABA-050F4CDD5825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3B2813F-16B0-4F57-841D-30E0BFE2B20B}">
      <dgm:prSet/>
      <dgm:spPr/>
      <dgm:t>
        <a:bodyPr/>
        <a:lstStyle/>
        <a:p>
          <a:r>
            <a:rPr lang="en-US"/>
            <a:t>uTorrent’s log file is resume.dat. This information can be obtained on the Internet.</a:t>
          </a:r>
        </a:p>
      </dgm:t>
    </dgm:pt>
    <dgm:pt modelId="{10CED343-7B4C-4794-8480-1B889F1EA00B}" type="parTrans" cxnId="{F88EAE29-C4CF-4245-BF24-24B251351AAE}">
      <dgm:prSet/>
      <dgm:spPr/>
      <dgm:t>
        <a:bodyPr/>
        <a:lstStyle/>
        <a:p>
          <a:endParaRPr lang="en-US"/>
        </a:p>
      </dgm:t>
    </dgm:pt>
    <dgm:pt modelId="{5B3CEB2D-51E6-4924-90BE-51BEFABA6E35}" type="sibTrans" cxnId="{F88EAE29-C4CF-4245-BF24-24B251351AAE}">
      <dgm:prSet/>
      <dgm:spPr/>
      <dgm:t>
        <a:bodyPr/>
        <a:lstStyle/>
        <a:p>
          <a:endParaRPr lang="en-US"/>
        </a:p>
      </dgm:t>
    </dgm:pt>
    <dgm:pt modelId="{F6F00E4B-415A-46E7-A40A-02E206C50802}">
      <dgm:prSet/>
      <dgm:spPr/>
      <dgm:t>
        <a:bodyPr/>
        <a:lstStyle/>
        <a:p>
          <a:r>
            <a:rPr lang="en-US"/>
            <a:t>You will also see old versions of the file (resume.dat.old). You may also see this if you try to recover the deleted files on the system using foremost or a similar tool. </a:t>
          </a:r>
        </a:p>
      </dgm:t>
    </dgm:pt>
    <dgm:pt modelId="{4D60BA82-E14E-4AFE-A1B5-D08187DB742D}" type="parTrans" cxnId="{36FF21B7-347B-4870-A416-F6412395D0DC}">
      <dgm:prSet/>
      <dgm:spPr/>
      <dgm:t>
        <a:bodyPr/>
        <a:lstStyle/>
        <a:p>
          <a:endParaRPr lang="en-US"/>
        </a:p>
      </dgm:t>
    </dgm:pt>
    <dgm:pt modelId="{5EE12D7E-730D-43B1-A7FE-E4055477AC27}" type="sibTrans" cxnId="{36FF21B7-347B-4870-A416-F6412395D0DC}">
      <dgm:prSet/>
      <dgm:spPr/>
      <dgm:t>
        <a:bodyPr/>
        <a:lstStyle/>
        <a:p>
          <a:endParaRPr lang="en-US"/>
        </a:p>
      </dgm:t>
    </dgm:pt>
    <dgm:pt modelId="{064E9E5C-9E62-4079-ABBC-17144384C257}">
      <dgm:prSet/>
      <dgm:spPr/>
      <dgm:t>
        <a:bodyPr/>
        <a:lstStyle/>
        <a:p>
          <a:r>
            <a:rPr lang="en-US"/>
            <a:t>For the lab demonstration, we will not cover those, but you may want to consider those as well in your investigation. </a:t>
          </a:r>
        </a:p>
      </dgm:t>
    </dgm:pt>
    <dgm:pt modelId="{524A3E55-AC85-4150-A54A-1D0172A6BC64}" type="parTrans" cxnId="{94BC00E4-2250-4B3D-B716-B24E8B244399}">
      <dgm:prSet/>
      <dgm:spPr/>
      <dgm:t>
        <a:bodyPr/>
        <a:lstStyle/>
        <a:p>
          <a:endParaRPr lang="en-US"/>
        </a:p>
      </dgm:t>
    </dgm:pt>
    <dgm:pt modelId="{10BC6A0C-A484-4E82-8928-538FD09AF4D2}" type="sibTrans" cxnId="{94BC00E4-2250-4B3D-B716-B24E8B244399}">
      <dgm:prSet/>
      <dgm:spPr/>
      <dgm:t>
        <a:bodyPr/>
        <a:lstStyle/>
        <a:p>
          <a:endParaRPr lang="en-US"/>
        </a:p>
      </dgm:t>
    </dgm:pt>
    <dgm:pt modelId="{80341BA2-6DC8-481A-A9D3-B8895DF6B052}" type="pres">
      <dgm:prSet presAssocID="{3476F716-AA6E-4CE8-BABA-050F4CDD5825}" presName="outerComposite" presStyleCnt="0">
        <dgm:presLayoutVars>
          <dgm:chMax val="5"/>
          <dgm:dir/>
          <dgm:resizeHandles val="exact"/>
        </dgm:presLayoutVars>
      </dgm:prSet>
      <dgm:spPr/>
    </dgm:pt>
    <dgm:pt modelId="{CFB763B5-F4D7-4713-86A1-A9A16CCF8652}" type="pres">
      <dgm:prSet presAssocID="{3476F716-AA6E-4CE8-BABA-050F4CDD5825}" presName="dummyMaxCanvas" presStyleCnt="0">
        <dgm:presLayoutVars/>
      </dgm:prSet>
      <dgm:spPr/>
    </dgm:pt>
    <dgm:pt modelId="{DD60AD7F-AC5F-496A-93D9-0F0FD804F54D}" type="pres">
      <dgm:prSet presAssocID="{3476F716-AA6E-4CE8-BABA-050F4CDD5825}" presName="TwoNodes_1" presStyleLbl="node1" presStyleIdx="0" presStyleCnt="2">
        <dgm:presLayoutVars>
          <dgm:bulletEnabled val="1"/>
        </dgm:presLayoutVars>
      </dgm:prSet>
      <dgm:spPr/>
    </dgm:pt>
    <dgm:pt modelId="{9002A1F2-46C9-4558-BCBE-307C5C306977}" type="pres">
      <dgm:prSet presAssocID="{3476F716-AA6E-4CE8-BABA-050F4CDD5825}" presName="TwoNodes_2" presStyleLbl="node1" presStyleIdx="1" presStyleCnt="2">
        <dgm:presLayoutVars>
          <dgm:bulletEnabled val="1"/>
        </dgm:presLayoutVars>
      </dgm:prSet>
      <dgm:spPr/>
    </dgm:pt>
    <dgm:pt modelId="{96C595A5-6DAB-4167-829D-3E3BAD3AF5D3}" type="pres">
      <dgm:prSet presAssocID="{3476F716-AA6E-4CE8-BABA-050F4CDD5825}" presName="TwoConn_1-2" presStyleLbl="fgAccFollowNode1" presStyleIdx="0" presStyleCnt="1">
        <dgm:presLayoutVars>
          <dgm:bulletEnabled val="1"/>
        </dgm:presLayoutVars>
      </dgm:prSet>
      <dgm:spPr/>
    </dgm:pt>
    <dgm:pt modelId="{D18506C8-F607-46D7-9091-9AAB8D45FD03}" type="pres">
      <dgm:prSet presAssocID="{3476F716-AA6E-4CE8-BABA-050F4CDD5825}" presName="TwoNodes_1_text" presStyleLbl="node1" presStyleIdx="1" presStyleCnt="2">
        <dgm:presLayoutVars>
          <dgm:bulletEnabled val="1"/>
        </dgm:presLayoutVars>
      </dgm:prSet>
      <dgm:spPr/>
    </dgm:pt>
    <dgm:pt modelId="{44F132E6-B489-42B1-9327-E4C7A9D270D9}" type="pres">
      <dgm:prSet presAssocID="{3476F716-AA6E-4CE8-BABA-050F4CDD5825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2525EC1B-EF85-471F-89E3-6015559BA49E}" type="presOf" srcId="{F6F00E4B-415A-46E7-A40A-02E206C50802}" destId="{9002A1F2-46C9-4558-BCBE-307C5C306977}" srcOrd="0" destOrd="0" presId="urn:microsoft.com/office/officeart/2005/8/layout/vProcess5"/>
    <dgm:cxn modelId="{F88EAE29-C4CF-4245-BF24-24B251351AAE}" srcId="{3476F716-AA6E-4CE8-BABA-050F4CDD5825}" destId="{73B2813F-16B0-4F57-841D-30E0BFE2B20B}" srcOrd="0" destOrd="0" parTransId="{10CED343-7B4C-4794-8480-1B889F1EA00B}" sibTransId="{5B3CEB2D-51E6-4924-90BE-51BEFABA6E35}"/>
    <dgm:cxn modelId="{9D91C835-C064-4502-979C-FC10601E1E67}" type="presOf" srcId="{3476F716-AA6E-4CE8-BABA-050F4CDD5825}" destId="{80341BA2-6DC8-481A-A9D3-B8895DF6B052}" srcOrd="0" destOrd="0" presId="urn:microsoft.com/office/officeart/2005/8/layout/vProcess5"/>
    <dgm:cxn modelId="{E3E27241-FC6C-48DA-8208-4AAB6235A06F}" type="presOf" srcId="{064E9E5C-9E62-4079-ABBC-17144384C257}" destId="{44F132E6-B489-42B1-9327-E4C7A9D270D9}" srcOrd="1" destOrd="1" presId="urn:microsoft.com/office/officeart/2005/8/layout/vProcess5"/>
    <dgm:cxn modelId="{D108EB62-A058-4BA6-97ED-F3CA09215351}" type="presOf" srcId="{5B3CEB2D-51E6-4924-90BE-51BEFABA6E35}" destId="{96C595A5-6DAB-4167-829D-3E3BAD3AF5D3}" srcOrd="0" destOrd="0" presId="urn:microsoft.com/office/officeart/2005/8/layout/vProcess5"/>
    <dgm:cxn modelId="{4887EF53-EEC3-4FF8-8E3D-68EBE751D67A}" type="presOf" srcId="{73B2813F-16B0-4F57-841D-30E0BFE2B20B}" destId="{DD60AD7F-AC5F-496A-93D9-0F0FD804F54D}" srcOrd="0" destOrd="0" presId="urn:microsoft.com/office/officeart/2005/8/layout/vProcess5"/>
    <dgm:cxn modelId="{D73D8676-BD31-4A7E-9DD9-8D2B28DFB4F2}" type="presOf" srcId="{F6F00E4B-415A-46E7-A40A-02E206C50802}" destId="{44F132E6-B489-42B1-9327-E4C7A9D270D9}" srcOrd="1" destOrd="0" presId="urn:microsoft.com/office/officeart/2005/8/layout/vProcess5"/>
    <dgm:cxn modelId="{36FF21B7-347B-4870-A416-F6412395D0DC}" srcId="{3476F716-AA6E-4CE8-BABA-050F4CDD5825}" destId="{F6F00E4B-415A-46E7-A40A-02E206C50802}" srcOrd="1" destOrd="0" parTransId="{4D60BA82-E14E-4AFE-A1B5-D08187DB742D}" sibTransId="{5EE12D7E-730D-43B1-A7FE-E4055477AC27}"/>
    <dgm:cxn modelId="{5E5011CA-5135-4868-9F60-AF8764BECAA4}" type="presOf" srcId="{73B2813F-16B0-4F57-841D-30E0BFE2B20B}" destId="{D18506C8-F607-46D7-9091-9AAB8D45FD03}" srcOrd="1" destOrd="0" presId="urn:microsoft.com/office/officeart/2005/8/layout/vProcess5"/>
    <dgm:cxn modelId="{C3B427E3-3B13-46C7-8ABB-0B85F9A67EA9}" type="presOf" srcId="{064E9E5C-9E62-4079-ABBC-17144384C257}" destId="{9002A1F2-46C9-4558-BCBE-307C5C306977}" srcOrd="0" destOrd="1" presId="urn:microsoft.com/office/officeart/2005/8/layout/vProcess5"/>
    <dgm:cxn modelId="{94BC00E4-2250-4B3D-B716-B24E8B244399}" srcId="{F6F00E4B-415A-46E7-A40A-02E206C50802}" destId="{064E9E5C-9E62-4079-ABBC-17144384C257}" srcOrd="0" destOrd="0" parTransId="{524A3E55-AC85-4150-A54A-1D0172A6BC64}" sibTransId="{10BC6A0C-A484-4E82-8928-538FD09AF4D2}"/>
    <dgm:cxn modelId="{F2C3C27C-5A82-410E-AAAE-83AD7913DCF6}" type="presParOf" srcId="{80341BA2-6DC8-481A-A9D3-B8895DF6B052}" destId="{CFB763B5-F4D7-4713-86A1-A9A16CCF8652}" srcOrd="0" destOrd="0" presId="urn:microsoft.com/office/officeart/2005/8/layout/vProcess5"/>
    <dgm:cxn modelId="{E8649F8E-B43F-4E90-9674-0D025A3C2FF3}" type="presParOf" srcId="{80341BA2-6DC8-481A-A9D3-B8895DF6B052}" destId="{DD60AD7F-AC5F-496A-93D9-0F0FD804F54D}" srcOrd="1" destOrd="0" presId="urn:microsoft.com/office/officeart/2005/8/layout/vProcess5"/>
    <dgm:cxn modelId="{82D22F6F-AEE4-46E3-BC3D-95A3ADE6FD8A}" type="presParOf" srcId="{80341BA2-6DC8-481A-A9D3-B8895DF6B052}" destId="{9002A1F2-46C9-4558-BCBE-307C5C306977}" srcOrd="2" destOrd="0" presId="urn:microsoft.com/office/officeart/2005/8/layout/vProcess5"/>
    <dgm:cxn modelId="{AB775ABF-C2B4-4F1A-BF08-34B4A4D037C0}" type="presParOf" srcId="{80341BA2-6DC8-481A-A9D3-B8895DF6B052}" destId="{96C595A5-6DAB-4167-829D-3E3BAD3AF5D3}" srcOrd="3" destOrd="0" presId="urn:microsoft.com/office/officeart/2005/8/layout/vProcess5"/>
    <dgm:cxn modelId="{C0B104AF-A404-4138-9316-B3E93C9E3C2B}" type="presParOf" srcId="{80341BA2-6DC8-481A-A9D3-B8895DF6B052}" destId="{D18506C8-F607-46D7-9091-9AAB8D45FD03}" srcOrd="4" destOrd="0" presId="urn:microsoft.com/office/officeart/2005/8/layout/vProcess5"/>
    <dgm:cxn modelId="{57197286-72A1-4D86-A343-CFD21AD7BCCE}" type="presParOf" srcId="{80341BA2-6DC8-481A-A9D3-B8895DF6B052}" destId="{44F132E6-B489-42B1-9327-E4C7A9D270D9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ABBB6B-321B-483E-A2A6-963C4C7D777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C504833-6DC0-483D-94A2-F4223856F12A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https://www.forensicfocus.com/articles/forensic-analysis-of-the-%CE%BCtorrent-peer-to-peer-client-in-windows/</a:t>
          </a:r>
          <a:endParaRPr lang="en-US"/>
        </a:p>
      </dgm:t>
    </dgm:pt>
    <dgm:pt modelId="{C4CA4BF2-F1FA-4DBA-8417-E1D9B3166FAF}" type="parTrans" cxnId="{C529AD6D-92D6-4B43-8665-BFEF6A5326B1}">
      <dgm:prSet/>
      <dgm:spPr/>
      <dgm:t>
        <a:bodyPr/>
        <a:lstStyle/>
        <a:p>
          <a:endParaRPr lang="en-US"/>
        </a:p>
      </dgm:t>
    </dgm:pt>
    <dgm:pt modelId="{470314DE-A65E-4BD9-B4F7-0197FCBB5054}" type="sibTrans" cxnId="{C529AD6D-92D6-4B43-8665-BFEF6A5326B1}">
      <dgm:prSet/>
      <dgm:spPr/>
      <dgm:t>
        <a:bodyPr/>
        <a:lstStyle/>
        <a:p>
          <a:endParaRPr lang="en-US"/>
        </a:p>
      </dgm:t>
    </dgm:pt>
    <dgm:pt modelId="{37581A37-C45F-419C-839D-C3ADB0EAE0C3}">
      <dgm:prSet/>
      <dgm:spPr/>
      <dgm:t>
        <a:bodyPr/>
        <a:lstStyle/>
        <a:p>
          <a:r>
            <a:rPr lang="en-US"/>
            <a:t>The methodology in this article will be used in this demonstration.</a:t>
          </a:r>
        </a:p>
      </dgm:t>
    </dgm:pt>
    <dgm:pt modelId="{E11717AB-0C1E-49BE-9F60-CED51F51E0DD}" type="parTrans" cxnId="{BC2DE01B-766B-40C2-897E-DC872BE714C1}">
      <dgm:prSet/>
      <dgm:spPr/>
      <dgm:t>
        <a:bodyPr/>
        <a:lstStyle/>
        <a:p>
          <a:endParaRPr lang="en-US"/>
        </a:p>
      </dgm:t>
    </dgm:pt>
    <dgm:pt modelId="{2526FE80-CB6C-48F0-B66D-69F58D078B52}" type="sibTrans" cxnId="{BC2DE01B-766B-40C2-897E-DC872BE714C1}">
      <dgm:prSet/>
      <dgm:spPr/>
      <dgm:t>
        <a:bodyPr/>
        <a:lstStyle/>
        <a:p>
          <a:endParaRPr lang="en-US"/>
        </a:p>
      </dgm:t>
    </dgm:pt>
    <dgm:pt modelId="{B0A5C94C-EFC8-46CB-8BF2-A6FCCFE0FD58}">
      <dgm:prSet/>
      <dgm:spPr/>
      <dgm:t>
        <a:bodyPr/>
        <a:lstStyle/>
        <a:p>
          <a:r>
            <a:rPr lang="en-US"/>
            <a:t>The following slides will demonstrate how to obtain the IP address and port number for each peer.  </a:t>
          </a:r>
        </a:p>
      </dgm:t>
    </dgm:pt>
    <dgm:pt modelId="{903033C2-F75B-4939-B859-9320C3123453}" type="parTrans" cxnId="{D47702B9-0301-4C87-86B5-E29126CB473F}">
      <dgm:prSet/>
      <dgm:spPr/>
      <dgm:t>
        <a:bodyPr/>
        <a:lstStyle/>
        <a:p>
          <a:endParaRPr lang="en-US"/>
        </a:p>
      </dgm:t>
    </dgm:pt>
    <dgm:pt modelId="{C8853396-73D8-46D8-A5B1-34CF1138268D}" type="sibTrans" cxnId="{D47702B9-0301-4C87-86B5-E29126CB473F}">
      <dgm:prSet/>
      <dgm:spPr/>
      <dgm:t>
        <a:bodyPr/>
        <a:lstStyle/>
        <a:p>
          <a:endParaRPr lang="en-US"/>
        </a:p>
      </dgm:t>
    </dgm:pt>
    <dgm:pt modelId="{78DDEB6B-3679-4A8E-B636-F48D2F880BA8}" type="pres">
      <dgm:prSet presAssocID="{96ABBB6B-321B-483E-A2A6-963C4C7D7776}" presName="root" presStyleCnt="0">
        <dgm:presLayoutVars>
          <dgm:dir/>
          <dgm:resizeHandles val="exact"/>
        </dgm:presLayoutVars>
      </dgm:prSet>
      <dgm:spPr/>
    </dgm:pt>
    <dgm:pt modelId="{0B4C2574-EF0F-4555-B83E-57AFF44AB3BC}" type="pres">
      <dgm:prSet presAssocID="{EC504833-6DC0-483D-94A2-F4223856F12A}" presName="compNode" presStyleCnt="0"/>
      <dgm:spPr/>
    </dgm:pt>
    <dgm:pt modelId="{DA7DB429-500C-4457-A401-C883DCE09A4C}" type="pres">
      <dgm:prSet presAssocID="{EC504833-6DC0-483D-94A2-F4223856F12A}" presName="bgRect" presStyleLbl="bgShp" presStyleIdx="0" presStyleCnt="3"/>
      <dgm:spPr/>
    </dgm:pt>
    <dgm:pt modelId="{248B1B32-4FC8-4DB4-BC1C-EBC2A8D8DA31}" type="pres">
      <dgm:prSet presAssocID="{EC504833-6DC0-483D-94A2-F4223856F12A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D6320B00-6C30-458D-B2F8-55D041DDEA0A}" type="pres">
      <dgm:prSet presAssocID="{EC504833-6DC0-483D-94A2-F4223856F12A}" presName="spaceRect" presStyleCnt="0"/>
      <dgm:spPr/>
    </dgm:pt>
    <dgm:pt modelId="{0C2E4A3D-BCB3-4E21-8F3A-A8476EC0EABB}" type="pres">
      <dgm:prSet presAssocID="{EC504833-6DC0-483D-94A2-F4223856F12A}" presName="parTx" presStyleLbl="revTx" presStyleIdx="0" presStyleCnt="3">
        <dgm:presLayoutVars>
          <dgm:chMax val="0"/>
          <dgm:chPref val="0"/>
        </dgm:presLayoutVars>
      </dgm:prSet>
      <dgm:spPr/>
    </dgm:pt>
    <dgm:pt modelId="{2889FEEC-0172-4955-964E-E8F4359FD84C}" type="pres">
      <dgm:prSet presAssocID="{470314DE-A65E-4BD9-B4F7-0197FCBB5054}" presName="sibTrans" presStyleCnt="0"/>
      <dgm:spPr/>
    </dgm:pt>
    <dgm:pt modelId="{DB77C7C5-1F11-4C82-98BC-870133654908}" type="pres">
      <dgm:prSet presAssocID="{37581A37-C45F-419C-839D-C3ADB0EAE0C3}" presName="compNode" presStyleCnt="0"/>
      <dgm:spPr/>
    </dgm:pt>
    <dgm:pt modelId="{CB7659DD-9EBC-42F5-A500-1BBDAB2C3E82}" type="pres">
      <dgm:prSet presAssocID="{37581A37-C45F-419C-839D-C3ADB0EAE0C3}" presName="bgRect" presStyleLbl="bgShp" presStyleIdx="1" presStyleCnt="3"/>
      <dgm:spPr/>
    </dgm:pt>
    <dgm:pt modelId="{F4D5A22F-9720-455D-9C5A-66EF8ADAAF86}" type="pres">
      <dgm:prSet presAssocID="{37581A37-C45F-419C-839D-C3ADB0EAE0C3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73DC4B69-8984-4D6F-94B4-A4A932E9DC8F}" type="pres">
      <dgm:prSet presAssocID="{37581A37-C45F-419C-839D-C3ADB0EAE0C3}" presName="spaceRect" presStyleCnt="0"/>
      <dgm:spPr/>
    </dgm:pt>
    <dgm:pt modelId="{940CDD41-053E-4AEB-A199-1AF502150FFB}" type="pres">
      <dgm:prSet presAssocID="{37581A37-C45F-419C-839D-C3ADB0EAE0C3}" presName="parTx" presStyleLbl="revTx" presStyleIdx="1" presStyleCnt="3">
        <dgm:presLayoutVars>
          <dgm:chMax val="0"/>
          <dgm:chPref val="0"/>
        </dgm:presLayoutVars>
      </dgm:prSet>
      <dgm:spPr/>
    </dgm:pt>
    <dgm:pt modelId="{38629C4D-4ED9-4FC3-B793-B958F5543423}" type="pres">
      <dgm:prSet presAssocID="{2526FE80-CB6C-48F0-B66D-69F58D078B52}" presName="sibTrans" presStyleCnt="0"/>
      <dgm:spPr/>
    </dgm:pt>
    <dgm:pt modelId="{3DCFE8C6-ED7A-4E49-A48B-726B8ACAC342}" type="pres">
      <dgm:prSet presAssocID="{B0A5C94C-EFC8-46CB-8BF2-A6FCCFE0FD58}" presName="compNode" presStyleCnt="0"/>
      <dgm:spPr/>
    </dgm:pt>
    <dgm:pt modelId="{54DC6024-EDC2-42A3-9C61-CB1E44A4C03A}" type="pres">
      <dgm:prSet presAssocID="{B0A5C94C-EFC8-46CB-8BF2-A6FCCFE0FD58}" presName="bgRect" presStyleLbl="bgShp" presStyleIdx="2" presStyleCnt="3"/>
      <dgm:spPr/>
    </dgm:pt>
    <dgm:pt modelId="{D9A29DA5-4529-47C8-A79D-D140FA9A7565}" type="pres">
      <dgm:prSet presAssocID="{B0A5C94C-EFC8-46CB-8BF2-A6FCCFE0FD58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92F21967-43BC-4593-8452-529CD57505AF}" type="pres">
      <dgm:prSet presAssocID="{B0A5C94C-EFC8-46CB-8BF2-A6FCCFE0FD58}" presName="spaceRect" presStyleCnt="0"/>
      <dgm:spPr/>
    </dgm:pt>
    <dgm:pt modelId="{D4D40B58-4EBD-4B77-9288-CB5A9A205882}" type="pres">
      <dgm:prSet presAssocID="{B0A5C94C-EFC8-46CB-8BF2-A6FCCFE0FD5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C2DE01B-766B-40C2-897E-DC872BE714C1}" srcId="{96ABBB6B-321B-483E-A2A6-963C4C7D7776}" destId="{37581A37-C45F-419C-839D-C3ADB0EAE0C3}" srcOrd="1" destOrd="0" parTransId="{E11717AB-0C1E-49BE-9F60-CED51F51E0DD}" sibTransId="{2526FE80-CB6C-48F0-B66D-69F58D078B52}"/>
    <dgm:cxn modelId="{7395003D-D26C-4CDA-BB58-2DACED40E12A}" type="presOf" srcId="{37581A37-C45F-419C-839D-C3ADB0EAE0C3}" destId="{940CDD41-053E-4AEB-A199-1AF502150FFB}" srcOrd="0" destOrd="0" presId="urn:microsoft.com/office/officeart/2018/2/layout/IconVerticalSolidList"/>
    <dgm:cxn modelId="{DA030B5E-E8C7-4F3A-9E77-D1B267DDFF38}" type="presOf" srcId="{EC504833-6DC0-483D-94A2-F4223856F12A}" destId="{0C2E4A3D-BCB3-4E21-8F3A-A8476EC0EABB}" srcOrd="0" destOrd="0" presId="urn:microsoft.com/office/officeart/2018/2/layout/IconVerticalSolidList"/>
    <dgm:cxn modelId="{C529AD6D-92D6-4B43-8665-BFEF6A5326B1}" srcId="{96ABBB6B-321B-483E-A2A6-963C4C7D7776}" destId="{EC504833-6DC0-483D-94A2-F4223856F12A}" srcOrd="0" destOrd="0" parTransId="{C4CA4BF2-F1FA-4DBA-8417-E1D9B3166FAF}" sibTransId="{470314DE-A65E-4BD9-B4F7-0197FCBB5054}"/>
    <dgm:cxn modelId="{B8662784-F946-466C-BAAA-E08D9C0B4064}" type="presOf" srcId="{96ABBB6B-321B-483E-A2A6-963C4C7D7776}" destId="{78DDEB6B-3679-4A8E-B636-F48D2F880BA8}" srcOrd="0" destOrd="0" presId="urn:microsoft.com/office/officeart/2018/2/layout/IconVerticalSolidList"/>
    <dgm:cxn modelId="{A42BA8A4-517D-4E11-9F2B-5A2E689899DD}" type="presOf" srcId="{B0A5C94C-EFC8-46CB-8BF2-A6FCCFE0FD58}" destId="{D4D40B58-4EBD-4B77-9288-CB5A9A205882}" srcOrd="0" destOrd="0" presId="urn:microsoft.com/office/officeart/2018/2/layout/IconVerticalSolidList"/>
    <dgm:cxn modelId="{D47702B9-0301-4C87-86B5-E29126CB473F}" srcId="{96ABBB6B-321B-483E-A2A6-963C4C7D7776}" destId="{B0A5C94C-EFC8-46CB-8BF2-A6FCCFE0FD58}" srcOrd="2" destOrd="0" parTransId="{903033C2-F75B-4939-B859-9320C3123453}" sibTransId="{C8853396-73D8-46D8-A5B1-34CF1138268D}"/>
    <dgm:cxn modelId="{DF3A5159-B7A2-4F95-8894-32C449D69B39}" type="presParOf" srcId="{78DDEB6B-3679-4A8E-B636-F48D2F880BA8}" destId="{0B4C2574-EF0F-4555-B83E-57AFF44AB3BC}" srcOrd="0" destOrd="0" presId="urn:microsoft.com/office/officeart/2018/2/layout/IconVerticalSolidList"/>
    <dgm:cxn modelId="{664096C5-5F3E-4EBB-B836-D4D91C802BE0}" type="presParOf" srcId="{0B4C2574-EF0F-4555-B83E-57AFF44AB3BC}" destId="{DA7DB429-500C-4457-A401-C883DCE09A4C}" srcOrd="0" destOrd="0" presId="urn:microsoft.com/office/officeart/2018/2/layout/IconVerticalSolidList"/>
    <dgm:cxn modelId="{E16845B4-8135-463C-AF02-6F60E318F809}" type="presParOf" srcId="{0B4C2574-EF0F-4555-B83E-57AFF44AB3BC}" destId="{248B1B32-4FC8-4DB4-BC1C-EBC2A8D8DA31}" srcOrd="1" destOrd="0" presId="urn:microsoft.com/office/officeart/2018/2/layout/IconVerticalSolidList"/>
    <dgm:cxn modelId="{ED145847-4314-45B7-9AFB-D2590E7AD908}" type="presParOf" srcId="{0B4C2574-EF0F-4555-B83E-57AFF44AB3BC}" destId="{D6320B00-6C30-458D-B2F8-55D041DDEA0A}" srcOrd="2" destOrd="0" presId="urn:microsoft.com/office/officeart/2018/2/layout/IconVerticalSolidList"/>
    <dgm:cxn modelId="{A15CDDFF-9268-482B-85A5-6094173C75E4}" type="presParOf" srcId="{0B4C2574-EF0F-4555-B83E-57AFF44AB3BC}" destId="{0C2E4A3D-BCB3-4E21-8F3A-A8476EC0EABB}" srcOrd="3" destOrd="0" presId="urn:microsoft.com/office/officeart/2018/2/layout/IconVerticalSolidList"/>
    <dgm:cxn modelId="{AC45D6E3-E870-412A-8E8B-A6C9EFB45950}" type="presParOf" srcId="{78DDEB6B-3679-4A8E-B636-F48D2F880BA8}" destId="{2889FEEC-0172-4955-964E-E8F4359FD84C}" srcOrd="1" destOrd="0" presId="urn:microsoft.com/office/officeart/2018/2/layout/IconVerticalSolidList"/>
    <dgm:cxn modelId="{77131E47-B489-4051-835D-7D3A38E29275}" type="presParOf" srcId="{78DDEB6B-3679-4A8E-B636-F48D2F880BA8}" destId="{DB77C7C5-1F11-4C82-98BC-870133654908}" srcOrd="2" destOrd="0" presId="urn:microsoft.com/office/officeart/2018/2/layout/IconVerticalSolidList"/>
    <dgm:cxn modelId="{CC555BE6-5E7D-4DE6-A0B1-B26109E2306E}" type="presParOf" srcId="{DB77C7C5-1F11-4C82-98BC-870133654908}" destId="{CB7659DD-9EBC-42F5-A500-1BBDAB2C3E82}" srcOrd="0" destOrd="0" presId="urn:microsoft.com/office/officeart/2018/2/layout/IconVerticalSolidList"/>
    <dgm:cxn modelId="{1D3245AD-7B67-49AD-947A-7E5E94DE3303}" type="presParOf" srcId="{DB77C7C5-1F11-4C82-98BC-870133654908}" destId="{F4D5A22F-9720-455D-9C5A-66EF8ADAAF86}" srcOrd="1" destOrd="0" presId="urn:microsoft.com/office/officeart/2018/2/layout/IconVerticalSolidList"/>
    <dgm:cxn modelId="{BAC24481-7AC8-48D7-989B-C55C591196E8}" type="presParOf" srcId="{DB77C7C5-1F11-4C82-98BC-870133654908}" destId="{73DC4B69-8984-4D6F-94B4-A4A932E9DC8F}" srcOrd="2" destOrd="0" presId="urn:microsoft.com/office/officeart/2018/2/layout/IconVerticalSolidList"/>
    <dgm:cxn modelId="{FA143222-F11E-4BF5-995C-8EC7847DF5A0}" type="presParOf" srcId="{DB77C7C5-1F11-4C82-98BC-870133654908}" destId="{940CDD41-053E-4AEB-A199-1AF502150FFB}" srcOrd="3" destOrd="0" presId="urn:microsoft.com/office/officeart/2018/2/layout/IconVerticalSolidList"/>
    <dgm:cxn modelId="{7DEB23EE-E120-4DB1-98AD-AA0990A2D103}" type="presParOf" srcId="{78DDEB6B-3679-4A8E-B636-F48D2F880BA8}" destId="{38629C4D-4ED9-4FC3-B793-B958F5543423}" srcOrd="3" destOrd="0" presId="urn:microsoft.com/office/officeart/2018/2/layout/IconVerticalSolidList"/>
    <dgm:cxn modelId="{7DD54E26-B8D1-4CA6-A227-64A912FAB987}" type="presParOf" srcId="{78DDEB6B-3679-4A8E-B636-F48D2F880BA8}" destId="{3DCFE8C6-ED7A-4E49-A48B-726B8ACAC342}" srcOrd="4" destOrd="0" presId="urn:microsoft.com/office/officeart/2018/2/layout/IconVerticalSolidList"/>
    <dgm:cxn modelId="{51F17122-1098-4464-8886-E09EE89BD785}" type="presParOf" srcId="{3DCFE8C6-ED7A-4E49-A48B-726B8ACAC342}" destId="{54DC6024-EDC2-42A3-9C61-CB1E44A4C03A}" srcOrd="0" destOrd="0" presId="urn:microsoft.com/office/officeart/2018/2/layout/IconVerticalSolidList"/>
    <dgm:cxn modelId="{78E14851-4FBB-4E98-A779-158C55D6B029}" type="presParOf" srcId="{3DCFE8C6-ED7A-4E49-A48B-726B8ACAC342}" destId="{D9A29DA5-4529-47C8-A79D-D140FA9A7565}" srcOrd="1" destOrd="0" presId="urn:microsoft.com/office/officeart/2018/2/layout/IconVerticalSolidList"/>
    <dgm:cxn modelId="{AD8EA510-1835-473A-B52A-448DE137A049}" type="presParOf" srcId="{3DCFE8C6-ED7A-4E49-A48B-726B8ACAC342}" destId="{92F21967-43BC-4593-8452-529CD57505AF}" srcOrd="2" destOrd="0" presId="urn:microsoft.com/office/officeart/2018/2/layout/IconVerticalSolidList"/>
    <dgm:cxn modelId="{EE971A2D-D4A2-4812-8EF8-6799C584ACA1}" type="presParOf" srcId="{3DCFE8C6-ED7A-4E49-A48B-726B8ACAC342}" destId="{D4D40B58-4EBD-4B77-9288-CB5A9A20588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4E604A-B34F-45E0-A47E-625549996000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54B3DAA-128D-4194-8EB8-619405A4E330}">
      <dgm:prSet/>
      <dgm:spPr/>
      <dgm:t>
        <a:bodyPr/>
        <a:lstStyle/>
        <a:p>
          <a:r>
            <a:rPr lang="en-US"/>
            <a:t>You can geolocate the location of IP address online.</a:t>
          </a:r>
        </a:p>
      </dgm:t>
    </dgm:pt>
    <dgm:pt modelId="{19D701C4-4AAB-40C4-A4F8-F7824EE0DC17}" type="parTrans" cxnId="{52193D79-1261-414C-B5C6-CE1610199FE2}">
      <dgm:prSet/>
      <dgm:spPr/>
      <dgm:t>
        <a:bodyPr/>
        <a:lstStyle/>
        <a:p>
          <a:endParaRPr lang="en-US"/>
        </a:p>
      </dgm:t>
    </dgm:pt>
    <dgm:pt modelId="{5CBEE3D4-2294-467A-8695-4C594B11FE99}" type="sibTrans" cxnId="{52193D79-1261-414C-B5C6-CE1610199FE2}">
      <dgm:prSet/>
      <dgm:spPr/>
      <dgm:t>
        <a:bodyPr/>
        <a:lstStyle/>
        <a:p>
          <a:endParaRPr lang="en-US"/>
        </a:p>
      </dgm:t>
    </dgm:pt>
    <dgm:pt modelId="{4DD7B182-9C9A-42DA-A53B-0F06D90F3EC8}">
      <dgm:prSet/>
      <dgm:spPr/>
      <dgm:t>
        <a:bodyPr/>
        <a:lstStyle/>
        <a:p>
          <a:r>
            <a:rPr lang="en-US"/>
            <a:t>Some websites that allow you to do this:</a:t>
          </a:r>
        </a:p>
      </dgm:t>
    </dgm:pt>
    <dgm:pt modelId="{96762670-0A1F-41F4-B7B3-3DC96BB7BFF6}" type="parTrans" cxnId="{43FF3BB2-884A-4888-BB83-4A37E615201C}">
      <dgm:prSet/>
      <dgm:spPr/>
      <dgm:t>
        <a:bodyPr/>
        <a:lstStyle/>
        <a:p>
          <a:endParaRPr lang="en-US"/>
        </a:p>
      </dgm:t>
    </dgm:pt>
    <dgm:pt modelId="{E94E7A91-1B2D-4034-AA9A-25EFF38CF0B7}" type="sibTrans" cxnId="{43FF3BB2-884A-4888-BB83-4A37E615201C}">
      <dgm:prSet/>
      <dgm:spPr/>
      <dgm:t>
        <a:bodyPr/>
        <a:lstStyle/>
        <a:p>
          <a:endParaRPr lang="en-US"/>
        </a:p>
      </dgm:t>
    </dgm:pt>
    <dgm:pt modelId="{2968665A-914C-4E18-930F-6102B279C88E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https://www.geolocation.com/</a:t>
          </a:r>
          <a:endParaRPr lang="en-US"/>
        </a:p>
      </dgm:t>
    </dgm:pt>
    <dgm:pt modelId="{8C2BA42B-2803-47FB-B8F3-96B1C8B177CB}" type="parTrans" cxnId="{4D0CDBA2-BBFF-4805-919A-500E06362933}">
      <dgm:prSet/>
      <dgm:spPr/>
      <dgm:t>
        <a:bodyPr/>
        <a:lstStyle/>
        <a:p>
          <a:endParaRPr lang="en-US"/>
        </a:p>
      </dgm:t>
    </dgm:pt>
    <dgm:pt modelId="{FD2B6960-144A-496C-BEEF-9E466B3DDEBF}" type="sibTrans" cxnId="{4D0CDBA2-BBFF-4805-919A-500E06362933}">
      <dgm:prSet/>
      <dgm:spPr/>
      <dgm:t>
        <a:bodyPr/>
        <a:lstStyle/>
        <a:p>
          <a:endParaRPr lang="en-US"/>
        </a:p>
      </dgm:t>
    </dgm:pt>
    <dgm:pt modelId="{175CD006-DABF-4FEC-B50B-CB5AD2109D1F}">
      <dgm:prSet/>
      <dgm:spPr/>
      <dgm:t>
        <a:bodyPr/>
        <a:lstStyle/>
        <a:p>
          <a:r>
            <a:rPr lang="en-US">
              <a:hlinkClick xmlns:r="http://schemas.openxmlformats.org/officeDocument/2006/relationships" r:id="rId2"/>
            </a:rPr>
            <a:t>https://www.iplocation.net/</a:t>
          </a:r>
          <a:endParaRPr lang="en-US"/>
        </a:p>
      </dgm:t>
    </dgm:pt>
    <dgm:pt modelId="{D552CA82-A9DE-41C2-8A89-361106A52506}" type="parTrans" cxnId="{D66891BA-FBD2-477F-9E90-AD2E34CA7A12}">
      <dgm:prSet/>
      <dgm:spPr/>
      <dgm:t>
        <a:bodyPr/>
        <a:lstStyle/>
        <a:p>
          <a:endParaRPr lang="en-US"/>
        </a:p>
      </dgm:t>
    </dgm:pt>
    <dgm:pt modelId="{5EE94594-0166-4778-9AC3-891295CC7671}" type="sibTrans" cxnId="{D66891BA-FBD2-477F-9E90-AD2E34CA7A12}">
      <dgm:prSet/>
      <dgm:spPr/>
      <dgm:t>
        <a:bodyPr/>
        <a:lstStyle/>
        <a:p>
          <a:endParaRPr lang="en-US"/>
        </a:p>
      </dgm:t>
    </dgm:pt>
    <dgm:pt modelId="{1EB4D1EE-AA46-4487-A468-7094B15544AC}">
      <dgm:prSet/>
      <dgm:spPr/>
      <dgm:t>
        <a:bodyPr/>
        <a:lstStyle/>
        <a:p>
          <a:r>
            <a:rPr lang="en-US"/>
            <a:t>Type in the IP address you want to lookup. </a:t>
          </a:r>
        </a:p>
      </dgm:t>
    </dgm:pt>
    <dgm:pt modelId="{A8C99AA8-3C9D-47DC-B457-6EEB0BAD0B6E}" type="parTrans" cxnId="{485D07C1-9154-490F-B7C9-580BA3A55765}">
      <dgm:prSet/>
      <dgm:spPr/>
      <dgm:t>
        <a:bodyPr/>
        <a:lstStyle/>
        <a:p>
          <a:endParaRPr lang="en-US"/>
        </a:p>
      </dgm:t>
    </dgm:pt>
    <dgm:pt modelId="{ED6AB41D-E8BB-4DB3-B6AC-435E30AE5BE1}" type="sibTrans" cxnId="{485D07C1-9154-490F-B7C9-580BA3A55765}">
      <dgm:prSet/>
      <dgm:spPr/>
      <dgm:t>
        <a:bodyPr/>
        <a:lstStyle/>
        <a:p>
          <a:endParaRPr lang="en-US"/>
        </a:p>
      </dgm:t>
    </dgm:pt>
    <dgm:pt modelId="{A769E726-DDE4-4EB5-8389-64E8F596AA3D}" type="pres">
      <dgm:prSet presAssocID="{7C4E604A-B34F-45E0-A47E-625549996000}" presName="Name0" presStyleCnt="0">
        <dgm:presLayoutVars>
          <dgm:dir/>
          <dgm:animLvl val="lvl"/>
          <dgm:resizeHandles val="exact"/>
        </dgm:presLayoutVars>
      </dgm:prSet>
      <dgm:spPr/>
    </dgm:pt>
    <dgm:pt modelId="{0CEDF5CF-A99F-4BDC-96F5-8AAC19EDCDBE}" type="pres">
      <dgm:prSet presAssocID="{554B3DAA-128D-4194-8EB8-619405A4E330}" presName="composite" presStyleCnt="0"/>
      <dgm:spPr/>
    </dgm:pt>
    <dgm:pt modelId="{7309469C-7977-48CE-911B-10D7CEA9023E}" type="pres">
      <dgm:prSet presAssocID="{554B3DAA-128D-4194-8EB8-619405A4E33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856ABFB-408F-467D-8F0A-DB6E03D51018}" type="pres">
      <dgm:prSet presAssocID="{554B3DAA-128D-4194-8EB8-619405A4E330}" presName="desTx" presStyleLbl="alignAccFollowNode1" presStyleIdx="0" presStyleCnt="3">
        <dgm:presLayoutVars>
          <dgm:bulletEnabled val="1"/>
        </dgm:presLayoutVars>
      </dgm:prSet>
      <dgm:spPr/>
    </dgm:pt>
    <dgm:pt modelId="{C0AE5D23-7A58-4C08-89A9-B10695B95F80}" type="pres">
      <dgm:prSet presAssocID="{5CBEE3D4-2294-467A-8695-4C594B11FE99}" presName="space" presStyleCnt="0"/>
      <dgm:spPr/>
    </dgm:pt>
    <dgm:pt modelId="{D5DE2AE7-ABE5-419D-A200-7D74448764DA}" type="pres">
      <dgm:prSet presAssocID="{4DD7B182-9C9A-42DA-A53B-0F06D90F3EC8}" presName="composite" presStyleCnt="0"/>
      <dgm:spPr/>
    </dgm:pt>
    <dgm:pt modelId="{7D8B7383-4F90-4E84-A995-8C1C2B23CD4A}" type="pres">
      <dgm:prSet presAssocID="{4DD7B182-9C9A-42DA-A53B-0F06D90F3EC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4B1888E4-66D8-4A11-A305-9B5DCAE96D3E}" type="pres">
      <dgm:prSet presAssocID="{4DD7B182-9C9A-42DA-A53B-0F06D90F3EC8}" presName="desTx" presStyleLbl="alignAccFollowNode1" presStyleIdx="1" presStyleCnt="3">
        <dgm:presLayoutVars>
          <dgm:bulletEnabled val="1"/>
        </dgm:presLayoutVars>
      </dgm:prSet>
      <dgm:spPr/>
    </dgm:pt>
    <dgm:pt modelId="{CB3E997A-727F-4531-BF31-6DA1EFC36D39}" type="pres">
      <dgm:prSet presAssocID="{E94E7A91-1B2D-4034-AA9A-25EFF38CF0B7}" presName="space" presStyleCnt="0"/>
      <dgm:spPr/>
    </dgm:pt>
    <dgm:pt modelId="{FC8A96EC-BFE7-4DE1-9882-FA22E6FC9E4B}" type="pres">
      <dgm:prSet presAssocID="{1EB4D1EE-AA46-4487-A468-7094B15544AC}" presName="composite" presStyleCnt="0"/>
      <dgm:spPr/>
    </dgm:pt>
    <dgm:pt modelId="{5F4B0229-887E-4E5C-9526-4F30E7978772}" type="pres">
      <dgm:prSet presAssocID="{1EB4D1EE-AA46-4487-A468-7094B15544A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A7627768-0EE0-43CB-868D-66A231746126}" type="pres">
      <dgm:prSet presAssocID="{1EB4D1EE-AA46-4487-A468-7094B15544AC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D695418-DAD5-4194-BD2E-0421AE653080}" type="presOf" srcId="{7C4E604A-B34F-45E0-A47E-625549996000}" destId="{A769E726-DDE4-4EB5-8389-64E8F596AA3D}" srcOrd="0" destOrd="0" presId="urn:microsoft.com/office/officeart/2005/8/layout/hList1"/>
    <dgm:cxn modelId="{F8B06A24-4DC2-440B-B19C-2716FD9EEDA2}" type="presOf" srcId="{4DD7B182-9C9A-42DA-A53B-0F06D90F3EC8}" destId="{7D8B7383-4F90-4E84-A995-8C1C2B23CD4A}" srcOrd="0" destOrd="0" presId="urn:microsoft.com/office/officeart/2005/8/layout/hList1"/>
    <dgm:cxn modelId="{FC814A62-9F18-487F-BB58-82CE275AAAE3}" type="presOf" srcId="{1EB4D1EE-AA46-4487-A468-7094B15544AC}" destId="{5F4B0229-887E-4E5C-9526-4F30E7978772}" srcOrd="0" destOrd="0" presId="urn:microsoft.com/office/officeart/2005/8/layout/hList1"/>
    <dgm:cxn modelId="{52193D79-1261-414C-B5C6-CE1610199FE2}" srcId="{7C4E604A-B34F-45E0-A47E-625549996000}" destId="{554B3DAA-128D-4194-8EB8-619405A4E330}" srcOrd="0" destOrd="0" parTransId="{19D701C4-4AAB-40C4-A4F8-F7824EE0DC17}" sibTransId="{5CBEE3D4-2294-467A-8695-4C594B11FE99}"/>
    <dgm:cxn modelId="{4D0CDBA2-BBFF-4805-919A-500E06362933}" srcId="{4DD7B182-9C9A-42DA-A53B-0F06D90F3EC8}" destId="{2968665A-914C-4E18-930F-6102B279C88E}" srcOrd="0" destOrd="0" parTransId="{8C2BA42B-2803-47FB-B8F3-96B1C8B177CB}" sibTransId="{FD2B6960-144A-496C-BEEF-9E466B3DDEBF}"/>
    <dgm:cxn modelId="{43FF3BB2-884A-4888-BB83-4A37E615201C}" srcId="{7C4E604A-B34F-45E0-A47E-625549996000}" destId="{4DD7B182-9C9A-42DA-A53B-0F06D90F3EC8}" srcOrd="1" destOrd="0" parTransId="{96762670-0A1F-41F4-B7B3-3DC96BB7BFF6}" sibTransId="{E94E7A91-1B2D-4034-AA9A-25EFF38CF0B7}"/>
    <dgm:cxn modelId="{F773A3B3-505C-403D-8F59-5ACD32334422}" type="presOf" srcId="{2968665A-914C-4E18-930F-6102B279C88E}" destId="{4B1888E4-66D8-4A11-A305-9B5DCAE96D3E}" srcOrd="0" destOrd="0" presId="urn:microsoft.com/office/officeart/2005/8/layout/hList1"/>
    <dgm:cxn modelId="{D66891BA-FBD2-477F-9E90-AD2E34CA7A12}" srcId="{4DD7B182-9C9A-42DA-A53B-0F06D90F3EC8}" destId="{175CD006-DABF-4FEC-B50B-CB5AD2109D1F}" srcOrd="1" destOrd="0" parTransId="{D552CA82-A9DE-41C2-8A89-361106A52506}" sibTransId="{5EE94594-0166-4778-9AC3-891295CC7671}"/>
    <dgm:cxn modelId="{485D07C1-9154-490F-B7C9-580BA3A55765}" srcId="{7C4E604A-B34F-45E0-A47E-625549996000}" destId="{1EB4D1EE-AA46-4487-A468-7094B15544AC}" srcOrd="2" destOrd="0" parTransId="{A8C99AA8-3C9D-47DC-B457-6EEB0BAD0B6E}" sibTransId="{ED6AB41D-E8BB-4DB3-B6AC-435E30AE5BE1}"/>
    <dgm:cxn modelId="{C9CFE2D2-5AE6-4DF6-A9BC-00B0BE3B630D}" type="presOf" srcId="{175CD006-DABF-4FEC-B50B-CB5AD2109D1F}" destId="{4B1888E4-66D8-4A11-A305-9B5DCAE96D3E}" srcOrd="0" destOrd="1" presId="urn:microsoft.com/office/officeart/2005/8/layout/hList1"/>
    <dgm:cxn modelId="{6252C2DB-E196-400D-8D97-4BBEA68D3B2C}" type="presOf" srcId="{554B3DAA-128D-4194-8EB8-619405A4E330}" destId="{7309469C-7977-48CE-911B-10D7CEA9023E}" srcOrd="0" destOrd="0" presId="urn:microsoft.com/office/officeart/2005/8/layout/hList1"/>
    <dgm:cxn modelId="{EB993EC7-F8B8-4D8D-B9C9-53DA3BAE7A5D}" type="presParOf" srcId="{A769E726-DDE4-4EB5-8389-64E8F596AA3D}" destId="{0CEDF5CF-A99F-4BDC-96F5-8AAC19EDCDBE}" srcOrd="0" destOrd="0" presId="urn:microsoft.com/office/officeart/2005/8/layout/hList1"/>
    <dgm:cxn modelId="{3174BA71-7A2D-457A-BAB6-702C8F8A1EDE}" type="presParOf" srcId="{0CEDF5CF-A99F-4BDC-96F5-8AAC19EDCDBE}" destId="{7309469C-7977-48CE-911B-10D7CEA9023E}" srcOrd="0" destOrd="0" presId="urn:microsoft.com/office/officeart/2005/8/layout/hList1"/>
    <dgm:cxn modelId="{18633052-EDFF-4051-8CF4-C3D860E9541D}" type="presParOf" srcId="{0CEDF5CF-A99F-4BDC-96F5-8AAC19EDCDBE}" destId="{C856ABFB-408F-467D-8F0A-DB6E03D51018}" srcOrd="1" destOrd="0" presId="urn:microsoft.com/office/officeart/2005/8/layout/hList1"/>
    <dgm:cxn modelId="{23ADD0C3-42B0-4618-B164-2F78DD363B6D}" type="presParOf" srcId="{A769E726-DDE4-4EB5-8389-64E8F596AA3D}" destId="{C0AE5D23-7A58-4C08-89A9-B10695B95F80}" srcOrd="1" destOrd="0" presId="urn:microsoft.com/office/officeart/2005/8/layout/hList1"/>
    <dgm:cxn modelId="{895A35B3-9CA2-404A-A2F8-F7B47FF211A7}" type="presParOf" srcId="{A769E726-DDE4-4EB5-8389-64E8F596AA3D}" destId="{D5DE2AE7-ABE5-419D-A200-7D74448764DA}" srcOrd="2" destOrd="0" presId="urn:microsoft.com/office/officeart/2005/8/layout/hList1"/>
    <dgm:cxn modelId="{1EAA98BD-7A19-41EC-A7ED-82AAD978DAE0}" type="presParOf" srcId="{D5DE2AE7-ABE5-419D-A200-7D74448764DA}" destId="{7D8B7383-4F90-4E84-A995-8C1C2B23CD4A}" srcOrd="0" destOrd="0" presId="urn:microsoft.com/office/officeart/2005/8/layout/hList1"/>
    <dgm:cxn modelId="{099CA0E2-0BD6-42D5-9EDE-2A8EB2B47B8C}" type="presParOf" srcId="{D5DE2AE7-ABE5-419D-A200-7D74448764DA}" destId="{4B1888E4-66D8-4A11-A305-9B5DCAE96D3E}" srcOrd="1" destOrd="0" presId="urn:microsoft.com/office/officeart/2005/8/layout/hList1"/>
    <dgm:cxn modelId="{74D4258A-AC97-450E-9C25-DBB5ED1DDA12}" type="presParOf" srcId="{A769E726-DDE4-4EB5-8389-64E8F596AA3D}" destId="{CB3E997A-727F-4531-BF31-6DA1EFC36D39}" srcOrd="3" destOrd="0" presId="urn:microsoft.com/office/officeart/2005/8/layout/hList1"/>
    <dgm:cxn modelId="{DC6F80F3-A502-48FC-895E-24C92BBB7916}" type="presParOf" srcId="{A769E726-DDE4-4EB5-8389-64E8F596AA3D}" destId="{FC8A96EC-BFE7-4DE1-9882-FA22E6FC9E4B}" srcOrd="4" destOrd="0" presId="urn:microsoft.com/office/officeart/2005/8/layout/hList1"/>
    <dgm:cxn modelId="{95A6D371-3A63-4FC2-A20B-B730EC73EF56}" type="presParOf" srcId="{FC8A96EC-BFE7-4DE1-9882-FA22E6FC9E4B}" destId="{5F4B0229-887E-4E5C-9526-4F30E7978772}" srcOrd="0" destOrd="0" presId="urn:microsoft.com/office/officeart/2005/8/layout/hList1"/>
    <dgm:cxn modelId="{4BA35C2F-6F92-4C02-96C8-E2328F9DFABE}" type="presParOf" srcId="{FC8A96EC-BFE7-4DE1-9882-FA22E6FC9E4B}" destId="{A7627768-0EE0-43CB-868D-66A23174612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5C5CDB1-60ED-402D-A3D1-7378616E95F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4C49037-0AF9-4E94-B8FB-B3F91E3EA99D}">
      <dgm:prSet/>
      <dgm:spPr/>
      <dgm:t>
        <a:bodyPr/>
        <a:lstStyle/>
        <a:p>
          <a:r>
            <a:rPr lang="en-US"/>
            <a:t>If you are uncomfortable with Python, use an online conversion calculator like Rapidtables. </a:t>
          </a:r>
        </a:p>
      </dgm:t>
    </dgm:pt>
    <dgm:pt modelId="{47ABC3C0-15B5-43B4-9985-DF603D69C3F5}" type="parTrans" cxnId="{C5AC3BDA-31AA-4E8F-9FA6-C02D0BDDC03A}">
      <dgm:prSet/>
      <dgm:spPr/>
      <dgm:t>
        <a:bodyPr/>
        <a:lstStyle/>
        <a:p>
          <a:endParaRPr lang="en-US"/>
        </a:p>
      </dgm:t>
    </dgm:pt>
    <dgm:pt modelId="{099BB7D4-9607-4D38-8AC2-5F25797971E7}" type="sibTrans" cxnId="{C5AC3BDA-31AA-4E8F-9FA6-C02D0BDDC03A}">
      <dgm:prSet/>
      <dgm:spPr/>
      <dgm:t>
        <a:bodyPr/>
        <a:lstStyle/>
        <a:p>
          <a:endParaRPr lang="en-US"/>
        </a:p>
      </dgm:t>
    </dgm:pt>
    <dgm:pt modelId="{6D71B3B0-EFBB-4421-9155-8DE06711BFD5}">
      <dgm:prSet/>
      <dgm:spPr/>
      <dgm:t>
        <a:bodyPr/>
        <a:lstStyle/>
        <a:p>
          <a:r>
            <a:rPr lang="en-US"/>
            <a:t>Python can also be used in an IDE or text editor. Some recommended programs to write Python: Thonny, Geany, Notepadqq, Visual Studio Code/VSCodium. </a:t>
          </a:r>
        </a:p>
      </dgm:t>
    </dgm:pt>
    <dgm:pt modelId="{C5D9C5DB-83DD-480A-8E1D-2CBF5BF05431}" type="parTrans" cxnId="{95E13483-AC49-4384-BD4C-9D6A9E8A5DC8}">
      <dgm:prSet/>
      <dgm:spPr/>
      <dgm:t>
        <a:bodyPr/>
        <a:lstStyle/>
        <a:p>
          <a:endParaRPr lang="en-US"/>
        </a:p>
      </dgm:t>
    </dgm:pt>
    <dgm:pt modelId="{9B7DC052-75A3-42C7-B7E1-287A12BCA1A5}" type="sibTrans" cxnId="{95E13483-AC49-4384-BD4C-9D6A9E8A5DC8}">
      <dgm:prSet/>
      <dgm:spPr/>
      <dgm:t>
        <a:bodyPr/>
        <a:lstStyle/>
        <a:p>
          <a:endParaRPr lang="en-US"/>
        </a:p>
      </dgm:t>
    </dgm:pt>
    <dgm:pt modelId="{4CF75A8D-DA4F-4008-B230-475E1EA3D624}" type="pres">
      <dgm:prSet presAssocID="{B5C5CDB1-60ED-402D-A3D1-7378616E95F9}" presName="root" presStyleCnt="0">
        <dgm:presLayoutVars>
          <dgm:dir/>
          <dgm:resizeHandles val="exact"/>
        </dgm:presLayoutVars>
      </dgm:prSet>
      <dgm:spPr/>
    </dgm:pt>
    <dgm:pt modelId="{5E409D4E-6EE7-40F9-B3B1-5C4D83837144}" type="pres">
      <dgm:prSet presAssocID="{F4C49037-0AF9-4E94-B8FB-B3F91E3EA99D}" presName="compNode" presStyleCnt="0"/>
      <dgm:spPr/>
    </dgm:pt>
    <dgm:pt modelId="{327C708A-C09E-466E-B719-ADFDF622C212}" type="pres">
      <dgm:prSet presAssocID="{F4C49037-0AF9-4E94-B8FB-B3F91E3EA99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232AB5E8-DC8F-49A0-A7FB-58D99B7930CE}" type="pres">
      <dgm:prSet presAssocID="{F4C49037-0AF9-4E94-B8FB-B3F91E3EA99D}" presName="spaceRect" presStyleCnt="0"/>
      <dgm:spPr/>
    </dgm:pt>
    <dgm:pt modelId="{3B061485-93F8-42A5-9958-A1F5D9402407}" type="pres">
      <dgm:prSet presAssocID="{F4C49037-0AF9-4E94-B8FB-B3F91E3EA99D}" presName="textRect" presStyleLbl="revTx" presStyleIdx="0" presStyleCnt="2">
        <dgm:presLayoutVars>
          <dgm:chMax val="1"/>
          <dgm:chPref val="1"/>
        </dgm:presLayoutVars>
      </dgm:prSet>
      <dgm:spPr/>
    </dgm:pt>
    <dgm:pt modelId="{39612E04-12CA-4FDA-A8BD-8A842011FCE7}" type="pres">
      <dgm:prSet presAssocID="{099BB7D4-9607-4D38-8AC2-5F25797971E7}" presName="sibTrans" presStyleCnt="0"/>
      <dgm:spPr/>
    </dgm:pt>
    <dgm:pt modelId="{5FADCA57-BBB7-44BF-8BDC-E70B9E22C09A}" type="pres">
      <dgm:prSet presAssocID="{6D71B3B0-EFBB-4421-9155-8DE06711BFD5}" presName="compNode" presStyleCnt="0"/>
      <dgm:spPr/>
    </dgm:pt>
    <dgm:pt modelId="{17EA6B2F-DED0-49B0-B062-0B854EDC6F96}" type="pres">
      <dgm:prSet presAssocID="{6D71B3B0-EFBB-4421-9155-8DE06711BFD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2F86F081-F0F7-4C8E-8BA3-FDEF2B641D3D}" type="pres">
      <dgm:prSet presAssocID="{6D71B3B0-EFBB-4421-9155-8DE06711BFD5}" presName="spaceRect" presStyleCnt="0"/>
      <dgm:spPr/>
    </dgm:pt>
    <dgm:pt modelId="{288C8174-89DB-437A-A44A-34297E8A264E}" type="pres">
      <dgm:prSet presAssocID="{6D71B3B0-EFBB-4421-9155-8DE06711BFD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95E13483-AC49-4384-BD4C-9D6A9E8A5DC8}" srcId="{B5C5CDB1-60ED-402D-A3D1-7378616E95F9}" destId="{6D71B3B0-EFBB-4421-9155-8DE06711BFD5}" srcOrd="1" destOrd="0" parTransId="{C5D9C5DB-83DD-480A-8E1D-2CBF5BF05431}" sibTransId="{9B7DC052-75A3-42C7-B7E1-287A12BCA1A5}"/>
    <dgm:cxn modelId="{075ACE93-9EE9-46A7-80A0-ECD1426B21D7}" type="presOf" srcId="{6D71B3B0-EFBB-4421-9155-8DE06711BFD5}" destId="{288C8174-89DB-437A-A44A-34297E8A264E}" srcOrd="0" destOrd="0" presId="urn:microsoft.com/office/officeart/2018/2/layout/IconLabelList"/>
    <dgm:cxn modelId="{C5AC3BDA-31AA-4E8F-9FA6-C02D0BDDC03A}" srcId="{B5C5CDB1-60ED-402D-A3D1-7378616E95F9}" destId="{F4C49037-0AF9-4E94-B8FB-B3F91E3EA99D}" srcOrd="0" destOrd="0" parTransId="{47ABC3C0-15B5-43B4-9985-DF603D69C3F5}" sibTransId="{099BB7D4-9607-4D38-8AC2-5F25797971E7}"/>
    <dgm:cxn modelId="{1F1DB8DB-1F2D-41AC-A0A9-6505E51513A5}" type="presOf" srcId="{B5C5CDB1-60ED-402D-A3D1-7378616E95F9}" destId="{4CF75A8D-DA4F-4008-B230-475E1EA3D624}" srcOrd="0" destOrd="0" presId="urn:microsoft.com/office/officeart/2018/2/layout/IconLabelList"/>
    <dgm:cxn modelId="{1897FAE6-973B-44FF-A7A2-300A82A2582A}" type="presOf" srcId="{F4C49037-0AF9-4E94-B8FB-B3F91E3EA99D}" destId="{3B061485-93F8-42A5-9958-A1F5D9402407}" srcOrd="0" destOrd="0" presId="urn:microsoft.com/office/officeart/2018/2/layout/IconLabelList"/>
    <dgm:cxn modelId="{15BA0135-2BDD-415E-88C1-D3637DAF8BE9}" type="presParOf" srcId="{4CF75A8D-DA4F-4008-B230-475E1EA3D624}" destId="{5E409D4E-6EE7-40F9-B3B1-5C4D83837144}" srcOrd="0" destOrd="0" presId="urn:microsoft.com/office/officeart/2018/2/layout/IconLabelList"/>
    <dgm:cxn modelId="{B27B2559-B86D-4FF7-91DA-C2AB20EEE318}" type="presParOf" srcId="{5E409D4E-6EE7-40F9-B3B1-5C4D83837144}" destId="{327C708A-C09E-466E-B719-ADFDF622C212}" srcOrd="0" destOrd="0" presId="urn:microsoft.com/office/officeart/2018/2/layout/IconLabelList"/>
    <dgm:cxn modelId="{B4098C1C-8039-4206-839A-C1CD7D1A501D}" type="presParOf" srcId="{5E409D4E-6EE7-40F9-B3B1-5C4D83837144}" destId="{232AB5E8-DC8F-49A0-A7FB-58D99B7930CE}" srcOrd="1" destOrd="0" presId="urn:microsoft.com/office/officeart/2018/2/layout/IconLabelList"/>
    <dgm:cxn modelId="{B77CAFAA-5459-4A87-BE94-1D832351EEC2}" type="presParOf" srcId="{5E409D4E-6EE7-40F9-B3B1-5C4D83837144}" destId="{3B061485-93F8-42A5-9958-A1F5D9402407}" srcOrd="2" destOrd="0" presId="urn:microsoft.com/office/officeart/2018/2/layout/IconLabelList"/>
    <dgm:cxn modelId="{608A48F6-0376-45AB-8A0F-E94AD2354727}" type="presParOf" srcId="{4CF75A8D-DA4F-4008-B230-475E1EA3D624}" destId="{39612E04-12CA-4FDA-A8BD-8A842011FCE7}" srcOrd="1" destOrd="0" presId="urn:microsoft.com/office/officeart/2018/2/layout/IconLabelList"/>
    <dgm:cxn modelId="{B2EB570C-3445-4CF7-A576-C19386CDF8CB}" type="presParOf" srcId="{4CF75A8D-DA4F-4008-B230-475E1EA3D624}" destId="{5FADCA57-BBB7-44BF-8BDC-E70B9E22C09A}" srcOrd="2" destOrd="0" presId="urn:microsoft.com/office/officeart/2018/2/layout/IconLabelList"/>
    <dgm:cxn modelId="{F9219037-2BEA-48DF-A4CC-BE371A3C39B2}" type="presParOf" srcId="{5FADCA57-BBB7-44BF-8BDC-E70B9E22C09A}" destId="{17EA6B2F-DED0-49B0-B062-0B854EDC6F96}" srcOrd="0" destOrd="0" presId="urn:microsoft.com/office/officeart/2018/2/layout/IconLabelList"/>
    <dgm:cxn modelId="{0B3BEB29-FD8F-4A7A-AC7F-FA2AE0DFED89}" type="presParOf" srcId="{5FADCA57-BBB7-44BF-8BDC-E70B9E22C09A}" destId="{2F86F081-F0F7-4C8E-8BA3-FDEF2B641D3D}" srcOrd="1" destOrd="0" presId="urn:microsoft.com/office/officeart/2018/2/layout/IconLabelList"/>
    <dgm:cxn modelId="{2D91D6E0-D5ED-460C-BD48-28A747D4188B}" type="presParOf" srcId="{5FADCA57-BBB7-44BF-8BDC-E70B9E22C09A}" destId="{288C8174-89DB-437A-A44A-34297E8A264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8408D5-0B1F-4FCF-B296-3AA9DC4F5947}">
      <dsp:nvSpPr>
        <dsp:cNvPr id="0" name=""/>
        <dsp:cNvSpPr/>
      </dsp:nvSpPr>
      <dsp:spPr>
        <a:xfrm>
          <a:off x="0" y="93057"/>
          <a:ext cx="3005666" cy="18033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Learn how torrenting works</a:t>
          </a:r>
        </a:p>
      </dsp:txBody>
      <dsp:txXfrm>
        <a:off x="0" y="93057"/>
        <a:ext cx="3005666" cy="1803399"/>
      </dsp:txXfrm>
    </dsp:sp>
    <dsp:sp modelId="{7C495A09-4B84-458F-BA0E-56A359969367}">
      <dsp:nvSpPr>
        <dsp:cNvPr id="0" name=""/>
        <dsp:cNvSpPr/>
      </dsp:nvSpPr>
      <dsp:spPr>
        <a:xfrm>
          <a:off x="3306233" y="93057"/>
          <a:ext cx="3005666" cy="180339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Identify the torrent application on the system</a:t>
          </a:r>
        </a:p>
      </dsp:txBody>
      <dsp:txXfrm>
        <a:off x="3306233" y="93057"/>
        <a:ext cx="3005666" cy="1803399"/>
      </dsp:txXfrm>
    </dsp:sp>
    <dsp:sp modelId="{B03E714A-CCBF-49E8-A987-83FCD746F984}">
      <dsp:nvSpPr>
        <dsp:cNvPr id="0" name=""/>
        <dsp:cNvSpPr/>
      </dsp:nvSpPr>
      <dsp:spPr>
        <a:xfrm>
          <a:off x="6612466" y="93057"/>
          <a:ext cx="3005666" cy="18033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Extract and analyze torrent files</a:t>
          </a:r>
        </a:p>
      </dsp:txBody>
      <dsp:txXfrm>
        <a:off x="6612466" y="93057"/>
        <a:ext cx="3005666" cy="1803399"/>
      </dsp:txXfrm>
    </dsp:sp>
    <dsp:sp modelId="{98B23109-4EA7-44D0-810E-F029E7F0D5D4}">
      <dsp:nvSpPr>
        <dsp:cNvPr id="0" name=""/>
        <dsp:cNvSpPr/>
      </dsp:nvSpPr>
      <dsp:spPr>
        <a:xfrm>
          <a:off x="0" y="2197024"/>
          <a:ext cx="3005666" cy="18033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Locate and analyze uTorrent’s log file</a:t>
          </a:r>
        </a:p>
      </dsp:txBody>
      <dsp:txXfrm>
        <a:off x="0" y="2197024"/>
        <a:ext cx="3005666" cy="1803399"/>
      </dsp:txXfrm>
    </dsp:sp>
    <dsp:sp modelId="{0498D7F8-7A42-46F1-A8AC-5EF71A8F2B9B}">
      <dsp:nvSpPr>
        <dsp:cNvPr id="0" name=""/>
        <dsp:cNvSpPr/>
      </dsp:nvSpPr>
      <dsp:spPr>
        <a:xfrm>
          <a:off x="3306233" y="2197024"/>
          <a:ext cx="3005666" cy="180339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Learn how to identify peer IP addresses and port numbers</a:t>
          </a:r>
        </a:p>
      </dsp:txBody>
      <dsp:txXfrm>
        <a:off x="3306233" y="2197024"/>
        <a:ext cx="3005666" cy="1803399"/>
      </dsp:txXfrm>
    </dsp:sp>
    <dsp:sp modelId="{8C372EB3-9D5A-4D09-A19C-32002804AB61}">
      <dsp:nvSpPr>
        <dsp:cNvPr id="0" name=""/>
        <dsp:cNvSpPr/>
      </dsp:nvSpPr>
      <dsp:spPr>
        <a:xfrm>
          <a:off x="6612466" y="2197024"/>
          <a:ext cx="3005666" cy="18033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All timestamps are in UTC format.</a:t>
          </a:r>
        </a:p>
      </dsp:txBody>
      <dsp:txXfrm>
        <a:off x="6612466" y="2197024"/>
        <a:ext cx="3005666" cy="18033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8F8627-7D3F-4BB9-BAE4-58530AC1AB17}">
      <dsp:nvSpPr>
        <dsp:cNvPr id="0" name=""/>
        <dsp:cNvSpPr/>
      </dsp:nvSpPr>
      <dsp:spPr>
        <a:xfrm>
          <a:off x="0" y="665190"/>
          <a:ext cx="9618133" cy="12280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54888-56EE-49E4-9C0A-81008A916960}">
      <dsp:nvSpPr>
        <dsp:cNvPr id="0" name=""/>
        <dsp:cNvSpPr/>
      </dsp:nvSpPr>
      <dsp:spPr>
        <a:xfrm>
          <a:off x="371483" y="941500"/>
          <a:ext cx="675424" cy="6754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0A82BC-A7C9-4A4F-ACAC-F7C38747A035}">
      <dsp:nvSpPr>
        <dsp:cNvPr id="0" name=""/>
        <dsp:cNvSpPr/>
      </dsp:nvSpPr>
      <dsp:spPr>
        <a:xfrm>
          <a:off x="1418391" y="665190"/>
          <a:ext cx="8199741" cy="1228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968" tIns="129968" rIns="129968" bIns="129968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You could use </a:t>
          </a:r>
          <a:r>
            <a:rPr lang="en-US" sz="2300" i="1" kern="1200"/>
            <a:t>icat</a:t>
          </a:r>
          <a:r>
            <a:rPr lang="en-US" sz="2300" kern="1200"/>
            <a:t> to extract each executable since you have their </a:t>
          </a:r>
          <a:r>
            <a:rPr lang="en-US" sz="2300" i="1" kern="1200"/>
            <a:t>inodes</a:t>
          </a:r>
          <a:r>
            <a:rPr lang="en-US" sz="2300" kern="1200"/>
            <a:t>. This can be done when you want to collect the files and/or programs that you are investigating. </a:t>
          </a:r>
        </a:p>
      </dsp:txBody>
      <dsp:txXfrm>
        <a:off x="1418391" y="665190"/>
        <a:ext cx="8199741" cy="1228044"/>
      </dsp:txXfrm>
    </dsp:sp>
    <dsp:sp modelId="{96D865B3-0763-4B08-B100-76BC8EF03424}">
      <dsp:nvSpPr>
        <dsp:cNvPr id="0" name=""/>
        <dsp:cNvSpPr/>
      </dsp:nvSpPr>
      <dsp:spPr>
        <a:xfrm>
          <a:off x="0" y="2200246"/>
          <a:ext cx="9618133" cy="122804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456122-5DE2-477D-9A51-A988272F5D6B}">
      <dsp:nvSpPr>
        <dsp:cNvPr id="0" name=""/>
        <dsp:cNvSpPr/>
      </dsp:nvSpPr>
      <dsp:spPr>
        <a:xfrm>
          <a:off x="371483" y="2476556"/>
          <a:ext cx="675424" cy="6754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DB782-FD14-4DFE-8F6F-21D9B29C98E6}">
      <dsp:nvSpPr>
        <dsp:cNvPr id="0" name=""/>
        <dsp:cNvSpPr/>
      </dsp:nvSpPr>
      <dsp:spPr>
        <a:xfrm>
          <a:off x="1418391" y="2200246"/>
          <a:ext cx="8199741" cy="1228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968" tIns="129968" rIns="129968" bIns="129968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You could manually look for these files by going through each directory. This is inefficient compared to searching for it with </a:t>
          </a:r>
          <a:r>
            <a:rPr lang="en-US" sz="2300" i="1" kern="1200"/>
            <a:t>fls</a:t>
          </a:r>
          <a:r>
            <a:rPr lang="en-US" sz="2300" kern="1200"/>
            <a:t>, but it is an option.</a:t>
          </a:r>
        </a:p>
      </dsp:txBody>
      <dsp:txXfrm>
        <a:off x="1418391" y="2200246"/>
        <a:ext cx="8199741" cy="12280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DAFC4-70F9-4C9F-8FE1-47B052B53B61}">
      <dsp:nvSpPr>
        <dsp:cNvPr id="0" name=""/>
        <dsp:cNvSpPr/>
      </dsp:nvSpPr>
      <dsp:spPr>
        <a:xfrm>
          <a:off x="6122764" y="2464652"/>
          <a:ext cx="91440" cy="4591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9132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C3D00D-06B7-442D-9905-244E1EE6C95D}">
      <dsp:nvSpPr>
        <dsp:cNvPr id="0" name=""/>
        <dsp:cNvSpPr/>
      </dsp:nvSpPr>
      <dsp:spPr>
        <a:xfrm>
          <a:off x="5203736" y="1003058"/>
          <a:ext cx="964748" cy="4591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85"/>
              </a:lnTo>
              <a:lnTo>
                <a:pt x="964748" y="312885"/>
              </a:lnTo>
              <a:lnTo>
                <a:pt x="964748" y="459132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EC480F-8FC7-45DA-8669-DD968877B25D}">
      <dsp:nvSpPr>
        <dsp:cNvPr id="0" name=""/>
        <dsp:cNvSpPr/>
      </dsp:nvSpPr>
      <dsp:spPr>
        <a:xfrm>
          <a:off x="4238987" y="1003058"/>
          <a:ext cx="964748" cy="459132"/>
        </a:xfrm>
        <a:custGeom>
          <a:avLst/>
          <a:gdLst/>
          <a:ahLst/>
          <a:cxnLst/>
          <a:rect l="0" t="0" r="0" b="0"/>
          <a:pathLst>
            <a:path>
              <a:moveTo>
                <a:pt x="964748" y="0"/>
              </a:moveTo>
              <a:lnTo>
                <a:pt x="964748" y="312885"/>
              </a:lnTo>
              <a:lnTo>
                <a:pt x="0" y="312885"/>
              </a:lnTo>
              <a:lnTo>
                <a:pt x="0" y="459132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F6EE02-2B0D-40DA-9686-45810FC81365}">
      <dsp:nvSpPr>
        <dsp:cNvPr id="0" name=""/>
        <dsp:cNvSpPr/>
      </dsp:nvSpPr>
      <dsp:spPr>
        <a:xfrm>
          <a:off x="2484899" y="597"/>
          <a:ext cx="1578679" cy="10024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C0F2F-BB05-4713-8658-322DDC61A22B}">
      <dsp:nvSpPr>
        <dsp:cNvPr id="0" name=""/>
        <dsp:cNvSpPr/>
      </dsp:nvSpPr>
      <dsp:spPr>
        <a:xfrm>
          <a:off x="2660308" y="167235"/>
          <a:ext cx="1578679" cy="10024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To analyze the torrent files, we will use Torrent File Editor. </a:t>
          </a:r>
        </a:p>
      </dsp:txBody>
      <dsp:txXfrm>
        <a:off x="2689669" y="196596"/>
        <a:ext cx="1519957" cy="943739"/>
      </dsp:txXfrm>
    </dsp:sp>
    <dsp:sp modelId="{9341B6E3-F1B2-4132-83CE-DE611A424519}">
      <dsp:nvSpPr>
        <dsp:cNvPr id="0" name=""/>
        <dsp:cNvSpPr/>
      </dsp:nvSpPr>
      <dsp:spPr>
        <a:xfrm>
          <a:off x="4414396" y="597"/>
          <a:ext cx="1578679" cy="10024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078890-2CD2-4676-870D-2EC08A4D73D6}">
      <dsp:nvSpPr>
        <dsp:cNvPr id="0" name=""/>
        <dsp:cNvSpPr/>
      </dsp:nvSpPr>
      <dsp:spPr>
        <a:xfrm>
          <a:off x="4589805" y="167235"/>
          <a:ext cx="1578679" cy="10024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Torrent File Editor will be launched using an </a:t>
          </a:r>
          <a:r>
            <a:rPr lang="en-US" sz="900" kern="1200">
              <a:hlinkClick xmlns:r="http://schemas.openxmlformats.org/officeDocument/2006/relationships" r:id="rId1"/>
            </a:rPr>
            <a:t>alias</a:t>
          </a:r>
          <a:r>
            <a:rPr lang="en-US" sz="900" kern="1200"/>
            <a:t> we configured in the lab setup.</a:t>
          </a:r>
        </a:p>
      </dsp:txBody>
      <dsp:txXfrm>
        <a:off x="4619166" y="196596"/>
        <a:ext cx="1519957" cy="943739"/>
      </dsp:txXfrm>
    </dsp:sp>
    <dsp:sp modelId="{16EC7BD8-1D84-406B-9238-35F4D42C406C}">
      <dsp:nvSpPr>
        <dsp:cNvPr id="0" name=""/>
        <dsp:cNvSpPr/>
      </dsp:nvSpPr>
      <dsp:spPr>
        <a:xfrm>
          <a:off x="3449648" y="1462191"/>
          <a:ext cx="1578679" cy="10024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C1E9DF-33A1-40ED-AC5B-151CEA6C494F}">
      <dsp:nvSpPr>
        <dsp:cNvPr id="0" name=""/>
        <dsp:cNvSpPr/>
      </dsp:nvSpPr>
      <dsp:spPr>
        <a:xfrm>
          <a:off x="3625056" y="1628829"/>
          <a:ext cx="1578679" cy="10024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If you have not seen this, please review </a:t>
          </a:r>
          <a:r>
            <a:rPr lang="en-US" sz="900" kern="1200">
              <a:hlinkClick xmlns:r="http://schemas.openxmlformats.org/officeDocument/2006/relationships" r:id="rId2"/>
            </a:rPr>
            <a:t>these slides </a:t>
          </a:r>
          <a:r>
            <a:rPr lang="en-US" sz="900" kern="1200"/>
            <a:t>on creating aliases. </a:t>
          </a:r>
        </a:p>
      </dsp:txBody>
      <dsp:txXfrm>
        <a:off x="3654417" y="1658190"/>
        <a:ext cx="1519957" cy="943739"/>
      </dsp:txXfrm>
    </dsp:sp>
    <dsp:sp modelId="{7406F617-C57C-4E4E-A327-0E023B46E15A}">
      <dsp:nvSpPr>
        <dsp:cNvPr id="0" name=""/>
        <dsp:cNvSpPr/>
      </dsp:nvSpPr>
      <dsp:spPr>
        <a:xfrm>
          <a:off x="5379145" y="1462191"/>
          <a:ext cx="1578679" cy="10024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1CD573-7874-49E7-9322-2B11827B2F9D}">
      <dsp:nvSpPr>
        <dsp:cNvPr id="0" name=""/>
        <dsp:cNvSpPr/>
      </dsp:nvSpPr>
      <dsp:spPr>
        <a:xfrm>
          <a:off x="5554553" y="1628829"/>
          <a:ext cx="1578679" cy="10024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If you have not configured any aliases and/or choose not to do it, you will have to launch wine and type the file path to the Torrent File Editor application.</a:t>
          </a:r>
        </a:p>
      </dsp:txBody>
      <dsp:txXfrm>
        <a:off x="5583914" y="1658190"/>
        <a:ext cx="1519957" cy="943739"/>
      </dsp:txXfrm>
    </dsp:sp>
    <dsp:sp modelId="{53F40EC1-FD68-4327-81F4-BE24432106D1}">
      <dsp:nvSpPr>
        <dsp:cNvPr id="0" name=""/>
        <dsp:cNvSpPr/>
      </dsp:nvSpPr>
      <dsp:spPr>
        <a:xfrm>
          <a:off x="5379145" y="2923785"/>
          <a:ext cx="1578679" cy="10024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F74369-A987-4D3E-B52A-34EFC02F7088}">
      <dsp:nvSpPr>
        <dsp:cNvPr id="0" name=""/>
        <dsp:cNvSpPr/>
      </dsp:nvSpPr>
      <dsp:spPr>
        <a:xfrm>
          <a:off x="5554553" y="3090423"/>
          <a:ext cx="1578679" cy="10024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Ex. wine /folder/folder/torrent-file-editor</a:t>
          </a:r>
        </a:p>
      </dsp:txBody>
      <dsp:txXfrm>
        <a:off x="5583914" y="3119784"/>
        <a:ext cx="1519957" cy="9437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0AD7F-AC5F-496A-93D9-0F0FD804F54D}">
      <dsp:nvSpPr>
        <dsp:cNvPr id="0" name=""/>
        <dsp:cNvSpPr/>
      </dsp:nvSpPr>
      <dsp:spPr>
        <a:xfrm>
          <a:off x="0" y="0"/>
          <a:ext cx="8175413" cy="184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uTorrent’s log file is resume.dat. This information can be obtained on the Internet.</a:t>
          </a:r>
        </a:p>
      </dsp:txBody>
      <dsp:txXfrm>
        <a:off x="53952" y="53952"/>
        <a:ext cx="6271493" cy="1734162"/>
      </dsp:txXfrm>
    </dsp:sp>
    <dsp:sp modelId="{9002A1F2-46C9-4558-BCBE-307C5C306977}">
      <dsp:nvSpPr>
        <dsp:cNvPr id="0" name=""/>
        <dsp:cNvSpPr/>
      </dsp:nvSpPr>
      <dsp:spPr>
        <a:xfrm>
          <a:off x="1442719" y="2251415"/>
          <a:ext cx="8175413" cy="1842066"/>
        </a:xfrm>
        <a:prstGeom prst="roundRect">
          <a:avLst>
            <a:gd name="adj" fmla="val 10000"/>
          </a:avLst>
        </a:prstGeom>
        <a:solidFill>
          <a:schemeClr val="accent2">
            <a:hueOff val="958067"/>
            <a:satOff val="-5475"/>
            <a:lumOff val="529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You will also see old versions of the file (resume.dat.old). You may also see this if you try to recover the deleted files on the system using foremost or a similar tool.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For the lab demonstration, we will not cover those, but you may want to consider those as well in your investigation. </a:t>
          </a:r>
        </a:p>
      </dsp:txBody>
      <dsp:txXfrm>
        <a:off x="1496671" y="2305367"/>
        <a:ext cx="5427445" cy="1734162"/>
      </dsp:txXfrm>
    </dsp:sp>
    <dsp:sp modelId="{96C595A5-6DAB-4167-829D-3E3BAD3AF5D3}">
      <dsp:nvSpPr>
        <dsp:cNvPr id="0" name=""/>
        <dsp:cNvSpPr/>
      </dsp:nvSpPr>
      <dsp:spPr>
        <a:xfrm>
          <a:off x="6978069" y="1448069"/>
          <a:ext cx="1197343" cy="119734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247471" y="1448069"/>
        <a:ext cx="658539" cy="9010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DB429-500C-4457-A401-C883DCE09A4C}">
      <dsp:nvSpPr>
        <dsp:cNvPr id="0" name=""/>
        <dsp:cNvSpPr/>
      </dsp:nvSpPr>
      <dsp:spPr>
        <a:xfrm>
          <a:off x="0" y="607"/>
          <a:ext cx="6628804" cy="14223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8B1B32-4FC8-4DB4-BC1C-EBC2A8D8DA31}">
      <dsp:nvSpPr>
        <dsp:cNvPr id="0" name=""/>
        <dsp:cNvSpPr/>
      </dsp:nvSpPr>
      <dsp:spPr>
        <a:xfrm>
          <a:off x="430272" y="320645"/>
          <a:ext cx="782314" cy="7823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2E4A3D-BCB3-4E21-8F3A-A8476EC0EABB}">
      <dsp:nvSpPr>
        <dsp:cNvPr id="0" name=""/>
        <dsp:cNvSpPr/>
      </dsp:nvSpPr>
      <dsp:spPr>
        <a:xfrm>
          <a:off x="1642860" y="607"/>
          <a:ext cx="4985943" cy="1422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36" tIns="150536" rIns="150536" bIns="150536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hlinkClick xmlns:r="http://schemas.openxmlformats.org/officeDocument/2006/relationships" r:id="rId3"/>
            </a:rPr>
            <a:t>https://www.forensicfocus.com/articles/forensic-analysis-of-the-%CE%BCtorrent-peer-to-peer-client-in-windows/</a:t>
          </a:r>
          <a:endParaRPr lang="en-US" sz="1500" kern="1200"/>
        </a:p>
      </dsp:txBody>
      <dsp:txXfrm>
        <a:off x="1642860" y="607"/>
        <a:ext cx="4985943" cy="1422390"/>
      </dsp:txXfrm>
    </dsp:sp>
    <dsp:sp modelId="{CB7659DD-9EBC-42F5-A500-1BBDAB2C3E82}">
      <dsp:nvSpPr>
        <dsp:cNvPr id="0" name=""/>
        <dsp:cNvSpPr/>
      </dsp:nvSpPr>
      <dsp:spPr>
        <a:xfrm>
          <a:off x="0" y="1778595"/>
          <a:ext cx="6628804" cy="14223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5A22F-9720-455D-9C5A-66EF8ADAAF86}">
      <dsp:nvSpPr>
        <dsp:cNvPr id="0" name=""/>
        <dsp:cNvSpPr/>
      </dsp:nvSpPr>
      <dsp:spPr>
        <a:xfrm>
          <a:off x="430272" y="2098633"/>
          <a:ext cx="782314" cy="78231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0CDD41-053E-4AEB-A199-1AF502150FFB}">
      <dsp:nvSpPr>
        <dsp:cNvPr id="0" name=""/>
        <dsp:cNvSpPr/>
      </dsp:nvSpPr>
      <dsp:spPr>
        <a:xfrm>
          <a:off x="1642860" y="1778595"/>
          <a:ext cx="4985943" cy="1422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36" tIns="150536" rIns="150536" bIns="150536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 methodology in this article will be used in this demonstration.</a:t>
          </a:r>
        </a:p>
      </dsp:txBody>
      <dsp:txXfrm>
        <a:off x="1642860" y="1778595"/>
        <a:ext cx="4985943" cy="1422390"/>
      </dsp:txXfrm>
    </dsp:sp>
    <dsp:sp modelId="{54DC6024-EDC2-42A3-9C61-CB1E44A4C03A}">
      <dsp:nvSpPr>
        <dsp:cNvPr id="0" name=""/>
        <dsp:cNvSpPr/>
      </dsp:nvSpPr>
      <dsp:spPr>
        <a:xfrm>
          <a:off x="0" y="3556583"/>
          <a:ext cx="6628804" cy="14223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A29DA5-4529-47C8-A79D-D140FA9A7565}">
      <dsp:nvSpPr>
        <dsp:cNvPr id="0" name=""/>
        <dsp:cNvSpPr/>
      </dsp:nvSpPr>
      <dsp:spPr>
        <a:xfrm>
          <a:off x="430272" y="3876620"/>
          <a:ext cx="782314" cy="782314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D40B58-4EBD-4B77-9288-CB5A9A205882}">
      <dsp:nvSpPr>
        <dsp:cNvPr id="0" name=""/>
        <dsp:cNvSpPr/>
      </dsp:nvSpPr>
      <dsp:spPr>
        <a:xfrm>
          <a:off x="1642860" y="3556583"/>
          <a:ext cx="4985943" cy="1422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36" tIns="150536" rIns="150536" bIns="150536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 following slides will demonstrate how to obtain the IP address and port number for each peer.  </a:t>
          </a:r>
        </a:p>
      </dsp:txBody>
      <dsp:txXfrm>
        <a:off x="1642860" y="3556583"/>
        <a:ext cx="4985943" cy="14223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9469C-7977-48CE-911B-10D7CEA9023E}">
      <dsp:nvSpPr>
        <dsp:cNvPr id="0" name=""/>
        <dsp:cNvSpPr/>
      </dsp:nvSpPr>
      <dsp:spPr>
        <a:xfrm>
          <a:off x="3005" y="1489637"/>
          <a:ext cx="2930524" cy="4993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You can geolocate the location of IP address online.</a:t>
          </a:r>
        </a:p>
      </dsp:txBody>
      <dsp:txXfrm>
        <a:off x="3005" y="1489637"/>
        <a:ext cx="2930524" cy="499326"/>
      </dsp:txXfrm>
    </dsp:sp>
    <dsp:sp modelId="{C856ABFB-408F-467D-8F0A-DB6E03D51018}">
      <dsp:nvSpPr>
        <dsp:cNvPr id="0" name=""/>
        <dsp:cNvSpPr/>
      </dsp:nvSpPr>
      <dsp:spPr>
        <a:xfrm>
          <a:off x="3005" y="1988964"/>
          <a:ext cx="2930524" cy="61487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8B7383-4F90-4E84-A995-8C1C2B23CD4A}">
      <dsp:nvSpPr>
        <dsp:cNvPr id="0" name=""/>
        <dsp:cNvSpPr/>
      </dsp:nvSpPr>
      <dsp:spPr>
        <a:xfrm>
          <a:off x="3343804" y="1489637"/>
          <a:ext cx="2930524" cy="49932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Some websites that allow you to do this:</a:t>
          </a:r>
        </a:p>
      </dsp:txBody>
      <dsp:txXfrm>
        <a:off x="3343804" y="1489637"/>
        <a:ext cx="2930524" cy="499326"/>
      </dsp:txXfrm>
    </dsp:sp>
    <dsp:sp modelId="{4B1888E4-66D8-4A11-A305-9B5DCAE96D3E}">
      <dsp:nvSpPr>
        <dsp:cNvPr id="0" name=""/>
        <dsp:cNvSpPr/>
      </dsp:nvSpPr>
      <dsp:spPr>
        <a:xfrm>
          <a:off x="3343804" y="1988964"/>
          <a:ext cx="2930524" cy="61487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hlinkClick xmlns:r="http://schemas.openxmlformats.org/officeDocument/2006/relationships" r:id="rId1"/>
            </a:rPr>
            <a:t>https://www.geolocation.com/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hlinkClick xmlns:r="http://schemas.openxmlformats.org/officeDocument/2006/relationships" r:id="rId2"/>
            </a:rPr>
            <a:t>https://www.iplocation.net/</a:t>
          </a:r>
          <a:endParaRPr lang="en-US" sz="1400" kern="1200"/>
        </a:p>
      </dsp:txBody>
      <dsp:txXfrm>
        <a:off x="3343804" y="1988964"/>
        <a:ext cx="2930524" cy="614879"/>
      </dsp:txXfrm>
    </dsp:sp>
    <dsp:sp modelId="{5F4B0229-887E-4E5C-9526-4F30E7978772}">
      <dsp:nvSpPr>
        <dsp:cNvPr id="0" name=""/>
        <dsp:cNvSpPr/>
      </dsp:nvSpPr>
      <dsp:spPr>
        <a:xfrm>
          <a:off x="6684602" y="1489637"/>
          <a:ext cx="2930524" cy="4993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Type in the IP address you want to lookup. </a:t>
          </a:r>
        </a:p>
      </dsp:txBody>
      <dsp:txXfrm>
        <a:off x="6684602" y="1489637"/>
        <a:ext cx="2930524" cy="499326"/>
      </dsp:txXfrm>
    </dsp:sp>
    <dsp:sp modelId="{A7627768-0EE0-43CB-868D-66A231746126}">
      <dsp:nvSpPr>
        <dsp:cNvPr id="0" name=""/>
        <dsp:cNvSpPr/>
      </dsp:nvSpPr>
      <dsp:spPr>
        <a:xfrm>
          <a:off x="6684602" y="1988964"/>
          <a:ext cx="2930524" cy="61487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7C708A-C09E-466E-B719-ADFDF622C212}">
      <dsp:nvSpPr>
        <dsp:cNvPr id="0" name=""/>
        <dsp:cNvSpPr/>
      </dsp:nvSpPr>
      <dsp:spPr>
        <a:xfrm>
          <a:off x="1299066" y="479565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061485-93F8-42A5-9958-A1F5D9402407}">
      <dsp:nvSpPr>
        <dsp:cNvPr id="0" name=""/>
        <dsp:cNvSpPr/>
      </dsp:nvSpPr>
      <dsp:spPr>
        <a:xfrm>
          <a:off x="111066" y="2893916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If you are uncomfortable with Python, use an online conversion calculator like Rapidtables. </a:t>
          </a:r>
        </a:p>
      </dsp:txBody>
      <dsp:txXfrm>
        <a:off x="111066" y="2893916"/>
        <a:ext cx="4320000" cy="720000"/>
      </dsp:txXfrm>
    </dsp:sp>
    <dsp:sp modelId="{17EA6B2F-DED0-49B0-B062-0B854EDC6F96}">
      <dsp:nvSpPr>
        <dsp:cNvPr id="0" name=""/>
        <dsp:cNvSpPr/>
      </dsp:nvSpPr>
      <dsp:spPr>
        <a:xfrm>
          <a:off x="6375066" y="479565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8C8174-89DB-437A-A44A-34297E8A264E}">
      <dsp:nvSpPr>
        <dsp:cNvPr id="0" name=""/>
        <dsp:cNvSpPr/>
      </dsp:nvSpPr>
      <dsp:spPr>
        <a:xfrm>
          <a:off x="5187066" y="2893916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Python can also be used in an IDE or text editor. Some recommended programs to write Python: Thonny, Geany, Notepadqq, Visual Studio Code/VSCodium. </a:t>
          </a:r>
        </a:p>
      </dsp:txBody>
      <dsp:txXfrm>
        <a:off x="5187066" y="2893916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F6E3-57F9-402E-BDBA-5B2DE11C8530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98C7-164A-4723-84F0-B1E4B080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224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88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6600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12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8484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19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41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1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56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67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9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8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42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21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76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25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3717A-E3C1-4BED-ABE0-B7069385E023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9D12B77-A31D-C8DE-2549-B9BD0788AE7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722" y="6044998"/>
            <a:ext cx="858078" cy="76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mhayward_UBALT\University%20of%20Baltimore\Weifeng%20Xu%20-%20DOJ_Team_Repository\DOJ_Case_Study\Malcolm_Deliverables\Illegal_Download_Case\Presentation\ID04_USN_Journal_Timeline.pptx#-1,23,Overview of what the timeline has about files of interest." TargetMode="External"/><Relationship Id="rId2" Type="http://schemas.openxmlformats.org/officeDocument/2006/relationships/hyperlink" Target="file:///C:\Users\mhayward_UBALT\University%20of%20Baltimore\Weifeng%20Xu%20-%20DOJ_Team_Repository\DOJ_Case_Study\Malcolm_Deliverables\Illegal_Download_Case\Presentation\ID03_MFT_Timeline.pptx#-1,30,Brief overview for files of interest.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D01_Disk_Image_and_Partitions.pptx#1. Illegal Download Case  Disk Image and Partitions" TargetMode="External"/><Relationship Id="rId2" Type="http://schemas.openxmlformats.org/officeDocument/2006/relationships/hyperlink" Target="ID00_Lab_Setup.pptx#1. Illegal Download   Lab Setu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ID04_USN_Journal_Timeline.pptx#1. Illegal Download Case  USN Journal Timeline" TargetMode="External"/><Relationship Id="rId5" Type="http://schemas.openxmlformats.org/officeDocument/2006/relationships/hyperlink" Target="ID03_MFT_Timeline.pptx#1. Illegal Download Case  MFT Timeline" TargetMode="External"/><Relationship Id="rId4" Type="http://schemas.openxmlformats.org/officeDocument/2006/relationships/hyperlink" Target="ID02_Registry_and_File_Directory.pptx#1. Illegal Download  Registry and File Directory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mhayward_UBALT\University%20of%20Baltimore\Weifeng%20Xu%20-%20DOJ_Team_Repository\DOJ_Case_Study\Malcolm_Deliverables\Illegal_Download_Case\Presentation\ID02_Registry_and_File_Directory.pptx#-1,44,What are torrent files?" TargetMode="External"/><Relationship Id="rId2" Type="http://schemas.openxmlformats.org/officeDocument/2006/relationships/hyperlink" Target="file:///C:\Users\mhayward_UBALT\University%20of%20Baltimore\Weifeng%20Xu%20-%20DOJ_Team_Repository\DOJ_Case_Study\Malcolm_Deliverables\Illegal_Download_Case\Presentation\ID02_Registry_and_File_Directory.pptx#-1,43,What are torrent applications?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schools.com/python/python_for_loops.asp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apidtables.com/convert/number/hex-to-decimal.html?x=A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ID06_File_Signature.pptx#1. Illegal Download Case  File Signatur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FswNCU5CKA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KYavEryz34Q" TargetMode="External"/><Relationship Id="rId4" Type="http://schemas.openxmlformats.org/officeDocument/2006/relationships/hyperlink" Target="https://youtu.be/xH00ikD1oDo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4F6A2723-A6E9-48DB-B408-0352E1957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>
            <a:normAutofit/>
          </a:bodyPr>
          <a:lstStyle/>
          <a:p>
            <a:r>
              <a:rPr lang="en-US" dirty="0"/>
              <a:t>Forensic Science – Cyber Investigations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998E7-D42B-4F89-98CB-92B2D0392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397000"/>
            <a:ext cx="7766936" cy="2653836"/>
          </a:xfrm>
        </p:spPr>
        <p:txBody>
          <a:bodyPr>
            <a:normAutofit/>
          </a:bodyPr>
          <a:lstStyle/>
          <a:p>
            <a:r>
              <a:rPr lang="en-US" dirty="0"/>
              <a:t>P2P Data Leakage</a:t>
            </a:r>
            <a:br>
              <a:rPr lang="en-US" dirty="0"/>
            </a:br>
            <a:r>
              <a:rPr lang="en-US" dirty="0"/>
              <a:t>(uTorrent Log File)</a:t>
            </a:r>
          </a:p>
        </p:txBody>
      </p:sp>
    </p:spTree>
    <p:extLst>
      <p:ext uri="{BB962C8B-B14F-4D97-AF65-F5344CB8AC3E}">
        <p14:creationId xmlns:p14="http://schemas.microsoft.com/office/powerpoint/2010/main" val="1734229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053B0-9781-46CC-B465-2694D4945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dirty="0" err="1"/>
              <a:t>Regripper</a:t>
            </a:r>
            <a:r>
              <a:rPr lang="en-US" dirty="0"/>
              <a:t> to find out </a:t>
            </a:r>
            <a:r>
              <a:rPr lang="en-US" dirty="0">
                <a:solidFill>
                  <a:srgbClr val="C00000"/>
                </a:solidFill>
              </a:rPr>
              <a:t>when</a:t>
            </a:r>
            <a:r>
              <a:rPr lang="en-US" dirty="0"/>
              <a:t> uTorrent could have been installed.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D802DA-5A18-4CEB-81D5-CB42A0FE8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199" y="1819275"/>
            <a:ext cx="8490735" cy="3990975"/>
          </a:xfrm>
        </p:spPr>
      </p:pic>
    </p:spTree>
    <p:extLst>
      <p:ext uri="{BB962C8B-B14F-4D97-AF65-F5344CB8AC3E}">
        <p14:creationId xmlns:p14="http://schemas.microsoft.com/office/powerpoint/2010/main" val="1253795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0C413-9B37-44E4-A247-909B0FD16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i="1" dirty="0">
                <a:solidFill>
                  <a:srgbClr val="7030A0"/>
                </a:solidFill>
              </a:rPr>
              <a:t>grep</a:t>
            </a:r>
            <a:r>
              <a:rPr lang="en-US" dirty="0"/>
              <a:t> to get relevant file paths for uTorrent.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DB021F-0670-4224-BC23-713641494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812550"/>
            <a:ext cx="10323137" cy="3824679"/>
          </a:xfrm>
        </p:spPr>
      </p:pic>
    </p:spTree>
    <p:extLst>
      <p:ext uri="{BB962C8B-B14F-4D97-AF65-F5344CB8AC3E}">
        <p14:creationId xmlns:p14="http://schemas.microsoft.com/office/powerpoint/2010/main" val="2368783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1060AB-D05B-4B20-87B8-79EAEB906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Explanation 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3A773-CBC7-4B66-B263-97DA1FBA1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90"/>
            <a:ext cx="8470898" cy="3429260"/>
          </a:xfrm>
        </p:spPr>
        <p:txBody>
          <a:bodyPr>
            <a:normAutofit/>
          </a:bodyPr>
          <a:lstStyle/>
          <a:p>
            <a:r>
              <a:rPr lang="en-US" dirty="0"/>
              <a:t>uTorrent is the torrent application on the system.</a:t>
            </a:r>
          </a:p>
          <a:p>
            <a:pPr lvl="1"/>
            <a:r>
              <a:rPr lang="en-US" dirty="0"/>
              <a:t>The uninstall key for uTorrent was created on 03/21/2021 at 20:39:08. </a:t>
            </a:r>
          </a:p>
          <a:p>
            <a:pPr lvl="1"/>
            <a:r>
              <a:rPr lang="en-US" dirty="0"/>
              <a:t>uTorrent.exe is on the system’s Desktop directory.</a:t>
            </a:r>
          </a:p>
          <a:p>
            <a:pPr lvl="1"/>
            <a:r>
              <a:rPr lang="en-US" dirty="0"/>
              <a:t>A uTorrent.exe also exists in Users/Kamryn/</a:t>
            </a:r>
            <a:r>
              <a:rPr lang="en-US" dirty="0" err="1"/>
              <a:t>AppData</a:t>
            </a:r>
            <a:r>
              <a:rPr lang="en-US" dirty="0"/>
              <a:t>/Roaming/uTorrent.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  <p:sp>
        <p:nvSpPr>
          <p:cNvPr id="18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07372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09BBFB-D62F-4E83-9348-3AD97F235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Alternate Ways of Answering the Question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10A90E7-64C3-7943-D6F6-E14508B919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4524480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5122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E6BF4-DE20-49E2-9457-E4F27FD61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8. What torrent files are on the pc?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741A5-5401-48C4-8698-B7C3FB129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>
            <a:normAutofit/>
          </a:bodyPr>
          <a:lstStyle/>
          <a:p>
            <a:r>
              <a:rPr lang="en-US"/>
              <a:t>Tool Used:</a:t>
            </a:r>
          </a:p>
          <a:p>
            <a:pPr lvl="1"/>
            <a:r>
              <a:rPr lang="en-US"/>
              <a:t>None</a:t>
            </a:r>
          </a:p>
          <a:p>
            <a:pPr lvl="1"/>
            <a:endParaRPr lang="en-US"/>
          </a:p>
          <a:p>
            <a:endParaRPr lang="en-US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738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4523F-B786-4BB9-A8C2-A180B1483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grep to search for the torrent files.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6E4B61D-58D0-4ED7-BC50-29BB69BF4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978" y="1859161"/>
            <a:ext cx="10818043" cy="3139678"/>
          </a:xfrm>
        </p:spPr>
      </p:pic>
    </p:spTree>
    <p:extLst>
      <p:ext uri="{BB962C8B-B14F-4D97-AF65-F5344CB8AC3E}">
        <p14:creationId xmlns:p14="http://schemas.microsoft.com/office/powerpoint/2010/main" val="1041621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1060AB-D05B-4B20-87B8-79EAEB906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Explanation 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3A773-CBC7-4B66-B263-97DA1FBA1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>
            <a:normAutofit/>
          </a:bodyPr>
          <a:lstStyle/>
          <a:p>
            <a:r>
              <a:rPr lang="en-US" dirty="0"/>
              <a:t>There are two torrent files:</a:t>
            </a:r>
          </a:p>
          <a:p>
            <a:pPr lvl="1"/>
            <a:r>
              <a:rPr lang="en-US" dirty="0"/>
              <a:t>Sample-1.mp3.torrent</a:t>
            </a:r>
          </a:p>
          <a:p>
            <a:pPr lvl="1"/>
            <a:r>
              <a:rPr lang="en-US" dirty="0"/>
              <a:t>Contraband.mp3.torrent</a:t>
            </a:r>
          </a:p>
          <a:p>
            <a:r>
              <a:rPr lang="en-US" dirty="0"/>
              <a:t>While there are two torrent files, there are four altogether:</a:t>
            </a:r>
          </a:p>
          <a:p>
            <a:pPr lvl="1"/>
            <a:r>
              <a:rPr lang="en-US" dirty="0"/>
              <a:t>Two reside in the Downloads/Torrents directory.</a:t>
            </a:r>
          </a:p>
          <a:p>
            <a:pPr lvl="1"/>
            <a:r>
              <a:rPr lang="en-US" dirty="0"/>
              <a:t>Two reside in Users/Kamryn/</a:t>
            </a:r>
            <a:r>
              <a:rPr lang="en-US" dirty="0" err="1"/>
              <a:t>AppData</a:t>
            </a:r>
            <a:r>
              <a:rPr lang="en-US" dirty="0"/>
              <a:t>/Roaming/uTorrent.</a:t>
            </a:r>
          </a:p>
          <a:p>
            <a:r>
              <a:rPr lang="en-US" dirty="0"/>
              <a:t>Timeline data from the </a:t>
            </a:r>
            <a:r>
              <a:rPr lang="en-US" dirty="0">
                <a:hlinkClick r:id="rId2" action="ppaction://hlinkpres?slideindex=30&amp;slidetitle=Brief overview for files of interest."/>
              </a:rPr>
              <a:t>MFT</a:t>
            </a:r>
            <a:r>
              <a:rPr lang="en-US" dirty="0"/>
              <a:t> and </a:t>
            </a:r>
            <a:r>
              <a:rPr lang="en-US" dirty="0">
                <a:hlinkClick r:id="rId3" action="ppaction://hlinkpres?slideindex=23&amp;slidetitle=Overview of what the timeline has about files of interest."/>
              </a:rPr>
              <a:t>USN Journal </a:t>
            </a:r>
            <a:r>
              <a:rPr lang="en-US" dirty="0"/>
              <a:t>should show us timestamps related to these files. Alternatively, use </a:t>
            </a:r>
            <a:r>
              <a:rPr lang="en-US" i="1" err="1"/>
              <a:t>istat</a:t>
            </a:r>
            <a:r>
              <a:rPr lang="en-US" dirty="0"/>
              <a:t> to get timestamps for each torrent file.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2790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9BBFB-D62F-4E83-9348-3AD97F235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Ways of Answering the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FDB36-9888-4AC3-AA44-934D9FA49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could manually look for these files by going through each directory. This is inefficient compared to searching for it with </a:t>
            </a:r>
            <a:r>
              <a:rPr lang="en-US" dirty="0" err="1"/>
              <a:t>fls</a:t>
            </a:r>
            <a:r>
              <a:rPr lang="en-US" dirty="0"/>
              <a:t>, but it is an option.</a:t>
            </a:r>
          </a:p>
          <a:p>
            <a:r>
              <a:rPr lang="en-US" dirty="0" err="1"/>
              <a:t>Regripper’s</a:t>
            </a:r>
            <a:r>
              <a:rPr lang="en-US" dirty="0"/>
              <a:t> </a:t>
            </a:r>
            <a:r>
              <a:rPr lang="en-US" i="1" dirty="0" err="1">
                <a:solidFill>
                  <a:srgbClr val="7030A0"/>
                </a:solidFill>
              </a:rPr>
              <a:t>recentdocs</a:t>
            </a:r>
            <a:r>
              <a:rPr lang="en-US" dirty="0"/>
              <a:t> plugin was used back on question #5. It could be used again since both torrent files were in the output; however, you would not have specific information about where these files were on the system.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038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0BD4A-3B86-445A-8688-7B99BA887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9. For the torrent files on the pc: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E866A-FAE0-47D2-9389-F1516E32F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a. What was the original file?</a:t>
            </a:r>
          </a:p>
          <a:p>
            <a:r>
              <a:rPr lang="en-US" dirty="0"/>
              <a:t>b. What trackers are on the torrent file? </a:t>
            </a:r>
          </a:p>
          <a:p>
            <a:r>
              <a:rPr lang="en-US" dirty="0"/>
              <a:t>c. What torrent application created it? </a:t>
            </a:r>
          </a:p>
          <a:p>
            <a:r>
              <a:rPr lang="en-US" dirty="0"/>
              <a:t>d. When was the torrent file created? 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Tool Used: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Torrent File Editor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665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35A87-D462-48ED-87B3-EF653F657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i="1" dirty="0" err="1">
                <a:solidFill>
                  <a:srgbClr val="7030A0"/>
                </a:solidFill>
              </a:rPr>
              <a:t>icat</a:t>
            </a:r>
            <a:r>
              <a:rPr lang="en-US" dirty="0"/>
              <a:t> to extract the torrent files.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DDF9C90-E3B1-4314-9DD4-6B8FE2745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596420"/>
            <a:ext cx="9804662" cy="4549856"/>
          </a:xfrm>
        </p:spPr>
      </p:pic>
    </p:spTree>
    <p:extLst>
      <p:ext uri="{BB962C8B-B14F-4D97-AF65-F5344CB8AC3E}">
        <p14:creationId xmlns:p14="http://schemas.microsoft.com/office/powerpoint/2010/main" val="2863024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F976E-1D00-491E-B3CB-54FF29465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anchor="ctr">
            <a:normAutofit/>
          </a:bodyPr>
          <a:lstStyle/>
          <a:p>
            <a:r>
              <a:rPr lang="en-US" dirty="0"/>
              <a:t>Previous Presentations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DE64333-B946-461A-A9F9-73B4A1B5F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918" y="1109145"/>
            <a:ext cx="6341016" cy="46039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>
                <a:hlinkClick r:id="rId2"/>
              </a:rPr>
              <a:t>0. Lab Setup</a:t>
            </a:r>
            <a:endParaRPr lang="en-US"/>
          </a:p>
          <a:p>
            <a:pPr marL="0" indent="0">
              <a:buNone/>
            </a:pPr>
            <a:r>
              <a:rPr lang="en-US">
                <a:hlinkClick r:id="rId3"/>
              </a:rPr>
              <a:t>1. Disk Image and Partitions</a:t>
            </a:r>
            <a:endParaRPr lang="en-US"/>
          </a:p>
          <a:p>
            <a:pPr marL="0" indent="0">
              <a:buNone/>
            </a:pPr>
            <a:r>
              <a:rPr lang="en-US">
                <a:hlinkClick r:id="rId4"/>
              </a:rPr>
              <a:t>2. Registry and File Directory </a:t>
            </a:r>
            <a:endParaRPr lang="en-US"/>
          </a:p>
          <a:p>
            <a:pPr marL="0" indent="0">
              <a:buNone/>
            </a:pPr>
            <a:r>
              <a:rPr lang="en-US">
                <a:hlinkClick r:id="rId5"/>
              </a:rPr>
              <a:t>3. MFT Timeline</a:t>
            </a:r>
            <a:endParaRPr lang="en-US"/>
          </a:p>
          <a:p>
            <a:pPr marL="0" indent="0">
              <a:buNone/>
            </a:pPr>
            <a:r>
              <a:rPr lang="en-US">
                <a:hlinkClick r:id="rId6"/>
              </a:rPr>
              <a:t>4. USN Journal Timeline</a:t>
            </a:r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45955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9F07D-4AD4-40D6-B18B-33AB40580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Verify that you have genuine copies.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D1636E9-BC4B-4B0F-A91C-235022F92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735345"/>
            <a:ext cx="9380456" cy="352481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8DAE23-559A-478E-A996-D6A7302C8FC1}"/>
              </a:ext>
            </a:extLst>
          </p:cNvPr>
          <p:cNvSpPr txBox="1"/>
          <p:nvPr/>
        </p:nvSpPr>
        <p:spPr>
          <a:xfrm>
            <a:off x="838200" y="5260157"/>
            <a:ext cx="550095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Note: You are encouraged to also verify the SHA1 hash.</a:t>
            </a:r>
          </a:p>
        </p:txBody>
      </p:sp>
    </p:spTree>
    <p:extLst>
      <p:ext uri="{BB962C8B-B14F-4D97-AF65-F5344CB8AC3E}">
        <p14:creationId xmlns:p14="http://schemas.microsoft.com/office/powerpoint/2010/main" val="2712550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FFAD-227E-4B73-83DA-B5E83F058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Verify that the extracted files are the same as the ones in Users/Kamryn/</a:t>
            </a:r>
            <a:r>
              <a:rPr lang="en-US" dirty="0" err="1"/>
              <a:t>AppData</a:t>
            </a:r>
            <a:r>
              <a:rPr lang="en-US" dirty="0"/>
              <a:t>/Roaming/uTorrent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5813F98-D0E4-412C-813B-940EAB3FB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842113"/>
            <a:ext cx="10257148" cy="344632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4193A2-C222-4549-8887-78A5D07893CF}"/>
              </a:ext>
            </a:extLst>
          </p:cNvPr>
          <p:cNvSpPr txBox="1"/>
          <p:nvPr/>
        </p:nvSpPr>
        <p:spPr>
          <a:xfrm>
            <a:off x="838200" y="5288437"/>
            <a:ext cx="550095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Note: You are encouraged to also verify the SHA1 hash.</a:t>
            </a:r>
          </a:p>
        </p:txBody>
      </p:sp>
    </p:spTree>
    <p:extLst>
      <p:ext uri="{BB962C8B-B14F-4D97-AF65-F5344CB8AC3E}">
        <p14:creationId xmlns:p14="http://schemas.microsoft.com/office/powerpoint/2010/main" val="1782044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060AB-D05B-4B20-87B8-79EAEB90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Explanation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3A773-CBC7-4B66-B263-97DA1FBA1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extracted the torrent files using </a:t>
            </a:r>
            <a:r>
              <a:rPr lang="en-US" i="1" dirty="0" err="1">
                <a:solidFill>
                  <a:srgbClr val="7030A0"/>
                </a:solidFill>
              </a:rPr>
              <a:t>icat</a:t>
            </a:r>
            <a:r>
              <a:rPr lang="en-US" dirty="0"/>
              <a:t>. </a:t>
            </a:r>
          </a:p>
          <a:p>
            <a:r>
              <a:rPr lang="en-US" dirty="0"/>
              <a:t>The torrent files we have in our new Torrents folder are the same files that are on the system. </a:t>
            </a:r>
          </a:p>
          <a:p>
            <a:pPr lvl="1"/>
            <a:r>
              <a:rPr lang="en-US" dirty="0"/>
              <a:t>We verified this by comparing the md5 hashes. (Similarly, you can use other hash algorithms to verify that these files are the same and is recommended.)</a:t>
            </a:r>
          </a:p>
          <a:p>
            <a:r>
              <a:rPr lang="en-US" dirty="0"/>
              <a:t>It appears that the torrent application may have duplicated the torrent files, because the torrent files appear in two separate locations. </a:t>
            </a:r>
          </a:p>
          <a:p>
            <a:pPr lvl="1"/>
            <a:r>
              <a:rPr lang="en-US" dirty="0"/>
              <a:t>download or upload?</a:t>
            </a:r>
          </a:p>
        </p:txBody>
      </p:sp>
    </p:spTree>
    <p:extLst>
      <p:ext uri="{BB962C8B-B14F-4D97-AF65-F5344CB8AC3E}">
        <p14:creationId xmlns:p14="http://schemas.microsoft.com/office/powerpoint/2010/main" val="4156891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3D3526-E062-465B-BB75-43C247110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As a reminder: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84986EA-DE05-9DF4-1742-284022B594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5335506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5183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8D5A6-D3F0-4ED4-BDAB-8E33D5BB9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Torrent File Editor to analyze the torrent files.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D05F1FE-1C4E-46E2-A88D-E489476A5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069541"/>
            <a:ext cx="8154971" cy="3020934"/>
          </a:xfrm>
        </p:spPr>
      </p:pic>
    </p:spTree>
    <p:extLst>
      <p:ext uri="{BB962C8B-B14F-4D97-AF65-F5344CB8AC3E}">
        <p14:creationId xmlns:p14="http://schemas.microsoft.com/office/powerpoint/2010/main" val="1849293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B85CB-CBBF-4388-9A45-E4531B73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GUI will open. You should see: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3AED67-794C-422C-8565-3CBD7BBCF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690688"/>
            <a:ext cx="5962651" cy="46577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976747-B926-4D46-B99D-D5988F43662C}"/>
              </a:ext>
            </a:extLst>
          </p:cNvPr>
          <p:cNvSpPr txBox="1"/>
          <p:nvPr/>
        </p:nvSpPr>
        <p:spPr>
          <a:xfrm>
            <a:off x="7610475" y="2598300"/>
            <a:ext cx="3981450" cy="28623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For Sample-1.mp3.torrent:</a:t>
            </a:r>
          </a:p>
          <a:p>
            <a:endParaRPr lang="en-US" dirty="0"/>
          </a:p>
          <a:p>
            <a:r>
              <a:rPr lang="en-US" dirty="0"/>
              <a:t>Source File: Sample-1.mp3</a:t>
            </a:r>
          </a:p>
          <a:p>
            <a:endParaRPr lang="en-US" dirty="0"/>
          </a:p>
          <a:p>
            <a:r>
              <a:rPr lang="en-US" dirty="0"/>
              <a:t>App That Created It: uTorrent 3.5.5</a:t>
            </a:r>
          </a:p>
          <a:p>
            <a:endParaRPr lang="en-US" dirty="0"/>
          </a:p>
          <a:p>
            <a:r>
              <a:rPr lang="en-US" dirty="0"/>
              <a:t>Created on: 03/21/2021 at 4:42:39 PM (EDT)</a:t>
            </a:r>
          </a:p>
          <a:p>
            <a:endParaRPr lang="en-US" dirty="0"/>
          </a:p>
          <a:p>
            <a:r>
              <a:rPr lang="en-US" dirty="0"/>
              <a:t>Trackers: *too many to list*</a:t>
            </a:r>
          </a:p>
        </p:txBody>
      </p:sp>
    </p:spTree>
    <p:extLst>
      <p:ext uri="{BB962C8B-B14F-4D97-AF65-F5344CB8AC3E}">
        <p14:creationId xmlns:p14="http://schemas.microsoft.com/office/powerpoint/2010/main" val="1705779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BB992-FEE4-4CA4-B42F-2D16E2CED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Torrent File Editor to analyze the torrent files.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77A786-E1BD-4CA7-9707-7E9FF41A5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213742"/>
            <a:ext cx="9295614" cy="3046414"/>
          </a:xfrm>
        </p:spPr>
      </p:pic>
    </p:spTree>
    <p:extLst>
      <p:ext uri="{BB962C8B-B14F-4D97-AF65-F5344CB8AC3E}">
        <p14:creationId xmlns:p14="http://schemas.microsoft.com/office/powerpoint/2010/main" val="4270238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B4092-88EF-49D3-B998-F88C869BA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GUI will open. You should see: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C757A4-1BAF-48D0-868F-B9F9FA8BA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199" y="1690688"/>
            <a:ext cx="5553075" cy="41957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9E73F3-1DB6-4376-AC22-675230F1DF20}"/>
              </a:ext>
            </a:extLst>
          </p:cNvPr>
          <p:cNvSpPr txBox="1"/>
          <p:nvPr/>
        </p:nvSpPr>
        <p:spPr>
          <a:xfrm>
            <a:off x="7143750" y="2357408"/>
            <a:ext cx="3943350" cy="31393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For Contraband.mp3.torrent:</a:t>
            </a:r>
          </a:p>
          <a:p>
            <a:endParaRPr lang="en-US" dirty="0"/>
          </a:p>
          <a:p>
            <a:r>
              <a:rPr lang="en-US" dirty="0"/>
              <a:t>Source File: Contraband.mp3</a:t>
            </a:r>
          </a:p>
          <a:p>
            <a:endParaRPr lang="en-US" dirty="0"/>
          </a:p>
          <a:p>
            <a:r>
              <a:rPr lang="en-US" dirty="0"/>
              <a:t>App That Created It: </a:t>
            </a:r>
            <a:r>
              <a:rPr lang="en-US" dirty="0" err="1"/>
              <a:t>qBittorrent</a:t>
            </a:r>
            <a:r>
              <a:rPr lang="en-US" dirty="0"/>
              <a:t> v4.3.3</a:t>
            </a:r>
          </a:p>
          <a:p>
            <a:endParaRPr lang="en-US" dirty="0"/>
          </a:p>
          <a:p>
            <a:r>
              <a:rPr lang="en-US" dirty="0"/>
              <a:t>Created On: 03/27/2021 at 10:05:03 AM (EDT)</a:t>
            </a:r>
          </a:p>
          <a:p>
            <a:endParaRPr lang="en-US" dirty="0"/>
          </a:p>
          <a:p>
            <a:r>
              <a:rPr lang="en-US" dirty="0"/>
              <a:t>Trackers: *too many to list*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888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060AB-D05B-4B20-87B8-79EAEB90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Explanation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3A773-CBC7-4B66-B263-97DA1FBA1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i="1" dirty="0">
                <a:solidFill>
                  <a:srgbClr val="7030A0"/>
                </a:solidFill>
              </a:rPr>
              <a:t>torrent-file-editor-0.3.17-x64.exe </a:t>
            </a:r>
            <a:r>
              <a:rPr lang="en-US" dirty="0"/>
              <a:t>(called by the torrent-file-editor alias), we discovered how and when these torrent files were created.</a:t>
            </a:r>
          </a:p>
          <a:p>
            <a:pPr lvl="1"/>
            <a:r>
              <a:rPr lang="en-US" dirty="0"/>
              <a:t>The version of uTorrent that created </a:t>
            </a:r>
            <a:r>
              <a:rPr lang="en-US" i="1" dirty="0">
                <a:solidFill>
                  <a:srgbClr val="7030A0"/>
                </a:solidFill>
              </a:rPr>
              <a:t>Sample-1.mp3.torrent </a:t>
            </a:r>
            <a:r>
              <a:rPr lang="en-US" dirty="0"/>
              <a:t>matches the version the uTorrent on the system is: </a:t>
            </a:r>
            <a:r>
              <a:rPr lang="en-US" i="1" dirty="0">
                <a:solidFill>
                  <a:srgbClr val="7030A0"/>
                </a:solidFill>
              </a:rPr>
              <a:t>uTorrent 3.5.5</a:t>
            </a:r>
          </a:p>
          <a:p>
            <a:pPr lvl="1"/>
            <a:r>
              <a:rPr lang="en-US" i="1" dirty="0">
                <a:solidFill>
                  <a:srgbClr val="7030A0"/>
                </a:solidFill>
              </a:rPr>
              <a:t>Contraband.mp3.torrent </a:t>
            </a:r>
            <a:r>
              <a:rPr lang="en-US" dirty="0"/>
              <a:t>may not have been made on this system. The user in this case had uTorrent, not </a:t>
            </a:r>
            <a:r>
              <a:rPr lang="en-US" dirty="0" err="1"/>
              <a:t>qBittorrent</a:t>
            </a:r>
            <a:r>
              <a:rPr lang="en-US" dirty="0"/>
              <a:t>, which is another torrent application. It is possible that this file was downloaded from somewhere else and/or sent to the user via messaging, emails, or a similar service. </a:t>
            </a:r>
          </a:p>
        </p:txBody>
      </p:sp>
    </p:spTree>
    <p:extLst>
      <p:ext uri="{BB962C8B-B14F-4D97-AF65-F5344CB8AC3E}">
        <p14:creationId xmlns:p14="http://schemas.microsoft.com/office/powerpoint/2010/main" val="2061455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A87A5-99D5-4A38-A399-CB3D8C311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 Does the torrent application have a log file? If so, where is it located?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5FDAC-68CE-4D35-B80F-12A721E1F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Tool Used: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None</a:t>
            </a:r>
          </a:p>
          <a:p>
            <a:r>
              <a:rPr lang="en-US" dirty="0"/>
              <a:t>The name of the log file does not make it obvious that it is a log file. A Google (and/or another search engine) search will tell us that the log file is titled ‘resume.dat’.  </a:t>
            </a:r>
          </a:p>
          <a:p>
            <a:pPr lvl="1"/>
            <a:r>
              <a:rPr lang="en-US" dirty="0"/>
              <a:t>Read this article on where the log file and other important files are located: https://www.forensicfocus.com/articles/forensic-analysis-of-the-%CE%BCtorrent-peer-to-peer-client-in-windows/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190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29A791-C9F2-4FDC-9A61-0471822F9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BB2BFB8-47EE-5E6A-1051-17CF6458B6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6750911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7464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E9F96-14D5-475C-BB9F-B6B46195C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grep to find the log file.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443E0D-0120-41C6-9F28-4B6DEB8FE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690688"/>
            <a:ext cx="10515600" cy="4213447"/>
          </a:xfrm>
        </p:spPr>
      </p:pic>
    </p:spTree>
    <p:extLst>
      <p:ext uri="{BB962C8B-B14F-4D97-AF65-F5344CB8AC3E}">
        <p14:creationId xmlns:p14="http://schemas.microsoft.com/office/powerpoint/2010/main" val="4162624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1060AB-D05B-4B20-87B8-79EAEB906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Explanation 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D3B3EBD-6455-F561-D473-2D5E2A11CE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3156623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6276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rge tree surrounded by tall trees autumn">
            <a:extLst>
              <a:ext uri="{FF2B5EF4-FFF2-40B4-BE49-F238E27FC236}">
                <a16:creationId xmlns:a16="http://schemas.microsoft.com/office/drawing/2014/main" id="{647F4A70-BA6E-D88C-4864-547B8795A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35" r="6956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09BBFB-D62F-4E83-9348-3AD97F235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Alternate Ways of Answering the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FDB36-9888-4AC3-AA44-934D9FA49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en-US" dirty="0"/>
              <a:t>You could manually find this file by looking through the volume, but it is inefficient compared to what </a:t>
            </a:r>
            <a:r>
              <a:rPr lang="en-US" i="1" err="1"/>
              <a:t>fls</a:t>
            </a:r>
            <a:r>
              <a:rPr lang="en-US" dirty="0"/>
              <a:t> and </a:t>
            </a:r>
            <a:r>
              <a:rPr lang="en-US" i="1"/>
              <a:t>tree</a:t>
            </a:r>
            <a:r>
              <a:rPr lang="en-US" dirty="0"/>
              <a:t> will do for you.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39864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25768A-AC4F-4637-9968-D6433FE1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11. Analyze the torrent application’s log file: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25ADD-550A-4970-B695-B4D40824D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a. What are the IP addresses and port numbers for each peer?</a:t>
            </a:r>
            <a:endParaRPr lang="en-US"/>
          </a:p>
          <a:p>
            <a:pPr>
              <a:lnSpc>
                <a:spcPct val="90000"/>
              </a:lnSpc>
            </a:pPr>
            <a:r>
              <a:rPr lang="en-US" dirty="0"/>
              <a:t>b. What torrents were added to the app?</a:t>
            </a:r>
            <a:endParaRPr lang="en-US"/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Tool Used:</a:t>
            </a:r>
          </a:p>
          <a:p>
            <a:pPr lvl="1">
              <a:lnSpc>
                <a:spcPct val="90000"/>
              </a:lnSpc>
            </a:pPr>
            <a:r>
              <a:rPr lang="en-US" err="1"/>
              <a:t>Icat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/>
              <a:t>Python</a:t>
            </a:r>
          </a:p>
          <a:p>
            <a:pPr lvl="1">
              <a:lnSpc>
                <a:spcPct val="90000"/>
              </a:lnSpc>
            </a:pPr>
            <a:r>
              <a:rPr lang="en-US" err="1"/>
              <a:t>Regripper</a:t>
            </a:r>
            <a:endParaRPr lang="en-US"/>
          </a:p>
          <a:p>
            <a:pPr lvl="2">
              <a:lnSpc>
                <a:spcPct val="90000"/>
              </a:lnSpc>
            </a:pPr>
            <a:r>
              <a:rPr lang="en-US" err="1"/>
              <a:t>ips</a:t>
            </a:r>
            <a:r>
              <a:rPr lang="en-US"/>
              <a:t> plugin</a:t>
            </a:r>
          </a:p>
          <a:p>
            <a:pPr lvl="1">
              <a:lnSpc>
                <a:spcPct val="90000"/>
              </a:lnSpc>
            </a:pPr>
            <a:r>
              <a:rPr lang="en-US"/>
              <a:t>Torrent File Editor</a:t>
            </a:r>
          </a:p>
          <a:p>
            <a:pPr lvl="1">
              <a:lnSpc>
                <a:spcPct val="90000"/>
              </a:lnSpc>
            </a:pPr>
            <a:r>
              <a:rPr lang="en-US" err="1"/>
              <a:t>Rapidtables</a:t>
            </a:r>
            <a:r>
              <a:rPr lang="en-US"/>
              <a:t> or other Online Conversion Calculator (alternatively)</a:t>
            </a:r>
          </a:p>
          <a:p>
            <a:pPr lvl="1">
              <a:lnSpc>
                <a:spcPct val="90000"/>
              </a:lnSpc>
            </a:pPr>
            <a:r>
              <a:rPr lang="en-US"/>
              <a:t>IDE or Code Editor (optional)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16420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243CD8-08F3-4CF0-B8E1-6C64A4FA7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As a reminder, please read through this article by former HSI special agent Michael Godfrey: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2C1BE87-6952-1158-B8A5-AF7C6F6124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5345939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2830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3A658-4D2A-4AA0-B17B-7AE473588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i="1" dirty="0" err="1">
                <a:solidFill>
                  <a:srgbClr val="7030A0"/>
                </a:solidFill>
              </a:rPr>
              <a:t>icat</a:t>
            </a:r>
            <a:r>
              <a:rPr lang="en-US" dirty="0"/>
              <a:t> to extract the log file.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1F1FE6-E7AF-450E-9112-50B72E61A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876623"/>
            <a:ext cx="9870649" cy="3685191"/>
          </a:xfrm>
        </p:spPr>
      </p:pic>
    </p:spTree>
    <p:extLst>
      <p:ext uri="{BB962C8B-B14F-4D97-AF65-F5344CB8AC3E}">
        <p14:creationId xmlns:p14="http://schemas.microsoft.com/office/powerpoint/2010/main" val="16819657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F62FC-18A6-4991-907C-2EE72ABFB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Verify that you have a genuine copy.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74EBEF4-F90C-4982-942C-40B359A3E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976277"/>
            <a:ext cx="10068612" cy="3472415"/>
          </a:xfrm>
        </p:spPr>
      </p:pic>
    </p:spTree>
    <p:extLst>
      <p:ext uri="{BB962C8B-B14F-4D97-AF65-F5344CB8AC3E}">
        <p14:creationId xmlns:p14="http://schemas.microsoft.com/office/powerpoint/2010/main" val="3541109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DF43E-2295-4E6B-8A33-B01FDE4FB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Torrent File Editor to analyze the log file.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488AB6-0A58-404B-8B22-DAC9D14B5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000792"/>
            <a:ext cx="8956249" cy="3155670"/>
          </a:xfrm>
        </p:spPr>
      </p:pic>
    </p:spTree>
    <p:extLst>
      <p:ext uri="{BB962C8B-B14F-4D97-AF65-F5344CB8AC3E}">
        <p14:creationId xmlns:p14="http://schemas.microsoft.com/office/powerpoint/2010/main" val="17005596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1F702-3195-4865-B633-F7365D7E4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out which torrents were added to uTorrent.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FA1889-2B03-4421-93DB-04F6C15DF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01" y="1809750"/>
            <a:ext cx="5124450" cy="422998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D43159-B875-42A0-A333-4195F9384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809751"/>
            <a:ext cx="5753099" cy="422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972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C4885-795A-42BC-964B-8D751888E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Locate the peer information for both torrents.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AEF593-6418-4BF0-A479-F841FA8B6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1" y="1690687"/>
            <a:ext cx="5572126" cy="391089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03D221-9B06-44E2-BC0C-46AADE671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424" y="1690688"/>
            <a:ext cx="5572126" cy="39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34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63180-C8BD-4256-AF32-C48734568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Torrenting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967AB-E1A4-417C-868A-84FDAF862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user to torrent, he/she needs four things:</a:t>
            </a:r>
          </a:p>
          <a:p>
            <a:pPr lvl="1"/>
            <a:r>
              <a:rPr lang="en-US" dirty="0"/>
              <a:t>Torrent Client/Application (</a:t>
            </a:r>
            <a:r>
              <a:rPr lang="en-US" dirty="0">
                <a:hlinkClick r:id="rId2" action="ppaction://hlinkpres?slideindex=43&amp;slidetitle=What are torrent applications?"/>
              </a:rPr>
              <a:t>recap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Torrent File (</a:t>
            </a:r>
            <a:r>
              <a:rPr lang="en-US" dirty="0">
                <a:hlinkClick r:id="rId3" action="ppaction://hlinkpres?slideindex=44&amp;slidetitle=What are torrent files?"/>
              </a:rPr>
              <a:t>recap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An original file to create the torrent from</a:t>
            </a:r>
          </a:p>
          <a:p>
            <a:pPr lvl="1"/>
            <a:r>
              <a:rPr lang="en-US" dirty="0"/>
              <a:t>Method of downloading/transferring the file (email, download link on a website, cloud, etc.)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1939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2DB51-65F0-4EC2-A8E2-ACE95291A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new text file to place the hex data in.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5FDA0B-0C29-4570-8746-10E21546E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086145"/>
            <a:ext cx="8405191" cy="2685709"/>
          </a:xfrm>
        </p:spPr>
      </p:pic>
    </p:spTree>
    <p:extLst>
      <p:ext uri="{BB962C8B-B14F-4D97-AF65-F5344CB8AC3E}">
        <p14:creationId xmlns:p14="http://schemas.microsoft.com/office/powerpoint/2010/main" val="5688450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EC813-5530-49DF-A1E2-11A9063D1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Paste the hex data in the new text file.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857520-0245-4437-8BC5-A9C42F33C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824" y="1566863"/>
            <a:ext cx="10515599" cy="1981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6E9D0E-63DA-4CEA-8BDB-4270874B2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824" y="3819525"/>
            <a:ext cx="5753101" cy="2285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E18CEE-F290-41DD-97C8-A74A64FE61A8}"/>
              </a:ext>
            </a:extLst>
          </p:cNvPr>
          <p:cNvSpPr txBox="1"/>
          <p:nvPr/>
        </p:nvSpPr>
        <p:spPr>
          <a:xfrm>
            <a:off x="7134223" y="4905195"/>
            <a:ext cx="388620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Tip: If you want to place your cursor anywhere in Nano via a mouse click, you can enable the option in /</a:t>
            </a:r>
            <a:r>
              <a:rPr lang="en-US" dirty="0" err="1"/>
              <a:t>etc</a:t>
            </a:r>
            <a:r>
              <a:rPr lang="en-US" dirty="0"/>
              <a:t>/</a:t>
            </a:r>
            <a:r>
              <a:rPr lang="en-US" dirty="0" err="1"/>
              <a:t>nanorc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840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ACF95-B3CE-49AA-AF3C-FF50EA77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only the last 12 characters for each line.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6F682D-7D11-4EF2-8C1D-7C67C0F9E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199" y="2266041"/>
            <a:ext cx="9918843" cy="301487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D2419E-DED4-45D6-903B-279E77DDCE26}"/>
              </a:ext>
            </a:extLst>
          </p:cNvPr>
          <p:cNvSpPr txBox="1"/>
          <p:nvPr/>
        </p:nvSpPr>
        <p:spPr>
          <a:xfrm>
            <a:off x="838200" y="4859676"/>
            <a:ext cx="960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68665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A8087-8C32-4C34-9DCB-E11C4B0AF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How to obtain the IP addresses and port numbers.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790D2-45CE-4E44-B867-D17157E8B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>
            <a:normAutofit/>
          </a:bodyPr>
          <a:lstStyle/>
          <a:p>
            <a:r>
              <a:rPr lang="en-US" dirty="0"/>
              <a:t>For each line: </a:t>
            </a:r>
          </a:p>
          <a:p>
            <a:pPr lvl="1"/>
            <a:r>
              <a:rPr lang="en-US" dirty="0"/>
              <a:t>For the first 8 characters, split into four groups of two characters.</a:t>
            </a:r>
          </a:p>
          <a:p>
            <a:pPr lvl="2"/>
            <a:r>
              <a:rPr lang="en-US" dirty="0"/>
              <a:t>For example: 0a00020f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0a 00 02 0f  (</a:t>
            </a:r>
            <a:r>
              <a:rPr lang="en-US"/>
              <a:t>IP in hex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For the last 4 characters, the third and fourth character should come before the first and second.</a:t>
            </a:r>
          </a:p>
          <a:p>
            <a:pPr lvl="2"/>
            <a:r>
              <a:rPr lang="en-US" dirty="0"/>
              <a:t>For example: ba3c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3cba (</a:t>
            </a:r>
            <a:r>
              <a:rPr lang="en-US"/>
              <a:t>Port in Hex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In computing, this is called little endian. </a:t>
            </a:r>
          </a:p>
          <a:p>
            <a:pPr lvl="1"/>
            <a:endParaRPr lang="en-US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812586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36C6B-5F25-4741-97A9-7FCB56F37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should have a text file with these entries.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28E104-45FF-4544-9601-3768D3A79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962363"/>
            <a:ext cx="7093449" cy="2907587"/>
          </a:xfrm>
        </p:spPr>
      </p:pic>
    </p:spTree>
    <p:extLst>
      <p:ext uri="{BB962C8B-B14F-4D97-AF65-F5344CB8AC3E}">
        <p14:creationId xmlns:p14="http://schemas.microsoft.com/office/powerpoint/2010/main" val="25500526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A5A7E-FB3D-4445-956B-AFD4B178D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Launch Python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E36F7E8-5C20-49C7-90EC-FB6CA5DA9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250" y="1690689"/>
            <a:ext cx="11372850" cy="2922408"/>
          </a:xfrm>
        </p:spPr>
      </p:pic>
    </p:spTree>
    <p:extLst>
      <p:ext uri="{BB962C8B-B14F-4D97-AF65-F5344CB8AC3E}">
        <p14:creationId xmlns:p14="http://schemas.microsoft.com/office/powerpoint/2010/main" val="27602023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699B5-8C99-440F-B096-F55FDBA47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Python script to convert from hex to decimal number.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CA27D-89E8-4659-ADA5-0B2C45492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Hex to decimal conversion is possible using Python.</a:t>
            </a:r>
          </a:p>
          <a:p>
            <a:r>
              <a:rPr lang="en-US" dirty="0"/>
              <a:t>To do so, we will use a </a:t>
            </a:r>
            <a:r>
              <a:rPr lang="en-US" dirty="0">
                <a:hlinkClick r:id="rId2"/>
              </a:rPr>
              <a:t>‘For Loop’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First, we will put our entries into a list.</a:t>
            </a:r>
          </a:p>
          <a:p>
            <a:pPr lvl="2"/>
            <a:r>
              <a:rPr lang="en-US" dirty="0"/>
              <a:t>peer1 = [“0a”, “00”, “02”, “0f”, “3cba”]</a:t>
            </a:r>
          </a:p>
          <a:p>
            <a:pPr lvl="2"/>
            <a:r>
              <a:rPr lang="en-US" dirty="0"/>
              <a:t>Each entry in quotation marks is an item.</a:t>
            </a:r>
          </a:p>
          <a:p>
            <a:pPr lvl="1"/>
            <a:r>
              <a:rPr lang="en-US" dirty="0"/>
              <a:t>Second, we will use a ‘For Loop’ that will convert hex numbers to decimal until the end of the list is reached.</a:t>
            </a:r>
          </a:p>
          <a:p>
            <a:pPr lvl="2"/>
            <a:r>
              <a:rPr lang="en-US" dirty="0"/>
              <a:t>for x in peer1: </a:t>
            </a:r>
          </a:p>
          <a:p>
            <a:pPr lvl="3"/>
            <a:r>
              <a:rPr lang="en-US" dirty="0"/>
              <a:t>result = int(x, 16)</a:t>
            </a:r>
          </a:p>
          <a:p>
            <a:pPr lvl="3"/>
            <a:r>
              <a:rPr lang="en-US" dirty="0"/>
              <a:t>print(result) </a:t>
            </a:r>
          </a:p>
          <a:p>
            <a:pPr lvl="1"/>
            <a:r>
              <a:rPr lang="en-US" dirty="0"/>
              <a:t>Altogether, this is how the code will be read:</a:t>
            </a:r>
          </a:p>
          <a:p>
            <a:pPr lvl="2"/>
            <a:r>
              <a:rPr lang="en-US" dirty="0"/>
              <a:t>For each item in peer1, convert to decimal. </a:t>
            </a:r>
          </a:p>
          <a:p>
            <a:r>
              <a:rPr lang="en-US" dirty="0"/>
              <a:t>Let’s try it out!</a:t>
            </a:r>
          </a:p>
        </p:txBody>
      </p:sp>
    </p:spTree>
    <p:extLst>
      <p:ext uri="{BB962C8B-B14F-4D97-AF65-F5344CB8AC3E}">
        <p14:creationId xmlns:p14="http://schemas.microsoft.com/office/powerpoint/2010/main" val="2604243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D6C02-224B-4FAA-88ED-AD89B0DA8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Python script to convert from hex to decimal number.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0EDF091-DE90-4271-82FC-995D212C0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199" y="1931542"/>
            <a:ext cx="7689352" cy="363437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1C2D46-8CCE-4CCF-8D3D-B14721A4B241}"/>
              </a:ext>
            </a:extLst>
          </p:cNvPr>
          <p:cNvSpPr txBox="1"/>
          <p:nvPr/>
        </p:nvSpPr>
        <p:spPr>
          <a:xfrm>
            <a:off x="838199" y="5565913"/>
            <a:ext cx="768935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Tip: If you are not comfortable with Python, use an online conversion calculator such as </a:t>
            </a:r>
            <a:r>
              <a:rPr lang="en-US" dirty="0" err="1">
                <a:hlinkClick r:id="rId4"/>
              </a:rPr>
              <a:t>RapidTables</a:t>
            </a:r>
            <a:r>
              <a:rPr lang="en-US" dirty="0"/>
              <a:t>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1B2BC7-7DA8-45B1-8CB7-614E5D9CB26E}"/>
              </a:ext>
            </a:extLst>
          </p:cNvPr>
          <p:cNvSpPr txBox="1"/>
          <p:nvPr/>
        </p:nvSpPr>
        <p:spPr>
          <a:xfrm>
            <a:off x="8527551" y="3429000"/>
            <a:ext cx="280484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Tip: The lines with ‘result’ and ‘print’ are tab spaced.</a:t>
            </a:r>
          </a:p>
        </p:txBody>
      </p:sp>
    </p:spTree>
    <p:extLst>
      <p:ext uri="{BB962C8B-B14F-4D97-AF65-F5344CB8AC3E}">
        <p14:creationId xmlns:p14="http://schemas.microsoft.com/office/powerpoint/2010/main" val="27772073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50463-05FB-4C7F-9D54-C0B0898B1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(Alternatively) Use </a:t>
            </a:r>
            <a:r>
              <a:rPr lang="en-US" dirty="0" err="1"/>
              <a:t>Rapidtables</a:t>
            </a:r>
            <a:r>
              <a:rPr lang="en-US" dirty="0"/>
              <a:t> or other online conversion calculator instead.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5334B1-F77A-49EE-BF8C-BF609C9A34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49317"/>
            <a:ext cx="5016758" cy="392450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256899-44C4-4040-B169-F2FF9506845F}"/>
              </a:ext>
            </a:extLst>
          </p:cNvPr>
          <p:cNvSpPr txBox="1"/>
          <p:nvPr/>
        </p:nvSpPr>
        <p:spPr>
          <a:xfrm>
            <a:off x="6789906" y="4037188"/>
            <a:ext cx="440761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Rapidtables</a:t>
            </a:r>
            <a:r>
              <a:rPr lang="en-US" dirty="0"/>
              <a:t> Hex to Decimal Calculator</a:t>
            </a:r>
          </a:p>
        </p:txBody>
      </p:sp>
    </p:spTree>
    <p:extLst>
      <p:ext uri="{BB962C8B-B14F-4D97-AF65-F5344CB8AC3E}">
        <p14:creationId xmlns:p14="http://schemas.microsoft.com/office/powerpoint/2010/main" val="2046640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F726D-09D1-4130-B99A-4A961B453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These are the IP addresses and port numbers for each peer: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21CBCB-FB2D-454C-B5EA-D34E66E89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206488"/>
            <a:ext cx="7331765" cy="2186608"/>
          </a:xfrm>
        </p:spPr>
      </p:pic>
    </p:spTree>
    <p:extLst>
      <p:ext uri="{BB962C8B-B14F-4D97-AF65-F5344CB8AC3E}">
        <p14:creationId xmlns:p14="http://schemas.microsoft.com/office/powerpoint/2010/main" val="1168817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65C615-633F-475F-99C2-1711DE1E4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How Torrenting Works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D91C1-A0E0-4D19-BBA4-588C5E7A2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90"/>
            <a:ext cx="8470898" cy="3429260"/>
          </a:xfrm>
        </p:spPr>
        <p:txBody>
          <a:bodyPr>
            <a:normAutofit/>
          </a:bodyPr>
          <a:lstStyle/>
          <a:p>
            <a:r>
              <a:rPr lang="en-US" dirty="0"/>
              <a:t>Currently, we know that the suspect has three of the four things:</a:t>
            </a:r>
          </a:p>
          <a:p>
            <a:pPr lvl="1"/>
            <a:r>
              <a:rPr lang="en-US" dirty="0"/>
              <a:t>Torrent Client - </a:t>
            </a:r>
            <a:r>
              <a:rPr lang="en-US" u="sng" dirty="0"/>
              <a:t>uTorrent</a:t>
            </a:r>
          </a:p>
          <a:p>
            <a:pPr lvl="1"/>
            <a:r>
              <a:rPr lang="en-US" dirty="0"/>
              <a:t>Torrent File – </a:t>
            </a:r>
            <a:r>
              <a:rPr lang="en-US" u="sng" dirty="0"/>
              <a:t>Sample-1.mp3.torrent, Contraband.mp3.torrent</a:t>
            </a:r>
          </a:p>
          <a:p>
            <a:pPr lvl="1"/>
            <a:r>
              <a:rPr lang="en-US" dirty="0"/>
              <a:t>An original file to create the torrent from – </a:t>
            </a:r>
            <a:r>
              <a:rPr lang="en-US" u="sng" dirty="0"/>
              <a:t>Sample-1.mp3, Contraband.mp3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18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938518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675E-DB2C-40AB-9431-BA0F5D15A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These are the IP addresses and port numbers for each peer: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B1A96F-6EDB-4F63-9263-4883E3E6D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797978"/>
            <a:ext cx="7401674" cy="456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120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A2FC-C375-412F-9837-A4240D66D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dirty="0" err="1"/>
              <a:t>Regripper</a:t>
            </a:r>
            <a:r>
              <a:rPr lang="en-US" dirty="0"/>
              <a:t> to find the IP address of Kamryn’s system.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76B771B-9816-4354-AD1A-EDA49EE5A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2077279"/>
            <a:ext cx="9415409" cy="3409121"/>
          </a:xfrm>
        </p:spPr>
      </p:pic>
    </p:spTree>
    <p:extLst>
      <p:ext uri="{BB962C8B-B14F-4D97-AF65-F5344CB8AC3E}">
        <p14:creationId xmlns:p14="http://schemas.microsoft.com/office/powerpoint/2010/main" val="15116614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53176C-7BC1-41F5-8C56-BF899AC66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(Optional) Look up IP addresses 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447E3D1-0338-1983-E027-94591E83D7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4258861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42161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1DC59-9630-4043-B5ED-C6A47B5A8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Lookup 73.212.104.233 on https://www.iplocation.net/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D1ECA4-FA84-46DB-B905-22A0BB4B7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85938"/>
            <a:ext cx="6124575" cy="459581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9C02CA-91F4-4B92-8166-A104CBD9ADCC}"/>
              </a:ext>
            </a:extLst>
          </p:cNvPr>
          <p:cNvSpPr txBox="1"/>
          <p:nvPr/>
        </p:nvSpPr>
        <p:spPr>
          <a:xfrm>
            <a:off x="7036904" y="3091069"/>
            <a:ext cx="4562061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IP address is in the US in Maryland.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city may not be an approximate location, but it may tell us what service provider is servicing this area.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This information is useful for subpoenas where investigators want the identity of the user(s) who are assigned this IP address.</a:t>
            </a:r>
          </a:p>
        </p:txBody>
      </p:sp>
    </p:spTree>
    <p:extLst>
      <p:ext uri="{BB962C8B-B14F-4D97-AF65-F5344CB8AC3E}">
        <p14:creationId xmlns:p14="http://schemas.microsoft.com/office/powerpoint/2010/main" val="42280752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060AB-D05B-4B20-87B8-79EAEB90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Explanation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3A773-CBC7-4B66-B263-97DA1FBA1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</a:t>
            </a:r>
            <a:r>
              <a:rPr lang="en-US" dirty="0" err="1"/>
              <a:t>Regripper</a:t>
            </a:r>
            <a:r>
              <a:rPr lang="en-US" dirty="0"/>
              <a:t>, we were able to determinate that Kamryn’s IP address is 10.0.2.15. uTorrent’s log file recorded this IP address and showed that Kamryn used port 15,546.</a:t>
            </a:r>
          </a:p>
          <a:p>
            <a:pPr lvl="1"/>
            <a:r>
              <a:rPr lang="en-US" dirty="0"/>
              <a:t>The 127.0.0.1 is a loopback address. </a:t>
            </a:r>
          </a:p>
          <a:p>
            <a:pPr lvl="1"/>
            <a:r>
              <a:rPr lang="en-US" dirty="0"/>
              <a:t>The 69.143.25.126 address may belong to Kamryn as well. </a:t>
            </a:r>
          </a:p>
          <a:p>
            <a:r>
              <a:rPr lang="en-US" dirty="0"/>
              <a:t>The 73.212.104.233 address belongs to a user who also has the Contraband.mp3 file. This is because this user was a peer for the said .mp3 file.</a:t>
            </a:r>
          </a:p>
          <a:p>
            <a:r>
              <a:rPr lang="en-US" dirty="0"/>
              <a:t>A peer was not recorded for Sample.mp3. It is possible that no one else had the file during the time Kamryn seeded it.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2804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762F5-46FB-4A1C-80C7-45911C55F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mean for the investigation?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BC422-85EA-4243-9F19-11C42DA78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solidFill>
                  <a:srgbClr val="7030A0"/>
                </a:solidFill>
              </a:rPr>
              <a:t>Sample-1.mp3.torrent </a:t>
            </a:r>
            <a:r>
              <a:rPr lang="en-US" dirty="0"/>
              <a:t>may have been seeded by Kamryn alone. </a:t>
            </a:r>
          </a:p>
          <a:p>
            <a:pPr lvl="1"/>
            <a:r>
              <a:rPr lang="en-US" dirty="0"/>
              <a:t>No peers were recorded for this torrent file. Therefore, with no one else being a peer, Kamryn had to be the only one who possessed the file.</a:t>
            </a:r>
          </a:p>
          <a:p>
            <a:pPr lvl="1"/>
            <a:r>
              <a:rPr lang="en-US" dirty="0"/>
              <a:t>This also means that Kamryn was the creator of this torrent file.</a:t>
            </a:r>
          </a:p>
          <a:p>
            <a:r>
              <a:rPr lang="en-US" i="1" dirty="0">
                <a:solidFill>
                  <a:srgbClr val="7030A0"/>
                </a:solidFill>
              </a:rPr>
              <a:t>Contraband.mp3.torrent </a:t>
            </a:r>
            <a:r>
              <a:rPr lang="en-US" dirty="0"/>
              <a:t>was downloaded from somewhere else.</a:t>
            </a:r>
          </a:p>
          <a:p>
            <a:pPr lvl="1"/>
            <a:r>
              <a:rPr lang="en-US" dirty="0"/>
              <a:t>The torrent client that made it was </a:t>
            </a:r>
            <a:r>
              <a:rPr lang="en-US" dirty="0" err="1"/>
              <a:t>qBittorrent</a:t>
            </a:r>
            <a:r>
              <a:rPr lang="en-US" dirty="0"/>
              <a:t>. Kamryn is using uTorrent, a different client. Since we have ruled out Kamryn having </a:t>
            </a:r>
            <a:r>
              <a:rPr lang="en-US" dirty="0" err="1"/>
              <a:t>qBittorrent</a:t>
            </a:r>
            <a:r>
              <a:rPr lang="en-US" dirty="0"/>
              <a:t>, she could not have created this torrent file on this system.</a:t>
            </a:r>
          </a:p>
          <a:p>
            <a:r>
              <a:rPr lang="en-US" dirty="0"/>
              <a:t>More than one person has the copyrighted </a:t>
            </a:r>
            <a:r>
              <a:rPr lang="en-US" i="1" dirty="0">
                <a:solidFill>
                  <a:srgbClr val="7030A0"/>
                </a:solidFill>
              </a:rPr>
              <a:t>Contraband.mp3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We have verified that the user with the external IP address 73.212.104.233 was a peer who was either downloading the file also or had the file already.</a:t>
            </a:r>
          </a:p>
        </p:txBody>
      </p:sp>
    </p:spTree>
    <p:extLst>
      <p:ext uri="{BB962C8B-B14F-4D97-AF65-F5344CB8AC3E}">
        <p14:creationId xmlns:p14="http://schemas.microsoft.com/office/powerpoint/2010/main" val="19741580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09BBFB-D62F-4E83-9348-3AD97F235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Alternate Ways of Answering the Question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24F8E96-5F5A-D312-575B-9C20DDC05E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1719000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87778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3E88F-7CB0-478B-9076-527E94C1E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C248B-3856-48D5-A336-63FFAED2C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File Signature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420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0626D-D83E-4212-847C-F7027F24B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When a user is downloading a torrent (‘torrenting’): here is what happens: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0EB7C-1259-46B7-8B2E-A7CFFEE5E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51" y="1545062"/>
            <a:ext cx="3856774" cy="38567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36586-444E-4AE4-8180-A317AE383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 tracker server determines who wants to download and/or who is seeding the file that he/she wants to download. These are called ‘peers’. </a:t>
            </a:r>
          </a:p>
          <a:p>
            <a:pPr lvl="1"/>
            <a:r>
              <a:rPr lang="en-US" u="sng">
                <a:solidFill>
                  <a:srgbClr val="FFFFFF"/>
                </a:solidFill>
              </a:rPr>
              <a:t>Seeding</a:t>
            </a:r>
            <a:r>
              <a:rPr lang="en-US">
                <a:solidFill>
                  <a:srgbClr val="FFFFFF"/>
                </a:solidFill>
              </a:rPr>
              <a:t> occurs after someone has download a torrent. This is when the user makes the file available for other users to download. </a:t>
            </a:r>
          </a:p>
          <a:p>
            <a:pPr lvl="1"/>
            <a:r>
              <a:rPr lang="en-US">
                <a:solidFill>
                  <a:srgbClr val="FFFFFF"/>
                </a:solidFill>
              </a:rPr>
              <a:t>A </a:t>
            </a:r>
            <a:r>
              <a:rPr lang="en-US" u="sng">
                <a:solidFill>
                  <a:srgbClr val="FFFFFF"/>
                </a:solidFill>
              </a:rPr>
              <a:t>peer</a:t>
            </a:r>
            <a:r>
              <a:rPr lang="en-US">
                <a:solidFill>
                  <a:srgbClr val="FFFFFF"/>
                </a:solidFill>
              </a:rPr>
              <a:t> is a computer that is downloading or seeding a torrent file. </a:t>
            </a:r>
          </a:p>
        </p:txBody>
      </p:sp>
    </p:spTree>
    <p:extLst>
      <p:ext uri="{BB962C8B-B14F-4D97-AF65-F5344CB8AC3E}">
        <p14:creationId xmlns:p14="http://schemas.microsoft.com/office/powerpoint/2010/main" val="2301905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0626D-D83E-4212-847C-F7027F24B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a user is downloading a torrent (‘torrenting’): here is what happens: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36586-444E-4AE4-8180-A317AE383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torrent client will begin to process the torrent. If the torrent file is called ‘example.mp3.torrent’, then the torrent client will download ‘example.mp3’. </a:t>
            </a:r>
          </a:p>
          <a:p>
            <a:r>
              <a:rPr lang="en-US" dirty="0"/>
              <a:t>To download the file, the torrent client will take pieces of ‘example.mp3’ from the data that the peers are downloading or seeding.</a:t>
            </a:r>
          </a:p>
          <a:p>
            <a:pPr lvl="1"/>
            <a:r>
              <a:rPr lang="en-US" dirty="0"/>
              <a:t>If Jane is seeding ‘example.mp3.torrent’, she is considered a peer. Her torrent client will give a piece of ‘example.mp3’ to John as he is trying to download it.</a:t>
            </a:r>
          </a:p>
          <a:p>
            <a:pPr lvl="1"/>
            <a:r>
              <a:rPr lang="en-US" dirty="0"/>
              <a:t>Depending on how big ‘example.mp3’ is, John may only need one piece of the file to fully download it. He could need several pieces if the file is larger.</a:t>
            </a:r>
          </a:p>
          <a:p>
            <a:r>
              <a:rPr lang="en-US" dirty="0"/>
              <a:t>Once the download is completed, the user will begin seeding the file.</a:t>
            </a:r>
          </a:p>
          <a:p>
            <a:pPr lvl="1"/>
            <a:r>
              <a:rPr lang="en-US" dirty="0"/>
              <a:t>John will then be seeding ‘example.mp3’. Now when John Jr. wants to download ‘example.mp3’, a tracker server will list him as a peer, and then John Jr. will get a piece of ‘example.mp3’ from John. </a:t>
            </a:r>
          </a:p>
        </p:txBody>
      </p:sp>
    </p:spTree>
    <p:extLst>
      <p:ext uri="{BB962C8B-B14F-4D97-AF65-F5344CB8AC3E}">
        <p14:creationId xmlns:p14="http://schemas.microsoft.com/office/powerpoint/2010/main" val="3236823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Red drawing pins on a map">
            <a:extLst>
              <a:ext uri="{FF2B5EF4-FFF2-40B4-BE49-F238E27FC236}">
                <a16:creationId xmlns:a16="http://schemas.microsoft.com/office/drawing/2014/main" id="{46F77B35-61FE-E58A-B71D-FC018E863C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6" r="10597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671556-EC5F-4812-A9FF-D2ECBBC35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/>
              <a:t>Consider looking at these videos if you need a better understanding of the process.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0A75E-5896-4241-9154-D5E7592D4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https://youtu.be/OFswNCU5CKA</a:t>
            </a:r>
            <a:endParaRPr lang="en-US" dirty="0"/>
          </a:p>
          <a:p>
            <a:r>
              <a:rPr lang="en-US" dirty="0">
                <a:hlinkClick r:id="rId4"/>
              </a:rPr>
              <a:t>https://youtu.be/xH00ikD1oDo</a:t>
            </a:r>
            <a:endParaRPr lang="en-US" dirty="0"/>
          </a:p>
          <a:p>
            <a:r>
              <a:rPr lang="en-US" dirty="0">
                <a:hlinkClick r:id="rId5"/>
              </a:rPr>
              <a:t>https://youtu.be/KYavEryz34Q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28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89021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F044B-DDBD-49B3-B09C-EC958F77F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7. What torrenting application is on the pc?</a:t>
            </a:r>
          </a:p>
        </p:txBody>
      </p:sp>
      <p:sp>
        <p:nvSpPr>
          <p:cNvPr id="19" name="Isosceles Triangle 9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1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926B3-74A5-45F7-B85A-1F0567476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90"/>
            <a:ext cx="8470898" cy="3429260"/>
          </a:xfrm>
        </p:spPr>
        <p:txBody>
          <a:bodyPr>
            <a:normAutofit/>
          </a:bodyPr>
          <a:lstStyle/>
          <a:p>
            <a:r>
              <a:rPr lang="en-US"/>
              <a:t>Tool Used:</a:t>
            </a:r>
          </a:p>
          <a:p>
            <a:pPr lvl="1"/>
            <a:r>
              <a:rPr lang="en-US" i="1" err="1"/>
              <a:t>Regripper</a:t>
            </a:r>
            <a:endParaRPr lang="en-US" i="1"/>
          </a:p>
          <a:p>
            <a:pPr lvl="2"/>
            <a:r>
              <a:rPr lang="en-US"/>
              <a:t>Uninstall plugin</a:t>
            </a:r>
          </a:p>
          <a:p>
            <a:pPr lvl="1"/>
            <a:r>
              <a:rPr lang="en-US" i="1" err="1"/>
              <a:t>icat</a:t>
            </a:r>
            <a:r>
              <a:rPr lang="en-US"/>
              <a:t> (optional)</a:t>
            </a:r>
          </a:p>
          <a:p>
            <a:endParaRPr lang="en-US"/>
          </a:p>
        </p:txBody>
      </p:sp>
      <p:sp>
        <p:nvSpPr>
          <p:cNvPr id="18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8219181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751</TotalTime>
  <Words>2584</Words>
  <Application>Microsoft Office PowerPoint</Application>
  <PresentationFormat>Widescreen</PresentationFormat>
  <Paragraphs>220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Trebuchet MS</vt:lpstr>
      <vt:lpstr>Wingdings 3</vt:lpstr>
      <vt:lpstr>Facet</vt:lpstr>
      <vt:lpstr>P2P Data Leakage (uTorrent Log File)</vt:lpstr>
      <vt:lpstr>Previous Presentations</vt:lpstr>
      <vt:lpstr>Objectives</vt:lpstr>
      <vt:lpstr>How Torrenting Works</vt:lpstr>
      <vt:lpstr>How Torrenting Works</vt:lpstr>
      <vt:lpstr>When a user is downloading a torrent (‘torrenting’): here is what happens:</vt:lpstr>
      <vt:lpstr>When a user is downloading a torrent (‘torrenting’): here is what happens:</vt:lpstr>
      <vt:lpstr>Consider looking at these videos if you need a better understanding of the process.</vt:lpstr>
      <vt:lpstr>7. What torrenting application is on the pc?</vt:lpstr>
      <vt:lpstr>Use Regripper to find out when uTorrent could have been installed.</vt:lpstr>
      <vt:lpstr>Use grep to get relevant file paths for uTorrent.</vt:lpstr>
      <vt:lpstr>Explanation </vt:lpstr>
      <vt:lpstr>Alternate Ways of Answering the Question</vt:lpstr>
      <vt:lpstr>8. What torrent files are on the pc?</vt:lpstr>
      <vt:lpstr>Use grep to search for the torrent files.</vt:lpstr>
      <vt:lpstr>Explanation </vt:lpstr>
      <vt:lpstr>Alternate Ways of Answering the Question</vt:lpstr>
      <vt:lpstr>9. For the torrent files on the pc:</vt:lpstr>
      <vt:lpstr>Use icat to extract the torrent files.</vt:lpstr>
      <vt:lpstr>Verify that you have genuine copies.</vt:lpstr>
      <vt:lpstr>Verify that the extracted files are the same as the ones in Users/Kamryn/AppData/Roaming/uTorrent</vt:lpstr>
      <vt:lpstr>Explanation </vt:lpstr>
      <vt:lpstr>As a reminder:</vt:lpstr>
      <vt:lpstr>Use Torrent File Editor to analyze the torrent files. </vt:lpstr>
      <vt:lpstr>A GUI will open. You should see:</vt:lpstr>
      <vt:lpstr>Use Torrent File Editor to analyze the torrent files. </vt:lpstr>
      <vt:lpstr>A GUI will open. You should see:</vt:lpstr>
      <vt:lpstr>Explanation </vt:lpstr>
      <vt:lpstr>10. Does the torrent application have a log file? If so, where is it located?</vt:lpstr>
      <vt:lpstr>Use grep to find the log file.</vt:lpstr>
      <vt:lpstr>Explanation </vt:lpstr>
      <vt:lpstr>Alternate Ways of Answering the Question</vt:lpstr>
      <vt:lpstr>11. Analyze the torrent application’s log file:</vt:lpstr>
      <vt:lpstr>As a reminder, please read through this article by former HSI special agent Michael Godfrey:</vt:lpstr>
      <vt:lpstr>Use icat to extract the log file.</vt:lpstr>
      <vt:lpstr>Verify that you have a genuine copy.</vt:lpstr>
      <vt:lpstr>Use Torrent File Editor to analyze the log file. </vt:lpstr>
      <vt:lpstr>Find out which torrents were added to uTorrent.</vt:lpstr>
      <vt:lpstr>Locate the peer information for both torrents. </vt:lpstr>
      <vt:lpstr>Create a new text file to place the hex data in.</vt:lpstr>
      <vt:lpstr>Paste the hex data in the new text file.</vt:lpstr>
      <vt:lpstr>Consider only the last 12 characters for each line.</vt:lpstr>
      <vt:lpstr>How to obtain the IP addresses and port numbers.</vt:lpstr>
      <vt:lpstr>You should have a text file with these entries.</vt:lpstr>
      <vt:lpstr>Launch Python</vt:lpstr>
      <vt:lpstr>Write Python script to convert from hex to decimal number.</vt:lpstr>
      <vt:lpstr>Write Python script to convert from hex to decimal number.</vt:lpstr>
      <vt:lpstr>(Alternatively) Use Rapidtables or other online conversion calculator instead.</vt:lpstr>
      <vt:lpstr>These are the IP addresses and port numbers for each peer:</vt:lpstr>
      <vt:lpstr>These are the IP addresses and port numbers for each peer:</vt:lpstr>
      <vt:lpstr>Use Regripper to find the IP address of Kamryn’s system.</vt:lpstr>
      <vt:lpstr>(Optional) Look up IP addresses </vt:lpstr>
      <vt:lpstr>Lookup 73.212.104.233 on https://www.iplocation.net/</vt:lpstr>
      <vt:lpstr>Explanation </vt:lpstr>
      <vt:lpstr>What does this mean for the investigation?</vt:lpstr>
      <vt:lpstr>Alternate Ways of Answering the Question</vt:lpstr>
      <vt:lpstr>Next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Illegal Download Case</dc:title>
  <dc:creator>Sajin.Shivdas@fdf.gov.ae</dc:creator>
  <cp:lastModifiedBy>Sajin Shivdas Sivadasan Shridharan</cp:lastModifiedBy>
  <cp:revision>2</cp:revision>
  <dcterms:created xsi:type="dcterms:W3CDTF">2021-05-05T07:24:05Z</dcterms:created>
  <dcterms:modified xsi:type="dcterms:W3CDTF">2022-11-18T17:36:46Z</dcterms:modified>
</cp:coreProperties>
</file>