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448" r:id="rId4"/>
    <p:sldId id="259" r:id="rId5"/>
    <p:sldId id="258" r:id="rId6"/>
    <p:sldId id="468" r:id="rId7"/>
    <p:sldId id="452" r:id="rId8"/>
    <p:sldId id="453" r:id="rId9"/>
    <p:sldId id="455" r:id="rId10"/>
    <p:sldId id="454" r:id="rId11"/>
    <p:sldId id="449" r:id="rId12"/>
    <p:sldId id="418" r:id="rId13"/>
    <p:sldId id="427" r:id="rId14"/>
    <p:sldId id="419" r:id="rId15"/>
    <p:sldId id="420" r:id="rId16"/>
    <p:sldId id="421" r:id="rId17"/>
    <p:sldId id="456" r:id="rId18"/>
    <p:sldId id="458" r:id="rId19"/>
    <p:sldId id="428" r:id="rId20"/>
    <p:sldId id="459" r:id="rId21"/>
    <p:sldId id="429" r:id="rId22"/>
    <p:sldId id="430" r:id="rId23"/>
    <p:sldId id="431" r:id="rId24"/>
    <p:sldId id="432" r:id="rId25"/>
    <p:sldId id="444" r:id="rId26"/>
    <p:sldId id="447" r:id="rId27"/>
    <p:sldId id="441" r:id="rId28"/>
    <p:sldId id="450" r:id="rId29"/>
    <p:sldId id="423" r:id="rId30"/>
    <p:sldId id="433" r:id="rId31"/>
    <p:sldId id="438" r:id="rId32"/>
    <p:sldId id="461" r:id="rId33"/>
    <p:sldId id="462" r:id="rId34"/>
    <p:sldId id="451" r:id="rId35"/>
    <p:sldId id="464" r:id="rId36"/>
    <p:sldId id="465" r:id="rId37"/>
    <p:sldId id="392" r:id="rId38"/>
    <p:sldId id="466" r:id="rId39"/>
    <p:sldId id="467" r:id="rId40"/>
    <p:sldId id="46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A56D5-47CB-484F-8DE2-B0FAB0B6CF57}" v="130" dt="2022-09-12T12:32:12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89650" autoAdjust="0"/>
  </p:normalViewPr>
  <p:slideViewPr>
    <p:cSldViewPr snapToGrid="0">
      <p:cViewPr varScale="1">
        <p:scale>
          <a:sx n="57" d="100"/>
          <a:sy n="57" d="100"/>
        </p:scale>
        <p:origin x="3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3A194C69-541F-4DAC-9FC0-76AC812597F4}"/>
    <pc:docChg chg="undo custSel addSld delSld modSld">
      <pc:chgData name="Weifeng Xu" userId="e7aed605-a3dd-4d5a-a692-a87037af107b" providerId="ADAL" clId="{3A194C69-541F-4DAC-9FC0-76AC812597F4}" dt="2021-08-10T21:17:23.928" v="162" actId="20577"/>
      <pc:docMkLst>
        <pc:docMk/>
      </pc:docMkLst>
      <pc:sldChg chg="modSp mod">
        <pc:chgData name="Weifeng Xu" userId="e7aed605-a3dd-4d5a-a692-a87037af107b" providerId="ADAL" clId="{3A194C69-541F-4DAC-9FC0-76AC812597F4}" dt="2021-08-10T20:51:26.847" v="66" actId="20577"/>
        <pc:sldMkLst>
          <pc:docMk/>
          <pc:sldMk cId="1325061211" sldId="256"/>
        </pc:sldMkLst>
        <pc:spChg chg="mod">
          <ac:chgData name="Weifeng Xu" userId="e7aed605-a3dd-4d5a-a692-a87037af107b" providerId="ADAL" clId="{3A194C69-541F-4DAC-9FC0-76AC812597F4}" dt="2021-08-10T20:51:26.847" v="66" actId="20577"/>
          <ac:spMkLst>
            <pc:docMk/>
            <pc:sldMk cId="1325061211" sldId="256"/>
            <ac:spMk id="2" creationId="{00000000-0000-0000-0000-000000000000}"/>
          </ac:spMkLst>
        </pc:spChg>
      </pc:sldChg>
      <pc:sldChg chg="modSp new mod">
        <pc:chgData name="Weifeng Xu" userId="e7aed605-a3dd-4d5a-a692-a87037af107b" providerId="ADAL" clId="{3A194C69-541F-4DAC-9FC0-76AC812597F4}" dt="2021-08-10T21:17:23.928" v="162" actId="20577"/>
        <pc:sldMkLst>
          <pc:docMk/>
          <pc:sldMk cId="3464803328" sldId="257"/>
        </pc:sldMkLst>
        <pc:spChg chg="mod">
          <ac:chgData name="Weifeng Xu" userId="e7aed605-a3dd-4d5a-a692-a87037af107b" providerId="ADAL" clId="{3A194C69-541F-4DAC-9FC0-76AC812597F4}" dt="2021-08-10T20:53:21.772" v="75" actId="20577"/>
          <ac:spMkLst>
            <pc:docMk/>
            <pc:sldMk cId="3464803328" sldId="257"/>
            <ac:spMk id="2" creationId="{A04FEFA9-CE2A-40FE-BF89-CEFE849B5984}"/>
          </ac:spMkLst>
        </pc:spChg>
        <pc:spChg chg="mod">
          <ac:chgData name="Weifeng Xu" userId="e7aed605-a3dd-4d5a-a692-a87037af107b" providerId="ADAL" clId="{3A194C69-541F-4DAC-9FC0-76AC812597F4}" dt="2021-08-10T21:17:23.928" v="162" actId="20577"/>
          <ac:spMkLst>
            <pc:docMk/>
            <pc:sldMk cId="3464803328" sldId="257"/>
            <ac:spMk id="3" creationId="{BC1247E6-97A2-4ED5-BB8F-4A27DE09086A}"/>
          </ac:spMkLst>
        </pc:spChg>
      </pc:sldChg>
      <pc:sldChg chg="addSp delSp modSp new mod modClrScheme chgLayout">
        <pc:chgData name="Weifeng Xu" userId="e7aed605-a3dd-4d5a-a692-a87037af107b" providerId="ADAL" clId="{3A194C69-541F-4DAC-9FC0-76AC812597F4}" dt="2021-08-10T21:15:16.623" v="148" actId="1076"/>
        <pc:sldMkLst>
          <pc:docMk/>
          <pc:sldMk cId="1820053488" sldId="258"/>
        </pc:sldMkLst>
        <pc:spChg chg="mod ord">
          <ac:chgData name="Weifeng Xu" userId="e7aed605-a3dd-4d5a-a692-a87037af107b" providerId="ADAL" clId="{3A194C69-541F-4DAC-9FC0-76AC812597F4}" dt="2021-08-10T21:08:51.618" v="120" actId="700"/>
          <ac:spMkLst>
            <pc:docMk/>
            <pc:sldMk cId="1820053488" sldId="258"/>
            <ac:spMk id="2" creationId="{42267A4A-8B9B-47A4-817F-5AF2B2A7D04B}"/>
          </ac:spMkLst>
        </pc:spChg>
        <pc:spChg chg="del">
          <ac:chgData name="Weifeng Xu" userId="e7aed605-a3dd-4d5a-a692-a87037af107b" providerId="ADAL" clId="{3A194C69-541F-4DAC-9FC0-76AC812597F4}" dt="2021-08-10T21:08:51.618" v="120" actId="700"/>
          <ac:spMkLst>
            <pc:docMk/>
            <pc:sldMk cId="1820053488" sldId="258"/>
            <ac:spMk id="3" creationId="{0F48830A-321B-478C-997A-7FF58B1DA503}"/>
          </ac:spMkLst>
        </pc:spChg>
        <pc:spChg chg="add mod">
          <ac:chgData name="Weifeng Xu" userId="e7aed605-a3dd-4d5a-a692-a87037af107b" providerId="ADAL" clId="{3A194C69-541F-4DAC-9FC0-76AC812597F4}" dt="2021-08-10T21:12:23.690" v="130" actId="1076"/>
          <ac:spMkLst>
            <pc:docMk/>
            <pc:sldMk cId="1820053488" sldId="258"/>
            <ac:spMk id="6" creationId="{905CAC5F-9C46-43BC-8BB1-EC229309A9ED}"/>
          </ac:spMkLst>
        </pc:spChg>
        <pc:picChg chg="add mod">
          <ac:chgData name="Weifeng Xu" userId="e7aed605-a3dd-4d5a-a692-a87037af107b" providerId="ADAL" clId="{3A194C69-541F-4DAC-9FC0-76AC812597F4}" dt="2021-08-10T21:12:30.590" v="133" actId="14100"/>
          <ac:picMkLst>
            <pc:docMk/>
            <pc:sldMk cId="1820053488" sldId="258"/>
            <ac:picMk id="4" creationId="{027238C0-5D61-46C9-B14A-A79E9F157546}"/>
          </ac:picMkLst>
        </pc:picChg>
        <pc:picChg chg="add mod">
          <ac:chgData name="Weifeng Xu" userId="e7aed605-a3dd-4d5a-a692-a87037af107b" providerId="ADAL" clId="{3A194C69-541F-4DAC-9FC0-76AC812597F4}" dt="2021-08-10T21:14:53.817" v="144" actId="1076"/>
          <ac:picMkLst>
            <pc:docMk/>
            <pc:sldMk cId="1820053488" sldId="258"/>
            <ac:picMk id="7" creationId="{81B244E6-FEAB-41BB-9F4D-5BEFB571D4D7}"/>
          </ac:picMkLst>
        </pc:picChg>
        <pc:picChg chg="add mod">
          <ac:chgData name="Weifeng Xu" userId="e7aed605-a3dd-4d5a-a692-a87037af107b" providerId="ADAL" clId="{3A194C69-541F-4DAC-9FC0-76AC812597F4}" dt="2021-08-10T21:14:53.817" v="144" actId="1076"/>
          <ac:picMkLst>
            <pc:docMk/>
            <pc:sldMk cId="1820053488" sldId="258"/>
            <ac:picMk id="8" creationId="{2A96043B-A4CF-477E-AE01-F4078FE8C004}"/>
          </ac:picMkLst>
        </pc:picChg>
        <pc:picChg chg="add mod">
          <ac:chgData name="Weifeng Xu" userId="e7aed605-a3dd-4d5a-a692-a87037af107b" providerId="ADAL" clId="{3A194C69-541F-4DAC-9FC0-76AC812597F4}" dt="2021-08-10T21:14:53.817" v="144" actId="1076"/>
          <ac:picMkLst>
            <pc:docMk/>
            <pc:sldMk cId="1820053488" sldId="258"/>
            <ac:picMk id="9" creationId="{419B2A95-DFFF-45A3-B39F-AFB680F109D2}"/>
          </ac:picMkLst>
        </pc:picChg>
        <pc:picChg chg="add mod">
          <ac:chgData name="Weifeng Xu" userId="e7aed605-a3dd-4d5a-a692-a87037af107b" providerId="ADAL" clId="{3A194C69-541F-4DAC-9FC0-76AC812597F4}" dt="2021-08-10T21:14:53.817" v="144" actId="1076"/>
          <ac:picMkLst>
            <pc:docMk/>
            <pc:sldMk cId="1820053488" sldId="258"/>
            <ac:picMk id="10" creationId="{30CBD996-C043-40F8-80C4-FBCF373A894F}"/>
          </ac:picMkLst>
        </pc:picChg>
        <pc:picChg chg="add mod">
          <ac:chgData name="Weifeng Xu" userId="e7aed605-a3dd-4d5a-a692-a87037af107b" providerId="ADAL" clId="{3A194C69-541F-4DAC-9FC0-76AC812597F4}" dt="2021-08-10T21:15:06.753" v="146" actId="1076"/>
          <ac:picMkLst>
            <pc:docMk/>
            <pc:sldMk cId="1820053488" sldId="258"/>
            <ac:picMk id="1026" creationId="{E06AC6B8-0565-4AB5-9E8E-DE68704F135B}"/>
          </ac:picMkLst>
        </pc:picChg>
        <pc:picChg chg="add mod">
          <ac:chgData name="Weifeng Xu" userId="e7aed605-a3dd-4d5a-a692-a87037af107b" providerId="ADAL" clId="{3A194C69-541F-4DAC-9FC0-76AC812597F4}" dt="2021-08-10T21:15:16.623" v="148" actId="1076"/>
          <ac:picMkLst>
            <pc:docMk/>
            <pc:sldMk cId="1820053488" sldId="258"/>
            <ac:picMk id="1028" creationId="{06A51E85-04AC-492D-8A56-EF418EF615D8}"/>
          </ac:picMkLst>
        </pc:picChg>
      </pc:sldChg>
      <pc:sldChg chg="del">
        <pc:chgData name="Weifeng Xu" userId="e7aed605-a3dd-4d5a-a692-a87037af107b" providerId="ADAL" clId="{3A194C69-541F-4DAC-9FC0-76AC812597F4}" dt="2021-08-10T20:50:26.162" v="2" actId="47"/>
        <pc:sldMkLst>
          <pc:docMk/>
          <pc:sldMk cId="2789471632" sldId="392"/>
        </pc:sldMkLst>
      </pc:sldChg>
      <pc:sldChg chg="del">
        <pc:chgData name="Weifeng Xu" userId="e7aed605-a3dd-4d5a-a692-a87037af107b" providerId="ADAL" clId="{3A194C69-541F-4DAC-9FC0-76AC812597F4}" dt="2021-08-10T20:50:26.992" v="6" actId="47"/>
        <pc:sldMkLst>
          <pc:docMk/>
          <pc:sldMk cId="3672303902" sldId="393"/>
        </pc:sldMkLst>
      </pc:sldChg>
      <pc:sldChg chg="del">
        <pc:chgData name="Weifeng Xu" userId="e7aed605-a3dd-4d5a-a692-a87037af107b" providerId="ADAL" clId="{3A194C69-541F-4DAC-9FC0-76AC812597F4}" dt="2021-08-10T20:50:27.360" v="8" actId="47"/>
        <pc:sldMkLst>
          <pc:docMk/>
          <pc:sldMk cId="2467691949" sldId="394"/>
        </pc:sldMkLst>
      </pc:sldChg>
      <pc:sldChg chg="del">
        <pc:chgData name="Weifeng Xu" userId="e7aed605-a3dd-4d5a-a692-a87037af107b" providerId="ADAL" clId="{3A194C69-541F-4DAC-9FC0-76AC812597F4}" dt="2021-08-10T20:50:27.968" v="11" actId="47"/>
        <pc:sldMkLst>
          <pc:docMk/>
          <pc:sldMk cId="1030962794" sldId="395"/>
        </pc:sldMkLst>
      </pc:sldChg>
      <pc:sldChg chg="del">
        <pc:chgData name="Weifeng Xu" userId="e7aed605-a3dd-4d5a-a692-a87037af107b" providerId="ADAL" clId="{3A194C69-541F-4DAC-9FC0-76AC812597F4}" dt="2021-08-10T20:50:29.651" v="19" actId="47"/>
        <pc:sldMkLst>
          <pc:docMk/>
          <pc:sldMk cId="1635951812" sldId="396"/>
        </pc:sldMkLst>
      </pc:sldChg>
      <pc:sldChg chg="del">
        <pc:chgData name="Weifeng Xu" userId="e7aed605-a3dd-4d5a-a692-a87037af107b" providerId="ADAL" clId="{3A194C69-541F-4DAC-9FC0-76AC812597F4}" dt="2021-08-10T20:50:27.543" v="9" actId="47"/>
        <pc:sldMkLst>
          <pc:docMk/>
          <pc:sldMk cId="3476957671" sldId="397"/>
        </pc:sldMkLst>
      </pc:sldChg>
      <pc:sldChg chg="del">
        <pc:chgData name="Weifeng Xu" userId="e7aed605-a3dd-4d5a-a692-a87037af107b" providerId="ADAL" clId="{3A194C69-541F-4DAC-9FC0-76AC812597F4}" dt="2021-08-10T20:50:28.334" v="13" actId="47"/>
        <pc:sldMkLst>
          <pc:docMk/>
          <pc:sldMk cId="837580508" sldId="398"/>
        </pc:sldMkLst>
      </pc:sldChg>
      <pc:sldChg chg="del">
        <pc:chgData name="Weifeng Xu" userId="e7aed605-a3dd-4d5a-a692-a87037af107b" providerId="ADAL" clId="{3A194C69-541F-4DAC-9FC0-76AC812597F4}" dt="2021-08-10T20:50:28.535" v="14" actId="47"/>
        <pc:sldMkLst>
          <pc:docMk/>
          <pc:sldMk cId="775249280" sldId="399"/>
        </pc:sldMkLst>
      </pc:sldChg>
      <pc:sldChg chg="del">
        <pc:chgData name="Weifeng Xu" userId="e7aed605-a3dd-4d5a-a692-a87037af107b" providerId="ADAL" clId="{3A194C69-541F-4DAC-9FC0-76AC812597F4}" dt="2021-08-10T20:50:28.768" v="15" actId="47"/>
        <pc:sldMkLst>
          <pc:docMk/>
          <pc:sldMk cId="614667185" sldId="400"/>
        </pc:sldMkLst>
      </pc:sldChg>
      <pc:sldChg chg="del">
        <pc:chgData name="Weifeng Xu" userId="e7aed605-a3dd-4d5a-a692-a87037af107b" providerId="ADAL" clId="{3A194C69-541F-4DAC-9FC0-76AC812597F4}" dt="2021-08-10T20:50:30.071" v="21" actId="47"/>
        <pc:sldMkLst>
          <pc:docMk/>
          <pc:sldMk cId="3582893092" sldId="401"/>
        </pc:sldMkLst>
      </pc:sldChg>
      <pc:sldChg chg="del">
        <pc:chgData name="Weifeng Xu" userId="e7aed605-a3dd-4d5a-a692-a87037af107b" providerId="ADAL" clId="{3A194C69-541F-4DAC-9FC0-76AC812597F4}" dt="2021-08-10T20:50:31.039" v="26" actId="47"/>
        <pc:sldMkLst>
          <pc:docMk/>
          <pc:sldMk cId="819433619" sldId="402"/>
        </pc:sldMkLst>
      </pc:sldChg>
      <pc:sldChg chg="del">
        <pc:chgData name="Weifeng Xu" userId="e7aed605-a3dd-4d5a-a692-a87037af107b" providerId="ADAL" clId="{3A194C69-541F-4DAC-9FC0-76AC812597F4}" dt="2021-08-10T20:50:29.867" v="20" actId="47"/>
        <pc:sldMkLst>
          <pc:docMk/>
          <pc:sldMk cId="39788097" sldId="403"/>
        </pc:sldMkLst>
      </pc:sldChg>
      <pc:sldChg chg="del">
        <pc:chgData name="Weifeng Xu" userId="e7aed605-a3dd-4d5a-a692-a87037af107b" providerId="ADAL" clId="{3A194C69-541F-4DAC-9FC0-76AC812597F4}" dt="2021-08-10T20:50:30.839" v="25" actId="47"/>
        <pc:sldMkLst>
          <pc:docMk/>
          <pc:sldMk cId="3665038014" sldId="404"/>
        </pc:sldMkLst>
      </pc:sldChg>
      <pc:sldChg chg="del">
        <pc:chgData name="Weifeng Xu" userId="e7aed605-a3dd-4d5a-a692-a87037af107b" providerId="ADAL" clId="{3A194C69-541F-4DAC-9FC0-76AC812597F4}" dt="2021-08-10T20:50:30.285" v="22" actId="47"/>
        <pc:sldMkLst>
          <pc:docMk/>
          <pc:sldMk cId="464350271" sldId="405"/>
        </pc:sldMkLst>
      </pc:sldChg>
      <pc:sldChg chg="del">
        <pc:chgData name="Weifeng Xu" userId="e7aed605-a3dd-4d5a-a692-a87037af107b" providerId="ADAL" clId="{3A194C69-541F-4DAC-9FC0-76AC812597F4}" dt="2021-08-10T20:50:31.220" v="27" actId="47"/>
        <pc:sldMkLst>
          <pc:docMk/>
          <pc:sldMk cId="2093752077" sldId="406"/>
        </pc:sldMkLst>
      </pc:sldChg>
      <pc:sldChg chg="del">
        <pc:chgData name="Weifeng Xu" userId="e7aed605-a3dd-4d5a-a692-a87037af107b" providerId="ADAL" clId="{3A194C69-541F-4DAC-9FC0-76AC812597F4}" dt="2021-08-10T20:50:31.936" v="31" actId="47"/>
        <pc:sldMkLst>
          <pc:docMk/>
          <pc:sldMk cId="1972666229" sldId="407"/>
        </pc:sldMkLst>
      </pc:sldChg>
      <pc:sldChg chg="del">
        <pc:chgData name="Weifeng Xu" userId="e7aed605-a3dd-4d5a-a692-a87037af107b" providerId="ADAL" clId="{3A194C69-541F-4DAC-9FC0-76AC812597F4}" dt="2021-08-10T20:50:32.126" v="32" actId="47"/>
        <pc:sldMkLst>
          <pc:docMk/>
          <pc:sldMk cId="2980641166" sldId="408"/>
        </pc:sldMkLst>
      </pc:sldChg>
      <pc:sldChg chg="del">
        <pc:chgData name="Weifeng Xu" userId="e7aed605-a3dd-4d5a-a692-a87037af107b" providerId="ADAL" clId="{3A194C69-541F-4DAC-9FC0-76AC812597F4}" dt="2021-08-10T20:50:32.374" v="33" actId="47"/>
        <pc:sldMkLst>
          <pc:docMk/>
          <pc:sldMk cId="3277870470" sldId="409"/>
        </pc:sldMkLst>
      </pc:sldChg>
      <pc:sldChg chg="del">
        <pc:chgData name="Weifeng Xu" userId="e7aed605-a3dd-4d5a-a692-a87037af107b" providerId="ADAL" clId="{3A194C69-541F-4DAC-9FC0-76AC812597F4}" dt="2021-08-10T20:50:32.789" v="35" actId="47"/>
        <pc:sldMkLst>
          <pc:docMk/>
          <pc:sldMk cId="2489270501" sldId="411"/>
        </pc:sldMkLst>
      </pc:sldChg>
      <pc:sldChg chg="del">
        <pc:chgData name="Weifeng Xu" userId="e7aed605-a3dd-4d5a-a692-a87037af107b" providerId="ADAL" clId="{3A194C69-541F-4DAC-9FC0-76AC812597F4}" dt="2021-08-10T20:50:32.969" v="36" actId="47"/>
        <pc:sldMkLst>
          <pc:docMk/>
          <pc:sldMk cId="3881480386" sldId="413"/>
        </pc:sldMkLst>
      </pc:sldChg>
      <pc:sldChg chg="del">
        <pc:chgData name="Weifeng Xu" userId="e7aed605-a3dd-4d5a-a692-a87037af107b" providerId="ADAL" clId="{3A194C69-541F-4DAC-9FC0-76AC812597F4}" dt="2021-08-10T20:50:33.166" v="37" actId="47"/>
        <pc:sldMkLst>
          <pc:docMk/>
          <pc:sldMk cId="3118374455" sldId="414"/>
        </pc:sldMkLst>
      </pc:sldChg>
      <pc:sldChg chg="del">
        <pc:chgData name="Weifeng Xu" userId="e7aed605-a3dd-4d5a-a692-a87037af107b" providerId="ADAL" clId="{3A194C69-541F-4DAC-9FC0-76AC812597F4}" dt="2021-08-10T20:50:32.570" v="34" actId="47"/>
        <pc:sldMkLst>
          <pc:docMk/>
          <pc:sldMk cId="214186708" sldId="415"/>
        </pc:sldMkLst>
      </pc:sldChg>
      <pc:sldChg chg="del">
        <pc:chgData name="Weifeng Xu" userId="e7aed605-a3dd-4d5a-a692-a87037af107b" providerId="ADAL" clId="{3A194C69-541F-4DAC-9FC0-76AC812597F4}" dt="2021-08-10T20:50:30.690" v="24" actId="47"/>
        <pc:sldMkLst>
          <pc:docMk/>
          <pc:sldMk cId="4266318337" sldId="416"/>
        </pc:sldMkLst>
      </pc:sldChg>
      <pc:sldChg chg="del">
        <pc:chgData name="Weifeng Xu" userId="e7aed605-a3dd-4d5a-a692-a87037af107b" providerId="ADAL" clId="{3A194C69-541F-4DAC-9FC0-76AC812597F4}" dt="2021-08-10T20:50:30.485" v="23" actId="47"/>
        <pc:sldMkLst>
          <pc:docMk/>
          <pc:sldMk cId="1453023660" sldId="417"/>
        </pc:sldMkLst>
      </pc:sldChg>
      <pc:sldChg chg="del">
        <pc:chgData name="Weifeng Xu" userId="e7aed605-a3dd-4d5a-a692-a87037af107b" providerId="ADAL" clId="{3A194C69-541F-4DAC-9FC0-76AC812597F4}" dt="2021-08-10T20:50:33.382" v="38" actId="47"/>
        <pc:sldMkLst>
          <pc:docMk/>
          <pc:sldMk cId="4247754591" sldId="418"/>
        </pc:sldMkLst>
      </pc:sldChg>
      <pc:sldChg chg="del">
        <pc:chgData name="Weifeng Xu" userId="e7aed605-a3dd-4d5a-a692-a87037af107b" providerId="ADAL" clId="{3A194C69-541F-4DAC-9FC0-76AC812597F4}" dt="2021-08-10T20:50:31.370" v="28" actId="47"/>
        <pc:sldMkLst>
          <pc:docMk/>
          <pc:sldMk cId="1871513867" sldId="419"/>
        </pc:sldMkLst>
      </pc:sldChg>
      <pc:sldChg chg="del">
        <pc:chgData name="Weifeng Xu" userId="e7aed605-a3dd-4d5a-a692-a87037af107b" providerId="ADAL" clId="{3A194C69-541F-4DAC-9FC0-76AC812597F4}" dt="2021-08-10T20:50:26.336" v="3" actId="47"/>
        <pc:sldMkLst>
          <pc:docMk/>
          <pc:sldMk cId="4160866766" sldId="420"/>
        </pc:sldMkLst>
      </pc:sldChg>
      <pc:sldChg chg="del">
        <pc:chgData name="Weifeng Xu" userId="e7aed605-a3dd-4d5a-a692-a87037af107b" providerId="ADAL" clId="{3A194C69-541F-4DAC-9FC0-76AC812597F4}" dt="2021-08-10T20:50:26.566" v="4" actId="47"/>
        <pc:sldMkLst>
          <pc:docMk/>
          <pc:sldMk cId="1090587346" sldId="421"/>
        </pc:sldMkLst>
      </pc:sldChg>
      <pc:sldChg chg="del">
        <pc:chgData name="Weifeng Xu" userId="e7aed605-a3dd-4d5a-a692-a87037af107b" providerId="ADAL" clId="{3A194C69-541F-4DAC-9FC0-76AC812597F4}" dt="2021-08-10T20:50:26.783" v="5" actId="47"/>
        <pc:sldMkLst>
          <pc:docMk/>
          <pc:sldMk cId="2079099636" sldId="422"/>
        </pc:sldMkLst>
      </pc:sldChg>
      <pc:sldChg chg="del">
        <pc:chgData name="Weifeng Xu" userId="e7aed605-a3dd-4d5a-a692-a87037af107b" providerId="ADAL" clId="{3A194C69-541F-4DAC-9FC0-76AC812597F4}" dt="2021-08-10T20:50:27.177" v="7" actId="47"/>
        <pc:sldMkLst>
          <pc:docMk/>
          <pc:sldMk cId="1881823739" sldId="423"/>
        </pc:sldMkLst>
      </pc:sldChg>
      <pc:sldChg chg="del">
        <pc:chgData name="Weifeng Xu" userId="e7aed605-a3dd-4d5a-a692-a87037af107b" providerId="ADAL" clId="{3A194C69-541F-4DAC-9FC0-76AC812597F4}" dt="2021-08-10T20:50:28.982" v="16" actId="47"/>
        <pc:sldMkLst>
          <pc:docMk/>
          <pc:sldMk cId="3519466523" sldId="424"/>
        </pc:sldMkLst>
      </pc:sldChg>
      <pc:sldChg chg="del">
        <pc:chgData name="Weifeng Xu" userId="e7aed605-a3dd-4d5a-a692-a87037af107b" providerId="ADAL" clId="{3A194C69-541F-4DAC-9FC0-76AC812597F4}" dt="2021-08-10T20:50:29.207" v="17" actId="47"/>
        <pc:sldMkLst>
          <pc:docMk/>
          <pc:sldMk cId="2940456927" sldId="425"/>
        </pc:sldMkLst>
      </pc:sldChg>
      <pc:sldChg chg="del">
        <pc:chgData name="Weifeng Xu" userId="e7aed605-a3dd-4d5a-a692-a87037af107b" providerId="ADAL" clId="{3A194C69-541F-4DAC-9FC0-76AC812597F4}" dt="2021-08-10T20:50:29.434" v="18" actId="47"/>
        <pc:sldMkLst>
          <pc:docMk/>
          <pc:sldMk cId="3876190788" sldId="426"/>
        </pc:sldMkLst>
      </pc:sldChg>
      <pc:sldChg chg="del">
        <pc:chgData name="Weifeng Xu" userId="e7aed605-a3dd-4d5a-a692-a87037af107b" providerId="ADAL" clId="{3A194C69-541F-4DAC-9FC0-76AC812597F4}" dt="2021-08-10T20:50:33.832" v="40" actId="47"/>
        <pc:sldMkLst>
          <pc:docMk/>
          <pc:sldMk cId="2709397411" sldId="427"/>
        </pc:sldMkLst>
      </pc:sldChg>
      <pc:sldChg chg="del">
        <pc:chgData name="Weifeng Xu" userId="e7aed605-a3dd-4d5a-a692-a87037af107b" providerId="ADAL" clId="{3A194C69-541F-4DAC-9FC0-76AC812597F4}" dt="2021-08-10T20:50:28.143" v="12" actId="47"/>
        <pc:sldMkLst>
          <pc:docMk/>
          <pc:sldMk cId="647302650" sldId="428"/>
        </pc:sldMkLst>
      </pc:sldChg>
      <pc:sldChg chg="del">
        <pc:chgData name="Weifeng Xu" userId="e7aed605-a3dd-4d5a-a692-a87037af107b" providerId="ADAL" clId="{3A194C69-541F-4DAC-9FC0-76AC812597F4}" dt="2021-08-10T20:50:27.751" v="10" actId="47"/>
        <pc:sldMkLst>
          <pc:docMk/>
          <pc:sldMk cId="878272104" sldId="429"/>
        </pc:sldMkLst>
      </pc:sldChg>
      <pc:sldChg chg="del">
        <pc:chgData name="Weifeng Xu" userId="e7aed605-a3dd-4d5a-a692-a87037af107b" providerId="ADAL" clId="{3A194C69-541F-4DAC-9FC0-76AC812597F4}" dt="2021-08-10T20:50:25.967" v="1" actId="47"/>
        <pc:sldMkLst>
          <pc:docMk/>
          <pc:sldMk cId="4091828154" sldId="430"/>
        </pc:sldMkLst>
      </pc:sldChg>
      <pc:sldChg chg="del">
        <pc:chgData name="Weifeng Xu" userId="e7aed605-a3dd-4d5a-a692-a87037af107b" providerId="ADAL" clId="{3A194C69-541F-4DAC-9FC0-76AC812597F4}" dt="2021-08-10T20:50:25.540" v="0" actId="47"/>
        <pc:sldMkLst>
          <pc:docMk/>
          <pc:sldMk cId="593614233" sldId="431"/>
        </pc:sldMkLst>
      </pc:sldChg>
      <pc:sldChg chg="del">
        <pc:chgData name="Weifeng Xu" userId="e7aed605-a3dd-4d5a-a692-a87037af107b" providerId="ADAL" clId="{3A194C69-541F-4DAC-9FC0-76AC812597F4}" dt="2021-08-10T20:50:31.559" v="29" actId="47"/>
        <pc:sldMkLst>
          <pc:docMk/>
          <pc:sldMk cId="996485528" sldId="432"/>
        </pc:sldMkLst>
      </pc:sldChg>
      <pc:sldChg chg="del">
        <pc:chgData name="Weifeng Xu" userId="e7aed605-a3dd-4d5a-a692-a87037af107b" providerId="ADAL" clId="{3A194C69-541F-4DAC-9FC0-76AC812597F4}" dt="2021-08-10T20:50:31.702" v="30" actId="47"/>
        <pc:sldMkLst>
          <pc:docMk/>
          <pc:sldMk cId="848404907" sldId="433"/>
        </pc:sldMkLst>
      </pc:sldChg>
      <pc:sldChg chg="del">
        <pc:chgData name="Weifeng Xu" userId="e7aed605-a3dd-4d5a-a692-a87037af107b" providerId="ADAL" clId="{3A194C69-541F-4DAC-9FC0-76AC812597F4}" dt="2021-08-10T20:50:33.605" v="39" actId="47"/>
        <pc:sldMkLst>
          <pc:docMk/>
          <pc:sldMk cId="2829655940" sldId="434"/>
        </pc:sldMkLst>
      </pc:sldChg>
      <pc:sldChg chg="del">
        <pc:chgData name="Weifeng Xu" userId="e7aed605-a3dd-4d5a-a692-a87037af107b" providerId="ADAL" clId="{3A194C69-541F-4DAC-9FC0-76AC812597F4}" dt="2021-08-10T20:50:34.052" v="41" actId="47"/>
        <pc:sldMkLst>
          <pc:docMk/>
          <pc:sldMk cId="3752964083" sldId="435"/>
        </pc:sldMkLst>
      </pc:sldChg>
      <pc:sldChg chg="del">
        <pc:chgData name="Weifeng Xu" userId="e7aed605-a3dd-4d5a-a692-a87037af107b" providerId="ADAL" clId="{3A194C69-541F-4DAC-9FC0-76AC812597F4}" dt="2021-08-10T20:50:34.239" v="42" actId="47"/>
        <pc:sldMkLst>
          <pc:docMk/>
          <pc:sldMk cId="3503932430" sldId="436"/>
        </pc:sldMkLst>
      </pc:sldChg>
      <pc:sldChg chg="del">
        <pc:chgData name="Weifeng Xu" userId="e7aed605-a3dd-4d5a-a692-a87037af107b" providerId="ADAL" clId="{3A194C69-541F-4DAC-9FC0-76AC812597F4}" dt="2021-08-10T20:50:34.431" v="43" actId="47"/>
        <pc:sldMkLst>
          <pc:docMk/>
          <pc:sldMk cId="1984469485" sldId="437"/>
        </pc:sldMkLst>
      </pc:sldChg>
      <pc:sldChg chg="del">
        <pc:chgData name="Weifeng Xu" userId="e7aed605-a3dd-4d5a-a692-a87037af107b" providerId="ADAL" clId="{3A194C69-541F-4DAC-9FC0-76AC812597F4}" dt="2021-08-10T20:50:34.813" v="45" actId="47"/>
        <pc:sldMkLst>
          <pc:docMk/>
          <pc:sldMk cId="4198334412" sldId="438"/>
        </pc:sldMkLst>
      </pc:sldChg>
      <pc:sldChg chg="del">
        <pc:chgData name="Weifeng Xu" userId="e7aed605-a3dd-4d5a-a692-a87037af107b" providerId="ADAL" clId="{3A194C69-541F-4DAC-9FC0-76AC812597F4}" dt="2021-08-10T20:50:34.990" v="46" actId="47"/>
        <pc:sldMkLst>
          <pc:docMk/>
          <pc:sldMk cId="4192281943" sldId="439"/>
        </pc:sldMkLst>
      </pc:sldChg>
      <pc:sldChg chg="del">
        <pc:chgData name="Weifeng Xu" userId="e7aed605-a3dd-4d5a-a692-a87037af107b" providerId="ADAL" clId="{3A194C69-541F-4DAC-9FC0-76AC812597F4}" dt="2021-08-10T20:50:35.479" v="47" actId="47"/>
        <pc:sldMkLst>
          <pc:docMk/>
          <pc:sldMk cId="3098642995" sldId="440"/>
        </pc:sldMkLst>
      </pc:sldChg>
      <pc:sldChg chg="del">
        <pc:chgData name="Weifeng Xu" userId="e7aed605-a3dd-4d5a-a692-a87037af107b" providerId="ADAL" clId="{3A194C69-541F-4DAC-9FC0-76AC812597F4}" dt="2021-08-10T20:50:34.643" v="44" actId="47"/>
        <pc:sldMkLst>
          <pc:docMk/>
          <pc:sldMk cId="3265397422" sldId="441"/>
        </pc:sldMkLst>
      </pc:sldChg>
      <pc:sldChg chg="del">
        <pc:chgData name="Weifeng Xu" userId="e7aed605-a3dd-4d5a-a692-a87037af107b" providerId="ADAL" clId="{3A194C69-541F-4DAC-9FC0-76AC812597F4}" dt="2021-08-10T20:50:36.046" v="48" actId="47"/>
        <pc:sldMkLst>
          <pc:docMk/>
          <pc:sldMk cId="4060643725" sldId="442"/>
        </pc:sldMkLst>
      </pc:sldChg>
      <pc:sldChg chg="del">
        <pc:chgData name="Weifeng Xu" userId="e7aed605-a3dd-4d5a-a692-a87037af107b" providerId="ADAL" clId="{3A194C69-541F-4DAC-9FC0-76AC812597F4}" dt="2021-08-10T20:50:36.326" v="49" actId="47"/>
        <pc:sldMkLst>
          <pc:docMk/>
          <pc:sldMk cId="3308258886" sldId="443"/>
        </pc:sldMkLst>
      </pc:sldChg>
      <pc:sldChg chg="del">
        <pc:chgData name="Weifeng Xu" userId="e7aed605-a3dd-4d5a-a692-a87037af107b" providerId="ADAL" clId="{3A194C69-541F-4DAC-9FC0-76AC812597F4}" dt="2021-08-10T20:50:36.588" v="50" actId="47"/>
        <pc:sldMkLst>
          <pc:docMk/>
          <pc:sldMk cId="2290480652" sldId="444"/>
        </pc:sldMkLst>
      </pc:sldChg>
      <pc:sldChg chg="del">
        <pc:chgData name="Weifeng Xu" userId="e7aed605-a3dd-4d5a-a692-a87037af107b" providerId="ADAL" clId="{3A194C69-541F-4DAC-9FC0-76AC812597F4}" dt="2021-08-10T20:50:37.496" v="51" actId="47"/>
        <pc:sldMkLst>
          <pc:docMk/>
          <pc:sldMk cId="1737777844" sldId="445"/>
        </pc:sldMkLst>
      </pc:sldChg>
      <pc:sldChg chg="del">
        <pc:chgData name="Weifeng Xu" userId="e7aed605-a3dd-4d5a-a692-a87037af107b" providerId="ADAL" clId="{3A194C69-541F-4DAC-9FC0-76AC812597F4}" dt="2021-08-10T20:50:38.567" v="52" actId="47"/>
        <pc:sldMkLst>
          <pc:docMk/>
          <pc:sldMk cId="2625291343" sldId="446"/>
        </pc:sldMkLst>
      </pc:sldChg>
      <pc:sldMasterChg chg="delSldLayout">
        <pc:chgData name="Weifeng Xu" userId="e7aed605-a3dd-4d5a-a692-a87037af107b" providerId="ADAL" clId="{3A194C69-541F-4DAC-9FC0-76AC812597F4}" dt="2021-08-10T20:50:32.789" v="35" actId="47"/>
        <pc:sldMasterMkLst>
          <pc:docMk/>
          <pc:sldMasterMk cId="813574162" sldId="2147483648"/>
        </pc:sldMasterMkLst>
        <pc:sldLayoutChg chg="del">
          <pc:chgData name="Weifeng Xu" userId="e7aed605-a3dd-4d5a-a692-a87037af107b" providerId="ADAL" clId="{3A194C69-541F-4DAC-9FC0-76AC812597F4}" dt="2021-08-10T20:50:32.789" v="35" actId="47"/>
          <pc:sldLayoutMkLst>
            <pc:docMk/>
            <pc:sldMasterMk cId="813574162" sldId="2147483648"/>
            <pc:sldLayoutMk cId="2252348551" sldId="2147483660"/>
          </pc:sldLayoutMkLst>
        </pc:sldLayoutChg>
      </pc:sldMasterChg>
    </pc:docChg>
  </pc:docChgLst>
  <pc:docChgLst>
    <pc:chgData name="Weifeng Xu" userId="e7aed605-a3dd-4d5a-a692-a87037af107b" providerId="ADAL" clId="{2DF50834-70B7-4792-8287-7E44FACC55EB}"/>
    <pc:docChg chg="undo redo custSel addSld delSld modSld sldOrd">
      <pc:chgData name="Weifeng Xu" userId="e7aed605-a3dd-4d5a-a692-a87037af107b" providerId="ADAL" clId="{2DF50834-70B7-4792-8287-7E44FACC55EB}" dt="2021-07-02T18:46:17.506" v="2421" actId="1076"/>
      <pc:docMkLst>
        <pc:docMk/>
      </pc:docMkLst>
      <pc:sldChg chg="addSp delSp modSp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325061211" sldId="25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2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325061211" sldId="25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325061211" sldId="256"/>
            <ac:spMk id="4" creationId="{7270DA90-D6FE-4817-A397-357C521964EF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5" creationId="{48882033-D690-4A32-BCE0-318BF52BC84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6" creationId="{FE279FE8-E095-4AD1-A1C6-C05FFE9ED9DC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7" creationId="{F2871076-CFC8-4CD5-BF65-ECB4ACAEF8D8}"/>
          </ac:spMkLst>
        </pc:spChg>
      </pc:sldChg>
      <pc:sldChg chg="del">
        <pc:chgData name="Weifeng Xu" userId="e7aed605-a3dd-4d5a-a692-a87037af107b" providerId="ADAL" clId="{2DF50834-70B7-4792-8287-7E44FACC55EB}" dt="2021-06-25T22:29:38.709" v="54" actId="47"/>
        <pc:sldMkLst>
          <pc:docMk/>
          <pc:sldMk cId="2201572609" sldId="257"/>
        </pc:sldMkLst>
      </pc:sldChg>
      <pc:sldChg chg="del">
        <pc:chgData name="Weifeng Xu" userId="e7aed605-a3dd-4d5a-a692-a87037af107b" providerId="ADAL" clId="{2DF50834-70B7-4792-8287-7E44FACC55EB}" dt="2021-06-26T00:55:36.178" v="1173" actId="47"/>
        <pc:sldMkLst>
          <pc:docMk/>
          <pc:sldMk cId="450669007" sldId="258"/>
        </pc:sldMkLst>
      </pc:sldChg>
      <pc:sldChg chg="add mod chgLayout">
        <pc:chgData name="Weifeng Xu" userId="e7aed605-a3dd-4d5a-a692-a87037af107b" providerId="ADAL" clId="{2DF50834-70B7-4792-8287-7E44FACC55EB}" dt="2021-06-27T00:53:30.358" v="1663" actId="6264"/>
        <pc:sldMkLst>
          <pc:docMk/>
          <pc:sldMk cId="2789471632" sldId="392"/>
        </pc:sldMkLst>
      </pc:sldChg>
      <pc:sldChg chg="addSp delSp modSp add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672303902" sldId="393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72303902" sldId="393"/>
            <ac:spMk id="2" creationId="{4DFC9DA3-4DF5-4CDD-A4D5-ABF5F3B6A19C}"/>
          </ac:spMkLst>
        </pc:spChg>
        <pc:spChg chg="del mod ord">
          <ac:chgData name="Weifeng Xu" userId="e7aed605-a3dd-4d5a-a692-a87037af107b" providerId="ADAL" clId="{2DF50834-70B7-4792-8287-7E44FACC55EB}" dt="2021-06-25T23:56:52.319" v="855" actId="478"/>
          <ac:spMkLst>
            <pc:docMk/>
            <pc:sldMk cId="3672303902" sldId="393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72303902" sldId="393"/>
            <ac:spMk id="3" creationId="{3507DC5C-F3FB-4642-B4AE-4880A33EF9E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72303902" sldId="393"/>
            <ac:spMk id="5" creationId="{C786A172-1DBB-4248-816F-8360E8C049B9}"/>
          </ac:spMkLst>
        </pc:spChg>
        <pc:spChg chg="del mod">
          <ac:chgData name="Weifeng Xu" userId="e7aed605-a3dd-4d5a-a692-a87037af107b" providerId="ADAL" clId="{2DF50834-70B7-4792-8287-7E44FACC55EB}" dt="2021-06-25T23:56:47.575" v="852" actId="478"/>
          <ac:spMkLst>
            <pc:docMk/>
            <pc:sldMk cId="3672303902" sldId="393"/>
            <ac:spMk id="9" creationId="{00000000-0000-0000-0000-000000000000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1" creationId="{00000000-0000-0000-0000-000000000000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8" creationId="{1BFE218D-FB3A-4368-96C3-B96769DF124E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9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38:38.614" v="913" actId="1076"/>
          <ac:spMkLst>
            <pc:docMk/>
            <pc:sldMk cId="3672303902" sldId="393"/>
            <ac:spMk id="20" creationId="{757F14FD-64BA-4DDF-B4D5-245746F36427}"/>
          </ac:spMkLst>
        </pc:spChg>
        <pc:spChg chg="add mod">
          <ac:chgData name="Weifeng Xu" userId="e7aed605-a3dd-4d5a-a692-a87037af107b" providerId="ADAL" clId="{2DF50834-70B7-4792-8287-7E44FACC55EB}" dt="2021-06-26T00:38:40.798" v="914" actId="1076"/>
          <ac:spMkLst>
            <pc:docMk/>
            <pc:sldMk cId="3672303902" sldId="393"/>
            <ac:spMk id="22" creationId="{C6A14005-6231-4D70-9780-009B13F0E95F}"/>
          </ac:spMkLst>
        </pc:spChg>
        <pc:picChg chg="mod">
          <ac:chgData name="Weifeng Xu" userId="e7aed605-a3dd-4d5a-a692-a87037af107b" providerId="ADAL" clId="{2DF50834-70B7-4792-8287-7E44FACC55EB}" dt="2021-06-26T00:38:34.926" v="912" actId="1076"/>
          <ac:picMkLst>
            <pc:docMk/>
            <pc:sldMk cId="3672303902" sldId="393"/>
            <ac:picMk id="4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5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8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10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9.222" v="854" actId="478"/>
          <ac:picMkLst>
            <pc:docMk/>
            <pc:sldMk cId="3672303902" sldId="393"/>
            <ac:picMk id="12" creationId="{00000000-0000-0000-0000-000000000000}"/>
          </ac:picMkLst>
        </pc:picChg>
        <pc:picChg chg="add mod modCrop">
          <ac:chgData name="Weifeng Xu" userId="e7aed605-a3dd-4d5a-a692-a87037af107b" providerId="ADAL" clId="{2DF50834-70B7-4792-8287-7E44FACC55EB}" dt="2021-06-26T00:38:33.015" v="911" actId="1076"/>
          <ac:picMkLst>
            <pc:docMk/>
            <pc:sldMk cId="3672303902" sldId="393"/>
            <ac:picMk id="16" creationId="{6F0EFB53-6476-4967-842A-513591BADBE5}"/>
          </ac:picMkLst>
        </pc:picChg>
        <pc:cxnChg chg="del mod">
          <ac:chgData name="Weifeng Xu" userId="e7aed605-a3dd-4d5a-a692-a87037af107b" providerId="ADAL" clId="{2DF50834-70B7-4792-8287-7E44FACC55EB}" dt="2021-06-25T23:56:48.486" v="853" actId="478"/>
          <ac:cxnSpMkLst>
            <pc:docMk/>
            <pc:sldMk cId="3672303902" sldId="393"/>
            <ac:cxnSpMk id="7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15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17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21" creationId="{00000000-0000-0000-0000-000000000000}"/>
          </ac:cxnSpMkLst>
        </pc:cxnChg>
      </pc:sldChg>
      <pc:sldChg chg="addSp delSp modSp add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467691949" sldId="394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2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" creationId="{76E1B39B-59AC-4EE1-87FD-39C3199A948A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67691949" sldId="394"/>
            <ac:spMk id="4" creationId="{FDBE572F-22D3-45AD-BB83-0839FFD3667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67691949" sldId="394"/>
            <ac:spMk id="6" creationId="{DCCBDC01-C63B-404C-8A7A-2499B6D9921C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7" creationId="{D8C915EB-F20A-424B-BF00-010E7C88E5FF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8" creationId="{A2208B58-0E66-44D6-BA81-6687A0D72552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9" creationId="{B77186E0-B800-4374-B26A-C7364B884258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2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7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22" creationId="{16115475-8B62-47B5-80A6-1F1F393306CC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2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5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6" creationId="{00000000-0000-0000-0000-000000000000}"/>
          </ac:spMkLst>
        </pc:sp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0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1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3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27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2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37" creationId="{00000000-0000-0000-0000-000000000000}"/>
          </ac:picMkLst>
        </pc:picChg>
        <pc:cxnChg chg="add 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5" creationId="{1F1BDC6F-E7B5-486D-95CC-DE84EDF5B973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16" creationId="{00000000-0000-0000-0000-000000000000}"/>
          </ac:cxnSpMkLst>
        </pc:cxnChg>
        <pc:cxnChg chg="add 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23" creationId="{13BA38A7-EB2B-409D-9F20-58122B90E850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32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030962794" sldId="395"/>
        </pc:sldMkLst>
        <pc:spChg chg="del">
          <ac:chgData name="Weifeng Xu" userId="e7aed605-a3dd-4d5a-a692-a87037af107b" providerId="ADAL" clId="{2DF50834-70B7-4792-8287-7E44FACC55EB}" dt="2021-06-25T23:56:59.846" v="857" actId="478"/>
          <ac:spMkLst>
            <pc:docMk/>
            <pc:sldMk cId="1030962794" sldId="395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030962794" sldId="395"/>
            <ac:spMk id="2" creationId="{F65BB281-B1A0-4B27-ADF3-3042034F194E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30962794" sldId="39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30962794" sldId="395"/>
            <ac:spMk id="5" creationId="{3F9664D3-2F4C-4715-9855-4D17EF1BA533}"/>
          </ac:spMkLst>
        </pc:spChg>
        <pc:picChg chg="mod">
          <ac:chgData name="Weifeng Xu" userId="e7aed605-a3dd-4d5a-a692-a87037af107b" providerId="ADAL" clId="{2DF50834-70B7-4792-8287-7E44FACC55EB}" dt="2021-06-26T00:41:22.912" v="1074" actId="1076"/>
          <ac:picMkLst>
            <pc:docMk/>
            <pc:sldMk cId="1030962794" sldId="395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635951812" sldId="39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2" creationId="{00000000-0000-0000-0000-000000000000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3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635951812" sldId="396"/>
            <ac:spMk id="4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635951812" sldId="396"/>
            <ac:spMk id="5" creationId="{CBFAFDAE-A688-46DB-8BAE-D45E0E1943EC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6" creationId="{7AF0637C-EF55-497E-A948-5587933238E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7" creationId="{DD2BF5BB-1F70-46AC-8D77-B018828B4183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8" creationId="{0C96FA9A-1183-48CA-83F5-6A97EF324057}"/>
          </ac:spMkLst>
        </pc:spChg>
      </pc:sldChg>
      <pc:sldChg chg="delSp add mod chgLayout">
        <pc:chgData name="Weifeng Xu" userId="e7aed605-a3dd-4d5a-a692-a87037af107b" providerId="ADAL" clId="{2DF50834-70B7-4792-8287-7E44FACC55EB}" dt="2021-06-27T00:53:30.358" v="1663" actId="6264"/>
        <pc:sldMkLst>
          <pc:docMk/>
          <pc:sldMk cId="3476957671" sldId="397"/>
        </pc:sldMkLst>
        <pc:spChg chg="del">
          <ac:chgData name="Weifeng Xu" userId="e7aed605-a3dd-4d5a-a692-a87037af107b" providerId="ADAL" clId="{2DF50834-70B7-4792-8287-7E44FACC55EB}" dt="2021-06-25T23:57:02.806" v="858" actId="478"/>
          <ac:spMkLst>
            <pc:docMk/>
            <pc:sldMk cId="3476957671" sldId="397"/>
            <ac:spMk id="2" creationId="{00000000-0000-0000-0000-000000000000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7-02T18:35:17.348" v="2403" actId="114"/>
        <pc:sldMkLst>
          <pc:docMk/>
          <pc:sldMk cId="837580508" sldId="398"/>
        </pc:sldMkLst>
        <pc:spChg chg="mod ord">
          <ac:chgData name="Weifeng Xu" userId="e7aed605-a3dd-4d5a-a692-a87037af107b" providerId="ADAL" clId="{2DF50834-70B7-4792-8287-7E44FACC55EB}" dt="2021-07-02T18:35:17.348" v="2403" actId="114"/>
          <ac:spMkLst>
            <pc:docMk/>
            <pc:sldMk cId="837580508" sldId="39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05.998" v="859" actId="478"/>
          <ac:spMkLst>
            <pc:docMk/>
            <pc:sldMk cId="837580508" sldId="39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37580508" sldId="398"/>
            <ac:spMk id="3" creationId="{CF233E21-A76B-4968-878F-DE406002D93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37580508" sldId="398"/>
            <ac:spMk id="4" creationId="{A8762E6D-E623-4B11-8DE1-3A2BE089005F}"/>
          </ac:spMkLst>
        </pc:spChg>
        <pc:spChg chg="add mod">
          <ac:chgData name="Weifeng Xu" userId="e7aed605-a3dd-4d5a-a692-a87037af107b" providerId="ADAL" clId="{2DF50834-70B7-4792-8287-7E44FACC55EB}" dt="2021-06-26T00:49:41.236" v="1165" actId="1076"/>
          <ac:spMkLst>
            <pc:docMk/>
            <pc:sldMk cId="837580508" sldId="398"/>
            <ac:spMk id="6" creationId="{14757FA7-EA64-4F87-B838-D987D97921E3}"/>
          </ac:spMkLst>
        </pc:spChg>
        <pc:spChg chg="add mod">
          <ac:chgData name="Weifeng Xu" userId="e7aed605-a3dd-4d5a-a692-a87037af107b" providerId="ADAL" clId="{2DF50834-70B7-4792-8287-7E44FACC55EB}" dt="2021-06-26T00:49:58.207" v="1167" actId="208"/>
          <ac:spMkLst>
            <pc:docMk/>
            <pc:sldMk cId="837580508" sldId="398"/>
            <ac:spMk id="7" creationId="{FCC26436-D0D8-4426-BEA7-E86DA8A071CC}"/>
          </ac:spMkLst>
        </pc:spChg>
        <pc:picChg chg="mod">
          <ac:chgData name="Weifeng Xu" userId="e7aed605-a3dd-4d5a-a692-a87037af107b" providerId="ADAL" clId="{2DF50834-70B7-4792-8287-7E44FACC55EB}" dt="2021-06-26T00:41:35.242" v="1076" actId="14100"/>
          <ac:picMkLst>
            <pc:docMk/>
            <pc:sldMk cId="837580508" sldId="398"/>
            <ac:picMk id="5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7-02T18:36:24.185" v="2405" actId="114"/>
        <pc:sldMkLst>
          <pc:docMk/>
          <pc:sldMk cId="775249280" sldId="399"/>
        </pc:sldMkLst>
        <pc:spChg chg="mod ord">
          <ac:chgData name="Weifeng Xu" userId="e7aed605-a3dd-4d5a-a692-a87037af107b" providerId="ADAL" clId="{2DF50834-70B7-4792-8287-7E44FACC55EB}" dt="2021-07-02T18:36:24.185" v="2405" actId="114"/>
          <ac:spMkLst>
            <pc:docMk/>
            <pc:sldMk cId="775249280" sldId="399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08.246" v="860" actId="478"/>
          <ac:spMkLst>
            <pc:docMk/>
            <pc:sldMk cId="775249280" sldId="399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775249280" sldId="399"/>
            <ac:spMk id="3" creationId="{7B655A2E-51E5-401F-8924-AD0135A05CE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775249280" sldId="399"/>
            <ac:spMk id="5" creationId="{0D7BA16E-77E3-44CE-80F3-1DEA13172096}"/>
          </ac:spMkLst>
        </pc:spChg>
        <pc:picChg chg="mod">
          <ac:chgData name="Weifeng Xu" userId="e7aed605-a3dd-4d5a-a692-a87037af107b" providerId="ADAL" clId="{2DF50834-70B7-4792-8287-7E44FACC55EB}" dt="2021-06-26T00:41:38.976" v="1077" actId="1076"/>
          <ac:picMkLst>
            <pc:docMk/>
            <pc:sldMk cId="775249280" sldId="399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7-02T18:36:39.379" v="2407" actId="114"/>
        <pc:sldMkLst>
          <pc:docMk/>
          <pc:sldMk cId="614667185" sldId="400"/>
        </pc:sldMkLst>
        <pc:spChg chg="mod ord">
          <ac:chgData name="Weifeng Xu" userId="e7aed605-a3dd-4d5a-a692-a87037af107b" providerId="ADAL" clId="{2DF50834-70B7-4792-8287-7E44FACC55EB}" dt="2021-07-02T18:36:39.379" v="2407" actId="114"/>
          <ac:spMkLst>
            <pc:docMk/>
            <pc:sldMk cId="614667185" sldId="400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11.294" v="861" actId="478"/>
          <ac:spMkLst>
            <pc:docMk/>
            <pc:sldMk cId="614667185" sldId="400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614667185" sldId="400"/>
            <ac:spMk id="3" creationId="{5CA7AAF5-DC6D-4000-93E2-FF097042D44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14667185" sldId="400"/>
            <ac:spMk id="4" creationId="{04EF9E44-6C4D-46F3-8CA7-504039465F22}"/>
          </ac:spMkLst>
        </pc:spChg>
        <pc:picChg chg="mod">
          <ac:chgData name="Weifeng Xu" userId="e7aed605-a3dd-4d5a-a692-a87037af107b" providerId="ADAL" clId="{2DF50834-70B7-4792-8287-7E44FACC55EB}" dt="2021-06-26T00:41:42.764" v="1078" actId="1076"/>
          <ac:picMkLst>
            <pc:docMk/>
            <pc:sldMk cId="614667185" sldId="400"/>
            <ac:picMk id="5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582893092" sldId="401"/>
        </pc:sldMkLst>
        <pc:spChg chg="del">
          <ac:chgData name="Weifeng Xu" userId="e7aed605-a3dd-4d5a-a692-a87037af107b" providerId="ADAL" clId="{2DF50834-70B7-4792-8287-7E44FACC55EB}" dt="2021-06-25T23:57:17.470" v="862" actId="478"/>
          <ac:spMkLst>
            <pc:docMk/>
            <pc:sldMk cId="3582893092" sldId="401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582893092" sldId="401"/>
            <ac:spMk id="2" creationId="{AE3377C4-AA82-4013-973C-2AE7B328C7F8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82893092" sldId="401"/>
            <ac:spMk id="3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5:04.959" v="1145" actId="1076"/>
          <ac:spMkLst>
            <pc:docMk/>
            <pc:sldMk cId="3582893092" sldId="401"/>
            <ac:spMk id="7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59.136" v="1144" actId="1076"/>
          <ac:spMkLst>
            <pc:docMk/>
            <pc:sldMk cId="3582893092" sldId="401"/>
            <ac:spMk id="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5:09.667" v="1146" actId="1076"/>
          <ac:spMkLst>
            <pc:docMk/>
            <pc:sldMk cId="3582893092" sldId="401"/>
            <ac:spMk id="12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55.558" v="1143" actId="1076"/>
          <ac:spMkLst>
            <pc:docMk/>
            <pc:sldMk cId="3582893092" sldId="401"/>
            <ac:spMk id="1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49.380" v="1142" actId="1037"/>
          <ac:spMkLst>
            <pc:docMk/>
            <pc:sldMk cId="3582893092" sldId="401"/>
            <ac:spMk id="16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49.380" v="1142" actId="1037"/>
          <ac:spMkLst>
            <pc:docMk/>
            <pc:sldMk cId="3582893092" sldId="401"/>
            <ac:spMk id="17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82893092" sldId="401"/>
            <ac:spMk id="18" creationId="{079D2226-CD20-46F5-9CAD-8EF73ED038A7}"/>
          </ac:spMkLst>
        </pc:sp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5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6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13" creationId="{00000000-0000-0000-0000-000000000000}"/>
          </ac:picMkLst>
        </pc:pic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0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1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9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19433619" sldId="402"/>
        </pc:sldMkLst>
        <pc:spChg chg="del">
          <ac:chgData name="Weifeng Xu" userId="e7aed605-a3dd-4d5a-a692-a87037af107b" providerId="ADAL" clId="{2DF50834-70B7-4792-8287-7E44FACC55EB}" dt="2021-06-25T23:57:28.342" v="866" actId="478"/>
          <ac:spMkLst>
            <pc:docMk/>
            <pc:sldMk cId="819433619" sldId="402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19433619" sldId="402"/>
            <ac:spMk id="2" creationId="{710C0C65-97C3-404B-8DB4-59B7BDD9811E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19433619" sldId="402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19433619" sldId="402"/>
            <ac:spMk id="5" creationId="{F87E5503-4224-494D-BCAF-438671F07B7C}"/>
          </ac:spMkLst>
        </pc:spChg>
        <pc:picChg chg="mod">
          <ac:chgData name="Weifeng Xu" userId="e7aed605-a3dd-4d5a-a692-a87037af107b" providerId="ADAL" clId="{2DF50834-70B7-4792-8287-7E44FACC55EB}" dt="2021-06-25T22:38:58.067" v="193" actId="1076"/>
          <ac:picMkLst>
            <pc:docMk/>
            <pc:sldMk cId="819433619" sldId="402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9788097" sldId="403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9788097" sldId="403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9788097" sldId="403"/>
            <ac:spMk id="4" creationId="{B869ED51-8228-44E7-B8D0-F2D415505E8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9788097" sldId="403"/>
            <ac:spMk id="6" creationId="{DFB5CC27-0510-42E6-8E6F-573F21BE1367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665038014" sldId="404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65038014" sldId="404"/>
            <ac:spMk id="2" creationId="{47438CAE-2B46-48F3-9376-F96FA2B4EB52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3" creationId="{00000000-0000-0000-0000-000000000000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4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65038014" sldId="404"/>
            <ac:spMk id="5" creationId="{00000000-0000-0000-0000-00000000000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6" creationId="{8F41C0E3-6458-474E-8CBC-28708495C3B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7" creationId="{D1017685-7943-4652-B9AA-7A9E202F3A9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8" creationId="{CB279899-3FD7-4682-B769-9D696F3A387A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64350271" sldId="40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64350271" sldId="405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19.718" v="863" actId="478"/>
          <ac:spMkLst>
            <pc:docMk/>
            <pc:sldMk cId="464350271" sldId="40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64350271" sldId="405"/>
            <ac:spMk id="3" creationId="{AA5217CB-2CF7-484C-BA65-76D53A2D34C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64350271" sldId="405"/>
            <ac:spMk id="5" creationId="{3B7DD1A7-7316-4CDF-AF29-FCFACA3274F4}"/>
          </ac:spMkLst>
        </pc:spChg>
        <pc:picChg chg="mod">
          <ac:chgData name="Weifeng Xu" userId="e7aed605-a3dd-4d5a-a692-a87037af107b" providerId="ADAL" clId="{2DF50834-70B7-4792-8287-7E44FACC55EB}" dt="2021-06-26T00:45:18.017" v="1147" actId="1076"/>
          <ac:picMkLst>
            <pc:docMk/>
            <pc:sldMk cId="464350271" sldId="405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093752077" sldId="40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93752077" sldId="406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9.957" v="867" actId="478"/>
          <ac:spMkLst>
            <pc:docMk/>
            <pc:sldMk cId="2093752077" sldId="40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93752077" sldId="406"/>
            <ac:spMk id="3" creationId="{633CD167-06B9-475B-B03B-2DDFC9686F2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93752077" sldId="406"/>
            <ac:spMk id="5" creationId="{C3D6864A-10D0-4E03-9F02-E3D9B9A89DDB}"/>
          </ac:spMkLst>
        </pc:spChg>
        <pc:picChg chg="mod">
          <ac:chgData name="Weifeng Xu" userId="e7aed605-a3dd-4d5a-a692-a87037af107b" providerId="ADAL" clId="{2DF50834-70B7-4792-8287-7E44FACC55EB}" dt="2021-06-25T22:39:39.876" v="195" actId="1076"/>
          <ac:picMkLst>
            <pc:docMk/>
            <pc:sldMk cId="2093752077" sldId="406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972666229" sldId="407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972666229" sldId="407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4.069" v="868" actId="478"/>
          <ac:spMkLst>
            <pc:docMk/>
            <pc:sldMk cId="1972666229" sldId="407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972666229" sldId="407"/>
            <ac:spMk id="3" creationId="{A7BC39CC-48D1-493D-B5B4-A4B9C4D7E93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972666229" sldId="407"/>
            <ac:spMk id="5" creationId="{ACAFD2D5-FFC8-4428-9C7E-C7716B86C71F}"/>
          </ac:spMkLst>
        </pc:spChg>
        <pc:picChg chg="mod">
          <ac:chgData name="Weifeng Xu" userId="e7aed605-a3dd-4d5a-a692-a87037af107b" providerId="ADAL" clId="{2DF50834-70B7-4792-8287-7E44FACC55EB}" dt="2021-06-25T22:56:45.429" v="407" actId="1076"/>
          <ac:picMkLst>
            <pc:docMk/>
            <pc:sldMk cId="1972666229" sldId="407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980641166" sldId="40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80641166" sldId="40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6.261" v="869" actId="478"/>
          <ac:spMkLst>
            <pc:docMk/>
            <pc:sldMk cId="2980641166" sldId="40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980641166" sldId="408"/>
            <ac:spMk id="3" creationId="{37740AC6-974C-4D86-8277-6E33AD35776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80641166" sldId="408"/>
            <ac:spMk id="5" creationId="{90D8DCEC-83A9-448D-AF76-DD5C915424E7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7-02T18:46:17.506" v="2421" actId="1076"/>
        <pc:sldMkLst>
          <pc:docMk/>
          <pc:sldMk cId="3277870470" sldId="409"/>
        </pc:sldMkLst>
        <pc:spChg chg="mod ord">
          <ac:chgData name="Weifeng Xu" userId="e7aed605-a3dd-4d5a-a692-a87037af107b" providerId="ADAL" clId="{2DF50834-70B7-4792-8287-7E44FACC55EB}" dt="2021-07-02T18:46:03.655" v="2420" actId="114"/>
          <ac:spMkLst>
            <pc:docMk/>
            <pc:sldMk cId="3277870470" sldId="409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7.598" v="870" actId="478"/>
          <ac:spMkLst>
            <pc:docMk/>
            <pc:sldMk cId="3277870470" sldId="409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277870470" sldId="409"/>
            <ac:spMk id="3" creationId="{D3E0FC1D-0FA8-4B9F-A03A-32755F17EFA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277870470" sldId="409"/>
            <ac:spMk id="5" creationId="{04A590CC-0352-48E0-937E-DB577EFE7F9F}"/>
          </ac:spMkLst>
        </pc:spChg>
        <pc:picChg chg="mod">
          <ac:chgData name="Weifeng Xu" userId="e7aed605-a3dd-4d5a-a692-a87037af107b" providerId="ADAL" clId="{2DF50834-70B7-4792-8287-7E44FACC55EB}" dt="2021-07-02T18:46:17.506" v="2421" actId="1076"/>
          <ac:picMkLst>
            <pc:docMk/>
            <pc:sldMk cId="3277870470" sldId="409"/>
            <ac:picMk id="4" creationId="{00000000-0000-0000-0000-000000000000}"/>
          </ac:picMkLst>
        </pc:picChg>
      </pc:sldChg>
      <pc:sldChg chg="addSp delSp modSp add del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489270501" sldId="411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2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89270501" sldId="411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89270501" sldId="411"/>
            <ac:spMk id="4" creationId="{9E0ABBD1-EFCE-4409-9BF0-98378466F2AD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5" creationId="{440C9242-84D1-4BD1-AA7D-6AA3D094B89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6" creationId="{10884825-35E7-42F3-B2EC-61CCCB9AC11D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7" creationId="{9029EBD6-9020-4FA5-A207-E10BCF67C534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881480386" sldId="413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881480386" sldId="413"/>
            <ac:spMk id="2" creationId="{D43DA5DC-802C-4549-AB66-4F536F73221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81480386" sldId="413"/>
            <ac:spMk id="3" creationId="{BA9D9051-4CF1-4024-902A-9501C787CA33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81480386" sldId="413"/>
            <ac:spMk id="8" creationId="{00000000-0000-0000-0000-000000000000}"/>
          </ac:spMkLst>
        </pc:spChg>
        <pc:picChg chg="mod">
          <ac:chgData name="Weifeng Xu" userId="e7aed605-a3dd-4d5a-a692-a87037af107b" providerId="ADAL" clId="{2DF50834-70B7-4792-8287-7E44FACC55EB}" dt="2021-06-26T00:51:50.179" v="1171" actId="1076"/>
          <ac:picMkLst>
            <pc:docMk/>
            <pc:sldMk cId="3881480386" sldId="413"/>
            <ac:picMk id="7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118374455" sldId="414"/>
        </pc:sldMkLst>
        <pc:spChg chg="del">
          <ac:chgData name="Weifeng Xu" userId="e7aed605-a3dd-4d5a-a692-a87037af107b" providerId="ADAL" clId="{2DF50834-70B7-4792-8287-7E44FACC55EB}" dt="2021-06-25T23:57:46.070" v="872" actId="478"/>
          <ac:spMkLst>
            <pc:docMk/>
            <pc:sldMk cId="3118374455" sldId="414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118374455" sldId="414"/>
            <ac:spMk id="2" creationId="{786C41F0-05FC-4587-917D-47CFD26898C9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118374455" sldId="414"/>
            <ac:spMk id="4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118374455" sldId="414"/>
            <ac:spMk id="5" creationId="{7F54E03F-0B6E-4F7C-A9D2-B8A79B9F4919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14186708" sldId="41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14186708" sldId="415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9.293" v="871" actId="478"/>
          <ac:spMkLst>
            <pc:docMk/>
            <pc:sldMk cId="214186708" sldId="41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14186708" sldId="415"/>
            <ac:spMk id="3" creationId="{7DE19CCD-65C3-4F3E-87D0-853964508BE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14186708" sldId="415"/>
            <ac:spMk id="5" creationId="{53C2C27E-9E6C-4DAF-BED0-925F09D3CAFD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266318337" sldId="41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66318337" sldId="416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4.502" v="865" actId="478"/>
          <ac:spMkLst>
            <pc:docMk/>
            <pc:sldMk cId="4266318337" sldId="41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266318337" sldId="416"/>
            <ac:spMk id="3" creationId="{9D8D933B-1B24-476A-AEB1-6284BBC1BC7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66318337" sldId="416"/>
            <ac:spMk id="4" creationId="{73632835-DADF-43F1-8D32-289269B849F6}"/>
          </ac:spMkLst>
        </pc:spChg>
        <pc:picChg chg="mod">
          <ac:chgData name="Weifeng Xu" userId="e7aed605-a3dd-4d5a-a692-a87037af107b" providerId="ADAL" clId="{2DF50834-70B7-4792-8287-7E44FACC55EB}" dt="2021-06-26T00:45:50.018" v="1151" actId="1076"/>
          <ac:picMkLst>
            <pc:docMk/>
            <pc:sldMk cId="4266318337" sldId="416"/>
            <ac:picMk id="7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453023660" sldId="417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453023660" sldId="417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2.326" v="864" actId="478"/>
          <ac:spMkLst>
            <pc:docMk/>
            <pc:sldMk cId="1453023660" sldId="417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453023660" sldId="417"/>
            <ac:spMk id="3" creationId="{C407F75E-8E94-41E0-AA5E-E47E55E115D5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453023660" sldId="417"/>
            <ac:spMk id="4" creationId="{485B9890-9D9F-4CBD-A28B-DADCAD1FB579}"/>
          </ac:spMkLst>
        </pc:spChg>
        <pc:picChg chg="mod">
          <ac:chgData name="Weifeng Xu" userId="e7aed605-a3dd-4d5a-a692-a87037af107b" providerId="ADAL" clId="{2DF50834-70B7-4792-8287-7E44FACC55EB}" dt="2021-06-26T00:45:33.253" v="1148" actId="1076"/>
          <ac:picMkLst>
            <pc:docMk/>
            <pc:sldMk cId="1453023660" sldId="417"/>
            <ac:picMk id="6" creationId="{00000000-0000-0000-0000-000000000000}"/>
          </ac:picMkLst>
        </pc:picChg>
        <pc:cxnChg chg="mod">
          <ac:chgData name="Weifeng Xu" userId="e7aed605-a3dd-4d5a-a692-a87037af107b" providerId="ADAL" clId="{2DF50834-70B7-4792-8287-7E44FACC55EB}" dt="2021-06-26T00:45:36.851" v="1149" actId="14100"/>
          <ac:cxnSpMkLst>
            <pc:docMk/>
            <pc:sldMk cId="1453023660" sldId="417"/>
            <ac:cxnSpMk id="8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247754591" sldId="41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47754591" sldId="41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48.645" v="873" actId="478"/>
          <ac:spMkLst>
            <pc:docMk/>
            <pc:sldMk cId="4247754591" sldId="41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247754591" sldId="418"/>
            <ac:spMk id="3" creationId="{FC31FF9A-ED15-4591-A0D6-E26A248D13C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47754591" sldId="418"/>
            <ac:spMk id="5" creationId="{2B63D7D5-CC30-4F9F-B4E9-520543F1E739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7-02T18:41:14.260" v="2412" actId="14100"/>
        <pc:sldMkLst>
          <pc:docMk/>
          <pc:sldMk cId="1871513867" sldId="419"/>
        </pc:sldMkLst>
        <pc:spChg chg="mod ord">
          <ac:chgData name="Weifeng Xu" userId="e7aed605-a3dd-4d5a-a692-a87037af107b" providerId="ADAL" clId="{2DF50834-70B7-4792-8287-7E44FACC55EB}" dt="2021-07-02T18:40:19.117" v="2411" actId="114"/>
          <ac:spMkLst>
            <pc:docMk/>
            <pc:sldMk cId="1871513867" sldId="419"/>
            <ac:spMk id="2" creationId="{5E9DA87A-1EB4-4E2C-9EB7-6F73DD0ADA0B}"/>
          </ac:spMkLst>
        </pc:spChg>
        <pc:spChg chg="add mod">
          <ac:chgData name="Weifeng Xu" userId="e7aed605-a3dd-4d5a-a692-a87037af107b" providerId="ADAL" clId="{2DF50834-70B7-4792-8287-7E44FACC55EB}" dt="2021-06-25T22:53:16.037" v="377" actId="1076"/>
          <ac:spMkLst>
            <pc:docMk/>
            <pc:sldMk cId="1871513867" sldId="419"/>
            <ac:spMk id="5" creationId="{EF9BAD83-32D2-45CC-BD3A-9A801BEFD824}"/>
          </ac:spMkLst>
        </pc:spChg>
        <pc:spChg chg="add mod">
          <ac:chgData name="Weifeng Xu" userId="e7aed605-a3dd-4d5a-a692-a87037af107b" providerId="ADAL" clId="{2DF50834-70B7-4792-8287-7E44FACC55EB}" dt="2021-06-25T22:53:19.559" v="378" actId="1076"/>
          <ac:spMkLst>
            <pc:docMk/>
            <pc:sldMk cId="1871513867" sldId="419"/>
            <ac:spMk id="7" creationId="{124BA934-FF11-4C33-98A0-7A6C8F1D7526}"/>
          </ac:spMkLst>
        </pc:spChg>
        <pc:spChg chg="add mod">
          <ac:chgData name="Weifeng Xu" userId="e7aed605-a3dd-4d5a-a692-a87037af107b" providerId="ADAL" clId="{2DF50834-70B7-4792-8287-7E44FACC55EB}" dt="2021-06-25T22:53:12.963" v="376" actId="1076"/>
          <ac:spMkLst>
            <pc:docMk/>
            <pc:sldMk cId="1871513867" sldId="419"/>
            <ac:spMk id="10" creationId="{DD556851-3847-4B78-A719-21EA6DAF9581}"/>
          </ac:spMkLst>
        </pc:spChg>
        <pc:spChg chg="add mod">
          <ac:chgData name="Weifeng Xu" userId="e7aed605-a3dd-4d5a-a692-a87037af107b" providerId="ADAL" clId="{2DF50834-70B7-4792-8287-7E44FACC55EB}" dt="2021-06-25T22:53:22.586" v="379" actId="1076"/>
          <ac:spMkLst>
            <pc:docMk/>
            <pc:sldMk cId="1871513867" sldId="419"/>
            <ac:spMk id="12" creationId="{96EC5D20-C297-41EF-B3F0-9EE388C03A2F}"/>
          </ac:spMkLst>
        </pc:spChg>
        <pc:spChg chg="add mod">
          <ac:chgData name="Weifeng Xu" userId="e7aed605-a3dd-4d5a-a692-a87037af107b" providerId="ADAL" clId="{2DF50834-70B7-4792-8287-7E44FACC55EB}" dt="2021-06-26T13:01:36.638" v="1559" actId="207"/>
          <ac:spMkLst>
            <pc:docMk/>
            <pc:sldMk cId="1871513867" sldId="419"/>
            <ac:spMk id="16" creationId="{B9BB89EF-A866-4E44-B262-70B3561A3033}"/>
          </ac:spMkLst>
        </pc:spChg>
        <pc:spChg chg="add mod">
          <ac:chgData name="Weifeng Xu" userId="e7aed605-a3dd-4d5a-a692-a87037af107b" providerId="ADAL" clId="{2DF50834-70B7-4792-8287-7E44FACC55EB}" dt="2021-06-25T22:53:00.842" v="372" actId="1076"/>
          <ac:spMkLst>
            <pc:docMk/>
            <pc:sldMk cId="1871513867" sldId="419"/>
            <ac:spMk id="17" creationId="{7E91CEA9-B983-4F48-B93B-A81F04DDCBF6}"/>
          </ac:spMkLst>
        </pc:spChg>
        <pc:spChg chg="add mod">
          <ac:chgData name="Weifeng Xu" userId="e7aed605-a3dd-4d5a-a692-a87037af107b" providerId="ADAL" clId="{2DF50834-70B7-4792-8287-7E44FACC55EB}" dt="2021-06-25T22:55:09.033" v="406" actId="207"/>
          <ac:spMkLst>
            <pc:docMk/>
            <pc:sldMk cId="1871513867" sldId="419"/>
            <ac:spMk id="18" creationId="{1B5D3FEE-12C9-48C0-9E37-F4391B5A5B7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871513867" sldId="419"/>
            <ac:spMk id="19" creationId="{D837AEA3-C65F-4C37-862B-5868B421D804}"/>
          </ac:spMkLst>
        </pc:spChg>
        <pc:spChg chg="add mod">
          <ac:chgData name="Weifeng Xu" userId="e7aed605-a3dd-4d5a-a692-a87037af107b" providerId="ADAL" clId="{2DF50834-70B7-4792-8287-7E44FACC55EB}" dt="2021-06-26T13:01:43.999" v="1560" actId="207"/>
          <ac:spMkLst>
            <pc:docMk/>
            <pc:sldMk cId="1871513867" sldId="419"/>
            <ac:spMk id="21" creationId="{9ED9340C-4894-4628-B7E8-91E658B9F1E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71513867" sldId="419"/>
            <ac:spMk id="22" creationId="{051A3C61-AC25-4E8E-839F-835E52FF537D}"/>
          </ac:spMkLst>
        </pc:sp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3" creationId="{826DE150-B215-43C8-94C1-DF5652C786CD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4" creationId="{07DBB7C8-2B52-40F2-8E59-8AD6A56409A2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6" creationId="{6531017F-C517-43F6-A4E2-2221168FBF89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11" creationId="{304948F7-B06E-44B9-8B6E-B896E8035280}"/>
          </ac:picMkLst>
        </pc:picChg>
        <pc:picChg chg="add mod">
          <ac:chgData name="Weifeng Xu" userId="e7aed605-a3dd-4d5a-a692-a87037af107b" providerId="ADAL" clId="{2DF50834-70B7-4792-8287-7E44FACC55EB}" dt="2021-06-25T22:50:44.887" v="309" actId="1076"/>
          <ac:picMkLst>
            <pc:docMk/>
            <pc:sldMk cId="1871513867" sldId="419"/>
            <ac:picMk id="14" creationId="{B994C783-3F0E-4571-92BF-26FD4C4EF1E0}"/>
          </ac:picMkLst>
        </pc:picChg>
        <pc:picChg chg="add mod ord">
          <ac:chgData name="Weifeng Xu" userId="e7aed605-a3dd-4d5a-a692-a87037af107b" providerId="ADAL" clId="{2DF50834-70B7-4792-8287-7E44FACC55EB}" dt="2021-06-25T22:54:41.109" v="383" actId="167"/>
          <ac:picMkLst>
            <pc:docMk/>
            <pc:sldMk cId="1871513867" sldId="419"/>
            <ac:picMk id="20" creationId="{0FBA3264-01B1-4ECF-8A4B-25D602DC4214}"/>
          </ac:picMkLst>
        </pc:pic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8" creationId="{472493AA-C9F0-4AFB-A1D9-8C17E2A8A31E}"/>
          </ac:cxnSpMkLst>
        </pc:cxn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9" creationId="{6030F7A6-758E-4492-AC39-1B337D0884E8}"/>
          </ac:cxnSpMkLst>
        </pc:cxnChg>
        <pc:cxnChg chg="add mod">
          <ac:chgData name="Weifeng Xu" userId="e7aed605-a3dd-4d5a-a692-a87037af107b" providerId="ADAL" clId="{2DF50834-70B7-4792-8287-7E44FACC55EB}" dt="2021-07-02T18:41:14.260" v="2412" actId="14100"/>
          <ac:cxnSpMkLst>
            <pc:docMk/>
            <pc:sldMk cId="1871513867" sldId="419"/>
            <ac:cxnSpMk id="13" creationId="{DA4D7F8E-4D55-4D40-B66C-1AC80443E783}"/>
          </ac:cxnSpMkLst>
        </pc:cxnChg>
        <pc:cxnChg chg="add mod">
          <ac:chgData name="Weifeng Xu" userId="e7aed605-a3dd-4d5a-a692-a87037af107b" providerId="ADAL" clId="{2DF50834-70B7-4792-8287-7E44FACC55EB}" dt="2021-06-25T22:50:48.038" v="310" actId="14100"/>
          <ac:cxnSpMkLst>
            <pc:docMk/>
            <pc:sldMk cId="1871513867" sldId="419"/>
            <ac:cxnSpMk id="15" creationId="{D4820260-4A7C-4197-ABAC-C50C14146EB4}"/>
          </ac:cxnSpMkLst>
        </pc:cxnChg>
      </pc:sldChg>
      <pc:sldChg chg="new del">
        <pc:chgData name="Weifeng Xu" userId="e7aed605-a3dd-4d5a-a692-a87037af107b" providerId="ADAL" clId="{2DF50834-70B7-4792-8287-7E44FACC55EB}" dt="2021-06-25T22:38:18.838" v="191" actId="680"/>
        <pc:sldMkLst>
          <pc:docMk/>
          <pc:sldMk cId="4105834762" sldId="419"/>
        </pc:sldMkLst>
      </pc:sldChg>
      <pc:sldChg chg="addSp delSp modSp new mod modClrScheme chgLayout">
        <pc:chgData name="Weifeng Xu" userId="e7aed605-a3dd-4d5a-a692-a87037af107b" providerId="ADAL" clId="{2DF50834-70B7-4792-8287-7E44FACC55EB}" dt="2021-07-02T18:13:32.683" v="2385" actId="14100"/>
        <pc:sldMkLst>
          <pc:docMk/>
          <pc:sldMk cId="4160866766" sldId="420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2" creationId="{2061FB7A-CFFA-489E-A576-1A9D6F147D8B}"/>
          </ac:spMkLst>
        </pc:spChg>
        <pc:spChg chg="add mod ord">
          <ac:chgData name="Weifeng Xu" userId="e7aed605-a3dd-4d5a-a692-a87037af107b" providerId="ADAL" clId="{2DF50834-70B7-4792-8287-7E44FACC55EB}" dt="2021-07-02T18:13:32.683" v="2385" actId="14100"/>
          <ac:spMkLst>
            <pc:docMk/>
            <pc:sldMk cId="4160866766" sldId="420"/>
            <ac:spMk id="3" creationId="{EE4CBF9A-DF08-45D2-9F43-85E2BC8CADF8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160866766" sldId="420"/>
            <ac:spMk id="4" creationId="{32173B17-E03C-4A5D-9227-21EFD71B4073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160866766" sldId="420"/>
            <ac:spMk id="5" creationId="{5785EBA0-DACD-473C-BD6F-E4F9695BA1B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7" creationId="{51F14701-5F62-474A-BCCF-D5DF0E5F080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8" creationId="{6CBD1C06-0A01-4E4A-A51D-011EFFFE4184}"/>
          </ac:spMkLst>
        </pc:spChg>
        <pc:picChg chg="add del mod">
          <ac:chgData name="Weifeng Xu" userId="e7aed605-a3dd-4d5a-a692-a87037af107b" providerId="ADAL" clId="{2DF50834-70B7-4792-8287-7E44FACC55EB}" dt="2021-06-25T23:13:09.038" v="527"/>
          <ac:picMkLst>
            <pc:docMk/>
            <pc:sldMk cId="4160866766" sldId="420"/>
            <ac:picMk id="4" creationId="{24B11A5A-46C8-4259-B497-5A80DC744633}"/>
          </ac:picMkLst>
        </pc:picChg>
        <pc:picChg chg="add mod">
          <ac:chgData name="Weifeng Xu" userId="e7aed605-a3dd-4d5a-a692-a87037af107b" providerId="ADAL" clId="{2DF50834-70B7-4792-8287-7E44FACC55EB}" dt="2021-07-02T18:13:28.885" v="2384" actId="1076"/>
          <ac:picMkLst>
            <pc:docMk/>
            <pc:sldMk cId="4160866766" sldId="420"/>
            <ac:picMk id="6" creationId="{0EE3E99C-C837-45FC-A348-D668AF54CCDF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090587346" sldId="421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090587346" sldId="421"/>
            <ac:spMk id="2" creationId="{534BA17C-19D0-4D66-B128-60D71D46D745}"/>
          </ac:spMkLst>
        </pc:spChg>
        <pc:spChg chg="del mod ord">
          <ac:chgData name="Weifeng Xu" userId="e7aed605-a3dd-4d5a-a692-a87037af107b" providerId="ADAL" clId="{2DF50834-70B7-4792-8287-7E44FACC55EB}" dt="2021-06-25T23:44:14.378" v="535" actId="700"/>
          <ac:spMkLst>
            <pc:docMk/>
            <pc:sldMk cId="1090587346" sldId="421"/>
            <ac:spMk id="2" creationId="{7C194133-8DF4-488D-B2AE-E7CDC4886A9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90587346" sldId="421"/>
            <ac:spMk id="3" creationId="{66B9C45E-3E7B-4119-B9C7-A8900735AA6A}"/>
          </ac:spMkLst>
        </pc:spChg>
        <pc:spChg chg="del">
          <ac:chgData name="Weifeng Xu" userId="e7aed605-a3dd-4d5a-a692-a87037af107b" providerId="ADAL" clId="{2DF50834-70B7-4792-8287-7E44FACC55EB}" dt="2021-06-25T23:44:14.378" v="535" actId="700"/>
          <ac:spMkLst>
            <pc:docMk/>
            <pc:sldMk cId="1090587346" sldId="421"/>
            <ac:spMk id="3" creationId="{6957BA49-482D-49F5-843C-CABB03075778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90587346" sldId="421"/>
            <ac:spMk id="4" creationId="{1D10410D-9706-4477-B2EF-E1A184E02E68}"/>
          </ac:spMkLst>
        </pc:spChg>
        <pc:picChg chg="add mod">
          <ac:chgData name="Weifeng Xu" userId="e7aed605-a3dd-4d5a-a692-a87037af107b" providerId="ADAL" clId="{2DF50834-70B7-4792-8287-7E44FACC55EB}" dt="2021-06-25T23:54:18.989" v="849" actId="14100"/>
          <ac:picMkLst>
            <pc:docMk/>
            <pc:sldMk cId="1090587346" sldId="421"/>
            <ac:picMk id="1026" creationId="{34863B53-8282-46C1-A196-833E4F294ABE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7-02T18:30:38.342" v="2401" actId="11529"/>
        <pc:sldMkLst>
          <pc:docMk/>
          <pc:sldMk cId="2079099636" sldId="422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2" creationId="{72B534E5-6F72-4375-937B-38971C20934C}"/>
          </ac:spMkLst>
        </pc:spChg>
        <pc:spChg chg="add mod ord">
          <ac:chgData name="Weifeng Xu" userId="e7aed605-a3dd-4d5a-a692-a87037af107b" providerId="ADAL" clId="{2DF50834-70B7-4792-8287-7E44FACC55EB}" dt="2021-07-02T18:30:16.055" v="2399" actId="114"/>
          <ac:spMkLst>
            <pc:docMk/>
            <pc:sldMk cId="2079099636" sldId="422"/>
            <ac:spMk id="4" creationId="{865FC440-8473-46C8-946A-1A11FC0B1429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79099636" sldId="422"/>
            <ac:spMk id="5" creationId="{E8A1E363-F51C-4F5E-A51D-2389A851E432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79099636" sldId="422"/>
            <ac:spMk id="6" creationId="{449AE0BE-8BC1-40D0-BE3C-863E835D782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7" creationId="{9D34631C-3648-4EA4-880B-11313FE9AE7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8" creationId="{9D3C5E17-5565-4B97-9B45-316ABB33CC8E}"/>
          </ac:spMkLst>
        </pc:spChg>
        <pc:picChg chg="add mod">
          <ac:chgData name="Weifeng Xu" userId="e7aed605-a3dd-4d5a-a692-a87037af107b" providerId="ADAL" clId="{2DF50834-70B7-4792-8287-7E44FACC55EB}" dt="2021-06-25T23:53:02.859" v="822" actId="1076"/>
          <ac:picMkLst>
            <pc:docMk/>
            <pc:sldMk cId="2079099636" sldId="422"/>
            <ac:picMk id="3" creationId="{BCE90B32-AF5E-4312-B8FD-6853534DA96C}"/>
          </ac:picMkLst>
        </pc:picChg>
        <pc:cxnChg chg="add">
          <ac:chgData name="Weifeng Xu" userId="e7aed605-a3dd-4d5a-a692-a87037af107b" providerId="ADAL" clId="{2DF50834-70B7-4792-8287-7E44FACC55EB}" dt="2021-07-02T18:30:24.905" v="2400" actId="11529"/>
          <ac:cxnSpMkLst>
            <pc:docMk/>
            <pc:sldMk cId="2079099636" sldId="422"/>
            <ac:cxnSpMk id="6" creationId="{48FC2C36-446A-450B-839E-DF94695FDCA8}"/>
          </ac:cxnSpMkLst>
        </pc:cxnChg>
        <pc:cxnChg chg="add">
          <ac:chgData name="Weifeng Xu" userId="e7aed605-a3dd-4d5a-a692-a87037af107b" providerId="ADAL" clId="{2DF50834-70B7-4792-8287-7E44FACC55EB}" dt="2021-07-02T18:30:38.342" v="2401" actId="11529"/>
          <ac:cxnSpMkLst>
            <pc:docMk/>
            <pc:sldMk cId="2079099636" sldId="422"/>
            <ac:cxnSpMk id="8" creationId="{38AFAEF0-3C48-4ED0-9469-CFD1F167E9B4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881823739" sldId="423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81823739" sldId="423"/>
            <ac:spMk id="2" creationId="{4DFC9DA3-4DF5-4CDD-A4D5-ABF5F3B6A19C}"/>
          </ac:spMkLst>
        </pc:spChg>
        <pc:spChg chg="del">
          <ac:chgData name="Weifeng Xu" userId="e7aed605-a3dd-4d5a-a692-a87037af107b" providerId="ADAL" clId="{2DF50834-70B7-4792-8287-7E44FACC55EB}" dt="2021-06-25T23:56:55.118" v="856" actId="478"/>
          <ac:spMkLst>
            <pc:docMk/>
            <pc:sldMk cId="1881823739" sldId="423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881823739" sldId="423"/>
            <ac:spMk id="3" creationId="{5BCC6428-4BB8-4624-A8AC-5085CC0DE3B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81823739" sldId="423"/>
            <ac:spMk id="4" creationId="{7EC43AF6-F0B0-4107-AC60-772832F00A1F}"/>
          </ac:spMkLst>
        </pc:spChg>
        <pc:spChg chg="mod">
          <ac:chgData name="Weifeng Xu" userId="e7aed605-a3dd-4d5a-a692-a87037af107b" providerId="ADAL" clId="{2DF50834-70B7-4792-8287-7E44FACC55EB}" dt="2021-06-26T00:40:26.343" v="1037" actId="1076"/>
          <ac:spMkLst>
            <pc:docMk/>
            <pc:sldMk cId="1881823739" sldId="423"/>
            <ac:spMk id="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1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3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29.785" v="1038" actId="1076"/>
          <ac:spMkLst>
            <pc:docMk/>
            <pc:sldMk cId="1881823739" sldId="423"/>
            <ac:spMk id="18" creationId="{1BFE218D-FB3A-4368-96C3-B96769DF124E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9" creationId="{00000000-0000-0000-0000-000000000000}"/>
          </ac:spMkLst>
        </pc:spChg>
        <pc:picChg chg="del">
          <ac:chgData name="Weifeng Xu" userId="e7aed605-a3dd-4d5a-a692-a87037af107b" providerId="ADAL" clId="{2DF50834-70B7-4792-8287-7E44FACC55EB}" dt="2021-06-26T00:38:50.487" v="915" actId="478"/>
          <ac:picMkLst>
            <pc:docMk/>
            <pc:sldMk cId="1881823739" sldId="423"/>
            <ac:picMk id="4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06.198" v="1032" actId="1076"/>
          <ac:picMkLst>
            <pc:docMk/>
            <pc:sldMk cId="1881823739" sldId="423"/>
            <ac:picMk id="5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10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12" creationId="{00000000-0000-0000-0000-000000000000}"/>
          </ac:picMkLst>
        </pc:picChg>
        <pc:cxnChg chg="del mod">
          <ac:chgData name="Weifeng Xu" userId="e7aed605-a3dd-4d5a-a692-a87037af107b" providerId="ADAL" clId="{2DF50834-70B7-4792-8287-7E44FACC55EB}" dt="2021-06-26T00:38:52.255" v="916" actId="478"/>
          <ac:cxnSpMkLst>
            <pc:docMk/>
            <pc:sldMk cId="1881823739" sldId="423"/>
            <ac:cxnSpMk id="7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14.836" v="1034" actId="1076"/>
          <ac:cxnSpMkLst>
            <pc:docMk/>
            <pc:sldMk cId="1881823739" sldId="423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14.836" v="1034" actId="1076"/>
          <ac:cxnSpMkLst>
            <pc:docMk/>
            <pc:sldMk cId="1881823739" sldId="423"/>
            <ac:cxnSpMk id="17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21.094" v="1036" actId="14100"/>
          <ac:cxnSpMkLst>
            <pc:docMk/>
            <pc:sldMk cId="1881823739" sldId="423"/>
            <ac:cxnSpMk id="21" creationId="{00000000-0000-0000-0000-000000000000}"/>
          </ac:cxnSpMkLst>
        </pc:cxnChg>
      </pc:sldChg>
      <pc:sldChg chg="modSp new del mod">
        <pc:chgData name="Weifeng Xu" userId="e7aed605-a3dd-4d5a-a692-a87037af107b" providerId="ADAL" clId="{2DF50834-70B7-4792-8287-7E44FACC55EB}" dt="2021-06-26T00:55:30.187" v="1172" actId="47"/>
        <pc:sldMkLst>
          <pc:docMk/>
          <pc:sldMk cId="1470109627" sldId="424"/>
        </pc:sldMkLst>
        <pc:spChg chg="mod">
          <ac:chgData name="Weifeng Xu" userId="e7aed605-a3dd-4d5a-a692-a87037af107b" providerId="ADAL" clId="{2DF50834-70B7-4792-8287-7E44FACC55EB}" dt="2021-06-26T00:47:50.499" v="1153"/>
          <ac:spMkLst>
            <pc:docMk/>
            <pc:sldMk cId="1470109627" sldId="424"/>
            <ac:spMk id="2" creationId="{B0DB52BB-0D1F-4CD4-B402-02E727E4AAA3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519466523" sldId="424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19466523" sldId="424"/>
            <ac:spMk id="2" creationId="{1E28D788-EB65-442E-BF8E-6E21E71F477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519466523" sldId="424"/>
            <ac:spMk id="3" creationId="{B8989B4C-0DBB-4A73-B84F-191C4CC27DB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19466523" sldId="424"/>
            <ac:spMk id="5" creationId="{14BB801E-0FF6-43E1-A10B-194BA3481A6B}"/>
          </ac:spMkLst>
        </pc:spChg>
        <pc:picChg chg="add mod">
          <ac:chgData name="Weifeng Xu" userId="e7aed605-a3dd-4d5a-a692-a87037af107b" providerId="ADAL" clId="{2DF50834-70B7-4792-8287-7E44FACC55EB}" dt="2021-06-26T01:05:19.123" v="1190" actId="1076"/>
          <ac:picMkLst>
            <pc:docMk/>
            <pc:sldMk cId="3519466523" sldId="424"/>
            <ac:picMk id="4" creationId="{3AF00A42-DD89-471A-8241-2180DBBAB4C4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940456927" sldId="42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40456927" sldId="425"/>
            <ac:spMk id="2" creationId="{06677C6F-6A17-41B9-9454-20C2E6C55EA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940456927" sldId="425"/>
            <ac:spMk id="3" creationId="{D17A6442-D3BC-4F64-9331-475A35BB4A8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40456927" sldId="425"/>
            <ac:spMk id="5" creationId="{1684FDA3-5034-4A7C-B76D-BB309E523042}"/>
          </ac:spMkLst>
        </pc:spChg>
        <pc:picChg chg="add mod">
          <ac:chgData name="Weifeng Xu" userId="e7aed605-a3dd-4d5a-a692-a87037af107b" providerId="ADAL" clId="{2DF50834-70B7-4792-8287-7E44FACC55EB}" dt="2021-06-26T01:09:04.436" v="1257" actId="14100"/>
          <ac:picMkLst>
            <pc:docMk/>
            <pc:sldMk cId="2940456927" sldId="425"/>
            <ac:picMk id="4" creationId="{A5593BA6-07CA-403C-86E6-BDE18378DE28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876190788" sldId="42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76190788" sldId="426"/>
            <ac:spMk id="2" creationId="{EB4E78CA-DE93-49BF-9D11-4EA9A654062C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876190788" sldId="426"/>
            <ac:spMk id="3" creationId="{13D8ED4D-E9C0-44E0-AB71-F20C64EF6C1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76190788" sldId="426"/>
            <ac:spMk id="5" creationId="{BBB533FB-1947-490F-87C2-AD866096C002}"/>
          </ac:spMkLst>
        </pc:spChg>
        <pc:picChg chg="add mod">
          <ac:chgData name="Weifeng Xu" userId="e7aed605-a3dd-4d5a-a692-a87037af107b" providerId="ADAL" clId="{2DF50834-70B7-4792-8287-7E44FACC55EB}" dt="2021-06-26T01:11:01.298" v="1287" actId="14100"/>
          <ac:picMkLst>
            <pc:docMk/>
            <pc:sldMk cId="3876190788" sldId="426"/>
            <ac:picMk id="4" creationId="{3A107650-4446-4602-9FDD-75C01AC6A063}"/>
          </ac:picMkLst>
        </pc:picChg>
      </pc:sldChg>
      <pc:sldChg chg="addSp delSp modSp new mod ord chgLayout">
        <pc:chgData name="Weifeng Xu" userId="e7aed605-a3dd-4d5a-a692-a87037af107b" providerId="ADAL" clId="{2DF50834-70B7-4792-8287-7E44FACC55EB}" dt="2021-06-27T01:12:15.231" v="1756"/>
        <pc:sldMkLst>
          <pc:docMk/>
          <pc:sldMk cId="2709397411" sldId="427"/>
        </pc:sldMkLst>
        <pc:spChg chg="mod ord">
          <ac:chgData name="Weifeng Xu" userId="e7aed605-a3dd-4d5a-a692-a87037af107b" providerId="ADAL" clId="{2DF50834-70B7-4792-8287-7E44FACC55EB}" dt="2021-06-27T01:10:02.849" v="1754" actId="20577"/>
          <ac:spMkLst>
            <pc:docMk/>
            <pc:sldMk cId="2709397411" sldId="427"/>
            <ac:spMk id="2" creationId="{92013E93-DB90-492A-B250-3D654DE4F4A2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709397411" sldId="427"/>
            <ac:spMk id="3" creationId="{5A9CBC47-5281-42C1-A152-5F706863C0E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709397411" sldId="427"/>
            <ac:spMk id="5" creationId="{769141F6-EC35-4CD8-978C-D4EDCDBBDBE0}"/>
          </ac:spMkLst>
        </pc:spChg>
        <pc:picChg chg="add mod">
          <ac:chgData name="Weifeng Xu" userId="e7aed605-a3dd-4d5a-a692-a87037af107b" providerId="ADAL" clId="{2DF50834-70B7-4792-8287-7E44FACC55EB}" dt="2021-06-26T01:23:04.133" v="1351" actId="1076"/>
          <ac:picMkLst>
            <pc:docMk/>
            <pc:sldMk cId="2709397411" sldId="427"/>
            <ac:picMk id="4" creationId="{BE4CED26-C59D-47B3-9EA1-983AA7F15614}"/>
          </ac:picMkLst>
        </pc:picChg>
        <pc:picChg chg="add mod">
          <ac:chgData name="Weifeng Xu" userId="e7aed605-a3dd-4d5a-a692-a87037af107b" providerId="ADAL" clId="{2DF50834-70B7-4792-8287-7E44FACC55EB}" dt="2021-06-26T01:23:06.499" v="1352" actId="1076"/>
          <ac:picMkLst>
            <pc:docMk/>
            <pc:sldMk cId="2709397411" sldId="427"/>
            <ac:picMk id="6" creationId="{E95EF2DC-8971-4687-9975-100E993AE56C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647302650" sldId="42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47302650" sldId="428"/>
            <ac:spMk id="2" creationId="{4F401151-1B5F-4DB3-A0F6-58B96ACD3D4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647302650" sldId="428"/>
            <ac:spMk id="3" creationId="{827EFDD1-A4EC-4153-BCBF-629B5495FFD6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47302650" sldId="428"/>
            <ac:spMk id="5" creationId="{E2DD6ECE-65E8-41A3-AF57-49DFAF9BF3CF}"/>
          </ac:spMkLst>
        </pc:spChg>
        <pc:picChg chg="add mod">
          <ac:chgData name="Weifeng Xu" userId="e7aed605-a3dd-4d5a-a692-a87037af107b" providerId="ADAL" clId="{2DF50834-70B7-4792-8287-7E44FACC55EB}" dt="2021-06-26T12:26:54.201" v="1371" actId="14100"/>
          <ac:picMkLst>
            <pc:docMk/>
            <pc:sldMk cId="647302650" sldId="428"/>
            <ac:picMk id="4" creationId="{64514D24-E2E1-4CA1-B9D1-9A443420AD45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78272104" sldId="429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78272104" sldId="429"/>
            <ac:spMk id="2" creationId="{AAEA0374-E6C7-4341-839D-8B02B7028CC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78272104" sldId="429"/>
            <ac:spMk id="3" creationId="{AF8606E7-8F32-4DFE-8870-EE208E0465D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78272104" sldId="429"/>
            <ac:spMk id="5" creationId="{57A321DF-9E2B-481A-A02B-FCB9BCCAC1DF}"/>
          </ac:spMkLst>
        </pc:spChg>
        <pc:picChg chg="add mod">
          <ac:chgData name="Weifeng Xu" userId="e7aed605-a3dd-4d5a-a692-a87037af107b" providerId="ADAL" clId="{2DF50834-70B7-4792-8287-7E44FACC55EB}" dt="2021-06-26T12:30:41.039" v="1379" actId="14100"/>
          <ac:picMkLst>
            <pc:docMk/>
            <pc:sldMk cId="878272104" sldId="429"/>
            <ac:picMk id="4" creationId="{726E208B-FDF0-4619-8C04-9F2AEF8CBE06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091828154" sldId="430"/>
        </pc:sldMkLst>
        <pc:spChg chg="del mod ord">
          <ac:chgData name="Weifeng Xu" userId="e7aed605-a3dd-4d5a-a692-a87037af107b" providerId="ADAL" clId="{2DF50834-70B7-4792-8287-7E44FACC55EB}" dt="2021-06-26T12:32:34.009" v="1381" actId="700"/>
          <ac:spMkLst>
            <pc:docMk/>
            <pc:sldMk cId="4091828154" sldId="430"/>
            <ac:spMk id="2" creationId="{64A2FC9C-D79A-4E84-81B9-7BDFBFAD51E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091828154" sldId="430"/>
            <ac:spMk id="2" creationId="{C718D799-5206-49C6-B128-2EB815ED489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3" creationId="{3AC1CD3D-AC7C-499E-BEEB-50CDA16C2596}"/>
          </ac:spMkLst>
        </pc:spChg>
        <pc:spChg chg="del mod ord">
          <ac:chgData name="Weifeng Xu" userId="e7aed605-a3dd-4d5a-a692-a87037af107b" providerId="ADAL" clId="{2DF50834-70B7-4792-8287-7E44FACC55EB}" dt="2021-06-26T12:32:34.009" v="1381" actId="700"/>
          <ac:spMkLst>
            <pc:docMk/>
            <pc:sldMk cId="4091828154" sldId="430"/>
            <ac:spMk id="3" creationId="{61AB3DAF-0718-4954-9283-5CC778DB5425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4" creationId="{4231C78D-78A1-49DC-B782-F890DF224CF4}"/>
          </ac:spMkLst>
        </pc:spChg>
        <pc:spChg chg="add del mod or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091828154" sldId="430"/>
            <ac:spMk id="5" creationId="{937769A2-786F-4446-868A-072996D19B3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6" creationId="{743E2930-08C6-44E5-A0D0-65D0420E2C0B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7" creationId="{884E09AA-5D92-4777-86E9-8B970559F012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12:23:44.642" v="2091" actId="20577"/>
        <pc:sldMkLst>
          <pc:docMk/>
          <pc:sldMk cId="593614233" sldId="431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593614233" sldId="431"/>
            <ac:spMk id="2" creationId="{842B4D4D-D8F2-443F-B950-76086D1792E4}"/>
          </ac:spMkLst>
        </pc:spChg>
        <pc:spChg chg="del">
          <ac:chgData name="Weifeng Xu" userId="e7aed605-a3dd-4d5a-a692-a87037af107b" providerId="ADAL" clId="{2DF50834-70B7-4792-8287-7E44FACC55EB}" dt="2021-06-26T12:35:14.483" v="1401" actId="700"/>
          <ac:spMkLst>
            <pc:docMk/>
            <pc:sldMk cId="593614233" sldId="431"/>
            <ac:spMk id="2" creationId="{E3E1B45E-6C90-4939-A2E7-A9D2E99E24BC}"/>
          </ac:spMkLst>
        </pc:spChg>
        <pc:spChg chg="del">
          <ac:chgData name="Weifeng Xu" userId="e7aed605-a3dd-4d5a-a692-a87037af107b" providerId="ADAL" clId="{2DF50834-70B7-4792-8287-7E44FACC55EB}" dt="2021-06-26T12:35:14.483" v="1401" actId="700"/>
          <ac:spMkLst>
            <pc:docMk/>
            <pc:sldMk cId="593614233" sldId="431"/>
            <ac:spMk id="3" creationId="{55822484-AA94-4473-BB65-1970D034B51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593614233" sldId="431"/>
            <ac:spMk id="3" creationId="{8C34FF95-E85C-4D45-AA43-58AB747BA2E1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4" creationId="{4BE4D6EB-8B42-4167-9B41-B77F0C7A20B2}"/>
          </ac:spMkLst>
        </pc:spChg>
        <pc:spChg chg="add mod ord">
          <ac:chgData name="Weifeng Xu" userId="e7aed605-a3dd-4d5a-a692-a87037af107b" providerId="ADAL" clId="{2DF50834-70B7-4792-8287-7E44FACC55EB}" dt="2021-06-27T12:23:44.642" v="2091" actId="20577"/>
          <ac:spMkLst>
            <pc:docMk/>
            <pc:sldMk cId="593614233" sldId="431"/>
            <ac:spMk id="5" creationId="{AA7D2DDE-BF6D-459D-9188-84B17B47799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6" creationId="{4764D631-D86F-4040-959B-A21D4136490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7" creationId="{55F802E8-C085-467F-9FF3-7447616C9C23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7-02T18:42:31.597" v="2418" actId="114"/>
        <pc:sldMkLst>
          <pc:docMk/>
          <pc:sldMk cId="996485528" sldId="432"/>
        </pc:sldMkLst>
        <pc:spChg chg="mod ord">
          <ac:chgData name="Weifeng Xu" userId="e7aed605-a3dd-4d5a-a692-a87037af107b" providerId="ADAL" clId="{2DF50834-70B7-4792-8287-7E44FACC55EB}" dt="2021-07-02T18:42:31.597" v="2418" actId="114"/>
          <ac:spMkLst>
            <pc:docMk/>
            <pc:sldMk cId="996485528" sldId="432"/>
            <ac:spMk id="2" creationId="{C16CFBFA-DE7D-4BF9-91F7-D29CB7460491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4" creationId="{14738B4A-2123-4648-8C40-EDB02D0110EE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6" creationId="{07A88C37-D3F1-48D7-9F60-B055706C317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996485528" sldId="432"/>
            <ac:spMk id="7" creationId="{0933005A-F691-4567-BD76-2B8BA7109B4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996485528" sldId="432"/>
            <ac:spMk id="8" creationId="{E4431170-DFF1-40F5-A3C4-3170BA781A7F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9" creationId="{83D7E605-C682-47FB-9B1E-D101F82C374E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11" creationId="{34F77480-8E79-46BE-821C-241510A8E48D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15" creationId="{7A727DB6-AD0F-48D4-A3BE-A32C3ABDDA5E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18" creationId="{A02E55FD-29B5-4C0C-83F6-1FC281ABCC41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0" creationId="{1DEB74F3-7212-4202-A8D8-E770F1BAD0A8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3" creationId="{AF92B3B7-3D4F-49FB-A9B2-A4ECFC924F94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5" creationId="{2021B613-2DAE-4CA2-A36C-9886D3E51FB1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9" creationId="{4E3F57B8-D854-42C7-A591-61910D1F2C4A}"/>
          </ac:spMkLst>
        </pc:spChg>
        <pc:spChg chg="add mod">
          <ac:chgData name="Weifeng Xu" userId="e7aed605-a3dd-4d5a-a692-a87037af107b" providerId="ADAL" clId="{2DF50834-70B7-4792-8287-7E44FACC55EB}" dt="2021-07-02T18:42:25.525" v="2416" actId="6549"/>
          <ac:spMkLst>
            <pc:docMk/>
            <pc:sldMk cId="996485528" sldId="432"/>
            <ac:spMk id="31" creationId="{B7028674-F444-4907-864C-D50FC492CC8B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2" creationId="{F77ABF59-3F39-4D29-8E54-C284C69BBAD9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3" creationId="{75C1FDA5-F85F-4C39-9DB4-76353E6D4BC3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4" creationId="{3B7D4E1C-7B23-4A1D-A947-71424BFC12FB}"/>
          </ac:spMkLst>
        </pc:spChg>
        <pc:spChg chg="add mod">
          <ac:chgData name="Weifeng Xu" userId="e7aed605-a3dd-4d5a-a692-a87037af107b" providerId="ADAL" clId="{2DF50834-70B7-4792-8287-7E44FACC55EB}" dt="2021-06-26T13:10:07.921" v="1636" actId="1076"/>
          <ac:spMkLst>
            <pc:docMk/>
            <pc:sldMk cId="996485528" sldId="432"/>
            <ac:spMk id="37" creationId="{070475E8-F04F-4F01-BE34-B6BEE1910C41}"/>
          </ac:spMkLst>
        </pc:sp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3" creationId="{8580451C-ACBE-4073-A69C-E4C2D37B5B50}"/>
          </ac:picMkLst>
        </pc:picChg>
        <pc:picChg chg="add mod">
          <ac:chgData name="Weifeng Xu" userId="e7aed605-a3dd-4d5a-a692-a87037af107b" providerId="ADAL" clId="{2DF50834-70B7-4792-8287-7E44FACC55EB}" dt="2021-06-27T00:35:49.807" v="1646" actId="1076"/>
          <ac:picMkLst>
            <pc:docMk/>
            <pc:sldMk cId="996485528" sldId="432"/>
            <ac:picMk id="4" creationId="{A1EFDF78-825C-41E9-A8B2-B34DB2A36D8E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5" creationId="{1E79A469-0D18-4465-ACD2-C18AEA46DCE5}"/>
          </ac:picMkLst>
        </pc:picChg>
        <pc:picChg chg="add mod modCrop">
          <ac:chgData name="Weifeng Xu" userId="e7aed605-a3dd-4d5a-a692-a87037af107b" providerId="ADAL" clId="{2DF50834-70B7-4792-8287-7E44FACC55EB}" dt="2021-06-27T00:37:08.304" v="1654" actId="1038"/>
          <ac:picMkLst>
            <pc:docMk/>
            <pc:sldMk cId="996485528" sldId="432"/>
            <ac:picMk id="6" creationId="{17A03EAB-2B69-4B6D-B59C-EE27FA6C5088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10" creationId="{5790436C-B684-46A9-AE3A-FBFF6BCDE82E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13" creationId="{1D62F4B9-2DD9-4A19-91AA-40DCADAB1F1A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6" creationId="{D8F29DEE-5319-45A6-B5D5-77BE1CEA9E73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7" creationId="{791B3E6D-549B-41FE-BD84-5D588E29CBAE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9" creationId="{592C6CAB-6DD3-492D-815A-76133D947BEC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24" creationId="{0FD3043A-8351-4076-B2B0-CDA4C277CDC9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27" creationId="{81C20D7D-A240-4DC4-9EFA-76D7A659BE47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30" creationId="{CD297151-FB10-4A24-8CE4-8C48A8AF751B}"/>
          </ac:picMkLst>
        </pc:picChg>
        <pc:picChg chg="add mod">
          <ac:chgData name="Weifeng Xu" userId="e7aed605-a3dd-4d5a-a692-a87037af107b" providerId="ADAL" clId="{2DF50834-70B7-4792-8287-7E44FACC55EB}" dt="2021-06-26T13:09:55.059" v="1616" actId="1076"/>
          <ac:picMkLst>
            <pc:docMk/>
            <pc:sldMk cId="996485528" sldId="432"/>
            <ac:picMk id="36" creationId="{0217B92D-7721-4864-B683-03F25C4DC40F}"/>
          </ac:picMkLst>
        </pc:pic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7" creationId="{20533BF0-5A53-4801-9D6D-CE8B0E2503FE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8" creationId="{96985158-1DB1-4AED-B02A-BD655FCABA40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12" creationId="{E4B443ED-4517-482E-836B-6F7F1F33C2DB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14" creationId="{63C888A5-BF58-4DF2-A93F-6AF7C888B74F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1" creationId="{23526646-6425-4F30-9360-708D1EFAD510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2" creationId="{1DBA203D-B193-44E7-9CEF-EDCCE7DA4398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6" creationId="{A45F2E8F-7A7D-44DC-93D0-0573FA3753BE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8" creationId="{4373F862-9660-4A68-BBFE-2D76BC6F7DBD}"/>
          </ac:cxnSpMkLst>
        </pc:cxnChg>
        <pc:cxnChg chg="add mod">
          <ac:chgData name="Weifeng Xu" userId="e7aed605-a3dd-4d5a-a692-a87037af107b" providerId="ADAL" clId="{2DF50834-70B7-4792-8287-7E44FACC55EB}" dt="2021-06-26T13:10:32.597" v="1639" actId="208"/>
          <ac:cxnSpMkLst>
            <pc:docMk/>
            <pc:sldMk cId="996485528" sldId="432"/>
            <ac:cxnSpMk id="39" creationId="{12F4CB2D-846E-40BA-8FA3-CA8C94F48775}"/>
          </ac:cxnSpMkLst>
        </pc:cxnChg>
      </pc:sldChg>
      <pc:sldChg chg="addSp delSp modSp new mod modClrScheme chgLayout">
        <pc:chgData name="Weifeng Xu" userId="e7aed605-a3dd-4d5a-a692-a87037af107b" providerId="ADAL" clId="{2DF50834-70B7-4792-8287-7E44FACC55EB}" dt="2021-06-27T00:53:59.629" v="1671" actId="1076"/>
        <pc:sldMkLst>
          <pc:docMk/>
          <pc:sldMk cId="848404907" sldId="433"/>
        </pc:sldMkLst>
        <pc:spChg chg="del">
          <ac:chgData name="Weifeng Xu" userId="e7aed605-a3dd-4d5a-a692-a87037af107b" providerId="ADAL" clId="{2DF50834-70B7-4792-8287-7E44FACC55EB}" dt="2021-06-27T00:40:04.980" v="1656" actId="700"/>
          <ac:spMkLst>
            <pc:docMk/>
            <pc:sldMk cId="848404907" sldId="433"/>
            <ac:spMk id="2" creationId="{6B92E535-ED9D-4F9A-B97F-B5D601239F71}"/>
          </ac:spMkLst>
        </pc:spChg>
        <pc:picChg chg="add mod">
          <ac:chgData name="Weifeng Xu" userId="e7aed605-a3dd-4d5a-a692-a87037af107b" providerId="ADAL" clId="{2DF50834-70B7-4792-8287-7E44FACC55EB}" dt="2021-06-27T00:53:59.629" v="1671" actId="1076"/>
          <ac:picMkLst>
            <pc:docMk/>
            <pc:sldMk cId="848404907" sldId="433"/>
            <ac:picMk id="4" creationId="{83AF133D-0644-4071-A348-E159CB2817DF}"/>
          </ac:picMkLst>
        </pc:picChg>
      </pc:sldChg>
      <pc:sldChg chg="addSp delSp modSp new mod ord modClrScheme chgLayout">
        <pc:chgData name="Weifeng Xu" userId="e7aed605-a3dd-4d5a-a692-a87037af107b" providerId="ADAL" clId="{2DF50834-70B7-4792-8287-7E44FACC55EB}" dt="2021-06-27T01:12:15.231" v="1756"/>
        <pc:sldMkLst>
          <pc:docMk/>
          <pc:sldMk cId="2829655940" sldId="434"/>
        </pc:sldMkLst>
        <pc:spChg chg="del mod ord">
          <ac:chgData name="Weifeng Xu" userId="e7aed605-a3dd-4d5a-a692-a87037af107b" providerId="ADAL" clId="{2DF50834-70B7-4792-8287-7E44FACC55EB}" dt="2021-06-27T01:04:14.555" v="1675" actId="700"/>
          <ac:spMkLst>
            <pc:docMk/>
            <pc:sldMk cId="2829655940" sldId="434"/>
            <ac:spMk id="2" creationId="{D9A064EC-8A6B-4F44-AFC6-D30DC11DF77C}"/>
          </ac:spMkLst>
        </pc:spChg>
        <pc:spChg chg="add mod ord">
          <ac:chgData name="Weifeng Xu" userId="e7aed605-a3dd-4d5a-a692-a87037af107b" providerId="ADAL" clId="{2DF50834-70B7-4792-8287-7E44FACC55EB}" dt="2021-06-27T01:09:51.369" v="1742" actId="20577"/>
          <ac:spMkLst>
            <pc:docMk/>
            <pc:sldMk cId="2829655940" sldId="434"/>
            <ac:spMk id="3" creationId="{3FB0E406-7148-4062-8E59-8477B01959F0}"/>
          </ac:spMkLst>
        </pc:spChg>
        <pc:spChg chg="add mod ord">
          <ac:chgData name="Weifeng Xu" userId="e7aed605-a3dd-4d5a-a692-a87037af107b" providerId="ADAL" clId="{2DF50834-70B7-4792-8287-7E44FACC55EB}" dt="2021-06-27T01:04:14.555" v="1675" actId="700"/>
          <ac:spMkLst>
            <pc:docMk/>
            <pc:sldMk cId="2829655940" sldId="434"/>
            <ac:spMk id="4" creationId="{E9C659C2-1B51-4AD4-9F42-DC43349408AB}"/>
          </ac:spMkLst>
        </pc:spChg>
      </pc:sldChg>
      <pc:sldChg chg="addSp delSp modSp new mod ord modClrScheme chgLayout">
        <pc:chgData name="Weifeng Xu" userId="e7aed605-a3dd-4d5a-a692-a87037af107b" providerId="ADAL" clId="{2DF50834-70B7-4792-8287-7E44FACC55EB}" dt="2021-06-27T01:40:40.036" v="1917" actId="20577"/>
        <pc:sldMkLst>
          <pc:docMk/>
          <pc:sldMk cId="3752964083" sldId="435"/>
        </pc:sldMkLst>
        <pc:spChg chg="del mod ord">
          <ac:chgData name="Weifeng Xu" userId="e7aed605-a3dd-4d5a-a692-a87037af107b" providerId="ADAL" clId="{2DF50834-70B7-4792-8287-7E44FACC55EB}" dt="2021-06-27T01:08:18.809" v="1720" actId="700"/>
          <ac:spMkLst>
            <pc:docMk/>
            <pc:sldMk cId="3752964083" sldId="435"/>
            <ac:spMk id="2" creationId="{7C81EF5F-680C-4140-8F18-982548805243}"/>
          </ac:spMkLst>
        </pc:spChg>
        <pc:spChg chg="del">
          <ac:chgData name="Weifeng Xu" userId="e7aed605-a3dd-4d5a-a692-a87037af107b" providerId="ADAL" clId="{2DF50834-70B7-4792-8287-7E44FACC55EB}" dt="2021-06-27T01:08:18.809" v="1720" actId="700"/>
          <ac:spMkLst>
            <pc:docMk/>
            <pc:sldMk cId="3752964083" sldId="435"/>
            <ac:spMk id="3" creationId="{A3391F8A-3B5C-45B6-9DC2-223AAD9FCC2D}"/>
          </ac:spMkLst>
        </pc:spChg>
        <pc:spChg chg="add mod ord">
          <ac:chgData name="Weifeng Xu" userId="e7aed605-a3dd-4d5a-a692-a87037af107b" providerId="ADAL" clId="{2DF50834-70B7-4792-8287-7E44FACC55EB}" dt="2021-06-27T01:40:40.036" v="1917" actId="20577"/>
          <ac:spMkLst>
            <pc:docMk/>
            <pc:sldMk cId="3752964083" sldId="435"/>
            <ac:spMk id="4" creationId="{2FDEBD91-F44A-416A-8E80-0B29ACD3F288}"/>
          </ac:spMkLst>
        </pc:spChg>
        <pc:picChg chg="add mod">
          <ac:chgData name="Weifeng Xu" userId="e7aed605-a3dd-4d5a-a692-a87037af107b" providerId="ADAL" clId="{2DF50834-70B7-4792-8287-7E44FACC55EB}" dt="2021-06-27T01:14:50.386" v="1792" actId="1076"/>
          <ac:picMkLst>
            <pc:docMk/>
            <pc:sldMk cId="3752964083" sldId="435"/>
            <ac:picMk id="6" creationId="{C75E34B0-FA8C-46E9-9545-EB160B99E0D8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41:00.419" v="1944" actId="20577"/>
        <pc:sldMkLst>
          <pc:docMk/>
          <pc:sldMk cId="3503932430" sldId="436"/>
        </pc:sldMkLst>
        <pc:spChg chg="mod">
          <ac:chgData name="Weifeng Xu" userId="e7aed605-a3dd-4d5a-a692-a87037af107b" providerId="ADAL" clId="{2DF50834-70B7-4792-8287-7E44FACC55EB}" dt="2021-06-27T01:41:00.419" v="1944" actId="20577"/>
          <ac:spMkLst>
            <pc:docMk/>
            <pc:sldMk cId="3503932430" sldId="436"/>
            <ac:spMk id="2" creationId="{054FAA32-D6C5-4EEE-B344-29E3940A5159}"/>
          </ac:spMkLst>
        </pc:spChg>
        <pc:picChg chg="add mod">
          <ac:chgData name="Weifeng Xu" userId="e7aed605-a3dd-4d5a-a692-a87037af107b" providerId="ADAL" clId="{2DF50834-70B7-4792-8287-7E44FACC55EB}" dt="2021-06-27T01:18:38.874" v="1796" actId="14100"/>
          <ac:picMkLst>
            <pc:docMk/>
            <pc:sldMk cId="3503932430" sldId="436"/>
            <ac:picMk id="4" creationId="{6997FD19-DC06-4FCA-B88A-A3AE27C71B9A}"/>
          </ac:picMkLst>
        </pc:picChg>
      </pc:sldChg>
      <pc:sldChg chg="addSp delSp modSp new mod">
        <pc:chgData name="Weifeng Xu" userId="e7aed605-a3dd-4d5a-a692-a87037af107b" providerId="ADAL" clId="{2DF50834-70B7-4792-8287-7E44FACC55EB}" dt="2021-06-27T01:41:16.603" v="1962" actId="20577"/>
        <pc:sldMkLst>
          <pc:docMk/>
          <pc:sldMk cId="1984469485" sldId="437"/>
        </pc:sldMkLst>
        <pc:spChg chg="mod">
          <ac:chgData name="Weifeng Xu" userId="e7aed605-a3dd-4d5a-a692-a87037af107b" providerId="ADAL" clId="{2DF50834-70B7-4792-8287-7E44FACC55EB}" dt="2021-06-27T01:41:16.603" v="1962" actId="20577"/>
          <ac:spMkLst>
            <pc:docMk/>
            <pc:sldMk cId="1984469485" sldId="437"/>
            <ac:spMk id="2" creationId="{4E15ACA9-8705-421C-BF40-8CE5BC6F0C9E}"/>
          </ac:spMkLst>
        </pc:spChg>
        <pc:spChg chg="add mod">
          <ac:chgData name="Weifeng Xu" userId="e7aed605-a3dd-4d5a-a692-a87037af107b" providerId="ADAL" clId="{2DF50834-70B7-4792-8287-7E44FACC55EB}" dt="2021-06-27T01:34:55.727" v="1853" actId="1076"/>
          <ac:spMkLst>
            <pc:docMk/>
            <pc:sldMk cId="1984469485" sldId="437"/>
            <ac:spMk id="4" creationId="{E5CD3E0A-24C9-4661-AB93-05EE626F5CD5}"/>
          </ac:spMkLst>
        </pc:spChg>
        <pc:spChg chg="add del mod">
          <ac:chgData name="Weifeng Xu" userId="e7aed605-a3dd-4d5a-a692-a87037af107b" providerId="ADAL" clId="{2DF50834-70B7-4792-8287-7E44FACC55EB}" dt="2021-06-27T01:37:48.464" v="1870"/>
          <ac:spMkLst>
            <pc:docMk/>
            <pc:sldMk cId="1984469485" sldId="437"/>
            <ac:spMk id="9" creationId="{94F87AB4-37E5-485C-9B88-9885C608EBDE}"/>
          </ac:spMkLst>
        </pc:spChg>
        <pc:spChg chg="add mod">
          <ac:chgData name="Weifeng Xu" userId="e7aed605-a3dd-4d5a-a692-a87037af107b" providerId="ADAL" clId="{2DF50834-70B7-4792-8287-7E44FACC55EB}" dt="2021-06-27T01:38:18.240" v="1901" actId="207"/>
          <ac:spMkLst>
            <pc:docMk/>
            <pc:sldMk cId="1984469485" sldId="437"/>
            <ac:spMk id="10" creationId="{DFF63605-0712-4C86-A936-89CE999AB4C3}"/>
          </ac:spMkLst>
        </pc:spChg>
        <pc:picChg chg="add mod">
          <ac:chgData name="Weifeng Xu" userId="e7aed605-a3dd-4d5a-a692-a87037af107b" providerId="ADAL" clId="{2DF50834-70B7-4792-8287-7E44FACC55EB}" dt="2021-06-27T01:34:58.524" v="1854" actId="1076"/>
          <ac:picMkLst>
            <pc:docMk/>
            <pc:sldMk cId="1984469485" sldId="437"/>
            <ac:picMk id="6" creationId="{760F1196-A840-4624-B2B2-E9EFA8D52BCC}"/>
          </ac:picMkLst>
        </pc:picChg>
        <pc:picChg chg="add mod modCrop">
          <ac:chgData name="Weifeng Xu" userId="e7aed605-a3dd-4d5a-a692-a87037af107b" providerId="ADAL" clId="{2DF50834-70B7-4792-8287-7E44FACC55EB}" dt="2021-06-27T01:37:48.069" v="1868" actId="1076"/>
          <ac:picMkLst>
            <pc:docMk/>
            <pc:sldMk cId="1984469485" sldId="437"/>
            <ac:picMk id="8" creationId="{EC0AC333-404F-45A9-A1D9-FF0B46834F68}"/>
          </ac:picMkLst>
        </pc:picChg>
        <pc:cxnChg chg="add mod">
          <ac:chgData name="Weifeng Xu" userId="e7aed605-a3dd-4d5a-a692-a87037af107b" providerId="ADAL" clId="{2DF50834-70B7-4792-8287-7E44FACC55EB}" dt="2021-06-27T01:38:24.875" v="1903" actId="13822"/>
          <ac:cxnSpMkLst>
            <pc:docMk/>
            <pc:sldMk cId="1984469485" sldId="437"/>
            <ac:cxnSpMk id="12" creationId="{863E9DBD-30D0-4A5F-8CB1-03E819F279E3}"/>
          </ac:cxnSpMkLst>
        </pc:cxnChg>
        <pc:cxnChg chg="add mod">
          <ac:chgData name="Weifeng Xu" userId="e7aed605-a3dd-4d5a-a692-a87037af107b" providerId="ADAL" clId="{2DF50834-70B7-4792-8287-7E44FACC55EB}" dt="2021-06-27T01:38:33.205" v="1905" actId="13822"/>
          <ac:cxnSpMkLst>
            <pc:docMk/>
            <pc:sldMk cId="1984469485" sldId="437"/>
            <ac:cxnSpMk id="14" creationId="{F2B8D4FC-7423-47FC-85FD-6793590CC410}"/>
          </ac:cxnSpMkLst>
        </pc:cxnChg>
      </pc:sldChg>
      <pc:sldChg chg="addSp modSp new mod modNotesTx">
        <pc:chgData name="Weifeng Xu" userId="e7aed605-a3dd-4d5a-a692-a87037af107b" providerId="ADAL" clId="{2DF50834-70B7-4792-8287-7E44FACC55EB}" dt="2021-06-27T01:42:20.128" v="1966" actId="14100"/>
        <pc:sldMkLst>
          <pc:docMk/>
          <pc:sldMk cId="4198334412" sldId="438"/>
        </pc:sldMkLst>
        <pc:spChg chg="mod">
          <ac:chgData name="Weifeng Xu" userId="e7aed605-a3dd-4d5a-a692-a87037af107b" providerId="ADAL" clId="{2DF50834-70B7-4792-8287-7E44FACC55EB}" dt="2021-06-27T01:40:24.925" v="1907"/>
          <ac:spMkLst>
            <pc:docMk/>
            <pc:sldMk cId="4198334412" sldId="438"/>
            <ac:spMk id="2" creationId="{0F57E0AC-3CAE-486A-97DE-98D5635B71F8}"/>
          </ac:spMkLst>
        </pc:spChg>
        <pc:picChg chg="add mod">
          <ac:chgData name="Weifeng Xu" userId="e7aed605-a3dd-4d5a-a692-a87037af107b" providerId="ADAL" clId="{2DF50834-70B7-4792-8287-7E44FACC55EB}" dt="2021-06-27T01:42:20.128" v="1966" actId="14100"/>
          <ac:picMkLst>
            <pc:docMk/>
            <pc:sldMk cId="4198334412" sldId="438"/>
            <ac:picMk id="4" creationId="{81B87CC8-C95A-4AE6-BB0F-470F40A10D53}"/>
          </ac:picMkLst>
        </pc:picChg>
      </pc:sldChg>
      <pc:sldChg chg="addSp modSp new mod modNotesTx">
        <pc:chgData name="Weifeng Xu" userId="e7aed605-a3dd-4d5a-a692-a87037af107b" providerId="ADAL" clId="{2DF50834-70B7-4792-8287-7E44FACC55EB}" dt="2021-06-27T01:45:55.971" v="1971" actId="1076"/>
        <pc:sldMkLst>
          <pc:docMk/>
          <pc:sldMk cId="4192281943" sldId="439"/>
        </pc:sldMkLst>
        <pc:spChg chg="mod">
          <ac:chgData name="Weifeng Xu" userId="e7aed605-a3dd-4d5a-a692-a87037af107b" providerId="ADAL" clId="{2DF50834-70B7-4792-8287-7E44FACC55EB}" dt="2021-06-27T01:43:39.922" v="1968"/>
          <ac:spMkLst>
            <pc:docMk/>
            <pc:sldMk cId="4192281943" sldId="439"/>
            <ac:spMk id="2" creationId="{FD81338F-CC6C-4B88-AEEA-CCC70DDFAF40}"/>
          </ac:spMkLst>
        </pc:spChg>
        <pc:picChg chg="add mod">
          <ac:chgData name="Weifeng Xu" userId="e7aed605-a3dd-4d5a-a692-a87037af107b" providerId="ADAL" clId="{2DF50834-70B7-4792-8287-7E44FACC55EB}" dt="2021-06-27T01:45:55.971" v="1971" actId="1076"/>
          <ac:picMkLst>
            <pc:docMk/>
            <pc:sldMk cId="4192281943" sldId="439"/>
            <ac:picMk id="4" creationId="{445027BD-094C-49DA-98C0-3A6BFB601AB1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47:33.949" v="2031" actId="1076"/>
        <pc:sldMkLst>
          <pc:docMk/>
          <pc:sldMk cId="3098642995" sldId="440"/>
        </pc:sldMkLst>
        <pc:spChg chg="mod">
          <ac:chgData name="Weifeng Xu" userId="e7aed605-a3dd-4d5a-a692-a87037af107b" providerId="ADAL" clId="{2DF50834-70B7-4792-8287-7E44FACC55EB}" dt="2021-06-27T01:47:11.354" v="2029" actId="114"/>
          <ac:spMkLst>
            <pc:docMk/>
            <pc:sldMk cId="3098642995" sldId="440"/>
            <ac:spMk id="2" creationId="{4B9E07AD-0E48-42E3-9591-B5AE043AF808}"/>
          </ac:spMkLst>
        </pc:spChg>
        <pc:picChg chg="add mod">
          <ac:chgData name="Weifeng Xu" userId="e7aed605-a3dd-4d5a-a692-a87037af107b" providerId="ADAL" clId="{2DF50834-70B7-4792-8287-7E44FACC55EB}" dt="2021-06-27T01:47:33.949" v="2031" actId="1076"/>
          <ac:picMkLst>
            <pc:docMk/>
            <pc:sldMk cId="3098642995" sldId="440"/>
            <ac:picMk id="4" creationId="{9BB225AD-15B5-49EB-B29B-02AE10DCCDE1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55:21.260" v="2063" actId="14100"/>
        <pc:sldMkLst>
          <pc:docMk/>
          <pc:sldMk cId="3265397422" sldId="441"/>
        </pc:sldMkLst>
        <pc:spChg chg="mod">
          <ac:chgData name="Weifeng Xu" userId="e7aed605-a3dd-4d5a-a692-a87037af107b" providerId="ADAL" clId="{2DF50834-70B7-4792-8287-7E44FACC55EB}" dt="2021-06-27T01:54:51.260" v="2058" actId="20577"/>
          <ac:spMkLst>
            <pc:docMk/>
            <pc:sldMk cId="3265397422" sldId="441"/>
            <ac:spMk id="2" creationId="{9DA01E7A-853C-4CE3-8014-CAB69AA8C9FC}"/>
          </ac:spMkLst>
        </pc:spChg>
        <pc:picChg chg="add mod">
          <ac:chgData name="Weifeng Xu" userId="e7aed605-a3dd-4d5a-a692-a87037af107b" providerId="ADAL" clId="{2DF50834-70B7-4792-8287-7E44FACC55EB}" dt="2021-06-27T01:55:21.260" v="2063" actId="14100"/>
          <ac:picMkLst>
            <pc:docMk/>
            <pc:sldMk cId="3265397422" sldId="441"/>
            <ac:picMk id="4" creationId="{808FB4A1-936E-4CF1-9771-992D07621234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12:24:10.779" v="2095" actId="20577"/>
        <pc:sldMkLst>
          <pc:docMk/>
          <pc:sldMk cId="4060643725" sldId="442"/>
        </pc:sldMkLst>
        <pc:spChg chg="del mod ord">
          <ac:chgData name="Weifeng Xu" userId="e7aed605-a3dd-4d5a-a692-a87037af107b" providerId="ADAL" clId="{2DF50834-70B7-4792-8287-7E44FACC55EB}" dt="2021-06-27T12:24:06.547" v="2093" actId="700"/>
          <ac:spMkLst>
            <pc:docMk/>
            <pc:sldMk cId="4060643725" sldId="442"/>
            <ac:spMk id="2" creationId="{20FBEB77-566B-4168-AE3D-9FC3F636FF57}"/>
          </ac:spMkLst>
        </pc:spChg>
        <pc:spChg chg="add mod ord">
          <ac:chgData name="Weifeng Xu" userId="e7aed605-a3dd-4d5a-a692-a87037af107b" providerId="ADAL" clId="{2DF50834-70B7-4792-8287-7E44FACC55EB}" dt="2021-06-27T12:24:10.779" v="2095" actId="20577"/>
          <ac:spMkLst>
            <pc:docMk/>
            <pc:sldMk cId="4060643725" sldId="442"/>
            <ac:spMk id="3" creationId="{F895820A-133A-4CBD-BD17-4AFBF584A4F7}"/>
          </ac:spMkLst>
        </pc:spChg>
        <pc:spChg chg="add mod ord">
          <ac:chgData name="Weifeng Xu" userId="e7aed605-a3dd-4d5a-a692-a87037af107b" providerId="ADAL" clId="{2DF50834-70B7-4792-8287-7E44FACC55EB}" dt="2021-06-27T12:24:06.547" v="2093" actId="700"/>
          <ac:spMkLst>
            <pc:docMk/>
            <pc:sldMk cId="4060643725" sldId="442"/>
            <ac:spMk id="4" creationId="{B94316E1-ED0F-467D-A861-5A01B548D9B3}"/>
          </ac:spMkLst>
        </pc:spChg>
      </pc:sldChg>
      <pc:sldChg chg="addSp delSp modSp new mod modClrScheme chgLayout modNotesTx">
        <pc:chgData name="Weifeng Xu" userId="e7aed605-a3dd-4d5a-a692-a87037af107b" providerId="ADAL" clId="{2DF50834-70B7-4792-8287-7E44FACC55EB}" dt="2021-06-27T14:07:48.913" v="2177" actId="20577"/>
        <pc:sldMkLst>
          <pc:docMk/>
          <pc:sldMk cId="3308258886" sldId="443"/>
        </pc:sldMkLst>
        <pc:spChg chg="del mod ord">
          <ac:chgData name="Weifeng Xu" userId="e7aed605-a3dd-4d5a-a692-a87037af107b" providerId="ADAL" clId="{2DF50834-70B7-4792-8287-7E44FACC55EB}" dt="2021-06-27T12:28:26.907" v="2097" actId="700"/>
          <ac:spMkLst>
            <pc:docMk/>
            <pc:sldMk cId="3308258886" sldId="443"/>
            <ac:spMk id="2" creationId="{CF7DD7EC-B96E-472D-B626-FDADB606847A}"/>
          </ac:spMkLst>
        </pc:spChg>
        <pc:spChg chg="del mod ord">
          <ac:chgData name="Weifeng Xu" userId="e7aed605-a3dd-4d5a-a692-a87037af107b" providerId="ADAL" clId="{2DF50834-70B7-4792-8287-7E44FACC55EB}" dt="2021-06-27T12:28:26.907" v="2097" actId="700"/>
          <ac:spMkLst>
            <pc:docMk/>
            <pc:sldMk cId="3308258886" sldId="443"/>
            <ac:spMk id="3" creationId="{3AD4E54B-820F-4B9E-A899-D7E93E790FA2}"/>
          </ac:spMkLst>
        </pc:spChg>
        <pc:spChg chg="add mod ord">
          <ac:chgData name="Weifeng Xu" userId="e7aed605-a3dd-4d5a-a692-a87037af107b" providerId="ADAL" clId="{2DF50834-70B7-4792-8287-7E44FACC55EB}" dt="2021-06-27T14:07:48.913" v="2177" actId="20577"/>
          <ac:spMkLst>
            <pc:docMk/>
            <pc:sldMk cId="3308258886" sldId="443"/>
            <ac:spMk id="4" creationId="{65CC9643-7F3F-463E-BF81-2F26A95275A9}"/>
          </ac:spMkLst>
        </pc:spChg>
        <pc:spChg chg="add del mod ord">
          <ac:chgData name="Weifeng Xu" userId="e7aed605-a3dd-4d5a-a692-a87037af107b" providerId="ADAL" clId="{2DF50834-70B7-4792-8287-7E44FACC55EB}" dt="2021-06-27T13:56:49.188" v="2136" actId="700"/>
          <ac:spMkLst>
            <pc:docMk/>
            <pc:sldMk cId="3308258886" sldId="443"/>
            <ac:spMk id="5" creationId="{B24A83FB-DEBB-4361-B724-7FA73E0761CC}"/>
          </ac:spMkLst>
        </pc:spChg>
        <pc:picChg chg="add mod modCrop">
          <ac:chgData name="Weifeng Xu" userId="e7aed605-a3dd-4d5a-a692-a87037af107b" providerId="ADAL" clId="{2DF50834-70B7-4792-8287-7E44FACC55EB}" dt="2021-06-27T14:07:08.878" v="2166" actId="1076"/>
          <ac:picMkLst>
            <pc:docMk/>
            <pc:sldMk cId="3308258886" sldId="443"/>
            <ac:picMk id="7" creationId="{E8077A86-6177-46F8-BC1A-EDC9365A5232}"/>
          </ac:picMkLst>
        </pc:picChg>
        <pc:picChg chg="add del mod">
          <ac:chgData name="Weifeng Xu" userId="e7aed605-a3dd-4d5a-a692-a87037af107b" providerId="ADAL" clId="{2DF50834-70B7-4792-8287-7E44FACC55EB}" dt="2021-06-27T14:06:48.090" v="2160" actId="478"/>
          <ac:picMkLst>
            <pc:docMk/>
            <pc:sldMk cId="3308258886" sldId="443"/>
            <ac:picMk id="9" creationId="{35F65AE4-C97A-4F88-B746-96D76D9ADFD4}"/>
          </ac:picMkLst>
        </pc:picChg>
        <pc:picChg chg="add mod">
          <ac:chgData name="Weifeng Xu" userId="e7aed605-a3dd-4d5a-a692-a87037af107b" providerId="ADAL" clId="{2DF50834-70B7-4792-8287-7E44FACC55EB}" dt="2021-06-27T14:07:08.074" v="2165" actId="1076"/>
          <ac:picMkLst>
            <pc:docMk/>
            <pc:sldMk cId="3308258886" sldId="443"/>
            <ac:picMk id="11" creationId="{0654CF8C-0926-4977-8FF1-FB95795DA4F1}"/>
          </ac:picMkLst>
        </pc:picChg>
      </pc:sldChg>
      <pc:sldChg chg="addSp modSp new mod">
        <pc:chgData name="Weifeng Xu" userId="e7aed605-a3dd-4d5a-a692-a87037af107b" providerId="ADAL" clId="{2DF50834-70B7-4792-8287-7E44FACC55EB}" dt="2021-06-27T14:09:05.312" v="2218" actId="1076"/>
        <pc:sldMkLst>
          <pc:docMk/>
          <pc:sldMk cId="2290480652" sldId="444"/>
        </pc:sldMkLst>
        <pc:spChg chg="mod">
          <ac:chgData name="Weifeng Xu" userId="e7aed605-a3dd-4d5a-a692-a87037af107b" providerId="ADAL" clId="{2DF50834-70B7-4792-8287-7E44FACC55EB}" dt="2021-06-27T14:08:11.656" v="2213" actId="20577"/>
          <ac:spMkLst>
            <pc:docMk/>
            <pc:sldMk cId="2290480652" sldId="444"/>
            <ac:spMk id="2" creationId="{AA7928D3-98DF-4D45-93B0-F0E2F43E5412}"/>
          </ac:spMkLst>
        </pc:spChg>
        <pc:picChg chg="add mod">
          <ac:chgData name="Weifeng Xu" userId="e7aed605-a3dd-4d5a-a692-a87037af107b" providerId="ADAL" clId="{2DF50834-70B7-4792-8287-7E44FACC55EB}" dt="2021-06-27T14:09:05.312" v="2218" actId="1076"/>
          <ac:picMkLst>
            <pc:docMk/>
            <pc:sldMk cId="2290480652" sldId="444"/>
            <ac:picMk id="4" creationId="{93C75D7E-9E4C-47EB-9B1A-F446917E7AD6}"/>
          </ac:picMkLst>
        </pc:picChg>
      </pc:sldChg>
      <pc:sldChg chg="addSp modSp new mod modNotesTx">
        <pc:chgData name="Weifeng Xu" userId="e7aed605-a3dd-4d5a-a692-a87037af107b" providerId="ADAL" clId="{2DF50834-70B7-4792-8287-7E44FACC55EB}" dt="2021-06-27T14:29:01.031" v="2277" actId="1076"/>
        <pc:sldMkLst>
          <pc:docMk/>
          <pc:sldMk cId="1737777844" sldId="445"/>
        </pc:sldMkLst>
        <pc:spChg chg="mod">
          <ac:chgData name="Weifeng Xu" userId="e7aed605-a3dd-4d5a-a692-a87037af107b" providerId="ADAL" clId="{2DF50834-70B7-4792-8287-7E44FACC55EB}" dt="2021-06-27T14:21:07.410" v="2260" actId="20577"/>
          <ac:spMkLst>
            <pc:docMk/>
            <pc:sldMk cId="1737777844" sldId="445"/>
            <ac:spMk id="2" creationId="{761FC423-5121-4249-BCEF-8E4C81F7B249}"/>
          </ac:spMkLst>
        </pc:spChg>
        <pc:picChg chg="add mod">
          <ac:chgData name="Weifeng Xu" userId="e7aed605-a3dd-4d5a-a692-a87037af107b" providerId="ADAL" clId="{2DF50834-70B7-4792-8287-7E44FACC55EB}" dt="2021-06-27T14:29:01.031" v="2277" actId="1076"/>
          <ac:picMkLst>
            <pc:docMk/>
            <pc:sldMk cId="1737777844" sldId="445"/>
            <ac:picMk id="4" creationId="{B439B6F3-D834-447A-815F-2F2CD9529B1F}"/>
          </ac:picMkLst>
        </pc:picChg>
        <pc:picChg chg="add mod ord">
          <ac:chgData name="Weifeng Xu" userId="e7aed605-a3dd-4d5a-a692-a87037af107b" providerId="ADAL" clId="{2DF50834-70B7-4792-8287-7E44FACC55EB}" dt="2021-06-27T14:28:58.759" v="2276" actId="1440"/>
          <ac:picMkLst>
            <pc:docMk/>
            <pc:sldMk cId="1737777844" sldId="445"/>
            <ac:picMk id="6" creationId="{A20873FE-3DD1-4167-AE3F-1AFB4EC7F850}"/>
          </ac:picMkLst>
        </pc:picChg>
      </pc:sldChg>
      <pc:sldChg chg="addSp modSp new mod">
        <pc:chgData name="Weifeng Xu" userId="e7aed605-a3dd-4d5a-a692-a87037af107b" providerId="ADAL" clId="{2DF50834-70B7-4792-8287-7E44FACC55EB}" dt="2021-06-27T14:32:54.680" v="2383" actId="114"/>
        <pc:sldMkLst>
          <pc:docMk/>
          <pc:sldMk cId="2625291343" sldId="446"/>
        </pc:sldMkLst>
        <pc:spChg chg="mod">
          <ac:chgData name="Weifeng Xu" userId="e7aed605-a3dd-4d5a-a692-a87037af107b" providerId="ADAL" clId="{2DF50834-70B7-4792-8287-7E44FACC55EB}" dt="2021-06-27T14:32:54.680" v="2383" actId="114"/>
          <ac:spMkLst>
            <pc:docMk/>
            <pc:sldMk cId="2625291343" sldId="446"/>
            <ac:spMk id="2" creationId="{8BF062BD-790B-4A8A-A964-AFADDB9ABAE7}"/>
          </ac:spMkLst>
        </pc:spChg>
        <pc:spChg chg="add mod">
          <ac:chgData name="Weifeng Xu" userId="e7aed605-a3dd-4d5a-a692-a87037af107b" providerId="ADAL" clId="{2DF50834-70B7-4792-8287-7E44FACC55EB}" dt="2021-06-27T14:32:12.519" v="2342" actId="1076"/>
          <ac:spMkLst>
            <pc:docMk/>
            <pc:sldMk cId="2625291343" sldId="446"/>
            <ac:spMk id="7" creationId="{53976C66-44D4-428F-B5B4-989D503B6992}"/>
          </ac:spMkLst>
        </pc:spChg>
        <pc:spChg chg="add mod">
          <ac:chgData name="Weifeng Xu" userId="e7aed605-a3dd-4d5a-a692-a87037af107b" providerId="ADAL" clId="{2DF50834-70B7-4792-8287-7E44FACC55EB}" dt="2021-06-27T14:32:33.196" v="2368" actId="20577"/>
          <ac:spMkLst>
            <pc:docMk/>
            <pc:sldMk cId="2625291343" sldId="446"/>
            <ac:spMk id="8" creationId="{9C3F71E9-3EB9-421E-9264-F5CB6D03832C}"/>
          </ac:spMkLst>
        </pc:spChg>
        <pc:picChg chg="add mod">
          <ac:chgData name="Weifeng Xu" userId="e7aed605-a3dd-4d5a-a692-a87037af107b" providerId="ADAL" clId="{2DF50834-70B7-4792-8287-7E44FACC55EB}" dt="2021-06-27T14:31:45.996" v="2301" actId="1076"/>
          <ac:picMkLst>
            <pc:docMk/>
            <pc:sldMk cId="2625291343" sldId="446"/>
            <ac:picMk id="4" creationId="{6755E551-E525-4778-A07B-F29E5BC5CB06}"/>
          </ac:picMkLst>
        </pc:picChg>
        <pc:picChg chg="add mod">
          <ac:chgData name="Weifeng Xu" userId="e7aed605-a3dd-4d5a-a692-a87037af107b" providerId="ADAL" clId="{2DF50834-70B7-4792-8287-7E44FACC55EB}" dt="2021-06-27T14:31:36.777" v="2298" actId="1076"/>
          <ac:picMkLst>
            <pc:docMk/>
            <pc:sldMk cId="2625291343" sldId="446"/>
            <ac:picMk id="6" creationId="{86091216-7469-46ED-95F0-405F871469F2}"/>
          </ac:picMkLst>
        </pc:picChg>
      </pc:sldChg>
    </pc:docChg>
  </pc:docChgLst>
  <pc:docChgLst>
    <pc:chgData name="Weifeng Xu" userId="e7aed605-a3dd-4d5a-a692-a87037af107b" providerId="ADAL" clId="{A4CA56D5-47CB-484F-8DE2-B0FAB0B6CF57}"/>
    <pc:docChg chg="undo redo custSel addSld delSld modSld sldOrd">
      <pc:chgData name="Weifeng Xu" userId="e7aed605-a3dd-4d5a-a692-a87037af107b" providerId="ADAL" clId="{A4CA56D5-47CB-484F-8DE2-B0FAB0B6CF57}" dt="2022-09-12T22:58:22.676" v="2988" actId="20577"/>
      <pc:docMkLst>
        <pc:docMk/>
      </pc:docMkLst>
      <pc:sldChg chg="modSp mod">
        <pc:chgData name="Weifeng Xu" userId="e7aed605-a3dd-4d5a-a692-a87037af107b" providerId="ADAL" clId="{A4CA56D5-47CB-484F-8DE2-B0FAB0B6CF57}" dt="2021-08-10T21:20:32.860" v="73" actId="20577"/>
        <pc:sldMkLst>
          <pc:docMk/>
          <pc:sldMk cId="1325061211" sldId="256"/>
        </pc:sldMkLst>
        <pc:spChg chg="mod">
          <ac:chgData name="Weifeng Xu" userId="e7aed605-a3dd-4d5a-a692-a87037af107b" providerId="ADAL" clId="{A4CA56D5-47CB-484F-8DE2-B0FAB0B6CF57}" dt="2021-08-10T21:20:32.860" v="73" actId="20577"/>
          <ac:spMkLst>
            <pc:docMk/>
            <pc:sldMk cId="1325061211" sldId="256"/>
            <ac:spMk id="2" creationId="{00000000-0000-0000-0000-000000000000}"/>
          </ac:spMkLst>
        </pc:spChg>
      </pc:sldChg>
      <pc:sldChg chg="modSp mod ord">
        <pc:chgData name="Weifeng Xu" userId="e7aed605-a3dd-4d5a-a692-a87037af107b" providerId="ADAL" clId="{A4CA56D5-47CB-484F-8DE2-B0FAB0B6CF57}" dt="2021-08-28T00:58:04.928" v="2317" actId="20577"/>
        <pc:sldMkLst>
          <pc:docMk/>
          <pc:sldMk cId="3464803328" sldId="257"/>
        </pc:sldMkLst>
        <pc:spChg chg="mod">
          <ac:chgData name="Weifeng Xu" userId="e7aed605-a3dd-4d5a-a692-a87037af107b" providerId="ADAL" clId="{A4CA56D5-47CB-484F-8DE2-B0FAB0B6CF57}" dt="2021-08-28T00:58:04.928" v="2317" actId="20577"/>
          <ac:spMkLst>
            <pc:docMk/>
            <pc:sldMk cId="3464803328" sldId="257"/>
            <ac:spMk id="3" creationId="{BC1247E6-97A2-4ED5-BB8F-4A27DE09086A}"/>
          </ac:spMkLst>
        </pc:spChg>
      </pc:sldChg>
      <pc:sldChg chg="addSp delSp modSp mod">
        <pc:chgData name="Weifeng Xu" userId="e7aed605-a3dd-4d5a-a692-a87037af107b" providerId="ADAL" clId="{A4CA56D5-47CB-484F-8DE2-B0FAB0B6CF57}" dt="2022-09-12T12:32:35.039" v="2983" actId="9405"/>
        <pc:sldMkLst>
          <pc:docMk/>
          <pc:sldMk cId="1820053488" sldId="258"/>
        </pc:sldMkLst>
        <pc:grpChg chg="mod">
          <ac:chgData name="Weifeng Xu" userId="e7aed605-a3dd-4d5a-a692-a87037af107b" providerId="ADAL" clId="{A4CA56D5-47CB-484F-8DE2-B0FAB0B6CF57}" dt="2022-09-12T12:32:12.790" v="2979"/>
          <ac:grpSpMkLst>
            <pc:docMk/>
            <pc:sldMk cId="1820053488" sldId="258"/>
            <ac:grpSpMk id="11" creationId="{B5F9577A-AF3C-A605-5B51-DDA106E8B336}"/>
          </ac:grpSpMkLst>
        </pc:grpChg>
        <pc:grpChg chg="mod">
          <ac:chgData name="Weifeng Xu" userId="e7aed605-a3dd-4d5a-a692-a87037af107b" providerId="ADAL" clId="{A4CA56D5-47CB-484F-8DE2-B0FAB0B6CF57}" dt="2022-09-12T12:32:12.288" v="2976"/>
          <ac:grpSpMkLst>
            <pc:docMk/>
            <pc:sldMk cId="1820053488" sldId="258"/>
            <ac:grpSpMk id="14" creationId="{61D045E8-94CF-F062-4756-8044E02D4CE9}"/>
          </ac:grpSpMkLst>
        </pc:grpChg>
        <pc:inkChg chg="add del mod">
          <ac:chgData name="Weifeng Xu" userId="e7aed605-a3dd-4d5a-a692-a87037af107b" providerId="ADAL" clId="{A4CA56D5-47CB-484F-8DE2-B0FAB0B6CF57}" dt="2022-09-12T12:32:13.007" v="2980" actId="9405"/>
          <ac:inkMkLst>
            <pc:docMk/>
            <pc:sldMk cId="1820053488" sldId="258"/>
            <ac:inkMk id="3" creationId="{63B69486-533D-27AB-2BC4-2E05079E10CC}"/>
          </ac:inkMkLst>
        </pc:inkChg>
        <pc:inkChg chg="add del mod">
          <ac:chgData name="Weifeng Xu" userId="e7aed605-a3dd-4d5a-a692-a87037af107b" providerId="ADAL" clId="{A4CA56D5-47CB-484F-8DE2-B0FAB0B6CF57}" dt="2022-09-12T12:32:12.790" v="2979"/>
          <ac:inkMkLst>
            <pc:docMk/>
            <pc:sldMk cId="1820053488" sldId="258"/>
            <ac:inkMk id="5" creationId="{CE50D9D3-529E-6E08-DC9D-C6D69FE59CB2}"/>
          </ac:inkMkLst>
        </pc:inkChg>
        <pc:inkChg chg="add del mod">
          <ac:chgData name="Weifeng Xu" userId="e7aed605-a3dd-4d5a-a692-a87037af107b" providerId="ADAL" clId="{A4CA56D5-47CB-484F-8DE2-B0FAB0B6CF57}" dt="2022-09-12T12:32:12.543" v="2977" actId="9405"/>
          <ac:inkMkLst>
            <pc:docMk/>
            <pc:sldMk cId="1820053488" sldId="258"/>
            <ac:inkMk id="12" creationId="{296D59BA-DFEF-ED07-6588-34056FCCEB0E}"/>
          </ac:inkMkLst>
        </pc:inkChg>
        <pc:inkChg chg="add del mod">
          <ac:chgData name="Weifeng Xu" userId="e7aed605-a3dd-4d5a-a692-a87037af107b" providerId="ADAL" clId="{A4CA56D5-47CB-484F-8DE2-B0FAB0B6CF57}" dt="2022-09-12T12:32:12.288" v="2976"/>
          <ac:inkMkLst>
            <pc:docMk/>
            <pc:sldMk cId="1820053488" sldId="258"/>
            <ac:inkMk id="13" creationId="{80C3F1E3-1507-AC4E-6B09-0EFB140AB88D}"/>
          </ac:inkMkLst>
        </pc:inkChg>
        <pc:inkChg chg="add">
          <ac:chgData name="Weifeng Xu" userId="e7aed605-a3dd-4d5a-a692-a87037af107b" providerId="ADAL" clId="{A4CA56D5-47CB-484F-8DE2-B0FAB0B6CF57}" dt="2022-09-12T12:32:17.151" v="2981" actId="9405"/>
          <ac:inkMkLst>
            <pc:docMk/>
            <pc:sldMk cId="1820053488" sldId="258"/>
            <ac:inkMk id="15" creationId="{F8ABA170-3119-A44D-163D-1510B4B0C9BF}"/>
          </ac:inkMkLst>
        </pc:inkChg>
        <pc:inkChg chg="add">
          <ac:chgData name="Weifeng Xu" userId="e7aed605-a3dd-4d5a-a692-a87037af107b" providerId="ADAL" clId="{A4CA56D5-47CB-484F-8DE2-B0FAB0B6CF57}" dt="2022-09-12T12:32:20.682" v="2982" actId="9405"/>
          <ac:inkMkLst>
            <pc:docMk/>
            <pc:sldMk cId="1820053488" sldId="258"/>
            <ac:inkMk id="16" creationId="{95292DE2-7697-7861-C25A-E5CB34C45687}"/>
          </ac:inkMkLst>
        </pc:inkChg>
        <pc:inkChg chg="add">
          <ac:chgData name="Weifeng Xu" userId="e7aed605-a3dd-4d5a-a692-a87037af107b" providerId="ADAL" clId="{A4CA56D5-47CB-484F-8DE2-B0FAB0B6CF57}" dt="2022-09-12T12:32:35.039" v="2983" actId="9405"/>
          <ac:inkMkLst>
            <pc:docMk/>
            <pc:sldMk cId="1820053488" sldId="258"/>
            <ac:inkMk id="17" creationId="{7F6375DD-9A78-9098-EAB0-D1BE84C23155}"/>
          </ac:inkMkLst>
        </pc:inkChg>
      </pc:sldChg>
      <pc:sldChg chg="addSp delSp modSp new mod setBg modClrScheme chgLayout">
        <pc:chgData name="Weifeng Xu" userId="e7aed605-a3dd-4d5a-a692-a87037af107b" providerId="ADAL" clId="{A4CA56D5-47CB-484F-8DE2-B0FAB0B6CF57}" dt="2021-08-22T19:23:04.768" v="2294" actId="1076"/>
        <pc:sldMkLst>
          <pc:docMk/>
          <pc:sldMk cId="4010385979" sldId="259"/>
        </pc:sldMkLst>
        <pc:spChg chg="mod ord">
          <ac:chgData name="Weifeng Xu" userId="e7aed605-a3dd-4d5a-a692-a87037af107b" providerId="ADAL" clId="{A4CA56D5-47CB-484F-8DE2-B0FAB0B6CF57}" dt="2021-08-10T21:24:32.910" v="125" actId="26606"/>
          <ac:spMkLst>
            <pc:docMk/>
            <pc:sldMk cId="4010385979" sldId="259"/>
            <ac:spMk id="2" creationId="{AB99A84B-65BD-439A-B94D-62C83D498020}"/>
          </ac:spMkLst>
        </pc:spChg>
        <pc:spChg chg="del">
          <ac:chgData name="Weifeng Xu" userId="e7aed605-a3dd-4d5a-a692-a87037af107b" providerId="ADAL" clId="{A4CA56D5-47CB-484F-8DE2-B0FAB0B6CF57}" dt="2021-08-10T21:24:19.112" v="123" actId="700"/>
          <ac:spMkLst>
            <pc:docMk/>
            <pc:sldMk cId="4010385979" sldId="259"/>
            <ac:spMk id="3" creationId="{561DA442-B050-43C4-938B-A0F517E486E7}"/>
          </ac:spMkLst>
        </pc:spChg>
        <pc:spChg chg="add mod">
          <ac:chgData name="Weifeng Xu" userId="e7aed605-a3dd-4d5a-a692-a87037af107b" providerId="ADAL" clId="{A4CA56D5-47CB-484F-8DE2-B0FAB0B6CF57}" dt="2021-08-21T14:19:20.759" v="877" actId="1076"/>
          <ac:spMkLst>
            <pc:docMk/>
            <pc:sldMk cId="4010385979" sldId="259"/>
            <ac:spMk id="3" creationId="{81FF3E71-63E4-4E3A-83FB-207CA7A70BB5}"/>
          </ac:spMkLst>
        </pc:spChg>
        <pc:spChg chg="add mod">
          <ac:chgData name="Weifeng Xu" userId="e7aed605-a3dd-4d5a-a692-a87037af107b" providerId="ADAL" clId="{A4CA56D5-47CB-484F-8DE2-B0FAB0B6CF57}" dt="2021-08-21T14:22:15.441" v="894" actId="20577"/>
          <ac:spMkLst>
            <pc:docMk/>
            <pc:sldMk cId="4010385979" sldId="259"/>
            <ac:spMk id="4" creationId="{6DF168C5-CA4C-4395-8075-B4EE8934D9AD}"/>
          </ac:spMkLst>
        </pc:spChg>
        <pc:spChg chg="add mod">
          <ac:chgData name="Weifeng Xu" userId="e7aed605-a3dd-4d5a-a692-a87037af107b" providerId="ADAL" clId="{A4CA56D5-47CB-484F-8DE2-B0FAB0B6CF57}" dt="2021-08-10T21:27:00.357" v="152" actId="1076"/>
          <ac:spMkLst>
            <pc:docMk/>
            <pc:sldMk cId="4010385979" sldId="259"/>
            <ac:spMk id="6" creationId="{DBB35AD8-5C2E-43B0-9DEE-1602D90C480F}"/>
          </ac:spMkLst>
        </pc:spChg>
        <pc:picChg chg="add mod">
          <ac:chgData name="Weifeng Xu" userId="e7aed605-a3dd-4d5a-a692-a87037af107b" providerId="ADAL" clId="{A4CA56D5-47CB-484F-8DE2-B0FAB0B6CF57}" dt="2021-08-22T19:23:04.768" v="2294" actId="1076"/>
          <ac:picMkLst>
            <pc:docMk/>
            <pc:sldMk cId="4010385979" sldId="259"/>
            <ac:picMk id="1026" creationId="{383A4A36-A8F1-4488-B678-B0A846360527}"/>
          </ac:picMkLst>
        </pc:picChg>
      </pc:sldChg>
      <pc:sldChg chg="new del">
        <pc:chgData name="Weifeng Xu" userId="e7aed605-a3dd-4d5a-a692-a87037af107b" providerId="ADAL" clId="{A4CA56D5-47CB-484F-8DE2-B0FAB0B6CF57}" dt="2021-08-10T21:42:26.415" v="182" actId="47"/>
        <pc:sldMkLst>
          <pc:docMk/>
          <pc:sldMk cId="1129541375" sldId="260"/>
        </pc:sldMkLst>
      </pc:sldChg>
      <pc:sldChg chg="add">
        <pc:chgData name="Weifeng Xu" userId="e7aed605-a3dd-4d5a-a692-a87037af107b" providerId="ADAL" clId="{A4CA56D5-47CB-484F-8DE2-B0FAB0B6CF57}" dt="2021-08-27T21:00:53.261" v="2302"/>
        <pc:sldMkLst>
          <pc:docMk/>
          <pc:sldMk cId="2789471632" sldId="392"/>
        </pc:sldMkLst>
      </pc:sldChg>
      <pc:sldChg chg="addSp delSp modSp add mod ord modClrScheme chgLayout">
        <pc:chgData name="Weifeng Xu" userId="e7aed605-a3dd-4d5a-a692-a87037af107b" providerId="ADAL" clId="{A4CA56D5-47CB-484F-8DE2-B0FAB0B6CF57}" dt="2021-08-21T15:07:08.260" v="1781" actId="1076"/>
        <pc:sldMkLst>
          <pc:docMk/>
          <pc:sldMk cId="1663533553" sldId="418"/>
        </pc:sldMkLst>
        <pc:spChg chg="add mod ord">
          <ac:chgData name="Weifeng Xu" userId="e7aed605-a3dd-4d5a-a692-a87037af107b" providerId="ADAL" clId="{A4CA56D5-47CB-484F-8DE2-B0FAB0B6CF57}" dt="2021-08-11T00:25:59.991" v="308" actId="20577"/>
          <ac:spMkLst>
            <pc:docMk/>
            <pc:sldMk cId="1663533553" sldId="418"/>
            <ac:spMk id="2" creationId="{9E7D6529-D026-4EDC-B0C1-F236240B998E}"/>
          </ac:spMkLst>
        </pc:spChg>
        <pc:spChg chg="del">
          <ac:chgData name="Weifeng Xu" userId="e7aed605-a3dd-4d5a-a692-a87037af107b" providerId="ADAL" clId="{A4CA56D5-47CB-484F-8DE2-B0FAB0B6CF57}" dt="2021-08-10T21:28:11.927" v="163" actId="478"/>
          <ac:spMkLst>
            <pc:docMk/>
            <pc:sldMk cId="1663533553" sldId="418"/>
            <ac:spMk id="4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0:26:39.673" v="318" actId="1076"/>
          <ac:spMkLst>
            <pc:docMk/>
            <pc:sldMk cId="1663533553" sldId="418"/>
            <ac:spMk id="5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0:22:12.824" v="272" actId="1076"/>
          <ac:spMkLst>
            <pc:docMk/>
            <pc:sldMk cId="1663533553" sldId="418"/>
            <ac:spMk id="6" creationId="{00000000-0000-0000-0000-000000000000}"/>
          </ac:spMkLst>
        </pc:spChg>
        <pc:picChg chg="mod">
          <ac:chgData name="Weifeng Xu" userId="e7aed605-a3dd-4d5a-a692-a87037af107b" providerId="ADAL" clId="{A4CA56D5-47CB-484F-8DE2-B0FAB0B6CF57}" dt="2021-08-11T00:26:35.741" v="317" actId="1076"/>
          <ac:picMkLst>
            <pc:docMk/>
            <pc:sldMk cId="1663533553" sldId="418"/>
            <ac:picMk id="1026" creationId="{00000000-0000-0000-0000-000000000000}"/>
          </ac:picMkLst>
        </pc:picChg>
        <pc:picChg chg="mod">
          <ac:chgData name="Weifeng Xu" userId="e7aed605-a3dd-4d5a-a692-a87037af107b" providerId="ADAL" clId="{A4CA56D5-47CB-484F-8DE2-B0FAB0B6CF57}" dt="2021-08-11T00:26:06.079" v="309" actId="1076"/>
          <ac:picMkLst>
            <pc:docMk/>
            <pc:sldMk cId="1663533553" sldId="418"/>
            <ac:picMk id="1028" creationId="{00000000-0000-0000-0000-000000000000}"/>
          </ac:picMkLst>
        </pc:picChg>
        <pc:cxnChg chg="add mod">
          <ac:chgData name="Weifeng Xu" userId="e7aed605-a3dd-4d5a-a692-a87037af107b" providerId="ADAL" clId="{A4CA56D5-47CB-484F-8DE2-B0FAB0B6CF57}" dt="2021-08-21T15:06:47.346" v="1774" actId="208"/>
          <ac:cxnSpMkLst>
            <pc:docMk/>
            <pc:sldMk cId="1663533553" sldId="418"/>
            <ac:cxnSpMk id="4" creationId="{054F1B51-B90E-49D4-9ABC-D540CFDB8662}"/>
          </ac:cxnSpMkLst>
        </pc:cxnChg>
        <pc:cxnChg chg="add mod">
          <ac:chgData name="Weifeng Xu" userId="e7aed605-a3dd-4d5a-a692-a87037af107b" providerId="ADAL" clId="{A4CA56D5-47CB-484F-8DE2-B0FAB0B6CF57}" dt="2021-08-21T15:06:59.234" v="1778" actId="14100"/>
          <ac:cxnSpMkLst>
            <pc:docMk/>
            <pc:sldMk cId="1663533553" sldId="418"/>
            <ac:cxnSpMk id="9" creationId="{78423D44-2E8A-4257-96AB-A434F2A6F559}"/>
          </ac:cxnSpMkLst>
        </pc:cxnChg>
        <pc:cxnChg chg="add mod">
          <ac:chgData name="Weifeng Xu" userId="e7aed605-a3dd-4d5a-a692-a87037af107b" providerId="ADAL" clId="{A4CA56D5-47CB-484F-8DE2-B0FAB0B6CF57}" dt="2021-08-21T15:07:08.260" v="1781" actId="1076"/>
          <ac:cxnSpMkLst>
            <pc:docMk/>
            <pc:sldMk cId="1663533553" sldId="418"/>
            <ac:cxnSpMk id="10" creationId="{5EFDAE76-B99D-427C-ACDF-E379E99B5D68}"/>
          </ac:cxnSpMkLst>
        </pc:cxnChg>
      </pc:sldChg>
      <pc:sldChg chg="delSp modSp add mod">
        <pc:chgData name="Weifeng Xu" userId="e7aed605-a3dd-4d5a-a692-a87037af107b" providerId="ADAL" clId="{A4CA56D5-47CB-484F-8DE2-B0FAB0B6CF57}" dt="2021-08-10T21:48:43.040" v="253" actId="6549"/>
        <pc:sldMkLst>
          <pc:docMk/>
          <pc:sldMk cId="1167073923" sldId="419"/>
        </pc:sldMkLst>
        <pc:spChg chg="del">
          <ac:chgData name="Weifeng Xu" userId="e7aed605-a3dd-4d5a-a692-a87037af107b" providerId="ADAL" clId="{A4CA56D5-47CB-484F-8DE2-B0FAB0B6CF57}" dt="2021-08-10T21:47:09.872" v="228" actId="478"/>
          <ac:spMkLst>
            <pc:docMk/>
            <pc:sldMk cId="1167073923" sldId="419"/>
            <ac:spMk id="2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0T21:48:43.040" v="253" actId="6549"/>
          <ac:spMkLst>
            <pc:docMk/>
            <pc:sldMk cId="1167073923" sldId="419"/>
            <ac:spMk id="5" creationId="{00000000-0000-0000-0000-000000000000}"/>
          </ac:spMkLst>
        </pc:spChg>
        <pc:picChg chg="mod">
          <ac:chgData name="Weifeng Xu" userId="e7aed605-a3dd-4d5a-a692-a87037af107b" providerId="ADAL" clId="{A4CA56D5-47CB-484F-8DE2-B0FAB0B6CF57}" dt="2021-08-10T21:43:13.965" v="185" actId="1076"/>
          <ac:picMkLst>
            <pc:docMk/>
            <pc:sldMk cId="1167073923" sldId="419"/>
            <ac:picMk id="3" creationId="{00000000-0000-0000-0000-000000000000}"/>
          </ac:picMkLst>
        </pc:picChg>
      </pc:sldChg>
      <pc:sldChg chg="delSp modSp add mod">
        <pc:chgData name="Weifeng Xu" userId="e7aed605-a3dd-4d5a-a692-a87037af107b" providerId="ADAL" clId="{A4CA56D5-47CB-484F-8DE2-B0FAB0B6CF57}" dt="2022-02-04T01:22:28.482" v="2409" actId="478"/>
        <pc:sldMkLst>
          <pc:docMk/>
          <pc:sldMk cId="964867491" sldId="420"/>
        </pc:sldMkLst>
        <pc:spChg chg="del">
          <ac:chgData name="Weifeng Xu" userId="e7aed605-a3dd-4d5a-a692-a87037af107b" providerId="ADAL" clId="{A4CA56D5-47CB-484F-8DE2-B0FAB0B6CF57}" dt="2022-02-04T01:22:28.482" v="2409" actId="478"/>
          <ac:spMkLst>
            <pc:docMk/>
            <pc:sldMk cId="964867491" sldId="420"/>
            <ac:spMk id="2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0:21:46.582" v="265" actId="12"/>
          <ac:spMkLst>
            <pc:docMk/>
            <pc:sldMk cId="964867491" sldId="420"/>
            <ac:spMk id="5" creationId="{00000000-0000-0000-0000-000000000000}"/>
          </ac:spMkLst>
        </pc:spChg>
        <pc:picChg chg="mod">
          <ac:chgData name="Weifeng Xu" userId="e7aed605-a3dd-4d5a-a692-a87037af107b" providerId="ADAL" clId="{A4CA56D5-47CB-484F-8DE2-B0FAB0B6CF57}" dt="2021-08-10T21:49:13.866" v="261" actId="14100"/>
          <ac:picMkLst>
            <pc:docMk/>
            <pc:sldMk cId="964867491" sldId="420"/>
            <ac:picMk id="3" creationId="{00000000-0000-0000-0000-000000000000}"/>
          </ac:picMkLst>
        </pc:picChg>
      </pc:sldChg>
      <pc:sldChg chg="addSp modSp add mod">
        <pc:chgData name="Weifeng Xu" userId="e7aed605-a3dd-4d5a-a692-a87037af107b" providerId="ADAL" clId="{A4CA56D5-47CB-484F-8DE2-B0FAB0B6CF57}" dt="2022-01-26T14:26:42.701" v="2408" actId="1076"/>
        <pc:sldMkLst>
          <pc:docMk/>
          <pc:sldMk cId="1428006167" sldId="421"/>
        </pc:sldMkLst>
        <pc:picChg chg="add mod">
          <ac:chgData name="Weifeng Xu" userId="e7aed605-a3dd-4d5a-a692-a87037af107b" providerId="ADAL" clId="{A4CA56D5-47CB-484F-8DE2-B0FAB0B6CF57}" dt="2022-01-26T14:26:38.955" v="2406" actId="1076"/>
          <ac:picMkLst>
            <pc:docMk/>
            <pc:sldMk cId="1428006167" sldId="421"/>
            <ac:picMk id="3" creationId="{B808C398-E544-4166-829B-67A0F372FC37}"/>
          </ac:picMkLst>
        </pc:picChg>
        <pc:picChg chg="mod">
          <ac:chgData name="Weifeng Xu" userId="e7aed605-a3dd-4d5a-a692-a87037af107b" providerId="ADAL" clId="{A4CA56D5-47CB-484F-8DE2-B0FAB0B6CF57}" dt="2022-01-26T14:26:40.253" v="2407" actId="1076"/>
          <ac:picMkLst>
            <pc:docMk/>
            <pc:sldMk cId="1428006167" sldId="421"/>
            <ac:picMk id="8" creationId="{00000000-0000-0000-0000-000000000000}"/>
          </ac:picMkLst>
        </pc:picChg>
        <pc:picChg chg="add mod">
          <ac:chgData name="Weifeng Xu" userId="e7aed605-a3dd-4d5a-a692-a87037af107b" providerId="ADAL" clId="{A4CA56D5-47CB-484F-8DE2-B0FAB0B6CF57}" dt="2022-01-26T14:26:42.701" v="2408" actId="1076"/>
          <ac:picMkLst>
            <pc:docMk/>
            <pc:sldMk cId="1428006167" sldId="421"/>
            <ac:picMk id="10" creationId="{E7D1053F-EBBF-4152-8D99-0B94E621FB80}"/>
          </ac:picMkLst>
        </pc:picChg>
      </pc:sldChg>
      <pc:sldChg chg="addSp delSp modSp add mod">
        <pc:chgData name="Weifeng Xu" userId="e7aed605-a3dd-4d5a-a692-a87037af107b" providerId="ADAL" clId="{A4CA56D5-47CB-484F-8DE2-B0FAB0B6CF57}" dt="2022-09-11T13:34:45.503" v="2968" actId="20577"/>
        <pc:sldMkLst>
          <pc:docMk/>
          <pc:sldMk cId="593528442" sldId="423"/>
        </pc:sldMkLst>
        <pc:spChg chg="del">
          <ac:chgData name="Weifeng Xu" userId="e7aed605-a3dd-4d5a-a692-a87037af107b" providerId="ADAL" clId="{A4CA56D5-47CB-484F-8DE2-B0FAB0B6CF57}" dt="2021-08-11T01:22:09.625" v="671" actId="478"/>
          <ac:spMkLst>
            <pc:docMk/>
            <pc:sldMk cId="593528442" sldId="423"/>
            <ac:spMk id="3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2-09-11T13:34:45.503" v="2968" actId="20577"/>
          <ac:spMkLst>
            <pc:docMk/>
            <pc:sldMk cId="593528442" sldId="423"/>
            <ac:spMk id="5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1:22:29.006" v="673" actId="1076"/>
          <ac:spMkLst>
            <pc:docMk/>
            <pc:sldMk cId="593528442" sldId="423"/>
            <ac:spMk id="6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2-08-25T18:28:13.750" v="2581" actId="1076"/>
          <ac:spMkLst>
            <pc:docMk/>
            <pc:sldMk cId="593528442" sldId="423"/>
            <ac:spMk id="8" creationId="{00000000-0000-0000-0000-000000000000}"/>
          </ac:spMkLst>
        </pc:spChg>
        <pc:spChg chg="del">
          <ac:chgData name="Weifeng Xu" userId="e7aed605-a3dd-4d5a-a692-a87037af107b" providerId="ADAL" clId="{A4CA56D5-47CB-484F-8DE2-B0FAB0B6CF57}" dt="2022-08-25T18:26:38.845" v="2571" actId="478"/>
          <ac:spMkLst>
            <pc:docMk/>
            <pc:sldMk cId="593528442" sldId="423"/>
            <ac:spMk id="9" creationId="{00000000-0000-0000-0000-000000000000}"/>
          </ac:spMkLst>
        </pc:spChg>
        <pc:spChg chg="add del">
          <ac:chgData name="Weifeng Xu" userId="e7aed605-a3dd-4d5a-a692-a87037af107b" providerId="ADAL" clId="{A4CA56D5-47CB-484F-8DE2-B0FAB0B6CF57}" dt="2022-08-25T18:27:56.146" v="2577" actId="22"/>
          <ac:spMkLst>
            <pc:docMk/>
            <pc:sldMk cId="593528442" sldId="423"/>
            <ac:spMk id="13" creationId="{03058E6E-BF88-7EF9-A528-281266EF6EB4}"/>
          </ac:spMkLst>
        </pc:spChg>
        <pc:spChg chg="add mod">
          <ac:chgData name="Weifeng Xu" userId="e7aed605-a3dd-4d5a-a692-a87037af107b" providerId="ADAL" clId="{A4CA56D5-47CB-484F-8DE2-B0FAB0B6CF57}" dt="2022-08-25T18:30:51.648" v="2600" actId="1582"/>
          <ac:spMkLst>
            <pc:docMk/>
            <pc:sldMk cId="593528442" sldId="423"/>
            <ac:spMk id="23" creationId="{7B88F105-2602-A05C-AA56-70F076A3C038}"/>
          </ac:spMkLst>
        </pc:spChg>
        <pc:spChg chg="add mod">
          <ac:chgData name="Weifeng Xu" userId="e7aed605-a3dd-4d5a-a692-a87037af107b" providerId="ADAL" clId="{A4CA56D5-47CB-484F-8DE2-B0FAB0B6CF57}" dt="2022-08-25T18:32:28.755" v="2650" actId="208"/>
          <ac:spMkLst>
            <pc:docMk/>
            <pc:sldMk cId="593528442" sldId="423"/>
            <ac:spMk id="30" creationId="{E7F748DB-9433-8762-6E16-27465355D984}"/>
          </ac:spMkLst>
        </pc:spChg>
        <pc:grpChg chg="del mod">
          <ac:chgData name="Weifeng Xu" userId="e7aed605-a3dd-4d5a-a692-a87037af107b" providerId="ADAL" clId="{A4CA56D5-47CB-484F-8DE2-B0FAB0B6CF57}" dt="2022-08-25T18:29:51.624" v="2584"/>
          <ac:grpSpMkLst>
            <pc:docMk/>
            <pc:sldMk cId="593528442" sldId="423"/>
            <ac:grpSpMk id="10" creationId="{D349E29D-EDAD-7471-35FB-FABCF55F9B08}"/>
          </ac:grpSpMkLst>
        </pc:grpChg>
        <pc:grpChg chg="del mod">
          <ac:chgData name="Weifeng Xu" userId="e7aed605-a3dd-4d5a-a692-a87037af107b" providerId="ADAL" clId="{A4CA56D5-47CB-484F-8DE2-B0FAB0B6CF57}" dt="2022-09-11T13:29:16.168" v="2904"/>
          <ac:grpSpMkLst>
            <pc:docMk/>
            <pc:sldMk cId="593528442" sldId="423"/>
            <ac:grpSpMk id="11" creationId="{5DC48DAF-99C4-D525-CCD5-8F9960880CC9}"/>
          </ac:grpSpMkLst>
        </pc:grpChg>
        <pc:grpChg chg="del mod">
          <ac:chgData name="Weifeng Xu" userId="e7aed605-a3dd-4d5a-a692-a87037af107b" providerId="ADAL" clId="{A4CA56D5-47CB-484F-8DE2-B0FAB0B6CF57}" dt="2022-09-11T13:29:21.530" v="2907"/>
          <ac:grpSpMkLst>
            <pc:docMk/>
            <pc:sldMk cId="593528442" sldId="423"/>
            <ac:grpSpMk id="16" creationId="{17243D7E-4422-AE46-EBE4-2A2F49B9C239}"/>
          </ac:grpSpMkLst>
        </pc:grpChg>
        <pc:grpChg chg="del mod">
          <ac:chgData name="Weifeng Xu" userId="e7aed605-a3dd-4d5a-a692-a87037af107b" providerId="ADAL" clId="{A4CA56D5-47CB-484F-8DE2-B0FAB0B6CF57}" dt="2022-08-25T18:31:26.878" v="2603"/>
          <ac:grpSpMkLst>
            <pc:docMk/>
            <pc:sldMk cId="593528442" sldId="423"/>
            <ac:grpSpMk id="16" creationId="{C3DB0305-A0F9-8B80-CB60-13349DF28BCB}"/>
          </ac:grpSpMkLst>
        </pc:grpChg>
        <pc:grpChg chg="mod">
          <ac:chgData name="Weifeng Xu" userId="e7aed605-a3dd-4d5a-a692-a87037af107b" providerId="ADAL" clId="{A4CA56D5-47CB-484F-8DE2-B0FAB0B6CF57}" dt="2022-09-11T13:29:21.530" v="2907"/>
          <ac:grpSpMkLst>
            <pc:docMk/>
            <pc:sldMk cId="593528442" sldId="423"/>
            <ac:grpSpMk id="19" creationId="{C935288A-EA0D-0F29-8A59-CC9B9E378E47}"/>
          </ac:grpSpMkLst>
        </pc:grpChg>
        <pc:grpChg chg="add del mod">
          <ac:chgData name="Weifeng Xu" userId="e7aed605-a3dd-4d5a-a692-a87037af107b" providerId="ADAL" clId="{A4CA56D5-47CB-484F-8DE2-B0FAB0B6CF57}" dt="2022-08-25T18:30:04.924" v="2594"/>
          <ac:grpSpMkLst>
            <pc:docMk/>
            <pc:sldMk cId="593528442" sldId="423"/>
            <ac:grpSpMk id="20" creationId="{5BF72E40-3BDE-86F6-BFCE-0C750A110840}"/>
          </ac:grpSpMkLst>
        </pc:grpChg>
        <pc:grpChg chg="mod">
          <ac:chgData name="Weifeng Xu" userId="e7aed605-a3dd-4d5a-a692-a87037af107b" providerId="ADAL" clId="{A4CA56D5-47CB-484F-8DE2-B0FAB0B6CF57}" dt="2022-09-11T13:29:46.839" v="2910"/>
          <ac:grpSpMkLst>
            <pc:docMk/>
            <pc:sldMk cId="593528442" sldId="423"/>
            <ac:grpSpMk id="22" creationId="{304CD0AB-8391-8058-A351-7D2ECEFF0727}"/>
          </ac:grpSpMkLst>
        </pc:grpChg>
        <pc:grpChg chg="mod">
          <ac:chgData name="Weifeng Xu" userId="e7aed605-a3dd-4d5a-a692-a87037af107b" providerId="ADAL" clId="{A4CA56D5-47CB-484F-8DE2-B0FAB0B6CF57}" dt="2022-08-25T18:30:04.764" v="2592"/>
          <ac:grpSpMkLst>
            <pc:docMk/>
            <pc:sldMk cId="593528442" sldId="423"/>
            <ac:grpSpMk id="22" creationId="{56B5D022-5EFE-535C-72B4-875D2E19E384}"/>
          </ac:grpSpMkLst>
        </pc:grpChg>
        <pc:grpChg chg="add del mod">
          <ac:chgData name="Weifeng Xu" userId="e7aed605-a3dd-4d5a-a692-a87037af107b" providerId="ADAL" clId="{A4CA56D5-47CB-484F-8DE2-B0FAB0B6CF57}" dt="2022-09-11T13:28:29.875" v="2897" actId="478"/>
          <ac:grpSpMkLst>
            <pc:docMk/>
            <pc:sldMk cId="593528442" sldId="423"/>
            <ac:grpSpMk id="26" creationId="{9B04CFE6-45BA-2173-6630-EB5F04741E63}"/>
          </ac:grpSpMkLst>
        </pc:grpChg>
        <pc:picChg chg="add mod">
          <ac:chgData name="Weifeng Xu" userId="e7aed605-a3dd-4d5a-a692-a87037af107b" providerId="ADAL" clId="{A4CA56D5-47CB-484F-8DE2-B0FAB0B6CF57}" dt="2022-08-25T18:28:11.242" v="2580" actId="1076"/>
          <ac:picMkLst>
            <pc:docMk/>
            <pc:sldMk cId="593528442" sldId="423"/>
            <ac:picMk id="1026" creationId="{FE6DF8F6-7A7C-C6ED-EDB0-0BD15B33A6BF}"/>
          </ac:picMkLst>
        </pc:picChg>
        <pc:picChg chg="mod">
          <ac:chgData name="Weifeng Xu" userId="e7aed605-a3dd-4d5a-a692-a87037af107b" providerId="ADAL" clId="{A4CA56D5-47CB-484F-8DE2-B0FAB0B6CF57}" dt="2022-08-25T18:27:47.799" v="2574" actId="1076"/>
          <ac:picMkLst>
            <pc:docMk/>
            <pc:sldMk cId="593528442" sldId="423"/>
            <ac:picMk id="5124" creationId="{00000000-0000-0000-0000-000000000000}"/>
          </ac:picMkLst>
        </pc:picChg>
        <pc:inkChg chg="add mod">
          <ac:chgData name="Weifeng Xu" userId="e7aed605-a3dd-4d5a-a692-a87037af107b" providerId="ADAL" clId="{A4CA56D5-47CB-484F-8DE2-B0FAB0B6CF57}" dt="2022-08-25T18:31:26.878" v="2603"/>
          <ac:inkMkLst>
            <pc:docMk/>
            <pc:sldMk cId="593528442" sldId="423"/>
            <ac:inkMk id="2" creationId="{3B23270C-F81C-7A1C-4A91-D8805FF321BF}"/>
          </ac:inkMkLst>
        </pc:inkChg>
        <pc:inkChg chg="add mod">
          <ac:chgData name="Weifeng Xu" userId="e7aed605-a3dd-4d5a-a692-a87037af107b" providerId="ADAL" clId="{A4CA56D5-47CB-484F-8DE2-B0FAB0B6CF57}" dt="2022-08-25T18:31:26.878" v="2603"/>
          <ac:inkMkLst>
            <pc:docMk/>
            <pc:sldMk cId="593528442" sldId="423"/>
            <ac:inkMk id="3" creationId="{7FFF93A0-2CB5-3E8F-33B3-4561B7EB2825}"/>
          </ac:inkMkLst>
        </pc:inkChg>
        <pc:inkChg chg="add mod">
          <ac:chgData name="Weifeng Xu" userId="e7aed605-a3dd-4d5a-a692-a87037af107b" providerId="ADAL" clId="{A4CA56D5-47CB-484F-8DE2-B0FAB0B6CF57}" dt="2022-09-11T13:29:21.530" v="2907"/>
          <ac:inkMkLst>
            <pc:docMk/>
            <pc:sldMk cId="593528442" sldId="423"/>
            <ac:inkMk id="9" creationId="{B7A98AF7-DB60-1C8C-4E10-57662ECD0B82}"/>
          </ac:inkMkLst>
        </pc:inkChg>
        <pc:inkChg chg="add mod">
          <ac:chgData name="Weifeng Xu" userId="e7aed605-a3dd-4d5a-a692-a87037af107b" providerId="ADAL" clId="{A4CA56D5-47CB-484F-8DE2-B0FAB0B6CF57}" dt="2022-09-11T13:29:21.530" v="2907"/>
          <ac:inkMkLst>
            <pc:docMk/>
            <pc:sldMk cId="593528442" sldId="423"/>
            <ac:inkMk id="10" creationId="{37082BA5-1B95-5DF5-7576-0A7387F323D2}"/>
          </ac:inkMkLst>
        </pc:inkChg>
        <pc:inkChg chg="add mod">
          <ac:chgData name="Weifeng Xu" userId="e7aed605-a3dd-4d5a-a692-a87037af107b" providerId="ADAL" clId="{A4CA56D5-47CB-484F-8DE2-B0FAB0B6CF57}" dt="2022-09-11T13:29:21.530" v="2907"/>
          <ac:inkMkLst>
            <pc:docMk/>
            <pc:sldMk cId="593528442" sldId="423"/>
            <ac:inkMk id="12" creationId="{F9A4A9B5-FB45-BF1E-9964-F376E7EAF3B3}"/>
          </ac:inkMkLst>
        </pc:inkChg>
        <pc:inkChg chg="add mod">
          <ac:chgData name="Weifeng Xu" userId="e7aed605-a3dd-4d5a-a692-a87037af107b" providerId="ADAL" clId="{A4CA56D5-47CB-484F-8DE2-B0FAB0B6CF57}" dt="2022-09-11T13:29:21.530" v="2907"/>
          <ac:inkMkLst>
            <pc:docMk/>
            <pc:sldMk cId="593528442" sldId="423"/>
            <ac:inkMk id="13" creationId="{63FBDCA0-E8F0-C435-5E33-95A5A4470E7D}"/>
          </ac:inkMkLst>
        </pc:inkChg>
        <pc:inkChg chg="add mod">
          <ac:chgData name="Weifeng Xu" userId="e7aed605-a3dd-4d5a-a692-a87037af107b" providerId="ADAL" clId="{A4CA56D5-47CB-484F-8DE2-B0FAB0B6CF57}" dt="2022-08-25T18:31:26.878" v="2603"/>
          <ac:inkMkLst>
            <pc:docMk/>
            <pc:sldMk cId="593528442" sldId="423"/>
            <ac:inkMk id="14" creationId="{2308E3F1-5AF5-04A1-7B63-DFA9137F42BA}"/>
          </ac:inkMkLst>
        </pc:inkChg>
        <pc:inkChg chg="add mod">
          <ac:chgData name="Weifeng Xu" userId="e7aed605-a3dd-4d5a-a692-a87037af107b" providerId="ADAL" clId="{A4CA56D5-47CB-484F-8DE2-B0FAB0B6CF57}" dt="2022-08-25T18:31:26.878" v="2603"/>
          <ac:inkMkLst>
            <pc:docMk/>
            <pc:sldMk cId="593528442" sldId="423"/>
            <ac:inkMk id="15" creationId="{7FBFD9C0-D874-A35B-7782-6374AB4DEC87}"/>
          </ac:inkMkLst>
        </pc:inkChg>
        <pc:inkChg chg="add mod">
          <ac:chgData name="Weifeng Xu" userId="e7aed605-a3dd-4d5a-a692-a87037af107b" providerId="ADAL" clId="{A4CA56D5-47CB-484F-8DE2-B0FAB0B6CF57}" dt="2022-09-11T13:29:21.530" v="2907"/>
          <ac:inkMkLst>
            <pc:docMk/>
            <pc:sldMk cId="593528442" sldId="423"/>
            <ac:inkMk id="17" creationId="{7937D4E0-558D-E615-7E07-F8BE45A9669C}"/>
          </ac:inkMkLst>
        </pc:inkChg>
        <pc:inkChg chg="add del">
          <ac:chgData name="Weifeng Xu" userId="e7aed605-a3dd-4d5a-a692-a87037af107b" providerId="ADAL" clId="{A4CA56D5-47CB-484F-8DE2-B0FAB0B6CF57}" dt="2022-08-25T18:30:05.698" v="2596" actId="9405"/>
          <ac:inkMkLst>
            <pc:docMk/>
            <pc:sldMk cId="593528442" sldId="423"/>
            <ac:inkMk id="17" creationId="{FD60F2AE-D109-2809-5C96-91BD5B1F1438}"/>
          </ac:inkMkLst>
        </pc:inkChg>
        <pc:inkChg chg="add del mod">
          <ac:chgData name="Weifeng Xu" userId="e7aed605-a3dd-4d5a-a692-a87037af107b" providerId="ADAL" clId="{A4CA56D5-47CB-484F-8DE2-B0FAB0B6CF57}" dt="2022-08-25T18:30:05.300" v="2595" actId="9405"/>
          <ac:inkMkLst>
            <pc:docMk/>
            <pc:sldMk cId="593528442" sldId="423"/>
            <ac:inkMk id="18" creationId="{99AB4565-7393-9DA4-9A24-A57BE5D17C9E}"/>
          </ac:inkMkLst>
        </pc:inkChg>
        <pc:inkChg chg="add mod">
          <ac:chgData name="Weifeng Xu" userId="e7aed605-a3dd-4d5a-a692-a87037af107b" providerId="ADAL" clId="{A4CA56D5-47CB-484F-8DE2-B0FAB0B6CF57}" dt="2022-09-11T13:29:21.530" v="2907"/>
          <ac:inkMkLst>
            <pc:docMk/>
            <pc:sldMk cId="593528442" sldId="423"/>
            <ac:inkMk id="18" creationId="{E8ED466C-69C2-BA62-6441-AC971457358A}"/>
          </ac:inkMkLst>
        </pc:inkChg>
        <pc:inkChg chg="add del mod">
          <ac:chgData name="Weifeng Xu" userId="e7aed605-a3dd-4d5a-a692-a87037af107b" providerId="ADAL" clId="{A4CA56D5-47CB-484F-8DE2-B0FAB0B6CF57}" dt="2022-08-25T18:30:04.924" v="2594"/>
          <ac:inkMkLst>
            <pc:docMk/>
            <pc:sldMk cId="593528442" sldId="423"/>
            <ac:inkMk id="19" creationId="{77DECFF6-3A88-78AF-A96A-9FB7B3682306}"/>
          </ac:inkMkLst>
        </pc:inkChg>
        <pc:inkChg chg="add mod">
          <ac:chgData name="Weifeng Xu" userId="e7aed605-a3dd-4d5a-a692-a87037af107b" providerId="ADAL" clId="{A4CA56D5-47CB-484F-8DE2-B0FAB0B6CF57}" dt="2022-09-11T13:29:46.839" v="2910"/>
          <ac:inkMkLst>
            <pc:docMk/>
            <pc:sldMk cId="593528442" sldId="423"/>
            <ac:inkMk id="20" creationId="{36C74837-52E4-FFC5-EB81-1805A3958D18}"/>
          </ac:inkMkLst>
        </pc:inkChg>
        <pc:inkChg chg="add del mod">
          <ac:chgData name="Weifeng Xu" userId="e7aed605-a3dd-4d5a-a692-a87037af107b" providerId="ADAL" clId="{A4CA56D5-47CB-484F-8DE2-B0FAB0B6CF57}" dt="2022-08-25T18:30:04.764" v="2592"/>
          <ac:inkMkLst>
            <pc:docMk/>
            <pc:sldMk cId="593528442" sldId="423"/>
            <ac:inkMk id="21" creationId="{432764ED-BFF8-C6CF-4CF8-8B17A7FB58C4}"/>
          </ac:inkMkLst>
        </pc:inkChg>
        <pc:inkChg chg="add mod">
          <ac:chgData name="Weifeng Xu" userId="e7aed605-a3dd-4d5a-a692-a87037af107b" providerId="ADAL" clId="{A4CA56D5-47CB-484F-8DE2-B0FAB0B6CF57}" dt="2022-09-11T13:29:46.839" v="2910"/>
          <ac:inkMkLst>
            <pc:docMk/>
            <pc:sldMk cId="593528442" sldId="423"/>
            <ac:inkMk id="21" creationId="{ABFD8A36-7F18-6D9E-665D-4A0A17C63200}"/>
          </ac:inkMkLst>
        </pc:inkChg>
        <pc:inkChg chg="add mod">
          <ac:chgData name="Weifeng Xu" userId="e7aed605-a3dd-4d5a-a692-a87037af107b" providerId="ADAL" clId="{A4CA56D5-47CB-484F-8DE2-B0FAB0B6CF57}" dt="2022-08-25T18:31:26.878" v="2603"/>
          <ac:inkMkLst>
            <pc:docMk/>
            <pc:sldMk cId="593528442" sldId="423"/>
            <ac:inkMk id="25" creationId="{721246D5-E978-64DF-8AA7-E49E25E28334}"/>
          </ac:inkMkLst>
        </pc:inkChg>
        <pc:inkChg chg="add del">
          <ac:chgData name="Weifeng Xu" userId="e7aed605-a3dd-4d5a-a692-a87037af107b" providerId="ADAL" clId="{A4CA56D5-47CB-484F-8DE2-B0FAB0B6CF57}" dt="2022-09-11T13:28:30.034" v="2898" actId="478"/>
          <ac:inkMkLst>
            <pc:docMk/>
            <pc:sldMk cId="593528442" sldId="423"/>
            <ac:inkMk id="27" creationId="{421734D7-BFDF-40B6-F493-E810FCD55EF4}"/>
          </ac:inkMkLst>
        </pc:inkChg>
        <pc:inkChg chg="add del">
          <ac:chgData name="Weifeng Xu" userId="e7aed605-a3dd-4d5a-a692-a87037af107b" providerId="ADAL" clId="{A4CA56D5-47CB-484F-8DE2-B0FAB0B6CF57}" dt="2022-08-25T18:31:32.128" v="2606" actId="9405"/>
          <ac:inkMkLst>
            <pc:docMk/>
            <pc:sldMk cId="593528442" sldId="423"/>
            <ac:inkMk id="28" creationId="{5C224AF1-F66E-6645-F67F-AF234AA626B1}"/>
          </ac:inkMkLst>
        </pc:inkChg>
        <pc:inkChg chg="add del">
          <ac:chgData name="Weifeng Xu" userId="e7aed605-a3dd-4d5a-a692-a87037af107b" providerId="ADAL" clId="{A4CA56D5-47CB-484F-8DE2-B0FAB0B6CF57}" dt="2022-08-25T18:31:43.071" v="2608" actId="9405"/>
          <ac:inkMkLst>
            <pc:docMk/>
            <pc:sldMk cId="593528442" sldId="423"/>
            <ac:inkMk id="29" creationId="{F074EFFD-EBAB-C704-5E81-5AF0288A9A55}"/>
          </ac:inkMkLst>
        </pc:inkChg>
        <pc:cxnChg chg="mod">
          <ac:chgData name="Weifeng Xu" userId="e7aed605-a3dd-4d5a-a692-a87037af107b" providerId="ADAL" clId="{A4CA56D5-47CB-484F-8DE2-B0FAB0B6CF57}" dt="2022-08-25T18:30:55.442" v="2601" actId="14100"/>
          <ac:cxnSpMkLst>
            <pc:docMk/>
            <pc:sldMk cId="593528442" sldId="423"/>
            <ac:cxnSpMk id="7" creationId="{00000000-0000-0000-0000-000000000000}"/>
          </ac:cxnSpMkLst>
        </pc:cxnChg>
      </pc:sldChg>
      <pc:sldChg chg="delSp modSp add mod ord">
        <pc:chgData name="Weifeng Xu" userId="e7aed605-a3dd-4d5a-a692-a87037af107b" providerId="ADAL" clId="{A4CA56D5-47CB-484F-8DE2-B0FAB0B6CF57}" dt="2022-08-29T13:01:07.412" v="2871" actId="20577"/>
        <pc:sldMkLst>
          <pc:docMk/>
          <pc:sldMk cId="1429759575" sldId="427"/>
        </pc:sldMkLst>
        <pc:spChg chg="del">
          <ac:chgData name="Weifeng Xu" userId="e7aed605-a3dd-4d5a-a692-a87037af107b" providerId="ADAL" clId="{A4CA56D5-47CB-484F-8DE2-B0FAB0B6CF57}" dt="2021-08-10T21:29:31.822" v="176" actId="478"/>
          <ac:spMkLst>
            <pc:docMk/>
            <pc:sldMk cId="1429759575" sldId="427"/>
            <ac:spMk id="2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0:23:57.337" v="275" actId="20577"/>
          <ac:spMkLst>
            <pc:docMk/>
            <pc:sldMk cId="1429759575" sldId="427"/>
            <ac:spMk id="4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2-08-29T13:01:07.412" v="2871" actId="20577"/>
          <ac:spMkLst>
            <pc:docMk/>
            <pc:sldMk cId="1429759575" sldId="427"/>
            <ac:spMk id="5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0T21:29:35.632" v="177" actId="1076"/>
          <ac:spMkLst>
            <pc:docMk/>
            <pc:sldMk cId="1429759575" sldId="427"/>
            <ac:spMk id="6" creationId="{00000000-0000-0000-0000-000000000000}"/>
          </ac:spMkLst>
        </pc:spChg>
        <pc:picChg chg="mod">
          <ac:chgData name="Weifeng Xu" userId="e7aed605-a3dd-4d5a-a692-a87037af107b" providerId="ADAL" clId="{A4CA56D5-47CB-484F-8DE2-B0FAB0B6CF57}" dt="2021-08-10T21:29:58.371" v="179" actId="1076"/>
          <ac:picMkLst>
            <pc:docMk/>
            <pc:sldMk cId="1429759575" sldId="427"/>
            <ac:picMk id="4100" creationId="{00000000-0000-0000-0000-000000000000}"/>
          </ac:picMkLst>
        </pc:picChg>
      </pc:sldChg>
      <pc:sldChg chg="addSp delSp modSp new mod modClrScheme chgLayout">
        <pc:chgData name="Weifeng Xu" userId="e7aed605-a3dd-4d5a-a692-a87037af107b" providerId="ADAL" clId="{A4CA56D5-47CB-484F-8DE2-B0FAB0B6CF57}" dt="2021-08-22T14:22:59.325" v="1822" actId="700"/>
        <pc:sldMkLst>
          <pc:docMk/>
          <pc:sldMk cId="1159618598" sldId="428"/>
        </pc:sldMkLst>
        <pc:spChg chg="del mod">
          <ac:chgData name="Weifeng Xu" userId="e7aed605-a3dd-4d5a-a692-a87037af107b" providerId="ADAL" clId="{A4CA56D5-47CB-484F-8DE2-B0FAB0B6CF57}" dt="2021-08-22T14:22:59.325" v="1822" actId="700"/>
          <ac:spMkLst>
            <pc:docMk/>
            <pc:sldMk cId="1159618598" sldId="428"/>
            <ac:spMk id="2" creationId="{03CC167E-A2A6-45FA-8243-2E2D0A4470C5}"/>
          </ac:spMkLst>
        </pc:spChg>
        <pc:spChg chg="add mod">
          <ac:chgData name="Weifeng Xu" userId="e7aed605-a3dd-4d5a-a692-a87037af107b" providerId="ADAL" clId="{A4CA56D5-47CB-484F-8DE2-B0FAB0B6CF57}" dt="2021-08-11T00:33:54.082" v="374" actId="1076"/>
          <ac:spMkLst>
            <pc:docMk/>
            <pc:sldMk cId="1159618598" sldId="428"/>
            <ac:spMk id="5" creationId="{CA56C7D5-67D4-4354-8020-CF79451F25C5}"/>
          </ac:spMkLst>
        </pc:spChg>
        <pc:picChg chg="add mod">
          <ac:chgData name="Weifeng Xu" userId="e7aed605-a3dd-4d5a-a692-a87037af107b" providerId="ADAL" clId="{A4CA56D5-47CB-484F-8DE2-B0FAB0B6CF57}" dt="2021-08-11T00:33:12.695" v="348" actId="1076"/>
          <ac:picMkLst>
            <pc:docMk/>
            <pc:sldMk cId="1159618598" sldId="428"/>
            <ac:picMk id="3" creationId="{05B1F483-29FE-42DF-A908-82E0CF58CFBD}"/>
          </ac:picMkLst>
        </pc:picChg>
        <pc:picChg chg="add mod">
          <ac:chgData name="Weifeng Xu" userId="e7aed605-a3dd-4d5a-a692-a87037af107b" providerId="ADAL" clId="{A4CA56D5-47CB-484F-8DE2-B0FAB0B6CF57}" dt="2021-08-11T00:33:14.559" v="349" actId="1076"/>
          <ac:picMkLst>
            <pc:docMk/>
            <pc:sldMk cId="1159618598" sldId="428"/>
            <ac:picMk id="4" creationId="{4B2DA623-344A-40A0-899F-32A9A3D52D5E}"/>
          </ac:picMkLst>
        </pc:picChg>
      </pc:sldChg>
      <pc:sldChg chg="addSp delSp modSp new mod modClrScheme chgLayout">
        <pc:chgData name="Weifeng Xu" userId="e7aed605-a3dd-4d5a-a692-a87037af107b" providerId="ADAL" clId="{A4CA56D5-47CB-484F-8DE2-B0FAB0B6CF57}" dt="2021-08-21T15:12:29.378" v="1783" actId="208"/>
        <pc:sldMkLst>
          <pc:docMk/>
          <pc:sldMk cId="1861126999" sldId="429"/>
        </pc:sldMkLst>
        <pc:spChg chg="del">
          <ac:chgData name="Weifeng Xu" userId="e7aed605-a3dd-4d5a-a692-a87037af107b" providerId="ADAL" clId="{A4CA56D5-47CB-484F-8DE2-B0FAB0B6CF57}" dt="2021-08-11T00:36:45" v="376" actId="700"/>
          <ac:spMkLst>
            <pc:docMk/>
            <pc:sldMk cId="1861126999" sldId="429"/>
            <ac:spMk id="2" creationId="{B44548F4-EC13-4575-A0B0-A37083AF85EF}"/>
          </ac:spMkLst>
        </pc:spChg>
        <pc:spChg chg="add mod">
          <ac:chgData name="Weifeng Xu" userId="e7aed605-a3dd-4d5a-a692-a87037af107b" providerId="ADAL" clId="{A4CA56D5-47CB-484F-8DE2-B0FAB0B6CF57}" dt="2021-08-11T00:53:38.744" v="555" actId="1076"/>
          <ac:spMkLst>
            <pc:docMk/>
            <pc:sldMk cId="1861126999" sldId="429"/>
            <ac:spMk id="4" creationId="{7817D645-6EEE-4120-AA69-2DFDD098BEC8}"/>
          </ac:spMkLst>
        </pc:spChg>
        <pc:spChg chg="add mod">
          <ac:chgData name="Weifeng Xu" userId="e7aed605-a3dd-4d5a-a692-a87037af107b" providerId="ADAL" clId="{A4CA56D5-47CB-484F-8DE2-B0FAB0B6CF57}" dt="2021-08-11T00:52:23.381" v="549" actId="1582"/>
          <ac:spMkLst>
            <pc:docMk/>
            <pc:sldMk cId="1861126999" sldId="429"/>
            <ac:spMk id="11" creationId="{6A53EDA8-50B5-4F50-A50E-890D13AE9A96}"/>
          </ac:spMkLst>
        </pc:spChg>
        <pc:spChg chg="add mod">
          <ac:chgData name="Weifeng Xu" userId="e7aed605-a3dd-4d5a-a692-a87037af107b" providerId="ADAL" clId="{A4CA56D5-47CB-484F-8DE2-B0FAB0B6CF57}" dt="2021-08-11T00:54:43.846" v="574" actId="1076"/>
          <ac:spMkLst>
            <pc:docMk/>
            <pc:sldMk cId="1861126999" sldId="429"/>
            <ac:spMk id="15" creationId="{30CC8167-70CF-4BDB-A9D0-0F3991B02B2D}"/>
          </ac:spMkLst>
        </pc:spChg>
        <pc:picChg chg="add mod">
          <ac:chgData name="Weifeng Xu" userId="e7aed605-a3dd-4d5a-a692-a87037af107b" providerId="ADAL" clId="{A4CA56D5-47CB-484F-8DE2-B0FAB0B6CF57}" dt="2021-08-11T00:42:24.049" v="429" actId="1076"/>
          <ac:picMkLst>
            <pc:docMk/>
            <pc:sldMk cId="1861126999" sldId="429"/>
            <ac:picMk id="3" creationId="{F7EBBF2E-8A87-4098-83B9-CAF18D46F544}"/>
          </ac:picMkLst>
        </pc:picChg>
        <pc:cxnChg chg="add mod">
          <ac:chgData name="Weifeng Xu" userId="e7aed605-a3dd-4d5a-a692-a87037af107b" providerId="ADAL" clId="{A4CA56D5-47CB-484F-8DE2-B0FAB0B6CF57}" dt="2021-08-21T15:12:29.378" v="1783" actId="208"/>
          <ac:cxnSpMkLst>
            <pc:docMk/>
            <pc:sldMk cId="1861126999" sldId="429"/>
            <ac:cxnSpMk id="6" creationId="{3519A89B-898D-4745-8FE4-FF443B1BB0E8}"/>
          </ac:cxnSpMkLst>
        </pc:cxnChg>
        <pc:cxnChg chg="add del">
          <ac:chgData name="Weifeng Xu" userId="e7aed605-a3dd-4d5a-a692-a87037af107b" providerId="ADAL" clId="{A4CA56D5-47CB-484F-8DE2-B0FAB0B6CF57}" dt="2021-08-11T00:44:02.384" v="441" actId="478"/>
          <ac:cxnSpMkLst>
            <pc:docMk/>
            <pc:sldMk cId="1861126999" sldId="429"/>
            <ac:cxnSpMk id="10" creationId="{136E2043-0D14-4C54-ABE1-4090A1DAE752}"/>
          </ac:cxnSpMkLst>
        </pc:cxnChg>
        <pc:cxnChg chg="add mod">
          <ac:chgData name="Weifeng Xu" userId="e7aed605-a3dd-4d5a-a692-a87037af107b" providerId="ADAL" clId="{A4CA56D5-47CB-484F-8DE2-B0FAB0B6CF57}" dt="2021-08-11T00:52:54.144" v="553" actId="208"/>
          <ac:cxnSpMkLst>
            <pc:docMk/>
            <pc:sldMk cId="1861126999" sldId="429"/>
            <ac:cxnSpMk id="13" creationId="{98A8732D-0E94-473F-8E93-F7CC44AFD76B}"/>
          </ac:cxnSpMkLst>
        </pc:cxnChg>
      </pc:sldChg>
      <pc:sldChg chg="addSp modSp new mod ord">
        <pc:chgData name="Weifeng Xu" userId="e7aed605-a3dd-4d5a-a692-a87037af107b" providerId="ADAL" clId="{A4CA56D5-47CB-484F-8DE2-B0FAB0B6CF57}" dt="2022-08-25T18:20:36.466" v="2564" actId="13822"/>
        <pc:sldMkLst>
          <pc:docMk/>
          <pc:sldMk cId="2182210702" sldId="430"/>
        </pc:sldMkLst>
        <pc:spChg chg="add mod">
          <ac:chgData name="Weifeng Xu" userId="e7aed605-a3dd-4d5a-a692-a87037af107b" providerId="ADAL" clId="{A4CA56D5-47CB-484F-8DE2-B0FAB0B6CF57}" dt="2022-08-25T18:19:14.385" v="2558" actId="1076"/>
          <ac:spMkLst>
            <pc:docMk/>
            <pc:sldMk cId="2182210702" sldId="430"/>
            <ac:spMk id="3" creationId="{A5F098FD-17F4-4C71-8F4F-8B21CF8A2B97}"/>
          </ac:spMkLst>
        </pc:spChg>
        <pc:picChg chg="add mod">
          <ac:chgData name="Weifeng Xu" userId="e7aed605-a3dd-4d5a-a692-a87037af107b" providerId="ADAL" clId="{A4CA56D5-47CB-484F-8DE2-B0FAB0B6CF57}" dt="2021-08-11T00:43:25.404" v="439" actId="1076"/>
          <ac:picMkLst>
            <pc:docMk/>
            <pc:sldMk cId="2182210702" sldId="430"/>
            <ac:picMk id="2" creationId="{A4810D98-CDF4-4551-80F7-3E5E1FBE739F}"/>
          </ac:picMkLst>
        </pc:picChg>
        <pc:picChg chg="add mod">
          <ac:chgData name="Weifeng Xu" userId="e7aed605-a3dd-4d5a-a692-a87037af107b" providerId="ADAL" clId="{A4CA56D5-47CB-484F-8DE2-B0FAB0B6CF57}" dt="2022-08-25T18:20:11.872" v="2562" actId="14100"/>
          <ac:picMkLst>
            <pc:docMk/>
            <pc:sldMk cId="2182210702" sldId="430"/>
            <ac:picMk id="6" creationId="{D043B81E-0572-01DA-791C-82C8E40E48A0}"/>
          </ac:picMkLst>
        </pc:picChg>
        <pc:cxnChg chg="add mod">
          <ac:chgData name="Weifeng Xu" userId="e7aed605-a3dd-4d5a-a692-a87037af107b" providerId="ADAL" clId="{A4CA56D5-47CB-484F-8DE2-B0FAB0B6CF57}" dt="2021-08-11T00:44:49.398" v="467" actId="13822"/>
          <ac:cxnSpMkLst>
            <pc:docMk/>
            <pc:sldMk cId="2182210702" sldId="430"/>
            <ac:cxnSpMk id="5" creationId="{68D070A5-A034-46C9-A72C-EB8E8038D08B}"/>
          </ac:cxnSpMkLst>
        </pc:cxnChg>
        <pc:cxnChg chg="add mod">
          <ac:chgData name="Weifeng Xu" userId="e7aed605-a3dd-4d5a-a692-a87037af107b" providerId="ADAL" clId="{A4CA56D5-47CB-484F-8DE2-B0FAB0B6CF57}" dt="2022-08-25T18:20:36.466" v="2564" actId="13822"/>
          <ac:cxnSpMkLst>
            <pc:docMk/>
            <pc:sldMk cId="2182210702" sldId="430"/>
            <ac:cxnSpMk id="8" creationId="{9454EDEB-6730-198E-36BB-C740084DC1D8}"/>
          </ac:cxnSpMkLst>
        </pc:cxnChg>
      </pc:sldChg>
      <pc:sldChg chg="addSp modSp new mod modNotesTx">
        <pc:chgData name="Weifeng Xu" userId="e7aed605-a3dd-4d5a-a692-a87037af107b" providerId="ADAL" clId="{A4CA56D5-47CB-484F-8DE2-B0FAB0B6CF57}" dt="2022-02-04T01:43:01.928" v="2413"/>
        <pc:sldMkLst>
          <pc:docMk/>
          <pc:sldMk cId="3967940993" sldId="431"/>
        </pc:sldMkLst>
        <pc:spChg chg="add mod">
          <ac:chgData name="Weifeng Xu" userId="e7aed605-a3dd-4d5a-a692-a87037af107b" providerId="ADAL" clId="{A4CA56D5-47CB-484F-8DE2-B0FAB0B6CF57}" dt="2021-08-11T00:45:31.614" v="473" actId="1076"/>
          <ac:spMkLst>
            <pc:docMk/>
            <pc:sldMk cId="3967940993" sldId="431"/>
            <ac:spMk id="3" creationId="{C4E9249F-8123-4CC5-AAFD-3F5AE566D961}"/>
          </ac:spMkLst>
        </pc:spChg>
        <pc:spChg chg="add mod">
          <ac:chgData name="Weifeng Xu" userId="e7aed605-a3dd-4d5a-a692-a87037af107b" providerId="ADAL" clId="{A4CA56D5-47CB-484F-8DE2-B0FAB0B6CF57}" dt="2021-08-11T00:46:40.451" v="516" actId="1076"/>
          <ac:spMkLst>
            <pc:docMk/>
            <pc:sldMk cId="3967940993" sldId="431"/>
            <ac:spMk id="4" creationId="{FFA710C4-C5F4-42B1-8627-4E333127411F}"/>
          </ac:spMkLst>
        </pc:spChg>
        <pc:spChg chg="add mod">
          <ac:chgData name="Weifeng Xu" userId="e7aed605-a3dd-4d5a-a692-a87037af107b" providerId="ADAL" clId="{A4CA56D5-47CB-484F-8DE2-B0FAB0B6CF57}" dt="2021-08-11T00:47:13.188" v="545" actId="20577"/>
          <ac:spMkLst>
            <pc:docMk/>
            <pc:sldMk cId="3967940993" sldId="431"/>
            <ac:spMk id="5" creationId="{A9799A3F-4F5C-40E9-91C5-5CAEE643CE26}"/>
          </ac:spMkLst>
        </pc:spChg>
        <pc:spChg chg="add mod">
          <ac:chgData name="Weifeng Xu" userId="e7aed605-a3dd-4d5a-a692-a87037af107b" providerId="ADAL" clId="{A4CA56D5-47CB-484F-8DE2-B0FAB0B6CF57}" dt="2021-08-11T01:08:59.888" v="611" actId="1076"/>
          <ac:spMkLst>
            <pc:docMk/>
            <pc:sldMk cId="3967940993" sldId="431"/>
            <ac:spMk id="6" creationId="{40269957-7597-43A9-A8B7-7DB2A3F6EA9D}"/>
          </ac:spMkLst>
        </pc:spChg>
        <pc:picChg chg="add mod">
          <ac:chgData name="Weifeng Xu" userId="e7aed605-a3dd-4d5a-a692-a87037af107b" providerId="ADAL" clId="{A4CA56D5-47CB-484F-8DE2-B0FAB0B6CF57}" dt="2021-08-11T00:45:28.044" v="472" actId="1076"/>
          <ac:picMkLst>
            <pc:docMk/>
            <pc:sldMk cId="3967940993" sldId="431"/>
            <ac:picMk id="2" creationId="{838C995C-AB5A-4F7A-821E-429673A4D89B}"/>
          </ac:picMkLst>
        </pc:picChg>
        <pc:picChg chg="add mod">
          <ac:chgData name="Weifeng Xu" userId="e7aed605-a3dd-4d5a-a692-a87037af107b" providerId="ADAL" clId="{A4CA56D5-47CB-484F-8DE2-B0FAB0B6CF57}" dt="2022-02-04T01:42:44.045" v="2411" actId="1076"/>
          <ac:picMkLst>
            <pc:docMk/>
            <pc:sldMk cId="3967940993" sldId="431"/>
            <ac:picMk id="9" creationId="{775520E9-D664-4F48-ACA7-73755858FA01}"/>
          </ac:picMkLst>
        </pc:picChg>
        <pc:cxnChg chg="add mod">
          <ac:chgData name="Weifeng Xu" userId="e7aed605-a3dd-4d5a-a692-a87037af107b" providerId="ADAL" clId="{A4CA56D5-47CB-484F-8DE2-B0FAB0B6CF57}" dt="2021-08-11T01:09:09.063" v="613" actId="13822"/>
          <ac:cxnSpMkLst>
            <pc:docMk/>
            <pc:sldMk cId="3967940993" sldId="431"/>
            <ac:cxnSpMk id="8" creationId="{A14DCB1A-253D-42BC-A976-E2850F59BFD8}"/>
          </ac:cxnSpMkLst>
        </pc:cxnChg>
      </pc:sldChg>
      <pc:sldChg chg="addSp modSp new mod">
        <pc:chgData name="Weifeng Xu" userId="e7aed605-a3dd-4d5a-a692-a87037af107b" providerId="ADAL" clId="{A4CA56D5-47CB-484F-8DE2-B0FAB0B6CF57}" dt="2021-08-11T01:10:59.711" v="617" actId="20577"/>
        <pc:sldMkLst>
          <pc:docMk/>
          <pc:sldMk cId="730846325" sldId="432"/>
        </pc:sldMkLst>
        <pc:spChg chg="add mod">
          <ac:chgData name="Weifeng Xu" userId="e7aed605-a3dd-4d5a-a692-a87037af107b" providerId="ADAL" clId="{A4CA56D5-47CB-484F-8DE2-B0FAB0B6CF57}" dt="2021-08-11T00:55:31.994" v="578" actId="1076"/>
          <ac:spMkLst>
            <pc:docMk/>
            <pc:sldMk cId="730846325" sldId="432"/>
            <ac:spMk id="3" creationId="{6BE36C8B-4E76-478C-A5EA-B5719B862A1D}"/>
          </ac:spMkLst>
        </pc:spChg>
        <pc:spChg chg="add mod">
          <ac:chgData name="Weifeng Xu" userId="e7aed605-a3dd-4d5a-a692-a87037af107b" providerId="ADAL" clId="{A4CA56D5-47CB-484F-8DE2-B0FAB0B6CF57}" dt="2021-08-11T01:10:59.711" v="617" actId="20577"/>
          <ac:spMkLst>
            <pc:docMk/>
            <pc:sldMk cId="730846325" sldId="432"/>
            <ac:spMk id="5" creationId="{0B78CC70-0052-4125-AB8E-8B5879DA825A}"/>
          </ac:spMkLst>
        </pc:spChg>
        <pc:picChg chg="add mod">
          <ac:chgData name="Weifeng Xu" userId="e7aed605-a3dd-4d5a-a692-a87037af107b" providerId="ADAL" clId="{A4CA56D5-47CB-484F-8DE2-B0FAB0B6CF57}" dt="2021-08-11T00:55:13.062" v="576" actId="14100"/>
          <ac:picMkLst>
            <pc:docMk/>
            <pc:sldMk cId="730846325" sldId="432"/>
            <ac:picMk id="2" creationId="{C55EB74F-1B03-4887-A0F7-9ECC5994E252}"/>
          </ac:picMkLst>
        </pc:picChg>
        <pc:cxnChg chg="add mod">
          <ac:chgData name="Weifeng Xu" userId="e7aed605-a3dd-4d5a-a692-a87037af107b" providerId="ADAL" clId="{A4CA56D5-47CB-484F-8DE2-B0FAB0B6CF57}" dt="2021-08-11T00:55:31.994" v="578" actId="1076"/>
          <ac:cxnSpMkLst>
            <pc:docMk/>
            <pc:sldMk cId="730846325" sldId="432"/>
            <ac:cxnSpMk id="4" creationId="{6C427E0D-430D-4A95-93C1-70B640D7E93B}"/>
          </ac:cxnSpMkLst>
        </pc:cxnChg>
      </pc:sldChg>
      <pc:sldChg chg="addSp modSp add mod">
        <pc:chgData name="Weifeng Xu" userId="e7aed605-a3dd-4d5a-a692-a87037af107b" providerId="ADAL" clId="{A4CA56D5-47CB-484F-8DE2-B0FAB0B6CF57}" dt="2022-08-29T13:10:35.388" v="2877" actId="1076"/>
        <pc:sldMkLst>
          <pc:docMk/>
          <pc:sldMk cId="1187390596" sldId="433"/>
        </pc:sldMkLst>
        <pc:spChg chg="add mod">
          <ac:chgData name="Weifeng Xu" userId="e7aed605-a3dd-4d5a-a692-a87037af107b" providerId="ADAL" clId="{A4CA56D5-47CB-484F-8DE2-B0FAB0B6CF57}" dt="2022-08-29T13:10:35.388" v="2877" actId="1076"/>
          <ac:spMkLst>
            <pc:docMk/>
            <pc:sldMk cId="1187390596" sldId="433"/>
            <ac:spMk id="5" creationId="{89E29D3E-8566-41AE-B2FB-17EE28C6D787}"/>
          </ac:spMkLst>
        </pc:spChg>
        <pc:picChg chg="mod">
          <ac:chgData name="Weifeng Xu" userId="e7aed605-a3dd-4d5a-a692-a87037af107b" providerId="ADAL" clId="{A4CA56D5-47CB-484F-8DE2-B0FAB0B6CF57}" dt="2022-08-29T13:10:28.679" v="2875" actId="1076"/>
          <ac:picMkLst>
            <pc:docMk/>
            <pc:sldMk cId="1187390596" sldId="433"/>
            <ac:picMk id="3" creationId="{00000000-0000-0000-0000-000000000000}"/>
          </ac:picMkLst>
        </pc:picChg>
        <pc:picChg chg="mod">
          <ac:chgData name="Weifeng Xu" userId="e7aed605-a3dd-4d5a-a692-a87037af107b" providerId="ADAL" clId="{A4CA56D5-47CB-484F-8DE2-B0FAB0B6CF57}" dt="2022-08-29T13:10:32.257" v="2876" actId="1076"/>
          <ac:picMkLst>
            <pc:docMk/>
            <pc:sldMk cId="1187390596" sldId="433"/>
            <ac:picMk id="9" creationId="{00000000-0000-0000-0000-000000000000}"/>
          </ac:picMkLst>
        </pc:picChg>
      </pc:sldChg>
      <pc:sldChg chg="addSp delSp modSp add mod">
        <pc:chgData name="Weifeng Xu" userId="e7aed605-a3dd-4d5a-a692-a87037af107b" providerId="ADAL" clId="{A4CA56D5-47CB-484F-8DE2-B0FAB0B6CF57}" dt="2022-08-29T13:10:56.612" v="2885" actId="1076"/>
        <pc:sldMkLst>
          <pc:docMk/>
          <pc:sldMk cId="189084197" sldId="438"/>
        </pc:sldMkLst>
        <pc:spChg chg="del">
          <ac:chgData name="Weifeng Xu" userId="e7aed605-a3dd-4d5a-a692-a87037af107b" providerId="ADAL" clId="{A4CA56D5-47CB-484F-8DE2-B0FAB0B6CF57}" dt="2022-08-29T13:10:50.098" v="2881" actId="478"/>
          <ac:spMkLst>
            <pc:docMk/>
            <pc:sldMk cId="189084197" sldId="438"/>
            <ac:spMk id="2" creationId="{00000000-0000-0000-0000-000000000000}"/>
          </ac:spMkLst>
        </pc:spChg>
        <pc:spChg chg="add mod">
          <ac:chgData name="Weifeng Xu" userId="e7aed605-a3dd-4d5a-a692-a87037af107b" providerId="ADAL" clId="{A4CA56D5-47CB-484F-8DE2-B0FAB0B6CF57}" dt="2022-08-29T13:10:56.612" v="2885" actId="1076"/>
          <ac:spMkLst>
            <pc:docMk/>
            <pc:sldMk cId="189084197" sldId="438"/>
            <ac:spMk id="5" creationId="{9A9603F8-6C0F-4944-AA54-669E32463917}"/>
          </ac:spMkLst>
        </pc:spChg>
        <pc:picChg chg="mod">
          <ac:chgData name="Weifeng Xu" userId="e7aed605-a3dd-4d5a-a692-a87037af107b" providerId="ADAL" clId="{A4CA56D5-47CB-484F-8DE2-B0FAB0B6CF57}" dt="2022-08-29T13:10:54.389" v="2884" actId="1076"/>
          <ac:picMkLst>
            <pc:docMk/>
            <pc:sldMk cId="189084197" sldId="438"/>
            <ac:picMk id="4" creationId="{00000000-0000-0000-0000-000000000000}"/>
          </ac:picMkLst>
        </pc:picChg>
      </pc:sldChg>
      <pc:sldChg chg="add del">
        <pc:chgData name="Weifeng Xu" userId="e7aed605-a3dd-4d5a-a692-a87037af107b" providerId="ADAL" clId="{A4CA56D5-47CB-484F-8DE2-B0FAB0B6CF57}" dt="2021-08-11T01:12:25.052" v="619" actId="47"/>
        <pc:sldMkLst>
          <pc:docMk/>
          <pc:sldMk cId="2339261532" sldId="440"/>
        </pc:sldMkLst>
      </pc:sldChg>
      <pc:sldChg chg="add del">
        <pc:chgData name="Weifeng Xu" userId="e7aed605-a3dd-4d5a-a692-a87037af107b" providerId="ADAL" clId="{A4CA56D5-47CB-484F-8DE2-B0FAB0B6CF57}" dt="2021-08-11T01:10:45.404" v="616"/>
        <pc:sldMkLst>
          <pc:docMk/>
          <pc:sldMk cId="2445928380" sldId="441"/>
        </pc:sldMkLst>
      </pc:sldChg>
      <pc:sldChg chg="modSp add mod">
        <pc:chgData name="Weifeng Xu" userId="e7aed605-a3dd-4d5a-a692-a87037af107b" providerId="ADAL" clId="{A4CA56D5-47CB-484F-8DE2-B0FAB0B6CF57}" dt="2021-08-11T01:12:03.020" v="618" actId="6549"/>
        <pc:sldMkLst>
          <pc:docMk/>
          <pc:sldMk cId="3293749384" sldId="444"/>
        </pc:sldMkLst>
        <pc:spChg chg="mod">
          <ac:chgData name="Weifeng Xu" userId="e7aed605-a3dd-4d5a-a692-a87037af107b" providerId="ADAL" clId="{A4CA56D5-47CB-484F-8DE2-B0FAB0B6CF57}" dt="2021-08-11T01:12:03.020" v="618" actId="6549"/>
          <ac:spMkLst>
            <pc:docMk/>
            <pc:sldMk cId="3293749384" sldId="444"/>
            <ac:spMk id="6" creationId="{00000000-0000-0000-0000-000000000000}"/>
          </ac:spMkLst>
        </pc:spChg>
      </pc:sldChg>
      <pc:sldChg chg="delSp modSp add mod">
        <pc:chgData name="Weifeng Xu" userId="e7aed605-a3dd-4d5a-a692-a87037af107b" providerId="ADAL" clId="{A4CA56D5-47CB-484F-8DE2-B0FAB0B6CF57}" dt="2021-08-21T18:54:21.820" v="1786" actId="14100"/>
        <pc:sldMkLst>
          <pc:docMk/>
          <pc:sldMk cId="3984724258" sldId="447"/>
        </pc:sldMkLst>
        <pc:spChg chg="del">
          <ac:chgData name="Weifeng Xu" userId="e7aed605-a3dd-4d5a-a692-a87037af107b" providerId="ADAL" clId="{A4CA56D5-47CB-484F-8DE2-B0FAB0B6CF57}" dt="2021-08-11T01:14:08.906" v="620" actId="478"/>
          <ac:spMkLst>
            <pc:docMk/>
            <pc:sldMk cId="3984724258" sldId="447"/>
            <ac:spMk id="4" creationId="{00000000-0000-0000-0000-000000000000}"/>
          </ac:spMkLst>
        </pc:spChg>
        <pc:cxnChg chg="mod">
          <ac:chgData name="Weifeng Xu" userId="e7aed605-a3dd-4d5a-a692-a87037af107b" providerId="ADAL" clId="{A4CA56D5-47CB-484F-8DE2-B0FAB0B6CF57}" dt="2021-08-21T18:54:21.820" v="1786" actId="14100"/>
          <ac:cxnSpMkLst>
            <pc:docMk/>
            <pc:sldMk cId="3984724258" sldId="447"/>
            <ac:cxnSpMk id="8" creationId="{00000000-0000-0000-0000-000000000000}"/>
          </ac:cxnSpMkLst>
        </pc:cxnChg>
      </pc:sldChg>
      <pc:sldChg chg="addSp delSp modSp new mod modClrScheme chgLayout">
        <pc:chgData name="Weifeng Xu" userId="e7aed605-a3dd-4d5a-a692-a87037af107b" providerId="ADAL" clId="{A4CA56D5-47CB-484F-8DE2-B0FAB0B6CF57}" dt="2021-08-11T01:16:55.569" v="644" actId="20577"/>
        <pc:sldMkLst>
          <pc:docMk/>
          <pc:sldMk cId="3457596351" sldId="448"/>
        </pc:sldMkLst>
        <pc:spChg chg="del mod ord">
          <ac:chgData name="Weifeng Xu" userId="e7aed605-a3dd-4d5a-a692-a87037af107b" providerId="ADAL" clId="{A4CA56D5-47CB-484F-8DE2-B0FAB0B6CF57}" dt="2021-08-11T01:16:51.931" v="642" actId="700"/>
          <ac:spMkLst>
            <pc:docMk/>
            <pc:sldMk cId="3457596351" sldId="448"/>
            <ac:spMk id="2" creationId="{A839A879-7D9C-4248-ACC4-D674A54AA645}"/>
          </ac:spMkLst>
        </pc:spChg>
        <pc:spChg chg="del mod ord">
          <ac:chgData name="Weifeng Xu" userId="e7aed605-a3dd-4d5a-a692-a87037af107b" providerId="ADAL" clId="{A4CA56D5-47CB-484F-8DE2-B0FAB0B6CF57}" dt="2021-08-11T01:16:51.931" v="642" actId="700"/>
          <ac:spMkLst>
            <pc:docMk/>
            <pc:sldMk cId="3457596351" sldId="448"/>
            <ac:spMk id="3" creationId="{39B8C9F8-4299-4D81-847D-FA9526D3C7A9}"/>
          </ac:spMkLst>
        </pc:spChg>
        <pc:spChg chg="add mod ord">
          <ac:chgData name="Weifeng Xu" userId="e7aed605-a3dd-4d5a-a692-a87037af107b" providerId="ADAL" clId="{A4CA56D5-47CB-484F-8DE2-B0FAB0B6CF57}" dt="2021-08-11T01:16:55.569" v="644" actId="20577"/>
          <ac:spMkLst>
            <pc:docMk/>
            <pc:sldMk cId="3457596351" sldId="448"/>
            <ac:spMk id="4" creationId="{75A29158-1C64-4CE0-B619-29AE3D56152D}"/>
          </ac:spMkLst>
        </pc:spChg>
        <pc:spChg chg="add mod ord">
          <ac:chgData name="Weifeng Xu" userId="e7aed605-a3dd-4d5a-a692-a87037af107b" providerId="ADAL" clId="{A4CA56D5-47CB-484F-8DE2-B0FAB0B6CF57}" dt="2021-08-11T01:16:51.931" v="642" actId="700"/>
          <ac:spMkLst>
            <pc:docMk/>
            <pc:sldMk cId="3457596351" sldId="448"/>
            <ac:spMk id="5" creationId="{44D0B53D-281E-4193-A016-504D23D53A8C}"/>
          </ac:spMkLst>
        </pc:spChg>
      </pc:sldChg>
      <pc:sldChg chg="addSp delSp modSp new mod modClrScheme chgLayout">
        <pc:chgData name="Weifeng Xu" userId="e7aed605-a3dd-4d5a-a692-a87037af107b" providerId="ADAL" clId="{A4CA56D5-47CB-484F-8DE2-B0FAB0B6CF57}" dt="2021-08-11T01:18:12.542" v="665" actId="20577"/>
        <pc:sldMkLst>
          <pc:docMk/>
          <pc:sldMk cId="1351668847" sldId="449"/>
        </pc:sldMkLst>
        <pc:spChg chg="del mod ord">
          <ac:chgData name="Weifeng Xu" userId="e7aed605-a3dd-4d5a-a692-a87037af107b" providerId="ADAL" clId="{A4CA56D5-47CB-484F-8DE2-B0FAB0B6CF57}" dt="2021-08-11T01:17:27.036" v="649" actId="700"/>
          <ac:spMkLst>
            <pc:docMk/>
            <pc:sldMk cId="1351668847" sldId="449"/>
            <ac:spMk id="2" creationId="{FD2FA098-BEC3-4E13-AD92-CCE64F55EC03}"/>
          </ac:spMkLst>
        </pc:spChg>
        <pc:spChg chg="add mod ord">
          <ac:chgData name="Weifeng Xu" userId="e7aed605-a3dd-4d5a-a692-a87037af107b" providerId="ADAL" clId="{A4CA56D5-47CB-484F-8DE2-B0FAB0B6CF57}" dt="2021-08-11T01:18:12.542" v="665" actId="20577"/>
          <ac:spMkLst>
            <pc:docMk/>
            <pc:sldMk cId="1351668847" sldId="449"/>
            <ac:spMk id="3" creationId="{ACBB1566-FACA-43F6-8E5F-6CD4FB80E2E2}"/>
          </ac:spMkLst>
        </pc:spChg>
        <pc:spChg chg="add mod ord">
          <ac:chgData name="Weifeng Xu" userId="e7aed605-a3dd-4d5a-a692-a87037af107b" providerId="ADAL" clId="{A4CA56D5-47CB-484F-8DE2-B0FAB0B6CF57}" dt="2021-08-11T01:17:27.036" v="649" actId="700"/>
          <ac:spMkLst>
            <pc:docMk/>
            <pc:sldMk cId="1351668847" sldId="449"/>
            <ac:spMk id="4" creationId="{989DA336-FECE-4500-96C7-7994956678B8}"/>
          </ac:spMkLst>
        </pc:spChg>
      </pc:sldChg>
      <pc:sldChg chg="addSp modSp new mod modClrScheme chgLayout">
        <pc:chgData name="Weifeng Xu" userId="e7aed605-a3dd-4d5a-a692-a87037af107b" providerId="ADAL" clId="{A4CA56D5-47CB-484F-8DE2-B0FAB0B6CF57}" dt="2022-08-25T18:22:40.481" v="2567" actId="20577"/>
        <pc:sldMkLst>
          <pc:docMk/>
          <pc:sldMk cId="56855467" sldId="450"/>
        </pc:sldMkLst>
        <pc:spChg chg="add mod">
          <ac:chgData name="Weifeng Xu" userId="e7aed605-a3dd-4d5a-a692-a87037af107b" providerId="ADAL" clId="{A4CA56D5-47CB-484F-8DE2-B0FAB0B6CF57}" dt="2022-08-25T18:22:40.481" v="2567" actId="20577"/>
          <ac:spMkLst>
            <pc:docMk/>
            <pc:sldMk cId="56855467" sldId="450"/>
            <ac:spMk id="2" creationId="{858A2F4E-513A-4B51-A364-DB3E42E0E0D6}"/>
          </ac:spMkLst>
        </pc:spChg>
        <pc:spChg chg="add mod">
          <ac:chgData name="Weifeng Xu" userId="e7aed605-a3dd-4d5a-a692-a87037af107b" providerId="ADAL" clId="{A4CA56D5-47CB-484F-8DE2-B0FAB0B6CF57}" dt="2021-08-11T01:20:25.237" v="667" actId="700"/>
          <ac:spMkLst>
            <pc:docMk/>
            <pc:sldMk cId="56855467" sldId="450"/>
            <ac:spMk id="3" creationId="{02A4C9D2-31B6-496C-AC48-1E5E60FA9F0F}"/>
          </ac:spMkLst>
        </pc:spChg>
      </pc:sldChg>
      <pc:sldChg chg="delSp add mod">
        <pc:chgData name="Weifeng Xu" userId="e7aed605-a3dd-4d5a-a692-a87037af107b" providerId="ADAL" clId="{A4CA56D5-47CB-484F-8DE2-B0FAB0B6CF57}" dt="2021-08-11T01:22:12.457" v="672" actId="478"/>
        <pc:sldMkLst>
          <pc:docMk/>
          <pc:sldMk cId="1939852994" sldId="451"/>
        </pc:sldMkLst>
        <pc:spChg chg="del">
          <ac:chgData name="Weifeng Xu" userId="e7aed605-a3dd-4d5a-a692-a87037af107b" providerId="ADAL" clId="{A4CA56D5-47CB-484F-8DE2-B0FAB0B6CF57}" dt="2021-08-11T01:22:12.457" v="672" actId="478"/>
          <ac:spMkLst>
            <pc:docMk/>
            <pc:sldMk cId="1939852994" sldId="451"/>
            <ac:spMk id="4" creationId="{00000000-0000-0000-0000-000000000000}"/>
          </ac:spMkLst>
        </pc:spChg>
      </pc:sldChg>
      <pc:sldChg chg="addSp delSp modSp new mod ord modClrScheme chgLayout">
        <pc:chgData name="Weifeng Xu" userId="e7aed605-a3dd-4d5a-a692-a87037af107b" providerId="ADAL" clId="{A4CA56D5-47CB-484F-8DE2-B0FAB0B6CF57}" dt="2022-08-25T18:04:15.172" v="2448" actId="14100"/>
        <pc:sldMkLst>
          <pc:docMk/>
          <pc:sldMk cId="1947422297" sldId="452"/>
        </pc:sldMkLst>
        <pc:spChg chg="del mod ord">
          <ac:chgData name="Weifeng Xu" userId="e7aed605-a3dd-4d5a-a692-a87037af107b" providerId="ADAL" clId="{A4CA56D5-47CB-484F-8DE2-B0FAB0B6CF57}" dt="2021-08-19T21:36:27.166" v="676" actId="700"/>
          <ac:spMkLst>
            <pc:docMk/>
            <pc:sldMk cId="1947422297" sldId="452"/>
            <ac:spMk id="2" creationId="{72C4D7BE-9F51-44FB-B519-B74D602A09E4}"/>
          </ac:spMkLst>
        </pc:spChg>
        <pc:spChg chg="add mod">
          <ac:chgData name="Weifeng Xu" userId="e7aed605-a3dd-4d5a-a692-a87037af107b" providerId="ADAL" clId="{A4CA56D5-47CB-484F-8DE2-B0FAB0B6CF57}" dt="2022-08-25T18:02:06.944" v="2432" actId="207"/>
          <ac:spMkLst>
            <pc:docMk/>
            <pc:sldMk cId="1947422297" sldId="452"/>
            <ac:spMk id="2" creationId="{FA7DE5B5-14EA-6241-44B2-CF3C7EDC8B2A}"/>
          </ac:spMkLst>
        </pc:spChg>
        <pc:spChg chg="del">
          <ac:chgData name="Weifeng Xu" userId="e7aed605-a3dd-4d5a-a692-a87037af107b" providerId="ADAL" clId="{A4CA56D5-47CB-484F-8DE2-B0FAB0B6CF57}" dt="2021-08-19T21:36:27.166" v="676" actId="700"/>
          <ac:spMkLst>
            <pc:docMk/>
            <pc:sldMk cId="1947422297" sldId="452"/>
            <ac:spMk id="3" creationId="{8DF94B44-7CB9-4D15-8A4C-C6165FEE815D}"/>
          </ac:spMkLst>
        </pc:spChg>
        <pc:spChg chg="add mod ord">
          <ac:chgData name="Weifeng Xu" userId="e7aed605-a3dd-4d5a-a692-a87037af107b" providerId="ADAL" clId="{A4CA56D5-47CB-484F-8DE2-B0FAB0B6CF57}" dt="2021-08-19T21:36:35.748" v="702" actId="20577"/>
          <ac:spMkLst>
            <pc:docMk/>
            <pc:sldMk cId="1947422297" sldId="452"/>
            <ac:spMk id="4" creationId="{85F42646-D7AE-4642-9126-6B0BEF577961}"/>
          </ac:spMkLst>
        </pc:spChg>
        <pc:spChg chg="add mod">
          <ac:chgData name="Weifeng Xu" userId="e7aed605-a3dd-4d5a-a692-a87037af107b" providerId="ADAL" clId="{A4CA56D5-47CB-484F-8DE2-B0FAB0B6CF57}" dt="2021-08-19T21:37:38.164" v="717" actId="1076"/>
          <ac:spMkLst>
            <pc:docMk/>
            <pc:sldMk cId="1947422297" sldId="452"/>
            <ac:spMk id="7" creationId="{BB3704EC-B3F0-48B3-BC17-6F524BD713C1}"/>
          </ac:spMkLst>
        </pc:spChg>
        <pc:spChg chg="add mod">
          <ac:chgData name="Weifeng Xu" userId="e7aed605-a3dd-4d5a-a692-a87037af107b" providerId="ADAL" clId="{A4CA56D5-47CB-484F-8DE2-B0FAB0B6CF57}" dt="2021-08-19T21:44:54.980" v="739" actId="6549"/>
          <ac:spMkLst>
            <pc:docMk/>
            <pc:sldMk cId="1947422297" sldId="452"/>
            <ac:spMk id="9" creationId="{CCF42AD5-00C6-4095-8A9B-19D888268CAD}"/>
          </ac:spMkLst>
        </pc:spChg>
        <pc:picChg chg="add mod">
          <ac:chgData name="Weifeng Xu" userId="e7aed605-a3dd-4d5a-a692-a87037af107b" providerId="ADAL" clId="{A4CA56D5-47CB-484F-8DE2-B0FAB0B6CF57}" dt="2021-08-19T21:43:10.923" v="727" actId="1076"/>
          <ac:picMkLst>
            <pc:docMk/>
            <pc:sldMk cId="1947422297" sldId="452"/>
            <ac:picMk id="1026" creationId="{7A76AE59-A0C0-4166-A46E-FE749308B04D}"/>
          </ac:picMkLst>
        </pc:picChg>
        <pc:cxnChg chg="add mod">
          <ac:chgData name="Weifeng Xu" userId="e7aed605-a3dd-4d5a-a692-a87037af107b" providerId="ADAL" clId="{A4CA56D5-47CB-484F-8DE2-B0FAB0B6CF57}" dt="2022-08-25T18:03:20.032" v="2439" actId="14100"/>
          <ac:cxnSpMkLst>
            <pc:docMk/>
            <pc:sldMk cId="1947422297" sldId="452"/>
            <ac:cxnSpMk id="5" creationId="{9BBC5B1B-E5EA-2629-EB9E-6EDD9FDAB0D8}"/>
          </ac:cxnSpMkLst>
        </pc:cxnChg>
        <pc:cxnChg chg="add mod">
          <ac:chgData name="Weifeng Xu" userId="e7aed605-a3dd-4d5a-a692-a87037af107b" providerId="ADAL" clId="{A4CA56D5-47CB-484F-8DE2-B0FAB0B6CF57}" dt="2022-08-25T18:03:39.054" v="2444" actId="14100"/>
          <ac:cxnSpMkLst>
            <pc:docMk/>
            <pc:sldMk cId="1947422297" sldId="452"/>
            <ac:cxnSpMk id="6" creationId="{67B596AD-A614-F0C4-37EC-6BC2E22A59CC}"/>
          </ac:cxnSpMkLst>
        </pc:cxnChg>
        <pc:cxnChg chg="add mod">
          <ac:chgData name="Weifeng Xu" userId="e7aed605-a3dd-4d5a-a692-a87037af107b" providerId="ADAL" clId="{A4CA56D5-47CB-484F-8DE2-B0FAB0B6CF57}" dt="2022-08-25T18:03:42.208" v="2445" actId="14100"/>
          <ac:cxnSpMkLst>
            <pc:docMk/>
            <pc:sldMk cId="1947422297" sldId="452"/>
            <ac:cxnSpMk id="13" creationId="{C82DB859-4C84-7FFD-504D-7963DC9243B5}"/>
          </ac:cxnSpMkLst>
        </pc:cxnChg>
        <pc:cxnChg chg="add mod">
          <ac:chgData name="Weifeng Xu" userId="e7aed605-a3dd-4d5a-a692-a87037af107b" providerId="ADAL" clId="{A4CA56D5-47CB-484F-8DE2-B0FAB0B6CF57}" dt="2022-08-25T18:04:15.172" v="2448" actId="14100"/>
          <ac:cxnSpMkLst>
            <pc:docMk/>
            <pc:sldMk cId="1947422297" sldId="452"/>
            <ac:cxnSpMk id="18" creationId="{5999654D-1B4A-73AB-D5C6-B60C1F0ED619}"/>
          </ac:cxnSpMkLst>
        </pc:cxnChg>
      </pc:sldChg>
      <pc:sldChg chg="addSp delSp modSp new mod ord modClrScheme chgLayout">
        <pc:chgData name="Weifeng Xu" userId="e7aed605-a3dd-4d5a-a692-a87037af107b" providerId="ADAL" clId="{A4CA56D5-47CB-484F-8DE2-B0FAB0B6CF57}" dt="2021-08-21T14:36:11.881" v="1086"/>
        <pc:sldMkLst>
          <pc:docMk/>
          <pc:sldMk cId="3041551094" sldId="453"/>
        </pc:sldMkLst>
        <pc:spChg chg="del">
          <ac:chgData name="Weifeng Xu" userId="e7aed605-a3dd-4d5a-a692-a87037af107b" providerId="ADAL" clId="{A4CA56D5-47CB-484F-8DE2-B0FAB0B6CF57}" dt="2021-08-19T21:40:54.892" v="722" actId="700"/>
          <ac:spMkLst>
            <pc:docMk/>
            <pc:sldMk cId="3041551094" sldId="453"/>
            <ac:spMk id="2" creationId="{3B4B6D3F-921D-40AD-87E4-0BB4C69F30E7}"/>
          </ac:spMkLst>
        </pc:spChg>
        <pc:picChg chg="add mod">
          <ac:chgData name="Weifeng Xu" userId="e7aed605-a3dd-4d5a-a692-a87037af107b" providerId="ADAL" clId="{A4CA56D5-47CB-484F-8DE2-B0FAB0B6CF57}" dt="2021-08-19T21:40:49.059" v="721" actId="962"/>
          <ac:picMkLst>
            <pc:docMk/>
            <pc:sldMk cId="3041551094" sldId="453"/>
            <ac:picMk id="4" creationId="{840B001E-58CB-4C4F-B3EB-56AF65B61030}"/>
          </ac:picMkLst>
        </pc:picChg>
      </pc:sldChg>
      <pc:sldChg chg="addSp delSp modSp new mod modClrScheme chgLayout">
        <pc:chgData name="Weifeng Xu" userId="e7aed605-a3dd-4d5a-a692-a87037af107b" providerId="ADAL" clId="{A4CA56D5-47CB-484F-8DE2-B0FAB0B6CF57}" dt="2022-08-29T13:00:25.040" v="2862" actId="6549"/>
        <pc:sldMkLst>
          <pc:docMk/>
          <pc:sldMk cId="3669683899" sldId="454"/>
        </pc:sldMkLst>
        <pc:spChg chg="del">
          <ac:chgData name="Weifeng Xu" userId="e7aed605-a3dd-4d5a-a692-a87037af107b" providerId="ADAL" clId="{A4CA56D5-47CB-484F-8DE2-B0FAB0B6CF57}" dt="2021-08-21T14:28:34.026" v="899" actId="700"/>
          <ac:spMkLst>
            <pc:docMk/>
            <pc:sldMk cId="3669683899" sldId="454"/>
            <ac:spMk id="2" creationId="{A2DB79B6-B67C-4AF0-B906-2F605484F9ED}"/>
          </ac:spMkLst>
        </pc:spChg>
        <pc:spChg chg="add mod">
          <ac:chgData name="Weifeng Xu" userId="e7aed605-a3dd-4d5a-a692-a87037af107b" providerId="ADAL" clId="{A4CA56D5-47CB-484F-8DE2-B0FAB0B6CF57}" dt="2021-08-21T14:30:10.259" v="949" actId="207"/>
          <ac:spMkLst>
            <pc:docMk/>
            <pc:sldMk cId="3669683899" sldId="454"/>
            <ac:spMk id="4" creationId="{56FFA25F-9388-4177-9610-CFBBA1947005}"/>
          </ac:spMkLst>
        </pc:spChg>
        <pc:spChg chg="add mod">
          <ac:chgData name="Weifeng Xu" userId="e7aed605-a3dd-4d5a-a692-a87037af107b" providerId="ADAL" clId="{A4CA56D5-47CB-484F-8DE2-B0FAB0B6CF57}" dt="2021-08-21T14:30:27.039" v="967" actId="20577"/>
          <ac:spMkLst>
            <pc:docMk/>
            <pc:sldMk cId="3669683899" sldId="454"/>
            <ac:spMk id="5" creationId="{8AAA3ABE-D6B0-40AC-9322-58C7893C2FDE}"/>
          </ac:spMkLst>
        </pc:spChg>
        <pc:spChg chg="add mod">
          <ac:chgData name="Weifeng Xu" userId="e7aed605-a3dd-4d5a-a692-a87037af107b" providerId="ADAL" clId="{A4CA56D5-47CB-484F-8DE2-B0FAB0B6CF57}" dt="2021-08-21T14:32:02.174" v="1006" actId="1076"/>
          <ac:spMkLst>
            <pc:docMk/>
            <pc:sldMk cId="3669683899" sldId="454"/>
            <ac:spMk id="6" creationId="{97BFB8EF-62BA-44E3-877E-5AA16D5A3CCD}"/>
          </ac:spMkLst>
        </pc:spChg>
        <pc:spChg chg="add mod">
          <ac:chgData name="Weifeng Xu" userId="e7aed605-a3dd-4d5a-a692-a87037af107b" providerId="ADAL" clId="{A4CA56D5-47CB-484F-8DE2-B0FAB0B6CF57}" dt="2022-08-29T13:00:25.040" v="2862" actId="6549"/>
          <ac:spMkLst>
            <pc:docMk/>
            <pc:sldMk cId="3669683899" sldId="454"/>
            <ac:spMk id="7" creationId="{5A3D8DA7-BE01-42FB-8B5E-39CCE4B83D06}"/>
          </ac:spMkLst>
        </pc:spChg>
        <pc:spChg chg="add mod">
          <ac:chgData name="Weifeng Xu" userId="e7aed605-a3dd-4d5a-a692-a87037af107b" providerId="ADAL" clId="{A4CA56D5-47CB-484F-8DE2-B0FAB0B6CF57}" dt="2021-08-21T14:35:03.490" v="1082" actId="20577"/>
          <ac:spMkLst>
            <pc:docMk/>
            <pc:sldMk cId="3669683899" sldId="454"/>
            <ac:spMk id="8" creationId="{9BF20C5C-ACCE-4766-B616-5C51CDEAC475}"/>
          </ac:spMkLst>
        </pc:spChg>
        <pc:picChg chg="add mod">
          <ac:chgData name="Weifeng Xu" userId="e7aed605-a3dd-4d5a-a692-a87037af107b" providerId="ADAL" clId="{A4CA56D5-47CB-484F-8DE2-B0FAB0B6CF57}" dt="2021-08-21T14:28:58.502" v="902" actId="1076"/>
          <ac:picMkLst>
            <pc:docMk/>
            <pc:sldMk cId="3669683899" sldId="454"/>
            <ac:picMk id="3" creationId="{139424A3-F7A7-4748-8EB5-EB72CD1D7A07}"/>
          </ac:picMkLst>
        </pc:picChg>
      </pc:sldChg>
      <pc:sldChg chg="addSp modSp new mod ord modClrScheme chgLayout">
        <pc:chgData name="Weifeng Xu" userId="e7aed605-a3dd-4d5a-a692-a87037af107b" providerId="ADAL" clId="{A4CA56D5-47CB-484F-8DE2-B0FAB0B6CF57}" dt="2022-08-25T18:06:59.052" v="2497" actId="20577"/>
        <pc:sldMkLst>
          <pc:docMk/>
          <pc:sldMk cId="524028341" sldId="455"/>
        </pc:sldMkLst>
        <pc:spChg chg="add mod">
          <ac:chgData name="Weifeng Xu" userId="e7aed605-a3dd-4d5a-a692-a87037af107b" providerId="ADAL" clId="{A4CA56D5-47CB-484F-8DE2-B0FAB0B6CF57}" dt="2021-08-21T14:46:16.695" v="1119" actId="20577"/>
          <ac:spMkLst>
            <pc:docMk/>
            <pc:sldMk cId="524028341" sldId="455"/>
            <ac:spMk id="2" creationId="{900AA902-6489-4936-A94F-87C6A7748AAC}"/>
          </ac:spMkLst>
        </pc:spChg>
        <pc:spChg chg="add mod">
          <ac:chgData name="Weifeng Xu" userId="e7aed605-a3dd-4d5a-a692-a87037af107b" providerId="ADAL" clId="{A4CA56D5-47CB-484F-8DE2-B0FAB0B6CF57}" dt="2022-08-25T18:06:59.052" v="2497" actId="20577"/>
          <ac:spMkLst>
            <pc:docMk/>
            <pc:sldMk cId="524028341" sldId="455"/>
            <ac:spMk id="3" creationId="{FDA12FEB-15D5-4170-A558-8E8D2F31B460}"/>
          </ac:spMkLst>
        </pc:spChg>
      </pc:sldChg>
      <pc:sldChg chg="addSp modSp new mod ord">
        <pc:chgData name="Weifeng Xu" userId="e7aed605-a3dd-4d5a-a692-a87037af107b" providerId="ADAL" clId="{A4CA56D5-47CB-484F-8DE2-B0FAB0B6CF57}" dt="2021-08-22T14:22:32.895" v="1820" actId="1440"/>
        <pc:sldMkLst>
          <pc:docMk/>
          <pc:sldMk cId="1611306107" sldId="456"/>
        </pc:sldMkLst>
        <pc:spChg chg="mod">
          <ac:chgData name="Weifeng Xu" userId="e7aed605-a3dd-4d5a-a692-a87037af107b" providerId="ADAL" clId="{A4CA56D5-47CB-484F-8DE2-B0FAB0B6CF57}" dt="2021-08-22T14:19:21.146" v="1790"/>
          <ac:spMkLst>
            <pc:docMk/>
            <pc:sldMk cId="1611306107" sldId="456"/>
            <ac:spMk id="2" creationId="{71A8B12B-87B3-4BA5-9F77-1685E747F11A}"/>
          </ac:spMkLst>
        </pc:spChg>
        <pc:spChg chg="add mod">
          <ac:chgData name="Weifeng Xu" userId="e7aed605-a3dd-4d5a-a692-a87037af107b" providerId="ADAL" clId="{A4CA56D5-47CB-484F-8DE2-B0FAB0B6CF57}" dt="2021-08-22T14:20:40.849" v="1818" actId="6549"/>
          <ac:spMkLst>
            <pc:docMk/>
            <pc:sldMk cId="1611306107" sldId="456"/>
            <ac:spMk id="5" creationId="{2BE860ED-0731-412D-83EE-E79F5AEF32F3}"/>
          </ac:spMkLst>
        </pc:spChg>
        <pc:picChg chg="add mod">
          <ac:chgData name="Weifeng Xu" userId="e7aed605-a3dd-4d5a-a692-a87037af107b" providerId="ADAL" clId="{A4CA56D5-47CB-484F-8DE2-B0FAB0B6CF57}" dt="2021-08-22T14:22:32.895" v="1820" actId="1440"/>
          <ac:picMkLst>
            <pc:docMk/>
            <pc:sldMk cId="1611306107" sldId="456"/>
            <ac:picMk id="4" creationId="{15061FF5-BFFA-4DFB-8E25-48403C79D712}"/>
          </ac:picMkLst>
        </pc:picChg>
      </pc:sldChg>
      <pc:sldChg chg="new del">
        <pc:chgData name="Weifeng Xu" userId="e7aed605-a3dd-4d5a-a692-a87037af107b" providerId="ADAL" clId="{A4CA56D5-47CB-484F-8DE2-B0FAB0B6CF57}" dt="2021-08-22T14:26:31.667" v="1871" actId="47"/>
        <pc:sldMkLst>
          <pc:docMk/>
          <pc:sldMk cId="3407403307" sldId="457"/>
        </pc:sldMkLst>
      </pc:sldChg>
      <pc:sldChg chg="addSp delSp modSp new mod modClrScheme chgLayout">
        <pc:chgData name="Weifeng Xu" userId="e7aed605-a3dd-4d5a-a692-a87037af107b" providerId="ADAL" clId="{A4CA56D5-47CB-484F-8DE2-B0FAB0B6CF57}" dt="2021-08-22T14:26:16.760" v="1870" actId="1440"/>
        <pc:sldMkLst>
          <pc:docMk/>
          <pc:sldMk cId="588258724" sldId="458"/>
        </pc:sldMkLst>
        <pc:spChg chg="del">
          <ac:chgData name="Weifeng Xu" userId="e7aed605-a3dd-4d5a-a692-a87037af107b" providerId="ADAL" clId="{A4CA56D5-47CB-484F-8DE2-B0FAB0B6CF57}" dt="2021-08-22T14:25:04.262" v="1828" actId="700"/>
          <ac:spMkLst>
            <pc:docMk/>
            <pc:sldMk cId="588258724" sldId="458"/>
            <ac:spMk id="2" creationId="{B6577F79-F21F-44C6-9F6F-0CB69720C785}"/>
          </ac:spMkLst>
        </pc:spChg>
        <pc:spChg chg="add mod">
          <ac:chgData name="Weifeng Xu" userId="e7aed605-a3dd-4d5a-a692-a87037af107b" providerId="ADAL" clId="{A4CA56D5-47CB-484F-8DE2-B0FAB0B6CF57}" dt="2021-08-22T14:26:10.515" v="1868" actId="20577"/>
          <ac:spMkLst>
            <pc:docMk/>
            <pc:sldMk cId="588258724" sldId="458"/>
            <ac:spMk id="7" creationId="{165C9D3F-4A50-4409-925E-12DC7484A1BA}"/>
          </ac:spMkLst>
        </pc:spChg>
        <pc:picChg chg="add mod">
          <ac:chgData name="Weifeng Xu" userId="e7aed605-a3dd-4d5a-a692-a87037af107b" providerId="ADAL" clId="{A4CA56D5-47CB-484F-8DE2-B0FAB0B6CF57}" dt="2021-08-22T14:26:14.803" v="1869" actId="1440"/>
          <ac:picMkLst>
            <pc:docMk/>
            <pc:sldMk cId="588258724" sldId="458"/>
            <ac:picMk id="4" creationId="{AB413B6E-3DF0-4F5A-88C2-D7D0254CAA59}"/>
          </ac:picMkLst>
        </pc:picChg>
        <pc:picChg chg="add mod">
          <ac:chgData name="Weifeng Xu" userId="e7aed605-a3dd-4d5a-a692-a87037af107b" providerId="ADAL" clId="{A4CA56D5-47CB-484F-8DE2-B0FAB0B6CF57}" dt="2021-08-22T14:26:16.760" v="1870" actId="1440"/>
          <ac:picMkLst>
            <pc:docMk/>
            <pc:sldMk cId="588258724" sldId="458"/>
            <ac:picMk id="6" creationId="{279282AB-B26A-4BD2-BF72-D0A96A3C73EF}"/>
          </ac:picMkLst>
        </pc:picChg>
      </pc:sldChg>
      <pc:sldChg chg="addSp modSp new mod">
        <pc:chgData name="Weifeng Xu" userId="e7aed605-a3dd-4d5a-a692-a87037af107b" providerId="ADAL" clId="{A4CA56D5-47CB-484F-8DE2-B0FAB0B6CF57}" dt="2021-08-22T14:53:21.752" v="1914" actId="6549"/>
        <pc:sldMkLst>
          <pc:docMk/>
          <pc:sldMk cId="2564593808" sldId="459"/>
        </pc:sldMkLst>
        <pc:spChg chg="add mod">
          <ac:chgData name="Weifeng Xu" userId="e7aed605-a3dd-4d5a-a692-a87037af107b" providerId="ADAL" clId="{A4CA56D5-47CB-484F-8DE2-B0FAB0B6CF57}" dt="2021-08-22T14:53:21.752" v="1914" actId="6549"/>
          <ac:spMkLst>
            <pc:docMk/>
            <pc:sldMk cId="2564593808" sldId="459"/>
            <ac:spMk id="4" creationId="{2BF88776-CF3B-462F-9BB9-4A43F4F41370}"/>
          </ac:spMkLst>
        </pc:spChg>
        <pc:picChg chg="add mod">
          <ac:chgData name="Weifeng Xu" userId="e7aed605-a3dd-4d5a-a692-a87037af107b" providerId="ADAL" clId="{A4CA56D5-47CB-484F-8DE2-B0FAB0B6CF57}" dt="2021-08-22T14:52:51.035" v="1879" actId="1440"/>
          <ac:picMkLst>
            <pc:docMk/>
            <pc:sldMk cId="2564593808" sldId="459"/>
            <ac:picMk id="3" creationId="{4285493E-B9BE-41B8-B977-15024CC05FFC}"/>
          </ac:picMkLst>
        </pc:picChg>
      </pc:sldChg>
      <pc:sldChg chg="addSp modSp new mod ord modClrScheme chgLayout modNotesTx">
        <pc:chgData name="Weifeng Xu" userId="e7aed605-a3dd-4d5a-a692-a87037af107b" providerId="ADAL" clId="{A4CA56D5-47CB-484F-8DE2-B0FAB0B6CF57}" dt="2022-09-12T22:58:22.676" v="2988" actId="20577"/>
        <pc:sldMkLst>
          <pc:docMk/>
          <pc:sldMk cId="4044252772" sldId="460"/>
        </pc:sldMkLst>
        <pc:spChg chg="add mod ord">
          <ac:chgData name="Weifeng Xu" userId="e7aed605-a3dd-4d5a-a692-a87037af107b" providerId="ADAL" clId="{A4CA56D5-47CB-484F-8DE2-B0FAB0B6CF57}" dt="2021-08-22T15:01:25.528" v="1961" actId="700"/>
          <ac:spMkLst>
            <pc:docMk/>
            <pc:sldMk cId="4044252772" sldId="460"/>
            <ac:spMk id="2" creationId="{54A8289F-A899-4A8A-8D46-77B5046CF06E}"/>
          </ac:spMkLst>
        </pc:spChg>
        <pc:spChg chg="add mod ord">
          <ac:chgData name="Weifeng Xu" userId="e7aed605-a3dd-4d5a-a692-a87037af107b" providerId="ADAL" clId="{A4CA56D5-47CB-484F-8DE2-B0FAB0B6CF57}" dt="2022-09-12T22:58:22.676" v="2988" actId="20577"/>
          <ac:spMkLst>
            <pc:docMk/>
            <pc:sldMk cId="4044252772" sldId="460"/>
            <ac:spMk id="5" creationId="{A092F541-F753-4D16-B7AD-A7FD510AB8B6}"/>
          </ac:spMkLst>
        </pc:spChg>
        <pc:picChg chg="add mod">
          <ac:chgData name="Weifeng Xu" userId="e7aed605-a3dd-4d5a-a692-a87037af107b" providerId="ADAL" clId="{A4CA56D5-47CB-484F-8DE2-B0FAB0B6CF57}" dt="2021-08-22T15:01:17.910" v="1960" actId="1076"/>
          <ac:picMkLst>
            <pc:docMk/>
            <pc:sldMk cId="4044252772" sldId="460"/>
            <ac:picMk id="4" creationId="{EB5AAD75-46D2-4952-8D8B-1B60B97D4AD2}"/>
          </ac:picMkLst>
        </pc:picChg>
      </pc:sldChg>
      <pc:sldChg chg="addSp modSp new del mod modClrScheme chgLayout">
        <pc:chgData name="Weifeng Xu" userId="e7aed605-a3dd-4d5a-a692-a87037af107b" providerId="ADAL" clId="{A4CA56D5-47CB-484F-8DE2-B0FAB0B6CF57}" dt="2021-08-22T15:31:52.499" v="2027" actId="47"/>
        <pc:sldMkLst>
          <pc:docMk/>
          <pc:sldMk cId="3221681910" sldId="461"/>
        </pc:sldMkLst>
        <pc:spChg chg="add mod">
          <ac:chgData name="Weifeng Xu" userId="e7aed605-a3dd-4d5a-a692-a87037af107b" providerId="ADAL" clId="{A4CA56D5-47CB-484F-8DE2-B0FAB0B6CF57}" dt="2021-08-22T15:31:15.517" v="2026" actId="20577"/>
          <ac:spMkLst>
            <pc:docMk/>
            <pc:sldMk cId="3221681910" sldId="461"/>
            <ac:spMk id="2" creationId="{3319A0A6-9198-4E72-BFA3-C5A31DBF013E}"/>
          </ac:spMkLst>
        </pc:spChg>
      </pc:sldChg>
      <pc:sldChg chg="addSp modSp new mod">
        <pc:chgData name="Weifeng Xu" userId="e7aed605-a3dd-4d5a-a692-a87037af107b" providerId="ADAL" clId="{A4CA56D5-47CB-484F-8DE2-B0FAB0B6CF57}" dt="2022-08-29T13:11:13.443" v="2892" actId="1076"/>
        <pc:sldMkLst>
          <pc:docMk/>
          <pc:sldMk cId="3630229365" sldId="461"/>
        </pc:sldMkLst>
        <pc:spChg chg="add mod">
          <ac:chgData name="Weifeng Xu" userId="e7aed605-a3dd-4d5a-a692-a87037af107b" providerId="ADAL" clId="{A4CA56D5-47CB-484F-8DE2-B0FAB0B6CF57}" dt="2022-08-29T13:11:13.443" v="2892" actId="1076"/>
          <ac:spMkLst>
            <pc:docMk/>
            <pc:sldMk cId="3630229365" sldId="461"/>
            <ac:spMk id="6" creationId="{0CA9669E-AC5B-4EC2-8580-4EE53266E743}"/>
          </ac:spMkLst>
        </pc:spChg>
        <pc:picChg chg="add mod">
          <ac:chgData name="Weifeng Xu" userId="e7aed605-a3dd-4d5a-a692-a87037af107b" providerId="ADAL" clId="{A4CA56D5-47CB-484F-8DE2-B0FAB0B6CF57}" dt="2022-08-29T13:11:11.135" v="2891" actId="1076"/>
          <ac:picMkLst>
            <pc:docMk/>
            <pc:sldMk cId="3630229365" sldId="461"/>
            <ac:picMk id="3" creationId="{EC1E7ECD-6A98-418F-8E1E-BAEDFF3C37B5}"/>
          </ac:picMkLst>
        </pc:picChg>
        <pc:picChg chg="add mod">
          <ac:chgData name="Weifeng Xu" userId="e7aed605-a3dd-4d5a-a692-a87037af107b" providerId="ADAL" clId="{A4CA56D5-47CB-484F-8DE2-B0FAB0B6CF57}" dt="2022-08-29T13:11:09.047" v="2890" actId="1076"/>
          <ac:picMkLst>
            <pc:docMk/>
            <pc:sldMk cId="3630229365" sldId="461"/>
            <ac:picMk id="5" creationId="{2AEE05CF-7B76-4A25-B094-EF798B2628E3}"/>
          </ac:picMkLst>
        </pc:picChg>
      </pc:sldChg>
      <pc:sldChg chg="addSp delSp modSp new mod">
        <pc:chgData name="Weifeng Xu" userId="e7aed605-a3dd-4d5a-a692-a87037af107b" providerId="ADAL" clId="{A4CA56D5-47CB-484F-8DE2-B0FAB0B6CF57}" dt="2021-08-22T15:42:40.956" v="2210" actId="1076"/>
        <pc:sldMkLst>
          <pc:docMk/>
          <pc:sldMk cId="2559588248" sldId="462"/>
        </pc:sldMkLst>
        <pc:spChg chg="add mod">
          <ac:chgData name="Weifeng Xu" userId="e7aed605-a3dd-4d5a-a692-a87037af107b" providerId="ADAL" clId="{A4CA56D5-47CB-484F-8DE2-B0FAB0B6CF57}" dt="2021-08-22T15:38:40.597" v="2201" actId="20577"/>
          <ac:spMkLst>
            <pc:docMk/>
            <pc:sldMk cId="2559588248" sldId="462"/>
            <ac:spMk id="4" creationId="{3E5E312B-B227-4E6D-AC77-7378414DD8CB}"/>
          </ac:spMkLst>
        </pc:spChg>
        <pc:picChg chg="add del mod">
          <ac:chgData name="Weifeng Xu" userId="e7aed605-a3dd-4d5a-a692-a87037af107b" providerId="ADAL" clId="{A4CA56D5-47CB-484F-8DE2-B0FAB0B6CF57}" dt="2021-08-22T15:41:57.170" v="2205" actId="478"/>
          <ac:picMkLst>
            <pc:docMk/>
            <pc:sldMk cId="2559588248" sldId="462"/>
            <ac:picMk id="3" creationId="{8CFBA090-96C2-4894-BBE2-9F983AED94F2}"/>
          </ac:picMkLst>
        </pc:picChg>
        <pc:picChg chg="add mod">
          <ac:chgData name="Weifeng Xu" userId="e7aed605-a3dd-4d5a-a692-a87037af107b" providerId="ADAL" clId="{A4CA56D5-47CB-484F-8DE2-B0FAB0B6CF57}" dt="2021-08-22T15:42:40.956" v="2210" actId="1076"/>
          <ac:picMkLst>
            <pc:docMk/>
            <pc:sldMk cId="2559588248" sldId="462"/>
            <ac:picMk id="6" creationId="{3B058B4E-24C0-4E7C-B7D8-1E43E086D2AA}"/>
          </ac:picMkLst>
        </pc:picChg>
      </pc:sldChg>
      <pc:sldChg chg="new del">
        <pc:chgData name="Weifeng Xu" userId="e7aed605-a3dd-4d5a-a692-a87037af107b" providerId="ADAL" clId="{A4CA56D5-47CB-484F-8DE2-B0FAB0B6CF57}" dt="2021-08-27T21:00:56.480" v="2303" actId="47"/>
        <pc:sldMkLst>
          <pc:docMk/>
          <pc:sldMk cId="3987998810" sldId="463"/>
        </pc:sldMkLst>
      </pc:sldChg>
      <pc:sldChg chg="modSp add mod">
        <pc:chgData name="Weifeng Xu" userId="e7aed605-a3dd-4d5a-a692-a87037af107b" providerId="ADAL" clId="{A4CA56D5-47CB-484F-8DE2-B0FAB0B6CF57}" dt="2021-08-28T00:57:56.880" v="2316" actId="20577"/>
        <pc:sldMkLst>
          <pc:docMk/>
          <pc:sldMk cId="4091828154" sldId="464"/>
        </pc:sldMkLst>
        <pc:spChg chg="mod">
          <ac:chgData name="Weifeng Xu" userId="e7aed605-a3dd-4d5a-a692-a87037af107b" providerId="ADAL" clId="{A4CA56D5-47CB-484F-8DE2-B0FAB0B6CF57}" dt="2021-08-28T00:57:56.880" v="2316" actId="20577"/>
          <ac:spMkLst>
            <pc:docMk/>
            <pc:sldMk cId="4091828154" sldId="464"/>
            <ac:spMk id="4" creationId="{4231C78D-78A1-49DC-B782-F890DF224CF4}"/>
          </ac:spMkLst>
        </pc:spChg>
      </pc:sldChg>
      <pc:sldChg chg="add">
        <pc:chgData name="Weifeng Xu" userId="e7aed605-a3dd-4d5a-a692-a87037af107b" providerId="ADAL" clId="{A4CA56D5-47CB-484F-8DE2-B0FAB0B6CF57}" dt="2021-08-27T21:00:53.261" v="2302"/>
        <pc:sldMkLst>
          <pc:docMk/>
          <pc:sldMk cId="3639383846" sldId="465"/>
        </pc:sldMkLst>
      </pc:sldChg>
      <pc:sldChg chg="addSp modSp add mod">
        <pc:chgData name="Weifeng Xu" userId="e7aed605-a3dd-4d5a-a692-a87037af107b" providerId="ADAL" clId="{A4CA56D5-47CB-484F-8DE2-B0FAB0B6CF57}" dt="2022-08-25T19:06:23.983" v="2797" actId="11529"/>
        <pc:sldMkLst>
          <pc:docMk/>
          <pc:sldMk cId="4049189512" sldId="466"/>
        </pc:sldMkLst>
        <pc:spChg chg="mod">
          <ac:chgData name="Weifeng Xu" userId="e7aed605-a3dd-4d5a-a692-a87037af107b" providerId="ADAL" clId="{A4CA56D5-47CB-484F-8DE2-B0FAB0B6CF57}" dt="2022-08-25T19:03:27.152" v="2779" actId="21"/>
          <ac:spMkLst>
            <pc:docMk/>
            <pc:sldMk cId="4049189512" sldId="466"/>
            <ac:spMk id="3" creationId="{7138FC76-F1E2-4FCD-BC9D-9155F062D660}"/>
          </ac:spMkLst>
        </pc:spChg>
        <pc:spChg chg="add mod">
          <ac:chgData name="Weifeng Xu" userId="e7aed605-a3dd-4d5a-a692-a87037af107b" providerId="ADAL" clId="{A4CA56D5-47CB-484F-8DE2-B0FAB0B6CF57}" dt="2022-08-25T19:03:46.534" v="2786" actId="404"/>
          <ac:spMkLst>
            <pc:docMk/>
            <pc:sldMk cId="4049189512" sldId="466"/>
            <ac:spMk id="7" creationId="{94340131-9613-A9C4-E5E7-4922698976D0}"/>
          </ac:spMkLst>
        </pc:spChg>
        <pc:picChg chg="add mod">
          <ac:chgData name="Weifeng Xu" userId="e7aed605-a3dd-4d5a-a692-a87037af107b" providerId="ADAL" clId="{A4CA56D5-47CB-484F-8DE2-B0FAB0B6CF57}" dt="2022-08-25T19:04:08.977" v="2787" actId="1076"/>
          <ac:picMkLst>
            <pc:docMk/>
            <pc:sldMk cId="4049189512" sldId="466"/>
            <ac:picMk id="5" creationId="{E7636623-B544-0B74-D003-7633B2FF3D7C}"/>
          </ac:picMkLst>
        </pc:picChg>
        <pc:picChg chg="add mod">
          <ac:chgData name="Weifeng Xu" userId="e7aed605-a3dd-4d5a-a692-a87037af107b" providerId="ADAL" clId="{A4CA56D5-47CB-484F-8DE2-B0FAB0B6CF57}" dt="2022-08-25T19:06:12.711" v="2796" actId="1076"/>
          <ac:picMkLst>
            <pc:docMk/>
            <pc:sldMk cId="4049189512" sldId="466"/>
            <ac:picMk id="15" creationId="{E8E53BE6-91EF-8619-EE07-4AAF8FB89FD3}"/>
          </ac:picMkLst>
        </pc:picChg>
        <pc:picChg chg="add mod">
          <ac:chgData name="Weifeng Xu" userId="e7aed605-a3dd-4d5a-a692-a87037af107b" providerId="ADAL" clId="{A4CA56D5-47CB-484F-8DE2-B0FAB0B6CF57}" dt="2022-08-25T19:01:03.140" v="2776" actId="1076"/>
          <ac:picMkLst>
            <pc:docMk/>
            <pc:sldMk cId="4049189512" sldId="466"/>
            <ac:picMk id="2050" creationId="{BC3887AB-CE81-DFB7-FB7A-C521151C51A6}"/>
          </ac:picMkLst>
        </pc:picChg>
        <pc:picChg chg="add mod">
          <ac:chgData name="Weifeng Xu" userId="e7aed605-a3dd-4d5a-a692-a87037af107b" providerId="ADAL" clId="{A4CA56D5-47CB-484F-8DE2-B0FAB0B6CF57}" dt="2022-08-25T19:00:59.662" v="2775" actId="1076"/>
          <ac:picMkLst>
            <pc:docMk/>
            <pc:sldMk cId="4049189512" sldId="466"/>
            <ac:picMk id="2052" creationId="{98174F3F-3E58-3B41-F6B7-C05A6CDCBC92}"/>
          </ac:picMkLst>
        </pc:picChg>
        <pc:cxnChg chg="add">
          <ac:chgData name="Weifeng Xu" userId="e7aed605-a3dd-4d5a-a692-a87037af107b" providerId="ADAL" clId="{A4CA56D5-47CB-484F-8DE2-B0FAB0B6CF57}" dt="2022-08-25T19:04:16.428" v="2788" actId="11529"/>
          <ac:cxnSpMkLst>
            <pc:docMk/>
            <pc:sldMk cId="4049189512" sldId="466"/>
            <ac:cxnSpMk id="9" creationId="{E277DEE4-22E0-4ABE-CB06-FE9F084304DD}"/>
          </ac:cxnSpMkLst>
        </pc:cxnChg>
        <pc:cxnChg chg="add">
          <ac:chgData name="Weifeng Xu" userId="e7aed605-a3dd-4d5a-a692-a87037af107b" providerId="ADAL" clId="{A4CA56D5-47CB-484F-8DE2-B0FAB0B6CF57}" dt="2022-08-25T19:04:22.021" v="2789" actId="11529"/>
          <ac:cxnSpMkLst>
            <pc:docMk/>
            <pc:sldMk cId="4049189512" sldId="466"/>
            <ac:cxnSpMk id="11" creationId="{D1D9C8DA-7137-1401-B889-9D56E47A790A}"/>
          </ac:cxnSpMkLst>
        </pc:cxnChg>
        <pc:cxnChg chg="add">
          <ac:chgData name="Weifeng Xu" userId="e7aed605-a3dd-4d5a-a692-a87037af107b" providerId="ADAL" clId="{A4CA56D5-47CB-484F-8DE2-B0FAB0B6CF57}" dt="2022-08-25T19:04:29.765" v="2790" actId="11529"/>
          <ac:cxnSpMkLst>
            <pc:docMk/>
            <pc:sldMk cId="4049189512" sldId="466"/>
            <ac:cxnSpMk id="13" creationId="{F41BA95F-0008-508F-82A5-BC85DA8B7CD3}"/>
          </ac:cxnSpMkLst>
        </pc:cxnChg>
        <pc:cxnChg chg="add">
          <ac:chgData name="Weifeng Xu" userId="e7aed605-a3dd-4d5a-a692-a87037af107b" providerId="ADAL" clId="{A4CA56D5-47CB-484F-8DE2-B0FAB0B6CF57}" dt="2022-08-25T19:06:23.983" v="2797" actId="11529"/>
          <ac:cxnSpMkLst>
            <pc:docMk/>
            <pc:sldMk cId="4049189512" sldId="466"/>
            <ac:cxnSpMk id="17" creationId="{2C4FDA71-F17D-B3D5-A610-455906CF5B23}"/>
          </ac:cxnSpMkLst>
        </pc:cxnChg>
      </pc:sldChg>
      <pc:sldChg chg="add">
        <pc:chgData name="Weifeng Xu" userId="e7aed605-a3dd-4d5a-a692-a87037af107b" providerId="ADAL" clId="{A4CA56D5-47CB-484F-8DE2-B0FAB0B6CF57}" dt="2021-08-27T21:00:53.261" v="2302"/>
        <pc:sldMkLst>
          <pc:docMk/>
          <pc:sldMk cId="735807411" sldId="467"/>
        </pc:sldMkLst>
      </pc:sldChg>
      <pc:sldChg chg="addSp delSp modSp new mod modClrScheme chgLayout">
        <pc:chgData name="Weifeng Xu" userId="e7aed605-a3dd-4d5a-a692-a87037af107b" providerId="ADAL" clId="{A4CA56D5-47CB-484F-8DE2-B0FAB0B6CF57}" dt="2021-12-21T01:47:10.146" v="2394" actId="1076"/>
        <pc:sldMkLst>
          <pc:docMk/>
          <pc:sldMk cId="4144903921" sldId="468"/>
        </pc:sldMkLst>
        <pc:spChg chg="del">
          <ac:chgData name="Weifeng Xu" userId="e7aed605-a3dd-4d5a-a692-a87037af107b" providerId="ADAL" clId="{A4CA56D5-47CB-484F-8DE2-B0FAB0B6CF57}" dt="2021-12-21T01:46:34.115" v="2361" actId="700"/>
          <ac:spMkLst>
            <pc:docMk/>
            <pc:sldMk cId="4144903921" sldId="468"/>
            <ac:spMk id="2" creationId="{4D371455-2B38-4F5A-ABCF-B8F1811F98B8}"/>
          </ac:spMkLst>
        </pc:spChg>
        <pc:spChg chg="add mod">
          <ac:chgData name="Weifeng Xu" userId="e7aed605-a3dd-4d5a-a692-a87037af107b" providerId="ADAL" clId="{A4CA56D5-47CB-484F-8DE2-B0FAB0B6CF57}" dt="2021-12-21T01:47:10.146" v="2394" actId="1076"/>
          <ac:spMkLst>
            <pc:docMk/>
            <pc:sldMk cId="4144903921" sldId="468"/>
            <ac:spMk id="5" creationId="{145B6370-2B79-428A-ADC1-68C47667903B}"/>
          </ac:spMkLst>
        </pc:spChg>
        <pc:picChg chg="add mod">
          <ac:chgData name="Weifeng Xu" userId="e7aed605-a3dd-4d5a-a692-a87037af107b" providerId="ADAL" clId="{A4CA56D5-47CB-484F-8DE2-B0FAB0B6CF57}" dt="2021-12-21T01:46:41.573" v="2364" actId="1076"/>
          <ac:picMkLst>
            <pc:docMk/>
            <pc:sldMk cId="4144903921" sldId="468"/>
            <ac:picMk id="4" creationId="{9AB5BC04-FD85-4858-9595-2A7754D66E83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CAB58-F98B-4F5E-850C-7D916BCF999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D68BF71-D61F-4904-9AF8-EEF9F03BAB32}">
      <dgm:prSet/>
      <dgm:spPr/>
      <dgm:t>
        <a:bodyPr/>
        <a:lstStyle/>
        <a:p>
          <a:r>
            <a:rPr lang="en-US"/>
            <a:t>Computer systems</a:t>
          </a:r>
        </a:p>
      </dgm:t>
    </dgm:pt>
    <dgm:pt modelId="{94E5027E-6901-41DD-ADF6-8E3AC9050D50}" type="parTrans" cxnId="{1A8C9425-9D20-4D69-AFED-819E93D9A12D}">
      <dgm:prSet/>
      <dgm:spPr/>
      <dgm:t>
        <a:bodyPr/>
        <a:lstStyle/>
        <a:p>
          <a:endParaRPr lang="en-US"/>
        </a:p>
      </dgm:t>
    </dgm:pt>
    <dgm:pt modelId="{341B6268-E3F4-429B-B13D-8C6C3470F1B1}" type="sibTrans" cxnId="{1A8C9425-9D20-4D69-AFED-819E93D9A12D}">
      <dgm:prSet/>
      <dgm:spPr/>
      <dgm:t>
        <a:bodyPr/>
        <a:lstStyle/>
        <a:p>
          <a:endParaRPr lang="en-US"/>
        </a:p>
      </dgm:t>
    </dgm:pt>
    <dgm:pt modelId="{67C055B4-218C-43EC-8C75-1DD0B36C4D71}">
      <dgm:prSet/>
      <dgm:spPr/>
      <dgm:t>
        <a:bodyPr/>
        <a:lstStyle/>
        <a:p>
          <a:r>
            <a:rPr lang="en-US"/>
            <a:t>How do computers work?</a:t>
          </a:r>
        </a:p>
      </dgm:t>
    </dgm:pt>
    <dgm:pt modelId="{1FCD9734-5D67-42FF-97B8-6F202033076E}" type="parTrans" cxnId="{39A52E87-6FFB-43C1-9C25-893F0F8D80D0}">
      <dgm:prSet/>
      <dgm:spPr/>
      <dgm:t>
        <a:bodyPr/>
        <a:lstStyle/>
        <a:p>
          <a:endParaRPr lang="en-US"/>
        </a:p>
      </dgm:t>
    </dgm:pt>
    <dgm:pt modelId="{FA7777E4-44CB-4A97-87E9-9AFE1D57B63A}" type="sibTrans" cxnId="{39A52E87-6FFB-43C1-9C25-893F0F8D80D0}">
      <dgm:prSet/>
      <dgm:spPr/>
      <dgm:t>
        <a:bodyPr/>
        <a:lstStyle/>
        <a:p>
          <a:endParaRPr lang="en-US"/>
        </a:p>
      </dgm:t>
    </dgm:pt>
    <dgm:pt modelId="{4857F204-B3D2-4E96-8B2E-AC7F90E5CCB0}">
      <dgm:prSet/>
      <dgm:spPr/>
      <dgm:t>
        <a:bodyPr/>
        <a:lstStyle/>
        <a:p>
          <a:r>
            <a:rPr lang="en-GB"/>
            <a:t>Why computer forensics is hard?</a:t>
          </a:r>
          <a:endParaRPr lang="en-US"/>
        </a:p>
      </dgm:t>
    </dgm:pt>
    <dgm:pt modelId="{7E18FADB-7780-4848-B3E3-DDB9551FB240}" type="parTrans" cxnId="{4A25B667-45E8-41CB-A1F6-FB296CF9588D}">
      <dgm:prSet/>
      <dgm:spPr/>
      <dgm:t>
        <a:bodyPr/>
        <a:lstStyle/>
        <a:p>
          <a:endParaRPr lang="en-US"/>
        </a:p>
      </dgm:t>
    </dgm:pt>
    <dgm:pt modelId="{7CBB3A94-1786-4692-9564-C9B50AD15B27}" type="sibTrans" cxnId="{4A25B667-45E8-41CB-A1F6-FB296CF9588D}">
      <dgm:prSet/>
      <dgm:spPr/>
      <dgm:t>
        <a:bodyPr/>
        <a:lstStyle/>
        <a:p>
          <a:endParaRPr lang="en-US"/>
        </a:p>
      </dgm:t>
    </dgm:pt>
    <dgm:pt modelId="{CC495C0B-1855-4801-956B-65D406FEED1C}">
      <dgm:prSet/>
      <dgm:spPr/>
      <dgm:t>
        <a:bodyPr/>
        <a:lstStyle/>
        <a:p>
          <a:r>
            <a:rPr lang="en-US"/>
            <a:t>Hard disk drives</a:t>
          </a:r>
        </a:p>
      </dgm:t>
    </dgm:pt>
    <dgm:pt modelId="{BEE5E619-9513-4EEA-A617-86F06BB5D9B1}" type="parTrans" cxnId="{57D2A28E-BC88-45CB-9528-88D80C0D9DBA}">
      <dgm:prSet/>
      <dgm:spPr/>
      <dgm:t>
        <a:bodyPr/>
        <a:lstStyle/>
        <a:p>
          <a:endParaRPr lang="en-US"/>
        </a:p>
      </dgm:t>
    </dgm:pt>
    <dgm:pt modelId="{81036C1A-2D51-4589-B542-8D0A6C471AA5}" type="sibTrans" cxnId="{57D2A28E-BC88-45CB-9528-88D80C0D9DBA}">
      <dgm:prSet/>
      <dgm:spPr/>
      <dgm:t>
        <a:bodyPr/>
        <a:lstStyle/>
        <a:p>
          <a:endParaRPr lang="en-US"/>
        </a:p>
      </dgm:t>
    </dgm:pt>
    <dgm:pt modelId="{0F86D9F8-34A4-42FB-8F69-6CF88AF42338}">
      <dgm:prSet/>
      <dgm:spPr/>
      <dgm:t>
        <a:bodyPr/>
        <a:lstStyle/>
        <a:p>
          <a:r>
            <a:rPr lang="en-US"/>
            <a:t>Calculate disk partitions</a:t>
          </a:r>
        </a:p>
      </dgm:t>
    </dgm:pt>
    <dgm:pt modelId="{20A37142-CC03-41F4-BF41-AFEE12ECD970}" type="parTrans" cxnId="{57594EB4-3054-4BDF-AACA-664506174E6F}">
      <dgm:prSet/>
      <dgm:spPr/>
      <dgm:t>
        <a:bodyPr/>
        <a:lstStyle/>
        <a:p>
          <a:endParaRPr lang="en-US"/>
        </a:p>
      </dgm:t>
    </dgm:pt>
    <dgm:pt modelId="{2A862DC8-1B80-447D-B357-D912AF1B5742}" type="sibTrans" cxnId="{57594EB4-3054-4BDF-AACA-664506174E6F}">
      <dgm:prSet/>
      <dgm:spPr/>
      <dgm:t>
        <a:bodyPr/>
        <a:lstStyle/>
        <a:p>
          <a:endParaRPr lang="en-US"/>
        </a:p>
      </dgm:t>
    </dgm:pt>
    <dgm:pt modelId="{25B875DD-7975-4E5D-A64B-1C6FFAA40CA4}">
      <dgm:prSet/>
      <dgm:spPr/>
      <dgm:t>
        <a:bodyPr/>
        <a:lstStyle/>
        <a:p>
          <a:r>
            <a:rPr lang="en-US"/>
            <a:t>PC boot process</a:t>
          </a:r>
        </a:p>
      </dgm:t>
    </dgm:pt>
    <dgm:pt modelId="{8CDA0E2D-DCFF-4009-830D-B3168FFF5263}" type="parTrans" cxnId="{2F7A2E9E-450A-4B91-BC4A-7EDE8833E68A}">
      <dgm:prSet/>
      <dgm:spPr/>
      <dgm:t>
        <a:bodyPr/>
        <a:lstStyle/>
        <a:p>
          <a:endParaRPr lang="en-US"/>
        </a:p>
      </dgm:t>
    </dgm:pt>
    <dgm:pt modelId="{1296D445-DCA4-4E5D-A5C5-AAFD11648E76}" type="sibTrans" cxnId="{2F7A2E9E-450A-4B91-BC4A-7EDE8833E68A}">
      <dgm:prSet/>
      <dgm:spPr/>
      <dgm:t>
        <a:bodyPr/>
        <a:lstStyle/>
        <a:p>
          <a:endParaRPr lang="en-US"/>
        </a:p>
      </dgm:t>
    </dgm:pt>
    <dgm:pt modelId="{8B39D61D-D67B-4621-A0CD-5053693AE3D8}">
      <dgm:prSet/>
      <dgm:spPr/>
      <dgm:t>
        <a:bodyPr/>
        <a:lstStyle/>
        <a:p>
          <a:r>
            <a:rPr lang="en-US"/>
            <a:t>File Systems</a:t>
          </a:r>
        </a:p>
      </dgm:t>
    </dgm:pt>
    <dgm:pt modelId="{E0141D6E-15C2-4B2F-9C2C-1DC1C302FEA7}" type="parTrans" cxnId="{8C06A22F-5FA7-45CA-94D0-D7E0B015507C}">
      <dgm:prSet/>
      <dgm:spPr/>
      <dgm:t>
        <a:bodyPr/>
        <a:lstStyle/>
        <a:p>
          <a:endParaRPr lang="en-US"/>
        </a:p>
      </dgm:t>
    </dgm:pt>
    <dgm:pt modelId="{29EEDA41-00A8-4C5D-A849-1B26A44551E7}" type="sibTrans" cxnId="{8C06A22F-5FA7-45CA-94D0-D7E0B015507C}">
      <dgm:prSet/>
      <dgm:spPr/>
      <dgm:t>
        <a:bodyPr/>
        <a:lstStyle/>
        <a:p>
          <a:endParaRPr lang="en-US"/>
        </a:p>
      </dgm:t>
    </dgm:pt>
    <dgm:pt modelId="{ECC50451-04AC-487B-907F-30FC3B12AB79}" type="pres">
      <dgm:prSet presAssocID="{BC0CAB58-F98B-4F5E-850C-7D916BCF9991}" presName="Name0" presStyleCnt="0">
        <dgm:presLayoutVars>
          <dgm:dir/>
          <dgm:animLvl val="lvl"/>
          <dgm:resizeHandles val="exact"/>
        </dgm:presLayoutVars>
      </dgm:prSet>
      <dgm:spPr/>
    </dgm:pt>
    <dgm:pt modelId="{4C303E0B-E5BA-4E5B-B4F6-BA2EE8BEAAED}" type="pres">
      <dgm:prSet presAssocID="{0D68BF71-D61F-4904-9AF8-EEF9F03BAB32}" presName="linNode" presStyleCnt="0"/>
      <dgm:spPr/>
    </dgm:pt>
    <dgm:pt modelId="{40AC132D-FB35-42D4-9EC4-2A7105AED5E3}" type="pres">
      <dgm:prSet presAssocID="{0D68BF71-D61F-4904-9AF8-EEF9F03BAB32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7C184B25-C749-4C63-869C-25AB46969941}" type="pres">
      <dgm:prSet presAssocID="{341B6268-E3F4-429B-B13D-8C6C3470F1B1}" presName="sp" presStyleCnt="0"/>
      <dgm:spPr/>
    </dgm:pt>
    <dgm:pt modelId="{D28464DA-85CC-4CAE-AB9A-B02EC87418EA}" type="pres">
      <dgm:prSet presAssocID="{67C055B4-218C-43EC-8C75-1DD0B36C4D71}" presName="linNode" presStyleCnt="0"/>
      <dgm:spPr/>
    </dgm:pt>
    <dgm:pt modelId="{FDC4A8DB-F764-4A18-8D04-1D9BC21636AA}" type="pres">
      <dgm:prSet presAssocID="{67C055B4-218C-43EC-8C75-1DD0B36C4D71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6C20997B-2976-486C-BD61-90F2F448E413}" type="pres">
      <dgm:prSet presAssocID="{FA7777E4-44CB-4A97-87E9-9AFE1D57B63A}" presName="sp" presStyleCnt="0"/>
      <dgm:spPr/>
    </dgm:pt>
    <dgm:pt modelId="{3758496E-2A5A-4956-B532-C44DA42E695F}" type="pres">
      <dgm:prSet presAssocID="{4857F204-B3D2-4E96-8B2E-AC7F90E5CCB0}" presName="linNode" presStyleCnt="0"/>
      <dgm:spPr/>
    </dgm:pt>
    <dgm:pt modelId="{87BB4330-14EB-4DAC-8380-099D164272AC}" type="pres">
      <dgm:prSet presAssocID="{4857F204-B3D2-4E96-8B2E-AC7F90E5CCB0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0CB72EC0-8DB6-47E1-B0FA-C0E9E716872D}" type="pres">
      <dgm:prSet presAssocID="{7CBB3A94-1786-4692-9564-C9B50AD15B27}" presName="sp" presStyleCnt="0"/>
      <dgm:spPr/>
    </dgm:pt>
    <dgm:pt modelId="{7AD97914-F4E7-466A-9152-30E4C5A28B6C}" type="pres">
      <dgm:prSet presAssocID="{CC495C0B-1855-4801-956B-65D406FEED1C}" presName="linNode" presStyleCnt="0"/>
      <dgm:spPr/>
    </dgm:pt>
    <dgm:pt modelId="{52CC06F6-F750-430C-8FAB-FA896BF89938}" type="pres">
      <dgm:prSet presAssocID="{CC495C0B-1855-4801-956B-65D406FEED1C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29FD782B-586B-41E2-BEBD-C33160A2061E}" type="pres">
      <dgm:prSet presAssocID="{81036C1A-2D51-4589-B542-8D0A6C471AA5}" presName="sp" presStyleCnt="0"/>
      <dgm:spPr/>
    </dgm:pt>
    <dgm:pt modelId="{FEA66C01-D359-4CA4-A021-BB723CBE464E}" type="pres">
      <dgm:prSet presAssocID="{0F86D9F8-34A4-42FB-8F69-6CF88AF42338}" presName="linNode" presStyleCnt="0"/>
      <dgm:spPr/>
    </dgm:pt>
    <dgm:pt modelId="{75FDADBF-1256-483F-BC97-F00D3445F512}" type="pres">
      <dgm:prSet presAssocID="{0F86D9F8-34A4-42FB-8F69-6CF88AF42338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724A2B5B-80B8-41F9-A040-A6B8E07899A1}" type="pres">
      <dgm:prSet presAssocID="{2A862DC8-1B80-447D-B357-D912AF1B5742}" presName="sp" presStyleCnt="0"/>
      <dgm:spPr/>
    </dgm:pt>
    <dgm:pt modelId="{CC5CBB0F-7EEA-4CC6-87B6-AB012D3A257B}" type="pres">
      <dgm:prSet presAssocID="{25B875DD-7975-4E5D-A64B-1C6FFAA40CA4}" presName="linNode" presStyleCnt="0"/>
      <dgm:spPr/>
    </dgm:pt>
    <dgm:pt modelId="{0C453958-CDB4-43D7-A12B-8DC1A7E1C0D1}" type="pres">
      <dgm:prSet presAssocID="{25B875DD-7975-4E5D-A64B-1C6FFAA40CA4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81D4A449-D800-41F0-9F88-5CBB2E42E82F}" type="pres">
      <dgm:prSet presAssocID="{1296D445-DCA4-4E5D-A5C5-AAFD11648E76}" presName="sp" presStyleCnt="0"/>
      <dgm:spPr/>
    </dgm:pt>
    <dgm:pt modelId="{DB48BAD2-7DC5-447D-A87E-A3123AD30862}" type="pres">
      <dgm:prSet presAssocID="{8B39D61D-D67B-4621-A0CD-5053693AE3D8}" presName="linNode" presStyleCnt="0"/>
      <dgm:spPr/>
    </dgm:pt>
    <dgm:pt modelId="{F80EF62A-755F-4B39-A08F-CEB92673AE85}" type="pres">
      <dgm:prSet presAssocID="{8B39D61D-D67B-4621-A0CD-5053693AE3D8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012C1512-FE05-451F-8495-E47AE4ECFAD7}" type="presOf" srcId="{67C055B4-218C-43EC-8C75-1DD0B36C4D71}" destId="{FDC4A8DB-F764-4A18-8D04-1D9BC21636AA}" srcOrd="0" destOrd="0" presId="urn:microsoft.com/office/officeart/2005/8/layout/vList5"/>
    <dgm:cxn modelId="{D6DEBC12-31C5-4F9D-96BF-5BD32AD8F753}" type="presOf" srcId="{4857F204-B3D2-4E96-8B2E-AC7F90E5CCB0}" destId="{87BB4330-14EB-4DAC-8380-099D164272AC}" srcOrd="0" destOrd="0" presId="urn:microsoft.com/office/officeart/2005/8/layout/vList5"/>
    <dgm:cxn modelId="{1A8C9425-9D20-4D69-AFED-819E93D9A12D}" srcId="{BC0CAB58-F98B-4F5E-850C-7D916BCF9991}" destId="{0D68BF71-D61F-4904-9AF8-EEF9F03BAB32}" srcOrd="0" destOrd="0" parTransId="{94E5027E-6901-41DD-ADF6-8E3AC9050D50}" sibTransId="{341B6268-E3F4-429B-B13D-8C6C3470F1B1}"/>
    <dgm:cxn modelId="{8C06A22F-5FA7-45CA-94D0-D7E0B015507C}" srcId="{BC0CAB58-F98B-4F5E-850C-7D916BCF9991}" destId="{8B39D61D-D67B-4621-A0CD-5053693AE3D8}" srcOrd="6" destOrd="0" parTransId="{E0141D6E-15C2-4B2F-9C2C-1DC1C302FEA7}" sibTransId="{29EEDA41-00A8-4C5D-A849-1B26A44551E7}"/>
    <dgm:cxn modelId="{BDF5BB32-C6A3-482D-967F-D05DDF3C61EC}" type="presOf" srcId="{0D68BF71-D61F-4904-9AF8-EEF9F03BAB32}" destId="{40AC132D-FB35-42D4-9EC4-2A7105AED5E3}" srcOrd="0" destOrd="0" presId="urn:microsoft.com/office/officeart/2005/8/layout/vList5"/>
    <dgm:cxn modelId="{BC636638-7B8C-40F6-89A8-4E489D71D44D}" type="presOf" srcId="{BC0CAB58-F98B-4F5E-850C-7D916BCF9991}" destId="{ECC50451-04AC-487B-907F-30FC3B12AB79}" srcOrd="0" destOrd="0" presId="urn:microsoft.com/office/officeart/2005/8/layout/vList5"/>
    <dgm:cxn modelId="{4A25B667-45E8-41CB-A1F6-FB296CF9588D}" srcId="{BC0CAB58-F98B-4F5E-850C-7D916BCF9991}" destId="{4857F204-B3D2-4E96-8B2E-AC7F90E5CCB0}" srcOrd="2" destOrd="0" parTransId="{7E18FADB-7780-4848-B3E3-DDB9551FB240}" sibTransId="{7CBB3A94-1786-4692-9564-C9B50AD15B27}"/>
    <dgm:cxn modelId="{EE628E6B-F1B1-4EFE-B513-B63864913002}" type="presOf" srcId="{CC495C0B-1855-4801-956B-65D406FEED1C}" destId="{52CC06F6-F750-430C-8FAB-FA896BF89938}" srcOrd="0" destOrd="0" presId="urn:microsoft.com/office/officeart/2005/8/layout/vList5"/>
    <dgm:cxn modelId="{39A52E87-6FFB-43C1-9C25-893F0F8D80D0}" srcId="{BC0CAB58-F98B-4F5E-850C-7D916BCF9991}" destId="{67C055B4-218C-43EC-8C75-1DD0B36C4D71}" srcOrd="1" destOrd="0" parTransId="{1FCD9734-5D67-42FF-97B8-6F202033076E}" sibTransId="{FA7777E4-44CB-4A97-87E9-9AFE1D57B63A}"/>
    <dgm:cxn modelId="{57D2A28E-BC88-45CB-9528-88D80C0D9DBA}" srcId="{BC0CAB58-F98B-4F5E-850C-7D916BCF9991}" destId="{CC495C0B-1855-4801-956B-65D406FEED1C}" srcOrd="3" destOrd="0" parTransId="{BEE5E619-9513-4EEA-A617-86F06BB5D9B1}" sibTransId="{81036C1A-2D51-4589-B542-8D0A6C471AA5}"/>
    <dgm:cxn modelId="{7B28B79A-C8F9-4174-BBD6-648D34A757CB}" type="presOf" srcId="{0F86D9F8-34A4-42FB-8F69-6CF88AF42338}" destId="{75FDADBF-1256-483F-BC97-F00D3445F512}" srcOrd="0" destOrd="0" presId="urn:microsoft.com/office/officeart/2005/8/layout/vList5"/>
    <dgm:cxn modelId="{2F7A2E9E-450A-4B91-BC4A-7EDE8833E68A}" srcId="{BC0CAB58-F98B-4F5E-850C-7D916BCF9991}" destId="{25B875DD-7975-4E5D-A64B-1C6FFAA40CA4}" srcOrd="5" destOrd="0" parTransId="{8CDA0E2D-DCFF-4009-830D-B3168FFF5263}" sibTransId="{1296D445-DCA4-4E5D-A5C5-AAFD11648E76}"/>
    <dgm:cxn modelId="{A50236AC-00F5-4E1C-A7E5-624F46113B7D}" type="presOf" srcId="{8B39D61D-D67B-4621-A0CD-5053693AE3D8}" destId="{F80EF62A-755F-4B39-A08F-CEB92673AE85}" srcOrd="0" destOrd="0" presId="urn:microsoft.com/office/officeart/2005/8/layout/vList5"/>
    <dgm:cxn modelId="{57594EB4-3054-4BDF-AACA-664506174E6F}" srcId="{BC0CAB58-F98B-4F5E-850C-7D916BCF9991}" destId="{0F86D9F8-34A4-42FB-8F69-6CF88AF42338}" srcOrd="4" destOrd="0" parTransId="{20A37142-CC03-41F4-BF41-AFEE12ECD970}" sibTransId="{2A862DC8-1B80-447D-B357-D912AF1B5742}"/>
    <dgm:cxn modelId="{2AC26FB9-62CF-499D-B94C-E4387633A28B}" type="presOf" srcId="{25B875DD-7975-4E5D-A64B-1C6FFAA40CA4}" destId="{0C453958-CDB4-43D7-A12B-8DC1A7E1C0D1}" srcOrd="0" destOrd="0" presId="urn:microsoft.com/office/officeart/2005/8/layout/vList5"/>
    <dgm:cxn modelId="{4D84BC8D-DA40-45EF-92FE-15EAFFA36CC1}" type="presParOf" srcId="{ECC50451-04AC-487B-907F-30FC3B12AB79}" destId="{4C303E0B-E5BA-4E5B-B4F6-BA2EE8BEAAED}" srcOrd="0" destOrd="0" presId="urn:microsoft.com/office/officeart/2005/8/layout/vList5"/>
    <dgm:cxn modelId="{454F208E-0561-4592-959E-F7605EB519FC}" type="presParOf" srcId="{4C303E0B-E5BA-4E5B-B4F6-BA2EE8BEAAED}" destId="{40AC132D-FB35-42D4-9EC4-2A7105AED5E3}" srcOrd="0" destOrd="0" presId="urn:microsoft.com/office/officeart/2005/8/layout/vList5"/>
    <dgm:cxn modelId="{9B2FD0E3-4562-43F5-AFA2-074093A345C8}" type="presParOf" srcId="{ECC50451-04AC-487B-907F-30FC3B12AB79}" destId="{7C184B25-C749-4C63-869C-25AB46969941}" srcOrd="1" destOrd="0" presId="urn:microsoft.com/office/officeart/2005/8/layout/vList5"/>
    <dgm:cxn modelId="{C5E41419-E64D-43CC-9C1A-7A52C3F97149}" type="presParOf" srcId="{ECC50451-04AC-487B-907F-30FC3B12AB79}" destId="{D28464DA-85CC-4CAE-AB9A-B02EC87418EA}" srcOrd="2" destOrd="0" presId="urn:microsoft.com/office/officeart/2005/8/layout/vList5"/>
    <dgm:cxn modelId="{62693D42-BA02-406F-908C-F5248C880ACD}" type="presParOf" srcId="{D28464DA-85CC-4CAE-AB9A-B02EC87418EA}" destId="{FDC4A8DB-F764-4A18-8D04-1D9BC21636AA}" srcOrd="0" destOrd="0" presId="urn:microsoft.com/office/officeart/2005/8/layout/vList5"/>
    <dgm:cxn modelId="{E8B91A11-9795-48BB-8845-C5EA4537FC8B}" type="presParOf" srcId="{ECC50451-04AC-487B-907F-30FC3B12AB79}" destId="{6C20997B-2976-486C-BD61-90F2F448E413}" srcOrd="3" destOrd="0" presId="urn:microsoft.com/office/officeart/2005/8/layout/vList5"/>
    <dgm:cxn modelId="{5B8568C3-C340-47C7-9B5F-423EE0181E3E}" type="presParOf" srcId="{ECC50451-04AC-487B-907F-30FC3B12AB79}" destId="{3758496E-2A5A-4956-B532-C44DA42E695F}" srcOrd="4" destOrd="0" presId="urn:microsoft.com/office/officeart/2005/8/layout/vList5"/>
    <dgm:cxn modelId="{D33A4DD2-682B-49E0-8F53-E5CB1195023A}" type="presParOf" srcId="{3758496E-2A5A-4956-B532-C44DA42E695F}" destId="{87BB4330-14EB-4DAC-8380-099D164272AC}" srcOrd="0" destOrd="0" presId="urn:microsoft.com/office/officeart/2005/8/layout/vList5"/>
    <dgm:cxn modelId="{9D2D5645-0F1A-422A-8C14-CF318A231D39}" type="presParOf" srcId="{ECC50451-04AC-487B-907F-30FC3B12AB79}" destId="{0CB72EC0-8DB6-47E1-B0FA-C0E9E716872D}" srcOrd="5" destOrd="0" presId="urn:microsoft.com/office/officeart/2005/8/layout/vList5"/>
    <dgm:cxn modelId="{691B46F2-7F9A-46D7-A3EB-E799981D52A3}" type="presParOf" srcId="{ECC50451-04AC-487B-907F-30FC3B12AB79}" destId="{7AD97914-F4E7-466A-9152-30E4C5A28B6C}" srcOrd="6" destOrd="0" presId="urn:microsoft.com/office/officeart/2005/8/layout/vList5"/>
    <dgm:cxn modelId="{ABA60DD6-920E-4D6C-AF1A-AC64A64D632F}" type="presParOf" srcId="{7AD97914-F4E7-466A-9152-30E4C5A28B6C}" destId="{52CC06F6-F750-430C-8FAB-FA896BF89938}" srcOrd="0" destOrd="0" presId="urn:microsoft.com/office/officeart/2005/8/layout/vList5"/>
    <dgm:cxn modelId="{2104466A-8FC5-4BA7-A63C-FF390EBD49F0}" type="presParOf" srcId="{ECC50451-04AC-487B-907F-30FC3B12AB79}" destId="{29FD782B-586B-41E2-BEBD-C33160A2061E}" srcOrd="7" destOrd="0" presId="urn:microsoft.com/office/officeart/2005/8/layout/vList5"/>
    <dgm:cxn modelId="{2297F4CD-D634-455B-864C-BE9E54A16D09}" type="presParOf" srcId="{ECC50451-04AC-487B-907F-30FC3B12AB79}" destId="{FEA66C01-D359-4CA4-A021-BB723CBE464E}" srcOrd="8" destOrd="0" presId="urn:microsoft.com/office/officeart/2005/8/layout/vList5"/>
    <dgm:cxn modelId="{418B7EC5-811E-4DAC-9E9E-031D9F4FA5C4}" type="presParOf" srcId="{FEA66C01-D359-4CA4-A021-BB723CBE464E}" destId="{75FDADBF-1256-483F-BC97-F00D3445F512}" srcOrd="0" destOrd="0" presId="urn:microsoft.com/office/officeart/2005/8/layout/vList5"/>
    <dgm:cxn modelId="{3BD6FE03-6F47-4D06-8C38-FBEA823C8451}" type="presParOf" srcId="{ECC50451-04AC-487B-907F-30FC3B12AB79}" destId="{724A2B5B-80B8-41F9-A040-A6B8E07899A1}" srcOrd="9" destOrd="0" presId="urn:microsoft.com/office/officeart/2005/8/layout/vList5"/>
    <dgm:cxn modelId="{78B61A00-A954-42AE-BEAD-9BD77D422163}" type="presParOf" srcId="{ECC50451-04AC-487B-907F-30FC3B12AB79}" destId="{CC5CBB0F-7EEA-4CC6-87B6-AB012D3A257B}" srcOrd="10" destOrd="0" presId="urn:microsoft.com/office/officeart/2005/8/layout/vList5"/>
    <dgm:cxn modelId="{F2012B3D-AA5F-4259-A95C-E1A6C64F4CEC}" type="presParOf" srcId="{CC5CBB0F-7EEA-4CC6-87B6-AB012D3A257B}" destId="{0C453958-CDB4-43D7-A12B-8DC1A7E1C0D1}" srcOrd="0" destOrd="0" presId="urn:microsoft.com/office/officeart/2005/8/layout/vList5"/>
    <dgm:cxn modelId="{70855C09-CE04-4454-A69D-B9115E5BF2D8}" type="presParOf" srcId="{ECC50451-04AC-487B-907F-30FC3B12AB79}" destId="{81D4A449-D800-41F0-9F88-5CBB2E42E82F}" srcOrd="11" destOrd="0" presId="urn:microsoft.com/office/officeart/2005/8/layout/vList5"/>
    <dgm:cxn modelId="{80E88E50-38BA-4091-96B7-A5D1DD6FA63D}" type="presParOf" srcId="{ECC50451-04AC-487B-907F-30FC3B12AB79}" destId="{DB48BAD2-7DC5-447D-A87E-A3123AD30862}" srcOrd="12" destOrd="0" presId="urn:microsoft.com/office/officeart/2005/8/layout/vList5"/>
    <dgm:cxn modelId="{50C1CF86-FA54-4D5B-B440-64D5329D3CFB}" type="presParOf" srcId="{DB48BAD2-7DC5-447D-A87E-A3123AD30862}" destId="{F80EF62A-755F-4B39-A08F-CEB92673AE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75BE1-8BBC-4B5C-8996-B391B2CD45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D6789-ACA5-4220-ADA4-C2CE547710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sector is the minimum storage unit of a hard drive.</a:t>
          </a:r>
        </a:p>
      </dgm:t>
    </dgm:pt>
    <dgm:pt modelId="{C4E9B8BF-0CFC-47BB-B292-54FC1DAFDC42}" type="parTrans" cxnId="{152CC383-C8BD-4318-9480-A5B89EA6CB14}">
      <dgm:prSet/>
      <dgm:spPr/>
      <dgm:t>
        <a:bodyPr/>
        <a:lstStyle/>
        <a:p>
          <a:endParaRPr lang="en-US"/>
        </a:p>
      </dgm:t>
    </dgm:pt>
    <dgm:pt modelId="{D6FE0325-B9D3-4234-B773-FCCC0ED12CA1}" type="sibTrans" cxnId="{152CC383-C8BD-4318-9480-A5B89EA6CB14}">
      <dgm:prSet/>
      <dgm:spPr/>
      <dgm:t>
        <a:bodyPr/>
        <a:lstStyle/>
        <a:p>
          <a:endParaRPr lang="en-US"/>
        </a:p>
      </dgm:t>
    </dgm:pt>
    <dgm:pt modelId="{54D5C1DE-9308-4109-98CC-7CBC50663B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Files occupy an integral number of sectors regardless of the file's actual size. </a:t>
          </a:r>
        </a:p>
      </dgm:t>
    </dgm:pt>
    <dgm:pt modelId="{3CEAF8FE-DD8C-4371-AEDD-B5B3C5E1CDFE}" type="parTrans" cxnId="{574ECA39-7244-4983-BCF6-6B7BB734C9C5}">
      <dgm:prSet/>
      <dgm:spPr/>
      <dgm:t>
        <a:bodyPr/>
        <a:lstStyle/>
        <a:p>
          <a:endParaRPr lang="en-US"/>
        </a:p>
      </dgm:t>
    </dgm:pt>
    <dgm:pt modelId="{8B24F3FD-D90C-421D-93F1-445D58D850E8}" type="sibTrans" cxnId="{574ECA39-7244-4983-BCF6-6B7BB734C9C5}">
      <dgm:prSet/>
      <dgm:spPr/>
      <dgm:t>
        <a:bodyPr/>
        <a:lstStyle/>
        <a:p>
          <a:endParaRPr lang="en-US"/>
        </a:p>
      </dgm:t>
    </dgm:pt>
    <dgm:pt modelId="{2BA17CDF-0F8D-4101-B661-3641AE98FF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# bytes per sector =512 Bytes</a:t>
          </a:r>
        </a:p>
      </dgm:t>
    </dgm:pt>
    <dgm:pt modelId="{E616FEC6-6A73-4191-AA14-661763521126}" type="parTrans" cxnId="{8E2E78CB-9F61-4AEE-855C-AAAADF45CE66}">
      <dgm:prSet/>
      <dgm:spPr/>
      <dgm:t>
        <a:bodyPr/>
        <a:lstStyle/>
        <a:p>
          <a:endParaRPr lang="en-US"/>
        </a:p>
      </dgm:t>
    </dgm:pt>
    <dgm:pt modelId="{ADA129FC-21F2-4016-90F7-BB8E75A1B2C6}" type="sibTrans" cxnId="{8E2E78CB-9F61-4AEE-855C-AAAADF45CE66}">
      <dgm:prSet/>
      <dgm:spPr/>
      <dgm:t>
        <a:bodyPr/>
        <a:lstStyle/>
        <a:p>
          <a:endParaRPr lang="en-US"/>
        </a:p>
      </dgm:t>
    </dgm:pt>
    <dgm:pt modelId="{D639ED19-B39F-48B4-BAC6-318360ECD9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 byte = one character (ASCII)</a:t>
          </a:r>
        </a:p>
      </dgm:t>
    </dgm:pt>
    <dgm:pt modelId="{5556125A-D4E9-464E-B9D4-15618ACE060B}" type="parTrans" cxnId="{07369712-9FA4-42EA-A117-CD8FA6832F80}">
      <dgm:prSet/>
      <dgm:spPr/>
      <dgm:t>
        <a:bodyPr/>
        <a:lstStyle/>
        <a:p>
          <a:endParaRPr lang="en-US"/>
        </a:p>
      </dgm:t>
    </dgm:pt>
    <dgm:pt modelId="{5890C535-4119-47C9-A407-0C7742B47B06}" type="sibTrans" cxnId="{07369712-9FA4-42EA-A117-CD8FA6832F80}">
      <dgm:prSet/>
      <dgm:spPr/>
      <dgm:t>
        <a:bodyPr/>
        <a:lstStyle/>
        <a:p>
          <a:endParaRPr lang="en-US"/>
        </a:p>
      </dgm:t>
    </dgm:pt>
    <dgm:pt modelId="{F2418EF4-3C4F-46E7-9949-B8AA85D3C625}" type="pres">
      <dgm:prSet presAssocID="{56A75BE1-8BBC-4B5C-8996-B391B2CD453A}" presName="root" presStyleCnt="0">
        <dgm:presLayoutVars>
          <dgm:dir/>
          <dgm:resizeHandles val="exact"/>
        </dgm:presLayoutVars>
      </dgm:prSet>
      <dgm:spPr/>
    </dgm:pt>
    <dgm:pt modelId="{4D1461F2-65A8-4AC9-92FA-D8A6BE7B5FF3}" type="pres">
      <dgm:prSet presAssocID="{656D6789-ACA5-4220-ADA4-C2CE547710C4}" presName="compNode" presStyleCnt="0"/>
      <dgm:spPr/>
    </dgm:pt>
    <dgm:pt modelId="{B69EE1A8-5414-42AF-9FE3-15EAEBAF9172}" type="pres">
      <dgm:prSet presAssocID="{656D6789-ACA5-4220-ADA4-C2CE547710C4}" presName="bgRect" presStyleLbl="bgShp" presStyleIdx="0" presStyleCnt="3"/>
      <dgm:spPr/>
    </dgm:pt>
    <dgm:pt modelId="{67F03EB5-9092-4A9A-9907-CEF0272B957D}" type="pres">
      <dgm:prSet presAssocID="{656D6789-ACA5-4220-ADA4-C2CE547710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45F7279-9343-4654-BFF2-32E6793BB175}" type="pres">
      <dgm:prSet presAssocID="{656D6789-ACA5-4220-ADA4-C2CE547710C4}" presName="spaceRect" presStyleCnt="0"/>
      <dgm:spPr/>
    </dgm:pt>
    <dgm:pt modelId="{F7F2B596-1E28-4DEF-A30C-C6AFCFFD341B}" type="pres">
      <dgm:prSet presAssocID="{656D6789-ACA5-4220-ADA4-C2CE547710C4}" presName="parTx" presStyleLbl="revTx" presStyleIdx="0" presStyleCnt="4">
        <dgm:presLayoutVars>
          <dgm:chMax val="0"/>
          <dgm:chPref val="0"/>
        </dgm:presLayoutVars>
      </dgm:prSet>
      <dgm:spPr/>
    </dgm:pt>
    <dgm:pt modelId="{2BF00C16-BECE-42E5-B166-D494AA70759F}" type="pres">
      <dgm:prSet presAssocID="{D6FE0325-B9D3-4234-B773-FCCC0ED12CA1}" presName="sibTrans" presStyleCnt="0"/>
      <dgm:spPr/>
    </dgm:pt>
    <dgm:pt modelId="{2FD8F9FC-5A8D-4F61-A736-C07D5B15DA86}" type="pres">
      <dgm:prSet presAssocID="{54D5C1DE-9308-4109-98CC-7CBC50663B24}" presName="compNode" presStyleCnt="0"/>
      <dgm:spPr/>
    </dgm:pt>
    <dgm:pt modelId="{E5410025-E3DB-40A9-97F2-EF0228BD3547}" type="pres">
      <dgm:prSet presAssocID="{54D5C1DE-9308-4109-98CC-7CBC50663B24}" presName="bgRect" presStyleLbl="bgShp" presStyleIdx="1" presStyleCnt="3"/>
      <dgm:spPr/>
    </dgm:pt>
    <dgm:pt modelId="{75C1B07E-4F06-4C8D-85ED-57CB949DE089}" type="pres">
      <dgm:prSet presAssocID="{54D5C1DE-9308-4109-98CC-7CBC50663B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9354DD9-6D29-4FED-8790-82A50AA3AF21}" type="pres">
      <dgm:prSet presAssocID="{54D5C1DE-9308-4109-98CC-7CBC50663B24}" presName="spaceRect" presStyleCnt="0"/>
      <dgm:spPr/>
    </dgm:pt>
    <dgm:pt modelId="{A37BF702-B63D-47F7-B561-E33765FD6451}" type="pres">
      <dgm:prSet presAssocID="{54D5C1DE-9308-4109-98CC-7CBC50663B24}" presName="parTx" presStyleLbl="revTx" presStyleIdx="1" presStyleCnt="4">
        <dgm:presLayoutVars>
          <dgm:chMax val="0"/>
          <dgm:chPref val="0"/>
        </dgm:presLayoutVars>
      </dgm:prSet>
      <dgm:spPr/>
    </dgm:pt>
    <dgm:pt modelId="{36FD02B5-1415-46EC-A45A-1B18D9DE2434}" type="pres">
      <dgm:prSet presAssocID="{8B24F3FD-D90C-421D-93F1-445D58D850E8}" presName="sibTrans" presStyleCnt="0"/>
      <dgm:spPr/>
    </dgm:pt>
    <dgm:pt modelId="{E03F6D23-BF3D-4FCE-9931-19C1DF8FE3CC}" type="pres">
      <dgm:prSet presAssocID="{2BA17CDF-0F8D-4101-B661-3641AE98FF14}" presName="compNode" presStyleCnt="0"/>
      <dgm:spPr/>
    </dgm:pt>
    <dgm:pt modelId="{58BC7D34-2D44-4EF4-B20D-43640666E245}" type="pres">
      <dgm:prSet presAssocID="{2BA17CDF-0F8D-4101-B661-3641AE98FF14}" presName="bgRect" presStyleLbl="bgShp" presStyleIdx="2" presStyleCnt="3"/>
      <dgm:spPr/>
    </dgm:pt>
    <dgm:pt modelId="{38FCE582-E318-46DA-94B5-333400374E32}" type="pres">
      <dgm:prSet presAssocID="{2BA17CDF-0F8D-4101-B661-3641AE98FF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46DC884-EFCB-4C90-BC40-F9BE733734F6}" type="pres">
      <dgm:prSet presAssocID="{2BA17CDF-0F8D-4101-B661-3641AE98FF14}" presName="spaceRect" presStyleCnt="0"/>
      <dgm:spPr/>
    </dgm:pt>
    <dgm:pt modelId="{855066CF-64BB-4EA3-8A92-F23D75BA3DF3}" type="pres">
      <dgm:prSet presAssocID="{2BA17CDF-0F8D-4101-B661-3641AE98FF14}" presName="parTx" presStyleLbl="revTx" presStyleIdx="2" presStyleCnt="4">
        <dgm:presLayoutVars>
          <dgm:chMax val="0"/>
          <dgm:chPref val="0"/>
        </dgm:presLayoutVars>
      </dgm:prSet>
      <dgm:spPr/>
    </dgm:pt>
    <dgm:pt modelId="{89F63D25-F70E-465E-8272-286E2D559E76}" type="pres">
      <dgm:prSet presAssocID="{2BA17CDF-0F8D-4101-B661-3641AE98FF14}" presName="desTx" presStyleLbl="revTx" presStyleIdx="3" presStyleCnt="4">
        <dgm:presLayoutVars/>
      </dgm:prSet>
      <dgm:spPr/>
    </dgm:pt>
  </dgm:ptLst>
  <dgm:cxnLst>
    <dgm:cxn modelId="{E5E1870C-0B04-47D7-8710-EF14B7BC8CB0}" type="presOf" srcId="{656D6789-ACA5-4220-ADA4-C2CE547710C4}" destId="{F7F2B596-1E28-4DEF-A30C-C6AFCFFD341B}" srcOrd="0" destOrd="0" presId="urn:microsoft.com/office/officeart/2018/2/layout/IconVerticalSolidList"/>
    <dgm:cxn modelId="{07369712-9FA4-42EA-A117-CD8FA6832F80}" srcId="{2BA17CDF-0F8D-4101-B661-3641AE98FF14}" destId="{D639ED19-B39F-48B4-BAC6-318360ECD944}" srcOrd="0" destOrd="0" parTransId="{5556125A-D4E9-464E-B9D4-15618ACE060B}" sibTransId="{5890C535-4119-47C9-A407-0C7742B47B06}"/>
    <dgm:cxn modelId="{574ECA39-7244-4983-BCF6-6B7BB734C9C5}" srcId="{56A75BE1-8BBC-4B5C-8996-B391B2CD453A}" destId="{54D5C1DE-9308-4109-98CC-7CBC50663B24}" srcOrd="1" destOrd="0" parTransId="{3CEAF8FE-DD8C-4371-AEDD-B5B3C5E1CDFE}" sibTransId="{8B24F3FD-D90C-421D-93F1-445D58D850E8}"/>
    <dgm:cxn modelId="{74BC354E-D5A1-481B-AFAD-18F0BAC9ACF6}" type="presOf" srcId="{D639ED19-B39F-48B4-BAC6-318360ECD944}" destId="{89F63D25-F70E-465E-8272-286E2D559E76}" srcOrd="0" destOrd="0" presId="urn:microsoft.com/office/officeart/2018/2/layout/IconVerticalSolidList"/>
    <dgm:cxn modelId="{22ADA375-5F9D-4185-AC22-958971A3132F}" type="presOf" srcId="{56A75BE1-8BBC-4B5C-8996-B391B2CD453A}" destId="{F2418EF4-3C4F-46E7-9949-B8AA85D3C625}" srcOrd="0" destOrd="0" presId="urn:microsoft.com/office/officeart/2018/2/layout/IconVerticalSolidList"/>
    <dgm:cxn modelId="{152CC383-C8BD-4318-9480-A5B89EA6CB14}" srcId="{56A75BE1-8BBC-4B5C-8996-B391B2CD453A}" destId="{656D6789-ACA5-4220-ADA4-C2CE547710C4}" srcOrd="0" destOrd="0" parTransId="{C4E9B8BF-0CFC-47BB-B292-54FC1DAFDC42}" sibTransId="{D6FE0325-B9D3-4234-B773-FCCC0ED12CA1}"/>
    <dgm:cxn modelId="{0B891E8E-2D57-4143-8F6C-F474472AC037}" type="presOf" srcId="{54D5C1DE-9308-4109-98CC-7CBC50663B24}" destId="{A37BF702-B63D-47F7-B561-E33765FD6451}" srcOrd="0" destOrd="0" presId="urn:microsoft.com/office/officeart/2018/2/layout/IconVerticalSolidList"/>
    <dgm:cxn modelId="{EA3ED1B5-D3F7-443A-AD0D-97FC25C0C4D7}" type="presOf" srcId="{2BA17CDF-0F8D-4101-B661-3641AE98FF14}" destId="{855066CF-64BB-4EA3-8A92-F23D75BA3DF3}" srcOrd="0" destOrd="0" presId="urn:microsoft.com/office/officeart/2018/2/layout/IconVerticalSolidList"/>
    <dgm:cxn modelId="{8E2E78CB-9F61-4AEE-855C-AAAADF45CE66}" srcId="{56A75BE1-8BBC-4B5C-8996-B391B2CD453A}" destId="{2BA17CDF-0F8D-4101-B661-3641AE98FF14}" srcOrd="2" destOrd="0" parTransId="{E616FEC6-6A73-4191-AA14-661763521126}" sibTransId="{ADA129FC-21F2-4016-90F7-BB8E75A1B2C6}"/>
    <dgm:cxn modelId="{81BD1726-A6C6-44B5-BFD9-D19500DA819D}" type="presParOf" srcId="{F2418EF4-3C4F-46E7-9949-B8AA85D3C625}" destId="{4D1461F2-65A8-4AC9-92FA-D8A6BE7B5FF3}" srcOrd="0" destOrd="0" presId="urn:microsoft.com/office/officeart/2018/2/layout/IconVerticalSolidList"/>
    <dgm:cxn modelId="{8C0F3148-F473-4534-BE70-39EA29C2907D}" type="presParOf" srcId="{4D1461F2-65A8-4AC9-92FA-D8A6BE7B5FF3}" destId="{B69EE1A8-5414-42AF-9FE3-15EAEBAF9172}" srcOrd="0" destOrd="0" presId="urn:microsoft.com/office/officeart/2018/2/layout/IconVerticalSolidList"/>
    <dgm:cxn modelId="{A95CC281-CC52-47F2-A50D-166996A6FF3E}" type="presParOf" srcId="{4D1461F2-65A8-4AC9-92FA-D8A6BE7B5FF3}" destId="{67F03EB5-9092-4A9A-9907-CEF0272B957D}" srcOrd="1" destOrd="0" presId="urn:microsoft.com/office/officeart/2018/2/layout/IconVerticalSolidList"/>
    <dgm:cxn modelId="{B6490112-C79A-4280-8217-3511B2905654}" type="presParOf" srcId="{4D1461F2-65A8-4AC9-92FA-D8A6BE7B5FF3}" destId="{445F7279-9343-4654-BFF2-32E6793BB175}" srcOrd="2" destOrd="0" presId="urn:microsoft.com/office/officeart/2018/2/layout/IconVerticalSolidList"/>
    <dgm:cxn modelId="{40029645-3DD8-4A69-92A0-FA0D27493447}" type="presParOf" srcId="{4D1461F2-65A8-4AC9-92FA-D8A6BE7B5FF3}" destId="{F7F2B596-1E28-4DEF-A30C-C6AFCFFD341B}" srcOrd="3" destOrd="0" presId="urn:microsoft.com/office/officeart/2018/2/layout/IconVerticalSolidList"/>
    <dgm:cxn modelId="{68D06DFA-675F-40B2-B4DB-77DDFEB0D442}" type="presParOf" srcId="{F2418EF4-3C4F-46E7-9949-B8AA85D3C625}" destId="{2BF00C16-BECE-42E5-B166-D494AA70759F}" srcOrd="1" destOrd="0" presId="urn:microsoft.com/office/officeart/2018/2/layout/IconVerticalSolidList"/>
    <dgm:cxn modelId="{35029691-2427-4F4B-B481-BCEC1FC31654}" type="presParOf" srcId="{F2418EF4-3C4F-46E7-9949-B8AA85D3C625}" destId="{2FD8F9FC-5A8D-4F61-A736-C07D5B15DA86}" srcOrd="2" destOrd="0" presId="urn:microsoft.com/office/officeart/2018/2/layout/IconVerticalSolidList"/>
    <dgm:cxn modelId="{4AC9997B-7D11-4DE5-A438-9B9B79168C03}" type="presParOf" srcId="{2FD8F9FC-5A8D-4F61-A736-C07D5B15DA86}" destId="{E5410025-E3DB-40A9-97F2-EF0228BD3547}" srcOrd="0" destOrd="0" presId="urn:microsoft.com/office/officeart/2018/2/layout/IconVerticalSolidList"/>
    <dgm:cxn modelId="{DEF773A5-400B-4FF4-8FCA-C646C1035DF6}" type="presParOf" srcId="{2FD8F9FC-5A8D-4F61-A736-C07D5B15DA86}" destId="{75C1B07E-4F06-4C8D-85ED-57CB949DE089}" srcOrd="1" destOrd="0" presId="urn:microsoft.com/office/officeart/2018/2/layout/IconVerticalSolidList"/>
    <dgm:cxn modelId="{AE543A65-757A-40DC-803D-AE642BA435B0}" type="presParOf" srcId="{2FD8F9FC-5A8D-4F61-A736-C07D5B15DA86}" destId="{69354DD9-6D29-4FED-8790-82A50AA3AF21}" srcOrd="2" destOrd="0" presId="urn:microsoft.com/office/officeart/2018/2/layout/IconVerticalSolidList"/>
    <dgm:cxn modelId="{E0C0D7BE-16EA-47DC-BB22-67DBFCA7E7D7}" type="presParOf" srcId="{2FD8F9FC-5A8D-4F61-A736-C07D5B15DA86}" destId="{A37BF702-B63D-47F7-B561-E33765FD6451}" srcOrd="3" destOrd="0" presId="urn:microsoft.com/office/officeart/2018/2/layout/IconVerticalSolidList"/>
    <dgm:cxn modelId="{C0B59D3D-C9CD-4416-B052-C366958C4AAA}" type="presParOf" srcId="{F2418EF4-3C4F-46E7-9949-B8AA85D3C625}" destId="{36FD02B5-1415-46EC-A45A-1B18D9DE2434}" srcOrd="3" destOrd="0" presId="urn:microsoft.com/office/officeart/2018/2/layout/IconVerticalSolidList"/>
    <dgm:cxn modelId="{3A292DEB-FA2D-4902-9E1D-2CE3A0638E23}" type="presParOf" srcId="{F2418EF4-3C4F-46E7-9949-B8AA85D3C625}" destId="{E03F6D23-BF3D-4FCE-9931-19C1DF8FE3CC}" srcOrd="4" destOrd="0" presId="urn:microsoft.com/office/officeart/2018/2/layout/IconVerticalSolidList"/>
    <dgm:cxn modelId="{544B9997-256C-422E-A045-3DFEA980B456}" type="presParOf" srcId="{E03F6D23-BF3D-4FCE-9931-19C1DF8FE3CC}" destId="{58BC7D34-2D44-4EF4-B20D-43640666E245}" srcOrd="0" destOrd="0" presId="urn:microsoft.com/office/officeart/2018/2/layout/IconVerticalSolidList"/>
    <dgm:cxn modelId="{3AA2AD60-DC08-46D6-9751-1457FEC41107}" type="presParOf" srcId="{E03F6D23-BF3D-4FCE-9931-19C1DF8FE3CC}" destId="{38FCE582-E318-46DA-94B5-333400374E32}" srcOrd="1" destOrd="0" presId="urn:microsoft.com/office/officeart/2018/2/layout/IconVerticalSolidList"/>
    <dgm:cxn modelId="{F3CB8E76-9BE4-49EF-8B50-0376A263FE5D}" type="presParOf" srcId="{E03F6D23-BF3D-4FCE-9931-19C1DF8FE3CC}" destId="{346DC884-EFCB-4C90-BC40-F9BE733734F6}" srcOrd="2" destOrd="0" presId="urn:microsoft.com/office/officeart/2018/2/layout/IconVerticalSolidList"/>
    <dgm:cxn modelId="{85C27FA2-973D-44C4-B6E4-9BD69D672989}" type="presParOf" srcId="{E03F6D23-BF3D-4FCE-9931-19C1DF8FE3CC}" destId="{855066CF-64BB-4EA3-8A92-F23D75BA3DF3}" srcOrd="3" destOrd="0" presId="urn:microsoft.com/office/officeart/2018/2/layout/IconVerticalSolidList"/>
    <dgm:cxn modelId="{04FB5AC1-3267-474C-82B3-B13A8CC0E55C}" type="presParOf" srcId="{E03F6D23-BF3D-4FCE-9931-19C1DF8FE3CC}" destId="{89F63D25-F70E-465E-8272-286E2D559E7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5C18A-131F-4C8D-8492-3587B54F60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990C6E-3A7F-42CA-83D2-B2E3D1A9B936}">
      <dgm:prSet/>
      <dgm:spPr/>
      <dgm:t>
        <a:bodyPr/>
        <a:lstStyle/>
        <a:p>
          <a:r>
            <a:rPr lang="en-US"/>
            <a:t>MBR: 1980s</a:t>
          </a:r>
        </a:p>
      </dgm:t>
    </dgm:pt>
    <dgm:pt modelId="{FEBECAD2-8A54-4B91-A103-A57271F39E5A}" type="parTrans" cxnId="{CF63EF76-A9AC-4AC8-8433-8D0ED2952D66}">
      <dgm:prSet/>
      <dgm:spPr/>
      <dgm:t>
        <a:bodyPr/>
        <a:lstStyle/>
        <a:p>
          <a:endParaRPr lang="en-US"/>
        </a:p>
      </dgm:t>
    </dgm:pt>
    <dgm:pt modelId="{2EF2F5E9-4621-47F5-A049-D49C7A555046}" type="sibTrans" cxnId="{CF63EF76-A9AC-4AC8-8433-8D0ED2952D66}">
      <dgm:prSet/>
      <dgm:spPr/>
      <dgm:t>
        <a:bodyPr/>
        <a:lstStyle/>
        <a:p>
          <a:endParaRPr lang="en-US"/>
        </a:p>
      </dgm:t>
    </dgm:pt>
    <dgm:pt modelId="{62AB73F0-3051-458A-BF9F-430916932C59}">
      <dgm:prSet/>
      <dgm:spPr/>
      <dgm:t>
        <a:bodyPr/>
        <a:lstStyle/>
        <a:p>
          <a:r>
            <a:rPr lang="en-US"/>
            <a:t>Allow up to a maximum of 2 TB </a:t>
          </a:r>
        </a:p>
      </dgm:t>
    </dgm:pt>
    <dgm:pt modelId="{0C886245-3F91-426E-A55F-16A0C2935BF3}" type="parTrans" cxnId="{DD5D65E2-03F0-4437-A2F2-8BAB96B153A2}">
      <dgm:prSet/>
      <dgm:spPr/>
      <dgm:t>
        <a:bodyPr/>
        <a:lstStyle/>
        <a:p>
          <a:endParaRPr lang="en-US"/>
        </a:p>
      </dgm:t>
    </dgm:pt>
    <dgm:pt modelId="{C7A1D4D9-A972-4262-95AA-ABFEB7BDB781}" type="sibTrans" cxnId="{DD5D65E2-03F0-4437-A2F2-8BAB96B153A2}">
      <dgm:prSet/>
      <dgm:spPr/>
      <dgm:t>
        <a:bodyPr/>
        <a:lstStyle/>
        <a:p>
          <a:endParaRPr lang="en-US"/>
        </a:p>
      </dgm:t>
    </dgm:pt>
    <dgm:pt modelId="{D15E6C10-3A52-4C63-93D4-6C25BD762781}">
      <dgm:prSet/>
      <dgm:spPr/>
      <dgm:t>
        <a:bodyPr/>
        <a:lstStyle/>
        <a:p>
          <a:r>
            <a:rPr lang="en-US"/>
            <a:t>GPT: maximum size is 9.4 ZB</a:t>
          </a:r>
        </a:p>
      </dgm:t>
    </dgm:pt>
    <dgm:pt modelId="{3852E624-E199-4178-8824-16C7F96E4129}" type="parTrans" cxnId="{AD0642F6-956D-4E51-B5EC-0999D407C208}">
      <dgm:prSet/>
      <dgm:spPr/>
      <dgm:t>
        <a:bodyPr/>
        <a:lstStyle/>
        <a:p>
          <a:endParaRPr lang="en-US"/>
        </a:p>
      </dgm:t>
    </dgm:pt>
    <dgm:pt modelId="{AC3DE499-185E-413A-A82B-F12C7EEFC283}" type="sibTrans" cxnId="{AD0642F6-956D-4E51-B5EC-0999D407C208}">
      <dgm:prSet/>
      <dgm:spPr/>
      <dgm:t>
        <a:bodyPr/>
        <a:lstStyle/>
        <a:p>
          <a:endParaRPr lang="en-US"/>
        </a:p>
      </dgm:t>
    </dgm:pt>
    <dgm:pt modelId="{330B4629-A55F-44CF-B1A9-647A90A9417A}">
      <dgm:prSet/>
      <dgm:spPr/>
      <dgm:t>
        <a:bodyPr/>
        <a:lstStyle/>
        <a:p>
          <a:r>
            <a:rPr lang="en-US"/>
            <a:t>1ZB=1024TB</a:t>
          </a:r>
        </a:p>
      </dgm:t>
    </dgm:pt>
    <dgm:pt modelId="{766E267E-9CA9-4AED-9CA2-BF4D73AC8D14}" type="parTrans" cxnId="{94408BA9-1838-4EA2-A446-1F960C74E467}">
      <dgm:prSet/>
      <dgm:spPr/>
      <dgm:t>
        <a:bodyPr/>
        <a:lstStyle/>
        <a:p>
          <a:endParaRPr lang="en-US"/>
        </a:p>
      </dgm:t>
    </dgm:pt>
    <dgm:pt modelId="{16C4389D-8268-4423-88ED-C892A7DE7539}" type="sibTrans" cxnId="{94408BA9-1838-4EA2-A446-1F960C74E467}">
      <dgm:prSet/>
      <dgm:spPr/>
      <dgm:t>
        <a:bodyPr/>
        <a:lstStyle/>
        <a:p>
          <a:endParaRPr lang="en-US"/>
        </a:p>
      </dgm:t>
    </dgm:pt>
    <dgm:pt modelId="{A1559E4E-9276-4710-B1B7-8C1DCCE187E8}">
      <dgm:prSet/>
      <dgm:spPr/>
      <dgm:t>
        <a:bodyPr/>
        <a:lstStyle/>
        <a:p>
          <a:r>
            <a:rPr lang="en-US"/>
            <a:t>logical block addressing (LBA)</a:t>
          </a:r>
        </a:p>
      </dgm:t>
    </dgm:pt>
    <dgm:pt modelId="{6ACB89A1-6690-4A1C-8616-7BEF61A7C39C}" type="parTrans" cxnId="{818D58A2-84E6-4A9E-B4B1-681017AFBCFD}">
      <dgm:prSet/>
      <dgm:spPr/>
      <dgm:t>
        <a:bodyPr/>
        <a:lstStyle/>
        <a:p>
          <a:endParaRPr lang="en-US"/>
        </a:p>
      </dgm:t>
    </dgm:pt>
    <dgm:pt modelId="{9F227965-81F5-4DA1-ACF7-651EAD1C54C7}" type="sibTrans" cxnId="{818D58A2-84E6-4A9E-B4B1-681017AFBCFD}">
      <dgm:prSet/>
      <dgm:spPr/>
      <dgm:t>
        <a:bodyPr/>
        <a:lstStyle/>
        <a:p>
          <a:endParaRPr lang="en-US"/>
        </a:p>
      </dgm:t>
    </dgm:pt>
    <dgm:pt modelId="{AF4EC2CB-54D1-4946-B401-8339C324BAD0}">
      <dgm:prSet/>
      <dgm:spPr/>
      <dgm:t>
        <a:bodyPr/>
        <a:lstStyle/>
        <a:p>
          <a:r>
            <a:rPr lang="en-US"/>
            <a:t>Replace CHS </a:t>
          </a:r>
        </a:p>
      </dgm:t>
    </dgm:pt>
    <dgm:pt modelId="{2CD6D7B4-4A03-4B6B-B009-91ED10E62498}" type="parTrans" cxnId="{B21C47C2-B1E4-4237-8BB5-87CA73B9FB2F}">
      <dgm:prSet/>
      <dgm:spPr/>
      <dgm:t>
        <a:bodyPr/>
        <a:lstStyle/>
        <a:p>
          <a:endParaRPr lang="en-US"/>
        </a:p>
      </dgm:t>
    </dgm:pt>
    <dgm:pt modelId="{FBCECC2E-E18E-41A1-A82F-0AA72359DC4A}" type="sibTrans" cxnId="{B21C47C2-B1E4-4237-8BB5-87CA73B9FB2F}">
      <dgm:prSet/>
      <dgm:spPr/>
      <dgm:t>
        <a:bodyPr/>
        <a:lstStyle/>
        <a:p>
          <a:endParaRPr lang="en-US"/>
        </a:p>
      </dgm:t>
    </dgm:pt>
    <dgm:pt modelId="{675C2001-13C6-4572-8411-C4A1D606DE22}" type="pres">
      <dgm:prSet presAssocID="{C2D5C18A-131F-4C8D-8492-3587B54F60CD}" presName="linear" presStyleCnt="0">
        <dgm:presLayoutVars>
          <dgm:animLvl val="lvl"/>
          <dgm:resizeHandles val="exact"/>
        </dgm:presLayoutVars>
      </dgm:prSet>
      <dgm:spPr/>
    </dgm:pt>
    <dgm:pt modelId="{B699D4EE-925B-4B9F-AD8D-B9FDF1F15F2D}" type="pres">
      <dgm:prSet presAssocID="{93990C6E-3A7F-42CA-83D2-B2E3D1A9B9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F7472A-5F8E-4AC2-A699-AAF936CA65B2}" type="pres">
      <dgm:prSet presAssocID="{2EF2F5E9-4621-47F5-A049-D49C7A555046}" presName="spacer" presStyleCnt="0"/>
      <dgm:spPr/>
    </dgm:pt>
    <dgm:pt modelId="{762698F7-A3BA-4B1B-A57A-3FDFD7875EE3}" type="pres">
      <dgm:prSet presAssocID="{62AB73F0-3051-458A-BF9F-430916932C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492DA0-6FA6-421F-819A-D0FFAF324A17}" type="pres">
      <dgm:prSet presAssocID="{C7A1D4D9-A972-4262-95AA-ABFEB7BDB781}" presName="spacer" presStyleCnt="0"/>
      <dgm:spPr/>
    </dgm:pt>
    <dgm:pt modelId="{41998090-D541-4EC9-BC3E-E3CC7A55E1BF}" type="pres">
      <dgm:prSet presAssocID="{D15E6C10-3A52-4C63-93D4-6C25BD7627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CC3C57-3C75-4FED-9829-7D348874FB37}" type="pres">
      <dgm:prSet presAssocID="{D15E6C10-3A52-4C63-93D4-6C25BD762781}" presName="childText" presStyleLbl="revTx" presStyleIdx="0" presStyleCnt="2">
        <dgm:presLayoutVars>
          <dgm:bulletEnabled val="1"/>
        </dgm:presLayoutVars>
      </dgm:prSet>
      <dgm:spPr/>
    </dgm:pt>
    <dgm:pt modelId="{01188FC7-BFED-4313-B686-217734B8B17F}" type="pres">
      <dgm:prSet presAssocID="{A1559E4E-9276-4710-B1B7-8C1DCCE187E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E3514B5-608C-4D16-9328-7DD5A88708B0}" type="pres">
      <dgm:prSet presAssocID="{A1559E4E-9276-4710-B1B7-8C1DCCE187E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6E76334-D7EE-4B19-913F-CEFE4643346A}" type="presOf" srcId="{330B4629-A55F-44CF-B1A9-647A90A9417A}" destId="{43CC3C57-3C75-4FED-9829-7D348874FB37}" srcOrd="0" destOrd="0" presId="urn:microsoft.com/office/officeart/2005/8/layout/vList2"/>
    <dgm:cxn modelId="{FDF3403C-A83B-4E98-AFE6-91EE5875B696}" type="presOf" srcId="{62AB73F0-3051-458A-BF9F-430916932C59}" destId="{762698F7-A3BA-4B1B-A57A-3FDFD7875EE3}" srcOrd="0" destOrd="0" presId="urn:microsoft.com/office/officeart/2005/8/layout/vList2"/>
    <dgm:cxn modelId="{FDA75B62-1D10-43FA-9D56-D5EDEB19DF0A}" type="presOf" srcId="{A1559E4E-9276-4710-B1B7-8C1DCCE187E8}" destId="{01188FC7-BFED-4313-B686-217734B8B17F}" srcOrd="0" destOrd="0" presId="urn:microsoft.com/office/officeart/2005/8/layout/vList2"/>
    <dgm:cxn modelId="{CF63EF76-A9AC-4AC8-8433-8D0ED2952D66}" srcId="{C2D5C18A-131F-4C8D-8492-3587B54F60CD}" destId="{93990C6E-3A7F-42CA-83D2-B2E3D1A9B936}" srcOrd="0" destOrd="0" parTransId="{FEBECAD2-8A54-4B91-A103-A57271F39E5A}" sibTransId="{2EF2F5E9-4621-47F5-A049-D49C7A555046}"/>
    <dgm:cxn modelId="{F5FF8A79-F059-4357-B5D3-0F1CA7D69EDE}" type="presOf" srcId="{AF4EC2CB-54D1-4946-B401-8339C324BAD0}" destId="{1E3514B5-608C-4D16-9328-7DD5A88708B0}" srcOrd="0" destOrd="0" presId="urn:microsoft.com/office/officeart/2005/8/layout/vList2"/>
    <dgm:cxn modelId="{818D58A2-84E6-4A9E-B4B1-681017AFBCFD}" srcId="{C2D5C18A-131F-4C8D-8492-3587B54F60CD}" destId="{A1559E4E-9276-4710-B1B7-8C1DCCE187E8}" srcOrd="3" destOrd="0" parTransId="{6ACB89A1-6690-4A1C-8616-7BEF61A7C39C}" sibTransId="{9F227965-81F5-4DA1-ACF7-651EAD1C54C7}"/>
    <dgm:cxn modelId="{94408BA9-1838-4EA2-A446-1F960C74E467}" srcId="{D15E6C10-3A52-4C63-93D4-6C25BD762781}" destId="{330B4629-A55F-44CF-B1A9-647A90A9417A}" srcOrd="0" destOrd="0" parTransId="{766E267E-9CA9-4AED-9CA2-BF4D73AC8D14}" sibTransId="{16C4389D-8268-4423-88ED-C892A7DE7539}"/>
    <dgm:cxn modelId="{9A973FB2-81D6-44D8-88A1-EFB1C5D8B291}" type="presOf" srcId="{D15E6C10-3A52-4C63-93D4-6C25BD762781}" destId="{41998090-D541-4EC9-BC3E-E3CC7A55E1BF}" srcOrd="0" destOrd="0" presId="urn:microsoft.com/office/officeart/2005/8/layout/vList2"/>
    <dgm:cxn modelId="{B21C47C2-B1E4-4237-8BB5-87CA73B9FB2F}" srcId="{A1559E4E-9276-4710-B1B7-8C1DCCE187E8}" destId="{AF4EC2CB-54D1-4946-B401-8339C324BAD0}" srcOrd="0" destOrd="0" parTransId="{2CD6D7B4-4A03-4B6B-B009-91ED10E62498}" sibTransId="{FBCECC2E-E18E-41A1-A82F-0AA72359DC4A}"/>
    <dgm:cxn modelId="{DD11B0D1-D7B3-489A-8A53-4CDE4DB07226}" type="presOf" srcId="{93990C6E-3A7F-42CA-83D2-B2E3D1A9B936}" destId="{B699D4EE-925B-4B9F-AD8D-B9FDF1F15F2D}" srcOrd="0" destOrd="0" presId="urn:microsoft.com/office/officeart/2005/8/layout/vList2"/>
    <dgm:cxn modelId="{DD5D65E2-03F0-4437-A2F2-8BAB96B153A2}" srcId="{C2D5C18A-131F-4C8D-8492-3587B54F60CD}" destId="{62AB73F0-3051-458A-BF9F-430916932C59}" srcOrd="1" destOrd="0" parTransId="{0C886245-3F91-426E-A55F-16A0C2935BF3}" sibTransId="{C7A1D4D9-A972-4262-95AA-ABFEB7BDB781}"/>
    <dgm:cxn modelId="{AD0642F6-956D-4E51-B5EC-0999D407C208}" srcId="{C2D5C18A-131F-4C8D-8492-3587B54F60CD}" destId="{D15E6C10-3A52-4C63-93D4-6C25BD762781}" srcOrd="2" destOrd="0" parTransId="{3852E624-E199-4178-8824-16C7F96E4129}" sibTransId="{AC3DE499-185E-413A-A82B-F12C7EEFC283}"/>
    <dgm:cxn modelId="{134B53FD-4FFE-40D7-814B-B83CB67AB68A}" type="presOf" srcId="{C2D5C18A-131F-4C8D-8492-3587B54F60CD}" destId="{675C2001-13C6-4572-8411-C4A1D606DE22}" srcOrd="0" destOrd="0" presId="urn:microsoft.com/office/officeart/2005/8/layout/vList2"/>
    <dgm:cxn modelId="{F2B3363B-2BDB-4E70-8ECB-B333067D82E2}" type="presParOf" srcId="{675C2001-13C6-4572-8411-C4A1D606DE22}" destId="{B699D4EE-925B-4B9F-AD8D-B9FDF1F15F2D}" srcOrd="0" destOrd="0" presId="urn:microsoft.com/office/officeart/2005/8/layout/vList2"/>
    <dgm:cxn modelId="{627CE142-2A66-469B-A82A-F54A69E7273C}" type="presParOf" srcId="{675C2001-13C6-4572-8411-C4A1D606DE22}" destId="{29F7472A-5F8E-4AC2-A699-AAF936CA65B2}" srcOrd="1" destOrd="0" presId="urn:microsoft.com/office/officeart/2005/8/layout/vList2"/>
    <dgm:cxn modelId="{97A4C77B-6813-47B3-A4F0-A0A5B5D1781E}" type="presParOf" srcId="{675C2001-13C6-4572-8411-C4A1D606DE22}" destId="{762698F7-A3BA-4B1B-A57A-3FDFD7875EE3}" srcOrd="2" destOrd="0" presId="urn:microsoft.com/office/officeart/2005/8/layout/vList2"/>
    <dgm:cxn modelId="{D0243B72-BAAA-4C1B-92B0-D2C7BBF228A1}" type="presParOf" srcId="{675C2001-13C6-4572-8411-C4A1D606DE22}" destId="{E2492DA0-6FA6-421F-819A-D0FFAF324A17}" srcOrd="3" destOrd="0" presId="urn:microsoft.com/office/officeart/2005/8/layout/vList2"/>
    <dgm:cxn modelId="{67CBE97D-0C55-4ED3-96EA-D3E37D2B10FE}" type="presParOf" srcId="{675C2001-13C6-4572-8411-C4A1D606DE22}" destId="{41998090-D541-4EC9-BC3E-E3CC7A55E1BF}" srcOrd="4" destOrd="0" presId="urn:microsoft.com/office/officeart/2005/8/layout/vList2"/>
    <dgm:cxn modelId="{73E00D73-3477-4D51-9A3D-5BC64D8EFEB1}" type="presParOf" srcId="{675C2001-13C6-4572-8411-C4A1D606DE22}" destId="{43CC3C57-3C75-4FED-9829-7D348874FB37}" srcOrd="5" destOrd="0" presId="urn:microsoft.com/office/officeart/2005/8/layout/vList2"/>
    <dgm:cxn modelId="{2289ED60-A083-42BB-BAFE-5F7A1273F1C5}" type="presParOf" srcId="{675C2001-13C6-4572-8411-C4A1D606DE22}" destId="{01188FC7-BFED-4313-B686-217734B8B17F}" srcOrd="6" destOrd="0" presId="urn:microsoft.com/office/officeart/2005/8/layout/vList2"/>
    <dgm:cxn modelId="{A88A8BD2-E47B-4CD8-962D-B40A2A55CCAB}" type="presParOf" srcId="{675C2001-13C6-4572-8411-C4A1D606DE22}" destId="{1E3514B5-608C-4D16-9328-7DD5A88708B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D3DA4-DCD1-4F1B-80C1-B98F7C99AE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F034DF-BFB8-4084-8B6F-AE1E419E591F}">
      <dgm:prSet/>
      <dgm:spPr/>
      <dgm:t>
        <a:bodyPr/>
        <a:lstStyle/>
        <a:p>
          <a:r>
            <a:rPr lang="en-US"/>
            <a:t>Power up; computer runs power-on self-test (POST)</a:t>
          </a:r>
        </a:p>
      </dgm:t>
    </dgm:pt>
    <dgm:pt modelId="{9D7EAE2E-1FD8-496F-9B4A-E82DC2FF14B7}" type="parTrans" cxnId="{6273F5D7-4503-4B43-B9E8-A31593C27259}">
      <dgm:prSet/>
      <dgm:spPr/>
      <dgm:t>
        <a:bodyPr/>
        <a:lstStyle/>
        <a:p>
          <a:endParaRPr lang="en-US"/>
        </a:p>
      </dgm:t>
    </dgm:pt>
    <dgm:pt modelId="{20038784-442F-4B50-915C-2C7E84AFE2FA}" type="sibTrans" cxnId="{6273F5D7-4503-4B43-B9E8-A31593C27259}">
      <dgm:prSet/>
      <dgm:spPr/>
      <dgm:t>
        <a:bodyPr/>
        <a:lstStyle/>
        <a:p>
          <a:endParaRPr lang="en-US"/>
        </a:p>
      </dgm:t>
    </dgm:pt>
    <dgm:pt modelId="{C105276A-04EF-4AE8-8482-9ED8F4E20EF9}">
      <dgm:prSet/>
      <dgm:spPr/>
      <dgm:t>
        <a:bodyPr/>
        <a:lstStyle/>
        <a:p>
          <a:r>
            <a:rPr lang="en-US"/>
            <a:t>Boot sequence governed by (Basic input/output system) BIOS ROM</a:t>
          </a:r>
        </a:p>
      </dgm:t>
    </dgm:pt>
    <dgm:pt modelId="{68259C2D-E91E-402F-B088-0F5619B6063E}" type="parTrans" cxnId="{7B9BD0DF-57B1-4F20-ACDA-B9A9C4C059E1}">
      <dgm:prSet/>
      <dgm:spPr/>
      <dgm:t>
        <a:bodyPr/>
        <a:lstStyle/>
        <a:p>
          <a:endParaRPr lang="en-US"/>
        </a:p>
      </dgm:t>
    </dgm:pt>
    <dgm:pt modelId="{93E80B79-C39C-403D-8F5C-B41D5AB26681}" type="sibTrans" cxnId="{7B9BD0DF-57B1-4F20-ACDA-B9A9C4C059E1}">
      <dgm:prSet/>
      <dgm:spPr/>
      <dgm:t>
        <a:bodyPr/>
        <a:lstStyle/>
        <a:p>
          <a:endParaRPr lang="en-US"/>
        </a:p>
      </dgm:t>
    </dgm:pt>
    <dgm:pt modelId="{C184B102-7509-4E47-9DD6-5D87865817CA}">
      <dgm:prSet/>
      <dgm:spPr/>
      <dgm:t>
        <a:bodyPr/>
        <a:lstStyle/>
        <a:p>
          <a:r>
            <a:rPr lang="en-US"/>
            <a:t>BIOS parameters stored in CMOS</a:t>
          </a:r>
        </a:p>
      </dgm:t>
    </dgm:pt>
    <dgm:pt modelId="{F8553041-C7FC-413A-8292-48E198E1E370}" type="parTrans" cxnId="{29699139-7A76-49D7-82F2-86F6AFE0EF69}">
      <dgm:prSet/>
      <dgm:spPr/>
      <dgm:t>
        <a:bodyPr/>
        <a:lstStyle/>
        <a:p>
          <a:endParaRPr lang="en-US"/>
        </a:p>
      </dgm:t>
    </dgm:pt>
    <dgm:pt modelId="{E7FF2BFD-02E5-473B-BC62-FB30F419BE3B}" type="sibTrans" cxnId="{29699139-7A76-49D7-82F2-86F6AFE0EF69}">
      <dgm:prSet/>
      <dgm:spPr/>
      <dgm:t>
        <a:bodyPr/>
        <a:lstStyle/>
        <a:p>
          <a:endParaRPr lang="en-US"/>
        </a:p>
      </dgm:t>
    </dgm:pt>
    <dgm:pt modelId="{1786DC37-3469-4CC9-91C6-62C4EAD5218C}">
      <dgm:prSet/>
      <dgm:spPr/>
      <dgm:t>
        <a:bodyPr/>
        <a:lstStyle/>
        <a:p>
          <a:r>
            <a:rPr lang="en-US"/>
            <a:t>Control passes to the Master Boot Record (MBR) </a:t>
          </a:r>
        </a:p>
      </dgm:t>
    </dgm:pt>
    <dgm:pt modelId="{3A708FD7-A6F0-4649-861D-6CB35FEED980}" type="parTrans" cxnId="{00414D83-930A-4C3A-BD57-6DC61B1A3ED6}">
      <dgm:prSet/>
      <dgm:spPr/>
      <dgm:t>
        <a:bodyPr/>
        <a:lstStyle/>
        <a:p>
          <a:endParaRPr lang="en-US"/>
        </a:p>
      </dgm:t>
    </dgm:pt>
    <dgm:pt modelId="{226FDA2D-43B3-4F6D-AE60-C2946BF3C625}" type="sibTrans" cxnId="{00414D83-930A-4C3A-BD57-6DC61B1A3ED6}">
      <dgm:prSet/>
      <dgm:spPr/>
      <dgm:t>
        <a:bodyPr/>
        <a:lstStyle/>
        <a:p>
          <a:endParaRPr lang="en-US"/>
        </a:p>
      </dgm:t>
    </dgm:pt>
    <dgm:pt modelId="{B5191648-195A-41A4-A8F7-92CDCAF587DB}">
      <dgm:prSet/>
      <dgm:spPr/>
      <dgm:t>
        <a:bodyPr/>
        <a:lstStyle/>
        <a:p>
          <a:r>
            <a:rPr lang="en-US"/>
            <a:t>MBR points to boot record of selected operating system</a:t>
          </a:r>
        </a:p>
      </dgm:t>
    </dgm:pt>
    <dgm:pt modelId="{127FF890-59BD-4BEB-910C-267BC4BF7D2D}" type="parTrans" cxnId="{95DE737F-16F8-4BDB-B2F7-C10EAD71B70D}">
      <dgm:prSet/>
      <dgm:spPr/>
      <dgm:t>
        <a:bodyPr/>
        <a:lstStyle/>
        <a:p>
          <a:endParaRPr lang="en-US"/>
        </a:p>
      </dgm:t>
    </dgm:pt>
    <dgm:pt modelId="{49F70059-1976-4409-A6B3-A27F2DC6ADF4}" type="sibTrans" cxnId="{95DE737F-16F8-4BDB-B2F7-C10EAD71B70D}">
      <dgm:prSet/>
      <dgm:spPr/>
      <dgm:t>
        <a:bodyPr/>
        <a:lstStyle/>
        <a:p>
          <a:endParaRPr lang="en-US"/>
        </a:p>
      </dgm:t>
    </dgm:pt>
    <dgm:pt modelId="{F34AB38E-0EC9-4DDA-84D1-9DB2B663CEEE}">
      <dgm:prSet/>
      <dgm:spPr/>
      <dgm:t>
        <a:bodyPr/>
        <a:lstStyle/>
        <a:p>
          <a:r>
            <a:rPr lang="en-US"/>
            <a:t>“system” volume = pre-load OS</a:t>
          </a:r>
        </a:p>
      </dgm:t>
    </dgm:pt>
    <dgm:pt modelId="{5647366C-BA34-44AD-8537-26E5F626F492}" type="parTrans" cxnId="{02B4E87E-76D9-405D-B9AC-35D47FC8878F}">
      <dgm:prSet/>
      <dgm:spPr/>
      <dgm:t>
        <a:bodyPr/>
        <a:lstStyle/>
        <a:p>
          <a:endParaRPr lang="en-US"/>
        </a:p>
      </dgm:t>
    </dgm:pt>
    <dgm:pt modelId="{08452059-CE8F-4D9C-A853-57D39AC39E4D}" type="sibTrans" cxnId="{02B4E87E-76D9-405D-B9AC-35D47FC8878F}">
      <dgm:prSet/>
      <dgm:spPr/>
      <dgm:t>
        <a:bodyPr/>
        <a:lstStyle/>
        <a:p>
          <a:endParaRPr lang="en-US"/>
        </a:p>
      </dgm:t>
    </dgm:pt>
    <dgm:pt modelId="{348D3052-DB85-4406-A22F-8C67467BDF04}">
      <dgm:prSet/>
      <dgm:spPr/>
      <dgm:t>
        <a:bodyPr/>
        <a:lstStyle/>
        <a:p>
          <a:r>
            <a:rPr lang="en-US"/>
            <a:t>"boot" volume = load OS</a:t>
          </a:r>
        </a:p>
      </dgm:t>
    </dgm:pt>
    <dgm:pt modelId="{2C20D4F6-FF73-40FC-B7A5-C3C5F236A314}" type="parTrans" cxnId="{5FDB228E-982A-4F6A-80E6-419510B1FDA4}">
      <dgm:prSet/>
      <dgm:spPr/>
      <dgm:t>
        <a:bodyPr/>
        <a:lstStyle/>
        <a:p>
          <a:endParaRPr lang="en-US"/>
        </a:p>
      </dgm:t>
    </dgm:pt>
    <dgm:pt modelId="{DEF9E34F-8B7F-4630-88B5-F0858E813F91}" type="sibTrans" cxnId="{5FDB228E-982A-4F6A-80E6-419510B1FDA4}">
      <dgm:prSet/>
      <dgm:spPr/>
      <dgm:t>
        <a:bodyPr/>
        <a:lstStyle/>
        <a:p>
          <a:endParaRPr lang="en-US"/>
        </a:p>
      </dgm:t>
    </dgm:pt>
    <dgm:pt modelId="{9A17B92A-EF4F-490D-8300-D8E4599EAAED}">
      <dgm:prSet/>
      <dgm:spPr/>
      <dgm:t>
        <a:bodyPr/>
        <a:lstStyle/>
        <a:p>
          <a:r>
            <a:rPr lang="en-US"/>
            <a:t>Operating system takes control</a:t>
          </a:r>
        </a:p>
      </dgm:t>
    </dgm:pt>
    <dgm:pt modelId="{C01B42EA-204E-464E-B98D-E8CE16F83E6A}" type="parTrans" cxnId="{0284B7A2-0107-4C00-AD13-26713A83FA3C}">
      <dgm:prSet/>
      <dgm:spPr/>
      <dgm:t>
        <a:bodyPr/>
        <a:lstStyle/>
        <a:p>
          <a:endParaRPr lang="en-US"/>
        </a:p>
      </dgm:t>
    </dgm:pt>
    <dgm:pt modelId="{EF59C61E-7B99-43B7-B722-3FDE17F2980A}" type="sibTrans" cxnId="{0284B7A2-0107-4C00-AD13-26713A83FA3C}">
      <dgm:prSet/>
      <dgm:spPr/>
      <dgm:t>
        <a:bodyPr/>
        <a:lstStyle/>
        <a:p>
          <a:endParaRPr lang="en-US"/>
        </a:p>
      </dgm:t>
    </dgm:pt>
    <dgm:pt modelId="{48955531-4113-44F3-A5BD-7658D32E5020}" type="pres">
      <dgm:prSet presAssocID="{5ECD3DA4-DCD1-4F1B-80C1-B98F7C99AEA8}" presName="linear" presStyleCnt="0">
        <dgm:presLayoutVars>
          <dgm:animLvl val="lvl"/>
          <dgm:resizeHandles val="exact"/>
        </dgm:presLayoutVars>
      </dgm:prSet>
      <dgm:spPr/>
    </dgm:pt>
    <dgm:pt modelId="{53EABD89-8E0F-434F-B57E-DF820D137B37}" type="pres">
      <dgm:prSet presAssocID="{CDF034DF-BFB8-4084-8B6F-AE1E419E59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DF9C33-3469-4037-A954-B51B7C40B935}" type="pres">
      <dgm:prSet presAssocID="{CDF034DF-BFB8-4084-8B6F-AE1E419E591F}" presName="childText" presStyleLbl="revTx" presStyleIdx="0" presStyleCnt="2">
        <dgm:presLayoutVars>
          <dgm:bulletEnabled val="1"/>
        </dgm:presLayoutVars>
      </dgm:prSet>
      <dgm:spPr/>
    </dgm:pt>
    <dgm:pt modelId="{9BF37F14-D354-4EF5-A805-FD87B73DD3A7}" type="pres">
      <dgm:prSet presAssocID="{1786DC37-3469-4CC9-91C6-62C4EAD521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8E633D-994D-4330-9A54-ED2B6AE823F1}" type="pres">
      <dgm:prSet presAssocID="{226FDA2D-43B3-4F6D-AE60-C2946BF3C625}" presName="spacer" presStyleCnt="0"/>
      <dgm:spPr/>
    </dgm:pt>
    <dgm:pt modelId="{6F65CA60-88A2-4EFB-B7E4-84497A607546}" type="pres">
      <dgm:prSet presAssocID="{B5191648-195A-41A4-A8F7-92CDCAF587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3E66A69-BD4B-42ED-92AE-F91D2B548DF2}" type="pres">
      <dgm:prSet presAssocID="{B5191648-195A-41A4-A8F7-92CDCAF587DB}" presName="childText" presStyleLbl="revTx" presStyleIdx="1" presStyleCnt="2">
        <dgm:presLayoutVars>
          <dgm:bulletEnabled val="1"/>
        </dgm:presLayoutVars>
      </dgm:prSet>
      <dgm:spPr/>
    </dgm:pt>
    <dgm:pt modelId="{209D7FFF-05D8-4B1B-BE58-FBA538E56927}" type="pres">
      <dgm:prSet presAssocID="{9A17B92A-EF4F-490D-8300-D8E4599EAAE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860A14-845F-4276-8135-B7F9FCC27877}" type="presOf" srcId="{5ECD3DA4-DCD1-4F1B-80C1-B98F7C99AEA8}" destId="{48955531-4113-44F3-A5BD-7658D32E5020}" srcOrd="0" destOrd="0" presId="urn:microsoft.com/office/officeart/2005/8/layout/vList2"/>
    <dgm:cxn modelId="{29699139-7A76-49D7-82F2-86F6AFE0EF69}" srcId="{CDF034DF-BFB8-4084-8B6F-AE1E419E591F}" destId="{C184B102-7509-4E47-9DD6-5D87865817CA}" srcOrd="1" destOrd="0" parTransId="{F8553041-C7FC-413A-8292-48E198E1E370}" sibTransId="{E7FF2BFD-02E5-473B-BC62-FB30F419BE3B}"/>
    <dgm:cxn modelId="{EBB71E60-AA48-493D-BC5F-8E78D9C6D860}" type="presOf" srcId="{C105276A-04EF-4AE8-8482-9ED8F4E20EF9}" destId="{54DF9C33-3469-4037-A954-B51B7C40B935}" srcOrd="0" destOrd="0" presId="urn:microsoft.com/office/officeart/2005/8/layout/vList2"/>
    <dgm:cxn modelId="{5F1CCB67-E571-4E39-B044-36321100D682}" type="presOf" srcId="{348D3052-DB85-4406-A22F-8C67467BDF04}" destId="{73E66A69-BD4B-42ED-92AE-F91D2B548DF2}" srcOrd="0" destOrd="1" presId="urn:microsoft.com/office/officeart/2005/8/layout/vList2"/>
    <dgm:cxn modelId="{5A61156D-1DD5-4B4A-A375-37FE470346B0}" type="presOf" srcId="{1786DC37-3469-4CC9-91C6-62C4EAD5218C}" destId="{9BF37F14-D354-4EF5-A805-FD87B73DD3A7}" srcOrd="0" destOrd="0" presId="urn:microsoft.com/office/officeart/2005/8/layout/vList2"/>
    <dgm:cxn modelId="{32A3E979-F976-46D1-AF04-060B4AA9018D}" type="presOf" srcId="{B5191648-195A-41A4-A8F7-92CDCAF587DB}" destId="{6F65CA60-88A2-4EFB-B7E4-84497A607546}" srcOrd="0" destOrd="0" presId="urn:microsoft.com/office/officeart/2005/8/layout/vList2"/>
    <dgm:cxn modelId="{02B4E87E-76D9-405D-B9AC-35D47FC8878F}" srcId="{B5191648-195A-41A4-A8F7-92CDCAF587DB}" destId="{F34AB38E-0EC9-4DDA-84D1-9DB2B663CEEE}" srcOrd="0" destOrd="0" parTransId="{5647366C-BA34-44AD-8537-26E5F626F492}" sibTransId="{08452059-CE8F-4D9C-A853-57D39AC39E4D}"/>
    <dgm:cxn modelId="{95DE737F-16F8-4BDB-B2F7-C10EAD71B70D}" srcId="{5ECD3DA4-DCD1-4F1B-80C1-B98F7C99AEA8}" destId="{B5191648-195A-41A4-A8F7-92CDCAF587DB}" srcOrd="2" destOrd="0" parTransId="{127FF890-59BD-4BEB-910C-267BC4BF7D2D}" sibTransId="{49F70059-1976-4409-A6B3-A27F2DC6ADF4}"/>
    <dgm:cxn modelId="{00414D83-930A-4C3A-BD57-6DC61B1A3ED6}" srcId="{5ECD3DA4-DCD1-4F1B-80C1-B98F7C99AEA8}" destId="{1786DC37-3469-4CC9-91C6-62C4EAD5218C}" srcOrd="1" destOrd="0" parTransId="{3A708FD7-A6F0-4649-861D-6CB35FEED980}" sibTransId="{226FDA2D-43B3-4F6D-AE60-C2946BF3C625}"/>
    <dgm:cxn modelId="{5FDB228E-982A-4F6A-80E6-419510B1FDA4}" srcId="{B5191648-195A-41A4-A8F7-92CDCAF587DB}" destId="{348D3052-DB85-4406-A22F-8C67467BDF04}" srcOrd="1" destOrd="0" parTransId="{2C20D4F6-FF73-40FC-B7A5-C3C5F236A314}" sibTransId="{DEF9E34F-8B7F-4630-88B5-F0858E813F91}"/>
    <dgm:cxn modelId="{0284B7A2-0107-4C00-AD13-26713A83FA3C}" srcId="{5ECD3DA4-DCD1-4F1B-80C1-B98F7C99AEA8}" destId="{9A17B92A-EF4F-490D-8300-D8E4599EAAED}" srcOrd="3" destOrd="0" parTransId="{C01B42EA-204E-464E-B98D-E8CE16F83E6A}" sibTransId="{EF59C61E-7B99-43B7-B722-3FDE17F2980A}"/>
    <dgm:cxn modelId="{DEE66CA4-A0A8-4FA2-8598-8D3B6410B9CB}" type="presOf" srcId="{C184B102-7509-4E47-9DD6-5D87865817CA}" destId="{54DF9C33-3469-4037-A954-B51B7C40B935}" srcOrd="0" destOrd="1" presId="urn:microsoft.com/office/officeart/2005/8/layout/vList2"/>
    <dgm:cxn modelId="{6273F5D7-4503-4B43-B9E8-A31593C27259}" srcId="{5ECD3DA4-DCD1-4F1B-80C1-B98F7C99AEA8}" destId="{CDF034DF-BFB8-4084-8B6F-AE1E419E591F}" srcOrd="0" destOrd="0" parTransId="{9D7EAE2E-1FD8-496F-9B4A-E82DC2FF14B7}" sibTransId="{20038784-442F-4B50-915C-2C7E84AFE2FA}"/>
    <dgm:cxn modelId="{A8EAE6D8-22CB-414B-B690-6B2D27DFBF9B}" type="presOf" srcId="{CDF034DF-BFB8-4084-8B6F-AE1E419E591F}" destId="{53EABD89-8E0F-434F-B57E-DF820D137B37}" srcOrd="0" destOrd="0" presId="urn:microsoft.com/office/officeart/2005/8/layout/vList2"/>
    <dgm:cxn modelId="{CD0897D9-CCBA-4D01-87E2-677B8933DE01}" type="presOf" srcId="{9A17B92A-EF4F-490D-8300-D8E4599EAAED}" destId="{209D7FFF-05D8-4B1B-BE58-FBA538E56927}" srcOrd="0" destOrd="0" presId="urn:microsoft.com/office/officeart/2005/8/layout/vList2"/>
    <dgm:cxn modelId="{AFC7D8DA-FABC-4314-AC17-AA3E4C9258CD}" type="presOf" srcId="{F34AB38E-0EC9-4DDA-84D1-9DB2B663CEEE}" destId="{73E66A69-BD4B-42ED-92AE-F91D2B548DF2}" srcOrd="0" destOrd="0" presId="urn:microsoft.com/office/officeart/2005/8/layout/vList2"/>
    <dgm:cxn modelId="{7B9BD0DF-57B1-4F20-ACDA-B9A9C4C059E1}" srcId="{CDF034DF-BFB8-4084-8B6F-AE1E419E591F}" destId="{C105276A-04EF-4AE8-8482-9ED8F4E20EF9}" srcOrd="0" destOrd="0" parTransId="{68259C2D-E91E-402F-B088-0F5619B6063E}" sibTransId="{93E80B79-C39C-403D-8F5C-B41D5AB26681}"/>
    <dgm:cxn modelId="{5F2AB3D3-929A-4367-8A11-ECFEF0D4045E}" type="presParOf" srcId="{48955531-4113-44F3-A5BD-7658D32E5020}" destId="{53EABD89-8E0F-434F-B57E-DF820D137B37}" srcOrd="0" destOrd="0" presId="urn:microsoft.com/office/officeart/2005/8/layout/vList2"/>
    <dgm:cxn modelId="{17C79F08-093C-4063-AA36-AC95585CD17A}" type="presParOf" srcId="{48955531-4113-44F3-A5BD-7658D32E5020}" destId="{54DF9C33-3469-4037-A954-B51B7C40B935}" srcOrd="1" destOrd="0" presId="urn:microsoft.com/office/officeart/2005/8/layout/vList2"/>
    <dgm:cxn modelId="{1CBE62F4-515A-4505-BC25-8EDA546F64A5}" type="presParOf" srcId="{48955531-4113-44F3-A5BD-7658D32E5020}" destId="{9BF37F14-D354-4EF5-A805-FD87B73DD3A7}" srcOrd="2" destOrd="0" presId="urn:microsoft.com/office/officeart/2005/8/layout/vList2"/>
    <dgm:cxn modelId="{21149AAC-595A-4A78-B9D4-B90BF11F843A}" type="presParOf" srcId="{48955531-4113-44F3-A5BD-7658D32E5020}" destId="{CA8E633D-994D-4330-9A54-ED2B6AE823F1}" srcOrd="3" destOrd="0" presId="urn:microsoft.com/office/officeart/2005/8/layout/vList2"/>
    <dgm:cxn modelId="{5C00E773-92D3-4701-AB0A-2EF0DEB0D904}" type="presParOf" srcId="{48955531-4113-44F3-A5BD-7658D32E5020}" destId="{6F65CA60-88A2-4EFB-B7E4-84497A607546}" srcOrd="4" destOrd="0" presId="urn:microsoft.com/office/officeart/2005/8/layout/vList2"/>
    <dgm:cxn modelId="{47689AB2-491F-4E31-AD79-C13D89387667}" type="presParOf" srcId="{48955531-4113-44F3-A5BD-7658D32E5020}" destId="{73E66A69-BD4B-42ED-92AE-F91D2B548DF2}" srcOrd="5" destOrd="0" presId="urn:microsoft.com/office/officeart/2005/8/layout/vList2"/>
    <dgm:cxn modelId="{76AFA7FE-3993-45A6-976C-E73514FCF763}" type="presParOf" srcId="{48955531-4113-44F3-A5BD-7658D32E5020}" destId="{209D7FFF-05D8-4B1B-BE58-FBA538E569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BAE5B6-D09C-454F-8FC5-BC5CBE5C2D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2AAEA-30F2-45E5-B55C-7BC467B93E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file </a:t>
          </a:r>
          <a:endParaRPr lang="en-US"/>
        </a:p>
      </dgm:t>
    </dgm:pt>
    <dgm:pt modelId="{C81D87F0-7F34-4074-BB11-8787CCC48DC4}" type="parTrans" cxnId="{B9C65A41-A328-4360-BB8F-C2C9CC2A9E61}">
      <dgm:prSet/>
      <dgm:spPr/>
      <dgm:t>
        <a:bodyPr/>
        <a:lstStyle/>
        <a:p>
          <a:endParaRPr lang="en-US"/>
        </a:p>
      </dgm:t>
    </dgm:pt>
    <dgm:pt modelId="{E25C5FB5-BDEA-45B4-A6A9-4155B3E8520E}" type="sibTrans" cxnId="{B9C65A41-A328-4360-BB8F-C2C9CC2A9E61}">
      <dgm:prSet/>
      <dgm:spPr/>
      <dgm:t>
        <a:bodyPr/>
        <a:lstStyle/>
        <a:p>
          <a:endParaRPr lang="en-US"/>
        </a:p>
      </dgm:t>
    </dgm:pt>
    <dgm:pt modelId="{56B7CDC6-447B-4F3C-BE24-D61AE756FC1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is a collection of correlated information</a:t>
          </a:r>
          <a:endParaRPr lang="en-US"/>
        </a:p>
      </dgm:t>
    </dgm:pt>
    <dgm:pt modelId="{156F33A2-B69C-471B-89E1-DC66B42697E6}" type="parTrans" cxnId="{4B8483FD-29A7-408C-86E7-E3EA907704B1}">
      <dgm:prSet/>
      <dgm:spPr/>
      <dgm:t>
        <a:bodyPr/>
        <a:lstStyle/>
        <a:p>
          <a:endParaRPr lang="en-US"/>
        </a:p>
      </dgm:t>
    </dgm:pt>
    <dgm:pt modelId="{64B1C841-0584-4DAF-8765-AC396DA8CA46}" type="sibTrans" cxnId="{4B8483FD-29A7-408C-86E7-E3EA907704B1}">
      <dgm:prSet/>
      <dgm:spPr/>
      <dgm:t>
        <a:bodyPr/>
        <a:lstStyle/>
        <a:p>
          <a:endParaRPr lang="en-US"/>
        </a:p>
      </dgm:t>
    </dgm:pt>
    <dgm:pt modelId="{DDAB1BFF-B2D1-4A74-9A35-47BFFC9860C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which is recorded on secondary or non-volatile storage like magnetic disks, optical disks, and tapes. </a:t>
          </a:r>
          <a:endParaRPr lang="en-US"/>
        </a:p>
      </dgm:t>
    </dgm:pt>
    <dgm:pt modelId="{4A55BA0E-FB47-4CCB-83F6-E5BB3DAC9C13}" type="parTrans" cxnId="{32691AEB-49E7-4464-9E7F-E5567D342787}">
      <dgm:prSet/>
      <dgm:spPr/>
      <dgm:t>
        <a:bodyPr/>
        <a:lstStyle/>
        <a:p>
          <a:endParaRPr lang="en-US"/>
        </a:p>
      </dgm:t>
    </dgm:pt>
    <dgm:pt modelId="{FEDBC050-574B-4DBC-BC97-60FC15B3562D}" type="sibTrans" cxnId="{32691AEB-49E7-4464-9E7F-E5567D342787}">
      <dgm:prSet/>
      <dgm:spPr/>
      <dgm:t>
        <a:bodyPr/>
        <a:lstStyle/>
        <a:p>
          <a:endParaRPr lang="en-US"/>
        </a:p>
      </dgm:t>
    </dgm:pt>
    <dgm:pt modelId="{C53C6DE7-AAD4-417E-B292-F8DEB6570D0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file system </a:t>
          </a:r>
          <a:endParaRPr lang="en-US"/>
        </a:p>
      </dgm:t>
    </dgm:pt>
    <dgm:pt modelId="{D5C95951-EB0F-47F3-9D37-A3A5839FE4FD}" type="parTrans" cxnId="{35E48B70-292C-44B5-8C20-CF6AF6871E20}">
      <dgm:prSet/>
      <dgm:spPr/>
      <dgm:t>
        <a:bodyPr/>
        <a:lstStyle/>
        <a:p>
          <a:endParaRPr lang="en-US"/>
        </a:p>
      </dgm:t>
    </dgm:pt>
    <dgm:pt modelId="{1ABF6859-7D85-4B71-AA34-3DFF24FFE600}" type="sibTrans" cxnId="{35E48B70-292C-44B5-8C20-CF6AF6871E20}">
      <dgm:prSet/>
      <dgm:spPr/>
      <dgm:t>
        <a:bodyPr/>
        <a:lstStyle/>
        <a:p>
          <a:endParaRPr lang="en-US"/>
        </a:p>
      </dgm:t>
    </dgm:pt>
    <dgm:pt modelId="{E8CAF9C4-38A2-443C-9534-FBECDFAD78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defines how files are named, stored, and retrieved from a storage device.</a:t>
          </a:r>
          <a:endParaRPr lang="en-US"/>
        </a:p>
      </dgm:t>
    </dgm:pt>
    <dgm:pt modelId="{CC6C4869-B329-4DFC-BEEE-05B0B44E6420}" type="parTrans" cxnId="{F2EBF4F4-2BC3-4941-AB8B-18297AABDDA8}">
      <dgm:prSet/>
      <dgm:spPr/>
      <dgm:t>
        <a:bodyPr/>
        <a:lstStyle/>
        <a:p>
          <a:endParaRPr lang="en-US"/>
        </a:p>
      </dgm:t>
    </dgm:pt>
    <dgm:pt modelId="{D4A4EE57-9758-4BDA-BC5F-B56C2B35EDD6}" type="sibTrans" cxnId="{F2EBF4F4-2BC3-4941-AB8B-18297AABDDA8}">
      <dgm:prSet/>
      <dgm:spPr/>
      <dgm:t>
        <a:bodyPr/>
        <a:lstStyle/>
        <a:p>
          <a:endParaRPr lang="en-US"/>
        </a:p>
      </dgm:t>
    </dgm:pt>
    <dgm:pt modelId="{7AF41FC8-ECD7-4B58-8566-8D80017F20E3}" type="pres">
      <dgm:prSet presAssocID="{72BAE5B6-D09C-454F-8FC5-BC5CBE5C2D55}" presName="root" presStyleCnt="0">
        <dgm:presLayoutVars>
          <dgm:dir/>
          <dgm:resizeHandles val="exact"/>
        </dgm:presLayoutVars>
      </dgm:prSet>
      <dgm:spPr/>
    </dgm:pt>
    <dgm:pt modelId="{75E2466B-2969-4707-9976-99E2CEA2827A}" type="pres">
      <dgm:prSet presAssocID="{6142AAEA-30F2-45E5-B55C-7BC467B93EAF}" presName="compNode" presStyleCnt="0"/>
      <dgm:spPr/>
    </dgm:pt>
    <dgm:pt modelId="{611816AF-2F7B-409A-9270-472FD3153D77}" type="pres">
      <dgm:prSet presAssocID="{6142AAEA-30F2-45E5-B55C-7BC467B93EAF}" presName="bgRect" presStyleLbl="bgShp" presStyleIdx="0" presStyleCnt="2"/>
      <dgm:spPr/>
    </dgm:pt>
    <dgm:pt modelId="{98FEEF7E-0013-4C73-A890-F080600F61A9}" type="pres">
      <dgm:prSet presAssocID="{6142AAEA-30F2-45E5-B55C-7BC467B93EA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62FFE60D-5FEE-4D29-A90D-F59E1AFB82F3}" type="pres">
      <dgm:prSet presAssocID="{6142AAEA-30F2-45E5-B55C-7BC467B93EAF}" presName="spaceRect" presStyleCnt="0"/>
      <dgm:spPr/>
    </dgm:pt>
    <dgm:pt modelId="{284F3117-4429-4D45-9FB7-76B90444F5D2}" type="pres">
      <dgm:prSet presAssocID="{6142AAEA-30F2-45E5-B55C-7BC467B93EAF}" presName="parTx" presStyleLbl="revTx" presStyleIdx="0" presStyleCnt="4">
        <dgm:presLayoutVars>
          <dgm:chMax val="0"/>
          <dgm:chPref val="0"/>
        </dgm:presLayoutVars>
      </dgm:prSet>
      <dgm:spPr/>
    </dgm:pt>
    <dgm:pt modelId="{85B9B42A-53DE-45E2-85B4-D69CB7DEBB7B}" type="pres">
      <dgm:prSet presAssocID="{6142AAEA-30F2-45E5-B55C-7BC467B93EAF}" presName="desTx" presStyleLbl="revTx" presStyleIdx="1" presStyleCnt="4">
        <dgm:presLayoutVars/>
      </dgm:prSet>
      <dgm:spPr/>
    </dgm:pt>
    <dgm:pt modelId="{059137EA-015D-444D-8D91-9B54D0D14FA5}" type="pres">
      <dgm:prSet presAssocID="{E25C5FB5-BDEA-45B4-A6A9-4155B3E8520E}" presName="sibTrans" presStyleCnt="0"/>
      <dgm:spPr/>
    </dgm:pt>
    <dgm:pt modelId="{A9BB0414-EE99-4550-B702-08D7A93EAD40}" type="pres">
      <dgm:prSet presAssocID="{C53C6DE7-AAD4-417E-B292-F8DEB6570D01}" presName="compNode" presStyleCnt="0"/>
      <dgm:spPr/>
    </dgm:pt>
    <dgm:pt modelId="{8FEC0A0B-850C-4B88-8666-ED7F42412C16}" type="pres">
      <dgm:prSet presAssocID="{C53C6DE7-AAD4-417E-B292-F8DEB6570D01}" presName="bgRect" presStyleLbl="bgShp" presStyleIdx="1" presStyleCnt="2"/>
      <dgm:spPr/>
    </dgm:pt>
    <dgm:pt modelId="{A908EFD8-1096-45AD-83BA-E87621CFF9FE}" type="pres">
      <dgm:prSet presAssocID="{C53C6DE7-AAD4-417E-B292-F8DEB6570D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F85D9273-5B85-4DFE-B56C-8A806A06D36C}" type="pres">
      <dgm:prSet presAssocID="{C53C6DE7-AAD4-417E-B292-F8DEB6570D01}" presName="spaceRect" presStyleCnt="0"/>
      <dgm:spPr/>
    </dgm:pt>
    <dgm:pt modelId="{1CE69A07-09B4-40C6-89D0-029612170BEA}" type="pres">
      <dgm:prSet presAssocID="{C53C6DE7-AAD4-417E-B292-F8DEB6570D01}" presName="parTx" presStyleLbl="revTx" presStyleIdx="2" presStyleCnt="4">
        <dgm:presLayoutVars>
          <dgm:chMax val="0"/>
          <dgm:chPref val="0"/>
        </dgm:presLayoutVars>
      </dgm:prSet>
      <dgm:spPr/>
    </dgm:pt>
    <dgm:pt modelId="{56AB2C6C-465A-4F7C-BBE2-54A85AC518D4}" type="pres">
      <dgm:prSet presAssocID="{C53C6DE7-AAD4-417E-B292-F8DEB6570D01}" presName="desTx" presStyleLbl="revTx" presStyleIdx="3" presStyleCnt="4">
        <dgm:presLayoutVars/>
      </dgm:prSet>
      <dgm:spPr/>
    </dgm:pt>
  </dgm:ptLst>
  <dgm:cxnLst>
    <dgm:cxn modelId="{C584130D-3D2B-4260-8E26-8487CBA01520}" type="presOf" srcId="{72BAE5B6-D09C-454F-8FC5-BC5CBE5C2D55}" destId="{7AF41FC8-ECD7-4B58-8566-8D80017F20E3}" srcOrd="0" destOrd="0" presId="urn:microsoft.com/office/officeart/2018/2/layout/IconVerticalSolidList"/>
    <dgm:cxn modelId="{B9C65A41-A328-4360-BB8F-C2C9CC2A9E61}" srcId="{72BAE5B6-D09C-454F-8FC5-BC5CBE5C2D55}" destId="{6142AAEA-30F2-45E5-B55C-7BC467B93EAF}" srcOrd="0" destOrd="0" parTransId="{C81D87F0-7F34-4074-BB11-8787CCC48DC4}" sibTransId="{E25C5FB5-BDEA-45B4-A6A9-4155B3E8520E}"/>
    <dgm:cxn modelId="{2ED8F465-2ADC-45EA-8559-085E2612A158}" type="presOf" srcId="{C53C6DE7-AAD4-417E-B292-F8DEB6570D01}" destId="{1CE69A07-09B4-40C6-89D0-029612170BEA}" srcOrd="0" destOrd="0" presId="urn:microsoft.com/office/officeart/2018/2/layout/IconVerticalSolidList"/>
    <dgm:cxn modelId="{35E48B70-292C-44B5-8C20-CF6AF6871E20}" srcId="{72BAE5B6-D09C-454F-8FC5-BC5CBE5C2D55}" destId="{C53C6DE7-AAD4-417E-B292-F8DEB6570D01}" srcOrd="1" destOrd="0" parTransId="{D5C95951-EB0F-47F3-9D37-A3A5839FE4FD}" sibTransId="{1ABF6859-7D85-4B71-AA34-3DFF24FFE600}"/>
    <dgm:cxn modelId="{40757B75-7C3B-49D9-886C-A62A9D382026}" type="presOf" srcId="{E8CAF9C4-38A2-443C-9534-FBECDFAD78B4}" destId="{56AB2C6C-465A-4F7C-BBE2-54A85AC518D4}" srcOrd="0" destOrd="0" presId="urn:microsoft.com/office/officeart/2018/2/layout/IconVerticalSolidList"/>
    <dgm:cxn modelId="{572A1A5A-08FA-45E1-8CE9-A21853A7FCC4}" type="presOf" srcId="{56B7CDC6-447B-4F3C-BE24-D61AE756FC13}" destId="{85B9B42A-53DE-45E2-85B4-D69CB7DEBB7B}" srcOrd="0" destOrd="0" presId="urn:microsoft.com/office/officeart/2018/2/layout/IconVerticalSolidList"/>
    <dgm:cxn modelId="{B8692BCC-FE0C-4EB6-85DC-6DAC6A1935C2}" type="presOf" srcId="{DDAB1BFF-B2D1-4A74-9A35-47BFFC9860C8}" destId="{85B9B42A-53DE-45E2-85B4-D69CB7DEBB7B}" srcOrd="0" destOrd="1" presId="urn:microsoft.com/office/officeart/2018/2/layout/IconVerticalSolidList"/>
    <dgm:cxn modelId="{076E50D9-3584-48AB-A223-BF4825B2B06E}" type="presOf" srcId="{6142AAEA-30F2-45E5-B55C-7BC467B93EAF}" destId="{284F3117-4429-4D45-9FB7-76B90444F5D2}" srcOrd="0" destOrd="0" presId="urn:microsoft.com/office/officeart/2018/2/layout/IconVerticalSolidList"/>
    <dgm:cxn modelId="{32691AEB-49E7-4464-9E7F-E5567D342787}" srcId="{6142AAEA-30F2-45E5-B55C-7BC467B93EAF}" destId="{DDAB1BFF-B2D1-4A74-9A35-47BFFC9860C8}" srcOrd="1" destOrd="0" parTransId="{4A55BA0E-FB47-4CCB-83F6-E5BB3DAC9C13}" sibTransId="{FEDBC050-574B-4DBC-BC97-60FC15B3562D}"/>
    <dgm:cxn modelId="{F2EBF4F4-2BC3-4941-AB8B-18297AABDDA8}" srcId="{C53C6DE7-AAD4-417E-B292-F8DEB6570D01}" destId="{E8CAF9C4-38A2-443C-9534-FBECDFAD78B4}" srcOrd="0" destOrd="0" parTransId="{CC6C4869-B329-4DFC-BEEE-05B0B44E6420}" sibTransId="{D4A4EE57-9758-4BDA-BC5F-B56C2B35EDD6}"/>
    <dgm:cxn modelId="{4B8483FD-29A7-408C-86E7-E3EA907704B1}" srcId="{6142AAEA-30F2-45E5-B55C-7BC467B93EAF}" destId="{56B7CDC6-447B-4F3C-BE24-D61AE756FC13}" srcOrd="0" destOrd="0" parTransId="{156F33A2-B69C-471B-89E1-DC66B42697E6}" sibTransId="{64B1C841-0584-4DAF-8765-AC396DA8CA46}"/>
    <dgm:cxn modelId="{E7DA618C-0376-40C1-8998-316424381B12}" type="presParOf" srcId="{7AF41FC8-ECD7-4B58-8566-8D80017F20E3}" destId="{75E2466B-2969-4707-9976-99E2CEA2827A}" srcOrd="0" destOrd="0" presId="urn:microsoft.com/office/officeart/2018/2/layout/IconVerticalSolidList"/>
    <dgm:cxn modelId="{C6545190-CD46-454F-8CFF-38F20EEA715A}" type="presParOf" srcId="{75E2466B-2969-4707-9976-99E2CEA2827A}" destId="{611816AF-2F7B-409A-9270-472FD3153D77}" srcOrd="0" destOrd="0" presId="urn:microsoft.com/office/officeart/2018/2/layout/IconVerticalSolidList"/>
    <dgm:cxn modelId="{0471D798-ED87-4B15-9B86-288699F385E7}" type="presParOf" srcId="{75E2466B-2969-4707-9976-99E2CEA2827A}" destId="{98FEEF7E-0013-4C73-A890-F080600F61A9}" srcOrd="1" destOrd="0" presId="urn:microsoft.com/office/officeart/2018/2/layout/IconVerticalSolidList"/>
    <dgm:cxn modelId="{AF1373D2-3C0E-4302-99C7-3D26D38DC77C}" type="presParOf" srcId="{75E2466B-2969-4707-9976-99E2CEA2827A}" destId="{62FFE60D-5FEE-4D29-A90D-F59E1AFB82F3}" srcOrd="2" destOrd="0" presId="urn:microsoft.com/office/officeart/2018/2/layout/IconVerticalSolidList"/>
    <dgm:cxn modelId="{17EB07C4-A7DD-4436-85A0-0305A461B11A}" type="presParOf" srcId="{75E2466B-2969-4707-9976-99E2CEA2827A}" destId="{284F3117-4429-4D45-9FB7-76B90444F5D2}" srcOrd="3" destOrd="0" presId="urn:microsoft.com/office/officeart/2018/2/layout/IconVerticalSolidList"/>
    <dgm:cxn modelId="{AF0132F3-2603-4338-A31A-9FF1B8F6424E}" type="presParOf" srcId="{75E2466B-2969-4707-9976-99E2CEA2827A}" destId="{85B9B42A-53DE-45E2-85B4-D69CB7DEBB7B}" srcOrd="4" destOrd="0" presId="urn:microsoft.com/office/officeart/2018/2/layout/IconVerticalSolidList"/>
    <dgm:cxn modelId="{D11F0F2D-89A9-45A7-862F-5D2CF229631D}" type="presParOf" srcId="{7AF41FC8-ECD7-4B58-8566-8D80017F20E3}" destId="{059137EA-015D-444D-8D91-9B54D0D14FA5}" srcOrd="1" destOrd="0" presId="urn:microsoft.com/office/officeart/2018/2/layout/IconVerticalSolidList"/>
    <dgm:cxn modelId="{7DFEABF2-024A-485A-AC4B-372EE4A51D2A}" type="presParOf" srcId="{7AF41FC8-ECD7-4B58-8566-8D80017F20E3}" destId="{A9BB0414-EE99-4550-B702-08D7A93EAD40}" srcOrd="2" destOrd="0" presId="urn:microsoft.com/office/officeart/2018/2/layout/IconVerticalSolidList"/>
    <dgm:cxn modelId="{010BB98E-56BF-474D-9CFD-74D14DD39AC0}" type="presParOf" srcId="{A9BB0414-EE99-4550-B702-08D7A93EAD40}" destId="{8FEC0A0B-850C-4B88-8666-ED7F42412C16}" srcOrd="0" destOrd="0" presId="urn:microsoft.com/office/officeart/2018/2/layout/IconVerticalSolidList"/>
    <dgm:cxn modelId="{E37DA7CD-3F32-48B8-BA1A-45156620E1C4}" type="presParOf" srcId="{A9BB0414-EE99-4550-B702-08D7A93EAD40}" destId="{A908EFD8-1096-45AD-83BA-E87621CFF9FE}" srcOrd="1" destOrd="0" presId="urn:microsoft.com/office/officeart/2018/2/layout/IconVerticalSolidList"/>
    <dgm:cxn modelId="{1D5D17B0-45C3-4ECD-A39F-ADEBBBC96689}" type="presParOf" srcId="{A9BB0414-EE99-4550-B702-08D7A93EAD40}" destId="{F85D9273-5B85-4DFE-B56C-8A806A06D36C}" srcOrd="2" destOrd="0" presId="urn:microsoft.com/office/officeart/2018/2/layout/IconVerticalSolidList"/>
    <dgm:cxn modelId="{041851C7-B35F-47CC-A053-8BF11A78ADEA}" type="presParOf" srcId="{A9BB0414-EE99-4550-B702-08D7A93EAD40}" destId="{1CE69A07-09B4-40C6-89D0-029612170BEA}" srcOrd="3" destOrd="0" presId="urn:microsoft.com/office/officeart/2018/2/layout/IconVerticalSolidList"/>
    <dgm:cxn modelId="{265A38E5-0C48-4571-B670-A79955509F06}" type="presParOf" srcId="{A9BB0414-EE99-4550-B702-08D7A93EAD40}" destId="{56AB2C6C-465A-4F7C-BBE2-54A85AC518D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132D-FB35-42D4-9EC4-2A7105AED5E3}">
      <dsp:nvSpPr>
        <dsp:cNvPr id="0" name=""/>
        <dsp:cNvSpPr/>
      </dsp:nvSpPr>
      <dsp:spPr>
        <a:xfrm>
          <a:off x="3077802" y="349"/>
          <a:ext cx="3462527" cy="560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Computer systems</a:t>
          </a:r>
        </a:p>
      </dsp:txBody>
      <dsp:txXfrm>
        <a:off x="3105171" y="27718"/>
        <a:ext cx="3407789" cy="505917"/>
      </dsp:txXfrm>
    </dsp:sp>
    <dsp:sp modelId="{FDC4A8DB-F764-4A18-8D04-1D9BC21636AA}">
      <dsp:nvSpPr>
        <dsp:cNvPr id="0" name=""/>
        <dsp:cNvSpPr/>
      </dsp:nvSpPr>
      <dsp:spPr>
        <a:xfrm>
          <a:off x="3077802" y="589037"/>
          <a:ext cx="3462527" cy="560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do computers work?</a:t>
          </a:r>
        </a:p>
      </dsp:txBody>
      <dsp:txXfrm>
        <a:off x="3105171" y="616406"/>
        <a:ext cx="3407789" cy="505917"/>
      </dsp:txXfrm>
    </dsp:sp>
    <dsp:sp modelId="{87BB4330-14EB-4DAC-8380-099D164272AC}">
      <dsp:nvSpPr>
        <dsp:cNvPr id="0" name=""/>
        <dsp:cNvSpPr/>
      </dsp:nvSpPr>
      <dsp:spPr>
        <a:xfrm>
          <a:off x="3077802" y="1177725"/>
          <a:ext cx="3462527" cy="560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Why computer forensics is hard?</a:t>
          </a:r>
          <a:endParaRPr lang="en-US" sz="1700" kern="1200"/>
        </a:p>
      </dsp:txBody>
      <dsp:txXfrm>
        <a:off x="3105171" y="1205094"/>
        <a:ext cx="3407789" cy="505917"/>
      </dsp:txXfrm>
    </dsp:sp>
    <dsp:sp modelId="{52CC06F6-F750-430C-8FAB-FA896BF89938}">
      <dsp:nvSpPr>
        <dsp:cNvPr id="0" name=""/>
        <dsp:cNvSpPr/>
      </dsp:nvSpPr>
      <dsp:spPr>
        <a:xfrm>
          <a:off x="3077802" y="1766413"/>
          <a:ext cx="3462527" cy="560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Hard disk drives</a:t>
          </a:r>
        </a:p>
      </dsp:txBody>
      <dsp:txXfrm>
        <a:off x="3105171" y="1793782"/>
        <a:ext cx="3407789" cy="505917"/>
      </dsp:txXfrm>
    </dsp:sp>
    <dsp:sp modelId="{75FDADBF-1256-483F-BC97-F00D3445F512}">
      <dsp:nvSpPr>
        <dsp:cNvPr id="0" name=""/>
        <dsp:cNvSpPr/>
      </dsp:nvSpPr>
      <dsp:spPr>
        <a:xfrm>
          <a:off x="3077802" y="2355101"/>
          <a:ext cx="3462527" cy="560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Calculate disk partitions</a:t>
          </a:r>
        </a:p>
      </dsp:txBody>
      <dsp:txXfrm>
        <a:off x="3105171" y="2382470"/>
        <a:ext cx="3407789" cy="505917"/>
      </dsp:txXfrm>
    </dsp:sp>
    <dsp:sp modelId="{0C453958-CDB4-43D7-A12B-8DC1A7E1C0D1}">
      <dsp:nvSpPr>
        <dsp:cNvPr id="0" name=""/>
        <dsp:cNvSpPr/>
      </dsp:nvSpPr>
      <dsp:spPr>
        <a:xfrm>
          <a:off x="3077802" y="2943789"/>
          <a:ext cx="3462527" cy="560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PC boot process</a:t>
          </a:r>
        </a:p>
      </dsp:txBody>
      <dsp:txXfrm>
        <a:off x="3105171" y="2971158"/>
        <a:ext cx="3407789" cy="505917"/>
      </dsp:txXfrm>
    </dsp:sp>
    <dsp:sp modelId="{F80EF62A-755F-4B39-A08F-CEB92673AE85}">
      <dsp:nvSpPr>
        <dsp:cNvPr id="0" name=""/>
        <dsp:cNvSpPr/>
      </dsp:nvSpPr>
      <dsp:spPr>
        <a:xfrm>
          <a:off x="3077802" y="3532477"/>
          <a:ext cx="3462527" cy="560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File Systems</a:t>
          </a:r>
        </a:p>
      </dsp:txBody>
      <dsp:txXfrm>
        <a:off x="3105171" y="3559846"/>
        <a:ext cx="3407789" cy="505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E1A8-5414-42AF-9FE3-15EAEBAF9172}">
      <dsp:nvSpPr>
        <dsp:cNvPr id="0" name=""/>
        <dsp:cNvSpPr/>
      </dsp:nvSpPr>
      <dsp:spPr>
        <a:xfrm>
          <a:off x="0" y="587"/>
          <a:ext cx="5784531" cy="137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03EB5-9092-4A9A-9907-CEF0272B957D}">
      <dsp:nvSpPr>
        <dsp:cNvPr id="0" name=""/>
        <dsp:cNvSpPr/>
      </dsp:nvSpPr>
      <dsp:spPr>
        <a:xfrm>
          <a:off x="416000" y="310009"/>
          <a:ext cx="756363" cy="7563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2B596-1E28-4DEF-A30C-C6AFCFFD341B}">
      <dsp:nvSpPr>
        <dsp:cNvPr id="0" name=""/>
        <dsp:cNvSpPr/>
      </dsp:nvSpPr>
      <dsp:spPr>
        <a:xfrm>
          <a:off x="1588364" y="587"/>
          <a:ext cx="4196166" cy="137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43" tIns="145543" rIns="145543" bIns="14554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sector is the minimum storage unit of a hard drive.</a:t>
          </a:r>
        </a:p>
      </dsp:txBody>
      <dsp:txXfrm>
        <a:off x="1588364" y="587"/>
        <a:ext cx="4196166" cy="1375207"/>
      </dsp:txXfrm>
    </dsp:sp>
    <dsp:sp modelId="{E5410025-E3DB-40A9-97F2-EF0228BD3547}">
      <dsp:nvSpPr>
        <dsp:cNvPr id="0" name=""/>
        <dsp:cNvSpPr/>
      </dsp:nvSpPr>
      <dsp:spPr>
        <a:xfrm>
          <a:off x="0" y="1719596"/>
          <a:ext cx="5784531" cy="137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1B07E-4F06-4C8D-85ED-57CB949DE089}">
      <dsp:nvSpPr>
        <dsp:cNvPr id="0" name=""/>
        <dsp:cNvSpPr/>
      </dsp:nvSpPr>
      <dsp:spPr>
        <a:xfrm>
          <a:off x="416000" y="2029018"/>
          <a:ext cx="756363" cy="7563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F702-B63D-47F7-B561-E33765FD6451}">
      <dsp:nvSpPr>
        <dsp:cNvPr id="0" name=""/>
        <dsp:cNvSpPr/>
      </dsp:nvSpPr>
      <dsp:spPr>
        <a:xfrm>
          <a:off x="1588364" y="1719596"/>
          <a:ext cx="4196166" cy="137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43" tIns="145543" rIns="145543" bIns="14554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Files occupy an integral number of sectors regardless of the file's actual size. </a:t>
          </a:r>
        </a:p>
      </dsp:txBody>
      <dsp:txXfrm>
        <a:off x="1588364" y="1719596"/>
        <a:ext cx="4196166" cy="1375207"/>
      </dsp:txXfrm>
    </dsp:sp>
    <dsp:sp modelId="{58BC7D34-2D44-4EF4-B20D-43640666E245}">
      <dsp:nvSpPr>
        <dsp:cNvPr id="0" name=""/>
        <dsp:cNvSpPr/>
      </dsp:nvSpPr>
      <dsp:spPr>
        <a:xfrm>
          <a:off x="0" y="3438605"/>
          <a:ext cx="5784531" cy="137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CE582-E318-46DA-94B5-333400374E32}">
      <dsp:nvSpPr>
        <dsp:cNvPr id="0" name=""/>
        <dsp:cNvSpPr/>
      </dsp:nvSpPr>
      <dsp:spPr>
        <a:xfrm>
          <a:off x="416000" y="3748026"/>
          <a:ext cx="756363" cy="7563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066CF-64BB-4EA3-8A92-F23D75BA3DF3}">
      <dsp:nvSpPr>
        <dsp:cNvPr id="0" name=""/>
        <dsp:cNvSpPr/>
      </dsp:nvSpPr>
      <dsp:spPr>
        <a:xfrm>
          <a:off x="1588364" y="3438605"/>
          <a:ext cx="2603038" cy="137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43" tIns="145543" rIns="145543" bIns="14554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# bytes per sector =512 Bytes</a:t>
          </a:r>
        </a:p>
      </dsp:txBody>
      <dsp:txXfrm>
        <a:off x="1588364" y="3438605"/>
        <a:ext cx="2603038" cy="1375207"/>
      </dsp:txXfrm>
    </dsp:sp>
    <dsp:sp modelId="{89F63D25-F70E-465E-8272-286E2D559E76}">
      <dsp:nvSpPr>
        <dsp:cNvPr id="0" name=""/>
        <dsp:cNvSpPr/>
      </dsp:nvSpPr>
      <dsp:spPr>
        <a:xfrm>
          <a:off x="4191403" y="3438605"/>
          <a:ext cx="1593127" cy="137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43" tIns="145543" rIns="145543" bIns="14554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one byte = one character (ASCII)</a:t>
          </a:r>
        </a:p>
      </dsp:txBody>
      <dsp:txXfrm>
        <a:off x="4191403" y="3438605"/>
        <a:ext cx="1593127" cy="1375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9D4EE-925B-4B9F-AD8D-B9FDF1F15F2D}">
      <dsp:nvSpPr>
        <dsp:cNvPr id="0" name=""/>
        <dsp:cNvSpPr/>
      </dsp:nvSpPr>
      <dsp:spPr>
        <a:xfrm>
          <a:off x="0" y="287519"/>
          <a:ext cx="609144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MBR: 1980s</a:t>
          </a:r>
        </a:p>
      </dsp:txBody>
      <dsp:txXfrm>
        <a:off x="36553" y="324072"/>
        <a:ext cx="6018342" cy="675694"/>
      </dsp:txXfrm>
    </dsp:sp>
    <dsp:sp modelId="{762698F7-A3BA-4B1B-A57A-3FDFD7875EE3}">
      <dsp:nvSpPr>
        <dsp:cNvPr id="0" name=""/>
        <dsp:cNvSpPr/>
      </dsp:nvSpPr>
      <dsp:spPr>
        <a:xfrm>
          <a:off x="0" y="1128479"/>
          <a:ext cx="609144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Allow up to a maximum of 2 TB </a:t>
          </a:r>
        </a:p>
      </dsp:txBody>
      <dsp:txXfrm>
        <a:off x="36553" y="1165032"/>
        <a:ext cx="6018342" cy="675694"/>
      </dsp:txXfrm>
    </dsp:sp>
    <dsp:sp modelId="{41998090-D541-4EC9-BC3E-E3CC7A55E1BF}">
      <dsp:nvSpPr>
        <dsp:cNvPr id="0" name=""/>
        <dsp:cNvSpPr/>
      </dsp:nvSpPr>
      <dsp:spPr>
        <a:xfrm>
          <a:off x="0" y="1969440"/>
          <a:ext cx="609144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GPT: maximum size is 9.4 ZB</a:t>
          </a:r>
        </a:p>
      </dsp:txBody>
      <dsp:txXfrm>
        <a:off x="36553" y="2005993"/>
        <a:ext cx="6018342" cy="675694"/>
      </dsp:txXfrm>
    </dsp:sp>
    <dsp:sp modelId="{43CC3C57-3C75-4FED-9829-7D348874FB37}">
      <dsp:nvSpPr>
        <dsp:cNvPr id="0" name=""/>
        <dsp:cNvSpPr/>
      </dsp:nvSpPr>
      <dsp:spPr>
        <a:xfrm>
          <a:off x="0" y="2718239"/>
          <a:ext cx="609144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40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1ZB=1024TB</a:t>
          </a:r>
        </a:p>
      </dsp:txBody>
      <dsp:txXfrm>
        <a:off x="0" y="2718239"/>
        <a:ext cx="6091448" cy="529920"/>
      </dsp:txXfrm>
    </dsp:sp>
    <dsp:sp modelId="{01188FC7-BFED-4313-B686-217734B8B17F}">
      <dsp:nvSpPr>
        <dsp:cNvPr id="0" name=""/>
        <dsp:cNvSpPr/>
      </dsp:nvSpPr>
      <dsp:spPr>
        <a:xfrm>
          <a:off x="0" y="3248159"/>
          <a:ext cx="609144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logical block addressing (LBA)</a:t>
          </a:r>
        </a:p>
      </dsp:txBody>
      <dsp:txXfrm>
        <a:off x="36553" y="3284712"/>
        <a:ext cx="6018342" cy="675694"/>
      </dsp:txXfrm>
    </dsp:sp>
    <dsp:sp modelId="{1E3514B5-608C-4D16-9328-7DD5A88708B0}">
      <dsp:nvSpPr>
        <dsp:cNvPr id="0" name=""/>
        <dsp:cNvSpPr/>
      </dsp:nvSpPr>
      <dsp:spPr>
        <a:xfrm>
          <a:off x="0" y="3996960"/>
          <a:ext cx="609144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40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Replace CHS </a:t>
          </a:r>
        </a:p>
      </dsp:txBody>
      <dsp:txXfrm>
        <a:off x="0" y="3996960"/>
        <a:ext cx="6091448" cy="52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ABD89-8E0F-434F-B57E-DF820D137B37}">
      <dsp:nvSpPr>
        <dsp:cNvPr id="0" name=""/>
        <dsp:cNvSpPr/>
      </dsp:nvSpPr>
      <dsp:spPr>
        <a:xfrm>
          <a:off x="0" y="119591"/>
          <a:ext cx="5967117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Power up; computer runs power-on self-test (POST)</a:t>
          </a:r>
        </a:p>
      </dsp:txBody>
      <dsp:txXfrm>
        <a:off x="39580" y="159171"/>
        <a:ext cx="5887957" cy="731649"/>
      </dsp:txXfrm>
    </dsp:sp>
    <dsp:sp modelId="{54DF9C33-3469-4037-A954-B51B7C40B935}">
      <dsp:nvSpPr>
        <dsp:cNvPr id="0" name=""/>
        <dsp:cNvSpPr/>
      </dsp:nvSpPr>
      <dsp:spPr>
        <a:xfrm>
          <a:off x="0" y="930401"/>
          <a:ext cx="5967117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5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Boot sequence governed by (Basic input/output system) BIOS ROM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BIOS parameters stored in CMOS</a:t>
          </a:r>
        </a:p>
      </dsp:txBody>
      <dsp:txXfrm>
        <a:off x="0" y="930401"/>
        <a:ext cx="5967117" cy="738990"/>
      </dsp:txXfrm>
    </dsp:sp>
    <dsp:sp modelId="{9BF37F14-D354-4EF5-A805-FD87B73DD3A7}">
      <dsp:nvSpPr>
        <dsp:cNvPr id="0" name=""/>
        <dsp:cNvSpPr/>
      </dsp:nvSpPr>
      <dsp:spPr>
        <a:xfrm>
          <a:off x="0" y="1669391"/>
          <a:ext cx="5967117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Control passes to the Master Boot Record (MBR) </a:t>
          </a:r>
        </a:p>
      </dsp:txBody>
      <dsp:txXfrm>
        <a:off x="39580" y="1708971"/>
        <a:ext cx="5887957" cy="731649"/>
      </dsp:txXfrm>
    </dsp:sp>
    <dsp:sp modelId="{6F65CA60-88A2-4EFB-B7E4-84497A607546}">
      <dsp:nvSpPr>
        <dsp:cNvPr id="0" name=""/>
        <dsp:cNvSpPr/>
      </dsp:nvSpPr>
      <dsp:spPr>
        <a:xfrm>
          <a:off x="0" y="2540681"/>
          <a:ext cx="5967117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MBR points to boot record of selected operating system</a:t>
          </a:r>
        </a:p>
      </dsp:txBody>
      <dsp:txXfrm>
        <a:off x="39580" y="2580261"/>
        <a:ext cx="5887957" cy="731649"/>
      </dsp:txXfrm>
    </dsp:sp>
    <dsp:sp modelId="{73E66A69-BD4B-42ED-92AE-F91D2B548DF2}">
      <dsp:nvSpPr>
        <dsp:cNvPr id="0" name=""/>
        <dsp:cNvSpPr/>
      </dsp:nvSpPr>
      <dsp:spPr>
        <a:xfrm>
          <a:off x="0" y="3351491"/>
          <a:ext cx="5967117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5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“system” volume = pre-load 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"boot" volume = load OS</a:t>
          </a:r>
        </a:p>
      </dsp:txBody>
      <dsp:txXfrm>
        <a:off x="0" y="3351491"/>
        <a:ext cx="5967117" cy="532507"/>
      </dsp:txXfrm>
    </dsp:sp>
    <dsp:sp modelId="{209D7FFF-05D8-4B1B-BE58-FBA538E56927}">
      <dsp:nvSpPr>
        <dsp:cNvPr id="0" name=""/>
        <dsp:cNvSpPr/>
      </dsp:nvSpPr>
      <dsp:spPr>
        <a:xfrm>
          <a:off x="0" y="3883998"/>
          <a:ext cx="5967117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Operating system takes control</a:t>
          </a:r>
        </a:p>
      </dsp:txBody>
      <dsp:txXfrm>
        <a:off x="39580" y="3923578"/>
        <a:ext cx="5887957" cy="731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816AF-2F7B-409A-9270-472FD3153D77}">
      <dsp:nvSpPr>
        <dsp:cNvPr id="0" name=""/>
        <dsp:cNvSpPr/>
      </dsp:nvSpPr>
      <dsp:spPr>
        <a:xfrm>
          <a:off x="0" y="709959"/>
          <a:ext cx="5679831" cy="1302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EEF7E-0013-4C73-A890-F080600F61A9}">
      <dsp:nvSpPr>
        <dsp:cNvPr id="0" name=""/>
        <dsp:cNvSpPr/>
      </dsp:nvSpPr>
      <dsp:spPr>
        <a:xfrm>
          <a:off x="394113" y="1003101"/>
          <a:ext cx="716569" cy="716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F3117-4429-4D45-9FB7-76B90444F5D2}">
      <dsp:nvSpPr>
        <dsp:cNvPr id="0" name=""/>
        <dsp:cNvSpPr/>
      </dsp:nvSpPr>
      <dsp:spPr>
        <a:xfrm>
          <a:off x="1504795" y="709959"/>
          <a:ext cx="2555923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 file </a:t>
          </a:r>
          <a:endParaRPr lang="en-US" sz="2500" kern="1200"/>
        </a:p>
      </dsp:txBody>
      <dsp:txXfrm>
        <a:off x="1504795" y="709959"/>
        <a:ext cx="2555923" cy="1302853"/>
      </dsp:txXfrm>
    </dsp:sp>
    <dsp:sp modelId="{85B9B42A-53DE-45E2-85B4-D69CB7DEBB7B}">
      <dsp:nvSpPr>
        <dsp:cNvPr id="0" name=""/>
        <dsp:cNvSpPr/>
      </dsp:nvSpPr>
      <dsp:spPr>
        <a:xfrm>
          <a:off x="4060719" y="709959"/>
          <a:ext cx="1617640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is a collection of correlated information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which is recorded on secondary or non-volatile storage like magnetic disks, optical disks, and tapes. </a:t>
          </a:r>
          <a:endParaRPr lang="en-US" sz="1100" kern="1200"/>
        </a:p>
      </dsp:txBody>
      <dsp:txXfrm>
        <a:off x="4060719" y="709959"/>
        <a:ext cx="1617640" cy="1302853"/>
      </dsp:txXfrm>
    </dsp:sp>
    <dsp:sp modelId="{8FEC0A0B-850C-4B88-8666-ED7F42412C16}">
      <dsp:nvSpPr>
        <dsp:cNvPr id="0" name=""/>
        <dsp:cNvSpPr/>
      </dsp:nvSpPr>
      <dsp:spPr>
        <a:xfrm>
          <a:off x="0" y="2338525"/>
          <a:ext cx="5679831" cy="1302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8EFD8-1096-45AD-83BA-E87621CFF9FE}">
      <dsp:nvSpPr>
        <dsp:cNvPr id="0" name=""/>
        <dsp:cNvSpPr/>
      </dsp:nvSpPr>
      <dsp:spPr>
        <a:xfrm>
          <a:off x="394113" y="2631667"/>
          <a:ext cx="716569" cy="716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69A07-09B4-40C6-89D0-029612170BEA}">
      <dsp:nvSpPr>
        <dsp:cNvPr id="0" name=""/>
        <dsp:cNvSpPr/>
      </dsp:nvSpPr>
      <dsp:spPr>
        <a:xfrm>
          <a:off x="1504795" y="2338525"/>
          <a:ext cx="2555923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 file system </a:t>
          </a:r>
          <a:endParaRPr lang="en-US" sz="2500" kern="1200"/>
        </a:p>
      </dsp:txBody>
      <dsp:txXfrm>
        <a:off x="1504795" y="2338525"/>
        <a:ext cx="2555923" cy="1302853"/>
      </dsp:txXfrm>
    </dsp:sp>
    <dsp:sp modelId="{56AB2C6C-465A-4F7C-BBE2-54A85AC518D4}">
      <dsp:nvSpPr>
        <dsp:cNvPr id="0" name=""/>
        <dsp:cNvSpPr/>
      </dsp:nvSpPr>
      <dsp:spPr>
        <a:xfrm>
          <a:off x="4060719" y="2338525"/>
          <a:ext cx="1617640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defines how files are named, stored, and retrieved from a storage device.</a:t>
          </a:r>
          <a:endParaRPr lang="en-US" sz="1100" kern="1200"/>
        </a:p>
      </dsp:txBody>
      <dsp:txXfrm>
        <a:off x="4060719" y="2338525"/>
        <a:ext cx="1617640" cy="1302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2:32:17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468 129 24575,'-5'0'0,"-1"1"0,1 0 0,0 0 0,0 0 0,0 1 0,0 0 0,1 0 0,-1 0 0,0 1 0,1-1 0,-1 1 0,1 0 0,0 0 0,-5 6 0,-5 4 0,1 1 0,-18 25 0,-28 29 0,43-52 0,0 2 0,1 0 0,-22 36 0,25-33 0,-27 32 0,4-7 0,29-36 0,1 0 0,0 1 0,1-1 0,1 1 0,-4 14 0,-10 26 0,7-31 0,1 1 0,1 0 0,1 1 0,1-1 0,1 1 0,1 1 0,0-1 0,1 24 0,2 26 0,3 89 0,0-150 0,1-1 0,0 0 0,0 1 0,1-1 0,0-1 0,0 1 0,1-1 0,1 1 0,6 7 0,-4-3 0,1 0 0,9 24 0,-14-26 0,1 0 0,0 0 0,1 0 0,0-1 0,1 0 0,0 0 0,14 16 0,-3-6 0,-15-16 0,1-1 0,-1 1 0,1-1 0,0 0 0,1-1 0,8 7 0,31 19 0,-1 1 0,-1 3 0,62 62 0,-96-88 0,0-2 0,0 1 0,0-1 0,1 0 0,-1-1 0,1 0 0,0 0 0,13 3 0,32 15 0,-36-14 0,1-1 0,0 0 0,0-2 0,1 0 0,0-1 0,0-1 0,33 1 0,-52-3 0,62 8 0,-42-5 0,0-1 0,23 1 0,7-5 0,-22 0 0,0 2 0,1 0 0,52 10 0,44 11 0,-88-16 0,0-2 0,0-2 0,71-4 0,-22 0 0,-74 1 0,-1-1 0,1 0 0,-1 0 0,0-1 0,22-9 0,-21 7 0,-1 1 0,1 1 0,0-1 0,0 2 0,17-2 0,0 4 0,-6 0 0,38-5 0,-54 4 0,-1-1 0,1 0 0,-1 0 0,0 0 0,1-1 0,-1 0 0,0-1 0,-1 1 0,8-6 0,-1 1 0,0 0 0,0 1 0,1 1 0,23-8 0,-18 7 0,32-16 0,-26 9 0,-9 6 0,0-1 0,-1-1 0,-1 0 0,16-14 0,0 1 0,-26 21 0,0-1 0,0 0 0,0 0 0,0 0 0,-1 0 0,1-1 0,-1 1 0,0-1 0,0 0 0,0 1 0,-1-2 0,3-4 0,2-2 0,-1 1 0,1 0 0,0 0 0,1 0 0,1 1 0,-1 0 0,20-15 0,-14 12 0,-1 0 0,19-23 0,20-28 0,26-36 0,-71 88 0,0 0 0,-1 0 0,0-1 0,-1 0 0,0 0 0,-1 0 0,4-17 0,-4 0 0,-1-44 0,-2 45 0,7-50 0,-3 44 0,-2 0 0,0 0 0,-3 0 0,-4-42 0,-16-30 0,15 80 0,-2 0 0,0 0 0,-1 0 0,-2 1 0,-1 0 0,-13-23 0,12 28 0,-1 0 0,-1 1 0,-25-28 0,31 39 0,0 0 0,-1 0 0,0 1 0,0 1 0,0-1 0,-1 1 0,0 1 0,0 0 0,-15-5 0,8 4 0,1-1 0,-19-11 0,22 10 0,0 2 0,0 0 0,-27-8 0,-22-6 0,41 13 0,1 1 0,-23-4 0,0 0 0,29 7 0,-1 0 0,-20-2 0,-35-6 0,51 7 0,0 1 0,-21-1 0,-59-6 0,66 5 0,-46-1 0,65 6 0,-16-1 0,0 2 0,0 1 0,-45 9 0,-105 40 0,76-25 0,76-13-1365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3:29:43.1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1294 11079 24575,'-1'-5'0,"1"1"0,-1-1 0,0 1 0,0-1 0,0 1 0,0-1 0,-1 1 0,0 0 0,0 0 0,0 0 0,0 0 0,-1 0 0,-2-4 0,-7-5 0,0 0 0,-15-13 0,3 3 0,-15-13 0,-71-53 0,103 83 0,0-1 0,1 1 0,-1-1 0,2-1 0,-9-11 0,-15-19 0,-1 12 0,24 22 0,1 0 0,0-1 0,0 1 0,0-1 0,1 0 0,-1-1 0,-5-9 0,5 7 0,-1 0 0,0 1 0,0-1 0,0 1 0,-13-10 0,10 9 0,1-1 0,0 1 0,-9-13 0,-3-6 0,-24-25 0,26 31 0,0 0 0,-22-36 0,21 29 0,-33-41 0,-12-16 0,27 31 0,23 36 0,1-1 0,-20-38 0,22 34 0,2 0 0,1 0 0,0-1 0,2-1 0,-4-25 0,6 30 0,-2 0 0,0 1 0,-1-1 0,-1 1 0,-11-20 0,-15-36 0,29 60 0,-9-19 0,2 0 0,2-1 0,-10-62 0,18 82 0,0 0 0,0 0 0,-2 0 0,1 0 0,-10-22 0,0 3 0,2-1 0,-10-60 0,-3-8 0,-39-151 0,58 230 0,2 0 0,0 0 0,1 0 0,3-46 0,0 44 0,-1-1 0,-1 1 0,-8-46 0,-17-85 0,22 123 0,0-4 0,4-73 0,-1-15 0,-9 69 0,6 42 0,1-1 0,-1-23 0,3-436 0,3 230 0,-1 220 0,9-45 0,-6 44 0,3-43 0,-4 13 0,15-83 0,-9 86 0,3-101 0,-12 127 0,0 0 0,1 1 0,10-51 0,11-49 0,-17 98 0,2-46 0,-5 45 0,9-44 0,8-11 0,31-170 0,-45 226 0,1 1 0,1 0 0,11-25 0,1-4 0,2-26 0,-13 47 0,19-53 0,-13 50 0,9-48 0,4-11 0,-23 79 0,0 0 0,-1 0 0,0-1 0,-1-28 0,-1 24 0,1 0 0,6-30 0,1 20 0,3 0 0,0 0 0,26-45 0,-8 16 0,-25 49 0,0-1 0,5-26 0,-7 25 0,1 0 0,8-20 0,90-177 0,-75 167 0,-21 37 0,0 0 0,-1 0 0,0-1 0,-1 1 0,5-14 0,-5 11 0,32-95 0,-30 93 0,1-1 0,0 1 0,0 1 0,1-1 0,15-16 0,-7 11 0,-1 0 0,0-2 0,-2 0 0,0 0 0,-1-1 0,12-30 0,-18 38 0,0 0 0,1 1 0,1 0 0,0 0 0,14-15 0,-12 15 0,0 0 0,-1-1 0,-1 0 0,11-21 0,-2-8 0,-6 11 0,21-37 0,-27 60 0,0-1 0,1 1 0,0 0 0,0 0 0,0 1 0,1 0 0,0 0 0,14-10 0,-10 9 0,-2 0 0,1-1 0,-1-1 0,0 1 0,11-18 0,-11 15 0,1-1 0,0 2 0,15-13 0,-12 12 0,-1-1 0,0-1 0,20-29 0,-24 31 0,0 1 0,1-1 0,0 1 0,1 1 0,0 0 0,1 0 0,17-12 0,8 1 0,-16 10 0,0-1 0,-1-1 0,29-25 0,2-2 0,5-5 0,-40 32 0,0 1 0,0 0 0,23-12 0,-20 13 0,0-1 0,23-20 0,-33 25 0,1 0 0,0 1 0,1 1 0,0-1 0,0 2 0,19-8 0,-15 7 0,-1 0 0,0-2 0,15-9 0,18-13 0,85-41 0,23-7 0,-66 37 0,-62 28 0,0 2 0,1 0 0,0 2 0,45-7 0,-15 4 0,0-3 0,-1-2 0,65-28 0,-84 27 0,-23 10 0,0 1 0,29-9 0,-12 5 0,36-14 0,6-3 0,-4-1 0,-53 21 0,-1 0 0,1 1 0,0 1 0,1 0 0,22-3 0,-23 6 0,0-1 0,0-1 0,25-10 0,18-5 0,-31 12 0,0 1 0,1 2 0,54-2 0,-68 5 0,0 0 0,0-1 0,0 0 0,-1-1 0,24-8 0,69-33 0,-76 29 0,2 1 0,44-12 0,68-7 0,-76 8 0,-46 16 0,1 1 0,35-8 0,-3 4 0,79-26 0,53-11 0,-150 43 0,-27 5 0,0-1 0,0 0 0,-1-1 0,1 0 0,11-5 0,178-73 0,-56 24 0,12 5 0,-80 24 0,-36 15 0,44-22 0,-60 25 0,0 0 0,45-10 0,-43 14 0,-2-2 0,46-19 0,127-58 0,-77 42 0,-92 32 0,38-11 0,22-8 0,-24 7 0,-45 17 0,0-1 0,0-1 0,21-11 0,-32 15 0,0 1 0,1-1 0,-1 2 0,1-1 0,0 1 0,-1 1 0,18-2 0,-14 2 0,0 0 0,0-1 0,18-6 0,15-8 0,-23 10 0,0-2 0,-1-1 0,26-14 0,-24 11 0,0 1 0,36-11 0,-34 13 0,47-24 0,-36 13 0,77-32 0,-42 22 0,-48 19 0,1 1 0,0 1 0,30-7 0,-33 12 0,1-1 0,-2-1 0,1 0 0,35-17 0,-5-2 0,69-25 0,-73 36 0,-28 9 0,1-1 0,-2-1 0,28-15 0,-29 15 0,0-1 0,0 2 0,1 0 0,26-5 0,-22 6 0,0-1 0,32-13 0,-7-5 0,-31 15 0,-1 1 0,1 1 0,1 0 0,-1 1 0,1 0 0,0 2 0,35-6 0,-38 9 0,0-2 0,0 0 0,0-1 0,0 0 0,0-1 0,-1 0 0,23-14 0,-19 10 0,0 1 0,0 1 0,32-9 0,-38 13 0,0 0 0,1-1 0,-1-1 0,20-11 0,5-3 0,-25 15 0,-1 0 0,0 1 0,17-2 0,-17 3 0,0 0 0,0 0 0,0-1 0,12-6 0,-4 2 0,0 0 0,0 1 0,0 1 0,35-4 0,-30 5 0,-1 0 0,40-14 0,47-16 0,-6 1 0,-86 28 0,1 0 0,-1 2 0,1 0 0,0 0 0,25 1 0,-5 0 0,-31 0 0,-1 1 0,0-1 0,0 0 0,0-1 0,0 0 0,0 1 0,0-2 0,9-6 0,19-10 0,-31 19 0,15-7 0,1 0 0,34-8 0,-11 5 0,41-17 0,-44 14 0,51-12 0,46-11 0,-53 12 0,44 3 0,-78 13-28,-27 5-418,0-1 1,38-14-1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3:29:45.8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24575,'-1'8'0,"1"1"0,1 0 0,-1-1 0,1 1 0,1 0 0,0-1 0,0 1 0,1-1 0,0 0 0,0 0 0,0 0 0,1 0 0,1-1 0,-1 1 0,1-1 0,1 0 0,-1 0 0,1-1 0,0 0 0,1 0 0,-1 0 0,14 8 0,24 22 0,-19-15 0,-15-12 0,-1 1 0,-1-1 0,15 22 0,14 14 0,-32-40 0,-1 0 0,1-1 0,-1 1 0,0 1 0,0-1 0,-1 0 0,0 1 0,1 0 0,-2 0 0,1 0 0,-1 0 0,2 8 0,2 10 0,-3-15 0,0 0 0,-1 0 0,-1 0 0,1 0 0,-1 16 0,-1-22 0,0-1 0,-1 1 0,1-1 0,-1 1 0,0-1 0,0 1 0,0-1 0,0 0 0,0 1 0,0-1 0,0 0 0,-1 0 0,1 0 0,-1 0 0,0 0 0,0 0 0,1-1 0,-1 1 0,0 0 0,0-1 0,-1 1 0,1-1 0,0 0 0,0 0 0,-4 2 0,-4 1 0,1 2 0,0-1 0,1 1 0,-1 1 0,1 0 0,1 0 0,-9 9 0,9-8 0,-1 0 0,0-1 0,0 0 0,-1 0 0,1-1 0,-20 10 0,14-10-99,9-5-27,0 1-1,0 0 0,1 0 1,-1 1-1,1-1 0,-1 1 1,1 0-1,0 0 1,-4 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2:32:20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975 99 24575,'-23'-1'0,"0"2"0,0 0 0,0 1 0,1 2 0,-1 0 0,1 1 0,0 2 0,-32 13 0,-15 23 0,53-31 0,-1-1 0,-1 0 0,-33 14 0,30-16 0,-1 1 0,-33 22 0,14-15 0,33-14 0,1-1 0,-1 2 0,1-1 0,-10 7 0,-35 27 0,-73 68 0,20-21 0,98-76 0,0 0 0,1 0 0,-1 0 0,2 1 0,-1 0 0,1 1 0,1-1 0,-1 1 0,2 0 0,-1 0 0,-3 21 0,2 3 0,2 1 0,1 45 0,-1 7 0,-7-15 0,5-46 0,-1 45 0,5-24 0,3 96 0,3-114 0,0-1 0,19 53 0,-14-49 0,10 52 0,-18-78 0,0 0 0,0 1 0,0-1 0,1 0 0,0-1 0,0 1 0,1 0 0,7 8 0,-6-7 0,0 0 0,0 0 0,-1 1 0,5 10 0,-2-2 0,0 0 0,1-1 0,0 0 0,1 0 0,1-1 0,0-1 0,1 1 0,1-2 0,0 1 0,19 14 0,-23-22 0,0 0 0,1-1 0,0 0 0,15 5 0,-15-5 0,0-1 0,0 1 0,0 0 0,13 9 0,-14-7 0,1-1 0,0-1 0,1 1 0,-1-1 0,12 2 0,31 16 0,-13-2 0,2-2 0,1-1 0,82 21 0,-109-34 0,88 25 0,-87-24 0,1 0 0,0-1 0,0-1 0,32 1 0,73-6 0,-42 0 0,-63 2 0,12-1 0,-1 2 0,1 1 0,46 9 0,-44-6 0,1-1 0,-1-2 0,1-1 0,0-1 0,33-5 0,-47 3 0,-1-2 0,1 0 0,20-9 0,21-5 0,78-26 0,-131 42 0,6-4 0,-1 0 0,0-1 0,0 0 0,0-1 0,-1 0 0,0-1 0,11-11 0,13-11 0,-22 18 0,0 0 0,-1-1 0,0 0 0,-1 0 0,10-20 0,23-31 0,-30 43 0,0 0 0,-1-1 0,-1 0 0,-2-1 0,0 0 0,9-40 0,23-98 0,-31 117 0,-2 0 0,-2 0 0,1-53 0,-8-283 0,0 373 0,1 1 0,-1 0 0,-1-1 0,1 1 0,-2 0 0,1-1 0,-1 1 0,1 1 0,-7-11 0,-5-6 0,-22-28 0,16 25 0,-3 2 0,20 21 0,-1 0 0,1 0 0,-1 0 0,1-1 0,0 0 0,-4-7 0,-7-12 0,-1 0 0,-1 1 0,-1 1 0,-32-31 0,27 29 0,6 8 0,0 2 0,-1 0 0,-1 0 0,0 2 0,-24-12 0,-34-21 0,-6-3 0,12 9 0,42 23 0,-1 0 0,-30-9 0,-12-7 0,-51-19-1365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2:32:35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2181 129 24575,'-25'-1'0,"0"2"0,0 2 0,-35 6 0,-15 11 0,50-12 0,-1-1 0,1-1 0,-1-2 0,-44 3 0,34-4 0,1 1 0,-1 2 0,1 2 0,0 1 0,-41 16 0,32-10 0,-125 51 0,35-18 0,-14 11 0,121-50 0,18-7 0,-1 1 0,1 1 0,-1 0 0,1 0 0,1 0 0,-1 1 0,-9 8 0,-133 107 0,145-116 0,0 2 0,1-1 0,0 0 0,-8 11 0,9-9 0,-1-1 0,0-1 0,-1 1 0,-11 9 0,-18 12 0,24-18 0,-1 0 0,0 0 0,0-1 0,-19 8 0,14-7 0,1 0 0,-1 1 0,2 0 0,-1 2 0,2 0 0,0 0 0,-17 19 0,22-19 0,1 1 0,0-1 0,-10 24 0,12-23 0,0 0 0,-1-1 0,-1 1 0,-12 14 0,-11 9 0,2 1 0,2 2 0,1 0 0,2 2 0,-21 47 0,26-46 0,5-13 0,1 0 0,2 0 0,-9 33 0,-22 86 0,21-75 0,13-51 0,1 0 0,1 1 0,1 0 0,-2 27 0,-3 20 0,6-51 0,-3 39 0,8 345 0,0-385 0,1 0 0,1 0 0,1 0 0,1 0 0,0-1 0,11 25 0,8 25 0,-19-54 0,0-1 0,0 0 0,9 14 0,-7-15 0,-1 1 0,0 0 0,6 20 0,-9-23 0,1 0 0,-1 0 0,1 0 0,1 0 0,0-1 0,0 0 0,9 12 0,6 1 0,25 24 0,-13-15 0,-17-17 0,1 0 0,1-1 0,0-1 0,19 9 0,38 27 0,-45-26 0,1-1 0,0-1 0,64 27 0,79 38 0,-39-18 0,-125-62 0,0-1 0,1 0 0,-1-1 0,12 2 0,-15-3 0,0 0 0,1 0 0,-1 0 0,0 1 0,0 0 0,0 0 0,0 1 0,0-1 0,-1 1 0,1 1 0,-1-1 0,6 6 0,0-2 0,0 1 0,0-1 0,1-1 0,0 0 0,0 0 0,0-2 0,19 6 0,-12-4 0,-1 1 0,26 13 0,-30-14 0,1 1 0,0-2 0,27 8 0,26 9 0,9 6 0,-48-19 0,32 15 0,-46-18 0,0 0 0,26 5 0,23 9 0,-49-13 0,0-1 0,0 0 0,1-1 0,-1-1 0,1 0 0,0-2 0,26 2 0,-13-1 0,0 0 0,0 2 0,53 16 0,-54-12 0,1-2 0,0-1 0,54 4 0,-54-9 0,35 8 0,-36-4 0,42 0 0,62 6 0,11-1 0,704-10 0,-829-1 0,0-1 0,26-6 0,24-2 0,9-2 0,-27 2 0,-6 2 0,46-16 0,-49 13 0,59-10 0,-64 14 0,0-1 0,-1-2 0,0-1 0,-1-2 0,44-22 0,-59 27 0,36-10 0,13-6 0,-41 12 0,7-2 0,60-36 0,-66 32 0,5-5 0,56-27 0,-41 33 0,-37 14 0,1-1 0,-1 0 0,-1 0 0,17-10 0,113-62 0,-85 49 0,-41 20 0,21-10 0,0-2 0,-2-1 0,32-25 0,-3 3 0,-39 28 0,33-14 0,-47 25 0,1-1 0,-1-1 0,0 0 0,0 0 0,-1 0 0,1-1 0,8-9 0,-7 4 0,0-1 0,-1 0 0,14-25 0,-15 23 0,0 0 0,2 1 0,12-16 0,36-38 0,11-14 0,-56 67 0,0 0 0,-2-2 0,0 1 0,0-2 0,-1 1 0,11-29 0,37-114 0,-45 120 0,-5 17 0,-1 0 0,-1-1 0,-1 1 0,-1-1 0,1-32 0,-3 33 0,6-38 0,-4 37 0,3-40 0,-6 32 0,9-42 0,-6 44 0,3-50 0,-6-2 0,-4-93 0,0 149 0,-2 0 0,-10-31 0,-5-28 0,18 74 0,-1 1 0,0 0 0,0 0 0,-8-14 0,-7-24 0,-22-121 0,36 155 0,-1 0 0,0 1 0,-1-1 0,-9-15 0,-10-20 0,7 8 0,-2 0 0,-2 2 0,-37-51 0,11 31 0,28 36 0,-25-39 0,35 48 0,0 1 0,-1 0 0,0 0 0,-1 1 0,0 0 0,-1 1 0,-17-11 0,19 16 0,1 0 0,-1 1 0,0 0 0,-1 0 0,-20-2 0,-26-10 0,51 14 0,-2-1 0,1-1 0,-1 1 0,1-1 0,-1-1 0,-13-10 0,15 11 0,1 0 0,-1 1 0,0 0 0,0 0 0,-13-4 0,-18-7 0,18 5 0,-1 0 0,0 1 0,-1 1 0,-35-6 0,48 11 0,1 0 0,-1-1 0,1-1 0,-10-4 0,10 4 0,-1 0 0,1 1 0,0 0 0,-16-4 0,6 4 0,0-2 0,-28-10 0,17 4 0,-74-21 0,-40-14 0,126 41 0,0 0 0,-1 1 0,-30-2 0,28 3 0,0 0 0,-31-8 0,-25-10 0,-20-6 0,78 21 0,-1 1 0,0 1 0,-1 1 0,-23-1 0,-25-4 0,55 6 0,-41-8 0,-1 2 0,-77-1 0,-503 10 0,609 0 0,1 2 0,-29 6 0,11-1 0,-168 34 0,194-38 0,1 0 0,-27 10 0,27-8 0,0 0 0,-24 4 0,-3-3 0,19-2 0,0-1 0,-34 0 0,20 0-1365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3:28:54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24575,'-2'103'0,"4"112"0,3-185 0,1 0 0,2 0 0,1-1 0,1 0 0,17 34 0,-20-51 0,0 0 0,0-1 0,16 20 0,12 17 0,-16-21 0,0-2 0,2 0 0,27 26 0,-40-43 0,2 1 0,0-2 0,0 1 0,0-1 0,1 0 0,0-1 0,1-1 0,-1 0 0,1 0 0,21 5 0,8 4 0,-26-8 0,0-1 0,0-1 0,1 0 0,-1-1 0,1 0 0,0-1 0,17-1 0,518-2 0,-536-1 0,0 0 0,0-1 0,-1-1 0,1 0 0,-1-1 0,0 0 0,-1-1 0,1-1 0,19-12 0,-12 6 0,1 2 0,30-11 0,-28 13 0,-1-2 0,0 0 0,28-19 0,-6 3 0,-38 22 0,0 0 0,0-1 0,0 0 0,-1 0 0,0-1 0,0 0 0,6-9 0,-6 8 0,1 0 0,-1 0 0,2 0 0,-1 1 0,10-7 0,4-2 0,0-1 0,-1-1 0,0 0 0,-2-2 0,0 0 0,18-27 0,-11 13 0,-17 25 0,0-1 0,0 0 0,-1-1 0,-1 0 0,0 0 0,0 0 0,-1 0 0,-1-1 0,0 0 0,5-23 0,1-25 0,-5 38 0,-2 0 0,1-23 0,-3 32-271,1-1-1,0 1 0,5-15 0,-6 25-6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3:28:55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24575,'55'0'0,"84"-2"0,-116 0 0,-1-1 0,1-1 0,-1 0 0,25-10 0,-8 2 0,57-10 0,-24 7 0,-68 14 0,0 0 0,0 1 0,0 0 0,0 0 0,0 0 0,0 0 0,-1 0 0,1 1 0,0-1 0,0 1 0,0 0 0,0 1 0,0-1 0,-1 0 0,1 1 0,-1 0 0,1 0 0,-1 0 0,4 4 0,5 4 0,0 1 0,-2 0 0,17 22 0,9 9 0,3-1 0,38 51 0,-66-80-1365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3:29:14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24575,'41'-1'0,"-11"0"0,0 2 0,0 0 0,0 2 0,30 7 0,66 12 0,-101-18 0,0-1 0,-1-1 0,28-1 0,-28-1 0,1 0 0,-1 2 0,32 6 0,-30-3-76,-1-2 0,1-1 0,46-2-1,-40-1-983,-14 1-5766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3:29:15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24575,'1'4'0,"0"0"0,0 0 0,1 1 0,0-1 0,0 0 0,0-1 0,0 1 0,0 0 0,1-1 0,0 1 0,0-1 0,0 0 0,5 5 0,8 9 0,-6-6 0,0 0 0,1-1 0,1-1 0,0 1 0,20 11 0,-18-12 0,0 0 0,0 2 0,23 22 0,-29-26 0,-1 1 0,-1 1 0,1-1 0,-1 1 0,-1 1 0,9 18 0,-12-24 0,-1 0 0,0-1 0,-1 1 0,1 0 0,-1-1 0,0 1 0,0 0 0,0 0 0,0 0 0,0-1 0,-1 1 0,0 0 0,0-1 0,0 1 0,0 0 0,0-1 0,-1 1 0,0-1 0,0 0 0,0 0 0,0 1 0,0-1 0,-4 4 0,-56 65 0,58-67 0,1 0 0,-1 0 0,0 0 0,0-1 0,-1 1 0,1-1 0,-1 0 0,0 0 0,0-1 0,0 1 0,0-1 0,-8 3 0,-18 13 104,27-16-349,-1 1 0,1-1 0,-1 0 0,0-1 1,-7 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3:29:19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1569 1 24575,'1'4'0,"0"-1"0,0 1 0,0 0 0,1 0 0,-1-1 0,1 1 0,0-1 0,4 6 0,4 8 0,-6-5 0,0 0 0,0 1 0,-2 0 0,1-1 0,-2 1 0,1 13 0,6 39 0,-4-45 0,-1 0 0,-1 1 0,-1-1 0,-1 1 0,-1-1 0,-1 1 0,0-1 0,-8 29 0,-10 24 0,-11 56 0,29-118 0,-1 0 0,0-1 0,0 0 0,-1 0 0,-1 0 0,0 0 0,0 0 0,0-1 0,-1 0 0,-1 0 0,-9 10 0,9-10 0,1 1 0,0 0 0,1 0 0,0 0 0,-7 20 0,-15 30 0,4-19 0,16-27 0,-1 0 0,0 0 0,-21 24 0,-20 19 0,36-39 0,-1 0 0,2 1 0,1 0 0,-12 27 0,-13 21 0,24-48 0,-1-1 0,-1 0 0,0-1 0,-2-1 0,0 0 0,0-1 0,-1-1 0,-22 14 0,28-20 0,1 1 0,0 0 0,0 1 0,1 0 0,0 0 0,0 1 0,1 0 0,1 0 0,0 1 0,0 0 0,-5 18 0,7-21 0,0 0 0,-1 0 0,0 0 0,0-1 0,-1 0 0,0 0 0,-12 11 0,-16 18 0,28-30 0,0-1 0,0 1 0,-1-1 0,1-1 0,-1 0 0,-13 7 0,13-8 0,0 0 0,1 1 0,0 0 0,0 0 0,0 1 0,0 0 0,-9 11 0,8-8 0,0 0 0,0 0 0,-13 10 0,12-12 0,1 0 0,0 1 0,1 0 0,-10 13 0,8-9 0,-1 0 0,0-1 0,0-1 0,-1 1 0,-17 11 0,-16 15 0,36-30 0,-1-1 0,0 0 0,0 0 0,-13 6 0,15-9 0,-1 1 0,1 0 0,0 0 0,1 0 0,-1 1 0,1 0 0,0 1 0,-7 7 0,-59 63 0,54-53 0,5-6 0,-1-1 0,0 0 0,-28 23 0,38-37 5,0 1 0,1-1 0,-1 0 0,-1 0 0,1-1 0,0 1 0,0-1 0,-1 0 0,1 0 0,0 0 0,-1-1 0,1 1 0,-1-1 0,1 0 0,-1-1 0,1 1 0,-1-1 0,1 0 0,0 0 0,-1 0 0,1 0 0,0-1 0,-8-3 0,3 0-154,0 0 1,1-1-1,-1 0 1,1 0-1,0-1 1,1 0-1,0-1 1,0 1-1,-7-10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3:29:20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24575,'16'44'0,"-12"-22"0,4 18 0,-1 2 0,1 65 0,-8-66 0,0-9 0,0 0 0,-2 1 0,-10 49 0,11-79 0,0 1 0,0 0 0,1 0 0,-1 0 0,1 0 0,0 0 0,0 0 0,0 0 0,1-1 0,-1 1 0,1 0 0,0 0 0,3 6 0,-3-7 0,1-1 0,-1 1 0,1-1 0,0 0 0,0 0 0,0 0 0,0 0 0,0 0 0,1 0 0,-1 0 0,1-1 0,-1 1 0,1-1 0,-1 0 0,1 0 0,0 0 0,0 0 0,-1 0 0,5 0 0,20 3 0,0-2 0,0 0 0,0-2 0,29-3 0,18 0 0,2 4 0,80-3 0,-50-18 0,-103 19-52,0 1-1,0 0 1,-1-1-1,1 1 1,0-1-1,0 0 1,0 0-1,-1 0 1,1 0-1,-1-1 1,1 1-1,-1-1 1,1 1-1,-1-1 1,0 0-1,0 0 1,0 0-1,0 0 1,0 0-1,0-1 1,0 1-1,-1-1 0,1 1 1,-1-1-1,2-4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8D5F-65FB-4E17-9D5B-8CF1DE5A98D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544B-F866-4ED0-8997-24601187A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1024000*512/1024/1024=500</a:t>
            </a:r>
          </a:p>
          <a:p>
            <a:r>
              <a:rPr lang="en-US"/>
              <a:t>echo $((16#04fff000))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https://www.geeksforgeeks.org/file-systems-in-operating-system/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ID6, 1026048,186646868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2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67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54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9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8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6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7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EB1F112-E629-E45B-0086-0DABC959E3C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7" y="6122574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6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-jump.com/CIS24/Slides/Booting/Booting.html" TargetMode="External"/><Relationship Id="rId13" Type="http://schemas.openxmlformats.org/officeDocument/2006/relationships/customXml" Target="../ink/ink5.xml"/><Relationship Id="rId18" Type="http://schemas.openxmlformats.org/officeDocument/2006/relationships/image" Target="../media/image430.png"/><Relationship Id="rId26" Type="http://schemas.openxmlformats.org/officeDocument/2006/relationships/image" Target="../media/image47.png"/><Relationship Id="rId3" Type="http://schemas.openxmlformats.org/officeDocument/2006/relationships/diagramLayout" Target="../diagrams/layout4.xml"/><Relationship Id="rId21" Type="http://schemas.openxmlformats.org/officeDocument/2006/relationships/customXml" Target="../ink/ink9.xml"/><Relationship Id="rId7" Type="http://schemas.openxmlformats.org/officeDocument/2006/relationships/image" Target="../media/image48.png"/><Relationship Id="rId12" Type="http://schemas.openxmlformats.org/officeDocument/2006/relationships/image" Target="../media/image40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diagramData" Target="../diagrams/data4.xml"/><Relationship Id="rId16" Type="http://schemas.openxmlformats.org/officeDocument/2006/relationships/image" Target="../media/image420.png"/><Relationship Id="rId20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customXml" Target="../ink/ink4.xml"/><Relationship Id="rId24" Type="http://schemas.openxmlformats.org/officeDocument/2006/relationships/image" Target="../media/image460.png"/><Relationship Id="rId5" Type="http://schemas.openxmlformats.org/officeDocument/2006/relationships/diagramColors" Target="../diagrams/colors4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50.png"/><Relationship Id="rId19" Type="http://schemas.openxmlformats.org/officeDocument/2006/relationships/customXml" Target="../ink/ink8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9.png"/><Relationship Id="rId14" Type="http://schemas.openxmlformats.org/officeDocument/2006/relationships/image" Target="../media/image410.png"/><Relationship Id="rId22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customXml" Target="../ink/ink2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customXml" Target="../ink/ink1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15" y="3962698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Computer System Introduction</a:t>
            </a:r>
          </a:p>
        </p:txBody>
      </p:sp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36D57FA6-43EC-DBA3-DCEE-203B968A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4006" y="1536388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424A3-F7A7-4748-8EB5-EB72CD1D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20" y="1099031"/>
            <a:ext cx="9463915" cy="54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FFA25F-9388-4177-9610-CFBBA1947005}"/>
              </a:ext>
            </a:extLst>
          </p:cNvPr>
          <p:cNvSpPr txBox="1"/>
          <p:nvPr/>
        </p:nvSpPr>
        <p:spPr>
          <a:xfrm>
            <a:off x="3616960" y="650240"/>
            <a:ext cx="252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OS logs, Application logs,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A3ABE-D6B0-40AC-9322-58C7893C2FDE}"/>
              </a:ext>
            </a:extLst>
          </p:cNvPr>
          <p:cNvSpPr txBox="1"/>
          <p:nvPr/>
        </p:nvSpPr>
        <p:spPr>
          <a:xfrm>
            <a:off x="7508240" y="689970"/>
            <a:ext cx="18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Memory forensics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FB8EF-62BA-44E3-877E-5AA16D5A3CCD}"/>
              </a:ext>
            </a:extLst>
          </p:cNvPr>
          <p:cNvSpPr txBox="1"/>
          <p:nvPr/>
        </p:nvSpPr>
        <p:spPr>
          <a:xfrm>
            <a:off x="1265045" y="294640"/>
            <a:ext cx="123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Low level Analysis: malware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8DA7-BE01-42FB-8B5E-39CCE4B83D06}"/>
              </a:ext>
            </a:extLst>
          </p:cNvPr>
          <p:cNvSpPr txBox="1"/>
          <p:nvPr/>
        </p:nvSpPr>
        <p:spPr>
          <a:xfrm>
            <a:off x="10375795" y="3967480"/>
            <a:ext cx="1668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Dynamical Analysis:</a:t>
            </a:r>
          </a:p>
          <a:p>
            <a:r>
              <a:rPr lang="en-US" dirty="0">
                <a:solidFill>
                  <a:srgbClr val="7030A0"/>
                </a:solidFill>
              </a:rPr>
              <a:t>Application PID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20C5C-ACCE-4766-B616-5C51CDEAC475}"/>
              </a:ext>
            </a:extLst>
          </p:cNvPr>
          <p:cNvSpPr txBox="1"/>
          <p:nvPr/>
        </p:nvSpPr>
        <p:spPr>
          <a:xfrm>
            <a:off x="1265675" y="3723640"/>
            <a:ext cx="23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CPU execution analysis </a:t>
            </a:r>
          </a:p>
        </p:txBody>
      </p:sp>
    </p:spTree>
    <p:extLst>
      <p:ext uri="{BB962C8B-B14F-4D97-AF65-F5344CB8AC3E}">
        <p14:creationId xmlns:p14="http://schemas.microsoft.com/office/powerpoint/2010/main" val="366968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Illuminated server room panel">
            <a:extLst>
              <a:ext uri="{FF2B5EF4-FFF2-40B4-BE49-F238E27FC236}">
                <a16:creationId xmlns:a16="http://schemas.microsoft.com/office/drawing/2014/main" id="{33317859-6525-EE53-8775-7323E9C6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5" r="1016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BB1566-FACA-43F6-8E5F-6CD4FB80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Hard disk drives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66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s.uic.edu/~jbell/CourseNotes/OperatingSystems/images/Chapter10/10_01_DiskMech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29" y="1475939"/>
            <a:ext cx="6811611" cy="49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7817" y="6474070"/>
            <a:ext cx="6111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</a:rPr>
              <a:t>Abraham </a:t>
            </a:r>
            <a:r>
              <a:rPr lang="en-US" sz="1050" dirty="0" err="1">
                <a:latin typeface="Times New Roman" panose="02020603050405020304" pitchFamily="18" charset="0"/>
              </a:rPr>
              <a:t>Silberschatz</a:t>
            </a:r>
            <a:r>
              <a:rPr lang="en-US" sz="1050" dirty="0">
                <a:latin typeface="Times New Roman" panose="02020603050405020304" pitchFamily="18" charset="0"/>
              </a:rPr>
              <a:t>, Greg Gagne, and Peter Baer Galvin, "Operating System Concepts, Ninth Edition </a:t>
            </a:r>
            <a:r>
              <a:rPr lang="en-US" sz="1600" dirty="0">
                <a:latin typeface="Times New Roman" panose="02020603050405020304" pitchFamily="18" charset="0"/>
              </a:rPr>
              <a:t>"</a:t>
            </a:r>
            <a:endParaRPr lang="en-US" sz="1600" dirty="0"/>
          </a:p>
        </p:txBody>
      </p:sp>
      <p:pic>
        <p:nvPicPr>
          <p:cNvPr id="1028" name="Picture 4" descr="fujitsu mhx2300bt 300gb 2.5in sata h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917"/>
            <a:ext cx="3957277" cy="30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331" y="6039485"/>
            <a:ext cx="2853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https://regmedia.co.uk/2006/12/12/fujitsu_300gb_1.jpg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D6529-D026-4EDC-B0C1-F236240B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disk drives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4F1B51-B90E-49D4-9ABC-D540CFDB8662}"/>
              </a:ext>
            </a:extLst>
          </p:cNvPr>
          <p:cNvCxnSpPr/>
          <p:nvPr/>
        </p:nvCxnSpPr>
        <p:spPr>
          <a:xfrm flipV="1">
            <a:off x="2735179" y="2518611"/>
            <a:ext cx="4748463" cy="910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423D44-2E8A-4257-96AB-A434F2A6F559}"/>
              </a:ext>
            </a:extLst>
          </p:cNvPr>
          <p:cNvCxnSpPr>
            <a:cxnSpLocks/>
          </p:cNvCxnSpPr>
          <p:nvPr/>
        </p:nvCxnSpPr>
        <p:spPr>
          <a:xfrm>
            <a:off x="2735179" y="3429000"/>
            <a:ext cx="47484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FDAE76-B99D-427C-ACDF-E379E99B5D68}"/>
              </a:ext>
            </a:extLst>
          </p:cNvPr>
          <p:cNvCxnSpPr>
            <a:cxnSpLocks/>
          </p:cNvCxnSpPr>
          <p:nvPr/>
        </p:nvCxnSpPr>
        <p:spPr>
          <a:xfrm>
            <a:off x="2735179" y="3414778"/>
            <a:ext cx="4814523" cy="1519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3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disk sector?</a:t>
            </a:r>
          </a:p>
        </p:txBody>
      </p:sp>
      <p:graphicFrame>
        <p:nvGraphicFramePr>
          <p:cNvPr id="4102" name="Content Placeholder 4">
            <a:extLst>
              <a:ext uri="{FF2B5EF4-FFF2-40B4-BE49-F238E27FC236}">
                <a16:creationId xmlns:a16="http://schemas.microsoft.com/office/drawing/2014/main" id="{8945A85D-AAD6-C747-3467-AB30078A6F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7235" y="1753200"/>
          <a:ext cx="5784531" cy="48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26BalH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66" y="1753200"/>
            <a:ext cx="5105241" cy="412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58116" y="6602244"/>
            <a:ext cx="17956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https://i.imgur.com/26BalHW.png</a:t>
            </a:r>
          </a:p>
        </p:txBody>
      </p:sp>
    </p:spTree>
    <p:extLst>
      <p:ext uri="{BB962C8B-B14F-4D97-AF65-F5344CB8AC3E}">
        <p14:creationId xmlns:p14="http://schemas.microsoft.com/office/powerpoint/2010/main" val="142975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Calculate the total sectors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#sectors </a:t>
            </a:r>
            <a:r>
              <a:rPr lang="en-US" dirty="0"/>
              <a:t>per track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# </a:t>
            </a:r>
            <a:r>
              <a:rPr lang="en-US"/>
              <a:t>tracks (cylinders</a:t>
            </a:r>
            <a:r>
              <a:rPr lang="en-US" dirty="0"/>
              <a:t>)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# headers </a:t>
            </a:r>
          </a:p>
          <a:p>
            <a:pPr>
              <a:lnSpc>
                <a:spcPct val="90000"/>
              </a:lnSpc>
            </a:pPr>
            <a:r>
              <a:rPr lang="en-US" dirty="0"/>
              <a:t>#Size of disk=# </a:t>
            </a:r>
            <a:r>
              <a:rPr lang="en-US"/>
              <a:t>tracks (C) x #Heads x  #Sectors </a:t>
            </a:r>
            <a:r>
              <a:rPr lang="en-US" dirty="0"/>
              <a:t>per track (CHS)</a:t>
            </a:r>
            <a:endParaRPr lang="en-US"/>
          </a:p>
          <a:p>
            <a:pPr lvl="1" fontAlgn="base">
              <a:lnSpc>
                <a:spcPct val="90000"/>
              </a:lnSpc>
            </a:pPr>
            <a:r>
              <a:rPr lang="en-US" dirty="0"/>
              <a:t>no of sectors: 400</a:t>
            </a:r>
            <a:endParaRPr lang="en-US"/>
          </a:p>
          <a:p>
            <a:pPr lvl="1" fontAlgn="base">
              <a:lnSpc>
                <a:spcPct val="90000"/>
              </a:lnSpc>
            </a:pPr>
            <a:r>
              <a:rPr lang="en-US" dirty="0"/>
              <a:t>no of heads: 12</a:t>
            </a:r>
            <a:endParaRPr lang="en-US"/>
          </a:p>
          <a:p>
            <a:pPr lvl="1" fontAlgn="base">
              <a:lnSpc>
                <a:spcPct val="90000"/>
              </a:lnSpc>
            </a:pPr>
            <a:r>
              <a:rPr lang="en-US" dirty="0"/>
              <a:t>cylinders: 17000</a:t>
            </a:r>
            <a:endParaRPr lang="en-US"/>
          </a:p>
          <a:p>
            <a:pPr lvl="1" fontAlgn="base">
              <a:lnSpc>
                <a:spcPct val="90000"/>
              </a:lnSpc>
            </a:pPr>
            <a:r>
              <a:rPr lang="en-US" dirty="0"/>
              <a:t>=81600000 sectors</a:t>
            </a:r>
            <a:endParaRPr lang="en-US"/>
          </a:p>
        </p:txBody>
      </p:sp>
      <p:pic>
        <p:nvPicPr>
          <p:cNvPr id="3" name="Picture 2" descr="https://www.cs.uic.edu/~jbell/CourseNotes/OperatingSystems/images/Chapter10/10_01_DiskMech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485224"/>
            <a:ext cx="4602747" cy="33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7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Calculate the size of a disk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1024 Bytes=1K</a:t>
            </a:r>
          </a:p>
          <a:p>
            <a:pPr>
              <a:lnSpc>
                <a:spcPct val="90000"/>
              </a:lnSpc>
            </a:pPr>
            <a:r>
              <a:rPr lang="en-US"/>
              <a:t>1024 K=1M</a:t>
            </a:r>
          </a:p>
          <a:p>
            <a:pPr>
              <a:lnSpc>
                <a:spcPct val="90000"/>
              </a:lnSpc>
            </a:pPr>
            <a:r>
              <a:rPr lang="en-US"/>
              <a:t>1024 M=1G</a:t>
            </a:r>
          </a:p>
          <a:p>
            <a:pPr>
              <a:lnSpc>
                <a:spcPct val="90000"/>
              </a:lnSpc>
            </a:pPr>
            <a:r>
              <a:rPr lang="en-US"/>
              <a:t>How to compute the size of the disk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81600000 sectors * 512 bytes= 41779200000 bytes</a:t>
            </a:r>
            <a:endParaRPr lang="en-US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=40800000 KB</a:t>
            </a:r>
            <a:endParaRPr lang="en-US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=39843.75MB</a:t>
            </a:r>
            <a:endParaRPr lang="en-US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=38.91G</a:t>
            </a: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  <p:pic>
        <p:nvPicPr>
          <p:cNvPr id="3" name="Picture 2" descr="https://www.cs.uic.edu/~jbell/CourseNotes/OperatingSystems/images/Chapter10/10_01_DiskMech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485224"/>
            <a:ext cx="4602747" cy="33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6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partition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D715-7292-4FAD-A484-09D5D92FAB0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53" y="1443233"/>
            <a:ext cx="4546600" cy="424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626" y="5885067"/>
            <a:ext cx="4670853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dirty="0"/>
              <a:t>https://www.maketecheasier.com/assets/uploads/2012/05/partitions-partition-diagram.png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696" y="427665"/>
            <a:ext cx="4829400" cy="1904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08C398-E544-4166-829B-67A0F372F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696" y="2974221"/>
            <a:ext cx="1590061" cy="3405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1053F-EBBF-4152-8D99-0B94E621F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900" y="2632270"/>
            <a:ext cx="3918062" cy="40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0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B12B-87B3-4BA5-9F77-1685E747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Calculate the size of partitions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061FF5-BFFA-4DFB-8E25-48403C79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02" y="1554480"/>
            <a:ext cx="5559969" cy="510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860ED-0731-412D-83EE-E79F5AEF32F3}"/>
              </a:ext>
            </a:extLst>
          </p:cNvPr>
          <p:cNvSpPr txBox="1"/>
          <p:nvPr/>
        </p:nvSpPr>
        <p:spPr>
          <a:xfrm>
            <a:off x="838200" y="1554480"/>
            <a:ext cx="151490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dirty="0" err="1"/>
              <a:t>Winhex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30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413B6E-3DF0-4F5A-88C2-D7D0254C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42" y="1383584"/>
            <a:ext cx="4648603" cy="297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79282AB-B26A-4BD2-BF72-D0A96A3C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0" y="1383584"/>
            <a:ext cx="4473328" cy="47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5C9D3F-4A50-4409-925E-12DC7484A1BA}"/>
              </a:ext>
            </a:extLst>
          </p:cNvPr>
          <p:cNvSpPr txBox="1"/>
          <p:nvPr/>
        </p:nvSpPr>
        <p:spPr>
          <a:xfrm>
            <a:off x="1266242" y="877824"/>
            <a:ext cx="282628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Physical Storage Devices</a:t>
            </a:r>
          </a:p>
        </p:txBody>
      </p:sp>
    </p:spTree>
    <p:extLst>
      <p:ext uri="{BB962C8B-B14F-4D97-AF65-F5344CB8AC3E}">
        <p14:creationId xmlns:p14="http://schemas.microsoft.com/office/powerpoint/2010/main" val="58825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1F483-29FE-42DF-A908-82E0CF58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9104"/>
            <a:ext cx="5682806" cy="2601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2DA623-344A-40A0-899F-32A9A3D52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945" y="2549104"/>
            <a:ext cx="4601177" cy="3181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6C7D5-67D4-4354-8020-CF79451F25C5}"/>
              </a:ext>
            </a:extLst>
          </p:cNvPr>
          <p:cNvSpPr txBox="1"/>
          <p:nvPr/>
        </p:nvSpPr>
        <p:spPr>
          <a:xfrm>
            <a:off x="838200" y="2179772"/>
            <a:ext cx="225799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Winhex</a:t>
            </a:r>
            <a:r>
              <a:rPr lang="en-US" dirty="0"/>
              <a:t> option setting</a:t>
            </a:r>
          </a:p>
        </p:txBody>
      </p:sp>
    </p:spTree>
    <p:extLst>
      <p:ext uri="{BB962C8B-B14F-4D97-AF65-F5344CB8AC3E}">
        <p14:creationId xmlns:p14="http://schemas.microsoft.com/office/powerpoint/2010/main" val="115961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FEFA9-CE2A-40FE-BF89-CEFE849B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88512F-D2DF-7DBA-7538-8EA2BCA83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08827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803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85493E-B9BE-41B8-B977-15024CC05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32" y="2195384"/>
            <a:ext cx="8736136" cy="343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88776-CF3B-462F-9BB9-4A43F4F41370}"/>
              </a:ext>
            </a:extLst>
          </p:cNvPr>
          <p:cNvSpPr txBox="1"/>
          <p:nvPr/>
        </p:nvSpPr>
        <p:spPr>
          <a:xfrm>
            <a:off x="1727932" y="1750004"/>
            <a:ext cx="239174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Enable Data Interpreter</a:t>
            </a:r>
          </a:p>
        </p:txBody>
      </p:sp>
    </p:spTree>
    <p:extLst>
      <p:ext uri="{BB962C8B-B14F-4D97-AF65-F5344CB8AC3E}">
        <p14:creationId xmlns:p14="http://schemas.microsoft.com/office/powerpoint/2010/main" val="256459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BBF2E-8A87-4098-83B9-CAF18D46F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065" y="374356"/>
            <a:ext cx="8330183" cy="5834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17D645-6EEE-4120-AA69-2DFDD098BEC8}"/>
              </a:ext>
            </a:extLst>
          </p:cNvPr>
          <p:cNvSpPr txBox="1"/>
          <p:nvPr/>
        </p:nvSpPr>
        <p:spPr>
          <a:xfrm>
            <a:off x="517764" y="4221932"/>
            <a:ext cx="2176301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position of </a:t>
            </a:r>
          </a:p>
          <a:p>
            <a:r>
              <a:rPr lang="en-US" dirty="0"/>
              <a:t>the first sector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9A89B-898D-4745-8FE4-FF443B1BB0E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605915" y="4868263"/>
            <a:ext cx="4746759" cy="905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A53EDA8-50B5-4F50-A50E-890D13AE9A96}"/>
              </a:ext>
            </a:extLst>
          </p:cNvPr>
          <p:cNvSpPr/>
          <p:nvPr/>
        </p:nvSpPr>
        <p:spPr>
          <a:xfrm>
            <a:off x="4564380" y="1028700"/>
            <a:ext cx="1059180" cy="205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A8732D-0E94-473F-8E93-F7CC44AFD76B}"/>
              </a:ext>
            </a:extLst>
          </p:cNvPr>
          <p:cNvCxnSpPr/>
          <p:nvPr/>
        </p:nvCxnSpPr>
        <p:spPr>
          <a:xfrm>
            <a:off x="4876800" y="624840"/>
            <a:ext cx="236220" cy="403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CC8167-70CF-4BDB-A9D0-0F3991B02B2D}"/>
              </a:ext>
            </a:extLst>
          </p:cNvPr>
          <p:cNvSpPr txBox="1"/>
          <p:nvPr/>
        </p:nvSpPr>
        <p:spPr>
          <a:xfrm>
            <a:off x="1104900" y="1084730"/>
            <a:ext cx="617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Master Boot Record: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1980s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 up to a maximum of 2 TB </a:t>
            </a:r>
          </a:p>
        </p:txBody>
      </p:sp>
    </p:spTree>
    <p:extLst>
      <p:ext uri="{BB962C8B-B14F-4D97-AF65-F5344CB8AC3E}">
        <p14:creationId xmlns:p14="http://schemas.microsoft.com/office/powerpoint/2010/main" val="1861126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10D98-CDF4-4551-80F7-3E5E1FBE7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133" y="451638"/>
            <a:ext cx="7415516" cy="6099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098FD-17F4-4C71-8F4F-8B21CF8A2B97}"/>
              </a:ext>
            </a:extLst>
          </p:cNvPr>
          <p:cNvSpPr txBox="1"/>
          <p:nvPr/>
        </p:nvSpPr>
        <p:spPr>
          <a:xfrm>
            <a:off x="631503" y="4511555"/>
            <a:ext cx="2300630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Covert Hex to decimal</a:t>
            </a:r>
          </a:p>
          <a:p>
            <a:endParaRPr lang="en-US" dirty="0"/>
          </a:p>
          <a:p>
            <a:r>
              <a:rPr lang="en-US" dirty="0"/>
              <a:t>(00000800)</a:t>
            </a:r>
            <a:r>
              <a:rPr lang="en-US" baseline="-25000" dirty="0"/>
              <a:t>16</a:t>
            </a:r>
            <a:r>
              <a:rPr lang="en-US" dirty="0"/>
              <a:t>=(</a:t>
            </a:r>
            <a:r>
              <a:rPr lang="en-US" dirty="0">
                <a:solidFill>
                  <a:srgbClr val="FF0000"/>
                </a:solidFill>
              </a:rPr>
              <a:t>2048)</a:t>
            </a:r>
            <a:r>
              <a:rPr lang="en-US" baseline="-250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D070A5-A034-46C9-A72C-EB8E8038D08B}"/>
              </a:ext>
            </a:extLst>
          </p:cNvPr>
          <p:cNvCxnSpPr/>
          <p:nvPr/>
        </p:nvCxnSpPr>
        <p:spPr>
          <a:xfrm flipV="1">
            <a:off x="4594860" y="1264920"/>
            <a:ext cx="4808220" cy="390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043B81E-0572-01DA-791C-82C8E40E4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4396"/>
            <a:ext cx="2932133" cy="67639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54EDEB-6730-198E-36BB-C740084DC1D8}"/>
              </a:ext>
            </a:extLst>
          </p:cNvPr>
          <p:cNvCxnSpPr/>
          <p:nvPr/>
        </p:nvCxnSpPr>
        <p:spPr>
          <a:xfrm flipV="1">
            <a:off x="1027755" y="5434885"/>
            <a:ext cx="113356" cy="981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210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8C995C-AB5A-4F7A-821E-429673A4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54" y="259136"/>
            <a:ext cx="7224084" cy="5966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E9249F-8123-4CC5-AAFD-3F5AE566D961}"/>
              </a:ext>
            </a:extLst>
          </p:cNvPr>
          <p:cNvSpPr txBox="1"/>
          <p:nvPr/>
        </p:nvSpPr>
        <p:spPr>
          <a:xfrm>
            <a:off x="4411190" y="6291087"/>
            <a:ext cx="4187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83881984 sectors *512 bytes per sector = 39.99 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710C4-C5F4-42B1-8627-4E333127411F}"/>
              </a:ext>
            </a:extLst>
          </p:cNvPr>
          <p:cNvSpPr txBox="1"/>
          <p:nvPr/>
        </p:nvSpPr>
        <p:spPr>
          <a:xfrm>
            <a:off x="919389" y="4539173"/>
            <a:ext cx="2353465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size of the </a:t>
            </a:r>
          </a:p>
          <a:p>
            <a:r>
              <a:rPr lang="en-US" dirty="0"/>
              <a:t>total sectors in decimal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99A3F-4F5C-40E9-91C5-5CAEE643CE26}"/>
              </a:ext>
            </a:extLst>
          </p:cNvPr>
          <p:cNvSpPr txBox="1"/>
          <p:nvPr/>
        </p:nvSpPr>
        <p:spPr>
          <a:xfrm>
            <a:off x="919389" y="5579778"/>
            <a:ext cx="2336602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Compute the partition </a:t>
            </a:r>
          </a:p>
          <a:p>
            <a:r>
              <a:rPr lang="en-US" dirty="0"/>
              <a:t>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69957-7597-43A9-A8B7-7DB2A3F6EA9D}"/>
              </a:ext>
            </a:extLst>
          </p:cNvPr>
          <p:cNvSpPr txBox="1"/>
          <p:nvPr/>
        </p:nvSpPr>
        <p:spPr>
          <a:xfrm>
            <a:off x="4992142" y="5185504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ox01CA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4DCB1A-253D-42BC-A976-E2850F59BFD8}"/>
              </a:ext>
            </a:extLst>
          </p:cNvPr>
          <p:cNvCxnSpPr/>
          <p:nvPr/>
        </p:nvCxnSpPr>
        <p:spPr>
          <a:xfrm>
            <a:off x="5852160" y="5455920"/>
            <a:ext cx="411480" cy="1828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5520E9-D664-4F48-ACA7-73755858F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57" y="3176076"/>
            <a:ext cx="3292125" cy="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371147" descr="09cfc62f-d12f-4aaa-9832-5e2350236098">
            <a:extLst>
              <a:ext uri="{FF2B5EF4-FFF2-40B4-BE49-F238E27FC236}">
                <a16:creationId xmlns:a16="http://schemas.microsoft.com/office/drawing/2014/main" id="{C55EB74F-1B03-4887-A0F7-9ECC5994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" y="1150997"/>
            <a:ext cx="10286885" cy="504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E36C8B-4E76-478C-A5EA-B5719B862A1D}"/>
              </a:ext>
            </a:extLst>
          </p:cNvPr>
          <p:cNvSpPr/>
          <p:nvPr/>
        </p:nvSpPr>
        <p:spPr>
          <a:xfrm>
            <a:off x="1121384" y="1467239"/>
            <a:ext cx="1059180" cy="205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C427E0D-430D-4A95-93C1-70B640D7E93B}"/>
              </a:ext>
            </a:extLst>
          </p:cNvPr>
          <p:cNvCxnSpPr/>
          <p:nvPr/>
        </p:nvCxnSpPr>
        <p:spPr>
          <a:xfrm>
            <a:off x="1433804" y="1063379"/>
            <a:ext cx="236220" cy="403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B78CC70-0052-4125-AB8E-8B5879DA825A}"/>
              </a:ext>
            </a:extLst>
          </p:cNvPr>
          <p:cNvSpPr txBox="1"/>
          <p:nvPr/>
        </p:nvSpPr>
        <p:spPr>
          <a:xfrm>
            <a:off x="1888049" y="731680"/>
            <a:ext cx="66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 Partition Table: GPT</a:t>
            </a:r>
          </a:p>
        </p:txBody>
      </p:sp>
    </p:spTree>
    <p:extLst>
      <p:ext uri="{BB962C8B-B14F-4D97-AF65-F5344CB8AC3E}">
        <p14:creationId xmlns:p14="http://schemas.microsoft.com/office/powerpoint/2010/main" val="73084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4216" y="6039605"/>
            <a:ext cx="10053235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33" dirty="0"/>
              <a:t>By The original uploader was </a:t>
            </a:r>
            <a:r>
              <a:rPr lang="en-US" sz="933" dirty="0" err="1"/>
              <a:t>Kbolino</a:t>
            </a:r>
            <a:r>
              <a:rPr lang="en-US" sz="933" dirty="0"/>
              <a:t> at English Wikipedia. - Transferred from </a:t>
            </a:r>
            <a:r>
              <a:rPr lang="en-US" sz="933" dirty="0" err="1"/>
              <a:t>en.wikipedia</a:t>
            </a:r>
            <a:r>
              <a:rPr lang="en-US" sz="933" dirty="0"/>
              <a:t> to Commons. Transfer was stated to be made by </a:t>
            </a:r>
            <a:r>
              <a:rPr lang="en-US" sz="933" dirty="0" err="1"/>
              <a:t>User:Kbolino</a:t>
            </a:r>
            <a:r>
              <a:rPr lang="en-US" sz="933" dirty="0"/>
              <a:t>., CC BY-SA 2.5, https://commons.wikimedia.org/w/index.php?curid=3036588</a:t>
            </a:r>
          </a:p>
        </p:txBody>
      </p:sp>
      <p:pic>
        <p:nvPicPr>
          <p:cNvPr id="3074" name="Picture 2" descr="https://upload.wikimedia.org/wikipedia/commons/thumb/0/07/GUID_Partition_Table_Scheme.svg/400px-GUID_Partition_Table_Schem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82" y="1"/>
            <a:ext cx="4392439" cy="60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GPT</a:t>
            </a:r>
          </a:p>
        </p:txBody>
      </p:sp>
      <p:graphicFrame>
        <p:nvGraphicFramePr>
          <p:cNvPr id="3076" name="Content Placeholder 5">
            <a:extLst>
              <a:ext uri="{FF2B5EF4-FFF2-40B4-BE49-F238E27FC236}">
                <a16:creationId xmlns:a16="http://schemas.microsoft.com/office/drawing/2014/main" id="{CE70E2E3-5DC2-93CE-9CA9-D16E183E25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7233" y="1753200"/>
          <a:ext cx="6091448" cy="48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749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0/07/GUID_Partition_Table_Scheme.svg/400px-GUID_Partition_Table_Schem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" y="184197"/>
            <a:ext cx="4392439" cy="60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59626" y="1487116"/>
            <a:ext cx="3174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/>
              <a:t>Describe each partition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4087390" y="1054608"/>
            <a:ext cx="1514834" cy="120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59627" y="830736"/>
            <a:ext cx="4267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/>
              <a:t>backward compatibility for MBR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87390" y="1754244"/>
            <a:ext cx="1359540" cy="14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14882" y="5093550"/>
            <a:ext cx="5953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Backup of the primary GPT header and entries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42646" y="5360679"/>
            <a:ext cx="1359540" cy="14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24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27</a:t>
            </a:fld>
            <a:endParaRPr lang="en"/>
          </a:p>
        </p:txBody>
      </p:sp>
      <p:pic>
        <p:nvPicPr>
          <p:cNvPr id="2052" name="Picture 4" descr="http://3.bp.blogspot.com/-qyDv61EyyM4/VX3yVw6dY1I/AAAAAAAAArU/nucvcaJ_jxs/s1600/1B_G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3" y="19135"/>
            <a:ext cx="11331645" cy="67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21200" y="3725333"/>
            <a:ext cx="1354667" cy="127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5875867" y="3725333"/>
            <a:ext cx="1354667" cy="12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85613" y="2491029"/>
            <a:ext cx="1578820" cy="99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691" y="2699343"/>
            <a:ext cx="389401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solidFill>
                  <a:srgbClr val="FF0000"/>
                </a:solidFill>
              </a:rPr>
              <a:t>Starting LBA of array of partition entries (always 2 in primary copy)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8151" y="3105853"/>
            <a:ext cx="785793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Why 0x400?</a:t>
            </a:r>
          </a:p>
        </p:txBody>
      </p:sp>
    </p:spTree>
    <p:extLst>
      <p:ext uri="{BB962C8B-B14F-4D97-AF65-F5344CB8AC3E}">
        <p14:creationId xmlns:p14="http://schemas.microsoft.com/office/powerpoint/2010/main" val="2445928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Electronics protoboard">
            <a:extLst>
              <a:ext uri="{FF2B5EF4-FFF2-40B4-BE49-F238E27FC236}">
                <a16:creationId xmlns:a16="http://schemas.microsoft.com/office/drawing/2014/main" id="{5CAE6149-DD88-2E2D-C9C7-9DD0F3705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0" r="3923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A2F4E-513A-4B51-A364-DB3E42E0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065" y="2495329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PC booting process</a:t>
            </a:r>
          </a:p>
        </p:txBody>
      </p:sp>
    </p:spTree>
    <p:extLst>
      <p:ext uri="{BB962C8B-B14F-4D97-AF65-F5344CB8AC3E}">
        <p14:creationId xmlns:p14="http://schemas.microsoft.com/office/powerpoint/2010/main" val="56855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Booting a computer</a:t>
            </a:r>
          </a:p>
        </p:txBody>
      </p:sp>
      <p:graphicFrame>
        <p:nvGraphicFramePr>
          <p:cNvPr id="5126" name="Content Placeholder 4">
            <a:extLst>
              <a:ext uri="{FF2B5EF4-FFF2-40B4-BE49-F238E27FC236}">
                <a16:creationId xmlns:a16="http://schemas.microsoft.com/office/drawing/2014/main" id="{5AB8DAD7-2B8C-C84D-DC95-94C4D8077A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9183" y="1443233"/>
          <a:ext cx="5967117" cy="48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Bootstr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48" y="17068"/>
            <a:ext cx="5683752" cy="22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30373" y="6292724"/>
            <a:ext cx="4223427" cy="40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7" dirty="0">
                <a:hlinkClick r:id="rId8"/>
              </a:rPr>
              <a:t>http://www.c-jump.com/CIS24/Slides/Booting/Booting.html</a:t>
            </a:r>
            <a:endParaRPr lang="en-US" sz="667" dirty="0"/>
          </a:p>
          <a:p>
            <a:r>
              <a:rPr lang="en-US" sz="667" dirty="0"/>
              <a:t>https://i2.wp.com/neosmart.net/wiki/wp-content/uploads/sites/5/2015/01/Master-Boot-Record.png?resize=1024%2C416&amp;ssl=1</a:t>
            </a:r>
          </a:p>
        </p:txBody>
      </p:sp>
      <p:pic>
        <p:nvPicPr>
          <p:cNvPr id="5124" name="Picture 4" descr="Master Boot Recor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75" y="2813918"/>
            <a:ext cx="3955821" cy="16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cxnSpLocks/>
            <a:endCxn id="5124" idx="0"/>
          </p:cNvCxnSpPr>
          <p:nvPr/>
        </p:nvCxnSpPr>
        <p:spPr>
          <a:xfrm flipH="1">
            <a:off x="9242086" y="2076351"/>
            <a:ext cx="1344781" cy="73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22726" y="4690793"/>
            <a:ext cx="2414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Jump to bootable partition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DF8F6-7A7C-C6ED-EDB0-0BD15B33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75" y="5158538"/>
            <a:ext cx="2279073" cy="10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B88F105-2602-A05C-AA56-70F076A3C038}"/>
              </a:ext>
            </a:extLst>
          </p:cNvPr>
          <p:cNvSpPr/>
          <p:nvPr/>
        </p:nvSpPr>
        <p:spPr>
          <a:xfrm>
            <a:off x="10586867" y="1919484"/>
            <a:ext cx="121437" cy="15686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F748DB-9433-8762-6E16-27465355D984}"/>
              </a:ext>
            </a:extLst>
          </p:cNvPr>
          <p:cNvSpPr/>
          <p:nvPr/>
        </p:nvSpPr>
        <p:spPr>
          <a:xfrm>
            <a:off x="10527671" y="1626654"/>
            <a:ext cx="180633" cy="1411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5288A-EA0D-0F29-8A59-CC9B9E378E47}"/>
              </a:ext>
            </a:extLst>
          </p:cNvPr>
          <p:cNvGrpSpPr/>
          <p:nvPr/>
        </p:nvGrpSpPr>
        <p:grpSpPr>
          <a:xfrm>
            <a:off x="7489500" y="4122000"/>
            <a:ext cx="1396440" cy="993240"/>
            <a:chOff x="7489500" y="4122000"/>
            <a:chExt cx="1396440" cy="9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A98AF7-DB60-1C8C-4E10-57662ECD0B82}"/>
                    </a:ext>
                  </a:extLst>
                </p14:cNvPr>
                <p14:cNvContentPartPr/>
                <p14:nvPr/>
              </p14:nvContentPartPr>
              <p14:xfrm>
                <a:off x="7489500" y="4213440"/>
                <a:ext cx="699120" cy="320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A98AF7-DB60-1C8C-4E10-57662ECD0B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71860" y="4195800"/>
                  <a:ext cx="734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082BA5-1B95-5DF5-7576-0A7387F323D2}"/>
                    </a:ext>
                  </a:extLst>
                </p14:cNvPr>
                <p14:cNvContentPartPr/>
                <p14:nvPr/>
              </p14:nvContentPartPr>
              <p14:xfrm>
                <a:off x="7993140" y="4207680"/>
                <a:ext cx="303480" cy="9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082BA5-1B95-5DF5-7576-0A7387F323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75500" y="4190040"/>
                  <a:ext cx="339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A4A9B5-FB45-BF1E-9964-F376E7EAF3B3}"/>
                    </a:ext>
                  </a:extLst>
                </p14:cNvPr>
                <p14:cNvContentPartPr/>
                <p14:nvPr/>
              </p14:nvContentPartPr>
              <p14:xfrm>
                <a:off x="8419740" y="4213080"/>
                <a:ext cx="288720" cy="24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A4A9B5-FB45-BF1E-9964-F376E7EAF3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2100" y="4195080"/>
                  <a:ext cx="324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FBDCA0-E8F0-C435-5E33-95A5A4470E7D}"/>
                    </a:ext>
                  </a:extLst>
                </p14:cNvPr>
                <p14:cNvContentPartPr/>
                <p14:nvPr/>
              </p14:nvContentPartPr>
              <p14:xfrm>
                <a:off x="8678940" y="4122000"/>
                <a:ext cx="99720" cy="19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FBDCA0-E8F0-C435-5E33-95A5A4470E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61300" y="4104360"/>
                  <a:ext cx="135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37D4E0-558D-E615-7E07-F8BE45A9669C}"/>
                    </a:ext>
                  </a:extLst>
                </p14:cNvPr>
                <p14:cNvContentPartPr/>
                <p14:nvPr/>
              </p14:nvContentPartPr>
              <p14:xfrm>
                <a:off x="8297340" y="4259160"/>
                <a:ext cx="588600" cy="82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37D4E0-558D-E615-7E07-F8BE45A966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79340" y="4241520"/>
                  <a:ext cx="62424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8ED466C-69C2-BA62-6441-AC971457358A}"/>
                    </a:ext>
                  </a:extLst>
                </p14:cNvPr>
                <p14:cNvContentPartPr/>
                <p14:nvPr/>
              </p14:nvContentPartPr>
              <p14:xfrm>
                <a:off x="8290140" y="4907160"/>
                <a:ext cx="258840" cy="20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8ED466C-69C2-BA62-6441-AC97145735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72500" y="4889520"/>
                  <a:ext cx="2944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4CD0AB-8391-8058-A351-7D2ECEFF0727}"/>
              </a:ext>
            </a:extLst>
          </p:cNvPr>
          <p:cNvGrpSpPr/>
          <p:nvPr/>
        </p:nvGrpSpPr>
        <p:grpSpPr>
          <a:xfrm>
            <a:off x="6780660" y="1539000"/>
            <a:ext cx="3718800" cy="4137840"/>
            <a:chOff x="6780660" y="1539000"/>
            <a:chExt cx="3718800" cy="41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C74837-52E4-FFC5-EB81-1805A3958D18}"/>
                    </a:ext>
                  </a:extLst>
                </p14:cNvPr>
                <p14:cNvContentPartPr/>
                <p14:nvPr/>
              </p14:nvContentPartPr>
              <p14:xfrm>
                <a:off x="6780660" y="1688400"/>
                <a:ext cx="3670920" cy="398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C74837-52E4-FFC5-EB81-1805A3958D1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63020" y="1670400"/>
                  <a:ext cx="3706560" cy="40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FD8A36-7F18-6D9E-665D-4A0A17C63200}"/>
                    </a:ext>
                  </a:extLst>
                </p14:cNvPr>
                <p14:cNvContentPartPr/>
                <p14:nvPr/>
              </p14:nvContentPartPr>
              <p14:xfrm>
                <a:off x="10385700" y="1539000"/>
                <a:ext cx="113760" cy="25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FD8A36-7F18-6D9E-665D-4A0A17C632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67700" y="1521360"/>
                  <a:ext cx="149400" cy="29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352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Colour-coded on electronic circuit board">
            <a:extLst>
              <a:ext uri="{FF2B5EF4-FFF2-40B4-BE49-F238E27FC236}">
                <a16:creationId xmlns:a16="http://schemas.microsoft.com/office/drawing/2014/main" id="{DE7E2DC0-B25F-31F5-B069-793F50690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0" r="-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5A29158-1C64-4CE0-B619-29AE3D56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27" y="24968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Computer systems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7596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0" y="1177211"/>
            <a:ext cx="6405206" cy="4930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414" y="1177211"/>
            <a:ext cx="4133674" cy="4930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29D3E-8566-41AE-B2FB-17EE28C6D787}"/>
              </a:ext>
            </a:extLst>
          </p:cNvPr>
          <p:cNvSpPr txBox="1"/>
          <p:nvPr/>
        </p:nvSpPr>
        <p:spPr>
          <a:xfrm>
            <a:off x="400980" y="807879"/>
            <a:ext cx="42127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Open Physical Devices</a:t>
            </a:r>
          </a:p>
        </p:txBody>
      </p:sp>
    </p:spTree>
    <p:extLst>
      <p:ext uri="{BB962C8B-B14F-4D97-AF65-F5344CB8AC3E}">
        <p14:creationId xmlns:p14="http://schemas.microsoft.com/office/powerpoint/2010/main" val="1187390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71" y="116597"/>
            <a:ext cx="7819013" cy="645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603F8-6C0F-4944-AA54-669E32463917}"/>
              </a:ext>
            </a:extLst>
          </p:cNvPr>
          <p:cNvSpPr txBox="1"/>
          <p:nvPr/>
        </p:nvSpPr>
        <p:spPr>
          <a:xfrm>
            <a:off x="516271" y="116597"/>
            <a:ext cx="162524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MBR</a:t>
            </a:r>
          </a:p>
        </p:txBody>
      </p:sp>
    </p:spTree>
    <p:extLst>
      <p:ext uri="{BB962C8B-B14F-4D97-AF65-F5344CB8AC3E}">
        <p14:creationId xmlns:p14="http://schemas.microsoft.com/office/powerpoint/2010/main" val="189084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1E7ECD-6A98-418F-8E1E-BAEDFF3C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5" y="1011104"/>
            <a:ext cx="3596952" cy="2697714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AEE05CF-7B76-4A25-B094-EF798B26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075" y="1011104"/>
            <a:ext cx="7364370" cy="4605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9669E-AC5B-4EC2-8580-4EE53266E743}"/>
              </a:ext>
            </a:extLst>
          </p:cNvPr>
          <p:cNvSpPr txBox="1"/>
          <p:nvPr/>
        </p:nvSpPr>
        <p:spPr>
          <a:xfrm>
            <a:off x="453555" y="399177"/>
            <a:ext cx="42127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MBR details using template</a:t>
            </a:r>
          </a:p>
        </p:txBody>
      </p:sp>
    </p:spTree>
    <p:extLst>
      <p:ext uri="{BB962C8B-B14F-4D97-AF65-F5344CB8AC3E}">
        <p14:creationId xmlns:p14="http://schemas.microsoft.com/office/powerpoint/2010/main" val="3630229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5E312B-B227-4E6D-AC77-7378414DD8CB}"/>
              </a:ext>
            </a:extLst>
          </p:cNvPr>
          <p:cNvSpPr txBox="1"/>
          <p:nvPr/>
        </p:nvSpPr>
        <p:spPr>
          <a:xfrm>
            <a:off x="777084" y="1089019"/>
            <a:ext cx="3239008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Another example of MBR details using template, which contains multiple partitions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B058B4E-24C0-4E7C-B7D8-1E43E086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27" y="0"/>
            <a:ext cx="5689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88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ios setup windows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4" y="949324"/>
            <a:ext cx="8816623" cy="49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52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roup 103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Isosceles Triangle 103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3" name="Isosceles Triangle 104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231C78D-78A1-49DC-B782-F890DF22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File Systems</a:t>
            </a:r>
          </a:p>
        </p:txBody>
      </p:sp>
      <p:pic>
        <p:nvPicPr>
          <p:cNvPr id="1028" name="Picture 4" descr="What is File System in Windows Operating Systems?">
            <a:extLst>
              <a:ext uri="{FF2B5EF4-FFF2-40B4-BE49-F238E27FC236}">
                <a16:creationId xmlns:a16="http://schemas.microsoft.com/office/drawing/2014/main" id="{B9366814-3565-4937-98C4-5C1391E3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951" y="934222"/>
            <a:ext cx="5822067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28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853D5-A741-4B25-B776-D56570D9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and File Systems </a:t>
            </a:r>
          </a:p>
        </p:txBody>
      </p:sp>
      <p:graphicFrame>
        <p:nvGraphicFramePr>
          <p:cNvPr id="3080" name="Content Placeholder 4">
            <a:extLst>
              <a:ext uri="{FF2B5EF4-FFF2-40B4-BE49-F238E27FC236}">
                <a16:creationId xmlns:a16="http://schemas.microsoft.com/office/drawing/2014/main" id="{C2EE917D-7751-428F-D0EA-604F902A27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67983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s It Finally Time to Adopt Microsoft&amp;#39;s Resilient File System? | IT Pro">
            <a:extLst>
              <a:ext uri="{FF2B5EF4-FFF2-40B4-BE49-F238E27FC236}">
                <a16:creationId xmlns:a16="http://schemas.microsoft.com/office/drawing/2014/main" id="{32225EEF-AB75-4962-933A-A91958AA4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0"/>
          <a:stretch/>
        </p:blipFill>
        <p:spPr bwMode="auto">
          <a:xfrm>
            <a:off x="7416879" y="1143103"/>
            <a:ext cx="3760840" cy="25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omie Kids Calin Office Classroom File Folder Sorter &amp;amp; Reviews | Wayfair">
            <a:extLst>
              <a:ext uri="{FF2B5EF4-FFF2-40B4-BE49-F238E27FC236}">
                <a16:creationId xmlns:a16="http://schemas.microsoft.com/office/drawing/2014/main" id="{085BDC11-4E93-45EF-9163-F735701A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58" y="3784058"/>
            <a:ext cx="4319081" cy="28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259A238-D482-4CA1-867A-47F656B0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89" y="1614791"/>
            <a:ext cx="1242001" cy="12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6E3E75-F513-4CCC-9807-6836FF2D4BA6}"/>
              </a:ext>
            </a:extLst>
          </p:cNvPr>
          <p:cNvCxnSpPr>
            <a:endCxn id="3074" idx="1"/>
          </p:cNvCxnSpPr>
          <p:nvPr/>
        </p:nvCxnSpPr>
        <p:spPr>
          <a:xfrm flipV="1">
            <a:off x="6235430" y="2419807"/>
            <a:ext cx="1181449" cy="242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39C33C-61D5-4C73-AECD-2B8D3BE7DEF6}"/>
              </a:ext>
            </a:extLst>
          </p:cNvPr>
          <p:cNvCxnSpPr>
            <a:endCxn id="3076" idx="1"/>
          </p:cNvCxnSpPr>
          <p:nvPr/>
        </p:nvCxnSpPr>
        <p:spPr>
          <a:xfrm>
            <a:off x="6237170" y="4829908"/>
            <a:ext cx="900588" cy="393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83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roup 104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3" name="Isosceles Triangle 105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7" name="Isosceles Triangle 105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8" name="Isosceles Triangle 105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Rectangle 4"/>
          <p:cNvSpPr/>
          <p:nvPr/>
        </p:nvSpPr>
        <p:spPr>
          <a:xfrm>
            <a:off x="6094410" y="2160589"/>
            <a:ext cx="3176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http://home.easy-key.info/images/stories/file_structure.gif</a:t>
            </a:r>
          </a:p>
        </p:txBody>
      </p:sp>
      <p:pic>
        <p:nvPicPr>
          <p:cNvPr id="1026" name="Picture 2" descr="fil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14" y="1757458"/>
            <a:ext cx="5062993" cy="33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71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0C11D-4B1E-4DF4-9A73-97F37058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systems and operating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8FC76-F1E2-4FCD-BC9D-9155F062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3711" cy="4351338"/>
          </a:xfrm>
        </p:spPr>
        <p:txBody>
          <a:bodyPr>
            <a:normAutofit/>
          </a:bodyPr>
          <a:lstStyle/>
          <a:p>
            <a:r>
              <a:rPr lang="en-US" dirty="0"/>
              <a:t>Unix and Unix-like operating systems</a:t>
            </a:r>
          </a:p>
          <a:p>
            <a:pPr lvl="1"/>
            <a:r>
              <a:rPr lang="en-US" dirty="0"/>
              <a:t>Linux: </a:t>
            </a:r>
            <a:r>
              <a:rPr lang="en-GB" dirty="0"/>
              <a:t>XFS, JFS, and </a:t>
            </a:r>
            <a:r>
              <a:rPr lang="en-GB" dirty="0" err="1"/>
              <a:t>btrfs</a:t>
            </a:r>
            <a:r>
              <a:rPr lang="en-GB" dirty="0"/>
              <a:t>. </a:t>
            </a:r>
            <a:endParaRPr lang="en-US" dirty="0"/>
          </a:p>
          <a:p>
            <a:pPr lvl="1"/>
            <a:r>
              <a:rPr lang="en-US" dirty="0"/>
              <a:t>Solaris</a:t>
            </a:r>
          </a:p>
          <a:p>
            <a:pPr lvl="1"/>
            <a:r>
              <a:rPr lang="en-US" dirty="0"/>
              <a:t>macOS: </a:t>
            </a:r>
          </a:p>
          <a:p>
            <a:pPr lvl="2"/>
            <a:r>
              <a:rPr lang="en-US" dirty="0"/>
              <a:t>Hierarchical File System (HFS) + : </a:t>
            </a:r>
            <a:r>
              <a:rPr lang="en-GB" dirty="0"/>
              <a:t>No support for dates beyond February 6, 2040</a:t>
            </a:r>
            <a:endParaRPr lang="en-US" dirty="0"/>
          </a:p>
          <a:p>
            <a:r>
              <a:rPr lang="en-US" dirty="0"/>
              <a:t>Microsoft Windows</a:t>
            </a:r>
          </a:p>
          <a:p>
            <a:pPr lvl="1"/>
            <a:r>
              <a:rPr lang="en-US" dirty="0"/>
              <a:t>FAT:  File Allocation Table</a:t>
            </a:r>
          </a:p>
          <a:p>
            <a:pPr lvl="1"/>
            <a:r>
              <a:rPr lang="en-US" dirty="0"/>
              <a:t>NTFS: New Technology File System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36623-B544-0B74-D003-7633B2FF3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861" y="3593730"/>
            <a:ext cx="2190449" cy="1000069"/>
          </a:xfrm>
          <a:prstGeom prst="rect">
            <a:avLst/>
          </a:prstGeom>
        </p:spPr>
      </p:pic>
      <p:pic>
        <p:nvPicPr>
          <p:cNvPr id="2050" name="Picture 2" descr="Solaris Logo and symbol, meaning, history, PNG">
            <a:extLst>
              <a:ext uri="{FF2B5EF4-FFF2-40B4-BE49-F238E27FC236}">
                <a16:creationId xmlns:a16="http://schemas.microsoft.com/office/drawing/2014/main" id="{BC3887AB-CE81-DFB7-FB7A-C521151C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59" y="2762149"/>
            <a:ext cx="1212895" cy="7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.bp.blogspot.com/-25u7W6zPeUQ/X45HcSFATDI/AAAA...">
            <a:extLst>
              <a:ext uri="{FF2B5EF4-FFF2-40B4-BE49-F238E27FC236}">
                <a16:creationId xmlns:a16="http://schemas.microsoft.com/office/drawing/2014/main" id="{98174F3F-3E58-3B41-F6B7-C05A6CDC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59" y="1858954"/>
            <a:ext cx="1565688" cy="5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340131-9613-A9C4-E5E7-4922698976D0}"/>
              </a:ext>
            </a:extLst>
          </p:cNvPr>
          <p:cNvSpPr txBox="1"/>
          <p:nvPr/>
        </p:nvSpPr>
        <p:spPr>
          <a:xfrm>
            <a:off x="7872861" y="2380850"/>
            <a:ext cx="2384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extended file system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77DEE4-22E0-4ABE-CB06-FE9F084304DD}"/>
              </a:ext>
            </a:extLst>
          </p:cNvPr>
          <p:cNvCxnSpPr/>
          <p:nvPr/>
        </p:nvCxnSpPr>
        <p:spPr>
          <a:xfrm flipV="1">
            <a:off x="5093435" y="2206651"/>
            <a:ext cx="2667629" cy="328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D9C8DA-7137-1401-B889-9D56E47A790A}"/>
              </a:ext>
            </a:extLst>
          </p:cNvPr>
          <p:cNvCxnSpPr/>
          <p:nvPr/>
        </p:nvCxnSpPr>
        <p:spPr>
          <a:xfrm>
            <a:off x="2780985" y="2917012"/>
            <a:ext cx="5017865" cy="309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1BA95F-0008-508F-82A5-BC85DA8B7CD3}"/>
              </a:ext>
            </a:extLst>
          </p:cNvPr>
          <p:cNvCxnSpPr>
            <a:endCxn id="3" idx="3"/>
          </p:cNvCxnSpPr>
          <p:nvPr/>
        </p:nvCxnSpPr>
        <p:spPr>
          <a:xfrm>
            <a:off x="2856555" y="3294863"/>
            <a:ext cx="4685356" cy="70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E53BE6-91EF-8619-EE07-4AAF8FB89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861" y="5130646"/>
            <a:ext cx="1550749" cy="111571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4FDA71-F17D-B3D5-A610-455906CF5B23}"/>
              </a:ext>
            </a:extLst>
          </p:cNvPr>
          <p:cNvCxnSpPr>
            <a:endCxn id="15" idx="1"/>
          </p:cNvCxnSpPr>
          <p:nvPr/>
        </p:nvCxnSpPr>
        <p:spPr>
          <a:xfrm>
            <a:off x="4277276" y="4413302"/>
            <a:ext cx="3595585" cy="127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89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E1F5-B20E-446A-BC5C-E2C244FCD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39"/>
          <a:stretch/>
        </p:blipFill>
        <p:spPr>
          <a:xfrm>
            <a:off x="6636988" y="142630"/>
            <a:ext cx="4901113" cy="641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BC2A8-618E-4545-8366-359692B7B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50" y="2143125"/>
            <a:ext cx="4286250" cy="25717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EFCA664-8861-49EE-97F1-94D59CA66D1B}"/>
              </a:ext>
            </a:extLst>
          </p:cNvPr>
          <p:cNvSpPr/>
          <p:nvPr/>
        </p:nvSpPr>
        <p:spPr>
          <a:xfrm>
            <a:off x="5555013" y="3210128"/>
            <a:ext cx="946307" cy="218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A84B-65BD-439A-B94D-62C83D49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Layers of a computer system</a:t>
            </a:r>
          </a:p>
        </p:txBody>
      </p:sp>
      <p:pic>
        <p:nvPicPr>
          <p:cNvPr id="1026" name="Picture 2" descr="Technology layers from hardware to users.">
            <a:extLst>
              <a:ext uri="{FF2B5EF4-FFF2-40B4-BE49-F238E27FC236}">
                <a16:creationId xmlns:a16="http://schemas.microsoft.com/office/drawing/2014/main" id="{383A4A36-A8F1-4488-B678-B0A84636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33" y="1223778"/>
            <a:ext cx="8105747" cy="54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35AD8-5C2E-43B0-9DEE-1602D90C480F}"/>
              </a:ext>
            </a:extLst>
          </p:cNvPr>
          <p:cNvSpPr txBox="1"/>
          <p:nvPr/>
        </p:nvSpPr>
        <p:spPr>
          <a:xfrm>
            <a:off x="7189393" y="6566910"/>
            <a:ext cx="617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https://windsongtraining.ca/</a:t>
            </a:r>
            <a:r>
              <a:rPr lang="en-US" sz="900" dirty="0"/>
              <a:t>the-technology-layer-cake-users-apps-os-and-hardware</a:t>
            </a:r>
            <a:r>
              <a:rPr lang="en-US" sz="1050" dirty="0"/>
              <a:t>/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1FF3E71-63E4-4E3A-83FB-207CA7A70BB5}"/>
              </a:ext>
            </a:extLst>
          </p:cNvPr>
          <p:cNvSpPr/>
          <p:nvPr/>
        </p:nvSpPr>
        <p:spPr>
          <a:xfrm>
            <a:off x="8943946" y="2245895"/>
            <a:ext cx="946484" cy="4321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168C5-CA4C-4395-8075-B4EE8934D9AD}"/>
              </a:ext>
            </a:extLst>
          </p:cNvPr>
          <p:cNvSpPr txBox="1"/>
          <p:nvPr/>
        </p:nvSpPr>
        <p:spPr>
          <a:xfrm>
            <a:off x="10100096" y="2833571"/>
            <a:ext cx="1878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Evidence</a:t>
            </a:r>
            <a:r>
              <a:rPr lang="en-US" dirty="0"/>
              <a:t> is generated from each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User activities= Applications+ OS+ Disk/Memory</a:t>
            </a:r>
          </a:p>
        </p:txBody>
      </p:sp>
    </p:spTree>
    <p:extLst>
      <p:ext uri="{BB962C8B-B14F-4D97-AF65-F5344CB8AC3E}">
        <p14:creationId xmlns:p14="http://schemas.microsoft.com/office/powerpoint/2010/main" val="4010385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289F-A899-4A8A-8D46-77B5046C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92F541-F753-4D16-B7AD-A7FD510AB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Verify the size of the partition </a:t>
            </a:r>
            <a:r>
              <a:rPr lang="en-US"/>
              <a:t>1 and </a:t>
            </a:r>
            <a:r>
              <a:rPr lang="en-US" dirty="0"/>
              <a:t>2</a:t>
            </a:r>
          </a:p>
          <a:p>
            <a:pPr lvl="1"/>
            <a:r>
              <a:rPr lang="en-US" dirty="0"/>
              <a:t>Record your verification process</a:t>
            </a:r>
          </a:p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Without using templates</a:t>
            </a:r>
          </a:p>
          <a:p>
            <a:pPr lvl="1"/>
            <a:r>
              <a:rPr lang="en-GB" dirty="0"/>
              <a:t>Compute size in GB </a:t>
            </a:r>
          </a:p>
          <a:p>
            <a:endParaRPr lang="en-US" dirty="0"/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EB5AAD75-46D2-4952-8D8B-1B60B97D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1393169"/>
            <a:ext cx="4602747" cy="35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5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7A4A-8B9B-47A4-817F-5AF2B2A7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computer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238C0-5D61-46C9-B14A-A79E9F15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31287"/>
            <a:ext cx="6694683" cy="4977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CAC5F-9C46-43BC-8BB1-EC229309A9ED}"/>
              </a:ext>
            </a:extLst>
          </p:cNvPr>
          <p:cNvSpPr txBox="1"/>
          <p:nvPr/>
        </p:nvSpPr>
        <p:spPr>
          <a:xfrm>
            <a:off x="2731693" y="6492875"/>
            <a:ext cx="6176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http://www.carnegiecyberacademy.com/facultyPages/computer/computers.html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244E6-FEAB-41BB-9F4D-5BEFB571D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952" y="166370"/>
            <a:ext cx="1781175" cy="154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6043B-A4CF-477E-AE01-F4078FE8C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951" y="1722596"/>
            <a:ext cx="1781175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B2A95-DFFF-45A3-B39F-AFB680F10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951" y="3369468"/>
            <a:ext cx="1781175" cy="154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CBD996-C043-40F8-80C4-FBCF373A8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951" y="4949825"/>
            <a:ext cx="1781175" cy="15430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6AC6B8-0565-4AB5-9E8E-DE68704F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953" y="147638"/>
            <a:ext cx="17811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A51E85-04AC-492D-8A56-EF418EF6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953" y="1758553"/>
            <a:ext cx="17811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ABA170-3119-A44D-163D-1510B4B0C9BF}"/>
                  </a:ext>
                </a:extLst>
              </p14:cNvPr>
              <p14:cNvContentPartPr/>
              <p14:nvPr/>
            </p14:nvContentPartPr>
            <p14:xfrm>
              <a:off x="1233420" y="3832200"/>
              <a:ext cx="954360" cy="650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ABA170-3119-A44D-163D-1510B4B0C9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5780" y="3814200"/>
                <a:ext cx="99000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292DE2-7697-7861-C25A-E5CB34C45687}"/>
                  </a:ext>
                </a:extLst>
              </p14:cNvPr>
              <p14:cNvContentPartPr/>
              <p14:nvPr/>
            </p14:nvContentPartPr>
            <p14:xfrm>
              <a:off x="3298740" y="5725080"/>
              <a:ext cx="816840" cy="753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292DE2-7697-7861-C25A-E5CB34C456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0740" y="5707440"/>
                <a:ext cx="85248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6375DD-9A78-9098-EAB0-D1BE84C23155}"/>
                  </a:ext>
                </a:extLst>
              </p14:cNvPr>
              <p14:cNvContentPartPr/>
              <p14:nvPr/>
            </p14:nvContentPartPr>
            <p14:xfrm>
              <a:off x="3390540" y="1218600"/>
              <a:ext cx="2142360" cy="134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6375DD-9A78-9098-EAB0-D1BE84C231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72540" y="1200960"/>
                <a:ext cx="2178000" cy="13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005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B5BC04-FD85-4858-9595-2A7754D6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23" y="679412"/>
            <a:ext cx="9163860" cy="5865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5B6370-2B79-428A-ADC1-68C47667903B}"/>
              </a:ext>
            </a:extLst>
          </p:cNvPr>
          <p:cNvSpPr txBox="1"/>
          <p:nvPr/>
        </p:nvSpPr>
        <p:spPr>
          <a:xfrm>
            <a:off x="1911179" y="598714"/>
            <a:ext cx="268118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system specification</a:t>
            </a:r>
          </a:p>
        </p:txBody>
      </p:sp>
    </p:spTree>
    <p:extLst>
      <p:ext uri="{BB962C8B-B14F-4D97-AF65-F5344CB8AC3E}">
        <p14:creationId xmlns:p14="http://schemas.microsoft.com/office/powerpoint/2010/main" val="414490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42646-D7AE-4642-9126-6B0BEF57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computers work?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76AE59-A0C0-4166-A46E-FE749308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2" y="1324096"/>
            <a:ext cx="9463915" cy="54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704EC-B3F0-48B3-BC17-6F524BD713C1}"/>
              </a:ext>
            </a:extLst>
          </p:cNvPr>
          <p:cNvSpPr txBox="1"/>
          <p:nvPr/>
        </p:nvSpPr>
        <p:spPr>
          <a:xfrm>
            <a:off x="3491033" y="6611779"/>
            <a:ext cx="29979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https://en.wikipedia.org/wiki/Process_(computing)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42AD5-00C6-4095-8A9B-19D888268CAD}"/>
              </a:ext>
            </a:extLst>
          </p:cNvPr>
          <p:cNvSpPr txBox="1"/>
          <p:nvPr/>
        </p:nvSpPr>
        <p:spPr>
          <a:xfrm>
            <a:off x="8752844" y="131210"/>
            <a:ext cx="32225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Program vs. Process vs.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process is the </a:t>
            </a:r>
            <a:r>
              <a:rPr lang="en-GB" sz="1600" dirty="0">
                <a:solidFill>
                  <a:srgbClr val="FF0000"/>
                </a:solidFill>
              </a:rPr>
              <a:t>instance</a:t>
            </a:r>
            <a:r>
              <a:rPr lang="en-GB" sz="1600" dirty="0"/>
              <a:t> of a computer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process may be made up of multiple threads of execution that execute instructions concurrently.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DE5B5-14EA-6241-44B2-CF3C7EDC8B2A}"/>
              </a:ext>
            </a:extLst>
          </p:cNvPr>
          <p:cNvSpPr txBox="1"/>
          <p:nvPr/>
        </p:nvSpPr>
        <p:spPr>
          <a:xfrm>
            <a:off x="10158589" y="4222971"/>
            <a:ext cx="18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Malware Analysis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BC5B1B-E5EA-2629-EB9E-6EDD9FDAB0D8}"/>
              </a:ext>
            </a:extLst>
          </p:cNvPr>
          <p:cNvCxnSpPr>
            <a:cxnSpLocks/>
          </p:cNvCxnSpPr>
          <p:nvPr/>
        </p:nvCxnSpPr>
        <p:spPr>
          <a:xfrm flipH="1">
            <a:off x="9521851" y="4405745"/>
            <a:ext cx="543312" cy="778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B596AD-A614-F0C4-37EC-6BC2E22A59CC}"/>
              </a:ext>
            </a:extLst>
          </p:cNvPr>
          <p:cNvCxnSpPr>
            <a:cxnSpLocks/>
          </p:cNvCxnSpPr>
          <p:nvPr/>
        </p:nvCxnSpPr>
        <p:spPr>
          <a:xfrm flipH="1" flipV="1">
            <a:off x="2220263" y="2649659"/>
            <a:ext cx="7844900" cy="1686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2DB859-4C84-7FFD-504D-7963DC9243B5}"/>
              </a:ext>
            </a:extLst>
          </p:cNvPr>
          <p:cNvCxnSpPr>
            <a:cxnSpLocks/>
          </p:cNvCxnSpPr>
          <p:nvPr/>
        </p:nvCxnSpPr>
        <p:spPr>
          <a:xfrm flipH="1" flipV="1">
            <a:off x="4284833" y="2554274"/>
            <a:ext cx="5780330" cy="1735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99654D-1B4A-73AB-D5C6-B60C1F0ED619}"/>
              </a:ext>
            </a:extLst>
          </p:cNvPr>
          <p:cNvCxnSpPr>
            <a:cxnSpLocks/>
          </p:cNvCxnSpPr>
          <p:nvPr/>
        </p:nvCxnSpPr>
        <p:spPr>
          <a:xfrm flipH="1" flipV="1">
            <a:off x="8388298" y="2649659"/>
            <a:ext cx="1676865" cy="1598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2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840B001E-58CB-4C4F-B3EB-56AF65B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55" y="1131994"/>
            <a:ext cx="675056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5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A902-6489-4936-A94F-87C6A774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Why computer forensics is hard?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12FEB-15D5-4170-A558-8E8D2F31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/>
              <a:t>Technical difficulties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OS: different OS types, versions, complexity of OS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Applications: many applications, different version of applications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Hardware: CPU, GPU, camera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Ever-advancing technology: e.g., database changes, SSD vs HDD, EV car</a:t>
            </a:r>
          </a:p>
          <a:p>
            <a:pPr>
              <a:lnSpc>
                <a:spcPct val="90000"/>
              </a:lnSpc>
            </a:pPr>
            <a:r>
              <a:rPr lang="en-US" sz="1500"/>
              <a:t>A complex and connected world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IoT devices: Alex, Camera, Fitbit, Smart Phone</a:t>
            </a:r>
          </a:p>
          <a:p>
            <a:pPr>
              <a:lnSpc>
                <a:spcPct val="90000"/>
              </a:lnSpc>
            </a:pPr>
            <a:r>
              <a:rPr lang="en-US" sz="1500"/>
              <a:t>Information explosion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too much information, different type of evidence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how to collect, analyze, validate them systematically?</a:t>
            </a:r>
          </a:p>
          <a:p>
            <a:pPr>
              <a:lnSpc>
                <a:spcPct val="90000"/>
              </a:lnSpc>
            </a:pPr>
            <a:r>
              <a:rPr lang="en-US" sz="1500"/>
              <a:t>Computer forensics is NOT only a computer science discipline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criminal justice, law, computer science, security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40283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3723</TotalTime>
  <Words>980</Words>
  <Application>Microsoft Office PowerPoint</Application>
  <PresentationFormat>Widescreen</PresentationFormat>
  <Paragraphs>157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Trebuchet MS</vt:lpstr>
      <vt:lpstr>Wingdings 3</vt:lpstr>
      <vt:lpstr>Facet</vt:lpstr>
      <vt:lpstr>Computer System Introduction</vt:lpstr>
      <vt:lpstr>Overview</vt:lpstr>
      <vt:lpstr>Computer systems</vt:lpstr>
      <vt:lpstr>Layers of a computer system</vt:lpstr>
      <vt:lpstr>Parts of the computer</vt:lpstr>
      <vt:lpstr>PowerPoint Presentation</vt:lpstr>
      <vt:lpstr>How do computers work?</vt:lpstr>
      <vt:lpstr>PowerPoint Presentation</vt:lpstr>
      <vt:lpstr>Why computer forensics is hard?</vt:lpstr>
      <vt:lpstr>PowerPoint Presentation</vt:lpstr>
      <vt:lpstr>Hard disk drives</vt:lpstr>
      <vt:lpstr>Understand disk drives</vt:lpstr>
      <vt:lpstr>What is a disk sector?</vt:lpstr>
      <vt:lpstr>Calculate the total sectors</vt:lpstr>
      <vt:lpstr>Calculate the size of a disk</vt:lpstr>
      <vt:lpstr>What is a partition</vt:lpstr>
      <vt:lpstr>Calculate the size of partitions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GPT</vt:lpstr>
      <vt:lpstr>PowerPoint Presentation</vt:lpstr>
      <vt:lpstr>PowerPoint Presentation</vt:lpstr>
      <vt:lpstr>PC booting process</vt:lpstr>
      <vt:lpstr>Booting a 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File Systems</vt:lpstr>
      <vt:lpstr>Files and File Systems </vt:lpstr>
      <vt:lpstr>PowerPoint Presentation</vt:lpstr>
      <vt:lpstr>File systems and operating systems</vt:lpstr>
      <vt:lpstr>PowerPoint Presentation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9</cp:revision>
  <dcterms:created xsi:type="dcterms:W3CDTF">2020-09-14T14:43:27Z</dcterms:created>
  <dcterms:modified xsi:type="dcterms:W3CDTF">2022-11-22T10:38:14Z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707a-0714-4b19-9e75-9e86a08e862d_Enabled">
    <vt:lpwstr>true</vt:lpwstr>
  </property>
  <property fmtid="{D5CDD505-2E9C-101B-9397-08002B2CF9AE}" pid="3" name="MSIP_Label_2f46707a-0714-4b19-9e75-9e86a08e862d_SetDate">
    <vt:lpwstr>2022-09-11T13:28:11Z</vt:lpwstr>
  </property>
  <property fmtid="{D5CDD505-2E9C-101B-9397-08002B2CF9AE}" pid="4" name="MSIP_Label_2f46707a-0714-4b19-9e75-9e86a08e862d_Method">
    <vt:lpwstr>Standard</vt:lpwstr>
  </property>
  <property fmtid="{D5CDD505-2E9C-101B-9397-08002B2CF9AE}" pid="5" name="MSIP_Label_2f46707a-0714-4b19-9e75-9e86a08e862d_Name">
    <vt:lpwstr>defa4170-0d19-0005-0004-bc88714345d2</vt:lpwstr>
  </property>
  <property fmtid="{D5CDD505-2E9C-101B-9397-08002B2CF9AE}" pid="6" name="MSIP_Label_2f46707a-0714-4b19-9e75-9e86a08e862d_SiteId">
    <vt:lpwstr>e902b1b3-068c-446e-83b4-e3dfa474e6f9</vt:lpwstr>
  </property>
  <property fmtid="{D5CDD505-2E9C-101B-9397-08002B2CF9AE}" pid="7" name="MSIP_Label_2f46707a-0714-4b19-9e75-9e86a08e862d_ActionId">
    <vt:lpwstr>d2fe7ec8-c1ce-49b5-8142-f0e8b2bc9b4b</vt:lpwstr>
  </property>
  <property fmtid="{D5CDD505-2E9C-101B-9397-08002B2CF9AE}" pid="8" name="MSIP_Label_2f46707a-0714-4b19-9e75-9e86a08e862d_ContentBits">
    <vt:lpwstr>0</vt:lpwstr>
  </property>
</Properties>
</file>