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82" r:id="rId2"/>
    <p:sldId id="288" r:id="rId3"/>
    <p:sldId id="289" r:id="rId4"/>
    <p:sldId id="283" r:id="rId5"/>
    <p:sldId id="284" r:id="rId6"/>
    <p:sldId id="336" r:id="rId7"/>
    <p:sldId id="286" r:id="rId8"/>
    <p:sldId id="285" r:id="rId9"/>
    <p:sldId id="335" r:id="rId10"/>
    <p:sldId id="328" r:id="rId11"/>
    <p:sldId id="290" r:id="rId12"/>
    <p:sldId id="291" r:id="rId13"/>
    <p:sldId id="292" r:id="rId14"/>
    <p:sldId id="305" r:id="rId15"/>
    <p:sldId id="303" r:id="rId16"/>
    <p:sldId id="337" r:id="rId17"/>
    <p:sldId id="304" r:id="rId18"/>
    <p:sldId id="338" r:id="rId19"/>
    <p:sldId id="293" r:id="rId20"/>
    <p:sldId id="295" r:id="rId21"/>
    <p:sldId id="296" r:id="rId22"/>
    <p:sldId id="299" r:id="rId23"/>
    <p:sldId id="298" r:id="rId24"/>
    <p:sldId id="300" r:id="rId25"/>
    <p:sldId id="301" r:id="rId26"/>
    <p:sldId id="297" r:id="rId27"/>
    <p:sldId id="302" r:id="rId28"/>
    <p:sldId id="306" r:id="rId29"/>
    <p:sldId id="334" r:id="rId30"/>
    <p:sldId id="333" r:id="rId31"/>
    <p:sldId id="311" r:id="rId32"/>
    <p:sldId id="339" r:id="rId33"/>
    <p:sldId id="310" r:id="rId34"/>
    <p:sldId id="316" r:id="rId35"/>
    <p:sldId id="321" r:id="rId36"/>
    <p:sldId id="315" r:id="rId37"/>
    <p:sldId id="312" r:id="rId38"/>
    <p:sldId id="309" r:id="rId39"/>
    <p:sldId id="318" r:id="rId40"/>
    <p:sldId id="319" r:id="rId41"/>
    <p:sldId id="317" r:id="rId42"/>
    <p:sldId id="313" r:id="rId43"/>
    <p:sldId id="314" r:id="rId44"/>
    <p:sldId id="322" r:id="rId45"/>
    <p:sldId id="323" r:id="rId46"/>
    <p:sldId id="324" r:id="rId47"/>
    <p:sldId id="325" r:id="rId48"/>
    <p:sldId id="326" r:id="rId49"/>
    <p:sldId id="327" r:id="rId50"/>
    <p:sldId id="332" r:id="rId51"/>
    <p:sldId id="329" r:id="rId52"/>
    <p:sldId id="330" r:id="rId53"/>
    <p:sldId id="331" r:id="rId54"/>
    <p:sldId id="30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9E"/>
    <a:srgbClr val="B75FE7"/>
    <a:srgbClr val="FFBC49"/>
    <a:srgbClr val="D9D9D9"/>
    <a:srgbClr val="AB51D6"/>
    <a:srgbClr val="FF9A00"/>
    <a:srgbClr val="EEFF41"/>
    <a:srgbClr val="009688"/>
    <a:srgbClr val="FF5D5B"/>
    <a:srgbClr val="51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BFC98-5736-4405-8B07-D2823EF61A9E}" v="222" dt="2021-04-29T12:44:36.7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26" autoAdjust="0"/>
    <p:restoredTop sz="83304" autoAdjust="0"/>
  </p:normalViewPr>
  <p:slideViewPr>
    <p:cSldViewPr snapToGrid="0">
      <p:cViewPr varScale="1">
        <p:scale>
          <a:sx n="53" d="100"/>
          <a:sy n="53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9T19:02:11.523" v="829" actId="108"/>
      <pc:docMkLst>
        <pc:docMk/>
      </pc:docMkLst>
      <pc:sldChg chg="del">
        <pc:chgData name="Weifeng Xu" userId="e7aed605-a3dd-4d5a-a692-a87037af107b" providerId="ADAL" clId="{4DC338DC-19C7-41EB-B9B2-C1FF8A2AEED8}" dt="2021-03-16T13:51:20.310" v="141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4DC338DC-19C7-41EB-B9B2-C1FF8A2AEED8}" dt="2021-03-16T13:51:39.529" v="142" actId="47"/>
        <pc:sldMkLst>
          <pc:docMk/>
          <pc:sldMk cId="4260313878" sldId="273"/>
        </pc:sldMkLst>
      </pc:sldChg>
      <pc:sldChg chg="modSp mod">
        <pc:chgData name="Weifeng Xu" userId="e7aed605-a3dd-4d5a-a692-a87037af107b" providerId="ADAL" clId="{4DC338DC-19C7-41EB-B9B2-C1FF8A2AEED8}" dt="2021-03-19T15:30:07.079" v="417" actId="20577"/>
        <pc:sldMkLst>
          <pc:docMk/>
          <pc:sldMk cId="2351248153" sldId="279"/>
        </pc:sldMkLst>
        <pc:spChg chg="mod">
          <ac:chgData name="Weifeng Xu" userId="e7aed605-a3dd-4d5a-a692-a87037af107b" providerId="ADAL" clId="{4DC338DC-19C7-41EB-B9B2-C1FF8A2AEED8}" dt="2021-03-19T15:30:07.079" v="417" actId="20577"/>
          <ac:spMkLst>
            <pc:docMk/>
            <pc:sldMk cId="2351248153" sldId="279"/>
            <ac:spMk id="5" creationId="{F87B1FB8-0908-4171-A519-16EF28AF26AA}"/>
          </ac:spMkLst>
        </pc:spChg>
      </pc:sldChg>
      <pc:sldChg chg="addSp modSp mod">
        <pc:chgData name="Weifeng Xu" userId="e7aed605-a3dd-4d5a-a692-a87037af107b" providerId="ADAL" clId="{4DC338DC-19C7-41EB-B9B2-C1FF8A2AEED8}" dt="2021-03-19T18:30:24.018" v="737" actId="20577"/>
        <pc:sldMkLst>
          <pc:docMk/>
          <pc:sldMk cId="1345239187" sldId="283"/>
        </pc:sldMkLst>
        <pc:spChg chg="add mod">
          <ac:chgData name="Weifeng Xu" userId="e7aed605-a3dd-4d5a-a692-a87037af107b" providerId="ADAL" clId="{4DC338DC-19C7-41EB-B9B2-C1FF8A2AEED8}" dt="2021-03-19T18:30:24.018" v="737" actId="20577"/>
          <ac:spMkLst>
            <pc:docMk/>
            <pc:sldMk cId="1345239187" sldId="283"/>
            <ac:spMk id="17" creationId="{D6C1026C-2937-4BAA-ADF2-9D75223C6C65}"/>
          </ac:spMkLst>
        </pc:spChg>
        <pc:cxnChg chg="add mod">
          <ac:chgData name="Weifeng Xu" userId="e7aed605-a3dd-4d5a-a692-a87037af107b" providerId="ADAL" clId="{4DC338DC-19C7-41EB-B9B2-C1FF8A2AEED8}" dt="2021-03-19T18:20:37.609" v="643" actId="14100"/>
          <ac:cxnSpMkLst>
            <pc:docMk/>
            <pc:sldMk cId="1345239187" sldId="283"/>
            <ac:cxnSpMk id="19" creationId="{93A64FB6-F240-4474-BEBF-5D148AE07333}"/>
          </ac:cxnSpMkLst>
        </pc:cxnChg>
      </pc:sldChg>
      <pc:sldChg chg="addSp delSp modSp mod">
        <pc:chgData name="Weifeng Xu" userId="e7aed605-a3dd-4d5a-a692-a87037af107b" providerId="ADAL" clId="{4DC338DC-19C7-41EB-B9B2-C1FF8A2AEED8}" dt="2021-03-19T18:48:20.923" v="783" actId="20577"/>
        <pc:sldMkLst>
          <pc:docMk/>
          <pc:sldMk cId="988206790" sldId="284"/>
        </pc:sldMkLst>
        <pc:spChg chg="mod">
          <ac:chgData name="Weifeng Xu" userId="e7aed605-a3dd-4d5a-a692-a87037af107b" providerId="ADAL" clId="{4DC338DC-19C7-41EB-B9B2-C1FF8A2AEED8}" dt="2021-03-19T15:24:56.830" v="350" actId="207"/>
          <ac:spMkLst>
            <pc:docMk/>
            <pc:sldMk cId="988206790" sldId="284"/>
            <ac:spMk id="2" creationId="{E488F4A4-1CE3-47D6-A954-6C249D402CC3}"/>
          </ac:spMkLst>
        </pc:spChg>
        <pc:spChg chg="mod">
          <ac:chgData name="Weifeng Xu" userId="e7aed605-a3dd-4d5a-a692-a87037af107b" providerId="ADAL" clId="{4DC338DC-19C7-41EB-B9B2-C1FF8A2AEED8}" dt="2021-03-19T18:48:20.923" v="783" actId="20577"/>
          <ac:spMkLst>
            <pc:docMk/>
            <pc:sldMk cId="988206790" sldId="284"/>
            <ac:spMk id="9" creationId="{2443979E-828B-44B0-BCFF-85FB351A1506}"/>
          </ac:spMkLst>
        </pc:spChg>
        <pc:spChg chg="mod">
          <ac:chgData name="Weifeng Xu" userId="e7aed605-a3dd-4d5a-a692-a87037af107b" providerId="ADAL" clId="{4DC338DC-19C7-41EB-B9B2-C1FF8A2AEED8}" dt="2021-03-19T18:47:40.879" v="780" actId="108"/>
          <ac:spMkLst>
            <pc:docMk/>
            <pc:sldMk cId="988206790" sldId="284"/>
            <ac:spMk id="13" creationId="{94F595B8-4AB1-44F1-BA5E-EC04FABB8BFD}"/>
          </ac:spMkLst>
        </pc:spChg>
        <pc:spChg chg="mod">
          <ac:chgData name="Weifeng Xu" userId="e7aed605-a3dd-4d5a-a692-a87037af107b" providerId="ADAL" clId="{4DC338DC-19C7-41EB-B9B2-C1FF8A2AEED8}" dt="2021-03-19T18:20:07.477" v="640" actId="313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4DC338DC-19C7-41EB-B9B2-C1FF8A2AEED8}" dt="2021-03-19T16:43:27.038" v="559" actId="14100"/>
          <ac:spMkLst>
            <pc:docMk/>
            <pc:sldMk cId="988206790" sldId="284"/>
            <ac:spMk id="19" creationId="{3632710B-1FA7-404D-A106-B6791979CC92}"/>
          </ac:spMkLst>
        </pc:sp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6" creationId="{ECF43A57-1BEA-4739-930F-7421E8847C14}"/>
          </ac:cxnSpMkLst>
        </pc:cxn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7" creationId="{D104E249-8E0B-4EF3-A9A1-2DD8BCD547AD}"/>
          </ac:cxnSpMkLst>
        </pc:cxnChg>
        <pc:cxnChg chg="del mod">
          <ac:chgData name="Weifeng Xu" userId="e7aed605-a3dd-4d5a-a692-a87037af107b" providerId="ADAL" clId="{4DC338DC-19C7-41EB-B9B2-C1FF8A2AEED8}" dt="2021-03-19T16:43:29.281" v="560" actId="478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4DC338DC-19C7-41EB-B9B2-C1FF8A2AEED8}" dt="2021-03-19T16:43:27.038" v="559" actId="14100"/>
          <ac:cxnSpMkLst>
            <pc:docMk/>
            <pc:sldMk cId="988206790" sldId="284"/>
            <ac:cxnSpMk id="21" creationId="{C4D7AED0-B385-4814-913D-27C919A72C64}"/>
          </ac:cxnSpMkLst>
        </pc:cxnChg>
        <pc:cxnChg chg="mod">
          <ac:chgData name="Weifeng Xu" userId="e7aed605-a3dd-4d5a-a692-a87037af107b" providerId="ADAL" clId="{4DC338DC-19C7-41EB-B9B2-C1FF8A2AEED8}" dt="2021-03-19T16:43:32.455" v="561" actId="14100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4DC338DC-19C7-41EB-B9B2-C1FF8A2AEED8}" dt="2021-03-19T16:43:38.549" v="562" actId="14100"/>
          <ac:cxnSpMkLst>
            <pc:docMk/>
            <pc:sldMk cId="988206790" sldId="284"/>
            <ac:cxnSpMk id="25" creationId="{55F07305-A1B2-48A5-A082-327E228B96C8}"/>
          </ac:cxnSpMkLst>
        </pc:cxnChg>
      </pc:sldChg>
      <pc:sldChg chg="modSp mod">
        <pc:chgData name="Weifeng Xu" userId="e7aed605-a3dd-4d5a-a692-a87037af107b" providerId="ADAL" clId="{4DC338DC-19C7-41EB-B9B2-C1FF8A2AEED8}" dt="2021-03-19T15:35:44.750" v="550" actId="20577"/>
        <pc:sldMkLst>
          <pc:docMk/>
          <pc:sldMk cId="848153081" sldId="285"/>
        </pc:sldMkLst>
        <pc:spChg chg="mod">
          <ac:chgData name="Weifeng Xu" userId="e7aed605-a3dd-4d5a-a692-a87037af107b" providerId="ADAL" clId="{4DC338DC-19C7-41EB-B9B2-C1FF8A2AEED8}" dt="2021-03-19T15:35:44.750" v="550" actId="20577"/>
          <ac:spMkLst>
            <pc:docMk/>
            <pc:sldMk cId="848153081" sldId="285"/>
            <ac:spMk id="6" creationId="{8994CAEB-0C67-4DC2-868A-0EC8EA0E009F}"/>
          </ac:spMkLst>
        </pc:spChg>
      </pc:sldChg>
      <pc:sldChg chg="modSp mod">
        <pc:chgData name="Weifeng Xu" userId="e7aed605-a3dd-4d5a-a692-a87037af107b" providerId="ADAL" clId="{4DC338DC-19C7-41EB-B9B2-C1FF8A2AEED8}" dt="2021-03-19T18:59:07.222" v="826" actId="6549"/>
        <pc:sldMkLst>
          <pc:docMk/>
          <pc:sldMk cId="319929686" sldId="286"/>
        </pc:sldMkLst>
        <pc:spChg chg="mod">
          <ac:chgData name="Weifeng Xu" userId="e7aed605-a3dd-4d5a-a692-a87037af107b" providerId="ADAL" clId="{4DC338DC-19C7-41EB-B9B2-C1FF8A2AEED8}" dt="2021-03-19T18:59:07.222" v="826" actId="6549"/>
          <ac:spMkLst>
            <pc:docMk/>
            <pc:sldMk cId="319929686" sldId="286"/>
            <ac:spMk id="3" creationId="{745C6610-12AA-47FC-875A-E31345E9B563}"/>
          </ac:spMkLst>
        </pc:spChg>
      </pc:sldChg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9T19:02:11.523" v="829" actId="108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9T19:02:11.523" v="829" actId="108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19T18:57:28.919" v="823" actId="207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19T18:57:28.919" v="823" actId="207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19T18:34:53.401" v="753" actId="20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12T15:54:15.022" v="80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  <pc:sldChg chg="addSp delSp modSp new mod modClrScheme chgLayout modNotesTx">
        <pc:chgData name="Weifeng Xu" userId="e7aed605-a3dd-4d5a-a692-a87037af107b" providerId="ADAL" clId="{4DC338DC-19C7-41EB-B9B2-C1FF8A2AEED8}" dt="2021-03-16T13:51:04.019" v="140"/>
        <pc:sldMkLst>
          <pc:docMk/>
          <pc:sldMk cId="3494595657" sldId="334"/>
        </pc:sldMkLst>
        <pc:spChg chg="del">
          <ac:chgData name="Weifeng Xu" userId="e7aed605-a3dd-4d5a-a692-a87037af107b" providerId="ADAL" clId="{4DC338DC-19C7-41EB-B9B2-C1FF8A2AEED8}" dt="2021-03-16T13:43:56.845" v="83" actId="700"/>
          <ac:spMkLst>
            <pc:docMk/>
            <pc:sldMk cId="3494595657" sldId="334"/>
            <ac:spMk id="2" creationId="{63B86DF2-D198-471D-87BF-12E2FA9C6625}"/>
          </ac:spMkLst>
        </pc:spChg>
        <pc:spChg chg="add mod">
          <ac:chgData name="Weifeng Xu" userId="e7aed605-a3dd-4d5a-a692-a87037af107b" providerId="ADAL" clId="{4DC338DC-19C7-41EB-B9B2-C1FF8A2AEED8}" dt="2021-03-16T13:46:38.195" v="114" actId="207"/>
          <ac:spMkLst>
            <pc:docMk/>
            <pc:sldMk cId="3494595657" sldId="334"/>
            <ac:spMk id="4" creationId="{5F1AE879-09D3-47B8-8DA7-90BB33DFF086}"/>
          </ac:spMkLst>
        </pc:spChg>
        <pc:spChg chg="add del mod">
          <ac:chgData name="Weifeng Xu" userId="e7aed605-a3dd-4d5a-a692-a87037af107b" providerId="ADAL" clId="{4DC338DC-19C7-41EB-B9B2-C1FF8A2AEED8}" dt="2021-03-16T13:49:32.162" v="129" actId="478"/>
          <ac:spMkLst>
            <pc:docMk/>
            <pc:sldMk cId="3494595657" sldId="334"/>
            <ac:spMk id="5" creationId="{1CD5BD23-30AD-4095-8BC1-DFE8271F5761}"/>
          </ac:spMkLst>
        </pc:spChg>
        <pc:spChg chg="add mod">
          <ac:chgData name="Weifeng Xu" userId="e7aed605-a3dd-4d5a-a692-a87037af107b" providerId="ADAL" clId="{4DC338DC-19C7-41EB-B9B2-C1FF8A2AEED8}" dt="2021-03-16T13:50:29.350" v="135" actId="207"/>
          <ac:spMkLst>
            <pc:docMk/>
            <pc:sldMk cId="3494595657" sldId="334"/>
            <ac:spMk id="6" creationId="{848EEE1A-B51D-4C0B-ABD6-976B9970F598}"/>
          </ac:spMkLst>
        </pc:spChg>
        <pc:spChg chg="add mod">
          <ac:chgData name="Weifeng Xu" userId="e7aed605-a3dd-4d5a-a692-a87037af107b" providerId="ADAL" clId="{4DC338DC-19C7-41EB-B9B2-C1FF8A2AEED8}" dt="2021-03-16T13:50:40.155" v="137" actId="1076"/>
          <ac:spMkLst>
            <pc:docMk/>
            <pc:sldMk cId="3494595657" sldId="334"/>
            <ac:spMk id="7" creationId="{64615C64-EF55-4387-9BCC-B96A51C6B094}"/>
          </ac:spMkLst>
        </pc:spChg>
        <pc:spChg chg="add mod">
          <ac:chgData name="Weifeng Xu" userId="e7aed605-a3dd-4d5a-a692-a87037af107b" providerId="ADAL" clId="{4DC338DC-19C7-41EB-B9B2-C1FF8A2AEED8}" dt="2021-03-16T13:50:12.223" v="133" actId="1076"/>
          <ac:spMkLst>
            <pc:docMk/>
            <pc:sldMk cId="3494595657" sldId="334"/>
            <ac:spMk id="8" creationId="{6EC5C773-9BA4-4DDD-9B27-709966D494BA}"/>
          </ac:spMkLst>
        </pc:spChg>
        <pc:spChg chg="add mod">
          <ac:chgData name="Weifeng Xu" userId="e7aed605-a3dd-4d5a-a692-a87037af107b" providerId="ADAL" clId="{4DC338DC-19C7-41EB-B9B2-C1FF8A2AEED8}" dt="2021-03-16T13:47:48.746" v="123" actId="20577"/>
          <ac:spMkLst>
            <pc:docMk/>
            <pc:sldMk cId="3494595657" sldId="334"/>
            <ac:spMk id="9" creationId="{23C11534-2176-4290-A23E-DC766528302F}"/>
          </ac:spMkLst>
        </pc:spChg>
        <pc:picChg chg="add mod">
          <ac:chgData name="Weifeng Xu" userId="e7aed605-a3dd-4d5a-a692-a87037af107b" providerId="ADAL" clId="{4DC338DC-19C7-41EB-B9B2-C1FF8A2AEED8}" dt="2021-03-16T13:44:23.928" v="86" actId="1076"/>
          <ac:picMkLst>
            <pc:docMk/>
            <pc:sldMk cId="3494595657" sldId="334"/>
            <ac:picMk id="3" creationId="{3F03FDD1-81D4-4A64-BA5A-855D9731C720}"/>
          </ac:picMkLst>
        </pc:picChg>
      </pc:sldChg>
      <pc:sldChg chg="addSp delSp modSp new mod modNotesTx">
        <pc:chgData name="Weifeng Xu" userId="e7aed605-a3dd-4d5a-a692-a87037af107b" providerId="ADAL" clId="{4DC338DC-19C7-41EB-B9B2-C1FF8A2AEED8}" dt="2021-03-16T14:34:41.439" v="306" actId="14100"/>
        <pc:sldMkLst>
          <pc:docMk/>
          <pc:sldMk cId="3364671392" sldId="335"/>
        </pc:sldMkLst>
        <pc:spChg chg="add mod">
          <ac:chgData name="Weifeng Xu" userId="e7aed605-a3dd-4d5a-a692-a87037af107b" providerId="ADAL" clId="{4DC338DC-19C7-41EB-B9B2-C1FF8A2AEED8}" dt="2021-03-16T14:24:05.347" v="277" actId="20577"/>
          <ac:spMkLst>
            <pc:docMk/>
            <pc:sldMk cId="3364671392" sldId="335"/>
            <ac:spMk id="9" creationId="{285C86F0-B8BE-4A64-9788-6D083FBB8DA1}"/>
          </ac:spMkLst>
        </pc:spChg>
        <pc:spChg chg="add del mod">
          <ac:chgData name="Weifeng Xu" userId="e7aed605-a3dd-4d5a-a692-a87037af107b" providerId="ADAL" clId="{4DC338DC-19C7-41EB-B9B2-C1FF8A2AEED8}" dt="2021-03-16T14:16:33.152" v="191"/>
          <ac:spMkLst>
            <pc:docMk/>
            <pc:sldMk cId="3364671392" sldId="335"/>
            <ac:spMk id="10" creationId="{BB282F7A-0418-412D-BC03-77FE6EBA6BE4}"/>
          </ac:spMkLst>
        </pc:spChg>
        <pc:spChg chg="add mod">
          <ac:chgData name="Weifeng Xu" userId="e7aed605-a3dd-4d5a-a692-a87037af107b" providerId="ADAL" clId="{4DC338DC-19C7-41EB-B9B2-C1FF8A2AEED8}" dt="2021-03-16T14:34:41.439" v="306" actId="14100"/>
          <ac:spMkLst>
            <pc:docMk/>
            <pc:sldMk cId="3364671392" sldId="335"/>
            <ac:spMk id="11" creationId="{6170142C-4FB7-43EB-831C-6217A76869CD}"/>
          </ac:spMkLst>
        </pc:spChg>
        <pc:spChg chg="add del">
          <ac:chgData name="Weifeng Xu" userId="e7aed605-a3dd-4d5a-a692-a87037af107b" providerId="ADAL" clId="{4DC338DC-19C7-41EB-B9B2-C1FF8A2AEED8}" dt="2021-03-16T14:21:00.368" v="202"/>
          <ac:spMkLst>
            <pc:docMk/>
            <pc:sldMk cId="3364671392" sldId="335"/>
            <ac:spMk id="12" creationId="{C281A658-96DE-48EE-A8A4-26F7266CC6A7}"/>
          </ac:spMkLst>
        </pc:spChg>
        <pc:spChg chg="add del">
          <ac:chgData name="Weifeng Xu" userId="e7aed605-a3dd-4d5a-a692-a87037af107b" providerId="ADAL" clId="{4DC338DC-19C7-41EB-B9B2-C1FF8A2AEED8}" dt="2021-03-16T14:21:13.855" v="205"/>
          <ac:spMkLst>
            <pc:docMk/>
            <pc:sldMk cId="3364671392" sldId="335"/>
            <ac:spMk id="13" creationId="{ADD1236B-AB35-4063-A53A-FF549041AFFB}"/>
          </ac:spMkLst>
        </pc:spChg>
        <pc:spChg chg="add mod">
          <ac:chgData name="Weifeng Xu" userId="e7aed605-a3dd-4d5a-a692-a87037af107b" providerId="ADAL" clId="{4DC338DC-19C7-41EB-B9B2-C1FF8A2AEED8}" dt="2021-03-16T14:22:31.117" v="258" actId="1076"/>
          <ac:spMkLst>
            <pc:docMk/>
            <pc:sldMk cId="3364671392" sldId="335"/>
            <ac:spMk id="19" creationId="{7931E30E-D912-4172-9BE7-7024C8FA4080}"/>
          </ac:spMkLst>
        </pc:spChg>
        <pc:spChg chg="add mod">
          <ac:chgData name="Weifeng Xu" userId="e7aed605-a3dd-4d5a-a692-a87037af107b" providerId="ADAL" clId="{4DC338DC-19C7-41EB-B9B2-C1FF8A2AEED8}" dt="2021-03-16T14:28:25.201" v="300" actId="1076"/>
          <ac:spMkLst>
            <pc:docMk/>
            <pc:sldMk cId="3364671392" sldId="335"/>
            <ac:spMk id="21" creationId="{54C56691-355C-4D5C-9F0C-B8E98561ED41}"/>
          </ac:spMkLst>
        </pc:spChg>
        <pc:picChg chg="add mod modCrop">
          <ac:chgData name="Weifeng Xu" userId="e7aed605-a3dd-4d5a-a692-a87037af107b" providerId="ADAL" clId="{4DC338DC-19C7-41EB-B9B2-C1FF8A2AEED8}" dt="2021-03-16T14:22:23.669" v="255" actId="1076"/>
          <ac:picMkLst>
            <pc:docMk/>
            <pc:sldMk cId="3364671392" sldId="335"/>
            <ac:picMk id="2" creationId="{2D82A479-2FFE-453C-9D6D-50350EF9FFE2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4" creationId="{D66B322C-00C9-4C28-9CC0-3AD0DDF71277}"/>
          </ac:picMkLst>
        </pc:picChg>
        <pc:picChg chg="add del mod">
          <ac:chgData name="Weifeng Xu" userId="e7aed605-a3dd-4d5a-a692-a87037af107b" providerId="ADAL" clId="{4DC338DC-19C7-41EB-B9B2-C1FF8A2AEED8}" dt="2021-03-16T14:13:42.706" v="154" actId="478"/>
          <ac:picMkLst>
            <pc:docMk/>
            <pc:sldMk cId="3364671392" sldId="335"/>
            <ac:picMk id="6" creationId="{3C6986A2-6EFC-4A4A-99DB-ECFE17862DED}"/>
          </ac:picMkLst>
        </pc:picChg>
        <pc:picChg chg="add del mod">
          <ac:chgData name="Weifeng Xu" userId="e7aed605-a3dd-4d5a-a692-a87037af107b" providerId="ADAL" clId="{4DC338DC-19C7-41EB-B9B2-C1FF8A2AEED8}" dt="2021-03-16T14:21:19.486" v="209"/>
          <ac:picMkLst>
            <pc:docMk/>
            <pc:sldMk cId="3364671392" sldId="335"/>
            <ac:picMk id="14" creationId="{F5D4AC6F-2368-44C4-89F1-052835AA0CC4}"/>
          </ac:picMkLst>
        </pc:picChg>
        <pc:picChg chg="add mod">
          <ac:chgData name="Weifeng Xu" userId="e7aed605-a3dd-4d5a-a692-a87037af107b" providerId="ADAL" clId="{4DC338DC-19C7-41EB-B9B2-C1FF8A2AEED8}" dt="2021-03-16T14:21:57.102" v="252" actId="1076"/>
          <ac:picMkLst>
            <pc:docMk/>
            <pc:sldMk cId="3364671392" sldId="335"/>
            <ac:picMk id="16" creationId="{2918B3EE-7E33-4072-9BBE-8E73B365DCB4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1026" creationId="{97DC65AB-87AE-4918-A7F6-DAD069E299FE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Richard Wheeless" userId="edf7d7f9-5d95-4eec-886d-0f745236a21b" providerId="ADAL" clId="{B9126330-C9DF-4823-B699-68C5989AAE60}"/>
    <pc:docChg chg="undo custSel modSld">
      <pc:chgData name="Richard Wheeless" userId="edf7d7f9-5d95-4eec-886d-0f745236a21b" providerId="ADAL" clId="{B9126330-C9DF-4823-B699-68C5989AAE60}" dt="2021-03-20T23:47:55.885" v="1" actId="313"/>
      <pc:docMkLst>
        <pc:docMk/>
      </pc:docMkLst>
      <pc:sldChg chg="modNotesTx">
        <pc:chgData name="Richard Wheeless" userId="edf7d7f9-5d95-4eec-886d-0f745236a21b" providerId="ADAL" clId="{B9126330-C9DF-4823-B699-68C5989AAE60}" dt="2021-03-20T23:47:55.885" v="1" actId="313"/>
        <pc:sldMkLst>
          <pc:docMk/>
          <pc:sldMk cId="594714798" sldId="257"/>
        </pc:sldMkLst>
      </pc:sldChg>
    </pc:docChg>
  </pc:docChgLst>
  <pc:docChgLst>
    <pc:chgData name="Weifeng Xu" userId="e7aed605-a3dd-4d5a-a692-a87037af107b" providerId="ADAL" clId="{C47BFC98-5736-4405-8B07-D2823EF61A9E}"/>
    <pc:docChg chg="undo redo custSel addSld delSld modSld sldOrd">
      <pc:chgData name="Weifeng Xu" userId="e7aed605-a3dd-4d5a-a692-a87037af107b" providerId="ADAL" clId="{C47BFC98-5736-4405-8B07-D2823EF61A9E}" dt="2021-04-29T12:49:04.297" v="2751" actId="207"/>
      <pc:docMkLst>
        <pc:docMk/>
      </pc:docMkLst>
      <pc:sldChg chg="modSp mod">
        <pc:chgData name="Weifeng Xu" userId="e7aed605-a3dd-4d5a-a692-a87037af107b" providerId="ADAL" clId="{C47BFC98-5736-4405-8B07-D2823EF61A9E}" dt="2021-04-28T15:02:10.119" v="1455" actId="27636"/>
        <pc:sldMkLst>
          <pc:docMk/>
          <pc:sldMk cId="4261993721" sldId="283"/>
        </pc:sldMkLst>
        <pc:spChg chg="mod">
          <ac:chgData name="Weifeng Xu" userId="e7aed605-a3dd-4d5a-a692-a87037af107b" providerId="ADAL" clId="{C47BFC98-5736-4405-8B07-D2823EF61A9E}" dt="2021-04-28T15:02:10.119" v="1455" actId="27636"/>
          <ac:spMkLst>
            <pc:docMk/>
            <pc:sldMk cId="4261993721" sldId="283"/>
            <ac:spMk id="3" creationId="{0BF803A7-3EEA-4A7C-B0A9-04344CB5C9BF}"/>
          </ac:spMkLst>
        </pc:spChg>
      </pc:sldChg>
      <pc:sldChg chg="modSp mod modNotesTx">
        <pc:chgData name="Weifeng Xu" userId="e7aed605-a3dd-4d5a-a692-a87037af107b" providerId="ADAL" clId="{C47BFC98-5736-4405-8B07-D2823EF61A9E}" dt="2021-04-28T15:29:38.534" v="1655" actId="404"/>
        <pc:sldMkLst>
          <pc:docMk/>
          <pc:sldMk cId="634938670" sldId="284"/>
        </pc:sldMkLst>
        <pc:spChg chg="mod">
          <ac:chgData name="Weifeng Xu" userId="e7aed605-a3dd-4d5a-a692-a87037af107b" providerId="ADAL" clId="{C47BFC98-5736-4405-8B07-D2823EF61A9E}" dt="2021-04-28T15:29:38.534" v="1655" actId="404"/>
          <ac:spMkLst>
            <pc:docMk/>
            <pc:sldMk cId="634938670" sldId="284"/>
            <ac:spMk id="2" creationId="{485E90CC-B376-40AE-B229-C3D35E3A5C4C}"/>
          </ac:spMkLst>
        </pc:spChg>
        <pc:spChg chg="mod">
          <ac:chgData name="Weifeng Xu" userId="e7aed605-a3dd-4d5a-a692-a87037af107b" providerId="ADAL" clId="{C47BFC98-5736-4405-8B07-D2823EF61A9E}" dt="2021-04-28T15:27:55.235" v="1630" actId="20577"/>
          <ac:spMkLst>
            <pc:docMk/>
            <pc:sldMk cId="634938670" sldId="284"/>
            <ac:spMk id="3" creationId="{7AB822B4-632B-4496-B556-4962BBDD6304}"/>
          </ac:spMkLst>
        </pc:spChg>
      </pc:sldChg>
      <pc:sldChg chg="addSp delSp modSp mod ord">
        <pc:chgData name="Weifeng Xu" userId="e7aed605-a3dd-4d5a-a692-a87037af107b" providerId="ADAL" clId="{C47BFC98-5736-4405-8B07-D2823EF61A9E}" dt="2021-04-28T19:18:04.340" v="2101" actId="1076"/>
        <pc:sldMkLst>
          <pc:docMk/>
          <pc:sldMk cId="2360580316" sldId="285"/>
        </pc:sldMkLst>
        <pc:spChg chg="mod">
          <ac:chgData name="Weifeng Xu" userId="e7aed605-a3dd-4d5a-a692-a87037af107b" providerId="ADAL" clId="{C47BFC98-5736-4405-8B07-D2823EF61A9E}" dt="2021-04-28T15:32:02.037" v="1686"/>
          <ac:spMkLst>
            <pc:docMk/>
            <pc:sldMk cId="2360580316" sldId="285"/>
            <ac:spMk id="2" creationId="{EE04F3E0-903E-40B7-8BCB-C34431C84D12}"/>
          </ac:spMkLst>
        </pc:spChg>
        <pc:spChg chg="mod">
          <ac:chgData name="Weifeng Xu" userId="e7aed605-a3dd-4d5a-a692-a87037af107b" providerId="ADAL" clId="{C47BFC98-5736-4405-8B07-D2823EF61A9E}" dt="2021-04-28T19:17:30.510" v="2092" actId="20577"/>
          <ac:spMkLst>
            <pc:docMk/>
            <pc:sldMk cId="2360580316" sldId="285"/>
            <ac:spMk id="3" creationId="{95AB4392-24E0-4A2E-81F4-D0378C4177FA}"/>
          </ac:spMkLst>
        </pc:spChg>
        <pc:spChg chg="add del mod">
          <ac:chgData name="Weifeng Xu" userId="e7aed605-a3dd-4d5a-a692-a87037af107b" providerId="ADAL" clId="{C47BFC98-5736-4405-8B07-D2823EF61A9E}" dt="2021-04-28T14:32:01.520" v="1105" actId="478"/>
          <ac:spMkLst>
            <pc:docMk/>
            <pc:sldMk cId="2360580316" sldId="285"/>
            <ac:spMk id="4" creationId="{2F47FEB7-8146-4E93-8840-F2615A42ECBB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7" creationId="{2DFA5BCC-885D-48F0-97EA-EBB90E7862E5}"/>
          </ac:spMkLst>
        </pc:spChg>
        <pc:spChg chg="add del mod">
          <ac:chgData name="Weifeng Xu" userId="e7aed605-a3dd-4d5a-a692-a87037af107b" providerId="ADAL" clId="{C47BFC98-5736-4405-8B07-D2823EF61A9E}" dt="2021-04-28T14:31:58.409" v="1104" actId="478"/>
          <ac:spMkLst>
            <pc:docMk/>
            <pc:sldMk cId="2360580316" sldId="285"/>
            <ac:spMk id="9" creationId="{9F248920-6816-4BD9-8383-E97A6C62AB4F}"/>
          </ac:spMkLst>
        </pc:spChg>
        <pc:spChg chg="add mod">
          <ac:chgData name="Weifeng Xu" userId="e7aed605-a3dd-4d5a-a692-a87037af107b" providerId="ADAL" clId="{C47BFC98-5736-4405-8B07-D2823EF61A9E}" dt="2021-04-28T19:17:50.538" v="2093" actId="207"/>
          <ac:spMkLst>
            <pc:docMk/>
            <pc:sldMk cId="2360580316" sldId="285"/>
            <ac:spMk id="10" creationId="{A8D33539-ADD6-4362-91DD-7C759EE20A20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2" creationId="{9291F626-165B-44D6-9982-75B8F65C3CD7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3" creationId="{2FAF44B3-6320-4486-8B4B-644B75274281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5" creationId="{1D9874DB-BC04-458E-8099-28E2236ADDCD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6" creationId="{EBFAB16A-C405-4602-B34E-9EA9A8EB4640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17" creationId="{DF2C029A-B19E-4F37-894B-740DA7918814}"/>
          </ac:spMkLst>
        </pc:spChg>
        <pc:spChg chg="add mod">
          <ac:chgData name="Weifeng Xu" userId="e7aed605-a3dd-4d5a-a692-a87037af107b" providerId="ADAL" clId="{C47BFC98-5736-4405-8B07-D2823EF61A9E}" dt="2021-04-28T19:18:04.340" v="2101" actId="1076"/>
          <ac:spMkLst>
            <pc:docMk/>
            <pc:sldMk cId="2360580316" sldId="285"/>
            <ac:spMk id="18" creationId="{F4DC68CA-2202-4B1E-92DC-A91BD267CE3A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21" creationId="{1606D8F2-9775-409E-A7A7-47B04F2B3AF8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22" creationId="{ABA7ED54-8C97-421E-9624-778317D5A46D}"/>
          </ac:spMkLst>
        </pc:spChg>
        <pc:spChg chg="add mod">
          <ac:chgData name="Weifeng Xu" userId="e7aed605-a3dd-4d5a-a692-a87037af107b" providerId="ADAL" clId="{C47BFC98-5736-4405-8B07-D2823EF61A9E}" dt="2021-04-28T16:26:56.138" v="1841" actId="1036"/>
          <ac:spMkLst>
            <pc:docMk/>
            <pc:sldMk cId="2360580316" sldId="285"/>
            <ac:spMk id="24" creationId="{1D7A4AC1-E56D-4B7D-A05C-9BC7BB07BCE1}"/>
          </ac:spMkLst>
        </pc:sp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5" creationId="{F6CCBAD5-BA27-4817-8449-10B3CFE4AD93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6" creationId="{CCA93055-3644-4A02-AF7D-60FABCD74122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8" creationId="{C8DF94E4-75D6-435B-A9EA-1CB12F8875AE}"/>
          </ac:picMkLst>
        </pc:picChg>
        <pc:picChg chg="add del mod">
          <ac:chgData name="Weifeng Xu" userId="e7aed605-a3dd-4d5a-a692-a87037af107b" providerId="ADAL" clId="{C47BFC98-5736-4405-8B07-D2823EF61A9E}" dt="2021-04-28T16:20:34.063" v="1747" actId="478"/>
          <ac:picMkLst>
            <pc:docMk/>
            <pc:sldMk cId="2360580316" sldId="285"/>
            <ac:picMk id="11" creationId="{9A31E196-3450-42F8-9361-FC7B18836EAA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20" creationId="{531DB3CD-A253-4279-ABA4-5384F0AE9950}"/>
          </ac:picMkLst>
        </pc:picChg>
        <pc:picChg chg="add mod">
          <ac:chgData name="Weifeng Xu" userId="e7aed605-a3dd-4d5a-a692-a87037af107b" providerId="ADAL" clId="{C47BFC98-5736-4405-8B07-D2823EF61A9E}" dt="2021-04-28T16:26:56.138" v="1841" actId="1036"/>
          <ac:picMkLst>
            <pc:docMk/>
            <pc:sldMk cId="2360580316" sldId="285"/>
            <ac:picMk id="2050" creationId="{C102C64A-7A74-4DEC-BE25-5AAAE4FF1309}"/>
          </ac:picMkLst>
        </pc:picChg>
        <pc:picChg chg="add del mod">
          <ac:chgData name="Weifeng Xu" userId="e7aed605-a3dd-4d5a-a692-a87037af107b" providerId="ADAL" clId="{C47BFC98-5736-4405-8B07-D2823EF61A9E}" dt="2021-04-28T13:37:25.318" v="964" actId="478"/>
          <ac:picMkLst>
            <pc:docMk/>
            <pc:sldMk cId="2360580316" sldId="285"/>
            <ac:picMk id="3074" creationId="{FB65887E-0924-4592-8C7D-BE55BB8ED7AC}"/>
          </ac:picMkLst>
        </pc:picChg>
        <pc:cxnChg chg="add">
          <ac:chgData name="Weifeng Xu" userId="e7aed605-a3dd-4d5a-a692-a87037af107b" providerId="ADAL" clId="{C47BFC98-5736-4405-8B07-D2823EF61A9E}" dt="2021-04-28T16:29:40.238" v="1869" actId="11529"/>
          <ac:cxnSpMkLst>
            <pc:docMk/>
            <pc:sldMk cId="2360580316" sldId="285"/>
            <ac:cxnSpMk id="23" creationId="{24DDB517-B9EF-4B65-B597-E5B66C8017FF}"/>
          </ac:cxnSpMkLst>
        </pc:cxnChg>
      </pc:sldChg>
      <pc:sldChg chg="addSp delSp modSp mod modNotesTx">
        <pc:chgData name="Weifeng Xu" userId="e7aed605-a3dd-4d5a-a692-a87037af107b" providerId="ADAL" clId="{C47BFC98-5736-4405-8B07-D2823EF61A9E}" dt="2021-04-28T19:06:29.946" v="1990" actId="6549"/>
        <pc:sldMkLst>
          <pc:docMk/>
          <pc:sldMk cId="2750556086" sldId="286"/>
        </pc:sldMkLst>
        <pc:spChg chg="mod">
          <ac:chgData name="Weifeng Xu" userId="e7aed605-a3dd-4d5a-a692-a87037af107b" providerId="ADAL" clId="{C47BFC98-5736-4405-8B07-D2823EF61A9E}" dt="2021-04-28T19:06:29.946" v="1990" actId="6549"/>
          <ac:spMkLst>
            <pc:docMk/>
            <pc:sldMk cId="2750556086" sldId="286"/>
            <ac:spMk id="2" creationId="{221D3FE7-E035-4EEE-8271-192FC6E89077}"/>
          </ac:spMkLst>
        </pc:spChg>
        <pc:spChg chg="mod">
          <ac:chgData name="Weifeng Xu" userId="e7aed605-a3dd-4d5a-a692-a87037af107b" providerId="ADAL" clId="{C47BFC98-5736-4405-8B07-D2823EF61A9E}" dt="2021-04-28T16:12:28.194" v="1744" actId="20577"/>
          <ac:spMkLst>
            <pc:docMk/>
            <pc:sldMk cId="2750556086" sldId="286"/>
            <ac:spMk id="3" creationId="{87C31B4E-A172-48FD-8C3A-437ED6C5EDED}"/>
          </ac:spMkLst>
        </pc:spChg>
        <pc:spChg chg="add">
          <ac:chgData name="Weifeng Xu" userId="e7aed605-a3dd-4d5a-a692-a87037af107b" providerId="ADAL" clId="{C47BFC98-5736-4405-8B07-D2823EF61A9E}" dt="2021-04-28T13:54:38.414" v="1016" actId="11529"/>
          <ac:spMkLst>
            <pc:docMk/>
            <pc:sldMk cId="2750556086" sldId="286"/>
            <ac:spMk id="10" creationId="{328F1FFB-48ED-48B1-89DA-E3D9020EAAD0}"/>
          </ac:spMkLst>
        </pc:spChg>
        <pc:spChg chg="add">
          <ac:chgData name="Weifeng Xu" userId="e7aed605-a3dd-4d5a-a692-a87037af107b" providerId="ADAL" clId="{C47BFC98-5736-4405-8B07-D2823EF61A9E}" dt="2021-04-28T13:55:31.259" v="1020" actId="11529"/>
          <ac:spMkLst>
            <pc:docMk/>
            <pc:sldMk cId="2750556086" sldId="286"/>
            <ac:spMk id="11" creationId="{4A981636-20FD-44BC-9DE0-E2A5E8BB2BA3}"/>
          </ac:spMkLst>
        </pc:spChg>
        <pc:spChg chg="add mod">
          <ac:chgData name="Weifeng Xu" userId="e7aed605-a3dd-4d5a-a692-a87037af107b" providerId="ADAL" clId="{C47BFC98-5736-4405-8B07-D2823EF61A9E}" dt="2021-04-28T16:21:57.015" v="1758" actId="1076"/>
          <ac:spMkLst>
            <pc:docMk/>
            <pc:sldMk cId="2750556086" sldId="286"/>
            <ac:spMk id="12" creationId="{6CAF3534-E0F2-4FD2-97A9-512EFA6B52C1}"/>
          </ac:spMkLst>
        </pc:spChg>
        <pc:spChg chg="add del mod">
          <ac:chgData name="Weifeng Xu" userId="e7aed605-a3dd-4d5a-a692-a87037af107b" providerId="ADAL" clId="{C47BFC98-5736-4405-8B07-D2823EF61A9E}" dt="2021-04-28T14:28:02.326" v="1068" actId="478"/>
          <ac:spMkLst>
            <pc:docMk/>
            <pc:sldMk cId="2750556086" sldId="286"/>
            <ac:spMk id="13" creationId="{55A0587B-0A44-4032-8918-4CBD31412ADD}"/>
          </ac:spMkLst>
        </pc:spChg>
        <pc:spChg chg="add mod">
          <ac:chgData name="Weifeng Xu" userId="e7aed605-a3dd-4d5a-a692-a87037af107b" providerId="ADAL" clId="{C47BFC98-5736-4405-8B07-D2823EF61A9E}" dt="2021-04-28T13:56:40.864" v="1054" actId="207"/>
          <ac:spMkLst>
            <pc:docMk/>
            <pc:sldMk cId="2750556086" sldId="286"/>
            <ac:spMk id="14" creationId="{015749A1-D9EE-42A4-9A8F-78EB125E0672}"/>
          </ac:spMkLst>
        </pc:spChg>
        <pc:spChg chg="add del mod">
          <ac:chgData name="Weifeng Xu" userId="e7aed605-a3dd-4d5a-a692-a87037af107b" providerId="ADAL" clId="{C47BFC98-5736-4405-8B07-D2823EF61A9E}" dt="2021-04-28T14:50:10.193" v="1228" actId="478"/>
          <ac:spMkLst>
            <pc:docMk/>
            <pc:sldMk cId="2750556086" sldId="286"/>
            <ac:spMk id="15" creationId="{E760CAB4-EE20-4AEC-BC25-3FD61BFF11F3}"/>
          </ac:spMkLst>
        </pc:spChg>
        <pc:spChg chg="add mod">
          <ac:chgData name="Weifeng Xu" userId="e7aed605-a3dd-4d5a-a692-a87037af107b" providerId="ADAL" clId="{C47BFC98-5736-4405-8B07-D2823EF61A9E}" dt="2021-04-28T16:21:44.866" v="1757" actId="1076"/>
          <ac:spMkLst>
            <pc:docMk/>
            <pc:sldMk cId="2750556086" sldId="286"/>
            <ac:spMk id="17" creationId="{D9206BDA-AF0D-4083-968D-BD864CDF5A47}"/>
          </ac:spMkLst>
        </pc:spChg>
        <pc:spChg chg="add mod">
          <ac:chgData name="Weifeng Xu" userId="e7aed605-a3dd-4d5a-a692-a87037af107b" providerId="ADAL" clId="{C47BFC98-5736-4405-8B07-D2823EF61A9E}" dt="2021-04-28T13:57:44.854" v="1060" actId="1076"/>
          <ac:spMkLst>
            <pc:docMk/>
            <pc:sldMk cId="2750556086" sldId="286"/>
            <ac:spMk id="19" creationId="{E2700A9D-B23F-45C9-938A-9C403665DC0D}"/>
          </ac:spMkLst>
        </pc:spChg>
        <pc:spChg chg="add mod">
          <ac:chgData name="Weifeng Xu" userId="e7aed605-a3dd-4d5a-a692-a87037af107b" providerId="ADAL" clId="{C47BFC98-5736-4405-8B07-D2823EF61A9E}" dt="2021-04-28T14:50:15.921" v="1230" actId="1076"/>
          <ac:spMkLst>
            <pc:docMk/>
            <pc:sldMk cId="2750556086" sldId="286"/>
            <ac:spMk id="22" creationId="{73DC9593-705F-4265-A8DF-C0614B281042}"/>
          </ac:spMkLst>
        </pc:spChg>
        <pc:spChg chg="add mod">
          <ac:chgData name="Weifeng Xu" userId="e7aed605-a3dd-4d5a-a692-a87037af107b" providerId="ADAL" clId="{C47BFC98-5736-4405-8B07-D2823EF61A9E}" dt="2021-04-28T16:21:30.350" v="1756" actId="1076"/>
          <ac:spMkLst>
            <pc:docMk/>
            <pc:sldMk cId="2750556086" sldId="286"/>
            <ac:spMk id="24" creationId="{9E2DE037-C933-4D0D-A61B-C28A8068A86A}"/>
          </ac:spMkLst>
        </pc:spChg>
        <pc:picChg chg="add mod">
          <ac:chgData name="Weifeng Xu" userId="e7aed605-a3dd-4d5a-a692-a87037af107b" providerId="ADAL" clId="{C47BFC98-5736-4405-8B07-D2823EF61A9E}" dt="2021-04-28T13:55:37.186" v="1022" actId="1076"/>
          <ac:picMkLst>
            <pc:docMk/>
            <pc:sldMk cId="2750556086" sldId="286"/>
            <ac:picMk id="5" creationId="{2FFD761F-23C6-469F-9FD8-D1688EA9FA95}"/>
          </ac:picMkLst>
        </pc:picChg>
        <pc:picChg chg="add del">
          <ac:chgData name="Weifeng Xu" userId="e7aed605-a3dd-4d5a-a692-a87037af107b" providerId="ADAL" clId="{C47BFC98-5736-4405-8B07-D2823EF61A9E}" dt="2021-04-28T13:51:09.854" v="997" actId="22"/>
          <ac:picMkLst>
            <pc:docMk/>
            <pc:sldMk cId="2750556086" sldId="286"/>
            <ac:picMk id="7" creationId="{E935F4EC-CD6C-4131-B4CC-0318C3F1F757}"/>
          </ac:picMkLst>
        </pc:picChg>
        <pc:picChg chg="add mod">
          <ac:chgData name="Weifeng Xu" userId="e7aed605-a3dd-4d5a-a692-a87037af107b" providerId="ADAL" clId="{C47BFC98-5736-4405-8B07-D2823EF61A9E}" dt="2021-04-28T13:52:23.622" v="1006" actId="14100"/>
          <ac:picMkLst>
            <pc:docMk/>
            <pc:sldMk cId="2750556086" sldId="286"/>
            <ac:picMk id="9" creationId="{A8BC142E-89F1-4ED2-8A98-6B9D57D7CA7A}"/>
          </ac:picMkLst>
        </pc:picChg>
        <pc:picChg chg="add mod">
          <ac:chgData name="Weifeng Xu" userId="e7aed605-a3dd-4d5a-a692-a87037af107b" providerId="ADAL" clId="{C47BFC98-5736-4405-8B07-D2823EF61A9E}" dt="2021-04-28T16:21:11.180" v="1752" actId="1076"/>
          <ac:picMkLst>
            <pc:docMk/>
            <pc:sldMk cId="2750556086" sldId="286"/>
            <ac:picMk id="23" creationId="{EA6C62B0-2A5D-4651-A273-A5F36C7D8A80}"/>
          </ac:picMkLst>
        </pc:picChg>
        <pc:picChg chg="add mod">
          <ac:chgData name="Weifeng Xu" userId="e7aed605-a3dd-4d5a-a692-a87037af107b" providerId="ADAL" clId="{C47BFC98-5736-4405-8B07-D2823EF61A9E}" dt="2021-04-28T13:54:31.235" v="1014" actId="1076"/>
          <ac:picMkLst>
            <pc:docMk/>
            <pc:sldMk cId="2750556086" sldId="286"/>
            <ac:picMk id="1026" creationId="{C0FD5542-5FA7-4F95-A9EE-2D09C59805D3}"/>
          </ac:picMkLst>
        </pc:picChg>
        <pc:picChg chg="add del mod">
          <ac:chgData name="Weifeng Xu" userId="e7aed605-a3dd-4d5a-a692-a87037af107b" providerId="ADAL" clId="{C47BFC98-5736-4405-8B07-D2823EF61A9E}" dt="2021-04-28T14:26:14.095" v="1061" actId="478"/>
          <ac:picMkLst>
            <pc:docMk/>
            <pc:sldMk cId="2750556086" sldId="286"/>
            <ac:picMk id="1028" creationId="{E8BA8485-951E-4E37-A790-BF94DB05245A}"/>
          </ac:picMkLst>
        </pc:picChg>
        <pc:picChg chg="add mod">
          <ac:chgData name="Weifeng Xu" userId="e7aed605-a3dd-4d5a-a692-a87037af107b" providerId="ADAL" clId="{C47BFC98-5736-4405-8B07-D2823EF61A9E}" dt="2021-04-28T13:57:39.284" v="1058" actId="1076"/>
          <ac:picMkLst>
            <pc:docMk/>
            <pc:sldMk cId="2750556086" sldId="286"/>
            <ac:picMk id="1030" creationId="{85DCE019-C04C-408B-9CAE-0C54FAC05774}"/>
          </ac:picMkLst>
        </pc:picChg>
        <pc:picChg chg="add mod">
          <ac:chgData name="Weifeng Xu" userId="e7aed605-a3dd-4d5a-a692-a87037af107b" providerId="ADAL" clId="{C47BFC98-5736-4405-8B07-D2823EF61A9E}" dt="2021-04-28T14:26:23.717" v="1064" actId="1076"/>
          <ac:picMkLst>
            <pc:docMk/>
            <pc:sldMk cId="2750556086" sldId="286"/>
            <ac:picMk id="1032" creationId="{AE258FE6-7B73-471B-BC9C-53F9F4FE7D3B}"/>
          </ac:picMkLst>
        </pc:picChg>
      </pc:sldChg>
      <pc:sldChg chg="modSp del mod ord">
        <pc:chgData name="Weifeng Xu" userId="e7aed605-a3dd-4d5a-a692-a87037af107b" providerId="ADAL" clId="{C47BFC98-5736-4405-8B07-D2823EF61A9E}" dt="2021-04-28T19:19:18.526" v="2104" actId="47"/>
        <pc:sldMkLst>
          <pc:docMk/>
          <pc:sldMk cId="3067073465" sldId="287"/>
        </pc:sldMkLst>
        <pc:spChg chg="mod">
          <ac:chgData name="Weifeng Xu" userId="e7aed605-a3dd-4d5a-a692-a87037af107b" providerId="ADAL" clId="{C47BFC98-5736-4405-8B07-D2823EF61A9E}" dt="2021-04-28T18:54:34.707" v="1898" actId="20577"/>
          <ac:spMkLst>
            <pc:docMk/>
            <pc:sldMk cId="3067073465" sldId="287"/>
            <ac:spMk id="2" creationId="{9ACD5A0C-CC83-4A71-9F19-E9E120A0B2FB}"/>
          </ac:spMkLst>
        </pc:spChg>
        <pc:spChg chg="mod">
          <ac:chgData name="Weifeng Xu" userId="e7aed605-a3dd-4d5a-a692-a87037af107b" providerId="ADAL" clId="{C47BFC98-5736-4405-8B07-D2823EF61A9E}" dt="2021-04-28T19:04:28.141" v="1960" actId="27636"/>
          <ac:spMkLst>
            <pc:docMk/>
            <pc:sldMk cId="3067073465" sldId="287"/>
            <ac:spMk id="3" creationId="{33165977-BF01-4EBA-9592-4A315E17D755}"/>
          </ac:spMkLst>
        </pc:spChg>
        <pc:picChg chg="mod">
          <ac:chgData name="Weifeng Xu" userId="e7aed605-a3dd-4d5a-a692-a87037af107b" providerId="ADAL" clId="{C47BFC98-5736-4405-8B07-D2823EF61A9E}" dt="2021-04-28T18:54:38.866" v="1899" actId="1076"/>
          <ac:picMkLst>
            <pc:docMk/>
            <pc:sldMk cId="3067073465" sldId="287"/>
            <ac:picMk id="4098" creationId="{7827909C-ABBE-4A25-AEAC-5BA6296C0095}"/>
          </ac:picMkLst>
        </pc:picChg>
      </pc:sldChg>
      <pc:sldChg chg="modSp mod">
        <pc:chgData name="Weifeng Xu" userId="e7aed605-a3dd-4d5a-a692-a87037af107b" providerId="ADAL" clId="{C47BFC98-5736-4405-8B07-D2823EF61A9E}" dt="2021-04-28T19:20:53.585" v="2110" actId="20577"/>
        <pc:sldMkLst>
          <pc:docMk/>
          <pc:sldMk cId="591211619" sldId="288"/>
        </pc:sldMkLst>
        <pc:spChg chg="mod">
          <ac:chgData name="Weifeng Xu" userId="e7aed605-a3dd-4d5a-a692-a87037af107b" providerId="ADAL" clId="{C47BFC98-5736-4405-8B07-D2823EF61A9E}" dt="2021-04-28T19:20:53.585" v="2110" actId="20577"/>
          <ac:spMkLst>
            <pc:docMk/>
            <pc:sldMk cId="591211619" sldId="288"/>
            <ac:spMk id="3" creationId="{EE8A24E3-A69C-43DB-8DD0-68C8804FDD1B}"/>
          </ac:spMkLst>
        </pc:spChg>
      </pc:sldChg>
      <pc:sldChg chg="modSp mod">
        <pc:chgData name="Weifeng Xu" userId="e7aed605-a3dd-4d5a-a692-a87037af107b" providerId="ADAL" clId="{C47BFC98-5736-4405-8B07-D2823EF61A9E}" dt="2021-04-28T19:20:41.022" v="2109" actId="20577"/>
        <pc:sldMkLst>
          <pc:docMk/>
          <pc:sldMk cId="3475414825" sldId="290"/>
        </pc:sldMkLst>
        <pc:spChg chg="mod">
          <ac:chgData name="Weifeng Xu" userId="e7aed605-a3dd-4d5a-a692-a87037af107b" providerId="ADAL" clId="{C47BFC98-5736-4405-8B07-D2823EF61A9E}" dt="2021-04-28T19:20:41.022" v="2109" actId="20577"/>
          <ac:spMkLst>
            <pc:docMk/>
            <pc:sldMk cId="3475414825" sldId="290"/>
            <ac:spMk id="4" creationId="{16153788-6039-4483-956E-358F3F80E27D}"/>
          </ac:spMkLst>
        </pc:spChg>
      </pc:sldChg>
      <pc:sldChg chg="modSp mod">
        <pc:chgData name="Weifeng Xu" userId="e7aed605-a3dd-4d5a-a692-a87037af107b" providerId="ADAL" clId="{C47BFC98-5736-4405-8B07-D2823EF61A9E}" dt="2021-04-29T12:44:40.184" v="2722" actId="14100"/>
        <pc:sldMkLst>
          <pc:docMk/>
          <pc:sldMk cId="2862639913" sldId="291"/>
        </pc:sldMkLst>
        <pc:spChg chg="mod">
          <ac:chgData name="Weifeng Xu" userId="e7aed605-a3dd-4d5a-a692-a87037af107b" providerId="ADAL" clId="{C47BFC98-5736-4405-8B07-D2823EF61A9E}" dt="2021-04-29T12:44:40.184" v="2722" actId="14100"/>
          <ac:spMkLst>
            <pc:docMk/>
            <pc:sldMk cId="2862639913" sldId="291"/>
            <ac:spMk id="15" creationId="{02D6BDDB-A284-46E4-9711-47F190B02308}"/>
          </ac:spMkLst>
        </pc:spChg>
      </pc:sldChg>
      <pc:sldChg chg="modSp mod">
        <pc:chgData name="Weifeng Xu" userId="e7aed605-a3dd-4d5a-a692-a87037af107b" providerId="ADAL" clId="{C47BFC98-5736-4405-8B07-D2823EF61A9E}" dt="2021-04-29T12:49:04.297" v="2751" actId="207"/>
        <pc:sldMkLst>
          <pc:docMk/>
          <pc:sldMk cId="1989986564" sldId="292"/>
        </pc:sldMkLst>
        <pc:spChg chg="mod">
          <ac:chgData name="Weifeng Xu" userId="e7aed605-a3dd-4d5a-a692-a87037af107b" providerId="ADAL" clId="{C47BFC98-5736-4405-8B07-D2823EF61A9E}" dt="2021-04-29T12:49:04.297" v="2751" actId="207"/>
          <ac:spMkLst>
            <pc:docMk/>
            <pc:sldMk cId="1989986564" sldId="292"/>
            <ac:spMk id="3" creationId="{2A2F71C0-6F0E-4BDD-8799-F52B3811509E}"/>
          </ac:spMkLst>
        </pc:spChg>
      </pc:sldChg>
      <pc:sldChg chg="modSp mod">
        <pc:chgData name="Weifeng Xu" userId="e7aed605-a3dd-4d5a-a692-a87037af107b" providerId="ADAL" clId="{C47BFC98-5736-4405-8B07-D2823EF61A9E}" dt="2021-04-29T00:17:36.458" v="2621" actId="14100"/>
        <pc:sldMkLst>
          <pc:docMk/>
          <pc:sldMk cId="1830794754" sldId="293"/>
        </pc:sldMkLst>
        <pc:spChg chg="mod">
          <ac:chgData name="Weifeng Xu" userId="e7aed605-a3dd-4d5a-a692-a87037af107b" providerId="ADAL" clId="{C47BFC98-5736-4405-8B07-D2823EF61A9E}" dt="2021-04-28T23:24:10.399" v="2373" actId="20577"/>
          <ac:spMkLst>
            <pc:docMk/>
            <pc:sldMk cId="1830794754" sldId="293"/>
            <ac:spMk id="2" creationId="{A8ABF69E-747E-43D3-9D8C-D4A873ECD8EA}"/>
          </ac:spMkLst>
        </pc:spChg>
        <pc:spChg chg="mod">
          <ac:chgData name="Weifeng Xu" userId="e7aed605-a3dd-4d5a-a692-a87037af107b" providerId="ADAL" clId="{C47BFC98-5736-4405-8B07-D2823EF61A9E}" dt="2021-04-29T00:17:36.458" v="2621" actId="14100"/>
          <ac:spMkLst>
            <pc:docMk/>
            <pc:sldMk cId="1830794754" sldId="293"/>
            <ac:spMk id="3" creationId="{90A7AA2E-F138-4A4E-A29B-6C1593025F23}"/>
          </ac:spMkLst>
        </pc:spChg>
      </pc:sldChg>
      <pc:sldChg chg="modSp mod">
        <pc:chgData name="Weifeng Xu" userId="e7aed605-a3dd-4d5a-a692-a87037af107b" providerId="ADAL" clId="{C47BFC98-5736-4405-8B07-D2823EF61A9E}" dt="2021-04-29T00:20:42.279" v="2641" actId="20577"/>
        <pc:sldMkLst>
          <pc:docMk/>
          <pc:sldMk cId="1315995437" sldId="295"/>
        </pc:sldMkLst>
        <pc:spChg chg="mod">
          <ac:chgData name="Weifeng Xu" userId="e7aed605-a3dd-4d5a-a692-a87037af107b" providerId="ADAL" clId="{C47BFC98-5736-4405-8B07-D2823EF61A9E}" dt="2021-04-29T00:20:42.279" v="2641" actId="20577"/>
          <ac:spMkLst>
            <pc:docMk/>
            <pc:sldMk cId="1315995437" sldId="295"/>
            <ac:spMk id="4" creationId="{884CC05F-40F0-4C35-987C-09385BDB15B2}"/>
          </ac:spMkLst>
        </pc:spChg>
        <pc:spChg chg="mod">
          <ac:chgData name="Weifeng Xu" userId="e7aed605-a3dd-4d5a-a692-a87037af107b" providerId="ADAL" clId="{C47BFC98-5736-4405-8B07-D2823EF61A9E}" dt="2021-04-28T01:22:14.720" v="24" actId="15"/>
          <ac:spMkLst>
            <pc:docMk/>
            <pc:sldMk cId="1315995437" sldId="295"/>
            <ac:spMk id="5" creationId="{4628D13F-C6E3-4468-8BCA-71ACE97DC63A}"/>
          </ac:spMkLst>
        </pc:spChg>
      </pc:sldChg>
      <pc:sldChg chg="addSp delSp modSp mod">
        <pc:chgData name="Weifeng Xu" userId="e7aed605-a3dd-4d5a-a692-a87037af107b" providerId="ADAL" clId="{C47BFC98-5736-4405-8B07-D2823EF61A9E}" dt="2021-04-28T23:46:11.509" v="2550" actId="1076"/>
        <pc:sldMkLst>
          <pc:docMk/>
          <pc:sldMk cId="1788763943" sldId="303"/>
        </pc:sldMkLst>
        <pc:spChg chg="mod">
          <ac:chgData name="Weifeng Xu" userId="e7aed605-a3dd-4d5a-a692-a87037af107b" providerId="ADAL" clId="{C47BFC98-5736-4405-8B07-D2823EF61A9E}" dt="2021-04-28T23:38:01.684" v="2433" actId="20577"/>
          <ac:spMkLst>
            <pc:docMk/>
            <pc:sldMk cId="1788763943" sldId="303"/>
            <ac:spMk id="2" creationId="{A8ABF69E-747E-43D3-9D8C-D4A873ECD8EA}"/>
          </ac:spMkLst>
        </pc:spChg>
        <pc:spChg chg="add mod">
          <ac:chgData name="Weifeng Xu" userId="e7aed605-a3dd-4d5a-a692-a87037af107b" providerId="ADAL" clId="{C47BFC98-5736-4405-8B07-D2823EF61A9E}" dt="2021-04-28T23:39:29.192" v="2437" actId="14100"/>
          <ac:spMkLst>
            <pc:docMk/>
            <pc:sldMk cId="1788763943" sldId="303"/>
            <ac:spMk id="4" creationId="{E39211EB-0ACA-4FF7-B8A5-158B7F5A4511}"/>
          </ac:spMkLst>
        </pc:spChg>
        <pc:spChg chg="add mod">
          <ac:chgData name="Weifeng Xu" userId="e7aed605-a3dd-4d5a-a692-a87037af107b" providerId="ADAL" clId="{C47BFC98-5736-4405-8B07-D2823EF61A9E}" dt="2021-04-28T23:40:36.073" v="2465" actId="1076"/>
          <ac:spMkLst>
            <pc:docMk/>
            <pc:sldMk cId="1788763943" sldId="303"/>
            <ac:spMk id="6" creationId="{03878DDD-4690-4873-857C-F8B74F163DB7}"/>
          </ac:spMkLst>
        </pc:spChg>
        <pc:spChg chg="mod">
          <ac:chgData name="Weifeng Xu" userId="e7aed605-a3dd-4d5a-a692-a87037af107b" providerId="ADAL" clId="{C47BFC98-5736-4405-8B07-D2823EF61A9E}" dt="2021-04-28T23:30:14.295" v="2377" actId="1076"/>
          <ac:spMkLst>
            <pc:docMk/>
            <pc:sldMk cId="1788763943" sldId="303"/>
            <ac:spMk id="7" creationId="{6608210C-B897-4568-8245-87BD94DF4ADB}"/>
          </ac:spMkLst>
        </pc:spChg>
        <pc:spChg chg="add del">
          <ac:chgData name="Weifeng Xu" userId="e7aed605-a3dd-4d5a-a692-a87037af107b" providerId="ADAL" clId="{C47BFC98-5736-4405-8B07-D2823EF61A9E}" dt="2021-04-28T23:31:52.171" v="2382" actId="22"/>
          <ac:spMkLst>
            <pc:docMk/>
            <pc:sldMk cId="1788763943" sldId="303"/>
            <ac:spMk id="8" creationId="{48C49FD2-0464-44DD-A630-F6AE447DA5A0}"/>
          </ac:spMkLst>
        </pc:spChg>
        <pc:spChg chg="add mod">
          <ac:chgData name="Weifeng Xu" userId="e7aed605-a3dd-4d5a-a692-a87037af107b" providerId="ADAL" clId="{C47BFC98-5736-4405-8B07-D2823EF61A9E}" dt="2021-04-28T23:40:59.337" v="2469" actId="208"/>
          <ac:spMkLst>
            <pc:docMk/>
            <pc:sldMk cId="1788763943" sldId="303"/>
            <ac:spMk id="10" creationId="{58645B6B-085C-46ED-8BA5-690159CC3D24}"/>
          </ac:spMkLst>
        </pc:spChg>
        <pc:spChg chg="add mod">
          <ac:chgData name="Weifeng Xu" userId="e7aed605-a3dd-4d5a-a692-a87037af107b" providerId="ADAL" clId="{C47BFC98-5736-4405-8B07-D2823EF61A9E}" dt="2021-04-28T23:41:17.461" v="2476" actId="1076"/>
          <ac:spMkLst>
            <pc:docMk/>
            <pc:sldMk cId="1788763943" sldId="303"/>
            <ac:spMk id="12" creationId="{5EC945F0-A6E2-4E6D-BA09-F67CD7529760}"/>
          </ac:spMkLst>
        </pc:spChg>
        <pc:spChg chg="add mod">
          <ac:chgData name="Weifeng Xu" userId="e7aed605-a3dd-4d5a-a692-a87037af107b" providerId="ADAL" clId="{C47BFC98-5736-4405-8B07-D2823EF61A9E}" dt="2021-04-28T23:41:33.382" v="2480" actId="14100"/>
          <ac:spMkLst>
            <pc:docMk/>
            <pc:sldMk cId="1788763943" sldId="303"/>
            <ac:spMk id="13" creationId="{A865702C-38A6-40B4-B7C0-6FEEBEBB10AE}"/>
          </ac:spMkLst>
        </pc:spChg>
        <pc:spChg chg="add mod">
          <ac:chgData name="Weifeng Xu" userId="e7aed605-a3dd-4d5a-a692-a87037af107b" providerId="ADAL" clId="{C47BFC98-5736-4405-8B07-D2823EF61A9E}" dt="2021-04-28T23:41:41.674" v="2482" actId="1076"/>
          <ac:spMkLst>
            <pc:docMk/>
            <pc:sldMk cId="1788763943" sldId="303"/>
            <ac:spMk id="14" creationId="{66B111E2-B134-49AE-9AF4-DBD77985754E}"/>
          </ac:spMkLst>
        </pc:spChg>
        <pc:spChg chg="add mod">
          <ac:chgData name="Weifeng Xu" userId="e7aed605-a3dd-4d5a-a692-a87037af107b" providerId="ADAL" clId="{C47BFC98-5736-4405-8B07-D2823EF61A9E}" dt="2021-04-28T23:44:23.759" v="2490" actId="1076"/>
          <ac:spMkLst>
            <pc:docMk/>
            <pc:sldMk cId="1788763943" sldId="303"/>
            <ac:spMk id="16" creationId="{204490C0-1160-4C83-84E2-09128AC9413B}"/>
          </ac:spMkLst>
        </pc:spChg>
        <pc:spChg chg="add mod">
          <ac:chgData name="Weifeng Xu" userId="e7aed605-a3dd-4d5a-a692-a87037af107b" providerId="ADAL" clId="{C47BFC98-5736-4405-8B07-D2823EF61A9E}" dt="2021-04-28T23:46:11.509" v="2550" actId="1076"/>
          <ac:spMkLst>
            <pc:docMk/>
            <pc:sldMk cId="1788763943" sldId="303"/>
            <ac:spMk id="23" creationId="{F394B609-F0D5-42B2-9D2B-AF73D1DAEF31}"/>
          </ac:spMkLst>
        </pc:spChg>
        <pc:graphicFrameChg chg="mod">
          <ac:chgData name="Weifeng Xu" userId="e7aed605-a3dd-4d5a-a692-a87037af107b" providerId="ADAL" clId="{C47BFC98-5736-4405-8B07-D2823EF61A9E}" dt="2021-04-28T23:44:34.989" v="2494"/>
          <ac:graphicFrameMkLst>
            <pc:docMk/>
            <pc:sldMk cId="1788763943" sldId="303"/>
            <ac:graphicFrameMk id="5" creationId="{87172CD5-2748-4253-9531-6D963F3D2C90}"/>
          </ac:graphicFrameMkLst>
        </pc:graphicFrameChg>
        <pc:graphicFrameChg chg="add del mod">
          <ac:chgData name="Weifeng Xu" userId="e7aed605-a3dd-4d5a-a692-a87037af107b" providerId="ADAL" clId="{C47BFC98-5736-4405-8B07-D2823EF61A9E}" dt="2021-04-28T23:38:58.842" v="2434" actId="478"/>
          <ac:graphicFrameMkLst>
            <pc:docMk/>
            <pc:sldMk cId="1788763943" sldId="303"/>
            <ac:graphicFrameMk id="9" creationId="{94C045D9-D360-4358-B1D7-20930F536D47}"/>
          </ac:graphicFrameMkLst>
        </pc:graphicFrameChg>
        <pc:cxnChg chg="add mod">
          <ac:chgData name="Weifeng Xu" userId="e7aed605-a3dd-4d5a-a692-a87037af107b" providerId="ADAL" clId="{C47BFC98-5736-4405-8B07-D2823EF61A9E}" dt="2021-04-28T23:44:30.169" v="2492" actId="14100"/>
          <ac:cxnSpMkLst>
            <pc:docMk/>
            <pc:sldMk cId="1788763943" sldId="303"/>
            <ac:cxnSpMk id="17" creationId="{CA9CCB45-A0A7-4F8C-9A6E-3A59B3C6F2D1}"/>
          </ac:cxnSpMkLst>
        </pc:cxnChg>
        <pc:cxnChg chg="add mod">
          <ac:chgData name="Weifeng Xu" userId="e7aed605-a3dd-4d5a-a692-a87037af107b" providerId="ADAL" clId="{C47BFC98-5736-4405-8B07-D2823EF61A9E}" dt="2021-04-28T23:44:44.539" v="2496" actId="14100"/>
          <ac:cxnSpMkLst>
            <pc:docMk/>
            <pc:sldMk cId="1788763943" sldId="303"/>
            <ac:cxnSpMk id="21" creationId="{7BAAEC5B-5BC6-4F54-83B5-B25536FD95E3}"/>
          </ac:cxnSpMkLst>
        </pc:cxnChg>
      </pc:sldChg>
      <pc:sldChg chg="delSp modSp mod">
        <pc:chgData name="Weifeng Xu" userId="e7aed605-a3dd-4d5a-a692-a87037af107b" providerId="ADAL" clId="{C47BFC98-5736-4405-8B07-D2823EF61A9E}" dt="2021-04-29T00:18:40.642" v="2630" actId="20577"/>
        <pc:sldMkLst>
          <pc:docMk/>
          <pc:sldMk cId="780101957" sldId="304"/>
        </pc:sldMkLst>
        <pc:spChg chg="mod">
          <ac:chgData name="Weifeng Xu" userId="e7aed605-a3dd-4d5a-a692-a87037af107b" providerId="ADAL" clId="{C47BFC98-5736-4405-8B07-D2823EF61A9E}" dt="2021-04-29T00:18:40.642" v="2630" actId="20577"/>
          <ac:spMkLst>
            <pc:docMk/>
            <pc:sldMk cId="780101957" sldId="304"/>
            <ac:spMk id="3" creationId="{90A7AA2E-F138-4A4E-A29B-6C1593025F23}"/>
          </ac:spMkLst>
        </pc:spChg>
        <pc:spChg chg="del">
          <ac:chgData name="Weifeng Xu" userId="e7aed605-a3dd-4d5a-a692-a87037af107b" providerId="ADAL" clId="{C47BFC98-5736-4405-8B07-D2823EF61A9E}" dt="2021-04-28T01:19:56.857" v="21" actId="478"/>
          <ac:spMkLst>
            <pc:docMk/>
            <pc:sldMk cId="780101957" sldId="304"/>
            <ac:spMk id="7" creationId="{EF81E6E6-30FF-43FE-A3D0-681D229E4405}"/>
          </ac:spMkLst>
        </pc:spChg>
        <pc:spChg chg="del">
          <ac:chgData name="Weifeng Xu" userId="e7aed605-a3dd-4d5a-a692-a87037af107b" providerId="ADAL" clId="{C47BFC98-5736-4405-8B07-D2823EF61A9E}" dt="2021-04-28T01:19:54.097" v="20" actId="478"/>
          <ac:spMkLst>
            <pc:docMk/>
            <pc:sldMk cId="780101957" sldId="304"/>
            <ac:spMk id="8" creationId="{E9B3A935-82DA-4EAF-8B40-21A4CA01E6A2}"/>
          </ac:spMkLst>
        </pc:spChg>
      </pc:sldChg>
      <pc:sldChg chg="modSp mod ord">
        <pc:chgData name="Weifeng Xu" userId="e7aed605-a3dd-4d5a-a692-a87037af107b" providerId="ADAL" clId="{C47BFC98-5736-4405-8B07-D2823EF61A9E}" dt="2021-04-29T00:32:30.208" v="2666"/>
        <pc:sldMkLst>
          <pc:docMk/>
          <pc:sldMk cId="1055632492" sldId="310"/>
        </pc:sldMkLst>
        <pc:spChg chg="mod">
          <ac:chgData name="Weifeng Xu" userId="e7aed605-a3dd-4d5a-a692-a87037af107b" providerId="ADAL" clId="{C47BFC98-5736-4405-8B07-D2823EF61A9E}" dt="2021-04-29T00:32:30.208" v="2666"/>
          <ac:spMkLst>
            <pc:docMk/>
            <pc:sldMk cId="1055632492" sldId="310"/>
            <ac:spMk id="2" creationId="{DF0CC7ED-14EC-40A9-8AF0-C6E1B2A62FF6}"/>
          </ac:spMkLst>
        </pc:spChg>
      </pc:sldChg>
      <pc:sldChg chg="modSp mod">
        <pc:chgData name="Weifeng Xu" userId="e7aed605-a3dd-4d5a-a692-a87037af107b" providerId="ADAL" clId="{C47BFC98-5736-4405-8B07-D2823EF61A9E}" dt="2021-04-28T19:19:30.714" v="2105" actId="6549"/>
        <pc:sldMkLst>
          <pc:docMk/>
          <pc:sldMk cId="2612283875" sldId="328"/>
        </pc:sldMkLst>
        <pc:spChg chg="mod">
          <ac:chgData name="Weifeng Xu" userId="e7aed605-a3dd-4d5a-a692-a87037af107b" providerId="ADAL" clId="{C47BFC98-5736-4405-8B07-D2823EF61A9E}" dt="2021-04-28T19:19:30.714" v="2105" actId="6549"/>
          <ac:spMkLst>
            <pc:docMk/>
            <pc:sldMk cId="2612283875" sldId="328"/>
            <ac:spMk id="3" creationId="{8AEC2F43-7FA3-4494-A792-93DDF3278B9E}"/>
          </ac:spMkLst>
        </pc:spChg>
      </pc:sldChg>
      <pc:sldChg chg="modSp new mod modNotesTx">
        <pc:chgData name="Weifeng Xu" userId="e7aed605-a3dd-4d5a-a692-a87037af107b" providerId="ADAL" clId="{C47BFC98-5736-4405-8B07-D2823EF61A9E}" dt="2021-04-28T12:40:24.880" v="490" actId="20577"/>
        <pc:sldMkLst>
          <pc:docMk/>
          <pc:sldMk cId="489948685" sldId="333"/>
        </pc:sldMkLst>
        <pc:spChg chg="mod">
          <ac:chgData name="Weifeng Xu" userId="e7aed605-a3dd-4d5a-a692-a87037af107b" providerId="ADAL" clId="{C47BFC98-5736-4405-8B07-D2823EF61A9E}" dt="2021-04-28T01:36:01.453" v="35" actId="20577"/>
          <ac:spMkLst>
            <pc:docMk/>
            <pc:sldMk cId="489948685" sldId="333"/>
            <ac:spMk id="2" creationId="{914EF846-AA5E-41B1-A323-18C59564FE3C}"/>
          </ac:spMkLst>
        </pc:spChg>
        <pc:spChg chg="mod">
          <ac:chgData name="Weifeng Xu" userId="e7aed605-a3dd-4d5a-a692-a87037af107b" providerId="ADAL" clId="{C47BFC98-5736-4405-8B07-D2823EF61A9E}" dt="2021-04-28T12:40:24.880" v="490" actId="20577"/>
          <ac:spMkLst>
            <pc:docMk/>
            <pc:sldMk cId="489948685" sldId="333"/>
            <ac:spMk id="3" creationId="{7B3D3C6F-8CF2-410D-9F50-0ABB5277B2B1}"/>
          </ac:spMkLst>
        </pc:spChg>
      </pc:sldChg>
      <pc:sldChg chg="addSp delSp modSp new mod modClrScheme chgLayout">
        <pc:chgData name="Weifeng Xu" userId="e7aed605-a3dd-4d5a-a692-a87037af107b" providerId="ADAL" clId="{C47BFC98-5736-4405-8B07-D2823EF61A9E}" dt="2021-04-28T02:02:17.706" v="433" actId="33524"/>
        <pc:sldMkLst>
          <pc:docMk/>
          <pc:sldMk cId="1271190450" sldId="334"/>
        </pc:sldMkLst>
        <pc:spChg chg="del mod ord">
          <ac:chgData name="Weifeng Xu" userId="e7aed605-a3dd-4d5a-a692-a87037af107b" providerId="ADAL" clId="{C47BFC98-5736-4405-8B07-D2823EF61A9E}" dt="2021-04-28T02:00:37.736" v="414" actId="700"/>
          <ac:spMkLst>
            <pc:docMk/>
            <pc:sldMk cId="1271190450" sldId="334"/>
            <ac:spMk id="2" creationId="{EF75FE6F-3958-43B0-983C-0F541491F27C}"/>
          </ac:spMkLst>
        </pc:spChg>
        <pc:spChg chg="del mod ord">
          <ac:chgData name="Weifeng Xu" userId="e7aed605-a3dd-4d5a-a692-a87037af107b" providerId="ADAL" clId="{C47BFC98-5736-4405-8B07-D2823EF61A9E}" dt="2021-04-28T02:00:37.736" v="414" actId="700"/>
          <ac:spMkLst>
            <pc:docMk/>
            <pc:sldMk cId="1271190450" sldId="334"/>
            <ac:spMk id="3" creationId="{6F23A486-97A9-4554-B569-5EBAD91F2F7B}"/>
          </ac:spMkLst>
        </pc:spChg>
        <pc:spChg chg="add mod ord">
          <ac:chgData name="Weifeng Xu" userId="e7aed605-a3dd-4d5a-a692-a87037af107b" providerId="ADAL" clId="{C47BFC98-5736-4405-8B07-D2823EF61A9E}" dt="2021-04-28T02:00:46.037" v="424" actId="20577"/>
          <ac:spMkLst>
            <pc:docMk/>
            <pc:sldMk cId="1271190450" sldId="334"/>
            <ac:spMk id="4" creationId="{6A8844E2-19F3-4B6C-98F3-EFF66E48A97D}"/>
          </ac:spMkLst>
        </pc:spChg>
        <pc:spChg chg="add mod ord">
          <ac:chgData name="Weifeng Xu" userId="e7aed605-a3dd-4d5a-a692-a87037af107b" providerId="ADAL" clId="{C47BFC98-5736-4405-8B07-D2823EF61A9E}" dt="2021-04-28T02:02:17.706" v="433" actId="33524"/>
          <ac:spMkLst>
            <pc:docMk/>
            <pc:sldMk cId="1271190450" sldId="334"/>
            <ac:spMk id="5" creationId="{33A27DA8-D694-4AB0-86F2-E681B3CB19C3}"/>
          </ac:spMkLst>
        </pc:spChg>
      </pc:sldChg>
      <pc:sldChg chg="addSp delSp modSp new mod modClrScheme chgLayout">
        <pc:chgData name="Weifeng Xu" userId="e7aed605-a3dd-4d5a-a692-a87037af107b" providerId="ADAL" clId="{C47BFC98-5736-4405-8B07-D2823EF61A9E}" dt="2021-04-28T19:18:43.653" v="2103"/>
        <pc:sldMkLst>
          <pc:docMk/>
          <pc:sldMk cId="3555933889" sldId="335"/>
        </pc:sldMkLst>
        <pc:spChg chg="del">
          <ac:chgData name="Weifeng Xu" userId="e7aed605-a3dd-4d5a-a692-a87037af107b" providerId="ADAL" clId="{C47BFC98-5736-4405-8B07-D2823EF61A9E}" dt="2021-04-28T19:01:49.838" v="1933" actId="700"/>
          <ac:spMkLst>
            <pc:docMk/>
            <pc:sldMk cId="3555933889" sldId="335"/>
            <ac:spMk id="2" creationId="{9B3C2882-2E0C-4C00-B566-573EE443DEE2}"/>
          </ac:spMkLst>
        </pc:spChg>
        <pc:spChg chg="del">
          <ac:chgData name="Weifeng Xu" userId="e7aed605-a3dd-4d5a-a692-a87037af107b" providerId="ADAL" clId="{C47BFC98-5736-4405-8B07-D2823EF61A9E}" dt="2021-04-28T19:01:49.838" v="1933" actId="700"/>
          <ac:spMkLst>
            <pc:docMk/>
            <pc:sldMk cId="3555933889" sldId="335"/>
            <ac:spMk id="3" creationId="{86C0421A-FA81-4390-8114-E88ECD60942E}"/>
          </ac:spMkLst>
        </pc:spChg>
        <pc:spChg chg="add del mod">
          <ac:chgData name="Weifeng Xu" userId="e7aed605-a3dd-4d5a-a692-a87037af107b" providerId="ADAL" clId="{C47BFC98-5736-4405-8B07-D2823EF61A9E}" dt="2021-04-28T19:13:14.821" v="2036"/>
          <ac:spMkLst>
            <pc:docMk/>
            <pc:sldMk cId="3555933889" sldId="335"/>
            <ac:spMk id="5" creationId="{01649C4A-74F0-402F-8CB1-1E5587BDB8C8}"/>
          </ac:spMkLst>
        </pc:spChg>
        <pc:spChg chg="add del mod ord">
          <ac:chgData name="Weifeng Xu" userId="e7aed605-a3dd-4d5a-a692-a87037af107b" providerId="ADAL" clId="{C47BFC98-5736-4405-8B07-D2823EF61A9E}" dt="2021-04-28T19:13:09.201" v="2033" actId="700"/>
          <ac:spMkLst>
            <pc:docMk/>
            <pc:sldMk cId="3555933889" sldId="335"/>
            <ac:spMk id="6" creationId="{103CE835-D7A0-494C-B9A9-EA4CA0E2A96E}"/>
          </ac:spMkLst>
        </pc:spChg>
        <pc:spChg chg="add del mod ord">
          <ac:chgData name="Weifeng Xu" userId="e7aed605-a3dd-4d5a-a692-a87037af107b" providerId="ADAL" clId="{C47BFC98-5736-4405-8B07-D2823EF61A9E}" dt="2021-04-28T19:13:09.201" v="2033" actId="700"/>
          <ac:spMkLst>
            <pc:docMk/>
            <pc:sldMk cId="3555933889" sldId="335"/>
            <ac:spMk id="7" creationId="{FAF6515D-D9C9-4498-BB88-5353F9AD3CA6}"/>
          </ac:spMkLst>
        </pc:spChg>
        <pc:spChg chg="add mod">
          <ac:chgData name="Weifeng Xu" userId="e7aed605-a3dd-4d5a-a692-a87037af107b" providerId="ADAL" clId="{C47BFC98-5736-4405-8B07-D2823EF61A9E}" dt="2021-04-28T19:16:06.739" v="2080" actId="108"/>
          <ac:spMkLst>
            <pc:docMk/>
            <pc:sldMk cId="3555933889" sldId="335"/>
            <ac:spMk id="8" creationId="{B721251F-4AED-4946-9340-09F017CBC88F}"/>
          </ac:spMkLst>
        </pc:spChg>
        <pc:spChg chg="add mod">
          <ac:chgData name="Weifeng Xu" userId="e7aed605-a3dd-4d5a-a692-a87037af107b" providerId="ADAL" clId="{C47BFC98-5736-4405-8B07-D2823EF61A9E}" dt="2021-04-28T19:18:43.653" v="2103"/>
          <ac:spMkLst>
            <pc:docMk/>
            <pc:sldMk cId="3555933889" sldId="335"/>
            <ac:spMk id="9" creationId="{CAC9CD01-AD08-4B7F-A7BC-FDD0EE7B349C}"/>
          </ac:spMkLst>
        </pc:spChg>
        <pc:picChg chg="add mod">
          <ac:chgData name="Weifeng Xu" userId="e7aed605-a3dd-4d5a-a692-a87037af107b" providerId="ADAL" clId="{C47BFC98-5736-4405-8B07-D2823EF61A9E}" dt="2021-04-28T19:16:43.281" v="2082" actId="1076"/>
          <ac:picMkLst>
            <pc:docMk/>
            <pc:sldMk cId="3555933889" sldId="335"/>
            <ac:picMk id="10" creationId="{50D7D992-DA51-4A24-ADF5-52B90F40F0CD}"/>
          </ac:picMkLst>
        </pc:picChg>
      </pc:sldChg>
      <pc:sldChg chg="addSp delSp modSp new mod ord setBg">
        <pc:chgData name="Weifeng Xu" userId="e7aed605-a3dd-4d5a-a692-a87037af107b" providerId="ADAL" clId="{C47BFC98-5736-4405-8B07-D2823EF61A9E}" dt="2021-04-28T19:05:50.400" v="1989" actId="114"/>
        <pc:sldMkLst>
          <pc:docMk/>
          <pc:sldMk cId="3783297554" sldId="336"/>
        </pc:sldMkLst>
        <pc:spChg chg="mod">
          <ac:chgData name="Weifeng Xu" userId="e7aed605-a3dd-4d5a-a692-a87037af107b" providerId="ADAL" clId="{C47BFC98-5736-4405-8B07-D2823EF61A9E}" dt="2021-04-28T19:05:50.400" v="1989" actId="114"/>
          <ac:spMkLst>
            <pc:docMk/>
            <pc:sldMk cId="3783297554" sldId="336"/>
            <ac:spMk id="2" creationId="{184BBC0D-AFD2-4A98-89D5-182AD8C5DC50}"/>
          </ac:spMkLst>
        </pc:spChg>
        <pc:spChg chg="add del mod">
          <ac:chgData name="Weifeng Xu" userId="e7aed605-a3dd-4d5a-a692-a87037af107b" providerId="ADAL" clId="{C47BFC98-5736-4405-8B07-D2823EF61A9E}" dt="2021-04-28T19:05:35.045" v="1987" actId="20577"/>
          <ac:spMkLst>
            <pc:docMk/>
            <pc:sldMk cId="3783297554" sldId="336"/>
            <ac:spMk id="3" creationId="{42C904BB-106E-4DDE-9FCB-6CB62CB37FE0}"/>
          </ac:spMkLst>
        </pc:spChg>
        <pc:picChg chg="add mod">
          <ac:chgData name="Weifeng Xu" userId="e7aed605-a3dd-4d5a-a692-a87037af107b" providerId="ADAL" clId="{C47BFC98-5736-4405-8B07-D2823EF61A9E}" dt="2021-04-28T19:04:16.386" v="1958" actId="26606"/>
          <ac:picMkLst>
            <pc:docMk/>
            <pc:sldMk cId="3783297554" sldId="336"/>
            <ac:picMk id="4" creationId="{35856693-3ED5-450A-A762-196F7E2C5E2D}"/>
          </ac:picMkLst>
        </pc:picChg>
      </pc:sldChg>
      <pc:sldChg chg="modSp new mod modNotesTx">
        <pc:chgData name="Weifeng Xu" userId="e7aed605-a3dd-4d5a-a692-a87037af107b" providerId="ADAL" clId="{C47BFC98-5736-4405-8B07-D2823EF61A9E}" dt="2021-04-28T23:36:16.607" v="2431" actId="20577"/>
        <pc:sldMkLst>
          <pc:docMk/>
          <pc:sldMk cId="3808902889" sldId="337"/>
        </pc:sldMkLst>
        <pc:spChg chg="mod">
          <ac:chgData name="Weifeng Xu" userId="e7aed605-a3dd-4d5a-a692-a87037af107b" providerId="ADAL" clId="{C47BFC98-5736-4405-8B07-D2823EF61A9E}" dt="2021-04-28T23:36:16.607" v="2431" actId="20577"/>
          <ac:spMkLst>
            <pc:docMk/>
            <pc:sldMk cId="3808902889" sldId="337"/>
            <ac:spMk id="2" creationId="{9197E5C1-6893-4BB5-90D6-4710C4C03685}"/>
          </ac:spMkLst>
        </pc:spChg>
        <pc:spChg chg="mod">
          <ac:chgData name="Weifeng Xu" userId="e7aed605-a3dd-4d5a-a692-a87037af107b" providerId="ADAL" clId="{C47BFC98-5736-4405-8B07-D2823EF61A9E}" dt="2021-04-28T21:43:17.093" v="2289" actId="108"/>
          <ac:spMkLst>
            <pc:docMk/>
            <pc:sldMk cId="3808902889" sldId="337"/>
            <ac:spMk id="3" creationId="{F319ECB8-557B-4037-9B18-D1A4CBEF63FC}"/>
          </ac:spMkLst>
        </pc:spChg>
      </pc:sldChg>
      <pc:sldChg chg="addSp modSp new mod ord">
        <pc:chgData name="Weifeng Xu" userId="e7aed605-a3dd-4d5a-a692-a87037af107b" providerId="ADAL" clId="{C47BFC98-5736-4405-8B07-D2823EF61A9E}" dt="2021-04-28T23:23:58.023" v="2369" actId="20577"/>
        <pc:sldMkLst>
          <pc:docMk/>
          <pc:sldMk cId="3695334333" sldId="338"/>
        </pc:sldMkLst>
        <pc:spChg chg="mod">
          <ac:chgData name="Weifeng Xu" userId="e7aed605-a3dd-4d5a-a692-a87037af107b" providerId="ADAL" clId="{C47BFC98-5736-4405-8B07-D2823EF61A9E}" dt="2021-04-28T23:23:58.023" v="2369" actId="20577"/>
          <ac:spMkLst>
            <pc:docMk/>
            <pc:sldMk cId="3695334333" sldId="338"/>
            <ac:spMk id="2" creationId="{75B3A66D-99CB-400E-ABA6-BB3EDB9CFBBB}"/>
          </ac:spMkLst>
        </pc:spChg>
        <pc:spChg chg="mod">
          <ac:chgData name="Weifeng Xu" userId="e7aed605-a3dd-4d5a-a692-a87037af107b" providerId="ADAL" clId="{C47BFC98-5736-4405-8B07-D2823EF61A9E}" dt="2021-04-28T23:18:55.367" v="2346" actId="15"/>
          <ac:spMkLst>
            <pc:docMk/>
            <pc:sldMk cId="3695334333" sldId="338"/>
            <ac:spMk id="3" creationId="{57190C49-3002-42B8-9127-26B8742479DB}"/>
          </ac:spMkLst>
        </pc:spChg>
        <pc:picChg chg="add mod">
          <ac:chgData name="Weifeng Xu" userId="e7aed605-a3dd-4d5a-a692-a87037af107b" providerId="ADAL" clId="{C47BFC98-5736-4405-8B07-D2823EF61A9E}" dt="2021-04-28T23:19:00.611" v="2348" actId="1076"/>
          <ac:picMkLst>
            <pc:docMk/>
            <pc:sldMk cId="3695334333" sldId="338"/>
            <ac:picMk id="3074" creationId="{CFBF46D3-425D-48A2-9165-91834EC617AD}"/>
          </ac:picMkLst>
        </pc:picChg>
      </pc:sldChg>
      <pc:sldChg chg="modSp new mod">
        <pc:chgData name="Weifeng Xu" userId="e7aed605-a3dd-4d5a-a692-a87037af107b" providerId="ADAL" clId="{C47BFC98-5736-4405-8B07-D2823EF61A9E}" dt="2021-04-29T00:34:29.397" v="2684"/>
        <pc:sldMkLst>
          <pc:docMk/>
          <pc:sldMk cId="4022134215" sldId="339"/>
        </pc:sldMkLst>
        <pc:spChg chg="mod">
          <ac:chgData name="Weifeng Xu" userId="e7aed605-a3dd-4d5a-a692-a87037af107b" providerId="ADAL" clId="{C47BFC98-5736-4405-8B07-D2823EF61A9E}" dt="2021-04-29T00:32:11.281" v="2655" actId="20577"/>
          <ac:spMkLst>
            <pc:docMk/>
            <pc:sldMk cId="4022134215" sldId="339"/>
            <ac:spMk id="2" creationId="{DA20DA16-EC0F-4CC0-B1D5-9921153A4FF2}"/>
          </ac:spMkLst>
        </pc:spChg>
        <pc:spChg chg="mod">
          <ac:chgData name="Weifeng Xu" userId="e7aed605-a3dd-4d5a-a692-a87037af107b" providerId="ADAL" clId="{C47BFC98-5736-4405-8B07-D2823EF61A9E}" dt="2021-04-29T00:34:29.397" v="2684"/>
          <ac:spMkLst>
            <pc:docMk/>
            <pc:sldMk cId="4022134215" sldId="339"/>
            <ac:spMk id="3" creationId="{2F556988-6B9A-4F61-852F-CCA1CBBCEF35}"/>
          </ac:spMkLst>
        </pc:spChg>
      </pc:sldChg>
    </pc:docChg>
  </pc:docChgLst>
  <pc:docChgLst>
    <pc:chgData name="Weifeng Xu" userId="e7aed605-a3dd-4d5a-a692-a87037af107b" providerId="ADAL" clId="{D735EA02-767D-4C9F-8AC7-2AD082872F07}"/>
    <pc:docChg chg="undo custSel addSld delSld modSld sldOrd">
      <pc:chgData name="Weifeng Xu" userId="e7aed605-a3dd-4d5a-a692-a87037af107b" providerId="ADAL" clId="{D735EA02-767D-4C9F-8AC7-2AD082872F07}" dt="2021-03-28T15:34:52.497" v="8511" actId="20577"/>
      <pc:docMkLst>
        <pc:docMk/>
      </pc:docMkLst>
      <pc:sldChg chg="del">
        <pc:chgData name="Weifeng Xu" userId="e7aed605-a3dd-4d5a-a692-a87037af107b" providerId="ADAL" clId="{D735EA02-767D-4C9F-8AC7-2AD082872F07}" dt="2021-03-23T14:46:19.021" v="3" actId="47"/>
        <pc:sldMkLst>
          <pc:docMk/>
          <pc:sldMk cId="594714798" sldId="257"/>
        </pc:sldMkLst>
      </pc:sldChg>
      <pc:sldChg chg="del">
        <pc:chgData name="Weifeng Xu" userId="e7aed605-a3dd-4d5a-a692-a87037af107b" providerId="ADAL" clId="{D735EA02-767D-4C9F-8AC7-2AD082872F07}" dt="2021-03-23T14:46:19.180" v="4" actId="47"/>
        <pc:sldMkLst>
          <pc:docMk/>
          <pc:sldMk cId="824954207" sldId="258"/>
        </pc:sldMkLst>
      </pc:sldChg>
      <pc:sldChg chg="del">
        <pc:chgData name="Weifeng Xu" userId="e7aed605-a3dd-4d5a-a692-a87037af107b" providerId="ADAL" clId="{D735EA02-767D-4C9F-8AC7-2AD082872F07}" dt="2021-03-23T14:46:19.339" v="5" actId="47"/>
        <pc:sldMkLst>
          <pc:docMk/>
          <pc:sldMk cId="357665137" sldId="259"/>
        </pc:sldMkLst>
      </pc:sldChg>
      <pc:sldChg chg="del">
        <pc:chgData name="Weifeng Xu" userId="e7aed605-a3dd-4d5a-a692-a87037af107b" providerId="ADAL" clId="{D735EA02-767D-4C9F-8AC7-2AD082872F07}" dt="2021-03-23T14:46:18.890" v="2" actId="47"/>
        <pc:sldMkLst>
          <pc:docMk/>
          <pc:sldMk cId="838394385" sldId="260"/>
        </pc:sldMkLst>
      </pc:sldChg>
      <pc:sldChg chg="modSp mod">
        <pc:chgData name="Weifeng Xu" userId="e7aed605-a3dd-4d5a-a692-a87037af107b" providerId="ADAL" clId="{D735EA02-767D-4C9F-8AC7-2AD082872F07}" dt="2021-03-23T14:46:36.613" v="46" actId="313"/>
        <pc:sldMkLst>
          <pc:docMk/>
          <pc:sldMk cId="4291129217" sldId="282"/>
        </pc:sldMkLst>
        <pc:spChg chg="mod">
          <ac:chgData name="Weifeng Xu" userId="e7aed605-a3dd-4d5a-a692-a87037af107b" providerId="ADAL" clId="{D735EA02-767D-4C9F-8AC7-2AD082872F07}" dt="2021-03-23T14:46:36.613" v="46" actId="313"/>
          <ac:spMkLst>
            <pc:docMk/>
            <pc:sldMk cId="4291129217" sldId="282"/>
            <ac:spMk id="4" creationId="{AD5F0EB0-5897-489E-9EFB-3ED37E77F4C0}"/>
          </ac:spMkLst>
        </pc:spChg>
      </pc:sldChg>
      <pc:sldChg chg="del">
        <pc:chgData name="Weifeng Xu" userId="e7aed605-a3dd-4d5a-a692-a87037af107b" providerId="ADAL" clId="{D735EA02-767D-4C9F-8AC7-2AD082872F07}" dt="2021-03-23T14:46:19.673" v="7" actId="47"/>
        <pc:sldMkLst>
          <pc:docMk/>
          <pc:sldMk cId="1345239187" sldId="283"/>
        </pc:sldMkLst>
      </pc:sldChg>
      <pc:sldChg chg="addSp modSp new mod">
        <pc:chgData name="Weifeng Xu" userId="e7aed605-a3dd-4d5a-a692-a87037af107b" providerId="ADAL" clId="{D735EA02-767D-4C9F-8AC7-2AD082872F07}" dt="2021-03-25T00:44:37.064" v="1207" actId="20577"/>
        <pc:sldMkLst>
          <pc:docMk/>
          <pc:sldMk cId="4261993721" sldId="283"/>
        </pc:sldMkLst>
        <pc:spChg chg="mod">
          <ac:chgData name="Weifeng Xu" userId="e7aed605-a3dd-4d5a-a692-a87037af107b" providerId="ADAL" clId="{D735EA02-767D-4C9F-8AC7-2AD082872F07}" dt="2021-03-23T19:22:37.403" v="114" actId="20577"/>
          <ac:spMkLst>
            <pc:docMk/>
            <pc:sldMk cId="4261993721" sldId="283"/>
            <ac:spMk id="2" creationId="{D721C223-202A-4788-9E9E-D5AB95AB3EC0}"/>
          </ac:spMkLst>
        </pc:spChg>
        <pc:spChg chg="mod">
          <ac:chgData name="Weifeng Xu" userId="e7aed605-a3dd-4d5a-a692-a87037af107b" providerId="ADAL" clId="{D735EA02-767D-4C9F-8AC7-2AD082872F07}" dt="2021-03-25T00:44:37.064" v="1207" actId="20577"/>
          <ac:spMkLst>
            <pc:docMk/>
            <pc:sldMk cId="4261993721" sldId="283"/>
            <ac:spMk id="3" creationId="{0BF803A7-3EEA-4A7C-B0A9-04344CB5C9BF}"/>
          </ac:spMkLst>
        </pc:spChg>
        <pc:picChg chg="add mod">
          <ac:chgData name="Weifeng Xu" userId="e7aed605-a3dd-4d5a-a692-a87037af107b" providerId="ADAL" clId="{D735EA02-767D-4C9F-8AC7-2AD082872F07}" dt="2021-03-23T20:10:16.081" v="511" actId="1076"/>
          <ac:picMkLst>
            <pc:docMk/>
            <pc:sldMk cId="4261993721" sldId="283"/>
            <ac:picMk id="1026" creationId="{892FF10D-206D-4E05-96FC-EA00FFEF43F9}"/>
          </ac:picMkLst>
        </pc:picChg>
      </pc:sldChg>
      <pc:sldChg chg="addSp modSp new mod">
        <pc:chgData name="Weifeng Xu" userId="e7aed605-a3dd-4d5a-a692-a87037af107b" providerId="ADAL" clId="{D735EA02-767D-4C9F-8AC7-2AD082872F07}" dt="2021-03-25T00:58:56.395" v="1235"/>
        <pc:sldMkLst>
          <pc:docMk/>
          <pc:sldMk cId="634938670" sldId="284"/>
        </pc:sldMkLst>
        <pc:spChg chg="mod">
          <ac:chgData name="Weifeng Xu" userId="e7aed605-a3dd-4d5a-a692-a87037af107b" providerId="ADAL" clId="{D735EA02-767D-4C9F-8AC7-2AD082872F07}" dt="2021-03-24T14:56:12.233" v="728" actId="21"/>
          <ac:spMkLst>
            <pc:docMk/>
            <pc:sldMk cId="634938670" sldId="284"/>
            <ac:spMk id="2" creationId="{485E90CC-B376-40AE-B229-C3D35E3A5C4C}"/>
          </ac:spMkLst>
        </pc:spChg>
        <pc:spChg chg="mod">
          <ac:chgData name="Weifeng Xu" userId="e7aed605-a3dd-4d5a-a692-a87037af107b" providerId="ADAL" clId="{D735EA02-767D-4C9F-8AC7-2AD082872F07}" dt="2021-03-25T00:58:56.395" v="1235"/>
          <ac:spMkLst>
            <pc:docMk/>
            <pc:sldMk cId="634938670" sldId="284"/>
            <ac:spMk id="3" creationId="{7AB822B4-632B-4496-B556-4962BBDD6304}"/>
          </ac:spMkLst>
        </pc:spChg>
        <pc:picChg chg="add mod">
          <ac:chgData name="Weifeng Xu" userId="e7aed605-a3dd-4d5a-a692-a87037af107b" providerId="ADAL" clId="{D735EA02-767D-4C9F-8AC7-2AD082872F07}" dt="2021-03-24T15:12:47.652" v="765" actId="1076"/>
          <ac:picMkLst>
            <pc:docMk/>
            <pc:sldMk cId="634938670" sldId="284"/>
            <ac:picMk id="2050" creationId="{C2133CF8-DACF-4D4E-9044-438E2EB7BF6D}"/>
          </ac:picMkLst>
        </pc:picChg>
      </pc:sldChg>
      <pc:sldChg chg="del">
        <pc:chgData name="Weifeng Xu" userId="e7aed605-a3dd-4d5a-a692-a87037af107b" providerId="ADAL" clId="{D735EA02-767D-4C9F-8AC7-2AD082872F07}" dt="2021-03-23T14:46:19.808" v="8" actId="47"/>
        <pc:sldMkLst>
          <pc:docMk/>
          <pc:sldMk cId="988206790" sldId="284"/>
        </pc:sldMkLst>
      </pc:sldChg>
      <pc:sldChg chg="del">
        <pc:chgData name="Weifeng Xu" userId="e7aed605-a3dd-4d5a-a692-a87037af107b" providerId="ADAL" clId="{D735EA02-767D-4C9F-8AC7-2AD082872F07}" dt="2021-03-23T14:46:19.951" v="9" actId="47"/>
        <pc:sldMkLst>
          <pc:docMk/>
          <pc:sldMk cId="848153081" sldId="285"/>
        </pc:sldMkLst>
      </pc:sldChg>
      <pc:sldChg chg="addSp modSp new mod">
        <pc:chgData name="Weifeng Xu" userId="e7aed605-a3dd-4d5a-a692-a87037af107b" providerId="ADAL" clId="{D735EA02-767D-4C9F-8AC7-2AD082872F07}" dt="2021-03-27T03:04:43.565" v="6415" actId="732"/>
        <pc:sldMkLst>
          <pc:docMk/>
          <pc:sldMk cId="2360580316" sldId="285"/>
        </pc:sldMkLst>
        <pc:spChg chg="mod">
          <ac:chgData name="Weifeng Xu" userId="e7aed605-a3dd-4d5a-a692-a87037af107b" providerId="ADAL" clId="{D735EA02-767D-4C9F-8AC7-2AD082872F07}" dt="2021-03-24T14:56:20.612" v="736" actId="20577"/>
          <ac:spMkLst>
            <pc:docMk/>
            <pc:sldMk cId="2360580316" sldId="285"/>
            <ac:spMk id="2" creationId="{EE04F3E0-903E-40B7-8BCB-C34431C84D12}"/>
          </ac:spMkLst>
        </pc:spChg>
        <pc:spChg chg="mod">
          <ac:chgData name="Weifeng Xu" userId="e7aed605-a3dd-4d5a-a692-a87037af107b" providerId="ADAL" clId="{D735EA02-767D-4C9F-8AC7-2AD082872F07}" dt="2021-03-25T01:00:03.653" v="1267" actId="20577"/>
          <ac:spMkLst>
            <pc:docMk/>
            <pc:sldMk cId="2360580316" sldId="285"/>
            <ac:spMk id="3" creationId="{95AB4392-24E0-4A2E-81F4-D0378C4177FA}"/>
          </ac:spMkLst>
        </pc:spChg>
        <pc:picChg chg="add mod">
          <ac:chgData name="Weifeng Xu" userId="e7aed605-a3dd-4d5a-a692-a87037af107b" providerId="ADAL" clId="{D735EA02-767D-4C9F-8AC7-2AD082872F07}" dt="2021-03-27T03:04:43.565" v="6415" actId="732"/>
          <ac:picMkLst>
            <pc:docMk/>
            <pc:sldMk cId="2360580316" sldId="285"/>
            <ac:picMk id="3074" creationId="{FB65887E-0924-4592-8C7D-BE55BB8ED7AC}"/>
          </ac:picMkLst>
        </pc:picChg>
      </pc:sldChg>
      <pc:sldChg chg="del">
        <pc:chgData name="Weifeng Xu" userId="e7aed605-a3dd-4d5a-a692-a87037af107b" providerId="ADAL" clId="{D735EA02-767D-4C9F-8AC7-2AD082872F07}" dt="2021-03-23T14:46:20.537" v="13" actId="47"/>
        <pc:sldMkLst>
          <pc:docMk/>
          <pc:sldMk cId="319929686" sldId="286"/>
        </pc:sldMkLst>
      </pc:sldChg>
      <pc:sldChg chg="modSp new mod modNotesTx">
        <pc:chgData name="Weifeng Xu" userId="e7aed605-a3dd-4d5a-a692-a87037af107b" providerId="ADAL" clId="{D735EA02-767D-4C9F-8AC7-2AD082872F07}" dt="2021-03-24T16:07:25.216" v="951" actId="6549"/>
        <pc:sldMkLst>
          <pc:docMk/>
          <pc:sldMk cId="2750556086" sldId="286"/>
        </pc:sldMkLst>
        <pc:spChg chg="mod">
          <ac:chgData name="Weifeng Xu" userId="e7aed605-a3dd-4d5a-a692-a87037af107b" providerId="ADAL" clId="{D735EA02-767D-4C9F-8AC7-2AD082872F07}" dt="2021-03-24T15:14:03.364" v="781" actId="20577"/>
          <ac:spMkLst>
            <pc:docMk/>
            <pc:sldMk cId="2750556086" sldId="286"/>
            <ac:spMk id="2" creationId="{221D3FE7-E035-4EEE-8271-192FC6E89077}"/>
          </ac:spMkLst>
        </pc:spChg>
        <pc:spChg chg="mod">
          <ac:chgData name="Weifeng Xu" userId="e7aed605-a3dd-4d5a-a692-a87037af107b" providerId="ADAL" clId="{D735EA02-767D-4C9F-8AC7-2AD082872F07}" dt="2021-03-24T16:07:25.216" v="951" actId="6549"/>
          <ac:spMkLst>
            <pc:docMk/>
            <pc:sldMk cId="2750556086" sldId="286"/>
            <ac:spMk id="3" creationId="{87C31B4E-A172-48FD-8C3A-437ED6C5EDED}"/>
          </ac:spMkLst>
        </pc:spChg>
      </pc:sldChg>
      <pc:sldChg chg="addSp modSp new mod">
        <pc:chgData name="Weifeng Xu" userId="e7aed605-a3dd-4d5a-a692-a87037af107b" providerId="ADAL" clId="{D735EA02-767D-4C9F-8AC7-2AD082872F07}" dt="2021-03-27T03:06:33.908" v="6421" actId="21"/>
        <pc:sldMkLst>
          <pc:docMk/>
          <pc:sldMk cId="3067073465" sldId="287"/>
        </pc:sldMkLst>
        <pc:spChg chg="mod">
          <ac:chgData name="Weifeng Xu" userId="e7aed605-a3dd-4d5a-a692-a87037af107b" providerId="ADAL" clId="{D735EA02-767D-4C9F-8AC7-2AD082872F07}" dt="2021-03-25T00:28:08.227" v="1002" actId="20577"/>
          <ac:spMkLst>
            <pc:docMk/>
            <pc:sldMk cId="3067073465" sldId="287"/>
            <ac:spMk id="2" creationId="{9ACD5A0C-CC83-4A71-9F19-E9E120A0B2FB}"/>
          </ac:spMkLst>
        </pc:spChg>
        <pc:spChg chg="mod">
          <ac:chgData name="Weifeng Xu" userId="e7aed605-a3dd-4d5a-a692-a87037af107b" providerId="ADAL" clId="{D735EA02-767D-4C9F-8AC7-2AD082872F07}" dt="2021-03-27T03:06:33.908" v="6421" actId="21"/>
          <ac:spMkLst>
            <pc:docMk/>
            <pc:sldMk cId="3067073465" sldId="287"/>
            <ac:spMk id="3" creationId="{33165977-BF01-4EBA-9592-4A315E17D755}"/>
          </ac:spMkLst>
        </pc:spChg>
        <pc:picChg chg="add mod">
          <ac:chgData name="Weifeng Xu" userId="e7aed605-a3dd-4d5a-a692-a87037af107b" providerId="ADAL" clId="{D735EA02-767D-4C9F-8AC7-2AD082872F07}" dt="2021-03-25T00:27:53.541" v="998" actId="14100"/>
          <ac:picMkLst>
            <pc:docMk/>
            <pc:sldMk cId="3067073465" sldId="287"/>
            <ac:picMk id="4098" creationId="{7827909C-ABBE-4A25-AEAC-5BA6296C0095}"/>
          </ac:picMkLst>
        </pc:picChg>
      </pc:sldChg>
      <pc:sldChg chg="modSp new mod">
        <pc:chgData name="Weifeng Xu" userId="e7aed605-a3dd-4d5a-a692-a87037af107b" providerId="ADAL" clId="{D735EA02-767D-4C9F-8AC7-2AD082872F07}" dt="2021-03-27T14:04:15.652" v="6794" actId="313"/>
        <pc:sldMkLst>
          <pc:docMk/>
          <pc:sldMk cId="591211619" sldId="288"/>
        </pc:sldMkLst>
        <pc:spChg chg="mod">
          <ac:chgData name="Weifeng Xu" userId="e7aed605-a3dd-4d5a-a692-a87037af107b" providerId="ADAL" clId="{D735EA02-767D-4C9F-8AC7-2AD082872F07}" dt="2021-03-25T01:02:07.652" v="1280" actId="20577"/>
          <ac:spMkLst>
            <pc:docMk/>
            <pc:sldMk cId="591211619" sldId="288"/>
            <ac:spMk id="2" creationId="{25966B91-5AA3-4CF6-AD16-69CE8D02585D}"/>
          </ac:spMkLst>
        </pc:spChg>
        <pc:spChg chg="mod">
          <ac:chgData name="Weifeng Xu" userId="e7aed605-a3dd-4d5a-a692-a87037af107b" providerId="ADAL" clId="{D735EA02-767D-4C9F-8AC7-2AD082872F07}" dt="2021-03-27T14:04:15.652" v="6794" actId="313"/>
          <ac:spMkLst>
            <pc:docMk/>
            <pc:sldMk cId="591211619" sldId="288"/>
            <ac:spMk id="3" creationId="{EE8A24E3-A69C-43DB-8DD0-68C8804FDD1B}"/>
          </ac:spMkLst>
        </pc:spChg>
      </pc:sldChg>
      <pc:sldChg chg="addSp delSp modSp new mod modClrScheme chgLayout">
        <pc:chgData name="Weifeng Xu" userId="e7aed605-a3dd-4d5a-a692-a87037af107b" providerId="ADAL" clId="{D735EA02-767D-4C9F-8AC7-2AD082872F07}" dt="2021-03-25T01:04:36.629" v="1351" actId="20577"/>
        <pc:sldMkLst>
          <pc:docMk/>
          <pc:sldMk cId="121038569" sldId="289"/>
        </pc:sldMkLst>
        <pc:spChg chg="del mod ord">
          <ac:chgData name="Weifeng Xu" userId="e7aed605-a3dd-4d5a-a692-a87037af107b" providerId="ADAL" clId="{D735EA02-767D-4C9F-8AC7-2AD082872F07}" dt="2021-03-25T01:04:32.709" v="1349" actId="700"/>
          <ac:spMkLst>
            <pc:docMk/>
            <pc:sldMk cId="121038569" sldId="289"/>
            <ac:spMk id="2" creationId="{C6164D19-F567-48FD-946D-6A4FAB416B65}"/>
          </ac:spMkLst>
        </pc:spChg>
        <pc:spChg chg="del mod ord">
          <ac:chgData name="Weifeng Xu" userId="e7aed605-a3dd-4d5a-a692-a87037af107b" providerId="ADAL" clId="{D735EA02-767D-4C9F-8AC7-2AD082872F07}" dt="2021-03-25T01:04:32.709" v="1349" actId="700"/>
          <ac:spMkLst>
            <pc:docMk/>
            <pc:sldMk cId="121038569" sldId="289"/>
            <ac:spMk id="3" creationId="{7A855E43-9C2F-43DF-BAB8-878825A64D11}"/>
          </ac:spMkLst>
        </pc:spChg>
        <pc:spChg chg="add mod ord">
          <ac:chgData name="Weifeng Xu" userId="e7aed605-a3dd-4d5a-a692-a87037af107b" providerId="ADAL" clId="{D735EA02-767D-4C9F-8AC7-2AD082872F07}" dt="2021-03-25T01:04:36.629" v="1351" actId="20577"/>
          <ac:spMkLst>
            <pc:docMk/>
            <pc:sldMk cId="121038569" sldId="289"/>
            <ac:spMk id="4" creationId="{8F4C9080-0EAF-46F8-9849-8E00B7256503}"/>
          </ac:spMkLst>
        </pc:spChg>
        <pc:spChg chg="add mod ord">
          <ac:chgData name="Weifeng Xu" userId="e7aed605-a3dd-4d5a-a692-a87037af107b" providerId="ADAL" clId="{D735EA02-767D-4C9F-8AC7-2AD082872F07}" dt="2021-03-25T01:04:32.709" v="1349" actId="700"/>
          <ac:spMkLst>
            <pc:docMk/>
            <pc:sldMk cId="121038569" sldId="289"/>
            <ac:spMk id="5" creationId="{3D6AF780-70C9-4FF7-8953-2B938E400CCB}"/>
          </ac:spMkLst>
        </pc:spChg>
      </pc:sldChg>
      <pc:sldChg chg="addSp delSp modSp new mod modClrScheme chgLayout">
        <pc:chgData name="Weifeng Xu" userId="e7aed605-a3dd-4d5a-a692-a87037af107b" providerId="ADAL" clId="{D735EA02-767D-4C9F-8AC7-2AD082872F07}" dt="2021-03-26T14:29:10.379" v="4357" actId="20577"/>
        <pc:sldMkLst>
          <pc:docMk/>
          <pc:sldMk cId="3475414825" sldId="290"/>
        </pc:sldMkLst>
        <pc:spChg chg="del mod ord">
          <ac:chgData name="Weifeng Xu" userId="e7aed605-a3dd-4d5a-a692-a87037af107b" providerId="ADAL" clId="{D735EA02-767D-4C9F-8AC7-2AD082872F07}" dt="2021-03-25T01:04:54.351" v="1354" actId="700"/>
          <ac:spMkLst>
            <pc:docMk/>
            <pc:sldMk cId="3475414825" sldId="290"/>
            <ac:spMk id="2" creationId="{161669F0-25F9-4CBA-8CD0-7EF810D42987}"/>
          </ac:spMkLst>
        </pc:spChg>
        <pc:spChg chg="del mod ord">
          <ac:chgData name="Weifeng Xu" userId="e7aed605-a3dd-4d5a-a692-a87037af107b" providerId="ADAL" clId="{D735EA02-767D-4C9F-8AC7-2AD082872F07}" dt="2021-03-25T01:04:54.351" v="1354" actId="700"/>
          <ac:spMkLst>
            <pc:docMk/>
            <pc:sldMk cId="3475414825" sldId="290"/>
            <ac:spMk id="3" creationId="{F7F1B46E-E740-45E8-8352-CED425F7832E}"/>
          </ac:spMkLst>
        </pc:spChg>
        <pc:spChg chg="add mod ord">
          <ac:chgData name="Weifeng Xu" userId="e7aed605-a3dd-4d5a-a692-a87037af107b" providerId="ADAL" clId="{D735EA02-767D-4C9F-8AC7-2AD082872F07}" dt="2021-03-26T14:29:10.379" v="4357" actId="20577"/>
          <ac:spMkLst>
            <pc:docMk/>
            <pc:sldMk cId="3475414825" sldId="290"/>
            <ac:spMk id="4" creationId="{16153788-6039-4483-956E-358F3F80E27D}"/>
          </ac:spMkLst>
        </pc:spChg>
        <pc:spChg chg="add mod ord">
          <ac:chgData name="Weifeng Xu" userId="e7aed605-a3dd-4d5a-a692-a87037af107b" providerId="ADAL" clId="{D735EA02-767D-4C9F-8AC7-2AD082872F07}" dt="2021-03-25T01:04:54.351" v="1354" actId="700"/>
          <ac:spMkLst>
            <pc:docMk/>
            <pc:sldMk cId="3475414825" sldId="290"/>
            <ac:spMk id="5" creationId="{B94131CB-A05E-4141-B36C-C29A74D8B0D6}"/>
          </ac:spMkLst>
        </pc:spChg>
      </pc:sldChg>
      <pc:sldChg chg="addSp delSp modSp new mod">
        <pc:chgData name="Weifeng Xu" userId="e7aed605-a3dd-4d5a-a692-a87037af107b" providerId="ADAL" clId="{D735EA02-767D-4C9F-8AC7-2AD082872F07}" dt="2021-03-26T12:24:34.676" v="3529" actId="20577"/>
        <pc:sldMkLst>
          <pc:docMk/>
          <pc:sldMk cId="2862639913" sldId="291"/>
        </pc:sldMkLst>
        <pc:spChg chg="mod">
          <ac:chgData name="Weifeng Xu" userId="e7aed605-a3dd-4d5a-a692-a87037af107b" providerId="ADAL" clId="{D735EA02-767D-4C9F-8AC7-2AD082872F07}" dt="2021-03-25T14:11:23.549" v="2476" actId="20577"/>
          <ac:spMkLst>
            <pc:docMk/>
            <pc:sldMk cId="2862639913" sldId="291"/>
            <ac:spMk id="2" creationId="{F0D81143-F749-4BCD-B126-25B6F5F80062}"/>
          </ac:spMkLst>
        </pc:spChg>
        <pc:spChg chg="mod">
          <ac:chgData name="Weifeng Xu" userId="e7aed605-a3dd-4d5a-a692-a87037af107b" providerId="ADAL" clId="{D735EA02-767D-4C9F-8AC7-2AD082872F07}" dt="2021-03-26T12:24:34.676" v="3529" actId="20577"/>
          <ac:spMkLst>
            <pc:docMk/>
            <pc:sldMk cId="2862639913" sldId="291"/>
            <ac:spMk id="3" creationId="{567122FF-AEEF-440D-BE11-ECCE2E15875F}"/>
          </ac:spMkLst>
        </pc:spChg>
        <pc:spChg chg="add del mod">
          <ac:chgData name="Weifeng Xu" userId="e7aed605-a3dd-4d5a-a692-a87037af107b" providerId="ADAL" clId="{D735EA02-767D-4C9F-8AC7-2AD082872F07}" dt="2021-03-25T02:00:19.379" v="1801" actId="21"/>
          <ac:spMkLst>
            <pc:docMk/>
            <pc:sldMk cId="2862639913" sldId="291"/>
            <ac:spMk id="7" creationId="{14A4F673-A98B-4804-948B-DD6EE8027020}"/>
          </ac:spMkLst>
        </pc:spChg>
        <pc:spChg chg="add del mod">
          <ac:chgData name="Weifeng Xu" userId="e7aed605-a3dd-4d5a-a692-a87037af107b" providerId="ADAL" clId="{D735EA02-767D-4C9F-8AC7-2AD082872F07}" dt="2021-03-25T02:00:34.462" v="1806" actId="478"/>
          <ac:spMkLst>
            <pc:docMk/>
            <pc:sldMk cId="2862639913" sldId="291"/>
            <ac:spMk id="13" creationId="{F0CBE3A4-0E2D-4FD9-BD0E-B934E506FA89}"/>
          </ac:spMkLst>
        </pc:spChg>
        <pc:spChg chg="add mod">
          <ac:chgData name="Weifeng Xu" userId="e7aed605-a3dd-4d5a-a692-a87037af107b" providerId="ADAL" clId="{D735EA02-767D-4C9F-8AC7-2AD082872F07}" dt="2021-03-25T02:01:05.571" v="1817" actId="1076"/>
          <ac:spMkLst>
            <pc:docMk/>
            <pc:sldMk cId="2862639913" sldId="291"/>
            <ac:spMk id="15" creationId="{02D6BDDB-A284-46E4-9711-47F190B02308}"/>
          </ac:spMkLst>
        </pc:spChg>
        <pc:picChg chg="add mod">
          <ac:chgData name="Weifeng Xu" userId="e7aed605-a3dd-4d5a-a692-a87037af107b" providerId="ADAL" clId="{D735EA02-767D-4C9F-8AC7-2AD082872F07}" dt="2021-03-25T01:55:52.157" v="1787" actId="1076"/>
          <ac:picMkLst>
            <pc:docMk/>
            <pc:sldMk cId="2862639913" sldId="291"/>
            <ac:picMk id="5" creationId="{BC3D532A-6E1A-4D0C-8E73-6E521FDFF580}"/>
          </ac:picMkLst>
        </pc:picChg>
        <pc:picChg chg="add mod">
          <ac:chgData name="Weifeng Xu" userId="e7aed605-a3dd-4d5a-a692-a87037af107b" providerId="ADAL" clId="{D735EA02-767D-4C9F-8AC7-2AD082872F07}" dt="2021-03-25T02:01:03.117" v="1816" actId="1076"/>
          <ac:picMkLst>
            <pc:docMk/>
            <pc:sldMk cId="2862639913" sldId="291"/>
            <ac:picMk id="12" creationId="{7E14C409-70E1-44A0-AF49-429594FE9939}"/>
          </ac:picMkLst>
        </pc:picChg>
        <pc:cxnChg chg="add mod">
          <ac:chgData name="Weifeng Xu" userId="e7aed605-a3dd-4d5a-a692-a87037af107b" providerId="ADAL" clId="{D735EA02-767D-4C9F-8AC7-2AD082872F07}" dt="2021-03-25T02:01:15.247" v="1818" actId="14100"/>
          <ac:cxnSpMkLst>
            <pc:docMk/>
            <pc:sldMk cId="2862639913" sldId="291"/>
            <ac:cxnSpMk id="9" creationId="{D585F7AC-684E-48B2-8D54-AC2A98E7C246}"/>
          </ac:cxnSpMkLst>
        </pc:cxnChg>
      </pc:sldChg>
      <pc:sldChg chg="addSp delSp modSp new mod modNotesTx">
        <pc:chgData name="Weifeng Xu" userId="e7aed605-a3dd-4d5a-a692-a87037af107b" providerId="ADAL" clId="{D735EA02-767D-4C9F-8AC7-2AD082872F07}" dt="2021-03-25T14:42:49.809" v="2654" actId="20577"/>
        <pc:sldMkLst>
          <pc:docMk/>
          <pc:sldMk cId="1989986564" sldId="292"/>
        </pc:sldMkLst>
        <pc:spChg chg="mod">
          <ac:chgData name="Weifeng Xu" userId="e7aed605-a3dd-4d5a-a692-a87037af107b" providerId="ADAL" clId="{D735EA02-767D-4C9F-8AC7-2AD082872F07}" dt="2021-03-25T01:55:22.799" v="1782" actId="20577"/>
          <ac:spMkLst>
            <pc:docMk/>
            <pc:sldMk cId="1989986564" sldId="292"/>
            <ac:spMk id="2" creationId="{B0922EEB-503B-4340-BA5C-17C5FE1E2609}"/>
          </ac:spMkLst>
        </pc:spChg>
        <pc:spChg chg="mod">
          <ac:chgData name="Weifeng Xu" userId="e7aed605-a3dd-4d5a-a692-a87037af107b" providerId="ADAL" clId="{D735EA02-767D-4C9F-8AC7-2AD082872F07}" dt="2021-03-25T14:42:49.809" v="2654" actId="20577"/>
          <ac:spMkLst>
            <pc:docMk/>
            <pc:sldMk cId="1989986564" sldId="292"/>
            <ac:spMk id="3" creationId="{2A2F71C0-6F0E-4BDD-8799-F52B3811509E}"/>
          </ac:spMkLst>
        </pc:spChg>
        <pc:spChg chg="add mod">
          <ac:chgData name="Weifeng Xu" userId="e7aed605-a3dd-4d5a-a692-a87037af107b" providerId="ADAL" clId="{D735EA02-767D-4C9F-8AC7-2AD082872F07}" dt="2021-03-25T02:31:51.938" v="2033" actId="1037"/>
          <ac:spMkLst>
            <pc:docMk/>
            <pc:sldMk cId="1989986564" sldId="292"/>
            <ac:spMk id="7" creationId="{209D6A7D-02E6-43C2-BE8B-B28DB139C713}"/>
          </ac:spMkLst>
        </pc:spChg>
        <pc:spChg chg="add mod">
          <ac:chgData name="Weifeng Xu" userId="e7aed605-a3dd-4d5a-a692-a87037af107b" providerId="ADAL" clId="{D735EA02-767D-4C9F-8AC7-2AD082872F07}" dt="2021-03-25T02:32:01.191" v="2057" actId="1037"/>
          <ac:spMkLst>
            <pc:docMk/>
            <pc:sldMk cId="1989986564" sldId="292"/>
            <ac:spMk id="9" creationId="{08ACFB68-A53D-4B1C-B4BB-DF557642CE09}"/>
          </ac:spMkLst>
        </pc:spChg>
        <pc:spChg chg="add del mod">
          <ac:chgData name="Weifeng Xu" userId="e7aed605-a3dd-4d5a-a692-a87037af107b" providerId="ADAL" clId="{D735EA02-767D-4C9F-8AC7-2AD082872F07}" dt="2021-03-25T12:40:44.217" v="2074" actId="478"/>
          <ac:spMkLst>
            <pc:docMk/>
            <pc:sldMk cId="1989986564" sldId="292"/>
            <ac:spMk id="12" creationId="{8FD89C51-74F2-469B-8BA7-609291F3CDDE}"/>
          </ac:spMkLst>
        </pc:spChg>
        <pc:spChg chg="add mod">
          <ac:chgData name="Weifeng Xu" userId="e7aed605-a3dd-4d5a-a692-a87037af107b" providerId="ADAL" clId="{D735EA02-767D-4C9F-8AC7-2AD082872F07}" dt="2021-03-25T02:31:51.938" v="2033" actId="1037"/>
          <ac:spMkLst>
            <pc:docMk/>
            <pc:sldMk cId="1989986564" sldId="292"/>
            <ac:spMk id="15" creationId="{7F3D5D5D-75F6-40B0-8522-A5F5F4668EA7}"/>
          </ac:spMkLst>
        </pc:spChg>
        <pc:spChg chg="add mod">
          <ac:chgData name="Weifeng Xu" userId="e7aed605-a3dd-4d5a-a692-a87037af107b" providerId="ADAL" clId="{D735EA02-767D-4C9F-8AC7-2AD082872F07}" dt="2021-03-25T02:32:22.157" v="2061" actId="1076"/>
          <ac:spMkLst>
            <pc:docMk/>
            <pc:sldMk cId="1989986564" sldId="292"/>
            <ac:spMk id="17" creationId="{6F176CC2-6047-46A8-BC6F-C99C49346569}"/>
          </ac:spMkLst>
        </pc:spChg>
        <pc:spChg chg="add mod">
          <ac:chgData name="Weifeng Xu" userId="e7aed605-a3dd-4d5a-a692-a87037af107b" providerId="ADAL" clId="{D735EA02-767D-4C9F-8AC7-2AD082872F07}" dt="2021-03-25T02:33:29.390" v="2070" actId="1076"/>
          <ac:spMkLst>
            <pc:docMk/>
            <pc:sldMk cId="1989986564" sldId="292"/>
            <ac:spMk id="20" creationId="{18AD9391-2B81-4D4F-9CB6-16965809FABE}"/>
          </ac:spMkLst>
        </pc:spChg>
        <pc:spChg chg="add mod">
          <ac:chgData name="Weifeng Xu" userId="e7aed605-a3dd-4d5a-a692-a87037af107b" providerId="ADAL" clId="{D735EA02-767D-4C9F-8AC7-2AD082872F07}" dt="2021-03-25T02:33:55.011" v="2073" actId="1076"/>
          <ac:spMkLst>
            <pc:docMk/>
            <pc:sldMk cId="1989986564" sldId="292"/>
            <ac:spMk id="23" creationId="{D58A2375-E312-424E-AC16-72EB592818BF}"/>
          </ac:spMkLst>
        </pc:spChg>
        <pc:picChg chg="add mod">
          <ac:chgData name="Weifeng Xu" userId="e7aed605-a3dd-4d5a-a692-a87037af107b" providerId="ADAL" clId="{D735EA02-767D-4C9F-8AC7-2AD082872F07}" dt="2021-03-25T02:31:51.938" v="2033" actId="1037"/>
          <ac:picMkLst>
            <pc:docMk/>
            <pc:sldMk cId="1989986564" sldId="292"/>
            <ac:picMk id="5122" creationId="{44DA2D4A-6621-4C5B-ABD0-F379E1A7312E}"/>
          </ac:picMkLst>
        </pc:picChg>
        <pc:picChg chg="add mod">
          <ac:chgData name="Weifeng Xu" userId="e7aed605-a3dd-4d5a-a692-a87037af107b" providerId="ADAL" clId="{D735EA02-767D-4C9F-8AC7-2AD082872F07}" dt="2021-03-25T02:32:01.191" v="2057" actId="1037"/>
          <ac:picMkLst>
            <pc:docMk/>
            <pc:sldMk cId="1989986564" sldId="292"/>
            <ac:picMk id="5124" creationId="{E2C81939-15FA-4472-8BC3-722ED523616D}"/>
          </ac:picMkLst>
        </pc:picChg>
        <pc:picChg chg="add mod">
          <ac:chgData name="Weifeng Xu" userId="e7aed605-a3dd-4d5a-a692-a87037af107b" providerId="ADAL" clId="{D735EA02-767D-4C9F-8AC7-2AD082872F07}" dt="2021-03-25T02:31:51.938" v="2033" actId="1037"/>
          <ac:picMkLst>
            <pc:docMk/>
            <pc:sldMk cId="1989986564" sldId="292"/>
            <ac:picMk id="5126" creationId="{084EE6EC-D150-4C68-987B-86D8632ABC3C}"/>
          </ac:picMkLst>
        </pc:picChg>
        <pc:picChg chg="add mod">
          <ac:chgData name="Weifeng Xu" userId="e7aed605-a3dd-4d5a-a692-a87037af107b" providerId="ADAL" clId="{D735EA02-767D-4C9F-8AC7-2AD082872F07}" dt="2021-03-25T02:32:01.191" v="2057" actId="1037"/>
          <ac:picMkLst>
            <pc:docMk/>
            <pc:sldMk cId="1989986564" sldId="292"/>
            <ac:picMk id="5128" creationId="{BFD2364E-679B-4169-B0CC-9221BB6BFA61}"/>
          </ac:picMkLst>
        </pc:picChg>
        <pc:picChg chg="add mod">
          <ac:chgData name="Weifeng Xu" userId="e7aed605-a3dd-4d5a-a692-a87037af107b" providerId="ADAL" clId="{D735EA02-767D-4C9F-8AC7-2AD082872F07}" dt="2021-03-25T02:32:28.946" v="2062" actId="1076"/>
          <ac:picMkLst>
            <pc:docMk/>
            <pc:sldMk cId="1989986564" sldId="292"/>
            <ac:picMk id="5130" creationId="{5FBC028A-DA03-4A16-AA2C-BC82B9960E45}"/>
          </ac:picMkLst>
        </pc:picChg>
        <pc:picChg chg="add mod">
          <ac:chgData name="Weifeng Xu" userId="e7aed605-a3dd-4d5a-a692-a87037af107b" providerId="ADAL" clId="{D735EA02-767D-4C9F-8AC7-2AD082872F07}" dt="2021-03-25T02:33:20.459" v="2069" actId="1076"/>
          <ac:picMkLst>
            <pc:docMk/>
            <pc:sldMk cId="1989986564" sldId="292"/>
            <ac:picMk id="5132" creationId="{3A830976-BCFE-46B7-9A7A-10D0BD4688ED}"/>
          </ac:picMkLst>
        </pc:picChg>
      </pc:sldChg>
      <pc:sldChg chg="addSp delSp modSp new mod modNotesTx">
        <pc:chgData name="Weifeng Xu" userId="e7aed605-a3dd-4d5a-a692-a87037af107b" providerId="ADAL" clId="{D735EA02-767D-4C9F-8AC7-2AD082872F07}" dt="2021-03-28T14:52:24.763" v="8445" actId="114"/>
        <pc:sldMkLst>
          <pc:docMk/>
          <pc:sldMk cId="1830794754" sldId="293"/>
        </pc:sldMkLst>
        <pc:spChg chg="mod">
          <ac:chgData name="Weifeng Xu" userId="e7aed605-a3dd-4d5a-a692-a87037af107b" providerId="ADAL" clId="{D735EA02-767D-4C9F-8AC7-2AD082872F07}" dt="2021-03-28T14:50:04.076" v="8395" actId="20577"/>
          <ac:spMkLst>
            <pc:docMk/>
            <pc:sldMk cId="1830794754" sldId="293"/>
            <ac:spMk id="2" creationId="{A8ABF69E-747E-43D3-9D8C-D4A873ECD8EA}"/>
          </ac:spMkLst>
        </pc:spChg>
        <pc:spChg chg="mod">
          <ac:chgData name="Weifeng Xu" userId="e7aed605-a3dd-4d5a-a692-a87037af107b" providerId="ADAL" clId="{D735EA02-767D-4C9F-8AC7-2AD082872F07}" dt="2021-03-28T14:52:24.763" v="8445" actId="114"/>
          <ac:spMkLst>
            <pc:docMk/>
            <pc:sldMk cId="1830794754" sldId="293"/>
            <ac:spMk id="3" creationId="{90A7AA2E-F138-4A4E-A29B-6C1593025F23}"/>
          </ac:spMkLst>
        </pc:spChg>
        <pc:spChg chg="add del mod">
          <ac:chgData name="Weifeng Xu" userId="e7aed605-a3dd-4d5a-a692-a87037af107b" providerId="ADAL" clId="{D735EA02-767D-4C9F-8AC7-2AD082872F07}" dt="2021-03-26T14:16:03.002" v="4234" actId="478"/>
          <ac:spMkLst>
            <pc:docMk/>
            <pc:sldMk cId="1830794754" sldId="293"/>
            <ac:spMk id="6" creationId="{E90833FE-1033-4B45-89E2-6AA6182C0F4A}"/>
          </ac:spMkLst>
        </pc:spChg>
        <pc:spChg chg="add del mod">
          <ac:chgData name="Weifeng Xu" userId="e7aed605-a3dd-4d5a-a692-a87037af107b" providerId="ADAL" clId="{D735EA02-767D-4C9F-8AC7-2AD082872F07}" dt="2021-03-26T14:16:01.866" v="4233" actId="478"/>
          <ac:spMkLst>
            <pc:docMk/>
            <pc:sldMk cId="1830794754" sldId="293"/>
            <ac:spMk id="8" creationId="{E9B3A935-82DA-4EAF-8B40-21A4CA01E6A2}"/>
          </ac:spMkLst>
        </pc:spChg>
        <pc:picChg chg="add del mod">
          <ac:chgData name="Weifeng Xu" userId="e7aed605-a3dd-4d5a-a692-a87037af107b" providerId="ADAL" clId="{D735EA02-767D-4C9F-8AC7-2AD082872F07}" dt="2021-03-26T14:15:58.793" v="4232" actId="478"/>
          <ac:picMkLst>
            <pc:docMk/>
            <pc:sldMk cId="1830794754" sldId="293"/>
            <ac:picMk id="4" creationId="{02255658-B610-45EC-8CE9-C5AD5F5FBB3B}"/>
          </ac:picMkLst>
        </pc:picChg>
      </pc:sldChg>
      <pc:sldChg chg="modSp new del mod">
        <pc:chgData name="Weifeng Xu" userId="e7aed605-a3dd-4d5a-a692-a87037af107b" providerId="ADAL" clId="{D735EA02-767D-4C9F-8AC7-2AD082872F07}" dt="2021-03-26T14:22:00.408" v="4301" actId="47"/>
        <pc:sldMkLst>
          <pc:docMk/>
          <pc:sldMk cId="1308832959" sldId="294"/>
        </pc:sldMkLst>
        <pc:spChg chg="mod">
          <ac:chgData name="Weifeng Xu" userId="e7aed605-a3dd-4d5a-a692-a87037af107b" providerId="ADAL" clId="{D735EA02-767D-4C9F-8AC7-2AD082872F07}" dt="2021-03-25T12:45:07.419" v="2121" actId="20577"/>
          <ac:spMkLst>
            <pc:docMk/>
            <pc:sldMk cId="1308832959" sldId="294"/>
            <ac:spMk id="2" creationId="{23ACF76D-ADEF-408C-97ED-F28B922564C7}"/>
          </ac:spMkLst>
        </pc:spChg>
        <pc:spChg chg="mod">
          <ac:chgData name="Weifeng Xu" userId="e7aed605-a3dd-4d5a-a692-a87037af107b" providerId="ADAL" clId="{D735EA02-767D-4C9F-8AC7-2AD082872F07}" dt="2021-03-25T13:02:22.867" v="2288" actId="20577"/>
          <ac:spMkLst>
            <pc:docMk/>
            <pc:sldMk cId="1308832959" sldId="294"/>
            <ac:spMk id="3" creationId="{5E72ED74-EBDF-4E3F-8CD5-D8D89F0764AF}"/>
          </ac:spMkLst>
        </pc:spChg>
      </pc:sldChg>
      <pc:sldChg chg="addSp delSp modSp new mod modClrScheme chgLayout modNotesTx">
        <pc:chgData name="Weifeng Xu" userId="e7aed605-a3dd-4d5a-a692-a87037af107b" providerId="ADAL" clId="{D735EA02-767D-4C9F-8AC7-2AD082872F07}" dt="2021-03-25T14:01:30.843" v="2463" actId="313"/>
        <pc:sldMkLst>
          <pc:docMk/>
          <pc:sldMk cId="1315995437" sldId="295"/>
        </pc:sldMkLst>
        <pc:spChg chg="del mod ord">
          <ac:chgData name="Weifeng Xu" userId="e7aed605-a3dd-4d5a-a692-a87037af107b" providerId="ADAL" clId="{D735EA02-767D-4C9F-8AC7-2AD082872F07}" dt="2021-03-25T13:17:00.222" v="2291" actId="700"/>
          <ac:spMkLst>
            <pc:docMk/>
            <pc:sldMk cId="1315995437" sldId="295"/>
            <ac:spMk id="2" creationId="{22DBEF30-AF1B-4F77-8D24-CC4D18F0F74B}"/>
          </ac:spMkLst>
        </pc:spChg>
        <pc:spChg chg="del">
          <ac:chgData name="Weifeng Xu" userId="e7aed605-a3dd-4d5a-a692-a87037af107b" providerId="ADAL" clId="{D735EA02-767D-4C9F-8AC7-2AD082872F07}" dt="2021-03-25T13:17:00.222" v="2291" actId="700"/>
          <ac:spMkLst>
            <pc:docMk/>
            <pc:sldMk cId="1315995437" sldId="295"/>
            <ac:spMk id="3" creationId="{1ECA996F-4D98-4644-9E99-48F5195EB90E}"/>
          </ac:spMkLst>
        </pc:spChg>
        <pc:spChg chg="add mod ord">
          <ac:chgData name="Weifeng Xu" userId="e7aed605-a3dd-4d5a-a692-a87037af107b" providerId="ADAL" clId="{D735EA02-767D-4C9F-8AC7-2AD082872F07}" dt="2021-03-25T14:01:30.843" v="2463" actId="313"/>
          <ac:spMkLst>
            <pc:docMk/>
            <pc:sldMk cId="1315995437" sldId="295"/>
            <ac:spMk id="4" creationId="{884CC05F-40F0-4C35-987C-09385BDB15B2}"/>
          </ac:spMkLst>
        </pc:spChg>
        <pc:spChg chg="add mod ord">
          <ac:chgData name="Weifeng Xu" userId="e7aed605-a3dd-4d5a-a692-a87037af107b" providerId="ADAL" clId="{D735EA02-767D-4C9F-8AC7-2AD082872F07}" dt="2021-03-25T13:33:56.316" v="2406" actId="1076"/>
          <ac:spMkLst>
            <pc:docMk/>
            <pc:sldMk cId="1315995437" sldId="295"/>
            <ac:spMk id="5" creationId="{4628D13F-C6E3-4468-8BCA-71ACE97DC63A}"/>
          </ac:spMkLst>
        </pc:spChg>
        <pc:picChg chg="add del mod">
          <ac:chgData name="Weifeng Xu" userId="e7aed605-a3dd-4d5a-a692-a87037af107b" providerId="ADAL" clId="{D735EA02-767D-4C9F-8AC7-2AD082872F07}" dt="2021-03-25T13:32:50.691" v="2394" actId="478"/>
          <ac:picMkLst>
            <pc:docMk/>
            <pc:sldMk cId="1315995437" sldId="295"/>
            <ac:picMk id="6" creationId="{5A520C07-9C7E-419A-9D54-4DDCD02866B9}"/>
          </ac:picMkLst>
        </pc:picChg>
        <pc:picChg chg="add del mod">
          <ac:chgData name="Weifeng Xu" userId="e7aed605-a3dd-4d5a-a692-a87037af107b" providerId="ADAL" clId="{D735EA02-767D-4C9F-8AC7-2AD082872F07}" dt="2021-03-25T13:35:50.846" v="2421" actId="478"/>
          <ac:picMkLst>
            <pc:docMk/>
            <pc:sldMk cId="1315995437" sldId="295"/>
            <ac:picMk id="6146" creationId="{07F788F3-8022-4248-B585-457ABA44630E}"/>
          </ac:picMkLst>
        </pc:picChg>
        <pc:picChg chg="add del mod">
          <ac:chgData name="Weifeng Xu" userId="e7aed605-a3dd-4d5a-a692-a87037af107b" providerId="ADAL" clId="{D735EA02-767D-4C9F-8AC7-2AD082872F07}" dt="2021-03-25T13:35:50.293" v="2420"/>
          <ac:picMkLst>
            <pc:docMk/>
            <pc:sldMk cId="1315995437" sldId="295"/>
            <ac:picMk id="6148" creationId="{A0F56D14-AB2F-40EB-8DBE-6D70C32EDEBE}"/>
          </ac:picMkLst>
        </pc:picChg>
        <pc:cxnChg chg="add del">
          <ac:chgData name="Weifeng Xu" userId="e7aed605-a3dd-4d5a-a692-a87037af107b" providerId="ADAL" clId="{D735EA02-767D-4C9F-8AC7-2AD082872F07}" dt="2021-03-25T13:33:35.678" v="2401" actId="11529"/>
          <ac:cxnSpMkLst>
            <pc:docMk/>
            <pc:sldMk cId="1315995437" sldId="295"/>
            <ac:cxnSpMk id="8" creationId="{1723B9EF-9231-4055-BAFA-91FA83F14EC7}"/>
          </ac:cxnSpMkLst>
        </pc:cxnChg>
        <pc:cxnChg chg="add mod">
          <ac:chgData name="Weifeng Xu" userId="e7aed605-a3dd-4d5a-a692-a87037af107b" providerId="ADAL" clId="{D735EA02-767D-4C9F-8AC7-2AD082872F07}" dt="2021-03-25T13:34:18.600" v="2409" actId="1582"/>
          <ac:cxnSpMkLst>
            <pc:docMk/>
            <pc:sldMk cId="1315995437" sldId="295"/>
            <ac:cxnSpMk id="10" creationId="{717A49E6-355F-4F9D-AFFC-011BDE8239EB}"/>
          </ac:cxnSpMkLst>
        </pc:cxnChg>
        <pc:cxnChg chg="add mod">
          <ac:chgData name="Weifeng Xu" userId="e7aed605-a3dd-4d5a-a692-a87037af107b" providerId="ADAL" clId="{D735EA02-767D-4C9F-8AC7-2AD082872F07}" dt="2021-03-25T13:37:14.721" v="2425" actId="1076"/>
          <ac:cxnSpMkLst>
            <pc:docMk/>
            <pc:sldMk cId="1315995437" sldId="295"/>
            <ac:cxnSpMk id="13" creationId="{1604304D-56E2-4FB5-B890-30138C74E76A}"/>
          </ac:cxnSpMkLst>
        </pc:cxnChg>
      </pc:sldChg>
      <pc:sldChg chg="addSp delSp modSp new mod modClrScheme chgLayout modNotesTx">
        <pc:chgData name="Weifeng Xu" userId="e7aed605-a3dd-4d5a-a692-a87037af107b" providerId="ADAL" clId="{D735EA02-767D-4C9F-8AC7-2AD082872F07}" dt="2021-03-25T13:59:50.296" v="2449"/>
        <pc:sldMkLst>
          <pc:docMk/>
          <pc:sldMk cId="1094238199" sldId="296"/>
        </pc:sldMkLst>
        <pc:spChg chg="del">
          <ac:chgData name="Weifeng Xu" userId="e7aed605-a3dd-4d5a-a692-a87037af107b" providerId="ADAL" clId="{D735EA02-767D-4C9F-8AC7-2AD082872F07}" dt="2021-03-25T13:55:29.215" v="2427" actId="700"/>
          <ac:spMkLst>
            <pc:docMk/>
            <pc:sldMk cId="1094238199" sldId="296"/>
            <ac:spMk id="2" creationId="{6141DF64-396E-4B3C-9E07-8C3CAB17789C}"/>
          </ac:spMkLst>
        </pc:spChg>
        <pc:spChg chg="del">
          <ac:chgData name="Weifeng Xu" userId="e7aed605-a3dd-4d5a-a692-a87037af107b" providerId="ADAL" clId="{D735EA02-767D-4C9F-8AC7-2AD082872F07}" dt="2021-03-25T13:55:29.215" v="2427" actId="700"/>
          <ac:spMkLst>
            <pc:docMk/>
            <pc:sldMk cId="1094238199" sldId="296"/>
            <ac:spMk id="3" creationId="{7DCA69A2-9990-4F33-B836-FA0816321ADE}"/>
          </ac:spMkLst>
        </pc:spChg>
        <pc:spChg chg="add mod">
          <ac:chgData name="Weifeng Xu" userId="e7aed605-a3dd-4d5a-a692-a87037af107b" providerId="ADAL" clId="{D735EA02-767D-4C9F-8AC7-2AD082872F07}" dt="2021-03-25T13:58:13.965" v="2445" actId="1076"/>
          <ac:spMkLst>
            <pc:docMk/>
            <pc:sldMk cId="1094238199" sldId="296"/>
            <ac:spMk id="7" creationId="{3E054D58-A28F-4D2F-8C47-346B4A409D80}"/>
          </ac:spMkLst>
        </pc:spChg>
        <pc:spChg chg="add mod">
          <ac:chgData name="Weifeng Xu" userId="e7aed605-a3dd-4d5a-a692-a87037af107b" providerId="ADAL" clId="{D735EA02-767D-4C9F-8AC7-2AD082872F07}" dt="2021-03-25T13:58:29.125" v="2447"/>
          <ac:spMkLst>
            <pc:docMk/>
            <pc:sldMk cId="1094238199" sldId="296"/>
            <ac:spMk id="9" creationId="{90F801C7-07FE-4AA2-B52E-CBCA444C8114}"/>
          </ac:spMkLst>
        </pc:spChg>
        <pc:picChg chg="add">
          <ac:chgData name="Weifeng Xu" userId="e7aed605-a3dd-4d5a-a692-a87037af107b" providerId="ADAL" clId="{D735EA02-767D-4C9F-8AC7-2AD082872F07}" dt="2021-03-25T13:55:38.215" v="2428" actId="22"/>
          <ac:picMkLst>
            <pc:docMk/>
            <pc:sldMk cId="1094238199" sldId="296"/>
            <ac:picMk id="5" creationId="{E87B7FBF-974F-406B-85DA-A6382BB76075}"/>
          </ac:picMkLst>
        </pc:picChg>
        <pc:cxnChg chg="add">
          <ac:chgData name="Weifeng Xu" userId="e7aed605-a3dd-4d5a-a692-a87037af107b" providerId="ADAL" clId="{D735EA02-767D-4C9F-8AC7-2AD082872F07}" dt="2021-03-25T13:58:35.570" v="2448" actId="11529"/>
          <ac:cxnSpMkLst>
            <pc:docMk/>
            <pc:sldMk cId="1094238199" sldId="296"/>
            <ac:cxnSpMk id="11" creationId="{21E3899C-857D-4AB4-8C9D-38367C0B7AA1}"/>
          </ac:cxnSpMkLst>
        </pc:cxnChg>
      </pc:sldChg>
      <pc:sldChg chg="del">
        <pc:chgData name="Weifeng Xu" userId="e7aed605-a3dd-4d5a-a692-a87037af107b" providerId="ADAL" clId="{D735EA02-767D-4C9F-8AC7-2AD082872F07}" dt="2021-03-23T14:46:19.520" v="6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D735EA02-767D-4C9F-8AC7-2AD082872F07}" dt="2021-03-28T15:16:03.367" v="8505" actId="207"/>
        <pc:sldMkLst>
          <pc:docMk/>
          <pc:sldMk cId="2857886980" sldId="297"/>
        </pc:sldMkLst>
        <pc:spChg chg="add mod">
          <ac:chgData name="Weifeng Xu" userId="e7aed605-a3dd-4d5a-a692-a87037af107b" providerId="ADAL" clId="{D735EA02-767D-4C9F-8AC7-2AD082872F07}" dt="2021-03-27T00:47:14.480" v="5368" actId="6549"/>
          <ac:spMkLst>
            <pc:docMk/>
            <pc:sldMk cId="2857886980" sldId="297"/>
            <ac:spMk id="2" creationId="{E20F3922-086E-4BEA-A543-EA3D73F184B6}"/>
          </ac:spMkLst>
        </pc:spChg>
        <pc:spChg chg="add mod">
          <ac:chgData name="Weifeng Xu" userId="e7aed605-a3dd-4d5a-a692-a87037af107b" providerId="ADAL" clId="{D735EA02-767D-4C9F-8AC7-2AD082872F07}" dt="2021-03-28T15:16:03.367" v="8505" actId="207"/>
          <ac:spMkLst>
            <pc:docMk/>
            <pc:sldMk cId="2857886980" sldId="297"/>
            <ac:spMk id="3" creationId="{09AFEF86-2B99-4F07-B15D-CAF252D697B4}"/>
          </ac:spMkLst>
        </pc:spChg>
        <pc:picChg chg="add del mod">
          <ac:chgData name="Weifeng Xu" userId="e7aed605-a3dd-4d5a-a692-a87037af107b" providerId="ADAL" clId="{D735EA02-767D-4C9F-8AC7-2AD082872F07}" dt="2021-03-26T18:28:52.300" v="4516" actId="478"/>
          <ac:picMkLst>
            <pc:docMk/>
            <pc:sldMk cId="2857886980" sldId="297"/>
            <ac:picMk id="5" creationId="{21067699-7857-4CB4-84F5-BCE58CE6559F}"/>
          </ac:picMkLst>
        </pc:picChg>
        <pc:picChg chg="add del mod">
          <ac:chgData name="Weifeng Xu" userId="e7aed605-a3dd-4d5a-a692-a87037af107b" providerId="ADAL" clId="{D735EA02-767D-4C9F-8AC7-2AD082872F07}" dt="2021-03-26T18:33:50.237" v="4525" actId="478"/>
          <ac:picMkLst>
            <pc:docMk/>
            <pc:sldMk cId="2857886980" sldId="297"/>
            <ac:picMk id="6" creationId="{0715406C-4092-482D-9FAD-A491A70C7031}"/>
          </ac:picMkLst>
        </pc:picChg>
        <pc:picChg chg="add del mod">
          <ac:chgData name="Weifeng Xu" userId="e7aed605-a3dd-4d5a-a692-a87037af107b" providerId="ADAL" clId="{D735EA02-767D-4C9F-8AC7-2AD082872F07}" dt="2021-03-26T18:34:54.552" v="4533" actId="21"/>
          <ac:picMkLst>
            <pc:docMk/>
            <pc:sldMk cId="2857886980" sldId="297"/>
            <ac:picMk id="8" creationId="{1E7E6E1E-B3ED-49DB-A603-A4EFB6351C2B}"/>
          </ac:picMkLst>
        </pc:picChg>
        <pc:picChg chg="add del">
          <ac:chgData name="Weifeng Xu" userId="e7aed605-a3dd-4d5a-a692-a87037af107b" providerId="ADAL" clId="{D735EA02-767D-4C9F-8AC7-2AD082872F07}" dt="2021-03-26T18:30:35.295" v="4520" actId="478"/>
          <ac:picMkLst>
            <pc:docMk/>
            <pc:sldMk cId="2857886980" sldId="297"/>
            <ac:picMk id="3074" creationId="{6E08DF5F-5856-4309-B62D-B9789FF06E84}"/>
          </ac:picMkLst>
        </pc:picChg>
      </pc:sldChg>
      <pc:sldChg chg="addSp delSp modSp new mod ord setBg modClrScheme chgLayout modNotesTx">
        <pc:chgData name="Weifeng Xu" userId="e7aed605-a3dd-4d5a-a692-a87037af107b" providerId="ADAL" clId="{D735EA02-767D-4C9F-8AC7-2AD082872F07}" dt="2021-03-28T15:07:46.969" v="8503" actId="20577"/>
        <pc:sldMkLst>
          <pc:docMk/>
          <pc:sldMk cId="4123137021" sldId="298"/>
        </pc:sldMkLst>
        <pc:spChg chg="add mod">
          <ac:chgData name="Weifeng Xu" userId="e7aed605-a3dd-4d5a-a692-a87037af107b" providerId="ADAL" clId="{D735EA02-767D-4C9F-8AC7-2AD082872F07}" dt="2021-03-25T19:26:16.798" v="3406" actId="26606"/>
          <ac:spMkLst>
            <pc:docMk/>
            <pc:sldMk cId="4123137021" sldId="298"/>
            <ac:spMk id="2" creationId="{C7B6825E-CFEB-4D1B-8225-20E2BB0B1B72}"/>
          </ac:spMkLst>
        </pc:spChg>
        <pc:spChg chg="add mod ord">
          <ac:chgData name="Weifeng Xu" userId="e7aed605-a3dd-4d5a-a692-a87037af107b" providerId="ADAL" clId="{D735EA02-767D-4C9F-8AC7-2AD082872F07}" dt="2021-03-28T15:07:00.271" v="8472" actId="207"/>
          <ac:spMkLst>
            <pc:docMk/>
            <pc:sldMk cId="4123137021" sldId="298"/>
            <ac:spMk id="3" creationId="{3210AEBE-CF0E-4B1F-BEE0-8487C2B9DB50}"/>
          </ac:spMkLst>
        </pc:spChg>
        <pc:spChg chg="add mod">
          <ac:chgData name="Weifeng Xu" userId="e7aed605-a3dd-4d5a-a692-a87037af107b" providerId="ADAL" clId="{D735EA02-767D-4C9F-8AC7-2AD082872F07}" dt="2021-03-28T15:07:46.969" v="8503" actId="20577"/>
          <ac:spMkLst>
            <pc:docMk/>
            <pc:sldMk cId="4123137021" sldId="298"/>
            <ac:spMk id="6" creationId="{4691060C-4A5E-4C7B-860B-19FBC8948195}"/>
          </ac:spMkLst>
        </pc:spChg>
        <pc:picChg chg="add del">
          <ac:chgData name="Weifeng Xu" userId="e7aed605-a3dd-4d5a-a692-a87037af107b" providerId="ADAL" clId="{D735EA02-767D-4C9F-8AC7-2AD082872F07}" dt="2021-03-26T19:24:06.049" v="4768"/>
          <ac:picMkLst>
            <pc:docMk/>
            <pc:sldMk cId="4123137021" sldId="298"/>
            <ac:picMk id="4" creationId="{D41EAC8D-F8AA-47E2-AB2D-A9DF0D11505D}"/>
          </ac:picMkLst>
        </pc:picChg>
        <pc:picChg chg="add mod">
          <ac:chgData name="Weifeng Xu" userId="e7aed605-a3dd-4d5a-a692-a87037af107b" providerId="ADAL" clId="{D735EA02-767D-4C9F-8AC7-2AD082872F07}" dt="2021-03-25T19:26:16.798" v="3406" actId="26606"/>
          <ac:picMkLst>
            <pc:docMk/>
            <pc:sldMk cId="4123137021" sldId="298"/>
            <ac:picMk id="9218" creationId="{0FDD7D02-A64D-403E-9405-10504C6469FD}"/>
          </ac:picMkLst>
        </pc:picChg>
      </pc:sldChg>
      <pc:sldChg chg="addSp delSp modSp new mod ord modNotesTx">
        <pc:chgData name="Weifeng Xu" userId="e7aed605-a3dd-4d5a-a692-a87037af107b" providerId="ADAL" clId="{D735EA02-767D-4C9F-8AC7-2AD082872F07}" dt="2021-03-28T14:57:11.761" v="8471" actId="108"/>
        <pc:sldMkLst>
          <pc:docMk/>
          <pc:sldMk cId="809393372" sldId="299"/>
        </pc:sldMkLst>
        <pc:spChg chg="mod">
          <ac:chgData name="Weifeng Xu" userId="e7aed605-a3dd-4d5a-a692-a87037af107b" providerId="ADAL" clId="{D735EA02-767D-4C9F-8AC7-2AD082872F07}" dt="2021-03-26T14:24:34.553" v="4312" actId="20577"/>
          <ac:spMkLst>
            <pc:docMk/>
            <pc:sldMk cId="809393372" sldId="299"/>
            <ac:spMk id="2" creationId="{1ABDA763-A919-4B4D-9253-70C456126679}"/>
          </ac:spMkLst>
        </pc:spChg>
        <pc:spChg chg="mod">
          <ac:chgData name="Weifeng Xu" userId="e7aed605-a3dd-4d5a-a692-a87037af107b" providerId="ADAL" clId="{D735EA02-767D-4C9F-8AC7-2AD082872F07}" dt="2021-03-28T14:57:11.761" v="8471" actId="108"/>
          <ac:spMkLst>
            <pc:docMk/>
            <pc:sldMk cId="809393372" sldId="299"/>
            <ac:spMk id="3" creationId="{8B238C91-E532-43BC-AD26-22C320001D00}"/>
          </ac:spMkLst>
        </pc:spChg>
        <pc:picChg chg="add del mod">
          <ac:chgData name="Weifeng Xu" userId="e7aed605-a3dd-4d5a-a692-a87037af107b" providerId="ADAL" clId="{D735EA02-767D-4C9F-8AC7-2AD082872F07}" dt="2021-03-25T15:13:44.449" v="3114" actId="478"/>
          <ac:picMkLst>
            <pc:docMk/>
            <pc:sldMk cId="809393372" sldId="299"/>
            <ac:picMk id="7170" creationId="{DBCAE182-7A73-4631-AD83-26BD47510D76}"/>
          </ac:picMkLst>
        </pc:picChg>
        <pc:picChg chg="add mod">
          <ac:chgData name="Weifeng Xu" userId="e7aed605-a3dd-4d5a-a692-a87037af107b" providerId="ADAL" clId="{D735EA02-767D-4C9F-8AC7-2AD082872F07}" dt="2021-03-25T15:14:22.823" v="3124" actId="1076"/>
          <ac:picMkLst>
            <pc:docMk/>
            <pc:sldMk cId="809393372" sldId="299"/>
            <ac:picMk id="7172" creationId="{BD4AB50E-606E-4508-A9ED-AFD3FE801A47}"/>
          </ac:picMkLst>
        </pc:picChg>
      </pc:sldChg>
      <pc:sldChg chg="addSp modSp new mod">
        <pc:chgData name="Weifeng Xu" userId="e7aed605-a3dd-4d5a-a692-a87037af107b" providerId="ADAL" clId="{D735EA02-767D-4C9F-8AC7-2AD082872F07}" dt="2021-03-25T15:37:25.154" v="3217" actId="20577"/>
        <pc:sldMkLst>
          <pc:docMk/>
          <pc:sldMk cId="2104740067" sldId="300"/>
        </pc:sldMkLst>
        <pc:spChg chg="mod">
          <ac:chgData name="Weifeng Xu" userId="e7aed605-a3dd-4d5a-a692-a87037af107b" providerId="ADAL" clId="{D735EA02-767D-4C9F-8AC7-2AD082872F07}" dt="2021-03-25T15:12:11.512" v="3113" actId="20577"/>
          <ac:spMkLst>
            <pc:docMk/>
            <pc:sldMk cId="2104740067" sldId="300"/>
            <ac:spMk id="2" creationId="{6294F75F-C7B5-4C4A-B4BD-FF94560245D9}"/>
          </ac:spMkLst>
        </pc:spChg>
        <pc:spChg chg="mod">
          <ac:chgData name="Weifeng Xu" userId="e7aed605-a3dd-4d5a-a692-a87037af107b" providerId="ADAL" clId="{D735EA02-767D-4C9F-8AC7-2AD082872F07}" dt="2021-03-25T15:37:25.154" v="3217" actId="20577"/>
          <ac:spMkLst>
            <pc:docMk/>
            <pc:sldMk cId="2104740067" sldId="300"/>
            <ac:spMk id="3" creationId="{69C1913B-E4DE-4F02-8ADC-BD7B9373CC47}"/>
          </ac:spMkLst>
        </pc:spChg>
        <pc:picChg chg="add mod">
          <ac:chgData name="Weifeng Xu" userId="e7aed605-a3dd-4d5a-a692-a87037af107b" providerId="ADAL" clId="{D735EA02-767D-4C9F-8AC7-2AD082872F07}" dt="2021-03-25T15:30:18.294" v="3188" actId="1076"/>
          <ac:picMkLst>
            <pc:docMk/>
            <pc:sldMk cId="2104740067" sldId="300"/>
            <ac:picMk id="8194" creationId="{957FC897-F0DE-46BE-B3FC-7DC6E7AEEF44}"/>
          </ac:picMkLst>
        </pc:picChg>
      </pc:sldChg>
      <pc:sldChg chg="modSp new mod modNotesTx">
        <pc:chgData name="Weifeng Xu" userId="e7aed605-a3dd-4d5a-a692-a87037af107b" providerId="ADAL" clId="{D735EA02-767D-4C9F-8AC7-2AD082872F07}" dt="2021-03-25T19:16:57.852" v="3369"/>
        <pc:sldMkLst>
          <pc:docMk/>
          <pc:sldMk cId="1160617698" sldId="301"/>
        </pc:sldMkLst>
        <pc:spChg chg="mod">
          <ac:chgData name="Weifeng Xu" userId="e7aed605-a3dd-4d5a-a692-a87037af107b" providerId="ADAL" clId="{D735EA02-767D-4C9F-8AC7-2AD082872F07}" dt="2021-03-25T19:05:42.057" v="3303" actId="20577"/>
          <ac:spMkLst>
            <pc:docMk/>
            <pc:sldMk cId="1160617698" sldId="301"/>
            <ac:spMk id="2" creationId="{2434EDF1-C5E6-4E9B-AF85-75DB9A77C7D1}"/>
          </ac:spMkLst>
        </pc:spChg>
        <pc:spChg chg="mod">
          <ac:chgData name="Weifeng Xu" userId="e7aed605-a3dd-4d5a-a692-a87037af107b" providerId="ADAL" clId="{D735EA02-767D-4C9F-8AC7-2AD082872F07}" dt="2021-03-25T19:16:29.826" v="3367" actId="20577"/>
          <ac:spMkLst>
            <pc:docMk/>
            <pc:sldMk cId="1160617698" sldId="301"/>
            <ac:spMk id="3" creationId="{65683F2E-5A72-4E45-95F0-3FDAE27987DA}"/>
          </ac:spMkLst>
        </pc:spChg>
      </pc:sldChg>
      <pc:sldChg chg="addSp modSp new mod modNotesTx">
        <pc:chgData name="Weifeng Xu" userId="e7aed605-a3dd-4d5a-a692-a87037af107b" providerId="ADAL" clId="{D735EA02-767D-4C9F-8AC7-2AD082872F07}" dt="2021-03-28T15:17:31.504" v="8506" actId="1076"/>
        <pc:sldMkLst>
          <pc:docMk/>
          <pc:sldMk cId="3093543445" sldId="302"/>
        </pc:sldMkLst>
        <pc:spChg chg="mod">
          <ac:chgData name="Weifeng Xu" userId="e7aed605-a3dd-4d5a-a692-a87037af107b" providerId="ADAL" clId="{D735EA02-767D-4C9F-8AC7-2AD082872F07}" dt="2021-03-25T19:30:50.483" v="3429" actId="207"/>
          <ac:spMkLst>
            <pc:docMk/>
            <pc:sldMk cId="3093543445" sldId="302"/>
            <ac:spMk id="2" creationId="{527AEB3D-43AB-4F6D-8354-D1F8B9472870}"/>
          </ac:spMkLst>
        </pc:spChg>
        <pc:spChg chg="mod">
          <ac:chgData name="Weifeng Xu" userId="e7aed605-a3dd-4d5a-a692-a87037af107b" providerId="ADAL" clId="{D735EA02-767D-4C9F-8AC7-2AD082872F07}" dt="2021-03-26T14:38:39.751" v="4370" actId="6549"/>
          <ac:spMkLst>
            <pc:docMk/>
            <pc:sldMk cId="3093543445" sldId="302"/>
            <ac:spMk id="3" creationId="{7F9FBD42-3F9D-4AED-8622-6EBD41E41002}"/>
          </ac:spMkLst>
        </pc:spChg>
        <pc:picChg chg="add mod">
          <ac:chgData name="Weifeng Xu" userId="e7aed605-a3dd-4d5a-a692-a87037af107b" providerId="ADAL" clId="{D735EA02-767D-4C9F-8AC7-2AD082872F07}" dt="2021-03-28T15:17:31.504" v="8506" actId="1076"/>
          <ac:picMkLst>
            <pc:docMk/>
            <pc:sldMk cId="3093543445" sldId="302"/>
            <ac:picMk id="10242" creationId="{64F49D4C-FA94-467B-9239-A56B3C441168}"/>
          </ac:picMkLst>
        </pc:picChg>
      </pc:sldChg>
      <pc:sldChg chg="addSp delSp modSp add mod ord setBg">
        <pc:chgData name="Weifeng Xu" userId="e7aed605-a3dd-4d5a-a692-a87037af107b" providerId="ADAL" clId="{D735EA02-767D-4C9F-8AC7-2AD082872F07}" dt="2021-03-26T13:48:03.060" v="3986" actId="403"/>
        <pc:sldMkLst>
          <pc:docMk/>
          <pc:sldMk cId="1788763943" sldId="303"/>
        </pc:sldMkLst>
        <pc:spChg chg="mod">
          <ac:chgData name="Weifeng Xu" userId="e7aed605-a3dd-4d5a-a692-a87037af107b" providerId="ADAL" clId="{D735EA02-767D-4C9F-8AC7-2AD082872F07}" dt="2021-03-26T13:47:02.463" v="3956" actId="26606"/>
          <ac:spMkLst>
            <pc:docMk/>
            <pc:sldMk cId="1788763943" sldId="303"/>
            <ac:spMk id="2" creationId="{A8ABF69E-747E-43D3-9D8C-D4A873ECD8EA}"/>
          </ac:spMkLst>
        </pc:spChg>
        <pc:spChg chg="del mod">
          <ac:chgData name="Weifeng Xu" userId="e7aed605-a3dd-4d5a-a692-a87037af107b" providerId="ADAL" clId="{D735EA02-767D-4C9F-8AC7-2AD082872F07}" dt="2021-03-26T13:40:59.921" v="3847" actId="1032"/>
          <ac:spMkLst>
            <pc:docMk/>
            <pc:sldMk cId="1788763943" sldId="303"/>
            <ac:spMk id="3" creationId="{90A7AA2E-F138-4A4E-A29B-6C1593025F23}"/>
          </ac:spMkLst>
        </pc:spChg>
        <pc:spChg chg="del">
          <ac:chgData name="Weifeng Xu" userId="e7aed605-a3dd-4d5a-a692-a87037af107b" providerId="ADAL" clId="{D735EA02-767D-4C9F-8AC7-2AD082872F07}" dt="2021-03-26T13:36:22.824" v="3839" actId="478"/>
          <ac:spMkLst>
            <pc:docMk/>
            <pc:sldMk cId="1788763943" sldId="303"/>
            <ac:spMk id="6" creationId="{E90833FE-1033-4B45-89E2-6AA6182C0F4A}"/>
          </ac:spMkLst>
        </pc:spChg>
        <pc:spChg chg="add mod">
          <ac:chgData name="Weifeng Xu" userId="e7aed605-a3dd-4d5a-a692-a87037af107b" providerId="ADAL" clId="{D735EA02-767D-4C9F-8AC7-2AD082872F07}" dt="2021-03-26T13:48:03.060" v="3986" actId="403"/>
          <ac:spMkLst>
            <pc:docMk/>
            <pc:sldMk cId="1788763943" sldId="303"/>
            <ac:spMk id="7" creationId="{6608210C-B897-4568-8245-87BD94DF4ADB}"/>
          </ac:spMkLst>
        </pc:spChg>
        <pc:spChg chg="del">
          <ac:chgData name="Weifeng Xu" userId="e7aed605-a3dd-4d5a-a692-a87037af107b" providerId="ADAL" clId="{D735EA02-767D-4C9F-8AC7-2AD082872F07}" dt="2021-03-26T13:36:21.968" v="3838" actId="478"/>
          <ac:spMkLst>
            <pc:docMk/>
            <pc:sldMk cId="1788763943" sldId="303"/>
            <ac:spMk id="8" creationId="{E9B3A935-82DA-4EAF-8B40-21A4CA01E6A2}"/>
          </ac:spMkLst>
        </pc:spChg>
        <pc:spChg chg="add del">
          <ac:chgData name="Weifeng Xu" userId="e7aed605-a3dd-4d5a-a692-a87037af107b" providerId="ADAL" clId="{D735EA02-767D-4C9F-8AC7-2AD082872F07}" dt="2021-03-26T13:47:02.463" v="3956" actId="26606"/>
          <ac:spMkLst>
            <pc:docMk/>
            <pc:sldMk cId="1788763943" sldId="303"/>
            <ac:spMk id="71" creationId="{1A95671B-3CC6-4792-9114-B74FAEA224E6}"/>
          </ac:spMkLst>
        </pc:spChg>
        <pc:graphicFrameChg chg="add mod ord modGraphic">
          <ac:chgData name="Weifeng Xu" userId="e7aed605-a3dd-4d5a-a692-a87037af107b" providerId="ADAL" clId="{D735EA02-767D-4C9F-8AC7-2AD082872F07}" dt="2021-03-26T13:47:02.463" v="3956" actId="26606"/>
          <ac:graphicFrameMkLst>
            <pc:docMk/>
            <pc:sldMk cId="1788763943" sldId="303"/>
            <ac:graphicFrameMk id="5" creationId="{87172CD5-2748-4253-9531-6D963F3D2C90}"/>
          </ac:graphicFrameMkLst>
        </pc:graphicFrameChg>
        <pc:picChg chg="del">
          <ac:chgData name="Weifeng Xu" userId="e7aed605-a3dd-4d5a-a692-a87037af107b" providerId="ADAL" clId="{D735EA02-767D-4C9F-8AC7-2AD082872F07}" dt="2021-03-26T13:36:19.999" v="3837" actId="478"/>
          <ac:picMkLst>
            <pc:docMk/>
            <pc:sldMk cId="1788763943" sldId="303"/>
            <ac:picMk id="4" creationId="{02255658-B610-45EC-8CE9-C5AD5F5FBB3B}"/>
          </ac:picMkLst>
        </pc:picChg>
        <pc:picChg chg="add mod">
          <ac:chgData name="Weifeng Xu" userId="e7aed605-a3dd-4d5a-a692-a87037af107b" providerId="ADAL" clId="{D735EA02-767D-4C9F-8AC7-2AD082872F07}" dt="2021-03-26T13:47:02.463" v="3956" actId="26606"/>
          <ac:picMkLst>
            <pc:docMk/>
            <pc:sldMk cId="1788763943" sldId="303"/>
            <ac:picMk id="1026" creationId="{AE393C59-6AD5-4781-838B-2955B9C75125}"/>
          </ac:picMkLst>
        </pc:picChg>
      </pc:sldChg>
      <pc:sldChg chg="del">
        <pc:chgData name="Weifeng Xu" userId="e7aed605-a3dd-4d5a-a692-a87037af107b" providerId="ADAL" clId="{D735EA02-767D-4C9F-8AC7-2AD082872F07}" dt="2021-03-23T14:46:20.732" v="14" actId="47"/>
        <pc:sldMkLst>
          <pc:docMk/>
          <pc:sldMk cId="53763807" sldId="304"/>
        </pc:sldMkLst>
      </pc:sldChg>
      <pc:sldChg chg="addSp modSp add mod modNotesTx">
        <pc:chgData name="Weifeng Xu" userId="e7aed605-a3dd-4d5a-a692-a87037af107b" providerId="ADAL" clId="{D735EA02-767D-4C9F-8AC7-2AD082872F07}" dt="2021-03-28T14:29:47.528" v="8392" actId="108"/>
        <pc:sldMkLst>
          <pc:docMk/>
          <pc:sldMk cId="780101957" sldId="304"/>
        </pc:sldMkLst>
        <pc:spChg chg="mod">
          <ac:chgData name="Weifeng Xu" userId="e7aed605-a3dd-4d5a-a692-a87037af107b" providerId="ADAL" clId="{D735EA02-767D-4C9F-8AC7-2AD082872F07}" dt="2021-03-28T14:29:47.528" v="8392" actId="108"/>
          <ac:spMkLst>
            <pc:docMk/>
            <pc:sldMk cId="780101957" sldId="304"/>
            <ac:spMk id="3" creationId="{90A7AA2E-F138-4A4E-A29B-6C1593025F23}"/>
          </ac:spMkLst>
        </pc:spChg>
        <pc:spChg chg="add mod">
          <ac:chgData name="Weifeng Xu" userId="e7aed605-a3dd-4d5a-a692-a87037af107b" providerId="ADAL" clId="{D735EA02-767D-4C9F-8AC7-2AD082872F07}" dt="2021-03-26T14:47:58.607" v="4394" actId="1076"/>
          <ac:spMkLst>
            <pc:docMk/>
            <pc:sldMk cId="780101957" sldId="304"/>
            <ac:spMk id="7" creationId="{EF81E6E6-30FF-43FE-A3D0-681D229E4405}"/>
          </ac:spMkLst>
        </pc:spChg>
        <pc:spChg chg="mod">
          <ac:chgData name="Weifeng Xu" userId="e7aed605-a3dd-4d5a-a692-a87037af107b" providerId="ADAL" clId="{D735EA02-767D-4C9F-8AC7-2AD082872F07}" dt="2021-03-26T14:48:03.360" v="4395" actId="1076"/>
          <ac:spMkLst>
            <pc:docMk/>
            <pc:sldMk cId="780101957" sldId="304"/>
            <ac:spMk id="8" creationId="{E9B3A935-82DA-4EAF-8B40-21A4CA01E6A2}"/>
          </ac:spMkLst>
        </pc:spChg>
      </pc:sldChg>
      <pc:sldChg chg="addSp delSp modSp new mod ord modClrScheme chgLayout">
        <pc:chgData name="Weifeng Xu" userId="e7aed605-a3dd-4d5a-a692-a87037af107b" providerId="ADAL" clId="{D735EA02-767D-4C9F-8AC7-2AD082872F07}" dt="2021-03-26T14:29:44.141" v="4365"/>
        <pc:sldMkLst>
          <pc:docMk/>
          <pc:sldMk cId="361231529" sldId="305"/>
        </pc:sldMkLst>
        <pc:spChg chg="del mod ord">
          <ac:chgData name="Weifeng Xu" userId="e7aed605-a3dd-4d5a-a692-a87037af107b" providerId="ADAL" clId="{D735EA02-767D-4C9F-8AC7-2AD082872F07}" dt="2021-03-26T14:29:17.751" v="4359" actId="700"/>
          <ac:spMkLst>
            <pc:docMk/>
            <pc:sldMk cId="361231529" sldId="305"/>
            <ac:spMk id="2" creationId="{BE092094-C99C-48B4-95A9-DE6DD0FEF54C}"/>
          </ac:spMkLst>
        </pc:spChg>
        <pc:spChg chg="del mod ord">
          <ac:chgData name="Weifeng Xu" userId="e7aed605-a3dd-4d5a-a692-a87037af107b" providerId="ADAL" clId="{D735EA02-767D-4C9F-8AC7-2AD082872F07}" dt="2021-03-26T14:29:17.751" v="4359" actId="700"/>
          <ac:spMkLst>
            <pc:docMk/>
            <pc:sldMk cId="361231529" sldId="305"/>
            <ac:spMk id="3" creationId="{374F3257-DE03-45C6-9DCC-D3D249479A93}"/>
          </ac:spMkLst>
        </pc:spChg>
        <pc:spChg chg="add mod ord">
          <ac:chgData name="Weifeng Xu" userId="e7aed605-a3dd-4d5a-a692-a87037af107b" providerId="ADAL" clId="{D735EA02-767D-4C9F-8AC7-2AD082872F07}" dt="2021-03-26T14:29:24.530" v="4363" actId="20577"/>
          <ac:spMkLst>
            <pc:docMk/>
            <pc:sldMk cId="361231529" sldId="305"/>
            <ac:spMk id="4" creationId="{259B5640-EC61-48A0-9F55-5EB00637039D}"/>
          </ac:spMkLst>
        </pc:spChg>
        <pc:spChg chg="add mod ord">
          <ac:chgData name="Weifeng Xu" userId="e7aed605-a3dd-4d5a-a692-a87037af107b" providerId="ADAL" clId="{D735EA02-767D-4C9F-8AC7-2AD082872F07}" dt="2021-03-26T14:29:17.751" v="4359" actId="700"/>
          <ac:spMkLst>
            <pc:docMk/>
            <pc:sldMk cId="361231529" sldId="305"/>
            <ac:spMk id="5" creationId="{27D4D97F-572A-40C8-9871-8820483C2DED}"/>
          </ac:spMkLst>
        </pc:spChg>
      </pc:sldChg>
      <pc:sldChg chg="addSp delSp modSp new mod modClrScheme chgLayout modNotesTx">
        <pc:chgData name="Weifeng Xu" userId="e7aed605-a3dd-4d5a-a692-a87037af107b" providerId="ADAL" clId="{D735EA02-767D-4C9F-8AC7-2AD082872F07}" dt="2021-03-27T14:28:43.072" v="6834" actId="20577"/>
        <pc:sldMkLst>
          <pc:docMk/>
          <pc:sldMk cId="1009992440" sldId="306"/>
        </pc:sldMkLst>
        <pc:spChg chg="del mod ord">
          <ac:chgData name="Weifeng Xu" userId="e7aed605-a3dd-4d5a-a692-a87037af107b" providerId="ADAL" clId="{D735EA02-767D-4C9F-8AC7-2AD082872F07}" dt="2021-03-26T14:43:55.848" v="4382" actId="700"/>
          <ac:spMkLst>
            <pc:docMk/>
            <pc:sldMk cId="1009992440" sldId="306"/>
            <ac:spMk id="2" creationId="{FBED0681-8C71-4E2F-A067-5AB91EACA6BF}"/>
          </ac:spMkLst>
        </pc:spChg>
        <pc:spChg chg="del mod ord">
          <ac:chgData name="Weifeng Xu" userId="e7aed605-a3dd-4d5a-a692-a87037af107b" providerId="ADAL" clId="{D735EA02-767D-4C9F-8AC7-2AD082872F07}" dt="2021-03-26T14:43:55.848" v="4382" actId="700"/>
          <ac:spMkLst>
            <pc:docMk/>
            <pc:sldMk cId="1009992440" sldId="306"/>
            <ac:spMk id="3" creationId="{C4B83C11-40E3-469D-A474-FF990DED12BC}"/>
          </ac:spMkLst>
        </pc:spChg>
        <pc:spChg chg="add mod ord">
          <ac:chgData name="Weifeng Xu" userId="e7aed605-a3dd-4d5a-a692-a87037af107b" providerId="ADAL" clId="{D735EA02-767D-4C9F-8AC7-2AD082872F07}" dt="2021-03-27T14:02:31.765" v="6736" actId="21"/>
          <ac:spMkLst>
            <pc:docMk/>
            <pc:sldMk cId="1009992440" sldId="306"/>
            <ac:spMk id="4" creationId="{B6C8732C-8D9F-459A-AA58-BE39B37544BD}"/>
          </ac:spMkLst>
        </pc:spChg>
        <pc:spChg chg="add mod ord">
          <ac:chgData name="Weifeng Xu" userId="e7aed605-a3dd-4d5a-a692-a87037af107b" providerId="ADAL" clId="{D735EA02-767D-4C9F-8AC7-2AD082872F07}" dt="2021-03-27T14:28:43.072" v="6834" actId="20577"/>
          <ac:spMkLst>
            <pc:docMk/>
            <pc:sldMk cId="1009992440" sldId="306"/>
            <ac:spMk id="5" creationId="{FD09C0B2-58A3-40E0-A365-EE4CB5500FD4}"/>
          </ac:spMkLst>
        </pc:spChg>
      </pc:sldChg>
      <pc:sldChg chg="addSp delSp modSp new del mod ord setBg modClrScheme chgLayout modNotesTx">
        <pc:chgData name="Weifeng Xu" userId="e7aed605-a3dd-4d5a-a692-a87037af107b" providerId="ADAL" clId="{D735EA02-767D-4C9F-8AC7-2AD082872F07}" dt="2021-03-26T19:42:00.816" v="4784" actId="47"/>
        <pc:sldMkLst>
          <pc:docMk/>
          <pc:sldMk cId="2747037918" sldId="307"/>
        </pc:sldMkLst>
        <pc:spChg chg="mod ord">
          <ac:chgData name="Weifeng Xu" userId="e7aed605-a3dd-4d5a-a692-a87037af107b" providerId="ADAL" clId="{D735EA02-767D-4C9F-8AC7-2AD082872F07}" dt="2021-03-26T19:22:35.737" v="4765" actId="700"/>
          <ac:spMkLst>
            <pc:docMk/>
            <pc:sldMk cId="2747037918" sldId="307"/>
            <ac:spMk id="2" creationId="{C78EEB2A-51E1-4858-B142-BECAA1021474}"/>
          </ac:spMkLst>
        </pc:spChg>
        <pc:spChg chg="del mod">
          <ac:chgData name="Weifeng Xu" userId="e7aed605-a3dd-4d5a-a692-a87037af107b" providerId="ADAL" clId="{D735EA02-767D-4C9F-8AC7-2AD082872F07}" dt="2021-03-26T19:22:35.737" v="4765" actId="700"/>
          <ac:spMkLst>
            <pc:docMk/>
            <pc:sldMk cId="2747037918" sldId="307"/>
            <ac:spMk id="3" creationId="{BB2850FE-72F7-40E9-BD56-4331F9354B77}"/>
          </ac:spMkLst>
        </pc:spChg>
        <pc:spChg chg="add del mod">
          <ac:chgData name="Weifeng Xu" userId="e7aed605-a3dd-4d5a-a692-a87037af107b" providerId="ADAL" clId="{D735EA02-767D-4C9F-8AC7-2AD082872F07}" dt="2021-03-26T14:57:54.714" v="4444" actId="478"/>
          <ac:spMkLst>
            <pc:docMk/>
            <pc:sldMk cId="2747037918" sldId="307"/>
            <ac:spMk id="4" creationId="{420E68E1-A102-40BC-81ED-D61CB157E662}"/>
          </ac:spMkLst>
        </pc:spChg>
        <pc:spChg chg="add del">
          <ac:chgData name="Weifeng Xu" userId="e7aed605-a3dd-4d5a-a692-a87037af107b" providerId="ADAL" clId="{D735EA02-767D-4C9F-8AC7-2AD082872F07}" dt="2021-03-26T14:57:57.037" v="4446"/>
          <ac:spMkLst>
            <pc:docMk/>
            <pc:sldMk cId="2747037918" sldId="307"/>
            <ac:spMk id="5" creationId="{357ACFB3-1DCC-47A8-83ED-EFCB6672D4BB}"/>
          </ac:spMkLst>
        </pc:spChg>
        <pc:spChg chg="add mod ord">
          <ac:chgData name="Weifeng Xu" userId="e7aed605-a3dd-4d5a-a692-a87037af107b" providerId="ADAL" clId="{D735EA02-767D-4C9F-8AC7-2AD082872F07}" dt="2021-03-26T19:22:39.549" v="4766" actId="1076"/>
          <ac:spMkLst>
            <pc:docMk/>
            <pc:sldMk cId="2747037918" sldId="307"/>
            <ac:spMk id="7" creationId="{59919152-B6DD-46BA-99A8-B1DE85DCFDE9}"/>
          </ac:spMkLst>
        </pc:spChg>
        <pc:spChg chg="add del">
          <ac:chgData name="Weifeng Xu" userId="e7aed605-a3dd-4d5a-a692-a87037af107b" providerId="ADAL" clId="{D735EA02-767D-4C9F-8AC7-2AD082872F07}" dt="2021-03-26T14:58:28.190" v="4454"/>
          <ac:spMkLst>
            <pc:docMk/>
            <pc:sldMk cId="2747037918" sldId="307"/>
            <ac:spMk id="8" creationId="{B60C7977-B2E0-44C3-A84A-E1C7FAF35183}"/>
          </ac:spMkLst>
        </pc:spChg>
        <pc:spChg chg="add del mod">
          <ac:chgData name="Weifeng Xu" userId="e7aed605-a3dd-4d5a-a692-a87037af107b" providerId="ADAL" clId="{D735EA02-767D-4C9F-8AC7-2AD082872F07}" dt="2021-03-26T18:28:41.695" v="4513" actId="22"/>
          <ac:spMkLst>
            <pc:docMk/>
            <pc:sldMk cId="2747037918" sldId="307"/>
            <ac:spMk id="10" creationId="{731695D0-A75F-4DBE-87E5-69F9548BD2F1}"/>
          </ac:spMkLst>
        </pc:spChg>
        <pc:spChg chg="add del">
          <ac:chgData name="Weifeng Xu" userId="e7aed605-a3dd-4d5a-a692-a87037af107b" providerId="ADAL" clId="{D735EA02-767D-4C9F-8AC7-2AD082872F07}" dt="2021-03-26T18:28:08.228" v="4505" actId="26606"/>
          <ac:spMkLst>
            <pc:docMk/>
            <pc:sldMk cId="2747037918" sldId="307"/>
            <ac:spMk id="16" creationId="{131BAD53-4E89-4F62-BBB7-26359763ED39}"/>
          </ac:spMkLst>
        </pc:spChg>
        <pc:spChg chg="add del">
          <ac:chgData name="Weifeng Xu" userId="e7aed605-a3dd-4d5a-a692-a87037af107b" providerId="ADAL" clId="{D735EA02-767D-4C9F-8AC7-2AD082872F07}" dt="2021-03-26T18:28:08.228" v="4505" actId="26606"/>
          <ac:spMkLst>
            <pc:docMk/>
            <pc:sldMk cId="2747037918" sldId="307"/>
            <ac:spMk id="18" creationId="{62756DA2-40EB-4C6F-B962-5822FFB54FB6}"/>
          </ac:spMkLst>
        </pc:spChg>
        <pc:picChg chg="add del mod">
          <ac:chgData name="Weifeng Xu" userId="e7aed605-a3dd-4d5a-a692-a87037af107b" providerId="ADAL" clId="{D735EA02-767D-4C9F-8AC7-2AD082872F07}" dt="2021-03-26T18:28:38.647" v="4507"/>
          <ac:picMkLst>
            <pc:docMk/>
            <pc:sldMk cId="2747037918" sldId="307"/>
            <ac:picMk id="11" creationId="{3098D0D6-C831-41C7-9EAE-AFF9E38776C2}"/>
          </ac:picMkLst>
        </pc:picChg>
      </pc:sldChg>
      <pc:sldChg chg="addSp delSp modSp new mod modClrScheme chgLayout modNotesTx">
        <pc:chgData name="Weifeng Xu" userId="e7aed605-a3dd-4d5a-a692-a87037af107b" providerId="ADAL" clId="{D735EA02-767D-4C9F-8AC7-2AD082872F07}" dt="2021-03-28T13:11:03.768" v="7838"/>
        <pc:sldMkLst>
          <pc:docMk/>
          <pc:sldMk cId="3488387357" sldId="308"/>
        </pc:sldMkLst>
        <pc:spChg chg="del mod ord">
          <ac:chgData name="Weifeng Xu" userId="e7aed605-a3dd-4d5a-a692-a87037af107b" providerId="ADAL" clId="{D735EA02-767D-4C9F-8AC7-2AD082872F07}" dt="2021-03-27T15:13:58.657" v="7253" actId="700"/>
          <ac:spMkLst>
            <pc:docMk/>
            <pc:sldMk cId="3488387357" sldId="308"/>
            <ac:spMk id="2" creationId="{5459ED14-1EFF-4F82-8D7C-DD0CF940942A}"/>
          </ac:spMkLst>
        </pc:spChg>
        <pc:spChg chg="del">
          <ac:chgData name="Weifeng Xu" userId="e7aed605-a3dd-4d5a-a692-a87037af107b" providerId="ADAL" clId="{D735EA02-767D-4C9F-8AC7-2AD082872F07}" dt="2021-03-27T15:13:58.657" v="7253" actId="700"/>
          <ac:spMkLst>
            <pc:docMk/>
            <pc:sldMk cId="3488387357" sldId="308"/>
            <ac:spMk id="3" creationId="{EFF95640-1E00-4AF9-B59C-EE641DF8F072}"/>
          </ac:spMkLst>
        </pc:spChg>
        <pc:spChg chg="add mod ord">
          <ac:chgData name="Weifeng Xu" userId="e7aed605-a3dd-4d5a-a692-a87037af107b" providerId="ADAL" clId="{D735EA02-767D-4C9F-8AC7-2AD082872F07}" dt="2021-03-27T15:14:07.089" v="7260" actId="20577"/>
          <ac:spMkLst>
            <pc:docMk/>
            <pc:sldMk cId="3488387357" sldId="308"/>
            <ac:spMk id="4" creationId="{D705EDA9-63B7-4ED4-87F6-F629419D3C76}"/>
          </ac:spMkLst>
        </pc:spChg>
        <pc:spChg chg="add mod">
          <ac:chgData name="Weifeng Xu" userId="e7aed605-a3dd-4d5a-a692-a87037af107b" providerId="ADAL" clId="{D735EA02-767D-4C9F-8AC7-2AD082872F07}" dt="2021-03-27T19:28:32.570" v="7693" actId="1036"/>
          <ac:spMkLst>
            <pc:docMk/>
            <pc:sldMk cId="3488387357" sldId="308"/>
            <ac:spMk id="5" creationId="{0FF0E8C1-ACA0-4B66-865C-6C8E4BBEB165}"/>
          </ac:spMkLst>
        </pc:spChg>
        <pc:spChg chg="add mod">
          <ac:chgData name="Weifeng Xu" userId="e7aed605-a3dd-4d5a-a692-a87037af107b" providerId="ADAL" clId="{D735EA02-767D-4C9F-8AC7-2AD082872F07}" dt="2021-03-27T19:37:23.993" v="7831" actId="1036"/>
          <ac:spMkLst>
            <pc:docMk/>
            <pc:sldMk cId="3488387357" sldId="308"/>
            <ac:spMk id="6" creationId="{3FE5BF8F-9208-4093-BD3F-1878B764116B}"/>
          </ac:spMkLst>
        </pc:spChg>
        <pc:spChg chg="add mod">
          <ac:chgData name="Weifeng Xu" userId="e7aed605-a3dd-4d5a-a692-a87037af107b" providerId="ADAL" clId="{D735EA02-767D-4C9F-8AC7-2AD082872F07}" dt="2021-03-28T13:11:03.768" v="7838"/>
          <ac:spMkLst>
            <pc:docMk/>
            <pc:sldMk cId="3488387357" sldId="308"/>
            <ac:spMk id="7" creationId="{5DE1716F-D930-488B-BBC2-7FED0E5F5CB5}"/>
          </ac:spMkLst>
        </pc:spChg>
        <pc:spChg chg="add mod">
          <ac:chgData name="Weifeng Xu" userId="e7aed605-a3dd-4d5a-a692-a87037af107b" providerId="ADAL" clId="{D735EA02-767D-4C9F-8AC7-2AD082872F07}" dt="2021-03-27T19:30:31.465" v="7720" actId="1036"/>
          <ac:spMkLst>
            <pc:docMk/>
            <pc:sldMk cId="3488387357" sldId="308"/>
            <ac:spMk id="8" creationId="{F7026F2F-2BC7-4E59-9AA2-7F9CE623C63B}"/>
          </ac:spMkLst>
        </pc:spChg>
        <pc:spChg chg="add mod">
          <ac:chgData name="Weifeng Xu" userId="e7aed605-a3dd-4d5a-a692-a87037af107b" providerId="ADAL" clId="{D735EA02-767D-4C9F-8AC7-2AD082872F07}" dt="2021-03-27T19:27:04.673" v="7654" actId="1036"/>
          <ac:spMkLst>
            <pc:docMk/>
            <pc:sldMk cId="3488387357" sldId="308"/>
            <ac:spMk id="9" creationId="{69D18853-DD25-4BE3-9C63-FD3F8EBADCF9}"/>
          </ac:spMkLst>
        </pc:spChg>
        <pc:spChg chg="add mod">
          <ac:chgData name="Weifeng Xu" userId="e7aed605-a3dd-4d5a-a692-a87037af107b" providerId="ADAL" clId="{D735EA02-767D-4C9F-8AC7-2AD082872F07}" dt="2021-03-27T19:36:06.630" v="7792" actId="1076"/>
          <ac:spMkLst>
            <pc:docMk/>
            <pc:sldMk cId="3488387357" sldId="308"/>
            <ac:spMk id="10" creationId="{309460B5-EA3E-4E4F-9356-F8E831F7E778}"/>
          </ac:spMkLst>
        </pc:spChg>
        <pc:spChg chg="add mod">
          <ac:chgData name="Weifeng Xu" userId="e7aed605-a3dd-4d5a-a692-a87037af107b" providerId="ADAL" clId="{D735EA02-767D-4C9F-8AC7-2AD082872F07}" dt="2021-03-27T19:28:19.498" v="7664" actId="6549"/>
          <ac:spMkLst>
            <pc:docMk/>
            <pc:sldMk cId="3488387357" sldId="308"/>
            <ac:spMk id="14" creationId="{EF44B48D-4088-40DB-8BE6-92F311A0922D}"/>
          </ac:spMkLst>
        </pc:spChg>
        <pc:spChg chg="add mod">
          <ac:chgData name="Weifeng Xu" userId="e7aed605-a3dd-4d5a-a692-a87037af107b" providerId="ADAL" clId="{D735EA02-767D-4C9F-8AC7-2AD082872F07}" dt="2021-03-27T19:28:25.194" v="7665" actId="6549"/>
          <ac:spMkLst>
            <pc:docMk/>
            <pc:sldMk cId="3488387357" sldId="308"/>
            <ac:spMk id="19" creationId="{5B371F58-1409-406B-85B5-9BE27BBC73FA}"/>
          </ac:spMkLst>
        </pc:spChg>
        <pc:spChg chg="add del mod">
          <ac:chgData name="Weifeng Xu" userId="e7aed605-a3dd-4d5a-a692-a87037af107b" providerId="ADAL" clId="{D735EA02-767D-4C9F-8AC7-2AD082872F07}" dt="2021-03-27T19:27:26.041" v="7656" actId="478"/>
          <ac:spMkLst>
            <pc:docMk/>
            <pc:sldMk cId="3488387357" sldId="308"/>
            <ac:spMk id="25" creationId="{1401BF76-2468-42C2-BE6E-AD36EC71C77A}"/>
          </ac:spMkLst>
        </pc:spChg>
        <pc:spChg chg="add del mod">
          <ac:chgData name="Weifeng Xu" userId="e7aed605-a3dd-4d5a-a692-a87037af107b" providerId="ADAL" clId="{D735EA02-767D-4C9F-8AC7-2AD082872F07}" dt="2021-03-27T19:17:11.657" v="7439" actId="478"/>
          <ac:spMkLst>
            <pc:docMk/>
            <pc:sldMk cId="3488387357" sldId="308"/>
            <ac:spMk id="26" creationId="{A630BDD5-724C-4EFA-BF76-EFDDDC5003F1}"/>
          </ac:spMkLst>
        </pc:spChg>
        <pc:spChg chg="add mod">
          <ac:chgData name="Weifeng Xu" userId="e7aed605-a3dd-4d5a-a692-a87037af107b" providerId="ADAL" clId="{D735EA02-767D-4C9F-8AC7-2AD082872F07}" dt="2021-03-27T19:34:49.788" v="7770"/>
          <ac:spMkLst>
            <pc:docMk/>
            <pc:sldMk cId="3488387357" sldId="308"/>
            <ac:spMk id="28" creationId="{5F0FE3E0-F3B4-4C08-A52C-F875801B6133}"/>
          </ac:spMkLst>
        </pc:spChg>
        <pc:spChg chg="add mod">
          <ac:chgData name="Weifeng Xu" userId="e7aed605-a3dd-4d5a-a692-a87037af107b" providerId="ADAL" clId="{D735EA02-767D-4C9F-8AC7-2AD082872F07}" dt="2021-03-27T19:32:18.902" v="7758" actId="1036"/>
          <ac:spMkLst>
            <pc:docMk/>
            <pc:sldMk cId="3488387357" sldId="308"/>
            <ac:spMk id="31" creationId="{592DD8E5-F1D8-4996-8983-3C2C93804172}"/>
          </ac:spMkLst>
        </pc:spChg>
        <pc:spChg chg="add mod">
          <ac:chgData name="Weifeng Xu" userId="e7aed605-a3dd-4d5a-a692-a87037af107b" providerId="ADAL" clId="{D735EA02-767D-4C9F-8AC7-2AD082872F07}" dt="2021-03-27T19:31:02.486" v="7724" actId="14100"/>
          <ac:spMkLst>
            <pc:docMk/>
            <pc:sldMk cId="3488387357" sldId="308"/>
            <ac:spMk id="80" creationId="{4DEF24E4-DB24-45F6-AAC5-504A8B432B9E}"/>
          </ac:spMkLst>
        </pc:spChg>
        <pc:spChg chg="add mod ord">
          <ac:chgData name="Weifeng Xu" userId="e7aed605-a3dd-4d5a-a692-a87037af107b" providerId="ADAL" clId="{D735EA02-767D-4C9F-8AC7-2AD082872F07}" dt="2021-03-27T19:35:46.767" v="7790" actId="14100"/>
          <ac:spMkLst>
            <pc:docMk/>
            <pc:sldMk cId="3488387357" sldId="308"/>
            <ac:spMk id="85" creationId="{17A27E64-C4A9-4741-8D90-7B0EBB253E22}"/>
          </ac:spMkLst>
        </pc:spChg>
        <pc:spChg chg="add mod">
          <ac:chgData name="Weifeng Xu" userId="e7aed605-a3dd-4d5a-a692-a87037af107b" providerId="ADAL" clId="{D735EA02-767D-4C9F-8AC7-2AD082872F07}" dt="2021-03-28T13:10:59.047" v="7837" actId="21"/>
          <ac:spMkLst>
            <pc:docMk/>
            <pc:sldMk cId="3488387357" sldId="308"/>
            <ac:spMk id="86" creationId="{C7ECF1C5-2D6D-4F2C-8123-5D51354E8FF8}"/>
          </ac:spMkLst>
        </pc:spChg>
        <pc:spChg chg="add mod ord">
          <ac:chgData name="Weifeng Xu" userId="e7aed605-a3dd-4d5a-a692-a87037af107b" providerId="ADAL" clId="{D735EA02-767D-4C9F-8AC7-2AD082872F07}" dt="2021-03-27T19:35:49.404" v="7791" actId="14100"/>
          <ac:spMkLst>
            <pc:docMk/>
            <pc:sldMk cId="3488387357" sldId="308"/>
            <ac:spMk id="87" creationId="{289D8471-C17D-493F-825E-843A1BB84C8D}"/>
          </ac:spMkLst>
        </pc:spChg>
        <pc:cxnChg chg="add mod">
          <ac:chgData name="Weifeng Xu" userId="e7aed605-a3dd-4d5a-a692-a87037af107b" providerId="ADAL" clId="{D735EA02-767D-4C9F-8AC7-2AD082872F07}" dt="2021-03-27T19:30:31.465" v="7720" actId="1036"/>
          <ac:cxnSpMkLst>
            <pc:docMk/>
            <pc:sldMk cId="3488387357" sldId="308"/>
            <ac:cxnSpMk id="12" creationId="{70928D43-6E23-424F-9F52-736878BCAECC}"/>
          </ac:cxnSpMkLst>
        </pc:cxnChg>
        <pc:cxnChg chg="add mod">
          <ac:chgData name="Weifeng Xu" userId="e7aed605-a3dd-4d5a-a692-a87037af107b" providerId="ADAL" clId="{D735EA02-767D-4C9F-8AC7-2AD082872F07}" dt="2021-03-27T19:28:32.570" v="7693" actId="1036"/>
          <ac:cxnSpMkLst>
            <pc:docMk/>
            <pc:sldMk cId="3488387357" sldId="308"/>
            <ac:cxnSpMk id="17" creationId="{AE1DD6BD-EB66-4138-B3D2-C33E5541E5AC}"/>
          </ac:cxnSpMkLst>
        </pc:cxnChg>
        <pc:cxnChg chg="add mod">
          <ac:chgData name="Weifeng Xu" userId="e7aed605-a3dd-4d5a-a692-a87037af107b" providerId="ADAL" clId="{D735EA02-767D-4C9F-8AC7-2AD082872F07}" dt="2021-03-27T19:28:15.203" v="7663" actId="1076"/>
          <ac:cxnSpMkLst>
            <pc:docMk/>
            <pc:sldMk cId="3488387357" sldId="308"/>
            <ac:cxnSpMk id="22" creationId="{F0CD218A-343A-4321-8C25-99FDACF49C3D}"/>
          </ac:cxnSpMkLst>
        </pc:cxnChg>
        <pc:cxnChg chg="add mod">
          <ac:chgData name="Weifeng Xu" userId="e7aed605-a3dd-4d5a-a692-a87037af107b" providerId="ADAL" clId="{D735EA02-767D-4C9F-8AC7-2AD082872F07}" dt="2021-03-27T19:31:17.662" v="7727" actId="14100"/>
          <ac:cxnSpMkLst>
            <pc:docMk/>
            <pc:sldMk cId="3488387357" sldId="308"/>
            <ac:cxnSpMk id="30" creationId="{DE68F723-96B8-48FF-A50A-8F6D93F6494E}"/>
          </ac:cxnSpMkLst>
        </pc:cxnChg>
        <pc:cxnChg chg="add mod">
          <ac:chgData name="Weifeng Xu" userId="e7aed605-a3dd-4d5a-a692-a87037af107b" providerId="ADAL" clId="{D735EA02-767D-4C9F-8AC7-2AD082872F07}" dt="2021-03-27T19:32:18.902" v="7758" actId="1036"/>
          <ac:cxnSpMkLst>
            <pc:docMk/>
            <pc:sldMk cId="3488387357" sldId="308"/>
            <ac:cxnSpMk id="33" creationId="{F30340C6-BE16-491C-8078-4C4AC9E7136F}"/>
          </ac:cxnSpMkLst>
        </pc:cxnChg>
        <pc:cxnChg chg="add mod">
          <ac:chgData name="Weifeng Xu" userId="e7aed605-a3dd-4d5a-a692-a87037af107b" providerId="ADAL" clId="{D735EA02-767D-4C9F-8AC7-2AD082872F07}" dt="2021-03-27T19:36:06.630" v="7792" actId="1076"/>
          <ac:cxnSpMkLst>
            <pc:docMk/>
            <pc:sldMk cId="3488387357" sldId="308"/>
            <ac:cxnSpMk id="35" creationId="{FCC517E3-5DE0-4A79-B262-8700BCF48CAF}"/>
          </ac:cxnSpMkLst>
        </pc:cxnChg>
        <pc:cxnChg chg="add del mod">
          <ac:chgData name="Weifeng Xu" userId="e7aed605-a3dd-4d5a-a692-a87037af107b" providerId="ADAL" clId="{D735EA02-767D-4C9F-8AC7-2AD082872F07}" dt="2021-03-27T19:37:01.444" v="7794" actId="478"/>
          <ac:cxnSpMkLst>
            <pc:docMk/>
            <pc:sldMk cId="3488387357" sldId="308"/>
            <ac:cxnSpMk id="37" creationId="{5911100D-F5C6-427D-8404-8B6085F17702}"/>
          </ac:cxnSpMkLst>
        </pc:cxnChg>
        <pc:cxnChg chg="add mod">
          <ac:chgData name="Weifeng Xu" userId="e7aed605-a3dd-4d5a-a692-a87037af107b" providerId="ADAL" clId="{D735EA02-767D-4C9F-8AC7-2AD082872F07}" dt="2021-03-27T19:37:13.165" v="7818" actId="14100"/>
          <ac:cxnSpMkLst>
            <pc:docMk/>
            <pc:sldMk cId="3488387357" sldId="308"/>
            <ac:cxnSpMk id="39" creationId="{2D782B82-5F16-43A6-A911-373D52192D2F}"/>
          </ac:cxnSpMkLst>
        </pc:cxnChg>
        <pc:cxnChg chg="add mod">
          <ac:chgData name="Weifeng Xu" userId="e7aed605-a3dd-4d5a-a692-a87037af107b" providerId="ADAL" clId="{D735EA02-767D-4C9F-8AC7-2AD082872F07}" dt="2021-03-27T19:37:23.993" v="7831" actId="1036"/>
          <ac:cxnSpMkLst>
            <pc:docMk/>
            <pc:sldMk cId="3488387357" sldId="308"/>
            <ac:cxnSpMk id="41" creationId="{28BCA5AB-E86E-43FC-8DD4-DFED22E9A3DD}"/>
          </ac:cxnSpMkLst>
        </pc:cxnChg>
        <pc:cxnChg chg="add">
          <ac:chgData name="Weifeng Xu" userId="e7aed605-a3dd-4d5a-a692-a87037af107b" providerId="ADAL" clId="{D735EA02-767D-4C9F-8AC7-2AD082872F07}" dt="2021-03-27T19:31:35.994" v="7729" actId="11529"/>
          <ac:cxnSpMkLst>
            <pc:docMk/>
            <pc:sldMk cId="3488387357" sldId="308"/>
            <ac:cxnSpMk id="84" creationId="{72D5BEF0-5208-44AB-936C-E43A8BA8CDE3}"/>
          </ac:cxnSpMkLst>
        </pc:cxnChg>
      </pc:sldChg>
      <pc:sldChg chg="addSp delSp modSp new mod ord modNotesTx">
        <pc:chgData name="Weifeng Xu" userId="e7aed605-a3dd-4d5a-a692-a87037af107b" providerId="ADAL" clId="{D735EA02-767D-4C9F-8AC7-2AD082872F07}" dt="2021-03-27T01:34:48.516" v="5662" actId="478"/>
        <pc:sldMkLst>
          <pc:docMk/>
          <pc:sldMk cId="480742978" sldId="309"/>
        </pc:sldMkLst>
        <pc:spChg chg="mod">
          <ac:chgData name="Weifeng Xu" userId="e7aed605-a3dd-4d5a-a692-a87037af107b" providerId="ADAL" clId="{D735EA02-767D-4C9F-8AC7-2AD082872F07}" dt="2021-03-26T20:52:09.629" v="5172" actId="20577"/>
          <ac:spMkLst>
            <pc:docMk/>
            <pc:sldMk cId="480742978" sldId="309"/>
            <ac:spMk id="2" creationId="{34E17507-0422-451E-A98C-A2A18A2CEAAD}"/>
          </ac:spMkLst>
        </pc:spChg>
        <pc:spChg chg="mod">
          <ac:chgData name="Weifeng Xu" userId="e7aed605-a3dd-4d5a-a692-a87037af107b" providerId="ADAL" clId="{D735EA02-767D-4C9F-8AC7-2AD082872F07}" dt="2021-03-27T01:33:43.814" v="5652" actId="14100"/>
          <ac:spMkLst>
            <pc:docMk/>
            <pc:sldMk cId="480742978" sldId="309"/>
            <ac:spMk id="3" creationId="{33A2566F-F859-4E84-BF61-D9B2952F8127}"/>
          </ac:spMkLst>
        </pc:spChg>
        <pc:spChg chg="add del mod">
          <ac:chgData name="Weifeng Xu" userId="e7aed605-a3dd-4d5a-a692-a87037af107b" providerId="ADAL" clId="{D735EA02-767D-4C9F-8AC7-2AD082872F07}" dt="2021-03-26T18:36:33.469" v="4545" actId="478"/>
          <ac:spMkLst>
            <pc:docMk/>
            <pc:sldMk cId="480742978" sldId="309"/>
            <ac:spMk id="4" creationId="{BF611C11-F051-43DB-99E8-8AA376DDB204}"/>
          </ac:spMkLst>
        </pc:spChg>
        <pc:picChg chg="add del mod">
          <ac:chgData name="Weifeng Xu" userId="e7aed605-a3dd-4d5a-a692-a87037af107b" providerId="ADAL" clId="{D735EA02-767D-4C9F-8AC7-2AD082872F07}" dt="2021-03-27T01:26:25.228" v="5643" actId="21"/>
          <ac:picMkLst>
            <pc:docMk/>
            <pc:sldMk cId="480742978" sldId="309"/>
            <ac:picMk id="5" creationId="{7E523929-0CE3-4667-A916-F59BB49F2A3E}"/>
          </ac:picMkLst>
        </pc:picChg>
        <pc:picChg chg="add del mod">
          <ac:chgData name="Weifeng Xu" userId="e7aed605-a3dd-4d5a-a692-a87037af107b" providerId="ADAL" clId="{D735EA02-767D-4C9F-8AC7-2AD082872F07}" dt="2021-03-26T18:37:14.596" v="4549" actId="478"/>
          <ac:picMkLst>
            <pc:docMk/>
            <pc:sldMk cId="480742978" sldId="309"/>
            <ac:picMk id="6" creationId="{9B1020B1-AB04-4D64-BE22-1EABA990BD3E}"/>
          </ac:picMkLst>
        </pc:picChg>
        <pc:picChg chg="add del mod">
          <ac:chgData name="Weifeng Xu" userId="e7aed605-a3dd-4d5a-a692-a87037af107b" providerId="ADAL" clId="{D735EA02-767D-4C9F-8AC7-2AD082872F07}" dt="2021-03-27T01:33:26.224" v="5649" actId="478"/>
          <ac:picMkLst>
            <pc:docMk/>
            <pc:sldMk cId="480742978" sldId="309"/>
            <ac:picMk id="8" creationId="{F08CC3B6-42DA-4886-86D3-2967E5BE01B0}"/>
          </ac:picMkLst>
        </pc:picChg>
        <pc:picChg chg="add del mod">
          <ac:chgData name="Weifeng Xu" userId="e7aed605-a3dd-4d5a-a692-a87037af107b" providerId="ADAL" clId="{D735EA02-767D-4C9F-8AC7-2AD082872F07}" dt="2021-03-27T01:34:48.516" v="5662" actId="478"/>
          <ac:picMkLst>
            <pc:docMk/>
            <pc:sldMk cId="480742978" sldId="309"/>
            <ac:picMk id="10" creationId="{5F25EAB3-D42C-4015-8134-4AAA2D35867F}"/>
          </ac:picMkLst>
        </pc:picChg>
        <pc:picChg chg="add del mod">
          <ac:chgData name="Weifeng Xu" userId="e7aed605-a3dd-4d5a-a692-a87037af107b" providerId="ADAL" clId="{D735EA02-767D-4C9F-8AC7-2AD082872F07}" dt="2021-03-27T01:34:47.705" v="5661"/>
          <ac:picMkLst>
            <pc:docMk/>
            <pc:sldMk cId="480742978" sldId="309"/>
            <ac:picMk id="11" creationId="{368F3F21-BECB-47FC-B960-E641DDEA6CB4}"/>
          </ac:picMkLst>
        </pc:picChg>
      </pc:sldChg>
      <pc:sldChg chg="addSp modSp new mod ord modNotesTx">
        <pc:chgData name="Weifeng Xu" userId="e7aed605-a3dd-4d5a-a692-a87037af107b" providerId="ADAL" clId="{D735EA02-767D-4C9F-8AC7-2AD082872F07}" dt="2021-03-28T15:22:07.702" v="8507" actId="6549"/>
        <pc:sldMkLst>
          <pc:docMk/>
          <pc:sldMk cId="1055632492" sldId="310"/>
        </pc:sldMkLst>
        <pc:spChg chg="mod">
          <ac:chgData name="Weifeng Xu" userId="e7aed605-a3dd-4d5a-a692-a87037af107b" providerId="ADAL" clId="{D735EA02-767D-4C9F-8AC7-2AD082872F07}" dt="2021-03-26T18:43:27.640" v="4556"/>
          <ac:spMkLst>
            <pc:docMk/>
            <pc:sldMk cId="1055632492" sldId="310"/>
            <ac:spMk id="2" creationId="{DF0CC7ED-14EC-40A9-8AF0-C6E1B2A62FF6}"/>
          </ac:spMkLst>
        </pc:spChg>
        <pc:spChg chg="mod">
          <ac:chgData name="Weifeng Xu" userId="e7aed605-a3dd-4d5a-a692-a87037af107b" providerId="ADAL" clId="{D735EA02-767D-4C9F-8AC7-2AD082872F07}" dt="2021-03-28T15:22:07.702" v="8507" actId="6549"/>
          <ac:spMkLst>
            <pc:docMk/>
            <pc:sldMk cId="1055632492" sldId="310"/>
            <ac:spMk id="3" creationId="{BF96D3DD-E9EC-4F6D-83F4-2A4214399FB3}"/>
          </ac:spMkLst>
        </pc:spChg>
        <pc:picChg chg="add mod">
          <ac:chgData name="Weifeng Xu" userId="e7aed605-a3dd-4d5a-a692-a87037af107b" providerId="ADAL" clId="{D735EA02-767D-4C9F-8AC7-2AD082872F07}" dt="2021-03-26T18:46:25.739" v="4573" actId="14100"/>
          <ac:picMkLst>
            <pc:docMk/>
            <pc:sldMk cId="1055632492" sldId="310"/>
            <ac:picMk id="5" creationId="{C5CC1B7B-C4B8-4F64-BBC7-CBD8F836BEC8}"/>
          </ac:picMkLst>
        </pc:picChg>
      </pc:sldChg>
      <pc:sldChg chg="addSp delSp modSp new mod modNotesTx">
        <pc:chgData name="Weifeng Xu" userId="e7aed605-a3dd-4d5a-a692-a87037af107b" providerId="ADAL" clId="{D735EA02-767D-4C9F-8AC7-2AD082872F07}" dt="2021-03-27T01:19:05.363" v="5558"/>
        <pc:sldMkLst>
          <pc:docMk/>
          <pc:sldMk cId="2731376887" sldId="311"/>
        </pc:sldMkLst>
        <pc:spChg chg="mod">
          <ac:chgData name="Weifeng Xu" userId="e7aed605-a3dd-4d5a-a692-a87037af107b" providerId="ADAL" clId="{D735EA02-767D-4C9F-8AC7-2AD082872F07}" dt="2021-03-27T01:19:05.363" v="5558"/>
          <ac:spMkLst>
            <pc:docMk/>
            <pc:sldMk cId="2731376887" sldId="311"/>
            <ac:spMk id="2" creationId="{DC84077B-DB44-4B76-AF2F-2416DBE8DE64}"/>
          </ac:spMkLst>
        </pc:spChg>
        <pc:spChg chg="mod">
          <ac:chgData name="Weifeng Xu" userId="e7aed605-a3dd-4d5a-a692-a87037af107b" providerId="ADAL" clId="{D735EA02-767D-4C9F-8AC7-2AD082872F07}" dt="2021-03-26T20:40:25.344" v="4968" actId="108"/>
          <ac:spMkLst>
            <pc:docMk/>
            <pc:sldMk cId="2731376887" sldId="311"/>
            <ac:spMk id="3" creationId="{7F975A5B-653C-4393-B4B2-C8D4F1342784}"/>
          </ac:spMkLst>
        </pc:spChg>
        <pc:picChg chg="add del mod">
          <ac:chgData name="Weifeng Xu" userId="e7aed605-a3dd-4d5a-a692-a87037af107b" providerId="ADAL" clId="{D735EA02-767D-4C9F-8AC7-2AD082872F07}" dt="2021-03-26T20:02:13.425" v="4870" actId="478"/>
          <ac:picMkLst>
            <pc:docMk/>
            <pc:sldMk cId="2731376887" sldId="311"/>
            <ac:picMk id="4" creationId="{C72513B0-A981-495A-9497-48D0E971037F}"/>
          </ac:picMkLst>
        </pc:picChg>
        <pc:picChg chg="add mod">
          <ac:chgData name="Weifeng Xu" userId="e7aed605-a3dd-4d5a-a692-a87037af107b" providerId="ADAL" clId="{D735EA02-767D-4C9F-8AC7-2AD082872F07}" dt="2021-03-26T20:05:45.900" v="4935" actId="14100"/>
          <ac:picMkLst>
            <pc:docMk/>
            <pc:sldMk cId="2731376887" sldId="311"/>
            <ac:picMk id="5" creationId="{FAE032F4-D351-4323-9E40-EB88EE57A9A6}"/>
          </ac:picMkLst>
        </pc:picChg>
      </pc:sldChg>
      <pc:sldChg chg="addSp delSp modSp new mod modClrScheme chgLayout">
        <pc:chgData name="Weifeng Xu" userId="e7aed605-a3dd-4d5a-a692-a87037af107b" providerId="ADAL" clId="{D735EA02-767D-4C9F-8AC7-2AD082872F07}" dt="2021-03-26T20:56:30.699" v="5219" actId="20577"/>
        <pc:sldMkLst>
          <pc:docMk/>
          <pc:sldMk cId="50387248" sldId="312"/>
        </pc:sldMkLst>
        <pc:spChg chg="mod ord">
          <ac:chgData name="Weifeng Xu" userId="e7aed605-a3dd-4d5a-a692-a87037af107b" providerId="ADAL" clId="{D735EA02-767D-4C9F-8AC7-2AD082872F07}" dt="2021-03-26T20:56:30.699" v="5219" actId="20577"/>
          <ac:spMkLst>
            <pc:docMk/>
            <pc:sldMk cId="50387248" sldId="312"/>
            <ac:spMk id="2" creationId="{34A6D871-3649-49C7-AC4E-024D63AFB17F}"/>
          </ac:spMkLst>
        </pc:spChg>
        <pc:spChg chg="del">
          <ac:chgData name="Weifeng Xu" userId="e7aed605-a3dd-4d5a-a692-a87037af107b" providerId="ADAL" clId="{D735EA02-767D-4C9F-8AC7-2AD082872F07}" dt="2021-03-26T19:13:15.184" v="4711" actId="700"/>
          <ac:spMkLst>
            <pc:docMk/>
            <pc:sldMk cId="50387248" sldId="312"/>
            <ac:spMk id="3" creationId="{A371C496-3F48-4B6B-9CB0-061DEE229DF1}"/>
          </ac:spMkLst>
        </pc:spChg>
        <pc:spChg chg="add del mod">
          <ac:chgData name="Weifeng Xu" userId="e7aed605-a3dd-4d5a-a692-a87037af107b" providerId="ADAL" clId="{D735EA02-767D-4C9F-8AC7-2AD082872F07}" dt="2021-03-26T20:51:45.436" v="5156" actId="478"/>
          <ac:spMkLst>
            <pc:docMk/>
            <pc:sldMk cId="50387248" sldId="312"/>
            <ac:spMk id="10" creationId="{B08F094C-A307-4C28-A8C2-861CDDDC73B3}"/>
          </ac:spMkLst>
        </pc:spChg>
        <pc:picChg chg="add del mod">
          <ac:chgData name="Weifeng Xu" userId="e7aed605-a3dd-4d5a-a692-a87037af107b" providerId="ADAL" clId="{D735EA02-767D-4C9F-8AC7-2AD082872F07}" dt="2021-03-26T19:13:32.477" v="4717" actId="22"/>
          <ac:picMkLst>
            <pc:docMk/>
            <pc:sldMk cId="50387248" sldId="312"/>
            <ac:picMk id="5" creationId="{B4FEB417-0F28-4D6F-8FC5-2BE192A7101A}"/>
          </ac:picMkLst>
        </pc:picChg>
        <pc:picChg chg="add del mod">
          <ac:chgData name="Weifeng Xu" userId="e7aed605-a3dd-4d5a-a692-a87037af107b" providerId="ADAL" clId="{D735EA02-767D-4C9F-8AC7-2AD082872F07}" dt="2021-03-26T20:47:35.682" v="5023" actId="478"/>
          <ac:picMkLst>
            <pc:docMk/>
            <pc:sldMk cId="50387248" sldId="312"/>
            <ac:picMk id="7" creationId="{21FBFE1B-B911-438C-B0C5-A91775521E1F}"/>
          </ac:picMkLst>
        </pc:picChg>
        <pc:picChg chg="add mod">
          <ac:chgData name="Weifeng Xu" userId="e7aed605-a3dd-4d5a-a692-a87037af107b" providerId="ADAL" clId="{D735EA02-767D-4C9F-8AC7-2AD082872F07}" dt="2021-03-26T20:51:48.726" v="5157" actId="14100"/>
          <ac:picMkLst>
            <pc:docMk/>
            <pc:sldMk cId="50387248" sldId="312"/>
            <ac:picMk id="7170" creationId="{9366ADE5-FF03-435C-BE81-C0725B0C1EB5}"/>
          </ac:picMkLst>
        </pc:picChg>
      </pc:sldChg>
      <pc:sldChg chg="modSp new mod">
        <pc:chgData name="Weifeng Xu" userId="e7aed605-a3dd-4d5a-a692-a87037af107b" providerId="ADAL" clId="{D735EA02-767D-4C9F-8AC7-2AD082872F07}" dt="2021-03-27T02:09:04.511" v="5910" actId="114"/>
        <pc:sldMkLst>
          <pc:docMk/>
          <pc:sldMk cId="1862873749" sldId="313"/>
        </pc:sldMkLst>
        <pc:spChg chg="mod">
          <ac:chgData name="Weifeng Xu" userId="e7aed605-a3dd-4d5a-a692-a87037af107b" providerId="ADAL" clId="{D735EA02-767D-4C9F-8AC7-2AD082872F07}" dt="2021-03-26T19:43:05.786" v="4786"/>
          <ac:spMkLst>
            <pc:docMk/>
            <pc:sldMk cId="1862873749" sldId="313"/>
            <ac:spMk id="2" creationId="{D4541CE1-ED6B-4E88-82DC-8A2ED498F9E3}"/>
          </ac:spMkLst>
        </pc:spChg>
        <pc:spChg chg="mod">
          <ac:chgData name="Weifeng Xu" userId="e7aed605-a3dd-4d5a-a692-a87037af107b" providerId="ADAL" clId="{D735EA02-767D-4C9F-8AC7-2AD082872F07}" dt="2021-03-27T02:09:04.511" v="5910" actId="114"/>
          <ac:spMkLst>
            <pc:docMk/>
            <pc:sldMk cId="1862873749" sldId="313"/>
            <ac:spMk id="3" creationId="{F99B0C55-175E-44FD-A214-CFB854B98E16}"/>
          </ac:spMkLst>
        </pc:spChg>
      </pc:sldChg>
      <pc:sldChg chg="modSp new mod">
        <pc:chgData name="Weifeng Xu" userId="e7aed605-a3dd-4d5a-a692-a87037af107b" providerId="ADAL" clId="{D735EA02-767D-4C9F-8AC7-2AD082872F07}" dt="2021-03-27T00:50:31.183" v="5381" actId="20577"/>
        <pc:sldMkLst>
          <pc:docMk/>
          <pc:sldMk cId="2836518308" sldId="314"/>
        </pc:sldMkLst>
        <pc:spChg chg="mod">
          <ac:chgData name="Weifeng Xu" userId="e7aed605-a3dd-4d5a-a692-a87037af107b" providerId="ADAL" clId="{D735EA02-767D-4C9F-8AC7-2AD082872F07}" dt="2021-03-26T19:44:08.009" v="4794"/>
          <ac:spMkLst>
            <pc:docMk/>
            <pc:sldMk cId="2836518308" sldId="314"/>
            <ac:spMk id="2" creationId="{55FF886D-B7D6-4BF7-9579-78DE5AE26190}"/>
          </ac:spMkLst>
        </pc:spChg>
        <pc:spChg chg="mod">
          <ac:chgData name="Weifeng Xu" userId="e7aed605-a3dd-4d5a-a692-a87037af107b" providerId="ADAL" clId="{D735EA02-767D-4C9F-8AC7-2AD082872F07}" dt="2021-03-27T00:50:31.183" v="5381" actId="20577"/>
          <ac:spMkLst>
            <pc:docMk/>
            <pc:sldMk cId="2836518308" sldId="314"/>
            <ac:spMk id="3" creationId="{FFFF6C48-3C06-46D2-B47A-D1CAF9FC1A79}"/>
          </ac:spMkLst>
        </pc:spChg>
      </pc:sldChg>
      <pc:sldChg chg="addSp delSp modSp new mod modClrScheme chgLayout">
        <pc:chgData name="Weifeng Xu" userId="e7aed605-a3dd-4d5a-a692-a87037af107b" providerId="ADAL" clId="{D735EA02-767D-4C9F-8AC7-2AD082872F07}" dt="2021-03-27T01:22:17.152" v="5576" actId="20577"/>
        <pc:sldMkLst>
          <pc:docMk/>
          <pc:sldMk cId="2480736124" sldId="315"/>
        </pc:sldMkLst>
        <pc:spChg chg="del">
          <ac:chgData name="Weifeng Xu" userId="e7aed605-a3dd-4d5a-a692-a87037af107b" providerId="ADAL" clId="{D735EA02-767D-4C9F-8AC7-2AD082872F07}" dt="2021-03-26T20:42:31.224" v="4974" actId="700"/>
          <ac:spMkLst>
            <pc:docMk/>
            <pc:sldMk cId="2480736124" sldId="315"/>
            <ac:spMk id="2" creationId="{3C845870-A69F-4DC0-96F7-B831EE0B2CB5}"/>
          </ac:spMkLst>
        </pc:spChg>
        <pc:spChg chg="del">
          <ac:chgData name="Weifeng Xu" userId="e7aed605-a3dd-4d5a-a692-a87037af107b" providerId="ADAL" clId="{D735EA02-767D-4C9F-8AC7-2AD082872F07}" dt="2021-03-26T20:42:31.224" v="4974" actId="700"/>
          <ac:spMkLst>
            <pc:docMk/>
            <pc:sldMk cId="2480736124" sldId="315"/>
            <ac:spMk id="3" creationId="{59935F19-BB40-4CB8-8B55-57CA5DCDAA6A}"/>
          </ac:spMkLst>
        </pc:spChg>
        <pc:spChg chg="add mod ord">
          <ac:chgData name="Weifeng Xu" userId="e7aed605-a3dd-4d5a-a692-a87037af107b" providerId="ADAL" clId="{D735EA02-767D-4C9F-8AC7-2AD082872F07}" dt="2021-03-27T01:22:17.152" v="5576" actId="20577"/>
          <ac:spMkLst>
            <pc:docMk/>
            <pc:sldMk cId="2480736124" sldId="315"/>
            <ac:spMk id="4" creationId="{860498EC-5970-4661-BF41-8D4BE7372EA4}"/>
          </ac:spMkLst>
        </pc:spChg>
        <pc:spChg chg="add mod">
          <ac:chgData name="Weifeng Xu" userId="e7aed605-a3dd-4d5a-a692-a87037af107b" providerId="ADAL" clId="{D735EA02-767D-4C9F-8AC7-2AD082872F07}" dt="2021-03-26T20:45:37.290" v="5011" actId="1076"/>
          <ac:spMkLst>
            <pc:docMk/>
            <pc:sldMk cId="2480736124" sldId="315"/>
            <ac:spMk id="6" creationId="{D3987D54-6EC1-40A7-BAF3-282032A29C29}"/>
          </ac:spMkLst>
        </pc:spChg>
        <pc:spChg chg="add mod">
          <ac:chgData name="Weifeng Xu" userId="e7aed605-a3dd-4d5a-a692-a87037af107b" providerId="ADAL" clId="{D735EA02-767D-4C9F-8AC7-2AD082872F07}" dt="2021-03-26T20:46:21.898" v="5017" actId="1076"/>
          <ac:spMkLst>
            <pc:docMk/>
            <pc:sldMk cId="2480736124" sldId="315"/>
            <ac:spMk id="8" creationId="{D3DC5077-107E-4034-912C-7E9B5B217A36}"/>
          </ac:spMkLst>
        </pc:spChg>
        <pc:picChg chg="add mod">
          <ac:chgData name="Weifeng Xu" userId="e7aed605-a3dd-4d5a-a692-a87037af107b" providerId="ADAL" clId="{D735EA02-767D-4C9F-8AC7-2AD082872F07}" dt="2021-03-26T20:44:27.654" v="4980" actId="1076"/>
          <ac:picMkLst>
            <pc:docMk/>
            <pc:sldMk cId="2480736124" sldId="315"/>
            <ac:picMk id="5" creationId="{C4004295-F478-4715-AA2D-FBF83AA5558A}"/>
          </ac:picMkLst>
        </pc:picChg>
        <pc:picChg chg="add mod">
          <ac:chgData name="Weifeng Xu" userId="e7aed605-a3dd-4d5a-a692-a87037af107b" providerId="ADAL" clId="{D735EA02-767D-4C9F-8AC7-2AD082872F07}" dt="2021-03-26T20:45:52.709" v="5014" actId="1076"/>
          <ac:picMkLst>
            <pc:docMk/>
            <pc:sldMk cId="2480736124" sldId="315"/>
            <ac:picMk id="5122" creationId="{E44ADCFD-FAC1-47BC-B13E-F7276E8D6793}"/>
          </ac:picMkLst>
        </pc:picChg>
      </pc:sldChg>
      <pc:sldChg chg="addSp delSp modSp add mod">
        <pc:chgData name="Weifeng Xu" userId="e7aed605-a3dd-4d5a-a692-a87037af107b" providerId="ADAL" clId="{D735EA02-767D-4C9F-8AC7-2AD082872F07}" dt="2021-03-27T01:13:39.552" v="5552" actId="20577"/>
        <pc:sldMkLst>
          <pc:docMk/>
          <pc:sldMk cId="259462740" sldId="316"/>
        </pc:sldMkLst>
        <pc:spChg chg="mod">
          <ac:chgData name="Weifeng Xu" userId="e7aed605-a3dd-4d5a-a692-a87037af107b" providerId="ADAL" clId="{D735EA02-767D-4C9F-8AC7-2AD082872F07}" dt="2021-03-27T01:06:23.649" v="5451" actId="20577"/>
          <ac:spMkLst>
            <pc:docMk/>
            <pc:sldMk cId="259462740" sldId="316"/>
            <ac:spMk id="2" creationId="{DC84077B-DB44-4B76-AF2F-2416DBE8DE64}"/>
          </ac:spMkLst>
        </pc:spChg>
        <pc:spChg chg="mod">
          <ac:chgData name="Weifeng Xu" userId="e7aed605-a3dd-4d5a-a692-a87037af107b" providerId="ADAL" clId="{D735EA02-767D-4C9F-8AC7-2AD082872F07}" dt="2021-03-27T01:13:08.294" v="5531" actId="14100"/>
          <ac:spMkLst>
            <pc:docMk/>
            <pc:sldMk cId="259462740" sldId="316"/>
            <ac:spMk id="3" creationId="{7F975A5B-653C-4393-B4B2-C8D4F1342784}"/>
          </ac:spMkLst>
        </pc:spChg>
        <pc:spChg chg="add mod">
          <ac:chgData name="Weifeng Xu" userId="e7aed605-a3dd-4d5a-a692-a87037af107b" providerId="ADAL" clId="{D735EA02-767D-4C9F-8AC7-2AD082872F07}" dt="2021-03-27T01:13:39.552" v="5552" actId="20577"/>
          <ac:spMkLst>
            <pc:docMk/>
            <pc:sldMk cId="259462740" sldId="316"/>
            <ac:spMk id="17" creationId="{56BD2AC6-483D-4861-9C09-08EFC5C430CD}"/>
          </ac:spMkLst>
        </pc:spChg>
        <pc:picChg chg="del">
          <ac:chgData name="Weifeng Xu" userId="e7aed605-a3dd-4d5a-a692-a87037af107b" providerId="ADAL" clId="{D735EA02-767D-4C9F-8AC7-2AD082872F07}" dt="2021-03-26T20:38:46.650" v="4955" actId="478"/>
          <ac:picMkLst>
            <pc:docMk/>
            <pc:sldMk cId="259462740" sldId="316"/>
            <ac:picMk id="4" creationId="{C72513B0-A981-495A-9497-48D0E971037F}"/>
          </ac:picMkLst>
        </pc:picChg>
        <pc:picChg chg="add del mod">
          <ac:chgData name="Weifeng Xu" userId="e7aed605-a3dd-4d5a-a692-a87037af107b" providerId="ADAL" clId="{D735EA02-767D-4C9F-8AC7-2AD082872F07}" dt="2021-03-27T01:06:27.975" v="5452" actId="478"/>
          <ac:picMkLst>
            <pc:docMk/>
            <pc:sldMk cId="259462740" sldId="316"/>
            <ac:picMk id="5" creationId="{968628A1-2C67-41B8-BB6A-E142D54F059C}"/>
          </ac:picMkLst>
        </pc:picChg>
        <pc:picChg chg="add mod">
          <ac:chgData name="Weifeng Xu" userId="e7aed605-a3dd-4d5a-a692-a87037af107b" providerId="ADAL" clId="{D735EA02-767D-4C9F-8AC7-2AD082872F07}" dt="2021-03-27T01:12:36.915" v="5522" actId="1076"/>
          <ac:picMkLst>
            <pc:docMk/>
            <pc:sldMk cId="259462740" sldId="316"/>
            <ac:picMk id="7" creationId="{D0774A81-5B07-4D80-81D2-F178303EE157}"/>
          </ac:picMkLst>
        </pc:picChg>
        <pc:picChg chg="add mod">
          <ac:chgData name="Weifeng Xu" userId="e7aed605-a3dd-4d5a-a692-a87037af107b" providerId="ADAL" clId="{D735EA02-767D-4C9F-8AC7-2AD082872F07}" dt="2021-03-27T01:12:37.786" v="5523" actId="1076"/>
          <ac:picMkLst>
            <pc:docMk/>
            <pc:sldMk cId="259462740" sldId="316"/>
            <ac:picMk id="9" creationId="{A464A95C-BA73-4651-97A2-88A9AFC98CFD}"/>
          </ac:picMkLst>
        </pc:picChg>
        <pc:picChg chg="add mod">
          <ac:chgData name="Weifeng Xu" userId="e7aed605-a3dd-4d5a-a692-a87037af107b" providerId="ADAL" clId="{D735EA02-767D-4C9F-8AC7-2AD082872F07}" dt="2021-03-27T01:12:39.679" v="5524" actId="1076"/>
          <ac:picMkLst>
            <pc:docMk/>
            <pc:sldMk cId="259462740" sldId="316"/>
            <ac:picMk id="11" creationId="{FD16155D-F02A-49E9-B6CB-85A13C173603}"/>
          </ac:picMkLst>
        </pc:picChg>
        <pc:picChg chg="add mod">
          <ac:chgData name="Weifeng Xu" userId="e7aed605-a3dd-4d5a-a692-a87037af107b" providerId="ADAL" clId="{D735EA02-767D-4C9F-8AC7-2AD082872F07}" dt="2021-03-27T01:13:13.208" v="5533" actId="14100"/>
          <ac:picMkLst>
            <pc:docMk/>
            <pc:sldMk cId="259462740" sldId="316"/>
            <ac:picMk id="13" creationId="{AA28AD66-599D-404C-9C42-1AAB5948FE76}"/>
          </ac:picMkLst>
        </pc:picChg>
        <pc:cxnChg chg="add">
          <ac:chgData name="Weifeng Xu" userId="e7aed605-a3dd-4d5a-a692-a87037af107b" providerId="ADAL" clId="{D735EA02-767D-4C9F-8AC7-2AD082872F07}" dt="2021-03-27T01:13:18.005" v="5534" actId="11529"/>
          <ac:cxnSpMkLst>
            <pc:docMk/>
            <pc:sldMk cId="259462740" sldId="316"/>
            <ac:cxnSpMk id="15" creationId="{52836DC8-9E38-4F42-9630-B764710C4C73}"/>
          </ac:cxnSpMkLst>
        </pc:cxnChg>
      </pc:sldChg>
      <pc:sldChg chg="addSp delSp modSp new mod ord setBg modClrScheme chgLayout">
        <pc:chgData name="Weifeng Xu" userId="e7aed605-a3dd-4d5a-a692-a87037af107b" providerId="ADAL" clId="{D735EA02-767D-4C9F-8AC7-2AD082872F07}" dt="2021-03-27T01:42:08.459" v="5696" actId="26606"/>
        <pc:sldMkLst>
          <pc:docMk/>
          <pc:sldMk cId="270254949" sldId="317"/>
        </pc:sldMkLst>
        <pc:spChg chg="del mod ord">
          <ac:chgData name="Weifeng Xu" userId="e7aed605-a3dd-4d5a-a692-a87037af107b" providerId="ADAL" clId="{D735EA02-767D-4C9F-8AC7-2AD082872F07}" dt="2021-03-27T01:26:42.995" v="5644" actId="700"/>
          <ac:spMkLst>
            <pc:docMk/>
            <pc:sldMk cId="270254949" sldId="317"/>
            <ac:spMk id="2" creationId="{570F3EC6-104D-4666-8C78-308615FAB857}"/>
          </ac:spMkLst>
        </pc:spChg>
        <pc:spChg chg="del">
          <ac:chgData name="Weifeng Xu" userId="e7aed605-a3dd-4d5a-a692-a87037af107b" providerId="ADAL" clId="{D735EA02-767D-4C9F-8AC7-2AD082872F07}" dt="2021-03-27T01:26:42.995" v="5644" actId="700"/>
          <ac:spMkLst>
            <pc:docMk/>
            <pc:sldMk cId="270254949" sldId="317"/>
            <ac:spMk id="3" creationId="{40BE3F3B-2800-44CB-8834-3821BA7F6D2B}"/>
          </ac:spMkLst>
        </pc:spChg>
        <pc:spChg chg="add del mod ord">
          <ac:chgData name="Weifeng Xu" userId="e7aed605-a3dd-4d5a-a692-a87037af107b" providerId="ADAL" clId="{D735EA02-767D-4C9F-8AC7-2AD082872F07}" dt="2021-03-27T01:42:05.433" v="5695" actId="700"/>
          <ac:spMkLst>
            <pc:docMk/>
            <pc:sldMk cId="270254949" sldId="317"/>
            <ac:spMk id="4" creationId="{23A991DE-9E60-4ED5-BE14-764E818211F4}"/>
          </ac:spMkLst>
        </pc:spChg>
        <pc:picChg chg="add mod">
          <ac:chgData name="Weifeng Xu" userId="e7aed605-a3dd-4d5a-a692-a87037af107b" providerId="ADAL" clId="{D735EA02-767D-4C9F-8AC7-2AD082872F07}" dt="2021-03-27T01:42:08.459" v="5696" actId="26606"/>
          <ac:picMkLst>
            <pc:docMk/>
            <pc:sldMk cId="270254949" sldId="317"/>
            <ac:picMk id="5" creationId="{A3C116DA-BF20-4C71-ADBE-E068A438759E}"/>
          </ac:picMkLst>
        </pc:picChg>
      </pc:sldChg>
      <pc:sldChg chg="addSp delSp modSp new mod modClrScheme chgLayout">
        <pc:chgData name="Weifeng Xu" userId="e7aed605-a3dd-4d5a-a692-a87037af107b" providerId="ADAL" clId="{D735EA02-767D-4C9F-8AC7-2AD082872F07}" dt="2021-03-27T01:39:34.119" v="5681" actId="1582"/>
        <pc:sldMkLst>
          <pc:docMk/>
          <pc:sldMk cId="1559449369" sldId="318"/>
        </pc:sldMkLst>
        <pc:spChg chg="mod ord">
          <ac:chgData name="Weifeng Xu" userId="e7aed605-a3dd-4d5a-a692-a87037af107b" providerId="ADAL" clId="{D735EA02-767D-4C9F-8AC7-2AD082872F07}" dt="2021-03-27T01:37:46.687" v="5678" actId="6549"/>
          <ac:spMkLst>
            <pc:docMk/>
            <pc:sldMk cId="1559449369" sldId="318"/>
            <ac:spMk id="2" creationId="{FCB9CDE4-4726-482D-87BD-E4307BAAC78E}"/>
          </ac:spMkLst>
        </pc:spChg>
        <pc:spChg chg="del">
          <ac:chgData name="Weifeng Xu" userId="e7aed605-a3dd-4d5a-a692-a87037af107b" providerId="ADAL" clId="{D735EA02-767D-4C9F-8AC7-2AD082872F07}" dt="2021-03-26T20:56:41.060" v="5220" actId="700"/>
          <ac:spMkLst>
            <pc:docMk/>
            <pc:sldMk cId="1559449369" sldId="318"/>
            <ac:spMk id="3" creationId="{5B059A72-7542-48F4-A9AB-3C4AEBE08A8E}"/>
          </ac:spMkLst>
        </pc:spChg>
        <pc:picChg chg="add mod">
          <ac:chgData name="Weifeng Xu" userId="e7aed605-a3dd-4d5a-a692-a87037af107b" providerId="ADAL" clId="{D735EA02-767D-4C9F-8AC7-2AD082872F07}" dt="2021-03-27T01:37:48.973" v="5679" actId="1076"/>
          <ac:picMkLst>
            <pc:docMk/>
            <pc:sldMk cId="1559449369" sldId="318"/>
            <ac:picMk id="5" creationId="{0EDB8534-A810-4D15-8A85-ACB6F6E1A225}"/>
          </ac:picMkLst>
        </pc:picChg>
        <pc:picChg chg="add mod">
          <ac:chgData name="Weifeng Xu" userId="e7aed605-a3dd-4d5a-a692-a87037af107b" providerId="ADAL" clId="{D735EA02-767D-4C9F-8AC7-2AD082872F07}" dt="2021-03-27T01:37:02.885" v="5674" actId="1076"/>
          <ac:picMkLst>
            <pc:docMk/>
            <pc:sldMk cId="1559449369" sldId="318"/>
            <ac:picMk id="7" creationId="{C14101A7-E9B1-40E8-859A-8FDB930CDC11}"/>
          </ac:picMkLst>
        </pc:picChg>
        <pc:picChg chg="add del mod">
          <ac:chgData name="Weifeng Xu" userId="e7aed605-a3dd-4d5a-a692-a87037af107b" providerId="ADAL" clId="{D735EA02-767D-4C9F-8AC7-2AD082872F07}" dt="2021-03-27T01:34:22.669" v="5656" actId="21"/>
          <ac:picMkLst>
            <pc:docMk/>
            <pc:sldMk cId="1559449369" sldId="318"/>
            <ac:picMk id="8194" creationId="{A5B1095D-8B5E-4EBA-90E0-6EE6AF8AEEE4}"/>
          </ac:picMkLst>
        </pc:picChg>
        <pc:picChg chg="add mod">
          <ac:chgData name="Weifeng Xu" userId="e7aed605-a3dd-4d5a-a692-a87037af107b" providerId="ADAL" clId="{D735EA02-767D-4C9F-8AC7-2AD082872F07}" dt="2021-03-27T01:37:02.083" v="5673" actId="1076"/>
          <ac:picMkLst>
            <pc:docMk/>
            <pc:sldMk cId="1559449369" sldId="318"/>
            <ac:picMk id="8196" creationId="{05247B96-14E3-49D7-9CD8-EE6B3B60C5E0}"/>
          </ac:picMkLst>
        </pc:picChg>
        <pc:cxnChg chg="add mod">
          <ac:chgData name="Weifeng Xu" userId="e7aed605-a3dd-4d5a-a692-a87037af107b" providerId="ADAL" clId="{D735EA02-767D-4C9F-8AC7-2AD082872F07}" dt="2021-03-27T01:39:28.794" v="5680" actId="1582"/>
          <ac:cxnSpMkLst>
            <pc:docMk/>
            <pc:sldMk cId="1559449369" sldId="318"/>
            <ac:cxnSpMk id="9" creationId="{C7858932-F0FA-4ECE-B703-34989C380B4A}"/>
          </ac:cxnSpMkLst>
        </pc:cxnChg>
        <pc:cxnChg chg="add mod">
          <ac:chgData name="Weifeng Xu" userId="e7aed605-a3dd-4d5a-a692-a87037af107b" providerId="ADAL" clId="{D735EA02-767D-4C9F-8AC7-2AD082872F07}" dt="2021-03-27T01:39:34.119" v="5681" actId="1582"/>
          <ac:cxnSpMkLst>
            <pc:docMk/>
            <pc:sldMk cId="1559449369" sldId="318"/>
            <ac:cxnSpMk id="11" creationId="{2DAE07EB-EE9E-4F6A-BEDD-7291353A4E06}"/>
          </ac:cxnSpMkLst>
        </pc:cxnChg>
      </pc:sldChg>
      <pc:sldChg chg="addSp delSp modSp new mod modClrScheme chgLayout">
        <pc:chgData name="Weifeng Xu" userId="e7aed605-a3dd-4d5a-a692-a87037af107b" providerId="ADAL" clId="{D735EA02-767D-4C9F-8AC7-2AD082872F07}" dt="2021-03-27T01:56:00.019" v="5735" actId="21"/>
        <pc:sldMkLst>
          <pc:docMk/>
          <pc:sldMk cId="279252512" sldId="319"/>
        </pc:sldMkLst>
        <pc:spChg chg="mod ord">
          <ac:chgData name="Weifeng Xu" userId="e7aed605-a3dd-4d5a-a692-a87037af107b" providerId="ADAL" clId="{D735EA02-767D-4C9F-8AC7-2AD082872F07}" dt="2021-03-27T01:40:55.153" v="5688" actId="20577"/>
          <ac:spMkLst>
            <pc:docMk/>
            <pc:sldMk cId="279252512" sldId="319"/>
            <ac:spMk id="2" creationId="{71EB0AF6-CEF7-4B52-A93E-4FE6197F15C6}"/>
          </ac:spMkLst>
        </pc:spChg>
        <pc:spChg chg="add mod ord">
          <ac:chgData name="Weifeng Xu" userId="e7aed605-a3dd-4d5a-a692-a87037af107b" providerId="ADAL" clId="{D735EA02-767D-4C9F-8AC7-2AD082872F07}" dt="2021-03-27T01:56:00.019" v="5735" actId="21"/>
          <ac:spMkLst>
            <pc:docMk/>
            <pc:sldMk cId="279252512" sldId="319"/>
            <ac:spMk id="3" creationId="{BC0D3F8E-E1DB-4F98-AE8C-331DBC9EEEC5}"/>
          </ac:spMkLst>
        </pc:spChg>
        <pc:spChg chg="add del">
          <ac:chgData name="Weifeng Xu" userId="e7aed605-a3dd-4d5a-a692-a87037af107b" providerId="ADAL" clId="{D735EA02-767D-4C9F-8AC7-2AD082872F07}" dt="2021-03-27T01:54:15.206" v="5700" actId="22"/>
          <ac:spMkLst>
            <pc:docMk/>
            <pc:sldMk cId="279252512" sldId="319"/>
            <ac:spMk id="5" creationId="{FFB64A38-2878-45D4-A5A4-7FF9813910E7}"/>
          </ac:spMkLst>
        </pc:spChg>
      </pc:sldChg>
      <pc:sldChg chg="add del">
        <pc:chgData name="Weifeng Xu" userId="e7aed605-a3dd-4d5a-a692-a87037af107b" providerId="ADAL" clId="{D735EA02-767D-4C9F-8AC7-2AD082872F07}" dt="2021-03-27T01:18:08.929" v="5555" actId="47"/>
        <pc:sldMkLst>
          <pc:docMk/>
          <pc:sldMk cId="1490848918" sldId="320"/>
        </pc:sldMkLst>
      </pc:sldChg>
      <pc:sldChg chg="addSp modSp new mod">
        <pc:chgData name="Weifeng Xu" userId="e7aed605-a3dd-4d5a-a692-a87037af107b" providerId="ADAL" clId="{D735EA02-767D-4C9F-8AC7-2AD082872F07}" dt="2021-03-28T15:23:00.162" v="8509" actId="14100"/>
        <pc:sldMkLst>
          <pc:docMk/>
          <pc:sldMk cId="3806386348" sldId="321"/>
        </pc:sldMkLst>
        <pc:spChg chg="mod">
          <ac:chgData name="Weifeng Xu" userId="e7aed605-a3dd-4d5a-a692-a87037af107b" providerId="ADAL" clId="{D735EA02-767D-4C9F-8AC7-2AD082872F07}" dt="2021-03-27T01:09:15.472" v="5483" actId="20577"/>
          <ac:spMkLst>
            <pc:docMk/>
            <pc:sldMk cId="3806386348" sldId="321"/>
            <ac:spMk id="2" creationId="{BDDB40BA-4AD4-4323-A621-9A8248443BAC}"/>
          </ac:spMkLst>
        </pc:spChg>
        <pc:spChg chg="mod">
          <ac:chgData name="Weifeng Xu" userId="e7aed605-a3dd-4d5a-a692-a87037af107b" providerId="ADAL" clId="{D735EA02-767D-4C9F-8AC7-2AD082872F07}" dt="2021-03-28T15:23:00.162" v="8509" actId="14100"/>
          <ac:spMkLst>
            <pc:docMk/>
            <pc:sldMk cId="3806386348" sldId="321"/>
            <ac:spMk id="3" creationId="{0ECA0472-E739-4253-9D06-6D2581624334}"/>
          </ac:spMkLst>
        </pc:spChg>
        <pc:picChg chg="add mod">
          <ac:chgData name="Weifeng Xu" userId="e7aed605-a3dd-4d5a-a692-a87037af107b" providerId="ADAL" clId="{D735EA02-767D-4C9F-8AC7-2AD082872F07}" dt="2021-03-27T01:16:21.980" v="5554" actId="1076"/>
          <ac:picMkLst>
            <pc:docMk/>
            <pc:sldMk cId="3806386348" sldId="321"/>
            <ac:picMk id="4" creationId="{5789ABFA-2D52-4862-B50E-A471D4B429F9}"/>
          </ac:picMkLst>
        </pc:picChg>
      </pc:sldChg>
      <pc:sldChg chg="addSp modSp new mod">
        <pc:chgData name="Weifeng Xu" userId="e7aed605-a3dd-4d5a-a692-a87037af107b" providerId="ADAL" clId="{D735EA02-767D-4C9F-8AC7-2AD082872F07}" dt="2021-03-27T02:01:45.133" v="5867" actId="14100"/>
        <pc:sldMkLst>
          <pc:docMk/>
          <pc:sldMk cId="1557391661" sldId="322"/>
        </pc:sldMkLst>
        <pc:spChg chg="mod">
          <ac:chgData name="Weifeng Xu" userId="e7aed605-a3dd-4d5a-a692-a87037af107b" providerId="ADAL" clId="{D735EA02-767D-4C9F-8AC7-2AD082872F07}" dt="2021-03-27T01:53:51.749" v="5698"/>
          <ac:spMkLst>
            <pc:docMk/>
            <pc:sldMk cId="1557391661" sldId="322"/>
            <ac:spMk id="2" creationId="{CF2C26B1-A3AB-4481-9493-E4F320666A73}"/>
          </ac:spMkLst>
        </pc:spChg>
        <pc:spChg chg="mod">
          <ac:chgData name="Weifeng Xu" userId="e7aed605-a3dd-4d5a-a692-a87037af107b" providerId="ADAL" clId="{D735EA02-767D-4C9F-8AC7-2AD082872F07}" dt="2021-03-27T02:01:45.133" v="5867" actId="14100"/>
          <ac:spMkLst>
            <pc:docMk/>
            <pc:sldMk cId="1557391661" sldId="322"/>
            <ac:spMk id="3" creationId="{D9B0C8A3-5B01-48B8-B842-C416E1EB734F}"/>
          </ac:spMkLst>
        </pc:spChg>
        <pc:picChg chg="add mod">
          <ac:chgData name="Weifeng Xu" userId="e7aed605-a3dd-4d5a-a692-a87037af107b" providerId="ADAL" clId="{D735EA02-767D-4C9F-8AC7-2AD082872F07}" dt="2021-03-27T02:00:14.150" v="5811" actId="1076"/>
          <ac:picMkLst>
            <pc:docMk/>
            <pc:sldMk cId="1557391661" sldId="322"/>
            <ac:picMk id="5" creationId="{F4B9E042-6778-46A0-A616-80F842DBB0FD}"/>
          </ac:picMkLst>
        </pc:picChg>
      </pc:sldChg>
      <pc:sldChg chg="addSp delSp modSp new mod modClrScheme chgLayout">
        <pc:chgData name="Weifeng Xu" userId="e7aed605-a3dd-4d5a-a692-a87037af107b" providerId="ADAL" clId="{D735EA02-767D-4C9F-8AC7-2AD082872F07}" dt="2021-03-27T02:15:34.712" v="5988" actId="14100"/>
        <pc:sldMkLst>
          <pc:docMk/>
          <pc:sldMk cId="1426476357" sldId="323"/>
        </pc:sldMkLst>
        <pc:spChg chg="mod ord">
          <ac:chgData name="Weifeng Xu" userId="e7aed605-a3dd-4d5a-a692-a87037af107b" providerId="ADAL" clId="{D735EA02-767D-4C9F-8AC7-2AD082872F07}" dt="2021-03-27T02:04:49.259" v="5883" actId="114"/>
          <ac:spMkLst>
            <pc:docMk/>
            <pc:sldMk cId="1426476357" sldId="323"/>
            <ac:spMk id="2" creationId="{ACF70D41-15C4-41E9-9400-0BF1977371CF}"/>
          </ac:spMkLst>
        </pc:spChg>
        <pc:spChg chg="del">
          <ac:chgData name="Weifeng Xu" userId="e7aed605-a3dd-4d5a-a692-a87037af107b" providerId="ADAL" clId="{D735EA02-767D-4C9F-8AC7-2AD082872F07}" dt="2021-03-27T02:03:00.102" v="5870" actId="700"/>
          <ac:spMkLst>
            <pc:docMk/>
            <pc:sldMk cId="1426476357" sldId="323"/>
            <ac:spMk id="3" creationId="{07DB0ED2-4384-4EF4-AE67-E6184ECCA7B6}"/>
          </ac:spMkLst>
        </pc:spChg>
        <pc:picChg chg="add mod">
          <ac:chgData name="Weifeng Xu" userId="e7aed605-a3dd-4d5a-a692-a87037af107b" providerId="ADAL" clId="{D735EA02-767D-4C9F-8AC7-2AD082872F07}" dt="2021-03-27T02:15:23.568" v="5985" actId="1076"/>
          <ac:picMkLst>
            <pc:docMk/>
            <pc:sldMk cId="1426476357" sldId="323"/>
            <ac:picMk id="5" creationId="{029485EC-10D3-4584-932E-CFD9C2946083}"/>
          </ac:picMkLst>
        </pc:picChg>
        <pc:picChg chg="add mod">
          <ac:chgData name="Weifeng Xu" userId="e7aed605-a3dd-4d5a-a692-a87037af107b" providerId="ADAL" clId="{D735EA02-767D-4C9F-8AC7-2AD082872F07}" dt="2021-03-27T02:15:09.067" v="5981" actId="1035"/>
          <ac:picMkLst>
            <pc:docMk/>
            <pc:sldMk cId="1426476357" sldId="323"/>
            <ac:picMk id="6" creationId="{9645D088-04E4-4207-BF11-2C07AE415A88}"/>
          </ac:picMkLst>
        </pc:picChg>
        <pc:picChg chg="add mod">
          <ac:chgData name="Weifeng Xu" userId="e7aed605-a3dd-4d5a-a692-a87037af107b" providerId="ADAL" clId="{D735EA02-767D-4C9F-8AC7-2AD082872F07}" dt="2021-03-27T02:15:19.770" v="5984" actId="1076"/>
          <ac:picMkLst>
            <pc:docMk/>
            <pc:sldMk cId="1426476357" sldId="323"/>
            <ac:picMk id="12" creationId="{BCC4D769-A09B-46E6-8FBA-CDE7B7D2F838}"/>
          </ac:picMkLst>
        </pc:picChg>
        <pc:cxnChg chg="add mod">
          <ac:chgData name="Weifeng Xu" userId="e7aed605-a3dd-4d5a-a692-a87037af107b" providerId="ADAL" clId="{D735EA02-767D-4C9F-8AC7-2AD082872F07}" dt="2021-03-27T02:15:09.067" v="5981" actId="1035"/>
          <ac:cxnSpMkLst>
            <pc:docMk/>
            <pc:sldMk cId="1426476357" sldId="323"/>
            <ac:cxnSpMk id="8" creationId="{EDA7AB85-0F14-4273-83F7-B4B4BFAA3A99}"/>
          </ac:cxnSpMkLst>
        </pc:cxnChg>
        <pc:cxnChg chg="add mod">
          <ac:chgData name="Weifeng Xu" userId="e7aed605-a3dd-4d5a-a692-a87037af107b" providerId="ADAL" clId="{D735EA02-767D-4C9F-8AC7-2AD082872F07}" dt="2021-03-27T02:15:17.938" v="5983" actId="14100"/>
          <ac:cxnSpMkLst>
            <pc:docMk/>
            <pc:sldMk cId="1426476357" sldId="323"/>
            <ac:cxnSpMk id="9" creationId="{F78549A3-CF59-4471-95EF-28D4B90423D9}"/>
          </ac:cxnSpMkLst>
        </pc:cxnChg>
        <pc:cxnChg chg="add del">
          <ac:chgData name="Weifeng Xu" userId="e7aed605-a3dd-4d5a-a692-a87037af107b" providerId="ADAL" clId="{D735EA02-767D-4C9F-8AC7-2AD082872F07}" dt="2021-03-27T02:15:01.869" v="5969" actId="478"/>
          <ac:cxnSpMkLst>
            <pc:docMk/>
            <pc:sldMk cId="1426476357" sldId="323"/>
            <ac:cxnSpMk id="14" creationId="{A019A60E-B65C-4C46-8270-511C054720F8}"/>
          </ac:cxnSpMkLst>
        </pc:cxnChg>
        <pc:cxnChg chg="add mod">
          <ac:chgData name="Weifeng Xu" userId="e7aed605-a3dd-4d5a-a692-a87037af107b" providerId="ADAL" clId="{D735EA02-767D-4C9F-8AC7-2AD082872F07}" dt="2021-03-27T02:15:34.712" v="5988" actId="14100"/>
          <ac:cxnSpMkLst>
            <pc:docMk/>
            <pc:sldMk cId="1426476357" sldId="323"/>
            <ac:cxnSpMk id="16" creationId="{F30588BF-23A8-4BA3-A851-AF5B2A198D8F}"/>
          </ac:cxnSpMkLst>
        </pc:cxnChg>
      </pc:sldChg>
      <pc:sldChg chg="addSp delSp modSp new mod modClrScheme chgLayout">
        <pc:chgData name="Weifeng Xu" userId="e7aed605-a3dd-4d5a-a692-a87037af107b" providerId="ADAL" clId="{D735EA02-767D-4C9F-8AC7-2AD082872F07}" dt="2021-03-27T03:14:48.139" v="6546" actId="6549"/>
        <pc:sldMkLst>
          <pc:docMk/>
          <pc:sldMk cId="2657427303" sldId="324"/>
        </pc:sldMkLst>
        <pc:spChg chg="mod ord">
          <ac:chgData name="Weifeng Xu" userId="e7aed605-a3dd-4d5a-a692-a87037af107b" providerId="ADAL" clId="{D735EA02-767D-4C9F-8AC7-2AD082872F07}" dt="2021-03-27T02:53:34.174" v="6301" actId="114"/>
          <ac:spMkLst>
            <pc:docMk/>
            <pc:sldMk cId="2657427303" sldId="324"/>
            <ac:spMk id="2" creationId="{32D5DE8C-ABE7-402D-A7B3-DB6E6E00CAC6}"/>
          </ac:spMkLst>
        </pc:spChg>
        <pc:spChg chg="add mod ord">
          <ac:chgData name="Weifeng Xu" userId="e7aed605-a3dd-4d5a-a692-a87037af107b" providerId="ADAL" clId="{D735EA02-767D-4C9F-8AC7-2AD082872F07}" dt="2021-03-27T03:14:48.139" v="6546" actId="6549"/>
          <ac:spMkLst>
            <pc:docMk/>
            <pc:sldMk cId="2657427303" sldId="324"/>
            <ac:spMk id="9" creationId="{B498D709-29CE-4DE3-9E6F-A1D841610713}"/>
          </ac:spMkLst>
        </pc:spChg>
        <pc:spChg chg="add del mod">
          <ac:chgData name="Weifeng Xu" userId="e7aed605-a3dd-4d5a-a692-a87037af107b" providerId="ADAL" clId="{D735EA02-767D-4C9F-8AC7-2AD082872F07}" dt="2021-03-27T02:37:04.528" v="6116"/>
          <ac:spMkLst>
            <pc:docMk/>
            <pc:sldMk cId="2657427303" sldId="324"/>
            <ac:spMk id="10" creationId="{75E3A9F6-A1F6-48DB-B21D-9B7B8E8DED9E}"/>
          </ac:spMkLst>
        </pc:spChg>
        <pc:picChg chg="add del mod">
          <ac:chgData name="Weifeng Xu" userId="e7aed605-a3dd-4d5a-a692-a87037af107b" providerId="ADAL" clId="{D735EA02-767D-4C9F-8AC7-2AD082872F07}" dt="2021-03-27T02:16:31.467" v="6004" actId="478"/>
          <ac:picMkLst>
            <pc:docMk/>
            <pc:sldMk cId="2657427303" sldId="324"/>
            <ac:picMk id="4" creationId="{DCD85E22-A2F7-4D58-8B5B-21931072A527}"/>
          </ac:picMkLst>
        </pc:picChg>
        <pc:picChg chg="add mod">
          <ac:chgData name="Weifeng Xu" userId="e7aed605-a3dd-4d5a-a692-a87037af107b" providerId="ADAL" clId="{D735EA02-767D-4C9F-8AC7-2AD082872F07}" dt="2021-03-27T02:52:57.445" v="6284" actId="1076"/>
          <ac:picMkLst>
            <pc:docMk/>
            <pc:sldMk cId="2657427303" sldId="324"/>
            <ac:picMk id="6" creationId="{832AC3E8-62B1-4FF4-96FB-FC399DCD8FF1}"/>
          </ac:picMkLst>
        </pc:picChg>
        <pc:picChg chg="add mod">
          <ac:chgData name="Weifeng Xu" userId="e7aed605-a3dd-4d5a-a692-a87037af107b" providerId="ADAL" clId="{D735EA02-767D-4C9F-8AC7-2AD082872F07}" dt="2021-03-27T02:52:58.845" v="6285" actId="1076"/>
          <ac:picMkLst>
            <pc:docMk/>
            <pc:sldMk cId="2657427303" sldId="324"/>
            <ac:picMk id="8" creationId="{A20C8419-E987-4710-A2B7-A3C7FCD77CDB}"/>
          </ac:picMkLst>
        </pc:picChg>
      </pc:sldChg>
      <pc:sldChg chg="addSp delSp modSp new mod modClrScheme chgLayout modNotesTx">
        <pc:chgData name="Weifeng Xu" userId="e7aed605-a3dd-4d5a-a692-a87037af107b" providerId="ADAL" clId="{D735EA02-767D-4C9F-8AC7-2AD082872F07}" dt="2021-03-27T02:57:10.466" v="6345" actId="1076"/>
        <pc:sldMkLst>
          <pc:docMk/>
          <pc:sldMk cId="2906042758" sldId="325"/>
        </pc:sldMkLst>
        <pc:spChg chg="del mod ord">
          <ac:chgData name="Weifeng Xu" userId="e7aed605-a3dd-4d5a-a692-a87037af107b" providerId="ADAL" clId="{D735EA02-767D-4C9F-8AC7-2AD082872F07}" dt="2021-03-27T02:51:32.772" v="6276" actId="700"/>
          <ac:spMkLst>
            <pc:docMk/>
            <pc:sldMk cId="2906042758" sldId="325"/>
            <ac:spMk id="2" creationId="{4F1AB2E6-A9AE-4883-B76E-7D7AD372FCBA}"/>
          </ac:spMkLst>
        </pc:spChg>
        <pc:spChg chg="del">
          <ac:chgData name="Weifeng Xu" userId="e7aed605-a3dd-4d5a-a692-a87037af107b" providerId="ADAL" clId="{D735EA02-767D-4C9F-8AC7-2AD082872F07}" dt="2021-03-27T02:51:32.772" v="6276" actId="700"/>
          <ac:spMkLst>
            <pc:docMk/>
            <pc:sldMk cId="2906042758" sldId="325"/>
            <ac:spMk id="3" creationId="{2165D5CB-4F59-40C3-99B8-D807EA2DE3B0}"/>
          </ac:spMkLst>
        </pc:spChg>
        <pc:spChg chg="add mod ord">
          <ac:chgData name="Weifeng Xu" userId="e7aed605-a3dd-4d5a-a692-a87037af107b" providerId="ADAL" clId="{D735EA02-767D-4C9F-8AC7-2AD082872F07}" dt="2021-03-27T02:53:55.421" v="6304" actId="114"/>
          <ac:spMkLst>
            <pc:docMk/>
            <pc:sldMk cId="2906042758" sldId="325"/>
            <ac:spMk id="4" creationId="{C7E562A0-9766-4754-9ADD-6E936CDADAAB}"/>
          </ac:spMkLst>
        </pc:spChg>
        <pc:picChg chg="add mod">
          <ac:chgData name="Weifeng Xu" userId="e7aed605-a3dd-4d5a-a692-a87037af107b" providerId="ADAL" clId="{D735EA02-767D-4C9F-8AC7-2AD082872F07}" dt="2021-03-27T02:57:10.466" v="6345" actId="1076"/>
          <ac:picMkLst>
            <pc:docMk/>
            <pc:sldMk cId="2906042758" sldId="325"/>
            <ac:picMk id="6" creationId="{CF8B44C3-AADD-4AEF-8049-B7D6A0626064}"/>
          </ac:picMkLst>
        </pc:picChg>
      </pc:sldChg>
      <pc:sldChg chg="addSp modSp new mod modNotesTx">
        <pc:chgData name="Weifeng Xu" userId="e7aed605-a3dd-4d5a-a692-a87037af107b" providerId="ADAL" clId="{D735EA02-767D-4C9F-8AC7-2AD082872F07}" dt="2021-03-27T03:33:38.354" v="6702"/>
        <pc:sldMkLst>
          <pc:docMk/>
          <pc:sldMk cId="1664106716" sldId="326"/>
        </pc:sldMkLst>
        <pc:spChg chg="mod">
          <ac:chgData name="Weifeng Xu" userId="e7aed605-a3dd-4d5a-a692-a87037af107b" providerId="ADAL" clId="{D735EA02-767D-4C9F-8AC7-2AD082872F07}" dt="2021-03-27T03:15:26.655" v="6552" actId="20577"/>
          <ac:spMkLst>
            <pc:docMk/>
            <pc:sldMk cId="1664106716" sldId="326"/>
            <ac:spMk id="2" creationId="{69F636C6-DD05-4962-8A14-2D3E07F26B5B}"/>
          </ac:spMkLst>
        </pc:spChg>
        <pc:spChg chg="add mod">
          <ac:chgData name="Weifeng Xu" userId="e7aed605-a3dd-4d5a-a692-a87037af107b" providerId="ADAL" clId="{D735EA02-767D-4C9F-8AC7-2AD082872F07}" dt="2021-03-27T03:31:23.096" v="6653" actId="1076"/>
          <ac:spMkLst>
            <pc:docMk/>
            <pc:sldMk cId="1664106716" sldId="326"/>
            <ac:spMk id="5" creationId="{46951F34-0F77-41DF-8F4A-4DA4325473E6}"/>
          </ac:spMkLst>
        </pc:spChg>
        <pc:spChg chg="add mod">
          <ac:chgData name="Weifeng Xu" userId="e7aed605-a3dd-4d5a-a692-a87037af107b" providerId="ADAL" clId="{D735EA02-767D-4C9F-8AC7-2AD082872F07}" dt="2021-03-27T03:18:01.205" v="6601" actId="207"/>
          <ac:spMkLst>
            <pc:docMk/>
            <pc:sldMk cId="1664106716" sldId="326"/>
            <ac:spMk id="6" creationId="{BF314C73-6B08-4532-B721-46BD1C6E2E42}"/>
          </ac:spMkLst>
        </pc:spChg>
        <pc:spChg chg="add mod">
          <ac:chgData name="Weifeng Xu" userId="e7aed605-a3dd-4d5a-a692-a87037af107b" providerId="ADAL" clId="{D735EA02-767D-4C9F-8AC7-2AD082872F07}" dt="2021-03-27T03:33:24.080" v="6701" actId="6549"/>
          <ac:spMkLst>
            <pc:docMk/>
            <pc:sldMk cId="1664106716" sldId="326"/>
            <ac:spMk id="8" creationId="{B1C67F1D-4627-4A57-8DC2-F6812A0A907F}"/>
          </ac:spMkLst>
        </pc:spChg>
        <pc:picChg chg="add mod">
          <ac:chgData name="Weifeng Xu" userId="e7aed605-a3dd-4d5a-a692-a87037af107b" providerId="ADAL" clId="{D735EA02-767D-4C9F-8AC7-2AD082872F07}" dt="2021-03-27T02:57:06.839" v="6343" actId="14100"/>
          <ac:picMkLst>
            <pc:docMk/>
            <pc:sldMk cId="1664106716" sldId="326"/>
            <ac:picMk id="4" creationId="{6793A6DB-E794-4904-A7B3-8CA4C7BCEEDF}"/>
          </ac:picMkLst>
        </pc:picChg>
      </pc:sldChg>
      <pc:sldChg chg="addSp modSp new mod modClrScheme chgLayout">
        <pc:chgData name="Weifeng Xu" userId="e7aed605-a3dd-4d5a-a692-a87037af107b" providerId="ADAL" clId="{D735EA02-767D-4C9F-8AC7-2AD082872F07}" dt="2021-03-27T03:00:34.966" v="6413" actId="6549"/>
        <pc:sldMkLst>
          <pc:docMk/>
          <pc:sldMk cId="2999071690" sldId="327"/>
        </pc:sldMkLst>
        <pc:spChg chg="mod ord">
          <ac:chgData name="Weifeng Xu" userId="e7aed605-a3dd-4d5a-a692-a87037af107b" providerId="ADAL" clId="{D735EA02-767D-4C9F-8AC7-2AD082872F07}" dt="2021-03-27T03:00:17.458" v="6377" actId="700"/>
          <ac:spMkLst>
            <pc:docMk/>
            <pc:sldMk cId="2999071690" sldId="327"/>
            <ac:spMk id="2" creationId="{B5601A47-439C-4AFC-8803-31A6D33C4080}"/>
          </ac:spMkLst>
        </pc:spChg>
        <pc:spChg chg="add mod ord">
          <ac:chgData name="Weifeng Xu" userId="e7aed605-a3dd-4d5a-a692-a87037af107b" providerId="ADAL" clId="{D735EA02-767D-4C9F-8AC7-2AD082872F07}" dt="2021-03-27T03:00:34.966" v="6413" actId="6549"/>
          <ac:spMkLst>
            <pc:docMk/>
            <pc:sldMk cId="2999071690" sldId="327"/>
            <ac:spMk id="3" creationId="{EB40DD4B-2F72-45BC-B2F5-B3B4B0B8319B}"/>
          </ac:spMkLst>
        </pc:spChg>
      </pc:sldChg>
      <pc:sldChg chg="modSp new mod">
        <pc:chgData name="Weifeng Xu" userId="e7aed605-a3dd-4d5a-a692-a87037af107b" providerId="ADAL" clId="{D735EA02-767D-4C9F-8AC7-2AD082872F07}" dt="2021-03-27T03:30:00.783" v="6650" actId="20577"/>
        <pc:sldMkLst>
          <pc:docMk/>
          <pc:sldMk cId="2612283875" sldId="328"/>
        </pc:sldMkLst>
        <pc:spChg chg="mod">
          <ac:chgData name="Weifeng Xu" userId="e7aed605-a3dd-4d5a-a692-a87037af107b" providerId="ADAL" clId="{D735EA02-767D-4C9F-8AC7-2AD082872F07}" dt="2021-03-27T03:06:57.857" v="6432" actId="108"/>
          <ac:spMkLst>
            <pc:docMk/>
            <pc:sldMk cId="2612283875" sldId="328"/>
            <ac:spMk id="2" creationId="{1EE48D77-FFB2-41C5-BBA2-7180A4A0E722}"/>
          </ac:spMkLst>
        </pc:spChg>
        <pc:spChg chg="mod">
          <ac:chgData name="Weifeng Xu" userId="e7aed605-a3dd-4d5a-a692-a87037af107b" providerId="ADAL" clId="{D735EA02-767D-4C9F-8AC7-2AD082872F07}" dt="2021-03-27T03:30:00.783" v="6650" actId="20577"/>
          <ac:spMkLst>
            <pc:docMk/>
            <pc:sldMk cId="2612283875" sldId="328"/>
            <ac:spMk id="3" creationId="{8AEC2F43-7FA3-4494-A792-93DDF3278B9E}"/>
          </ac:spMkLst>
        </pc:spChg>
      </pc:sldChg>
      <pc:sldChg chg="new del">
        <pc:chgData name="Weifeng Xu" userId="e7aed605-a3dd-4d5a-a692-a87037af107b" providerId="ADAL" clId="{D735EA02-767D-4C9F-8AC7-2AD082872F07}" dt="2021-03-27T03:31:18.519" v="6652" actId="680"/>
        <pc:sldMkLst>
          <pc:docMk/>
          <pc:sldMk cId="229679636" sldId="329"/>
        </pc:sldMkLst>
      </pc:sldChg>
      <pc:sldChg chg="addSp delSp modSp new mod ord modClrScheme chgLayout modNotesTx">
        <pc:chgData name="Weifeng Xu" userId="e7aed605-a3dd-4d5a-a692-a87037af107b" providerId="ADAL" clId="{D735EA02-767D-4C9F-8AC7-2AD082872F07}" dt="2021-03-28T13:11:28.986" v="7840"/>
        <pc:sldMkLst>
          <pc:docMk/>
          <pc:sldMk cId="4189611236" sldId="329"/>
        </pc:sldMkLst>
        <pc:spChg chg="del mod ord">
          <ac:chgData name="Weifeng Xu" userId="e7aed605-a3dd-4d5a-a692-a87037af107b" providerId="ADAL" clId="{D735EA02-767D-4C9F-8AC7-2AD082872F07}" dt="2021-03-27T14:04:27.329" v="6796" actId="700"/>
          <ac:spMkLst>
            <pc:docMk/>
            <pc:sldMk cId="4189611236" sldId="329"/>
            <ac:spMk id="2" creationId="{3F053D36-55E2-46EE-AB45-825C25F043AD}"/>
          </ac:spMkLst>
        </pc:spChg>
        <pc:spChg chg="del mod ord">
          <ac:chgData name="Weifeng Xu" userId="e7aed605-a3dd-4d5a-a692-a87037af107b" providerId="ADAL" clId="{D735EA02-767D-4C9F-8AC7-2AD082872F07}" dt="2021-03-27T14:04:27.329" v="6796" actId="700"/>
          <ac:spMkLst>
            <pc:docMk/>
            <pc:sldMk cId="4189611236" sldId="329"/>
            <ac:spMk id="3" creationId="{0F5333E6-DEE5-4AB6-88DE-44CC56401725}"/>
          </ac:spMkLst>
        </pc:spChg>
        <pc:spChg chg="add mod ord">
          <ac:chgData name="Weifeng Xu" userId="e7aed605-a3dd-4d5a-a692-a87037af107b" providerId="ADAL" clId="{D735EA02-767D-4C9F-8AC7-2AD082872F07}" dt="2021-03-27T14:04:34.723" v="6799" actId="21"/>
          <ac:spMkLst>
            <pc:docMk/>
            <pc:sldMk cId="4189611236" sldId="329"/>
            <ac:spMk id="4" creationId="{A16570CA-6BA9-44C7-9858-DFEC1D506E8C}"/>
          </ac:spMkLst>
        </pc:spChg>
        <pc:spChg chg="add mod ord">
          <ac:chgData name="Weifeng Xu" userId="e7aed605-a3dd-4d5a-a692-a87037af107b" providerId="ADAL" clId="{D735EA02-767D-4C9F-8AC7-2AD082872F07}" dt="2021-03-27T14:28:24.966" v="6829"/>
          <ac:spMkLst>
            <pc:docMk/>
            <pc:sldMk cId="4189611236" sldId="329"/>
            <ac:spMk id="5" creationId="{4410F46D-BA08-4B53-B0C9-D4F46B2C45C5}"/>
          </ac:spMkLst>
        </pc:spChg>
        <pc:spChg chg="add del mod">
          <ac:chgData name="Weifeng Xu" userId="e7aed605-a3dd-4d5a-a692-a87037af107b" providerId="ADAL" clId="{D735EA02-767D-4C9F-8AC7-2AD082872F07}" dt="2021-03-27T14:28:26.954" v="6831"/>
          <ac:spMkLst>
            <pc:docMk/>
            <pc:sldMk cId="4189611236" sldId="329"/>
            <ac:spMk id="7" creationId="{8EA91FF5-1475-4765-AF24-B4355B9D9AA8}"/>
          </ac:spMkLst>
        </pc:spChg>
      </pc:sldChg>
      <pc:sldChg chg="addSp delSp modSp new mod modClrScheme chgLayout modNotesTx">
        <pc:chgData name="Weifeng Xu" userId="e7aed605-a3dd-4d5a-a692-a87037af107b" providerId="ADAL" clId="{D735EA02-767D-4C9F-8AC7-2AD082872F07}" dt="2021-03-28T13:31:50.249" v="7851" actId="27636"/>
        <pc:sldMkLst>
          <pc:docMk/>
          <pc:sldMk cId="1903586437" sldId="330"/>
        </pc:sldMkLst>
        <pc:spChg chg="del mod ord">
          <ac:chgData name="Weifeng Xu" userId="e7aed605-a3dd-4d5a-a692-a87037af107b" providerId="ADAL" clId="{D735EA02-767D-4C9F-8AC7-2AD082872F07}" dt="2021-03-27T14:27:49.555" v="6803" actId="700"/>
          <ac:spMkLst>
            <pc:docMk/>
            <pc:sldMk cId="1903586437" sldId="330"/>
            <ac:spMk id="2" creationId="{4969DDB8-650A-4C5C-A55E-967896152142}"/>
          </ac:spMkLst>
        </pc:spChg>
        <pc:spChg chg="del mod ord">
          <ac:chgData name="Weifeng Xu" userId="e7aed605-a3dd-4d5a-a692-a87037af107b" providerId="ADAL" clId="{D735EA02-767D-4C9F-8AC7-2AD082872F07}" dt="2021-03-27T14:27:49.555" v="6803" actId="700"/>
          <ac:spMkLst>
            <pc:docMk/>
            <pc:sldMk cId="1903586437" sldId="330"/>
            <ac:spMk id="3" creationId="{A638F006-E74B-485D-996F-A6C891808430}"/>
          </ac:spMkLst>
        </pc:spChg>
        <pc:spChg chg="add mod ord">
          <ac:chgData name="Weifeng Xu" userId="e7aed605-a3dd-4d5a-a692-a87037af107b" providerId="ADAL" clId="{D735EA02-767D-4C9F-8AC7-2AD082872F07}" dt="2021-03-27T14:48:18.960" v="7098" actId="20577"/>
          <ac:spMkLst>
            <pc:docMk/>
            <pc:sldMk cId="1903586437" sldId="330"/>
            <ac:spMk id="4" creationId="{03031EDB-1F03-401F-9988-30793EF5021E}"/>
          </ac:spMkLst>
        </pc:spChg>
        <pc:spChg chg="add mod ord">
          <ac:chgData name="Weifeng Xu" userId="e7aed605-a3dd-4d5a-a692-a87037af107b" providerId="ADAL" clId="{D735EA02-767D-4C9F-8AC7-2AD082872F07}" dt="2021-03-28T13:31:50.249" v="7851" actId="27636"/>
          <ac:spMkLst>
            <pc:docMk/>
            <pc:sldMk cId="1903586437" sldId="330"/>
            <ac:spMk id="5" creationId="{BC1BE81F-A796-452F-A914-30F009C82C6D}"/>
          </ac:spMkLst>
        </pc:spChg>
        <pc:picChg chg="add mod">
          <ac:chgData name="Weifeng Xu" userId="e7aed605-a3dd-4d5a-a692-a87037af107b" providerId="ADAL" clId="{D735EA02-767D-4C9F-8AC7-2AD082872F07}" dt="2021-03-27T14:30:11.465" v="6851" actId="1076"/>
          <ac:picMkLst>
            <pc:docMk/>
            <pc:sldMk cId="1903586437" sldId="330"/>
            <ac:picMk id="7" creationId="{4069EBE3-75FF-4BBC-BDD8-9C9D0284391F}"/>
          </ac:picMkLst>
        </pc:picChg>
        <pc:picChg chg="add mod modCrop">
          <ac:chgData name="Weifeng Xu" userId="e7aed605-a3dd-4d5a-a692-a87037af107b" providerId="ADAL" clId="{D735EA02-767D-4C9F-8AC7-2AD082872F07}" dt="2021-03-27T14:35:56.168" v="6896" actId="1076"/>
          <ac:picMkLst>
            <pc:docMk/>
            <pc:sldMk cId="1903586437" sldId="330"/>
            <ac:picMk id="8" creationId="{14ED3E98-15E8-417F-98AB-FBDE22D0B109}"/>
          </ac:picMkLst>
        </pc:picChg>
        <pc:picChg chg="add mod">
          <ac:chgData name="Weifeng Xu" userId="e7aed605-a3dd-4d5a-a692-a87037af107b" providerId="ADAL" clId="{D735EA02-767D-4C9F-8AC7-2AD082872F07}" dt="2021-03-27T14:35:53.806" v="6895" actId="14100"/>
          <ac:picMkLst>
            <pc:docMk/>
            <pc:sldMk cId="1903586437" sldId="330"/>
            <ac:picMk id="10" creationId="{15436DB5-75EC-4AD1-A235-61989D8402AE}"/>
          </ac:picMkLst>
        </pc:picChg>
      </pc:sldChg>
      <pc:sldChg chg="del">
        <pc:chgData name="Weifeng Xu" userId="e7aed605-a3dd-4d5a-a692-a87037af107b" providerId="ADAL" clId="{D735EA02-767D-4C9F-8AC7-2AD082872F07}" dt="2021-03-23T14:46:20.102" v="10" actId="47"/>
        <pc:sldMkLst>
          <pc:docMk/>
          <pc:sldMk cId="3192494774" sldId="330"/>
        </pc:sldMkLst>
      </pc:sldChg>
      <pc:sldChg chg="addSp delSp modSp new mod">
        <pc:chgData name="Weifeng Xu" userId="e7aed605-a3dd-4d5a-a692-a87037af107b" providerId="ADAL" clId="{D735EA02-767D-4C9F-8AC7-2AD082872F07}" dt="2021-03-27T19:44:47.794" v="7836" actId="20577"/>
        <pc:sldMkLst>
          <pc:docMk/>
          <pc:sldMk cId="98845463" sldId="331"/>
        </pc:sldMkLst>
        <pc:spChg chg="mod">
          <ac:chgData name="Weifeng Xu" userId="e7aed605-a3dd-4d5a-a692-a87037af107b" providerId="ADAL" clId="{D735EA02-767D-4C9F-8AC7-2AD082872F07}" dt="2021-03-27T14:48:14.456" v="7093" actId="20577"/>
          <ac:spMkLst>
            <pc:docMk/>
            <pc:sldMk cId="98845463" sldId="331"/>
            <ac:spMk id="2" creationId="{9433383A-E9AC-4809-9E65-206BCD8C3B79}"/>
          </ac:spMkLst>
        </pc:spChg>
        <pc:spChg chg="mod">
          <ac:chgData name="Weifeng Xu" userId="e7aed605-a3dd-4d5a-a692-a87037af107b" providerId="ADAL" clId="{D735EA02-767D-4C9F-8AC7-2AD082872F07}" dt="2021-03-27T19:44:47.794" v="7836" actId="20577"/>
          <ac:spMkLst>
            <pc:docMk/>
            <pc:sldMk cId="98845463" sldId="331"/>
            <ac:spMk id="3" creationId="{5CCEA687-21CF-4243-8C2F-7505F8685B06}"/>
          </ac:spMkLst>
        </pc:spChg>
        <pc:picChg chg="add mod">
          <ac:chgData name="Weifeng Xu" userId="e7aed605-a3dd-4d5a-a692-a87037af107b" providerId="ADAL" clId="{D735EA02-767D-4C9F-8AC7-2AD082872F07}" dt="2021-03-27T14:53:48.750" v="7243" actId="1076"/>
          <ac:picMkLst>
            <pc:docMk/>
            <pc:sldMk cId="98845463" sldId="331"/>
            <ac:picMk id="5" creationId="{1097511A-6B7A-4599-AA61-3094DC4A658F}"/>
          </ac:picMkLst>
        </pc:picChg>
        <pc:picChg chg="add del mod">
          <ac:chgData name="Weifeng Xu" userId="e7aed605-a3dd-4d5a-a692-a87037af107b" providerId="ADAL" clId="{D735EA02-767D-4C9F-8AC7-2AD082872F07}" dt="2021-03-27T14:57:52.528" v="7246" actId="478"/>
          <ac:picMkLst>
            <pc:docMk/>
            <pc:sldMk cId="98845463" sldId="331"/>
            <ac:picMk id="6" creationId="{0876F8AB-01F4-4E5A-8F5B-E84E9D2D4074}"/>
          </ac:picMkLst>
        </pc:picChg>
        <pc:picChg chg="add mod">
          <ac:chgData name="Weifeng Xu" userId="e7aed605-a3dd-4d5a-a692-a87037af107b" providerId="ADAL" clId="{D735EA02-767D-4C9F-8AC7-2AD082872F07}" dt="2021-03-27T14:58:00.825" v="7251" actId="14100"/>
          <ac:picMkLst>
            <pc:docMk/>
            <pc:sldMk cId="98845463" sldId="331"/>
            <ac:picMk id="8" creationId="{69749E38-C0CD-4C9E-888E-134D1BB70CB1}"/>
          </ac:picMkLst>
        </pc:picChg>
      </pc:sldChg>
      <pc:sldChg chg="del">
        <pc:chgData name="Weifeng Xu" userId="e7aed605-a3dd-4d5a-a692-a87037af107b" providerId="ADAL" clId="{D735EA02-767D-4C9F-8AC7-2AD082872F07}" dt="2021-03-23T14:46:20.261" v="11" actId="47"/>
        <pc:sldMkLst>
          <pc:docMk/>
          <pc:sldMk cId="2786836983" sldId="331"/>
        </pc:sldMkLst>
      </pc:sldChg>
      <pc:sldChg chg="addSp delSp modSp add mod ord">
        <pc:chgData name="Weifeng Xu" userId="e7aed605-a3dd-4d5a-a692-a87037af107b" providerId="ADAL" clId="{D735EA02-767D-4C9F-8AC7-2AD082872F07}" dt="2021-03-28T15:34:52.497" v="8511" actId="20577"/>
        <pc:sldMkLst>
          <pc:docMk/>
          <pc:sldMk cId="2197556151" sldId="332"/>
        </pc:sldMkLst>
        <pc:spChg chg="mod">
          <ac:chgData name="Weifeng Xu" userId="e7aed605-a3dd-4d5a-a692-a87037af107b" providerId="ADAL" clId="{D735EA02-767D-4C9F-8AC7-2AD082872F07}" dt="2021-03-28T14:05:20.869" v="8238" actId="1037"/>
          <ac:spMkLst>
            <pc:docMk/>
            <pc:sldMk cId="2197556151" sldId="332"/>
            <ac:spMk id="5" creationId="{0FF0E8C1-ACA0-4B66-865C-6C8E4BBEB165}"/>
          </ac:spMkLst>
        </pc:spChg>
        <pc:spChg chg="mod">
          <ac:chgData name="Weifeng Xu" userId="e7aed605-a3dd-4d5a-a692-a87037af107b" providerId="ADAL" clId="{D735EA02-767D-4C9F-8AC7-2AD082872F07}" dt="2021-03-28T15:34:52.497" v="8511" actId="20577"/>
          <ac:spMkLst>
            <pc:docMk/>
            <pc:sldMk cId="2197556151" sldId="332"/>
            <ac:spMk id="6" creationId="{3FE5BF8F-9208-4093-BD3F-1878B764116B}"/>
          </ac:spMkLst>
        </pc:spChg>
        <pc:spChg chg="mod">
          <ac:chgData name="Weifeng Xu" userId="e7aed605-a3dd-4d5a-a692-a87037af107b" providerId="ADAL" clId="{D735EA02-767D-4C9F-8AC7-2AD082872F07}" dt="2021-03-28T14:03:46.231" v="8200" actId="1035"/>
          <ac:spMkLst>
            <pc:docMk/>
            <pc:sldMk cId="2197556151" sldId="332"/>
            <ac:spMk id="7" creationId="{5DE1716F-D930-488B-BBC2-7FED0E5F5CB5}"/>
          </ac:spMkLst>
        </pc:spChg>
        <pc:spChg chg="mod">
          <ac:chgData name="Weifeng Xu" userId="e7aed605-a3dd-4d5a-a692-a87037af107b" providerId="ADAL" clId="{D735EA02-767D-4C9F-8AC7-2AD082872F07}" dt="2021-03-28T14:19:56.320" v="8318" actId="14100"/>
          <ac:spMkLst>
            <pc:docMk/>
            <pc:sldMk cId="2197556151" sldId="332"/>
            <ac:spMk id="8" creationId="{F7026F2F-2BC7-4E59-9AA2-7F9CE623C63B}"/>
          </ac:spMkLst>
        </pc:spChg>
        <pc:spChg chg="del">
          <ac:chgData name="Weifeng Xu" userId="e7aed605-a3dd-4d5a-a692-a87037af107b" providerId="ADAL" clId="{D735EA02-767D-4C9F-8AC7-2AD082872F07}" dt="2021-03-28T13:48:56.092" v="7889" actId="478"/>
          <ac:spMkLst>
            <pc:docMk/>
            <pc:sldMk cId="2197556151" sldId="332"/>
            <ac:spMk id="9" creationId="{69D18853-DD25-4BE3-9C63-FD3F8EBADCF9}"/>
          </ac:spMkLst>
        </pc:spChg>
        <pc:spChg chg="mod">
          <ac:chgData name="Weifeng Xu" userId="e7aed605-a3dd-4d5a-a692-a87037af107b" providerId="ADAL" clId="{D735EA02-767D-4C9F-8AC7-2AD082872F07}" dt="2021-03-28T14:07:56.732" v="8310" actId="1035"/>
          <ac:spMkLst>
            <pc:docMk/>
            <pc:sldMk cId="2197556151" sldId="332"/>
            <ac:spMk id="10" creationId="{309460B5-EA3E-4E4F-9356-F8E831F7E778}"/>
          </ac:spMkLst>
        </pc:spChg>
        <pc:spChg chg="mod">
          <ac:chgData name="Weifeng Xu" userId="e7aed605-a3dd-4d5a-a692-a87037af107b" providerId="ADAL" clId="{D735EA02-767D-4C9F-8AC7-2AD082872F07}" dt="2021-03-28T14:07:27.420" v="8293" actId="1076"/>
          <ac:spMkLst>
            <pc:docMk/>
            <pc:sldMk cId="2197556151" sldId="332"/>
            <ac:spMk id="14" creationId="{EF44B48D-4088-40DB-8BE6-92F311A0922D}"/>
          </ac:spMkLst>
        </pc:spChg>
        <pc:spChg chg="mod">
          <ac:chgData name="Weifeng Xu" userId="e7aed605-a3dd-4d5a-a692-a87037af107b" providerId="ADAL" clId="{D735EA02-767D-4C9F-8AC7-2AD082872F07}" dt="2021-03-28T14:07:17.642" v="8290" actId="1076"/>
          <ac:spMkLst>
            <pc:docMk/>
            <pc:sldMk cId="2197556151" sldId="332"/>
            <ac:spMk id="19" creationId="{5B371F58-1409-406B-85B5-9BE27BBC73FA}"/>
          </ac:spMkLst>
        </pc:spChg>
        <pc:spChg chg="del mod">
          <ac:chgData name="Weifeng Xu" userId="e7aed605-a3dd-4d5a-a692-a87037af107b" providerId="ADAL" clId="{D735EA02-767D-4C9F-8AC7-2AD082872F07}" dt="2021-03-28T13:48:59.123" v="7892" actId="478"/>
          <ac:spMkLst>
            <pc:docMk/>
            <pc:sldMk cId="2197556151" sldId="332"/>
            <ac:spMk id="28" creationId="{5F0FE3E0-F3B4-4C08-A52C-F875801B6133}"/>
          </ac:spMkLst>
        </pc:spChg>
        <pc:spChg chg="mod">
          <ac:chgData name="Weifeng Xu" userId="e7aed605-a3dd-4d5a-a692-a87037af107b" providerId="ADAL" clId="{D735EA02-767D-4C9F-8AC7-2AD082872F07}" dt="2021-03-28T14:05:20.869" v="8238" actId="1037"/>
          <ac:spMkLst>
            <pc:docMk/>
            <pc:sldMk cId="2197556151" sldId="332"/>
            <ac:spMk id="31" creationId="{592DD8E5-F1D8-4996-8983-3C2C93804172}"/>
          </ac:spMkLst>
        </pc:spChg>
        <pc:spChg chg="add del mod">
          <ac:chgData name="Weifeng Xu" userId="e7aed605-a3dd-4d5a-a692-a87037af107b" providerId="ADAL" clId="{D735EA02-767D-4C9F-8AC7-2AD082872F07}" dt="2021-03-28T13:54:53.372" v="7986" actId="478"/>
          <ac:spMkLst>
            <pc:docMk/>
            <pc:sldMk cId="2197556151" sldId="332"/>
            <ac:spMk id="36" creationId="{A22CC334-A00A-4937-AF05-4414429BF19E}"/>
          </ac:spMkLst>
        </pc:spChg>
        <pc:spChg chg="add mod">
          <ac:chgData name="Weifeng Xu" userId="e7aed605-a3dd-4d5a-a692-a87037af107b" providerId="ADAL" clId="{D735EA02-767D-4C9F-8AC7-2AD082872F07}" dt="2021-03-28T14:19:42.479" v="8314" actId="1076"/>
          <ac:spMkLst>
            <pc:docMk/>
            <pc:sldMk cId="2197556151" sldId="332"/>
            <ac:spMk id="38" creationId="{37897DF5-1C77-484F-9A5E-05D5FB57B2F8}"/>
          </ac:spMkLst>
        </pc:spChg>
        <pc:spChg chg="add del mod">
          <ac:chgData name="Weifeng Xu" userId="e7aed605-a3dd-4d5a-a692-a87037af107b" providerId="ADAL" clId="{D735EA02-767D-4C9F-8AC7-2AD082872F07}" dt="2021-03-28T13:56:23.004" v="8021" actId="478"/>
          <ac:spMkLst>
            <pc:docMk/>
            <pc:sldMk cId="2197556151" sldId="332"/>
            <ac:spMk id="54" creationId="{ED34440F-E14C-4EFE-9339-8BE9941D9745}"/>
          </ac:spMkLst>
        </pc:spChg>
        <pc:spChg chg="add mod">
          <ac:chgData name="Weifeng Xu" userId="e7aed605-a3dd-4d5a-a692-a87037af107b" providerId="ADAL" clId="{D735EA02-767D-4C9F-8AC7-2AD082872F07}" dt="2021-03-28T14:06:00.821" v="8277" actId="1076"/>
          <ac:spMkLst>
            <pc:docMk/>
            <pc:sldMk cId="2197556151" sldId="332"/>
            <ac:spMk id="55" creationId="{1064A855-6C02-43FE-8552-3BA3623722C9}"/>
          </ac:spMkLst>
        </pc:spChg>
        <pc:spChg chg="add mod">
          <ac:chgData name="Weifeng Xu" userId="e7aed605-a3dd-4d5a-a692-a87037af107b" providerId="ADAL" clId="{D735EA02-767D-4C9F-8AC7-2AD082872F07}" dt="2021-03-28T14:05:33.792" v="8240" actId="1076"/>
          <ac:spMkLst>
            <pc:docMk/>
            <pc:sldMk cId="2197556151" sldId="332"/>
            <ac:spMk id="69" creationId="{34830594-50D9-4C1F-8F1F-063DD83701A2}"/>
          </ac:spMkLst>
        </pc:spChg>
        <pc:spChg chg="add mod">
          <ac:chgData name="Weifeng Xu" userId="e7aed605-a3dd-4d5a-a692-a87037af107b" providerId="ADAL" clId="{D735EA02-767D-4C9F-8AC7-2AD082872F07}" dt="2021-03-28T14:01:40.321" v="8135"/>
          <ac:spMkLst>
            <pc:docMk/>
            <pc:sldMk cId="2197556151" sldId="332"/>
            <ac:spMk id="78" creationId="{98D0DE48-4C09-43A1-B43D-F1B7C8AD97E4}"/>
          </ac:spMkLst>
        </pc:spChg>
        <pc:spChg chg="del">
          <ac:chgData name="Weifeng Xu" userId="e7aed605-a3dd-4d5a-a692-a87037af107b" providerId="ADAL" clId="{D735EA02-767D-4C9F-8AC7-2AD082872F07}" dt="2021-03-28T13:48:59.748" v="7893" actId="478"/>
          <ac:spMkLst>
            <pc:docMk/>
            <pc:sldMk cId="2197556151" sldId="332"/>
            <ac:spMk id="80" creationId="{4DEF24E4-DB24-45F6-AAC5-504A8B432B9E}"/>
          </ac:spMkLst>
        </pc:spChg>
        <pc:spChg chg="mod">
          <ac:chgData name="Weifeng Xu" userId="e7aed605-a3dd-4d5a-a692-a87037af107b" providerId="ADAL" clId="{D735EA02-767D-4C9F-8AC7-2AD082872F07}" dt="2021-03-28T14:07:37.675" v="8294" actId="1076"/>
          <ac:spMkLst>
            <pc:docMk/>
            <pc:sldMk cId="2197556151" sldId="332"/>
            <ac:spMk id="85" creationId="{17A27E64-C4A9-4741-8D90-7B0EBB253E22}"/>
          </ac:spMkLst>
        </pc:spChg>
        <pc:spChg chg="del mod">
          <ac:chgData name="Weifeng Xu" userId="e7aed605-a3dd-4d5a-a692-a87037af107b" providerId="ADAL" clId="{D735EA02-767D-4C9F-8AC7-2AD082872F07}" dt="2021-03-28T13:56:27.356" v="8022" actId="478"/>
          <ac:spMkLst>
            <pc:docMk/>
            <pc:sldMk cId="2197556151" sldId="332"/>
            <ac:spMk id="86" creationId="{C7ECF1C5-2D6D-4F2C-8123-5D51354E8FF8}"/>
          </ac:spMkLst>
        </pc:spChg>
        <pc:spChg chg="mod">
          <ac:chgData name="Weifeng Xu" userId="e7aed605-a3dd-4d5a-a692-a87037af107b" providerId="ADAL" clId="{D735EA02-767D-4C9F-8AC7-2AD082872F07}" dt="2021-03-28T14:00:08.578" v="8074" actId="1076"/>
          <ac:spMkLst>
            <pc:docMk/>
            <pc:sldMk cId="2197556151" sldId="332"/>
            <ac:spMk id="87" creationId="{289D8471-C17D-493F-825E-843A1BB84C8D}"/>
          </ac:spMkLst>
        </pc:spChg>
        <pc:spChg chg="add mod">
          <ac:chgData name="Weifeng Xu" userId="e7aed605-a3dd-4d5a-a692-a87037af107b" providerId="ADAL" clId="{D735EA02-767D-4C9F-8AC7-2AD082872F07}" dt="2021-03-28T14:07:07.734" v="8288" actId="14100"/>
          <ac:spMkLst>
            <pc:docMk/>
            <pc:sldMk cId="2197556151" sldId="332"/>
            <ac:spMk id="96" creationId="{27CBD252-D9A9-4D59-AAE2-AEFAFFAAC170}"/>
          </ac:spMkLst>
        </pc:spChg>
        <pc:spChg chg="add mod">
          <ac:chgData name="Weifeng Xu" userId="e7aed605-a3dd-4d5a-a692-a87037af107b" providerId="ADAL" clId="{D735EA02-767D-4C9F-8AC7-2AD082872F07}" dt="2021-03-28T14:07:03.860" v="8287" actId="1076"/>
          <ac:spMkLst>
            <pc:docMk/>
            <pc:sldMk cId="2197556151" sldId="332"/>
            <ac:spMk id="101" creationId="{0642AC80-D436-4C26-8071-B134CF546697}"/>
          </ac:spMkLst>
        </pc:spChg>
        <pc:spChg chg="add mod">
          <ac:chgData name="Weifeng Xu" userId="e7aed605-a3dd-4d5a-a692-a87037af107b" providerId="ADAL" clId="{D735EA02-767D-4C9F-8AC7-2AD082872F07}" dt="2021-03-28T14:19:59.759" v="8319" actId="1076"/>
          <ac:spMkLst>
            <pc:docMk/>
            <pc:sldMk cId="2197556151" sldId="332"/>
            <ac:spMk id="107" creationId="{6E339433-54CC-4E7C-B6A8-29F46B971C81}"/>
          </ac:spMkLst>
        </pc:spChg>
        <pc:cxnChg chg="add del mod">
          <ac:chgData name="Weifeng Xu" userId="e7aed605-a3dd-4d5a-a692-a87037af107b" providerId="ADAL" clId="{D735EA02-767D-4C9F-8AC7-2AD082872F07}" dt="2021-03-28T13:24:36.108" v="7846" actId="11529"/>
          <ac:cxnSpMkLst>
            <pc:docMk/>
            <pc:sldMk cId="2197556151" sldId="332"/>
            <ac:cxnSpMk id="3" creationId="{09CC2B8F-DFD5-4F56-9A5D-9127852C39A0}"/>
          </ac:cxnSpMkLst>
        </pc:cxnChg>
        <pc:cxnChg chg="add del mod">
          <ac:chgData name="Weifeng Xu" userId="e7aed605-a3dd-4d5a-a692-a87037af107b" providerId="ADAL" clId="{D735EA02-767D-4C9F-8AC7-2AD082872F07}" dt="2021-03-28T14:19:56.320" v="8318" actId="14100"/>
          <ac:cxnSpMkLst>
            <pc:docMk/>
            <pc:sldMk cId="2197556151" sldId="332"/>
            <ac:cxnSpMk id="12" creationId="{70928D43-6E23-424F-9F52-736878BCAECC}"/>
          </ac:cxnSpMkLst>
        </pc:cxnChg>
        <pc:cxnChg chg="mod">
          <ac:chgData name="Weifeng Xu" userId="e7aed605-a3dd-4d5a-a692-a87037af107b" providerId="ADAL" clId="{D735EA02-767D-4C9F-8AC7-2AD082872F07}" dt="2021-03-28T14:07:27.420" v="8293" actId="1076"/>
          <ac:cxnSpMkLst>
            <pc:docMk/>
            <pc:sldMk cId="2197556151" sldId="332"/>
            <ac:cxnSpMk id="17" creationId="{AE1DD6BD-EB66-4138-B3D2-C33E5541E5AC}"/>
          </ac:cxnSpMkLst>
        </pc:cxnChg>
        <pc:cxnChg chg="mod">
          <ac:chgData name="Weifeng Xu" userId="e7aed605-a3dd-4d5a-a692-a87037af107b" providerId="ADAL" clId="{D735EA02-767D-4C9F-8AC7-2AD082872F07}" dt="2021-03-28T14:07:27.420" v="8293" actId="1076"/>
          <ac:cxnSpMkLst>
            <pc:docMk/>
            <pc:sldMk cId="2197556151" sldId="332"/>
            <ac:cxnSpMk id="22" creationId="{F0CD218A-343A-4321-8C25-99FDACF49C3D}"/>
          </ac:cxnSpMkLst>
        </pc:cxnChg>
        <pc:cxnChg chg="add mod">
          <ac:chgData name="Weifeng Xu" userId="e7aed605-a3dd-4d5a-a692-a87037af107b" providerId="ADAL" clId="{D735EA02-767D-4C9F-8AC7-2AD082872F07}" dt="2021-03-28T14:19:42.479" v="8314" actId="1076"/>
          <ac:cxnSpMkLst>
            <pc:docMk/>
            <pc:sldMk cId="2197556151" sldId="332"/>
            <ac:cxnSpMk id="25" creationId="{DADD1933-6A22-4CB9-BAD8-5958735037CC}"/>
          </ac:cxnSpMkLst>
        </pc:cxnChg>
        <pc:cxnChg chg="del mod">
          <ac:chgData name="Weifeng Xu" userId="e7aed605-a3dd-4d5a-a692-a87037af107b" providerId="ADAL" clId="{D735EA02-767D-4C9F-8AC7-2AD082872F07}" dt="2021-03-28T13:48:57.443" v="7890" actId="478"/>
          <ac:cxnSpMkLst>
            <pc:docMk/>
            <pc:sldMk cId="2197556151" sldId="332"/>
            <ac:cxnSpMk id="30" creationId="{DE68F723-96B8-48FF-A50A-8F6D93F6494E}"/>
          </ac:cxnSpMkLst>
        </pc:cxnChg>
        <pc:cxnChg chg="del mod">
          <ac:chgData name="Weifeng Xu" userId="e7aed605-a3dd-4d5a-a692-a87037af107b" providerId="ADAL" clId="{D735EA02-767D-4C9F-8AC7-2AD082872F07}" dt="2021-03-28T13:49:04.435" v="7895" actId="478"/>
          <ac:cxnSpMkLst>
            <pc:docMk/>
            <pc:sldMk cId="2197556151" sldId="332"/>
            <ac:cxnSpMk id="33" creationId="{F30340C6-BE16-491C-8078-4C4AC9E7136F}"/>
          </ac:cxnSpMkLst>
        </pc:cxnChg>
        <pc:cxnChg chg="mod">
          <ac:chgData name="Weifeng Xu" userId="e7aed605-a3dd-4d5a-a692-a87037af107b" providerId="ADAL" clId="{D735EA02-767D-4C9F-8AC7-2AD082872F07}" dt="2021-03-28T14:07:56.732" v="8310" actId="1035"/>
          <ac:cxnSpMkLst>
            <pc:docMk/>
            <pc:sldMk cId="2197556151" sldId="332"/>
            <ac:cxnSpMk id="35" creationId="{FCC517E3-5DE0-4A79-B262-8700BCF48CAF}"/>
          </ac:cxnSpMkLst>
        </pc:cxnChg>
        <pc:cxnChg chg="mod">
          <ac:chgData name="Weifeng Xu" userId="e7aed605-a3dd-4d5a-a692-a87037af107b" providerId="ADAL" clId="{D735EA02-767D-4C9F-8AC7-2AD082872F07}" dt="2021-03-28T14:07:56.732" v="8310" actId="1035"/>
          <ac:cxnSpMkLst>
            <pc:docMk/>
            <pc:sldMk cId="2197556151" sldId="332"/>
            <ac:cxnSpMk id="37" creationId="{5911100D-F5C6-427D-8404-8B6085F17702}"/>
          </ac:cxnSpMkLst>
        </pc:cxnChg>
        <pc:cxnChg chg="del mod">
          <ac:chgData name="Weifeng Xu" userId="e7aed605-a3dd-4d5a-a692-a87037af107b" providerId="ADAL" clId="{D735EA02-767D-4C9F-8AC7-2AD082872F07}" dt="2021-03-28T13:56:03.380" v="8018" actId="478"/>
          <ac:cxnSpMkLst>
            <pc:docMk/>
            <pc:sldMk cId="2197556151" sldId="332"/>
            <ac:cxnSpMk id="39" creationId="{2D782B82-5F16-43A6-A911-373D52192D2F}"/>
          </ac:cxnSpMkLst>
        </pc:cxnChg>
        <pc:cxnChg chg="mod">
          <ac:chgData name="Weifeng Xu" userId="e7aed605-a3dd-4d5a-a692-a87037af107b" providerId="ADAL" clId="{D735EA02-767D-4C9F-8AC7-2AD082872F07}" dt="2021-03-28T14:05:49.889" v="8274" actId="1036"/>
          <ac:cxnSpMkLst>
            <pc:docMk/>
            <pc:sldMk cId="2197556151" sldId="332"/>
            <ac:cxnSpMk id="41" creationId="{28BCA5AB-E86E-43FC-8DD4-DFED22E9A3DD}"/>
          </ac:cxnSpMkLst>
        </pc:cxnChg>
        <pc:cxnChg chg="add mod">
          <ac:chgData name="Weifeng Xu" userId="e7aed605-a3dd-4d5a-a692-a87037af107b" providerId="ADAL" clId="{D735EA02-767D-4C9F-8AC7-2AD082872F07}" dt="2021-03-28T14:19:42.479" v="8314" actId="1076"/>
          <ac:cxnSpMkLst>
            <pc:docMk/>
            <pc:sldMk cId="2197556151" sldId="332"/>
            <ac:cxnSpMk id="62" creationId="{1D7FF602-85EE-47ED-9207-AE5E9D2332BE}"/>
          </ac:cxnSpMkLst>
        </pc:cxnChg>
        <pc:cxnChg chg="del mod">
          <ac:chgData name="Weifeng Xu" userId="e7aed605-a3dd-4d5a-a692-a87037af107b" providerId="ADAL" clId="{D735EA02-767D-4C9F-8AC7-2AD082872F07}" dt="2021-03-28T13:49:00.819" v="7894" actId="478"/>
          <ac:cxnSpMkLst>
            <pc:docMk/>
            <pc:sldMk cId="2197556151" sldId="332"/>
            <ac:cxnSpMk id="84" creationId="{72D5BEF0-5208-44AB-936C-E43A8BA8CDE3}"/>
          </ac:cxnSpMkLst>
        </pc:cxnChg>
        <pc:cxnChg chg="add">
          <ac:chgData name="Weifeng Xu" userId="e7aed605-a3dd-4d5a-a692-a87037af107b" providerId="ADAL" clId="{D735EA02-767D-4C9F-8AC7-2AD082872F07}" dt="2021-03-28T14:06:14.494" v="8278" actId="11529"/>
          <ac:cxnSpMkLst>
            <pc:docMk/>
            <pc:sldMk cId="2197556151" sldId="332"/>
            <ac:cxnSpMk id="98" creationId="{9A2D3834-F805-4008-972D-9793E1EF120A}"/>
          </ac:cxnSpMkLst>
        </pc:cxnChg>
        <pc:cxnChg chg="add mod">
          <ac:chgData name="Weifeng Xu" userId="e7aed605-a3dd-4d5a-a692-a87037af107b" providerId="ADAL" clId="{D735EA02-767D-4C9F-8AC7-2AD082872F07}" dt="2021-03-28T14:07:07.734" v="8288" actId="14100"/>
          <ac:cxnSpMkLst>
            <pc:docMk/>
            <pc:sldMk cId="2197556151" sldId="332"/>
            <ac:cxnSpMk id="100" creationId="{37310BA7-2526-445F-805F-EBD81B8FAC9F}"/>
          </ac:cxnSpMkLst>
        </pc:cxnChg>
      </pc:sldChg>
      <pc:sldChg chg="del">
        <pc:chgData name="Weifeng Xu" userId="e7aed605-a3dd-4d5a-a692-a87037af107b" providerId="ADAL" clId="{D735EA02-767D-4C9F-8AC7-2AD082872F07}" dt="2021-03-23T14:46:20.382" v="12" actId="47"/>
        <pc:sldMkLst>
          <pc:docMk/>
          <pc:sldMk cId="3230497500" sldId="333"/>
        </pc:sldMkLst>
      </pc:sldChg>
      <pc:sldChg chg="del">
        <pc:chgData name="Weifeng Xu" userId="e7aed605-a3dd-4d5a-a692-a87037af107b" providerId="ADAL" clId="{D735EA02-767D-4C9F-8AC7-2AD082872F07}" dt="2021-03-23T14:46:18.728" v="1" actId="47"/>
        <pc:sldMkLst>
          <pc:docMk/>
          <pc:sldMk cId="566423159" sldId="334"/>
        </pc:sldMkLst>
      </pc:sldChg>
      <pc:sldChg chg="del">
        <pc:chgData name="Weifeng Xu" userId="e7aed605-a3dd-4d5a-a692-a87037af107b" providerId="ADAL" clId="{D735EA02-767D-4C9F-8AC7-2AD082872F07}" dt="2021-03-23T14:46:18.558" v="0" actId="47"/>
        <pc:sldMkLst>
          <pc:docMk/>
          <pc:sldMk cId="3689451257" sldId="335"/>
        </pc:sldMkLst>
      </pc:sldChg>
      <pc:sldChg chg="del">
        <pc:chgData name="Weifeng Xu" userId="e7aed605-a3dd-4d5a-a692-a87037af107b" providerId="ADAL" clId="{D735EA02-767D-4C9F-8AC7-2AD082872F07}" dt="2021-03-23T14:46:21.860" v="15" actId="47"/>
        <pc:sldMkLst>
          <pc:docMk/>
          <pc:sldMk cId="713012708" sldId="336"/>
        </pc:sldMkLst>
      </pc:sldChg>
      <pc:sldChg chg="del">
        <pc:chgData name="Weifeng Xu" userId="e7aed605-a3dd-4d5a-a692-a87037af107b" providerId="ADAL" clId="{D735EA02-767D-4C9F-8AC7-2AD082872F07}" dt="2021-03-23T14:46:22.380" v="18" actId="47"/>
        <pc:sldMkLst>
          <pc:docMk/>
          <pc:sldMk cId="119805061" sldId="337"/>
        </pc:sldMkLst>
      </pc:sldChg>
      <pc:sldChg chg="del">
        <pc:chgData name="Weifeng Xu" userId="e7aed605-a3dd-4d5a-a692-a87037af107b" providerId="ADAL" clId="{D735EA02-767D-4C9F-8AC7-2AD082872F07}" dt="2021-03-23T14:46:22.030" v="16" actId="47"/>
        <pc:sldMkLst>
          <pc:docMk/>
          <pc:sldMk cId="1045397166" sldId="338"/>
        </pc:sldMkLst>
      </pc:sldChg>
      <pc:sldChg chg="del">
        <pc:chgData name="Weifeng Xu" userId="e7aed605-a3dd-4d5a-a692-a87037af107b" providerId="ADAL" clId="{D735EA02-767D-4C9F-8AC7-2AD082872F07}" dt="2021-03-23T14:46:22.779" v="20" actId="47"/>
        <pc:sldMkLst>
          <pc:docMk/>
          <pc:sldMk cId="1184896937" sldId="339"/>
        </pc:sldMkLst>
      </pc:sldChg>
      <pc:sldChg chg="del">
        <pc:chgData name="Weifeng Xu" userId="e7aed605-a3dd-4d5a-a692-a87037af107b" providerId="ADAL" clId="{D735EA02-767D-4C9F-8AC7-2AD082872F07}" dt="2021-03-23T14:46:22.204" v="17" actId="47"/>
        <pc:sldMkLst>
          <pc:docMk/>
          <pc:sldMk cId="991312058" sldId="340"/>
        </pc:sldMkLst>
      </pc:sldChg>
      <pc:sldChg chg="del">
        <pc:chgData name="Weifeng Xu" userId="e7aed605-a3dd-4d5a-a692-a87037af107b" providerId="ADAL" clId="{D735EA02-767D-4C9F-8AC7-2AD082872F07}" dt="2021-03-23T14:46:23.201" v="22" actId="47"/>
        <pc:sldMkLst>
          <pc:docMk/>
          <pc:sldMk cId="3664990277" sldId="341"/>
        </pc:sldMkLst>
      </pc:sldChg>
      <pc:sldChg chg="del">
        <pc:chgData name="Weifeng Xu" userId="e7aed605-a3dd-4d5a-a692-a87037af107b" providerId="ADAL" clId="{D735EA02-767D-4C9F-8AC7-2AD082872F07}" dt="2021-03-23T14:46:22.574" v="19" actId="47"/>
        <pc:sldMkLst>
          <pc:docMk/>
          <pc:sldMk cId="347436562" sldId="342"/>
        </pc:sldMkLst>
      </pc:sldChg>
      <pc:sldChg chg="del">
        <pc:chgData name="Weifeng Xu" userId="e7aed605-a3dd-4d5a-a692-a87037af107b" providerId="ADAL" clId="{D735EA02-767D-4C9F-8AC7-2AD082872F07}" dt="2021-03-23T14:46:22.953" v="21" actId="47"/>
        <pc:sldMkLst>
          <pc:docMk/>
          <pc:sldMk cId="420362170" sldId="343"/>
        </pc:sldMkLst>
      </pc:sldChg>
      <pc:sldChg chg="del">
        <pc:chgData name="Weifeng Xu" userId="e7aed605-a3dd-4d5a-a692-a87037af107b" providerId="ADAL" clId="{D735EA02-767D-4C9F-8AC7-2AD082872F07}" dt="2021-03-23T14:46:23.379" v="23" actId="47"/>
        <pc:sldMkLst>
          <pc:docMk/>
          <pc:sldMk cId="188422031" sldId="344"/>
        </pc:sldMkLst>
      </pc:sldChg>
      <pc:sldChg chg="del">
        <pc:chgData name="Weifeng Xu" userId="e7aed605-a3dd-4d5a-a692-a87037af107b" providerId="ADAL" clId="{D735EA02-767D-4C9F-8AC7-2AD082872F07}" dt="2021-03-23T14:46:23.876" v="24" actId="47"/>
        <pc:sldMkLst>
          <pc:docMk/>
          <pc:sldMk cId="1056541184" sldId="345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0CC1B67B-6FF0-4C7B-BF9D-C508A73793B8}"/>
    <pc:docChg chg="undo custSel addSld delSld modSld sldOrd">
      <pc:chgData name="Weifeng Xu" userId="e7aed605-a3dd-4d5a-a692-a87037af107b" providerId="ADAL" clId="{0CC1B67B-6FF0-4C7B-BF9D-C508A73793B8}" dt="2021-03-23T02:10:50.814" v="1531"/>
      <pc:docMkLst>
        <pc:docMk/>
      </pc:docMkLst>
      <pc:sldChg chg="del">
        <pc:chgData name="Weifeng Xu" userId="e7aed605-a3dd-4d5a-a692-a87037af107b" providerId="ADAL" clId="{0CC1B67B-6FF0-4C7B-BF9D-C508A73793B8}" dt="2021-03-22T02:26:39.860" v="0" actId="47"/>
        <pc:sldMkLst>
          <pc:docMk/>
          <pc:sldMk cId="1323245308" sldId="256"/>
        </pc:sldMkLst>
      </pc:sldChg>
      <pc:sldChg chg="del">
        <pc:chgData name="Weifeng Xu" userId="e7aed605-a3dd-4d5a-a692-a87037af107b" providerId="ADAL" clId="{0CC1B67B-6FF0-4C7B-BF9D-C508A73793B8}" dt="2021-03-22T02:26:40.396" v="2" actId="47"/>
        <pc:sldMkLst>
          <pc:docMk/>
          <pc:sldMk cId="1539245675" sldId="261"/>
        </pc:sldMkLst>
      </pc:sldChg>
      <pc:sldChg chg="del">
        <pc:chgData name="Weifeng Xu" userId="e7aed605-a3dd-4d5a-a692-a87037af107b" providerId="ADAL" clId="{0CC1B67B-6FF0-4C7B-BF9D-C508A73793B8}" dt="2021-03-22T02:26:40.608" v="7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0CC1B67B-6FF0-4C7B-BF9D-C508A73793B8}" dt="2021-03-22T02:26:40.618" v="8" actId="47"/>
        <pc:sldMkLst>
          <pc:docMk/>
          <pc:sldMk cId="523254660" sldId="263"/>
        </pc:sldMkLst>
      </pc:sldChg>
      <pc:sldChg chg="del">
        <pc:chgData name="Weifeng Xu" userId="e7aed605-a3dd-4d5a-a692-a87037af107b" providerId="ADAL" clId="{0CC1B67B-6FF0-4C7B-BF9D-C508A73793B8}" dt="2021-03-22T02:26:42.427" v="16" actId="47"/>
        <pc:sldMkLst>
          <pc:docMk/>
          <pc:sldMk cId="1005714408" sldId="265"/>
        </pc:sldMkLst>
      </pc:sldChg>
      <pc:sldChg chg="del">
        <pc:chgData name="Weifeng Xu" userId="e7aed605-a3dd-4d5a-a692-a87037af107b" providerId="ADAL" clId="{0CC1B67B-6FF0-4C7B-BF9D-C508A73793B8}" dt="2021-03-22T02:26:43.197" v="20" actId="47"/>
        <pc:sldMkLst>
          <pc:docMk/>
          <pc:sldMk cId="2103126633" sldId="266"/>
        </pc:sldMkLst>
      </pc:sldChg>
      <pc:sldChg chg="del">
        <pc:chgData name="Weifeng Xu" userId="e7aed605-a3dd-4d5a-a692-a87037af107b" providerId="ADAL" clId="{0CC1B67B-6FF0-4C7B-BF9D-C508A73793B8}" dt="2021-03-22T02:26:43.746" v="23" actId="47"/>
        <pc:sldMkLst>
          <pc:docMk/>
          <pc:sldMk cId="2454898931" sldId="267"/>
        </pc:sldMkLst>
      </pc:sldChg>
      <pc:sldChg chg="del">
        <pc:chgData name="Weifeng Xu" userId="e7aed605-a3dd-4d5a-a692-a87037af107b" providerId="ADAL" clId="{0CC1B67B-6FF0-4C7B-BF9D-C508A73793B8}" dt="2021-03-22T02:26:40.360" v="1" actId="47"/>
        <pc:sldMkLst>
          <pc:docMk/>
          <pc:sldMk cId="927007670" sldId="268"/>
        </pc:sldMkLst>
      </pc:sldChg>
      <pc:sldChg chg="del">
        <pc:chgData name="Weifeng Xu" userId="e7aed605-a3dd-4d5a-a692-a87037af107b" providerId="ADAL" clId="{0CC1B67B-6FF0-4C7B-BF9D-C508A73793B8}" dt="2021-03-22T02:26:45.896" v="30" actId="47"/>
        <pc:sldMkLst>
          <pc:docMk/>
          <pc:sldMk cId="1151958853" sldId="269"/>
        </pc:sldMkLst>
      </pc:sldChg>
      <pc:sldChg chg="del">
        <pc:chgData name="Weifeng Xu" userId="e7aed605-a3dd-4d5a-a692-a87037af107b" providerId="ADAL" clId="{0CC1B67B-6FF0-4C7B-BF9D-C508A73793B8}" dt="2021-03-22T02:26:46.066" v="31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0CC1B67B-6FF0-4C7B-BF9D-C508A73793B8}" dt="2021-03-22T02:26:46.294" v="32" actId="47"/>
        <pc:sldMkLst>
          <pc:docMk/>
          <pc:sldMk cId="1000008397" sldId="271"/>
        </pc:sldMkLst>
      </pc:sldChg>
      <pc:sldChg chg="del">
        <pc:chgData name="Weifeng Xu" userId="e7aed605-a3dd-4d5a-a692-a87037af107b" providerId="ADAL" clId="{0CC1B67B-6FF0-4C7B-BF9D-C508A73793B8}" dt="2021-03-22T02:26:44.335" v="25" actId="47"/>
        <pc:sldMkLst>
          <pc:docMk/>
          <pc:sldMk cId="3702491373" sldId="272"/>
        </pc:sldMkLst>
      </pc:sldChg>
      <pc:sldChg chg="del">
        <pc:chgData name="Weifeng Xu" userId="e7aed605-a3dd-4d5a-a692-a87037af107b" providerId="ADAL" clId="{0CC1B67B-6FF0-4C7B-BF9D-C508A73793B8}" dt="2021-03-22T02:26:40.423" v="3" actId="47"/>
        <pc:sldMkLst>
          <pc:docMk/>
          <pc:sldMk cId="3090718351" sldId="274"/>
        </pc:sldMkLst>
      </pc:sldChg>
      <pc:sldChg chg="del">
        <pc:chgData name="Weifeng Xu" userId="e7aed605-a3dd-4d5a-a692-a87037af107b" providerId="ADAL" clId="{0CC1B67B-6FF0-4C7B-BF9D-C508A73793B8}" dt="2021-03-22T02:26:40.454" v="4" actId="47"/>
        <pc:sldMkLst>
          <pc:docMk/>
          <pc:sldMk cId="3821000861" sldId="275"/>
        </pc:sldMkLst>
      </pc:sldChg>
      <pc:sldChg chg="del">
        <pc:chgData name="Weifeng Xu" userId="e7aed605-a3dd-4d5a-a692-a87037af107b" providerId="ADAL" clId="{0CC1B67B-6FF0-4C7B-BF9D-C508A73793B8}" dt="2021-03-22T02:26:41.873" v="14" actId="47"/>
        <pc:sldMkLst>
          <pc:docMk/>
          <pc:sldMk cId="1773513139" sldId="276"/>
        </pc:sldMkLst>
      </pc:sldChg>
      <pc:sldChg chg="del">
        <pc:chgData name="Weifeng Xu" userId="e7aed605-a3dd-4d5a-a692-a87037af107b" providerId="ADAL" clId="{0CC1B67B-6FF0-4C7B-BF9D-C508A73793B8}" dt="2021-03-22T02:26:44.586" v="26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0CC1B67B-6FF0-4C7B-BF9D-C508A73793B8}" dt="2021-03-22T02:26:40.628" v="9" actId="47"/>
        <pc:sldMkLst>
          <pc:docMk/>
          <pc:sldMk cId="110160891" sldId="278"/>
        </pc:sldMkLst>
      </pc:sldChg>
      <pc:sldChg chg="del">
        <pc:chgData name="Weifeng Xu" userId="e7aed605-a3dd-4d5a-a692-a87037af107b" providerId="ADAL" clId="{0CC1B67B-6FF0-4C7B-BF9D-C508A73793B8}" dt="2021-03-22T02:26:45.392" v="27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0CC1B67B-6FF0-4C7B-BF9D-C508A73793B8}" dt="2021-03-22T02:26:45.561" v="28" actId="47"/>
        <pc:sldMkLst>
          <pc:docMk/>
          <pc:sldMk cId="3156258806" sldId="280"/>
        </pc:sldMkLst>
      </pc:sldChg>
      <pc:sldChg chg="del">
        <pc:chgData name="Weifeng Xu" userId="e7aed605-a3dd-4d5a-a692-a87037af107b" providerId="ADAL" clId="{0CC1B67B-6FF0-4C7B-BF9D-C508A73793B8}" dt="2021-03-22T02:26:45.744" v="29" actId="47"/>
        <pc:sldMkLst>
          <pc:docMk/>
          <pc:sldMk cId="3873850888" sldId="281"/>
        </pc:sldMkLst>
      </pc:sldChg>
      <pc:sldChg chg="addSp delSp modSp mod modClrScheme chgLayout">
        <pc:chgData name="Weifeng Xu" userId="e7aed605-a3dd-4d5a-a692-a87037af107b" providerId="ADAL" clId="{0CC1B67B-6FF0-4C7B-BF9D-C508A73793B8}" dt="2021-03-22T02:26:53.159" v="33" actId="700"/>
        <pc:sldMkLst>
          <pc:docMk/>
          <pc:sldMk cId="4291129217" sldId="282"/>
        </pc:sldMkLst>
        <pc:spChg chg="add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2" creationId="{D8477CFB-004B-427D-9155-5C90F833AA6C}"/>
          </ac:spMkLst>
        </pc:spChg>
        <pc:spChg chg="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4" creationId="{AD5F0EB0-5897-489E-9EFB-3ED37E77F4C0}"/>
          </ac:spMkLst>
        </pc:spChg>
        <pc:spChg chg="del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modSp mod">
        <pc:chgData name="Weifeng Xu" userId="e7aed605-a3dd-4d5a-a692-a87037af107b" providerId="ADAL" clId="{0CC1B67B-6FF0-4C7B-BF9D-C508A73793B8}" dt="2021-03-22T02:40:48.424" v="229" actId="20577"/>
        <pc:sldMkLst>
          <pc:docMk/>
          <pc:sldMk cId="988206790" sldId="284"/>
        </pc:sldMkLst>
        <pc:spChg chg="mod">
          <ac:chgData name="Weifeng Xu" userId="e7aed605-a3dd-4d5a-a692-a87037af107b" providerId="ADAL" clId="{0CC1B67B-6FF0-4C7B-BF9D-C508A73793B8}" dt="2021-03-22T02:40:48.424" v="229" actId="20577"/>
          <ac:spMkLst>
            <pc:docMk/>
            <pc:sldMk cId="988206790" sldId="284"/>
            <ac:spMk id="2" creationId="{E488F4A4-1CE3-47D6-A954-6C249D402CC3}"/>
          </ac:spMkLst>
        </pc:spChg>
      </pc:sldChg>
      <pc:sldChg chg="addSp delSp modSp mod setBg">
        <pc:chgData name="Weifeng Xu" userId="e7aed605-a3dd-4d5a-a692-a87037af107b" providerId="ADAL" clId="{0CC1B67B-6FF0-4C7B-BF9D-C508A73793B8}" dt="2021-03-22T02:38:41.848" v="179" actId="20577"/>
        <pc:sldMkLst>
          <pc:docMk/>
          <pc:sldMk cId="319929686" sldId="286"/>
        </pc:sldMkLst>
        <pc:spChg chg="mod">
          <ac:chgData name="Weifeng Xu" userId="e7aed605-a3dd-4d5a-a692-a87037af107b" providerId="ADAL" clId="{0CC1B67B-6FF0-4C7B-BF9D-C508A73793B8}" dt="2021-03-22T02:38:41.848" v="179" actId="20577"/>
          <ac:spMkLst>
            <pc:docMk/>
            <pc:sldMk cId="319929686" sldId="286"/>
            <ac:spMk id="2" creationId="{71FC046B-894E-4077-979E-159EE0A9FE7C}"/>
          </ac:spMkLst>
        </pc:spChg>
        <pc:spChg chg="add del mod">
          <ac:chgData name="Weifeng Xu" userId="e7aed605-a3dd-4d5a-a692-a87037af107b" providerId="ADAL" clId="{0CC1B67B-6FF0-4C7B-BF9D-C508A73793B8}" dt="2021-03-22T02:38:17.826" v="173" actId="404"/>
          <ac:spMkLst>
            <pc:docMk/>
            <pc:sldMk cId="319929686" sldId="286"/>
            <ac:spMk id="3" creationId="{745C6610-12AA-47FC-875A-E31345E9B563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6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7" creationId="{5E107275-3853-46FD-A241-DE4355A42675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9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11" creationId="{5E107275-3853-46FD-A241-DE4355A42675}"/>
          </ac:spMkLst>
        </pc:spChg>
        <pc:graphicFrameChg chg="add del">
          <ac:chgData name="Weifeng Xu" userId="e7aed605-a3dd-4d5a-a692-a87037af107b" providerId="ADAL" clId="{0CC1B67B-6FF0-4C7B-BF9D-C508A73793B8}" dt="2021-03-22T02:32:40.293" v="141" actId="26606"/>
          <ac:graphicFrameMkLst>
            <pc:docMk/>
            <pc:sldMk cId="319929686" sldId="286"/>
            <ac:graphicFrameMk id="5" creationId="{50BE7C38-D53D-4D88-8251-7DBE5478A12D}"/>
          </ac:graphicFrameMkLst>
        </pc:graphicFrameChg>
        <pc:graphicFrameChg chg="add del">
          <ac:chgData name="Weifeng Xu" userId="e7aed605-a3dd-4d5a-a692-a87037af107b" providerId="ADAL" clId="{0CC1B67B-6FF0-4C7B-BF9D-C508A73793B8}" dt="2021-03-22T02:33:45.955" v="143" actId="26606"/>
          <ac:graphicFrameMkLst>
            <pc:docMk/>
            <pc:sldMk cId="319929686" sldId="286"/>
            <ac:graphicFrameMk id="8" creationId="{50BE7C38-D53D-4D88-8251-7DBE5478A12D}"/>
          </ac:graphicFrameMkLst>
        </pc:graphicFrameChg>
      </pc:sldChg>
      <pc:sldChg chg="del">
        <pc:chgData name="Weifeng Xu" userId="e7aed605-a3dd-4d5a-a692-a87037af107b" providerId="ADAL" clId="{0CC1B67B-6FF0-4C7B-BF9D-C508A73793B8}" dt="2021-03-22T02:26:40.488" v="5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0CC1B67B-6FF0-4C7B-BF9D-C508A73793B8}" dt="2021-03-22T02:26:40.573" v="6" actId="47"/>
        <pc:sldMkLst>
          <pc:docMk/>
          <pc:sldMk cId="1554022807" sldId="290"/>
        </pc:sldMkLst>
      </pc:sldChg>
      <pc:sldChg chg="modSp mod">
        <pc:chgData name="Weifeng Xu" userId="e7aed605-a3dd-4d5a-a692-a87037af107b" providerId="ADAL" clId="{0CC1B67B-6FF0-4C7B-BF9D-C508A73793B8}" dt="2021-03-22T02:42:00.939" v="233" actId="1076"/>
        <pc:sldMkLst>
          <pc:docMk/>
          <pc:sldMk cId="53763807" sldId="304"/>
        </pc:sldMkLst>
        <pc:spChg chg="mod">
          <ac:chgData name="Weifeng Xu" userId="e7aed605-a3dd-4d5a-a692-a87037af107b" providerId="ADAL" clId="{0CC1B67B-6FF0-4C7B-BF9D-C508A73793B8}" dt="2021-03-22T02:38:47.693" v="181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0CC1B67B-6FF0-4C7B-BF9D-C508A73793B8}" dt="2021-03-22T02:41:44.052" v="231" actId="14100"/>
          <ac:spMkLst>
            <pc:docMk/>
            <pc:sldMk cId="53763807" sldId="304"/>
            <ac:spMk id="3" creationId="{A3F11A12-9485-4153-BFC0-B274B7516E20}"/>
          </ac:spMkLst>
        </pc:spChg>
        <pc:picChg chg="mod">
          <ac:chgData name="Weifeng Xu" userId="e7aed605-a3dd-4d5a-a692-a87037af107b" providerId="ADAL" clId="{0CC1B67B-6FF0-4C7B-BF9D-C508A73793B8}" dt="2021-03-22T02:42:00.939" v="233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del">
        <pc:chgData name="Weifeng Xu" userId="e7aed605-a3dd-4d5a-a692-a87037af107b" providerId="ADAL" clId="{0CC1B67B-6FF0-4C7B-BF9D-C508A73793B8}" dt="2021-03-22T02:26:40.724" v="12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0CC1B67B-6FF0-4C7B-BF9D-C508A73793B8}" dt="2021-03-22T02:26:40.915" v="13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0CC1B67B-6FF0-4C7B-BF9D-C508A73793B8}" dt="2021-03-22T02:26:42.097" v="15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0CC1B67B-6FF0-4C7B-BF9D-C508A73793B8}" dt="2021-03-22T02:26:42.602" v="17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0CC1B67B-6FF0-4C7B-BF9D-C508A73793B8}" dt="2021-03-22T02:26:42.784" v="18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0CC1B67B-6FF0-4C7B-BF9D-C508A73793B8}" dt="2021-03-22T02:26:42.978" v="19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0CC1B67B-6FF0-4C7B-BF9D-C508A73793B8}" dt="2021-03-22T02:26:43.368" v="21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0CC1B67B-6FF0-4C7B-BF9D-C508A73793B8}" dt="2021-03-22T02:26:44.183" v="24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0CC1B67B-6FF0-4C7B-BF9D-C508A73793B8}" dt="2021-03-22T02:26:43.492" v="22" actId="47"/>
        <pc:sldMkLst>
          <pc:docMk/>
          <pc:sldMk cId="4060086368" sldId="329"/>
        </pc:sldMkLst>
      </pc:sldChg>
      <pc:sldChg chg="modSp mod">
        <pc:chgData name="Weifeng Xu" userId="e7aed605-a3dd-4d5a-a692-a87037af107b" providerId="ADAL" clId="{0CC1B67B-6FF0-4C7B-BF9D-C508A73793B8}" dt="2021-03-22T02:42:13.561" v="251" actId="6549"/>
        <pc:sldMkLst>
          <pc:docMk/>
          <pc:sldMk cId="3192494774" sldId="330"/>
        </pc:sldMkLst>
        <pc:spChg chg="mod">
          <ac:chgData name="Weifeng Xu" userId="e7aed605-a3dd-4d5a-a692-a87037af107b" providerId="ADAL" clId="{0CC1B67B-6FF0-4C7B-BF9D-C508A73793B8}" dt="2021-03-22T02:42:13.561" v="251" actId="6549"/>
          <ac:spMkLst>
            <pc:docMk/>
            <pc:sldMk cId="3192494774" sldId="330"/>
            <ac:spMk id="3" creationId="{4929837B-3CC1-4F40-BFDA-890D8F6D680B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8:09.223" v="74" actId="20577"/>
        <pc:sldMkLst>
          <pc:docMk/>
          <pc:sldMk cId="566423159" sldId="334"/>
        </pc:sldMkLst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2" creationId="{1C142EE8-C8C6-4E95-BAAC-D2E10133E60A}"/>
          </ac:spMkLst>
        </pc:spChg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3" creationId="{A937E152-1215-45DA-AE09-AE49E5EA6590}"/>
          </ac:spMkLst>
        </pc:spChg>
        <pc:spChg chg="add mod ord">
          <ac:chgData name="Weifeng Xu" userId="e7aed605-a3dd-4d5a-a692-a87037af107b" providerId="ADAL" clId="{0CC1B67B-6FF0-4C7B-BF9D-C508A73793B8}" dt="2021-03-22T02:28:09.223" v="74" actId="20577"/>
          <ac:spMkLst>
            <pc:docMk/>
            <pc:sldMk cId="566423159" sldId="334"/>
            <ac:spMk id="4" creationId="{25205220-C69B-4DFE-A920-E9B89A00D9D1}"/>
          </ac:spMkLst>
        </pc:spChg>
        <pc:spChg chg="add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5" creationId="{4D6B719E-B028-46A2-AE73-42106240212C}"/>
          </ac:spMkLst>
        </pc:spChg>
      </pc:sldChg>
      <pc:sldChg chg="del">
        <pc:chgData name="Weifeng Xu" userId="e7aed605-a3dd-4d5a-a692-a87037af107b" providerId="ADAL" clId="{0CC1B67B-6FF0-4C7B-BF9D-C508A73793B8}" dt="2021-03-22T02:26:40.654" v="10" actId="47"/>
        <pc:sldMkLst>
          <pc:docMk/>
          <pc:sldMk cId="3494595657" sldId="334"/>
        </pc:sldMkLst>
      </pc:sldChg>
      <pc:sldChg chg="del">
        <pc:chgData name="Weifeng Xu" userId="e7aed605-a3dd-4d5a-a692-a87037af107b" providerId="ADAL" clId="{0CC1B67B-6FF0-4C7B-BF9D-C508A73793B8}" dt="2021-03-22T02:26:40.713" v="11" actId="47"/>
        <pc:sldMkLst>
          <pc:docMk/>
          <pc:sldMk cId="3364671392" sldId="335"/>
        </pc:sldMkLst>
      </pc:sldChg>
      <pc:sldChg chg="addSp delSp modSp new mod ord modClrScheme chgLayout">
        <pc:chgData name="Weifeng Xu" userId="e7aed605-a3dd-4d5a-a692-a87037af107b" providerId="ADAL" clId="{0CC1B67B-6FF0-4C7B-BF9D-C508A73793B8}" dt="2021-03-22T02:29:38.776" v="123" actId="20577"/>
        <pc:sldMkLst>
          <pc:docMk/>
          <pc:sldMk cId="3689451257" sldId="335"/>
        </pc:sldMkLst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2" creationId="{E5052B20-6054-45BE-A6BC-AFD5CCDC076F}"/>
          </ac:spMkLst>
        </pc:spChg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3" creationId="{95BB0869-27D1-4B01-85E5-856398996922}"/>
          </ac:spMkLst>
        </pc:spChg>
        <pc:spChg chg="add mod ord">
          <ac:chgData name="Weifeng Xu" userId="e7aed605-a3dd-4d5a-a692-a87037af107b" providerId="ADAL" clId="{0CC1B67B-6FF0-4C7B-BF9D-C508A73793B8}" dt="2021-03-22T02:28:51.983" v="86" actId="20577"/>
          <ac:spMkLst>
            <pc:docMk/>
            <pc:sldMk cId="3689451257" sldId="335"/>
            <ac:spMk id="4" creationId="{A1CB38C6-785E-40DD-87ED-E0F072B3E7BB}"/>
          </ac:spMkLst>
        </pc:spChg>
        <pc:spChg chg="add mod ord">
          <ac:chgData name="Weifeng Xu" userId="e7aed605-a3dd-4d5a-a692-a87037af107b" providerId="ADAL" clId="{0CC1B67B-6FF0-4C7B-BF9D-C508A73793B8}" dt="2021-03-22T02:29:38.776" v="123" actId="20577"/>
          <ac:spMkLst>
            <pc:docMk/>
            <pc:sldMk cId="3689451257" sldId="335"/>
            <ac:spMk id="5" creationId="{1200835B-B4F5-499F-BB0B-7799CB515189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9:55.553" v="127" actId="20577"/>
        <pc:sldMkLst>
          <pc:docMk/>
          <pc:sldMk cId="713012708" sldId="336"/>
        </pc:sldMkLst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2" creationId="{680BE952-9226-407B-B526-F6B47D9D41CA}"/>
          </ac:spMkLst>
        </pc:spChg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3" creationId="{67E300A6-9E39-4359-A098-7B8B3BD1F3C3}"/>
          </ac:spMkLst>
        </pc:spChg>
        <pc:spChg chg="add mod ord">
          <ac:chgData name="Weifeng Xu" userId="e7aed605-a3dd-4d5a-a692-a87037af107b" providerId="ADAL" clId="{0CC1B67B-6FF0-4C7B-BF9D-C508A73793B8}" dt="2021-03-22T02:29:55.553" v="127" actId="20577"/>
          <ac:spMkLst>
            <pc:docMk/>
            <pc:sldMk cId="713012708" sldId="336"/>
            <ac:spMk id="4" creationId="{9F2AE584-7E07-4275-9384-631DA4DDAFE0}"/>
          </ac:spMkLst>
        </pc:spChg>
        <pc:spChg chg="add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5" creationId="{185A59FC-855D-4D57-8A89-43DFE545F8B9}"/>
          </ac:spMkLst>
        </pc:spChg>
      </pc:sldChg>
      <pc:sldChg chg="addSp delSp modSp new mod modClrScheme chgLayout modNotesTx">
        <pc:chgData name="Weifeng Xu" userId="e7aed605-a3dd-4d5a-a692-a87037af107b" providerId="ADAL" clId="{0CC1B67B-6FF0-4C7B-BF9D-C508A73793B8}" dt="2021-03-22T18:50:41.993" v="671" actId="20577"/>
        <pc:sldMkLst>
          <pc:docMk/>
          <pc:sldMk cId="119805061" sldId="337"/>
        </pc:sldMkLst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2" creationId="{3D67BA40-60E6-4DD9-B06C-FAD7893DE9AB}"/>
          </ac:spMkLst>
        </pc:spChg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3" creationId="{2BEE16E2-0E5B-4D58-B36F-3DFC423FE825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4" creationId="{C873AE3A-B25F-4F42-BF8F-16CDEF7AE88F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5" creationId="{71C7D168-9A5D-4B8A-9596-2A688AE45A24}"/>
          </ac:spMkLst>
        </pc:spChg>
        <pc:spChg chg="add mod">
          <ac:chgData name="Weifeng Xu" userId="e7aed605-a3dd-4d5a-a692-a87037af107b" providerId="ADAL" clId="{0CC1B67B-6FF0-4C7B-BF9D-C508A73793B8}" dt="2021-03-22T18:50:41.993" v="671" actId="20577"/>
          <ac:spMkLst>
            <pc:docMk/>
            <pc:sldMk cId="119805061" sldId="337"/>
            <ac:spMk id="8" creationId="{83B7D8D6-F03D-4ACD-98B7-C4CC3286F680}"/>
          </ac:spMkLst>
        </pc:spChg>
        <pc:picChg chg="add">
          <ac:chgData name="Weifeng Xu" userId="e7aed605-a3dd-4d5a-a692-a87037af107b" providerId="ADAL" clId="{0CC1B67B-6FF0-4C7B-BF9D-C508A73793B8}" dt="2021-03-22T15:01:12.594" v="348" actId="22"/>
          <ac:picMkLst>
            <pc:docMk/>
            <pc:sldMk cId="119805061" sldId="337"/>
            <ac:picMk id="7" creationId="{83E52139-36EC-49C1-BB94-281B8EA96AE5}"/>
          </ac:picMkLst>
        </pc:picChg>
      </pc:sldChg>
      <pc:sldChg chg="addSp delSp modSp new mod setBg modClrScheme chgLayout modNotesTx">
        <pc:chgData name="Weifeng Xu" userId="e7aed605-a3dd-4d5a-a692-a87037af107b" providerId="ADAL" clId="{0CC1B67B-6FF0-4C7B-BF9D-C508A73793B8}" dt="2021-03-22T16:53:49.097" v="500" actId="114"/>
        <pc:sldMkLst>
          <pc:docMk/>
          <pc:sldMk cId="1045397166" sldId="338"/>
        </pc:sldMkLst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2" creationId="{537A91A9-CB94-4BB3-AD61-48E270A9D9CE}"/>
          </ac:spMkLst>
        </pc:spChg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3" creationId="{6A5E0842-E8BE-49A0-8AAA-A24432A3C7BD}"/>
          </ac:spMkLst>
        </pc:spChg>
        <pc:spChg chg="add mod or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4" creationId="{D19536EB-B416-44F4-BF8E-3829C6D07B9B}"/>
          </ac:spMkLst>
        </pc:spChg>
        <pc:spChg chg="add mod ord">
          <ac:chgData name="Weifeng Xu" userId="e7aed605-a3dd-4d5a-a692-a87037af107b" providerId="ADAL" clId="{0CC1B67B-6FF0-4C7B-BF9D-C508A73793B8}" dt="2021-03-22T16:53:49.097" v="500" actId="114"/>
          <ac:spMkLst>
            <pc:docMk/>
            <pc:sldMk cId="1045397166" sldId="338"/>
            <ac:spMk id="5" creationId="{B35CAFF3-6580-438B-AE41-E47AC2EDA83A}"/>
          </ac:spMkLst>
        </pc:spChg>
        <pc:spChg chg="add del">
          <ac:chgData name="Weifeng Xu" userId="e7aed605-a3dd-4d5a-a692-a87037af107b" providerId="ADAL" clId="{0CC1B67B-6FF0-4C7B-BF9D-C508A73793B8}" dt="2021-03-22T14:49:33.961" v="284" actId="22"/>
          <ac:spMkLst>
            <pc:docMk/>
            <pc:sldMk cId="1045397166" sldId="338"/>
            <ac:spMk id="10" creationId="{E5E41E3B-38D1-4BE4-999E-61A36BEAF1D1}"/>
          </ac:spMkLst>
        </pc:spChg>
        <pc:spChg chg="add mod">
          <ac:chgData name="Weifeng Xu" userId="e7aed605-a3dd-4d5a-a692-a87037af107b" providerId="ADAL" clId="{0CC1B67B-6FF0-4C7B-BF9D-C508A73793B8}" dt="2021-03-22T15:05:28.960" v="370" actId="1076"/>
          <ac:spMkLst>
            <pc:docMk/>
            <pc:sldMk cId="1045397166" sldId="338"/>
            <ac:spMk id="16" creationId="{5BC363B3-0C27-4076-BD3E-6757DF258EEB}"/>
          </ac:spMkLst>
        </pc:spChg>
        <pc:spChg chg="add mod">
          <ac:chgData name="Weifeng Xu" userId="e7aed605-a3dd-4d5a-a692-a87037af107b" providerId="ADAL" clId="{0CC1B67B-6FF0-4C7B-BF9D-C508A73793B8}" dt="2021-03-22T15:04:49.697" v="361" actId="1076"/>
          <ac:spMkLst>
            <pc:docMk/>
            <pc:sldMk cId="1045397166" sldId="338"/>
            <ac:spMk id="18" creationId="{6318B913-5CD5-45AC-BB8C-F5A881E6164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1" creationId="{5E39A796-BE83-48B1-B33F-35C4A32AAB5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3" creationId="{72F84B47-E267-4194-8194-831DB7B5547F}"/>
          </ac:spMkLst>
        </pc:spChg>
        <pc:picChg chg="add del">
          <ac:chgData name="Weifeng Xu" userId="e7aed605-a3dd-4d5a-a692-a87037af107b" providerId="ADAL" clId="{0CC1B67B-6FF0-4C7B-BF9D-C508A73793B8}" dt="2021-03-22T14:50:30.518" v="287" actId="22"/>
          <ac:picMkLst>
            <pc:docMk/>
            <pc:sldMk cId="1045397166" sldId="338"/>
            <ac:picMk id="8" creationId="{A32B5DED-5E1D-49CC-B42C-D89E1243B9E8}"/>
          </ac:picMkLst>
        </pc:picChg>
        <pc:picChg chg="add mod">
          <ac:chgData name="Weifeng Xu" userId="e7aed605-a3dd-4d5a-a692-a87037af107b" providerId="ADAL" clId="{0CC1B67B-6FF0-4C7B-BF9D-C508A73793B8}" dt="2021-03-22T14:51:15.280" v="296" actId="1076"/>
          <ac:picMkLst>
            <pc:docMk/>
            <pc:sldMk cId="1045397166" sldId="338"/>
            <ac:picMk id="11" creationId="{B29EB9F6-A2C8-4D4D-96F5-6210D1C32C8C}"/>
          </ac:picMkLst>
        </pc:picChg>
        <pc:picChg chg="add mod">
          <ac:chgData name="Weifeng Xu" userId="e7aed605-a3dd-4d5a-a692-a87037af107b" providerId="ADAL" clId="{0CC1B67B-6FF0-4C7B-BF9D-C508A73793B8}" dt="2021-03-22T14:49:24.387" v="282" actId="26606"/>
          <ac:picMkLst>
            <pc:docMk/>
            <pc:sldMk cId="1045397166" sldId="338"/>
            <ac:picMk id="1026" creationId="{612A12D2-F008-4150-B72F-1E32B45E219E}"/>
          </ac:picMkLst>
        </pc:picChg>
        <pc:cxnChg chg="add mod">
          <ac:chgData name="Weifeng Xu" userId="e7aed605-a3dd-4d5a-a692-a87037af107b" providerId="ADAL" clId="{0CC1B67B-6FF0-4C7B-BF9D-C508A73793B8}" dt="2021-03-22T15:05:09.854" v="364" actId="1582"/>
          <ac:cxnSpMkLst>
            <pc:docMk/>
            <pc:sldMk cId="1045397166" sldId="338"/>
            <ac:cxnSpMk id="15" creationId="{2D47BC40-BCC6-404D-9D71-2B0F8F191F68}"/>
          </ac:cxnSpMkLst>
        </pc:cxnChg>
        <pc:cxnChg chg="add mod">
          <ac:chgData name="Weifeng Xu" userId="e7aed605-a3dd-4d5a-a692-a87037af107b" providerId="ADAL" clId="{0CC1B67B-6FF0-4C7B-BF9D-C508A73793B8}" dt="2021-03-22T15:05:51.594" v="374" actId="1582"/>
          <ac:cxnSpMkLst>
            <pc:docMk/>
            <pc:sldMk cId="1045397166" sldId="338"/>
            <ac:cxnSpMk id="19" creationId="{5C9A802A-A32A-4226-A53E-6C2168166CD4}"/>
          </ac:cxnSpMkLst>
        </pc:cxnChg>
      </pc:sldChg>
      <pc:sldChg chg="addSp delSp modSp add mod modClrScheme chgLayout modNotesTx">
        <pc:chgData name="Weifeng Xu" userId="e7aed605-a3dd-4d5a-a692-a87037af107b" providerId="ADAL" clId="{0CC1B67B-6FF0-4C7B-BF9D-C508A73793B8}" dt="2021-03-22T20:05:18.435" v="1132" actId="6549"/>
        <pc:sldMkLst>
          <pc:docMk/>
          <pc:sldMk cId="1184896937" sldId="339"/>
        </pc:sldMkLst>
        <pc:spChg chg="add mod">
          <ac:chgData name="Weifeng Xu" userId="e7aed605-a3dd-4d5a-a692-a87037af107b" providerId="ADAL" clId="{0CC1B67B-6FF0-4C7B-BF9D-C508A73793B8}" dt="2021-03-22T19:00:45.594" v="760" actId="108"/>
          <ac:spMkLst>
            <pc:docMk/>
            <pc:sldMk cId="1184896937" sldId="339"/>
            <ac:spMk id="2" creationId="{E46B31E6-2909-454C-A2B8-8F8493361A53}"/>
          </ac:spMkLst>
        </pc:spChg>
        <pc:spChg chg="add mod">
          <ac:chgData name="Weifeng Xu" userId="e7aed605-a3dd-4d5a-a692-a87037af107b" providerId="ADAL" clId="{0CC1B67B-6FF0-4C7B-BF9D-C508A73793B8}" dt="2021-03-22T19:32:40.743" v="958" actId="27636"/>
          <ac:spMkLst>
            <pc:docMk/>
            <pc:sldMk cId="1184896937" sldId="339"/>
            <ac:spMk id="3" creationId="{B1336FA1-660A-4D9A-9438-CDC8713F4D82}"/>
          </ac:spMkLst>
        </pc:spChg>
        <pc:spChg chg="add mod">
          <ac:chgData name="Weifeng Xu" userId="e7aed605-a3dd-4d5a-a692-a87037af107b" providerId="ADAL" clId="{0CC1B67B-6FF0-4C7B-BF9D-C508A73793B8}" dt="2021-03-22T19:40:24.316" v="1025" actId="20577"/>
          <ac:spMkLst>
            <pc:docMk/>
            <pc:sldMk cId="1184896937" sldId="339"/>
            <ac:spMk id="8" creationId="{E0B29EA5-C753-4974-988F-370D62F8B44D}"/>
          </ac:spMkLst>
        </pc:spChg>
        <pc:picChg chg="add mod">
          <ac:chgData name="Weifeng Xu" userId="e7aed605-a3dd-4d5a-a692-a87037af107b" providerId="ADAL" clId="{0CC1B67B-6FF0-4C7B-BF9D-C508A73793B8}" dt="2021-03-22T19:27:48.616" v="920" actId="1076"/>
          <ac:picMkLst>
            <pc:docMk/>
            <pc:sldMk cId="1184896937" sldId="339"/>
            <ac:picMk id="5" creationId="{B67B0F95-5C33-43C2-B63E-BD06965FBA05}"/>
          </ac:picMkLst>
        </pc:picChg>
        <pc:picChg chg="del">
          <ac:chgData name="Weifeng Xu" userId="e7aed605-a3dd-4d5a-a692-a87037af107b" providerId="ADAL" clId="{0CC1B67B-6FF0-4C7B-BF9D-C508A73793B8}" dt="2021-03-22T15:01:27.644" v="350" actId="478"/>
          <ac:picMkLst>
            <pc:docMk/>
            <pc:sldMk cId="1184896937" sldId="339"/>
            <ac:picMk id="7" creationId="{83E52139-36EC-49C1-BB94-281B8EA96AE5}"/>
          </ac:picMkLst>
        </pc:picChg>
        <pc:cxnChg chg="add mod">
          <ac:chgData name="Weifeng Xu" userId="e7aed605-a3dd-4d5a-a692-a87037af107b" providerId="ADAL" clId="{0CC1B67B-6FF0-4C7B-BF9D-C508A73793B8}" dt="2021-03-22T19:27:56.083" v="922" actId="13822"/>
          <ac:cxnSpMkLst>
            <pc:docMk/>
            <pc:sldMk cId="1184896937" sldId="339"/>
            <ac:cxnSpMk id="6" creationId="{264C21C4-6F16-413C-AA6A-772066364DD1}"/>
          </ac:cxnSpMkLst>
        </pc:cxnChg>
      </pc:sldChg>
      <pc:sldChg chg="addSp delSp modSp new mod setBg modClrScheme addAnim delAnim chgLayout modNotesTx">
        <pc:chgData name="Weifeng Xu" userId="e7aed605-a3dd-4d5a-a692-a87037af107b" providerId="ADAL" clId="{0CC1B67B-6FF0-4C7B-BF9D-C508A73793B8}" dt="2021-03-22T15:25:05.968" v="456" actId="404"/>
        <pc:sldMkLst>
          <pc:docMk/>
          <pc:sldMk cId="991312058" sldId="340"/>
        </pc:sldMkLst>
        <pc:spChg chg="del mod ord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2" creationId="{E00CABD5-AB31-4D33-8393-CCC28FAB0283}"/>
          </ac:spMkLst>
        </pc:spChg>
        <pc:spChg chg="del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3" creationId="{7D0B1BD3-3082-4762-9285-16D3EF5765C1}"/>
          </ac:spMkLst>
        </pc:spChg>
        <pc:spChg chg="add mod ord">
          <ac:chgData name="Weifeng Xu" userId="e7aed605-a3dd-4d5a-a692-a87037af107b" providerId="ADAL" clId="{0CC1B67B-6FF0-4C7B-BF9D-C508A73793B8}" dt="2021-03-22T15:20:16.534" v="438" actId="20577"/>
          <ac:spMkLst>
            <pc:docMk/>
            <pc:sldMk cId="991312058" sldId="340"/>
            <ac:spMk id="4" creationId="{A4569E20-07A2-497B-AAD6-E44B471D3C74}"/>
          </ac:spMkLst>
        </pc:spChg>
        <pc:spChg chg="add mod">
          <ac:chgData name="Weifeng Xu" userId="e7aed605-a3dd-4d5a-a692-a87037af107b" providerId="ADAL" clId="{0CC1B67B-6FF0-4C7B-BF9D-C508A73793B8}" dt="2021-03-22T15:25:05.968" v="456" actId="404"/>
          <ac:spMkLst>
            <pc:docMk/>
            <pc:sldMk cId="991312058" sldId="340"/>
            <ac:spMk id="19" creationId="{2C9994A5-F250-4461-9E25-584903F0D0A2}"/>
          </ac:spMkLst>
        </pc:spChg>
        <pc:spChg chg="add mod">
          <ac:chgData name="Weifeng Xu" userId="e7aed605-a3dd-4d5a-a692-a87037af107b" providerId="ADAL" clId="{0CC1B67B-6FF0-4C7B-BF9D-C508A73793B8}" dt="2021-03-22T15:24:37.693" v="452" actId="20577"/>
          <ac:spMkLst>
            <pc:docMk/>
            <pc:sldMk cId="991312058" sldId="340"/>
            <ac:spMk id="21" creationId="{B7DAC635-AF87-4AC1-A02D-3EE9109E6F6A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1" creationId="{A8384FB5-9ADC-4DDC-881B-597D56F5B15D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3" creationId="{91E5A9A7-95C6-4F4F-B00E-C82E07FE62EF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5" creationId="{D07DD2DE-F619-49DD-B5E7-03A290FF4ED1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7" creationId="{85149191-5F60-4A28-AAFF-039F96B0F3EC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9" creationId="{F8260ED5-17F7-4158-B241-D51DD4CF1B7E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2" creationId="{71FC7D98-7B8B-402A-90FC-F027482F2142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3" creationId="{AD7356EA-285B-4E5D-8FEC-104659A4FD2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5" creationId="{A8384FB5-9ADC-4DDC-881B-597D56F5B15D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6" creationId="{91E5A9A7-95C6-4F4F-B00E-C82E07FE62EF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7" creationId="{D07DD2DE-F619-49DD-B5E7-03A290FF4ED1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8" creationId="{85149191-5F60-4A28-AAFF-039F96B0F3E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9" creationId="{F8260ED5-17F7-4158-B241-D51DD4CF1B7E}"/>
          </ac:spMkLst>
        </pc:spChg>
        <pc:picChg chg="add mod">
          <ac:chgData name="Weifeng Xu" userId="e7aed605-a3dd-4d5a-a692-a87037af107b" providerId="ADAL" clId="{0CC1B67B-6FF0-4C7B-BF9D-C508A73793B8}" dt="2021-03-22T15:19:26.275" v="410" actId="26606"/>
          <ac:picMkLst>
            <pc:docMk/>
            <pc:sldMk cId="991312058" sldId="340"/>
            <ac:picMk id="2050" creationId="{D738B73C-F155-4C6A-8E6C-E165F6DBB25C}"/>
          </ac:picMkLst>
        </pc:picChg>
      </pc:sldChg>
      <pc:sldChg chg="addSp delSp modSp new mod ord modNotesTx">
        <pc:chgData name="Weifeng Xu" userId="e7aed605-a3dd-4d5a-a692-a87037af107b" providerId="ADAL" clId="{0CC1B67B-6FF0-4C7B-BF9D-C508A73793B8}" dt="2021-03-22T20:14:53.725" v="1260" actId="1035"/>
        <pc:sldMkLst>
          <pc:docMk/>
          <pc:sldMk cId="3664990277" sldId="341"/>
        </pc:sldMkLst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5" creationId="{9019970C-89FA-4067-AE95-B13C32BA34F6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6" creationId="{715FA2A2-4CE0-4411-9043-FA32B4C5E19C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7" creationId="{2E2624A9-ACBB-4A3C-AC3D-AFD836C1300C}"/>
          </ac:spMkLst>
        </pc:spChg>
        <pc:spChg chg="add del mod">
          <ac:chgData name="Weifeng Xu" userId="e7aed605-a3dd-4d5a-a692-a87037af107b" providerId="ADAL" clId="{0CC1B67B-6FF0-4C7B-BF9D-C508A73793B8}" dt="2021-03-22T20:14:48.334" v="1247" actId="478"/>
          <ac:spMkLst>
            <pc:docMk/>
            <pc:sldMk cId="3664990277" sldId="341"/>
            <ac:spMk id="10" creationId="{D348B406-EEA4-45EE-A7CD-7BD3E479AA2E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12" creationId="{61CC7CCE-A0A2-480C-B162-83D35D8D2EA1}"/>
          </ac:spMkLst>
        </pc:sp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3" creationId="{86841EEE-9E0A-4F48-A5D2-B7807132B091}"/>
          </ac:picMkLst>
        </pc:pic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9" creationId="{E393FE77-A971-442E-A2F0-15BDD2E8CD9F}"/>
          </ac:picMkLst>
        </pc:picChg>
      </pc:sldChg>
      <pc:sldChg chg="addSp modSp new mod modClrScheme chgLayout">
        <pc:chgData name="Weifeng Xu" userId="e7aed605-a3dd-4d5a-a692-a87037af107b" providerId="ADAL" clId="{0CC1B67B-6FF0-4C7B-BF9D-C508A73793B8}" dt="2021-03-22T19:01:38.490" v="781" actId="20577"/>
        <pc:sldMkLst>
          <pc:docMk/>
          <pc:sldMk cId="347436562" sldId="342"/>
        </pc:sldMkLst>
        <pc:spChg chg="add mod ord">
          <ac:chgData name="Weifeng Xu" userId="e7aed605-a3dd-4d5a-a692-a87037af107b" providerId="ADAL" clId="{0CC1B67B-6FF0-4C7B-BF9D-C508A73793B8}" dt="2021-03-22T19:01:38.490" v="781" actId="20577"/>
          <ac:spMkLst>
            <pc:docMk/>
            <pc:sldMk cId="347436562" sldId="342"/>
            <ac:spMk id="4" creationId="{B224AC84-7FC2-4C23-B8B7-D8F086B5B43F}"/>
          </ac:spMkLst>
        </pc:spChg>
        <pc:spChg chg="add mod">
          <ac:chgData name="Weifeng Xu" userId="e7aed605-a3dd-4d5a-a692-a87037af107b" providerId="ADAL" clId="{0CC1B67B-6FF0-4C7B-BF9D-C508A73793B8}" dt="2021-03-22T18:55:34.762" v="683" actId="1076"/>
          <ac:spMkLst>
            <pc:docMk/>
            <pc:sldMk cId="347436562" sldId="342"/>
            <ac:spMk id="6" creationId="{5C8522D2-5D2A-48FF-8ACE-AB8D80FBA414}"/>
          </ac:spMkLst>
        </pc:spChg>
        <pc:picChg chg="add mod">
          <ac:chgData name="Weifeng Xu" userId="e7aed605-a3dd-4d5a-a692-a87037af107b" providerId="ADAL" clId="{0CC1B67B-6FF0-4C7B-BF9D-C508A73793B8}" dt="2021-03-22T18:55:34.762" v="683" actId="1076"/>
          <ac:picMkLst>
            <pc:docMk/>
            <pc:sldMk cId="347436562" sldId="342"/>
            <ac:picMk id="3" creationId="{77B056B8-AF58-4231-8E78-0B32D815476F}"/>
          </ac:picMkLst>
        </pc:picChg>
      </pc:sldChg>
      <pc:sldChg chg="addSp delSp modSp new mod modClrScheme chgLayout">
        <pc:chgData name="Weifeng Xu" userId="e7aed605-a3dd-4d5a-a692-a87037af107b" providerId="ADAL" clId="{0CC1B67B-6FF0-4C7B-BF9D-C508A73793B8}" dt="2021-03-22T20:22:41.776" v="1303" actId="14100"/>
        <pc:sldMkLst>
          <pc:docMk/>
          <pc:sldMk cId="420362170" sldId="343"/>
        </pc:sldMkLst>
        <pc:spChg chg="del mod ord">
          <ac:chgData name="Weifeng Xu" userId="e7aed605-a3dd-4d5a-a692-a87037af107b" providerId="ADAL" clId="{0CC1B67B-6FF0-4C7B-BF9D-C508A73793B8}" dt="2021-03-22T20:15:35.215" v="1262" actId="700"/>
          <ac:spMkLst>
            <pc:docMk/>
            <pc:sldMk cId="420362170" sldId="343"/>
            <ac:spMk id="2" creationId="{6162B0E7-3FCD-4131-A579-0CCCAF9B17F2}"/>
          </ac:spMkLst>
        </pc:spChg>
        <pc:spChg chg="del">
          <ac:chgData name="Weifeng Xu" userId="e7aed605-a3dd-4d5a-a692-a87037af107b" providerId="ADAL" clId="{0CC1B67B-6FF0-4C7B-BF9D-C508A73793B8}" dt="2021-03-22T19:35:08.641" v="980" actId="700"/>
          <ac:spMkLst>
            <pc:docMk/>
            <pc:sldMk cId="420362170" sldId="343"/>
            <ac:spMk id="3" creationId="{8E1B679B-F320-42DB-B031-BB945F35BD71}"/>
          </ac:spMkLst>
        </pc:spChg>
        <pc:spChg chg="add mod">
          <ac:chgData name="Weifeng Xu" userId="e7aed605-a3dd-4d5a-a692-a87037af107b" providerId="ADAL" clId="{0CC1B67B-6FF0-4C7B-BF9D-C508A73793B8}" dt="2021-03-22T20:22:41.776" v="1303" actId="14100"/>
          <ac:spMkLst>
            <pc:docMk/>
            <pc:sldMk cId="420362170" sldId="343"/>
            <ac:spMk id="11" creationId="{B87BD867-938D-4F4B-8543-0B9EDD3B9935}"/>
          </ac:spMkLst>
        </pc:spChg>
        <pc:picChg chg="add mod">
          <ac:chgData name="Weifeng Xu" userId="e7aed605-a3dd-4d5a-a692-a87037af107b" providerId="ADAL" clId="{0CC1B67B-6FF0-4C7B-BF9D-C508A73793B8}" dt="2021-03-22T19:38:36.518" v="986" actId="1076"/>
          <ac:picMkLst>
            <pc:docMk/>
            <pc:sldMk cId="420362170" sldId="343"/>
            <ac:picMk id="5" creationId="{93809B0D-7D81-418C-A9BA-64E8300C3DB3}"/>
          </ac:picMkLst>
        </pc:picChg>
        <pc:picChg chg="add mod">
          <ac:chgData name="Weifeng Xu" userId="e7aed605-a3dd-4d5a-a692-a87037af107b" providerId="ADAL" clId="{0CC1B67B-6FF0-4C7B-BF9D-C508A73793B8}" dt="2021-03-22T19:38:45.502" v="989" actId="1076"/>
          <ac:picMkLst>
            <pc:docMk/>
            <pc:sldMk cId="420362170" sldId="343"/>
            <ac:picMk id="7" creationId="{CCFC563A-64BB-49C7-B8DC-AD4C4738CE78}"/>
          </ac:picMkLst>
        </pc:picChg>
        <pc:cxnChg chg="add mod">
          <ac:chgData name="Weifeng Xu" userId="e7aed605-a3dd-4d5a-a692-a87037af107b" providerId="ADAL" clId="{0CC1B67B-6FF0-4C7B-BF9D-C508A73793B8}" dt="2021-03-22T19:39:20.769" v="993" actId="1582"/>
          <ac:cxnSpMkLst>
            <pc:docMk/>
            <pc:sldMk cId="420362170" sldId="343"/>
            <ac:cxnSpMk id="9" creationId="{CBDD99F3-9797-41CB-827F-F27404A7944C}"/>
          </ac:cxnSpMkLst>
        </pc:cxnChg>
      </pc:sldChg>
      <pc:sldChg chg="addSp modSp new mod modNotesTx">
        <pc:chgData name="Weifeng Xu" userId="e7aed605-a3dd-4d5a-a692-a87037af107b" providerId="ADAL" clId="{0CC1B67B-6FF0-4C7B-BF9D-C508A73793B8}" dt="2021-03-23T01:25:07.278" v="1373"/>
        <pc:sldMkLst>
          <pc:docMk/>
          <pc:sldMk cId="188422031" sldId="344"/>
        </pc:sldMkLst>
        <pc:spChg chg="mod">
          <ac:chgData name="Weifeng Xu" userId="e7aed605-a3dd-4d5a-a692-a87037af107b" providerId="ADAL" clId="{0CC1B67B-6FF0-4C7B-BF9D-C508A73793B8}" dt="2021-03-22T20:55:47.415" v="1369" actId="20577"/>
          <ac:spMkLst>
            <pc:docMk/>
            <pc:sldMk cId="188422031" sldId="344"/>
            <ac:spMk id="2" creationId="{34F7D1A8-75DE-4EE3-A6E0-14E2CCB762A0}"/>
          </ac:spMkLst>
        </pc:spChg>
        <pc:spChg chg="add mod">
          <ac:chgData name="Weifeng Xu" userId="e7aed605-a3dd-4d5a-a692-a87037af107b" providerId="ADAL" clId="{0CC1B67B-6FF0-4C7B-BF9D-C508A73793B8}" dt="2021-03-22T20:50:00.908" v="1361" actId="1076"/>
          <ac:spMkLst>
            <pc:docMk/>
            <pc:sldMk cId="188422031" sldId="344"/>
            <ac:spMk id="4" creationId="{EC0279F1-0FC0-4823-8374-B55EB32092B7}"/>
          </ac:spMkLst>
        </pc:spChg>
        <pc:picChg chg="add mod">
          <ac:chgData name="Weifeng Xu" userId="e7aed605-a3dd-4d5a-a692-a87037af107b" providerId="ADAL" clId="{0CC1B67B-6FF0-4C7B-BF9D-C508A73793B8}" dt="2021-03-22T20:49:56.264" v="1360" actId="14100"/>
          <ac:picMkLst>
            <pc:docMk/>
            <pc:sldMk cId="188422031" sldId="344"/>
            <ac:picMk id="6" creationId="{7180E8EE-2235-4B18-9523-F781756BAF82}"/>
          </ac:picMkLst>
        </pc:picChg>
      </pc:sldChg>
      <pc:sldChg chg="addSp delSp modSp new mod modNotesTx">
        <pc:chgData name="Weifeng Xu" userId="e7aed605-a3dd-4d5a-a692-a87037af107b" providerId="ADAL" clId="{0CC1B67B-6FF0-4C7B-BF9D-C508A73793B8}" dt="2021-03-23T02:10:50.814" v="1531"/>
        <pc:sldMkLst>
          <pc:docMk/>
          <pc:sldMk cId="1056541184" sldId="345"/>
        </pc:sldMkLst>
        <pc:spChg chg="mod">
          <ac:chgData name="Weifeng Xu" userId="e7aed605-a3dd-4d5a-a692-a87037af107b" providerId="ADAL" clId="{0CC1B67B-6FF0-4C7B-BF9D-C508A73793B8}" dt="2021-03-23T01:46:58.375" v="1447" actId="20577"/>
          <ac:spMkLst>
            <pc:docMk/>
            <pc:sldMk cId="1056541184" sldId="345"/>
            <ac:spMk id="2" creationId="{B46466F7-BF4D-4066-9BCA-0084B6FCC5D5}"/>
          </ac:spMkLst>
        </pc:spChg>
        <pc:spChg chg="add del mod">
          <ac:chgData name="Weifeng Xu" userId="e7aed605-a3dd-4d5a-a692-a87037af107b" providerId="ADAL" clId="{0CC1B67B-6FF0-4C7B-BF9D-C508A73793B8}" dt="2021-03-23T01:47:53.909" v="1460" actId="478"/>
          <ac:spMkLst>
            <pc:docMk/>
            <pc:sldMk cId="1056541184" sldId="345"/>
            <ac:spMk id="4" creationId="{F2D71918-4862-4947-8FCC-7CF521BF25B7}"/>
          </ac:spMkLst>
        </pc:spChg>
        <pc:spChg chg="add mod">
          <ac:chgData name="Weifeng Xu" userId="e7aed605-a3dd-4d5a-a692-a87037af107b" providerId="ADAL" clId="{0CC1B67B-6FF0-4C7B-BF9D-C508A73793B8}" dt="2021-03-23T01:50:28.291" v="1528" actId="114"/>
          <ac:spMkLst>
            <pc:docMk/>
            <pc:sldMk cId="1056541184" sldId="345"/>
            <ac:spMk id="7" creationId="{4FB24A75-AFBF-4BC4-AC4E-F2749FDE8D01}"/>
          </ac:spMkLst>
        </pc:spChg>
        <pc:picChg chg="add mod">
          <ac:chgData name="Weifeng Xu" userId="e7aed605-a3dd-4d5a-a692-a87037af107b" providerId="ADAL" clId="{0CC1B67B-6FF0-4C7B-BF9D-C508A73793B8}" dt="2021-03-23T01:49:20.474" v="1464" actId="1076"/>
          <ac:picMkLst>
            <pc:docMk/>
            <pc:sldMk cId="1056541184" sldId="345"/>
            <ac:picMk id="6" creationId="{8B72FE56-DC0A-4190-B0A7-B78845448411}"/>
          </ac:picMkLst>
        </pc:picChg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developer.android.com/studio/command-line/adb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developer.android.com/studio/command-line/adb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0D70A-328C-4043-AD72-0D7DEEBF8A9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FAAC51-A2D0-4FCD-9F23-0E14F631384B}">
      <dgm:prSet/>
      <dgm:spPr/>
      <dgm:t>
        <a:bodyPr/>
        <a:lstStyle/>
        <a:p>
          <a:r>
            <a:rPr lang="en-US"/>
            <a:t>Rooting concept</a:t>
          </a:r>
        </a:p>
      </dgm:t>
    </dgm:pt>
    <dgm:pt modelId="{E63BBAB1-89BE-44EE-8766-901F41B45EF1}" type="parTrans" cxnId="{5D5032DE-B319-4032-9E0F-89FCB86850A8}">
      <dgm:prSet/>
      <dgm:spPr/>
      <dgm:t>
        <a:bodyPr/>
        <a:lstStyle/>
        <a:p>
          <a:endParaRPr lang="en-US"/>
        </a:p>
      </dgm:t>
    </dgm:pt>
    <dgm:pt modelId="{85020689-26A9-4F07-8E0B-E18481D4561E}" type="sibTrans" cxnId="{5D5032DE-B319-4032-9E0F-89FCB86850A8}">
      <dgm:prSet/>
      <dgm:spPr/>
      <dgm:t>
        <a:bodyPr/>
        <a:lstStyle/>
        <a:p>
          <a:endParaRPr lang="en-US"/>
        </a:p>
      </dgm:t>
    </dgm:pt>
    <dgm:pt modelId="{BB115076-4EF1-4215-8A0E-CEB63B0C415D}">
      <dgm:prSet/>
      <dgm:spPr/>
      <dgm:t>
        <a:bodyPr/>
        <a:lstStyle/>
        <a:p>
          <a:r>
            <a:rPr lang="en-US"/>
            <a:t>ROMs (Android OS images)</a:t>
          </a:r>
        </a:p>
      </dgm:t>
    </dgm:pt>
    <dgm:pt modelId="{0D3A0767-9EB9-4F99-BFC4-A24EB091FD52}" type="parTrans" cxnId="{DC0F6D29-E78B-4148-A838-EA404DB1BB75}">
      <dgm:prSet/>
      <dgm:spPr/>
      <dgm:t>
        <a:bodyPr/>
        <a:lstStyle/>
        <a:p>
          <a:endParaRPr lang="en-US"/>
        </a:p>
      </dgm:t>
    </dgm:pt>
    <dgm:pt modelId="{630CB51C-EE4C-412D-997E-6F60146D1098}" type="sibTrans" cxnId="{DC0F6D29-E78B-4148-A838-EA404DB1BB75}">
      <dgm:prSet/>
      <dgm:spPr/>
      <dgm:t>
        <a:bodyPr/>
        <a:lstStyle/>
        <a:p>
          <a:endParaRPr lang="en-US"/>
        </a:p>
      </dgm:t>
    </dgm:pt>
    <dgm:pt modelId="{2E2DE887-8FF7-47EC-9656-55B3AE2D33F2}">
      <dgm:prSet/>
      <dgm:spPr/>
      <dgm:t>
        <a:bodyPr/>
        <a:lstStyle/>
        <a:p>
          <a:r>
            <a:rPr lang="en-US"/>
            <a:t>Booting modes </a:t>
          </a:r>
        </a:p>
      </dgm:t>
    </dgm:pt>
    <dgm:pt modelId="{4B59A185-DCB1-402C-91AB-26EE70C598A2}" type="parTrans" cxnId="{9A26EE7A-2A3E-4E45-AB8D-B031EB6B8B9C}">
      <dgm:prSet/>
      <dgm:spPr/>
      <dgm:t>
        <a:bodyPr/>
        <a:lstStyle/>
        <a:p>
          <a:endParaRPr lang="en-US"/>
        </a:p>
      </dgm:t>
    </dgm:pt>
    <dgm:pt modelId="{6AE37C8C-464C-415D-8283-90ED513E1D07}" type="sibTrans" cxnId="{9A26EE7A-2A3E-4E45-AB8D-B031EB6B8B9C}">
      <dgm:prSet/>
      <dgm:spPr/>
      <dgm:t>
        <a:bodyPr/>
        <a:lstStyle/>
        <a:p>
          <a:endParaRPr lang="en-US"/>
        </a:p>
      </dgm:t>
    </dgm:pt>
    <dgm:pt modelId="{9A142708-7F9D-46A7-A0DB-7037EDC1858B}">
      <dgm:prSet/>
      <dgm:spPr/>
      <dgm:t>
        <a:bodyPr/>
        <a:lstStyle/>
        <a:p>
          <a:r>
            <a:rPr lang="en-US"/>
            <a:t>Steps to root Android </a:t>
          </a:r>
        </a:p>
      </dgm:t>
    </dgm:pt>
    <dgm:pt modelId="{5E8CD6E3-1E52-48EA-B2AA-F1E0C3E56D55}" type="parTrans" cxnId="{356848A0-FAEC-4AD2-A62F-04BF79AB5BE3}">
      <dgm:prSet/>
      <dgm:spPr/>
      <dgm:t>
        <a:bodyPr/>
        <a:lstStyle/>
        <a:p>
          <a:endParaRPr lang="en-US"/>
        </a:p>
      </dgm:t>
    </dgm:pt>
    <dgm:pt modelId="{E8D5FDAE-506C-427E-BC0E-E5834B139195}" type="sibTrans" cxnId="{356848A0-FAEC-4AD2-A62F-04BF79AB5BE3}">
      <dgm:prSet/>
      <dgm:spPr/>
      <dgm:t>
        <a:bodyPr/>
        <a:lstStyle/>
        <a:p>
          <a:endParaRPr lang="en-US"/>
        </a:p>
      </dgm:t>
    </dgm:pt>
    <dgm:pt modelId="{A199E758-F545-47A3-944B-6007D4DC2E3D}">
      <dgm:prSet/>
      <dgm:spPr/>
      <dgm:t>
        <a:bodyPr/>
        <a:lstStyle/>
        <a:p>
          <a:r>
            <a:rPr lang="en-US"/>
            <a:t>Using adb,  Fastboot, and Magisk</a:t>
          </a:r>
        </a:p>
      </dgm:t>
    </dgm:pt>
    <dgm:pt modelId="{7B5EC3B8-A4C7-4DF2-BDE4-2AB1200A3ADE}" type="parTrans" cxnId="{74D8EDD0-5460-4A2B-B358-6F9FA19920E4}">
      <dgm:prSet/>
      <dgm:spPr/>
      <dgm:t>
        <a:bodyPr/>
        <a:lstStyle/>
        <a:p>
          <a:endParaRPr lang="en-US"/>
        </a:p>
      </dgm:t>
    </dgm:pt>
    <dgm:pt modelId="{EB3B6B8F-4BC6-4671-811F-3EB484958B57}" type="sibTrans" cxnId="{74D8EDD0-5460-4A2B-B358-6F9FA19920E4}">
      <dgm:prSet/>
      <dgm:spPr/>
      <dgm:t>
        <a:bodyPr/>
        <a:lstStyle/>
        <a:p>
          <a:endParaRPr lang="en-US"/>
        </a:p>
      </dgm:t>
    </dgm:pt>
    <dgm:pt modelId="{1A676AF4-50CB-411A-9FAF-29FB208657C8}">
      <dgm:prSet/>
      <dgm:spPr/>
      <dgm:t>
        <a:bodyPr/>
        <a:lstStyle/>
        <a:p>
          <a:r>
            <a:rPr lang="en-US"/>
            <a:t>Using odin, TWRP, and Magisk</a:t>
          </a:r>
        </a:p>
      </dgm:t>
    </dgm:pt>
    <dgm:pt modelId="{31B4F66F-2F73-4DC1-A798-484E2CF3072A}" type="parTrans" cxnId="{48E262C5-3E77-4578-9C5A-CB02C6CC87EC}">
      <dgm:prSet/>
      <dgm:spPr/>
      <dgm:t>
        <a:bodyPr/>
        <a:lstStyle/>
        <a:p>
          <a:endParaRPr lang="en-US"/>
        </a:p>
      </dgm:t>
    </dgm:pt>
    <dgm:pt modelId="{50CC4B57-160C-46AA-9662-4F5F70477CC2}" type="sibTrans" cxnId="{48E262C5-3E77-4578-9C5A-CB02C6CC87EC}">
      <dgm:prSet/>
      <dgm:spPr/>
      <dgm:t>
        <a:bodyPr/>
        <a:lstStyle/>
        <a:p>
          <a:endParaRPr lang="en-US"/>
        </a:p>
      </dgm:t>
    </dgm:pt>
    <dgm:pt modelId="{D526942C-4256-47C0-87BB-316B09768237}" type="pres">
      <dgm:prSet presAssocID="{7170D70A-328C-4043-AD72-0D7DEEBF8A9F}" presName="linear" presStyleCnt="0">
        <dgm:presLayoutVars>
          <dgm:animLvl val="lvl"/>
          <dgm:resizeHandles val="exact"/>
        </dgm:presLayoutVars>
      </dgm:prSet>
      <dgm:spPr/>
    </dgm:pt>
    <dgm:pt modelId="{673B8E6E-84FB-49DA-BDF4-623753FE9326}" type="pres">
      <dgm:prSet presAssocID="{AEFAAC51-A2D0-4FCD-9F23-0E14F631384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044CE08-0BC1-4C69-A4A2-AE9020C20169}" type="pres">
      <dgm:prSet presAssocID="{85020689-26A9-4F07-8E0B-E18481D4561E}" presName="spacer" presStyleCnt="0"/>
      <dgm:spPr/>
    </dgm:pt>
    <dgm:pt modelId="{DF9F828E-8C1F-46B4-BF46-03F17BBF3DF6}" type="pres">
      <dgm:prSet presAssocID="{BB115076-4EF1-4215-8A0E-CEB63B0C41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52FD0D-4F2D-40C1-97C6-F0811EC2A6AC}" type="pres">
      <dgm:prSet presAssocID="{630CB51C-EE4C-412D-997E-6F60146D1098}" presName="spacer" presStyleCnt="0"/>
      <dgm:spPr/>
    </dgm:pt>
    <dgm:pt modelId="{686D0ADB-E685-4B68-B6CB-FF596CE28D5B}" type="pres">
      <dgm:prSet presAssocID="{2E2DE887-8FF7-47EC-9656-55B3AE2D33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AC02171-F911-4E8A-910D-EE462FD6C8F8}" type="pres">
      <dgm:prSet presAssocID="{6AE37C8C-464C-415D-8283-90ED513E1D07}" presName="spacer" presStyleCnt="0"/>
      <dgm:spPr/>
    </dgm:pt>
    <dgm:pt modelId="{0D8E1465-C88C-420C-B0B8-71E0ED47C002}" type="pres">
      <dgm:prSet presAssocID="{9A142708-7F9D-46A7-A0DB-7037EDC1858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094AE7D-A30B-4894-ABC8-DDB56DD6E0ED}" type="pres">
      <dgm:prSet presAssocID="{9A142708-7F9D-46A7-A0DB-7037EDC1858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A62A210-B48C-4E3B-B464-6382DAB53D2C}" type="presOf" srcId="{2E2DE887-8FF7-47EC-9656-55B3AE2D33F2}" destId="{686D0ADB-E685-4B68-B6CB-FF596CE28D5B}" srcOrd="0" destOrd="0" presId="urn:microsoft.com/office/officeart/2005/8/layout/vList2"/>
    <dgm:cxn modelId="{02175B19-32B1-498D-A931-36CAD6985616}" type="presOf" srcId="{1A676AF4-50CB-411A-9FAF-29FB208657C8}" destId="{5094AE7D-A30B-4894-ABC8-DDB56DD6E0ED}" srcOrd="0" destOrd="1" presId="urn:microsoft.com/office/officeart/2005/8/layout/vList2"/>
    <dgm:cxn modelId="{DC0F6D29-E78B-4148-A838-EA404DB1BB75}" srcId="{7170D70A-328C-4043-AD72-0D7DEEBF8A9F}" destId="{BB115076-4EF1-4215-8A0E-CEB63B0C415D}" srcOrd="1" destOrd="0" parTransId="{0D3A0767-9EB9-4F99-BFC4-A24EB091FD52}" sibTransId="{630CB51C-EE4C-412D-997E-6F60146D1098}"/>
    <dgm:cxn modelId="{9A26EE7A-2A3E-4E45-AB8D-B031EB6B8B9C}" srcId="{7170D70A-328C-4043-AD72-0D7DEEBF8A9F}" destId="{2E2DE887-8FF7-47EC-9656-55B3AE2D33F2}" srcOrd="2" destOrd="0" parTransId="{4B59A185-DCB1-402C-91AB-26EE70C598A2}" sibTransId="{6AE37C8C-464C-415D-8283-90ED513E1D07}"/>
    <dgm:cxn modelId="{48A5E880-55A4-4679-8B11-D98183693641}" type="presOf" srcId="{BB115076-4EF1-4215-8A0E-CEB63B0C415D}" destId="{DF9F828E-8C1F-46B4-BF46-03F17BBF3DF6}" srcOrd="0" destOrd="0" presId="urn:microsoft.com/office/officeart/2005/8/layout/vList2"/>
    <dgm:cxn modelId="{356848A0-FAEC-4AD2-A62F-04BF79AB5BE3}" srcId="{7170D70A-328C-4043-AD72-0D7DEEBF8A9F}" destId="{9A142708-7F9D-46A7-A0DB-7037EDC1858B}" srcOrd="3" destOrd="0" parTransId="{5E8CD6E3-1E52-48EA-B2AA-F1E0C3E56D55}" sibTransId="{E8D5FDAE-506C-427E-BC0E-E5834B139195}"/>
    <dgm:cxn modelId="{797B1DAD-00F1-4761-9D10-30DB0A7ECAA2}" type="presOf" srcId="{9A142708-7F9D-46A7-A0DB-7037EDC1858B}" destId="{0D8E1465-C88C-420C-B0B8-71E0ED47C002}" srcOrd="0" destOrd="0" presId="urn:microsoft.com/office/officeart/2005/8/layout/vList2"/>
    <dgm:cxn modelId="{AA99ACB3-5027-4634-AABA-E4393521A3D4}" type="presOf" srcId="{7170D70A-328C-4043-AD72-0D7DEEBF8A9F}" destId="{D526942C-4256-47C0-87BB-316B09768237}" srcOrd="0" destOrd="0" presId="urn:microsoft.com/office/officeart/2005/8/layout/vList2"/>
    <dgm:cxn modelId="{48E262C5-3E77-4578-9C5A-CB02C6CC87EC}" srcId="{9A142708-7F9D-46A7-A0DB-7037EDC1858B}" destId="{1A676AF4-50CB-411A-9FAF-29FB208657C8}" srcOrd="1" destOrd="0" parTransId="{31B4F66F-2F73-4DC1-A798-484E2CF3072A}" sibTransId="{50CC4B57-160C-46AA-9662-4F5F70477CC2}"/>
    <dgm:cxn modelId="{E1B9D1CE-6971-4F3C-B2A4-8A1C18330311}" type="presOf" srcId="{AEFAAC51-A2D0-4FCD-9F23-0E14F631384B}" destId="{673B8E6E-84FB-49DA-BDF4-623753FE9326}" srcOrd="0" destOrd="0" presId="urn:microsoft.com/office/officeart/2005/8/layout/vList2"/>
    <dgm:cxn modelId="{74D8EDD0-5460-4A2B-B358-6F9FA19920E4}" srcId="{9A142708-7F9D-46A7-A0DB-7037EDC1858B}" destId="{A199E758-F545-47A3-944B-6007D4DC2E3D}" srcOrd="0" destOrd="0" parTransId="{7B5EC3B8-A4C7-4DF2-BDE4-2AB1200A3ADE}" sibTransId="{EB3B6B8F-4BC6-4671-811F-3EB484958B57}"/>
    <dgm:cxn modelId="{F80EB8D6-D036-4F69-B508-75ED778F74F8}" type="presOf" srcId="{A199E758-F545-47A3-944B-6007D4DC2E3D}" destId="{5094AE7D-A30B-4894-ABC8-DDB56DD6E0ED}" srcOrd="0" destOrd="0" presId="urn:microsoft.com/office/officeart/2005/8/layout/vList2"/>
    <dgm:cxn modelId="{5D5032DE-B319-4032-9E0F-89FCB86850A8}" srcId="{7170D70A-328C-4043-AD72-0D7DEEBF8A9F}" destId="{AEFAAC51-A2D0-4FCD-9F23-0E14F631384B}" srcOrd="0" destOrd="0" parTransId="{E63BBAB1-89BE-44EE-8766-901F41B45EF1}" sibTransId="{85020689-26A9-4F07-8E0B-E18481D4561E}"/>
    <dgm:cxn modelId="{51815ED6-D1A2-4BAC-9543-188B76021846}" type="presParOf" srcId="{D526942C-4256-47C0-87BB-316B09768237}" destId="{673B8E6E-84FB-49DA-BDF4-623753FE9326}" srcOrd="0" destOrd="0" presId="urn:microsoft.com/office/officeart/2005/8/layout/vList2"/>
    <dgm:cxn modelId="{BCA5C280-5DF8-46F7-BDB7-931D9723BE31}" type="presParOf" srcId="{D526942C-4256-47C0-87BB-316B09768237}" destId="{D044CE08-0BC1-4C69-A4A2-AE9020C20169}" srcOrd="1" destOrd="0" presId="urn:microsoft.com/office/officeart/2005/8/layout/vList2"/>
    <dgm:cxn modelId="{B05AF736-8867-4208-AA36-A74A11A4A88C}" type="presParOf" srcId="{D526942C-4256-47C0-87BB-316B09768237}" destId="{DF9F828E-8C1F-46B4-BF46-03F17BBF3DF6}" srcOrd="2" destOrd="0" presId="urn:microsoft.com/office/officeart/2005/8/layout/vList2"/>
    <dgm:cxn modelId="{1E897AE3-7C77-4AE1-AD09-FF7A0477F300}" type="presParOf" srcId="{D526942C-4256-47C0-87BB-316B09768237}" destId="{1B52FD0D-4F2D-40C1-97C6-F0811EC2A6AC}" srcOrd="3" destOrd="0" presId="urn:microsoft.com/office/officeart/2005/8/layout/vList2"/>
    <dgm:cxn modelId="{C080A7DF-8D5D-41C9-8FF6-FA0A878CBE92}" type="presParOf" srcId="{D526942C-4256-47C0-87BB-316B09768237}" destId="{686D0ADB-E685-4B68-B6CB-FF596CE28D5B}" srcOrd="4" destOrd="0" presId="urn:microsoft.com/office/officeart/2005/8/layout/vList2"/>
    <dgm:cxn modelId="{251A55F8-45D3-4E17-A3CA-CE7286E9D0B8}" type="presParOf" srcId="{D526942C-4256-47C0-87BB-316B09768237}" destId="{2AC02171-F911-4E8A-910D-EE462FD6C8F8}" srcOrd="5" destOrd="0" presId="urn:microsoft.com/office/officeart/2005/8/layout/vList2"/>
    <dgm:cxn modelId="{393B37B1-AEC2-4BA4-AE2D-D4FBBCA91119}" type="presParOf" srcId="{D526942C-4256-47C0-87BB-316B09768237}" destId="{0D8E1465-C88C-420C-B0B8-71E0ED47C002}" srcOrd="6" destOrd="0" presId="urn:microsoft.com/office/officeart/2005/8/layout/vList2"/>
    <dgm:cxn modelId="{6DBD104B-BAD2-4240-85CA-27174B2F3A3F}" type="presParOf" srcId="{D526942C-4256-47C0-87BB-316B09768237}" destId="{5094AE7D-A30B-4894-ABC8-DDB56DD6E0E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B9F7B7-C281-4A74-B199-358278A7C34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01C450-6351-4192-87D9-EE5E47B9295D}">
      <dgm:prSet/>
      <dgm:spPr/>
      <dgm:t>
        <a:bodyPr/>
        <a:lstStyle/>
        <a:p>
          <a:r>
            <a:rPr lang="en-GB"/>
            <a:t>SafetyNet not passing on stock install</a:t>
          </a:r>
          <a:endParaRPr lang="en-US"/>
        </a:p>
      </dgm:t>
    </dgm:pt>
    <dgm:pt modelId="{CD60EBE4-B8E4-4A6B-B9F0-2F452FCC01BA}" type="parTrans" cxnId="{8561A9FB-EA55-442E-B2E8-DB146F2110DF}">
      <dgm:prSet/>
      <dgm:spPr/>
      <dgm:t>
        <a:bodyPr/>
        <a:lstStyle/>
        <a:p>
          <a:endParaRPr lang="en-US"/>
        </a:p>
      </dgm:t>
    </dgm:pt>
    <dgm:pt modelId="{0F6627BD-AB9D-4C8F-9DBB-EA9254D6A92E}" type="sibTrans" cxnId="{8561A9FB-EA55-442E-B2E8-DB146F2110DF}">
      <dgm:prSet/>
      <dgm:spPr/>
      <dgm:t>
        <a:bodyPr/>
        <a:lstStyle/>
        <a:p>
          <a:endParaRPr lang="en-US"/>
        </a:p>
      </dgm:t>
    </dgm:pt>
    <dgm:pt modelId="{7D2D5F7E-3FC5-415F-BC92-C8A59915C725}">
      <dgm:prSet/>
      <dgm:spPr/>
      <dgm:t>
        <a:bodyPr/>
        <a:lstStyle/>
        <a:p>
          <a:r>
            <a:rPr lang="en-GB"/>
            <a:t>Enable Magisk Hide</a:t>
          </a:r>
          <a:endParaRPr lang="en-US"/>
        </a:p>
      </dgm:t>
    </dgm:pt>
    <dgm:pt modelId="{88275030-7E80-4512-B927-A05601AF0CCE}" type="parTrans" cxnId="{67BC9F0E-C03D-48BE-8A54-97D3D36A24A0}">
      <dgm:prSet/>
      <dgm:spPr/>
      <dgm:t>
        <a:bodyPr/>
        <a:lstStyle/>
        <a:p>
          <a:endParaRPr lang="en-US"/>
        </a:p>
      </dgm:t>
    </dgm:pt>
    <dgm:pt modelId="{A8BEF8CB-D2EE-43F0-B459-4294F66D9C31}" type="sibTrans" cxnId="{67BC9F0E-C03D-48BE-8A54-97D3D36A24A0}">
      <dgm:prSet/>
      <dgm:spPr/>
      <dgm:t>
        <a:bodyPr/>
        <a:lstStyle/>
        <a:p>
          <a:endParaRPr lang="en-US"/>
        </a:p>
      </dgm:t>
    </dgm:pt>
    <dgm:pt modelId="{F6D19239-653A-4471-B735-D9A8167B13D4}">
      <dgm:prSet/>
      <dgm:spPr/>
      <dgm:t>
        <a:bodyPr/>
        <a:lstStyle/>
        <a:p>
          <a:r>
            <a:rPr lang="en-GB"/>
            <a:t>Hide Magisk Manager</a:t>
          </a:r>
          <a:endParaRPr lang="en-US"/>
        </a:p>
      </dgm:t>
    </dgm:pt>
    <dgm:pt modelId="{5996DBCC-2B26-4272-B5A4-A663E8470BB8}" type="parTrans" cxnId="{A6332F18-0BF5-4C53-8F43-FA0FBA7C8D2E}">
      <dgm:prSet/>
      <dgm:spPr/>
      <dgm:t>
        <a:bodyPr/>
        <a:lstStyle/>
        <a:p>
          <a:endParaRPr lang="en-US"/>
        </a:p>
      </dgm:t>
    </dgm:pt>
    <dgm:pt modelId="{A8E57F5F-C714-4961-BF11-83EDB0F56BA1}" type="sibTrans" cxnId="{A6332F18-0BF5-4C53-8F43-FA0FBA7C8D2E}">
      <dgm:prSet/>
      <dgm:spPr/>
      <dgm:t>
        <a:bodyPr/>
        <a:lstStyle/>
        <a:p>
          <a:endParaRPr lang="en-US"/>
        </a:p>
      </dgm:t>
    </dgm:pt>
    <dgm:pt modelId="{A379D0E9-5EC2-453A-B95F-97DE241F05B1}">
      <dgm:prSet/>
      <dgm:spPr/>
      <dgm:t>
        <a:bodyPr/>
        <a:lstStyle/>
        <a:p>
          <a:r>
            <a:rPr lang="en-GB"/>
            <a:t>SafetyNet passes now!</a:t>
          </a:r>
          <a:endParaRPr lang="en-US"/>
        </a:p>
      </dgm:t>
    </dgm:pt>
    <dgm:pt modelId="{ED369D04-0F0A-4208-85E6-13068BD8CED6}" type="parTrans" cxnId="{67781F13-3835-4945-98B6-DA9E548BDB85}">
      <dgm:prSet/>
      <dgm:spPr/>
      <dgm:t>
        <a:bodyPr/>
        <a:lstStyle/>
        <a:p>
          <a:endParaRPr lang="en-US"/>
        </a:p>
      </dgm:t>
    </dgm:pt>
    <dgm:pt modelId="{0B839380-E556-4FDB-AE22-56DF9DB9D222}" type="sibTrans" cxnId="{67781F13-3835-4945-98B6-DA9E548BDB85}">
      <dgm:prSet/>
      <dgm:spPr/>
      <dgm:t>
        <a:bodyPr/>
        <a:lstStyle/>
        <a:p>
          <a:endParaRPr lang="en-US"/>
        </a:p>
      </dgm:t>
    </dgm:pt>
    <dgm:pt modelId="{A9059375-56AC-4489-A049-5194084F3F45}" type="pres">
      <dgm:prSet presAssocID="{E1B9F7B7-C281-4A74-B199-358278A7C343}" presName="outerComposite" presStyleCnt="0">
        <dgm:presLayoutVars>
          <dgm:chMax val="5"/>
          <dgm:dir/>
          <dgm:resizeHandles val="exact"/>
        </dgm:presLayoutVars>
      </dgm:prSet>
      <dgm:spPr/>
    </dgm:pt>
    <dgm:pt modelId="{D6FE57F8-D819-4395-B706-5569E1E93B62}" type="pres">
      <dgm:prSet presAssocID="{E1B9F7B7-C281-4A74-B199-358278A7C343}" presName="dummyMaxCanvas" presStyleCnt="0">
        <dgm:presLayoutVars/>
      </dgm:prSet>
      <dgm:spPr/>
    </dgm:pt>
    <dgm:pt modelId="{18F57035-19CD-4B42-85A7-04B3306DFDE4}" type="pres">
      <dgm:prSet presAssocID="{E1B9F7B7-C281-4A74-B199-358278A7C343}" presName="FourNodes_1" presStyleLbl="node1" presStyleIdx="0" presStyleCnt="4">
        <dgm:presLayoutVars>
          <dgm:bulletEnabled val="1"/>
        </dgm:presLayoutVars>
      </dgm:prSet>
      <dgm:spPr/>
    </dgm:pt>
    <dgm:pt modelId="{25A3926A-A210-4926-9C99-E00C46886D2F}" type="pres">
      <dgm:prSet presAssocID="{E1B9F7B7-C281-4A74-B199-358278A7C343}" presName="FourNodes_2" presStyleLbl="node1" presStyleIdx="1" presStyleCnt="4">
        <dgm:presLayoutVars>
          <dgm:bulletEnabled val="1"/>
        </dgm:presLayoutVars>
      </dgm:prSet>
      <dgm:spPr/>
    </dgm:pt>
    <dgm:pt modelId="{2954449B-B4EB-4BAD-B673-DF4D24DBCE52}" type="pres">
      <dgm:prSet presAssocID="{E1B9F7B7-C281-4A74-B199-358278A7C343}" presName="FourNodes_3" presStyleLbl="node1" presStyleIdx="2" presStyleCnt="4">
        <dgm:presLayoutVars>
          <dgm:bulletEnabled val="1"/>
        </dgm:presLayoutVars>
      </dgm:prSet>
      <dgm:spPr/>
    </dgm:pt>
    <dgm:pt modelId="{4DE21407-0175-4CEC-8190-B796F2450A7D}" type="pres">
      <dgm:prSet presAssocID="{E1B9F7B7-C281-4A74-B199-358278A7C343}" presName="FourNodes_4" presStyleLbl="node1" presStyleIdx="3" presStyleCnt="4">
        <dgm:presLayoutVars>
          <dgm:bulletEnabled val="1"/>
        </dgm:presLayoutVars>
      </dgm:prSet>
      <dgm:spPr/>
    </dgm:pt>
    <dgm:pt modelId="{22AF9A3B-2197-406C-A3BB-151A75F349B1}" type="pres">
      <dgm:prSet presAssocID="{E1B9F7B7-C281-4A74-B199-358278A7C343}" presName="FourConn_1-2" presStyleLbl="fgAccFollowNode1" presStyleIdx="0" presStyleCnt="3">
        <dgm:presLayoutVars>
          <dgm:bulletEnabled val="1"/>
        </dgm:presLayoutVars>
      </dgm:prSet>
      <dgm:spPr/>
    </dgm:pt>
    <dgm:pt modelId="{E7DC6E61-E7A1-4EBA-8E2C-02BDECBE4B69}" type="pres">
      <dgm:prSet presAssocID="{E1B9F7B7-C281-4A74-B199-358278A7C343}" presName="FourConn_2-3" presStyleLbl="fgAccFollowNode1" presStyleIdx="1" presStyleCnt="3">
        <dgm:presLayoutVars>
          <dgm:bulletEnabled val="1"/>
        </dgm:presLayoutVars>
      </dgm:prSet>
      <dgm:spPr/>
    </dgm:pt>
    <dgm:pt modelId="{81A99FE0-20EF-41BE-B9C5-F841075B1980}" type="pres">
      <dgm:prSet presAssocID="{E1B9F7B7-C281-4A74-B199-358278A7C343}" presName="FourConn_3-4" presStyleLbl="fgAccFollowNode1" presStyleIdx="2" presStyleCnt="3">
        <dgm:presLayoutVars>
          <dgm:bulletEnabled val="1"/>
        </dgm:presLayoutVars>
      </dgm:prSet>
      <dgm:spPr/>
    </dgm:pt>
    <dgm:pt modelId="{CB32C508-84D9-4C06-8D0F-4A2AC6C9253E}" type="pres">
      <dgm:prSet presAssocID="{E1B9F7B7-C281-4A74-B199-358278A7C343}" presName="FourNodes_1_text" presStyleLbl="node1" presStyleIdx="3" presStyleCnt="4">
        <dgm:presLayoutVars>
          <dgm:bulletEnabled val="1"/>
        </dgm:presLayoutVars>
      </dgm:prSet>
      <dgm:spPr/>
    </dgm:pt>
    <dgm:pt modelId="{971A569B-F750-48CD-A54B-D6A6C573192E}" type="pres">
      <dgm:prSet presAssocID="{E1B9F7B7-C281-4A74-B199-358278A7C343}" presName="FourNodes_2_text" presStyleLbl="node1" presStyleIdx="3" presStyleCnt="4">
        <dgm:presLayoutVars>
          <dgm:bulletEnabled val="1"/>
        </dgm:presLayoutVars>
      </dgm:prSet>
      <dgm:spPr/>
    </dgm:pt>
    <dgm:pt modelId="{D0CAB616-4F68-4094-947B-E7330FEDB24E}" type="pres">
      <dgm:prSet presAssocID="{E1B9F7B7-C281-4A74-B199-358278A7C343}" presName="FourNodes_3_text" presStyleLbl="node1" presStyleIdx="3" presStyleCnt="4">
        <dgm:presLayoutVars>
          <dgm:bulletEnabled val="1"/>
        </dgm:presLayoutVars>
      </dgm:prSet>
      <dgm:spPr/>
    </dgm:pt>
    <dgm:pt modelId="{35739B93-30DB-4722-9484-D6520C66E3EB}" type="pres">
      <dgm:prSet presAssocID="{E1B9F7B7-C281-4A74-B199-358278A7C34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3B8F702-88BE-4F61-AE6C-82CC2FA14196}" type="presOf" srcId="{A8BEF8CB-D2EE-43F0-B459-4294F66D9C31}" destId="{E7DC6E61-E7A1-4EBA-8E2C-02BDECBE4B69}" srcOrd="0" destOrd="0" presId="urn:microsoft.com/office/officeart/2005/8/layout/vProcess5"/>
    <dgm:cxn modelId="{67BC9F0E-C03D-48BE-8A54-97D3D36A24A0}" srcId="{E1B9F7B7-C281-4A74-B199-358278A7C343}" destId="{7D2D5F7E-3FC5-415F-BC92-C8A59915C725}" srcOrd="1" destOrd="0" parTransId="{88275030-7E80-4512-B927-A05601AF0CCE}" sibTransId="{A8BEF8CB-D2EE-43F0-B459-4294F66D9C31}"/>
    <dgm:cxn modelId="{67781F13-3835-4945-98B6-DA9E548BDB85}" srcId="{E1B9F7B7-C281-4A74-B199-358278A7C343}" destId="{A379D0E9-5EC2-453A-B95F-97DE241F05B1}" srcOrd="3" destOrd="0" parTransId="{ED369D04-0F0A-4208-85E6-13068BD8CED6}" sibTransId="{0B839380-E556-4FDB-AE22-56DF9DB9D222}"/>
    <dgm:cxn modelId="{EBEAA815-773A-4071-9311-7A1A546DEA39}" type="presOf" srcId="{A379D0E9-5EC2-453A-B95F-97DE241F05B1}" destId="{35739B93-30DB-4722-9484-D6520C66E3EB}" srcOrd="1" destOrd="0" presId="urn:microsoft.com/office/officeart/2005/8/layout/vProcess5"/>
    <dgm:cxn modelId="{A6332F18-0BF5-4C53-8F43-FA0FBA7C8D2E}" srcId="{E1B9F7B7-C281-4A74-B199-358278A7C343}" destId="{F6D19239-653A-4471-B735-D9A8167B13D4}" srcOrd="2" destOrd="0" parTransId="{5996DBCC-2B26-4272-B5A4-A663E8470BB8}" sibTransId="{A8E57F5F-C714-4961-BF11-83EDB0F56BA1}"/>
    <dgm:cxn modelId="{80A3B827-5BC7-4D4F-8212-3A5D4BEB6647}" type="presOf" srcId="{F6D19239-653A-4471-B735-D9A8167B13D4}" destId="{2954449B-B4EB-4BAD-B673-DF4D24DBCE52}" srcOrd="0" destOrd="0" presId="urn:microsoft.com/office/officeart/2005/8/layout/vProcess5"/>
    <dgm:cxn modelId="{B04EE83D-3C43-4276-B4FE-CF9C8B327437}" type="presOf" srcId="{E1B9F7B7-C281-4A74-B199-358278A7C343}" destId="{A9059375-56AC-4489-A049-5194084F3F45}" srcOrd="0" destOrd="0" presId="urn:microsoft.com/office/officeart/2005/8/layout/vProcess5"/>
    <dgm:cxn modelId="{9D68E13F-E097-41E6-9133-645F91ED1E71}" type="presOf" srcId="{F6D19239-653A-4471-B735-D9A8167B13D4}" destId="{D0CAB616-4F68-4094-947B-E7330FEDB24E}" srcOrd="1" destOrd="0" presId="urn:microsoft.com/office/officeart/2005/8/layout/vProcess5"/>
    <dgm:cxn modelId="{8E4BBF66-4239-40F3-9FF9-EC4D8FEF1514}" type="presOf" srcId="{7D2D5F7E-3FC5-415F-BC92-C8A59915C725}" destId="{25A3926A-A210-4926-9C99-E00C46886D2F}" srcOrd="0" destOrd="0" presId="urn:microsoft.com/office/officeart/2005/8/layout/vProcess5"/>
    <dgm:cxn modelId="{DB4E9479-A539-438E-8523-F7D054EA8D62}" type="presOf" srcId="{A379D0E9-5EC2-453A-B95F-97DE241F05B1}" destId="{4DE21407-0175-4CEC-8190-B796F2450A7D}" srcOrd="0" destOrd="0" presId="urn:microsoft.com/office/officeart/2005/8/layout/vProcess5"/>
    <dgm:cxn modelId="{E908618B-5D85-48D8-9B1C-C47249D26BD9}" type="presOf" srcId="{9001C450-6351-4192-87D9-EE5E47B9295D}" destId="{18F57035-19CD-4B42-85A7-04B3306DFDE4}" srcOrd="0" destOrd="0" presId="urn:microsoft.com/office/officeart/2005/8/layout/vProcess5"/>
    <dgm:cxn modelId="{A008BA9D-48DD-43B1-B81C-942B19BAFE79}" type="presOf" srcId="{7D2D5F7E-3FC5-415F-BC92-C8A59915C725}" destId="{971A569B-F750-48CD-A54B-D6A6C573192E}" srcOrd="1" destOrd="0" presId="urn:microsoft.com/office/officeart/2005/8/layout/vProcess5"/>
    <dgm:cxn modelId="{D10EF9A4-2198-4990-9D87-69A63A6A6E1C}" type="presOf" srcId="{9001C450-6351-4192-87D9-EE5E47B9295D}" destId="{CB32C508-84D9-4C06-8D0F-4A2AC6C9253E}" srcOrd="1" destOrd="0" presId="urn:microsoft.com/office/officeart/2005/8/layout/vProcess5"/>
    <dgm:cxn modelId="{75C64AD5-0332-4EFA-852B-9101CCAC42CB}" type="presOf" srcId="{A8E57F5F-C714-4961-BF11-83EDB0F56BA1}" destId="{81A99FE0-20EF-41BE-B9C5-F841075B1980}" srcOrd="0" destOrd="0" presId="urn:microsoft.com/office/officeart/2005/8/layout/vProcess5"/>
    <dgm:cxn modelId="{A7D051DF-D2AE-42FE-B5FE-03334AFC528E}" type="presOf" srcId="{0F6627BD-AB9D-4C8F-9DBB-EA9254D6A92E}" destId="{22AF9A3B-2197-406C-A3BB-151A75F349B1}" srcOrd="0" destOrd="0" presId="urn:microsoft.com/office/officeart/2005/8/layout/vProcess5"/>
    <dgm:cxn modelId="{8561A9FB-EA55-442E-B2E8-DB146F2110DF}" srcId="{E1B9F7B7-C281-4A74-B199-358278A7C343}" destId="{9001C450-6351-4192-87D9-EE5E47B9295D}" srcOrd="0" destOrd="0" parTransId="{CD60EBE4-B8E4-4A6B-B9F0-2F452FCC01BA}" sibTransId="{0F6627BD-AB9D-4C8F-9DBB-EA9254D6A92E}"/>
    <dgm:cxn modelId="{33C064F4-1B8A-4038-ABA5-87AE9CE12877}" type="presParOf" srcId="{A9059375-56AC-4489-A049-5194084F3F45}" destId="{D6FE57F8-D819-4395-B706-5569E1E93B62}" srcOrd="0" destOrd="0" presId="urn:microsoft.com/office/officeart/2005/8/layout/vProcess5"/>
    <dgm:cxn modelId="{E04C068C-CCAC-4E97-8B93-C294F24FEC3C}" type="presParOf" srcId="{A9059375-56AC-4489-A049-5194084F3F45}" destId="{18F57035-19CD-4B42-85A7-04B3306DFDE4}" srcOrd="1" destOrd="0" presId="urn:microsoft.com/office/officeart/2005/8/layout/vProcess5"/>
    <dgm:cxn modelId="{B6B529A8-A4F7-43E5-99F0-39306F540A23}" type="presParOf" srcId="{A9059375-56AC-4489-A049-5194084F3F45}" destId="{25A3926A-A210-4926-9C99-E00C46886D2F}" srcOrd="2" destOrd="0" presId="urn:microsoft.com/office/officeart/2005/8/layout/vProcess5"/>
    <dgm:cxn modelId="{72A3F654-703A-4552-9C8F-9B643F77F69E}" type="presParOf" srcId="{A9059375-56AC-4489-A049-5194084F3F45}" destId="{2954449B-B4EB-4BAD-B673-DF4D24DBCE52}" srcOrd="3" destOrd="0" presId="urn:microsoft.com/office/officeart/2005/8/layout/vProcess5"/>
    <dgm:cxn modelId="{85C94768-6153-4374-804A-2BF506296384}" type="presParOf" srcId="{A9059375-56AC-4489-A049-5194084F3F45}" destId="{4DE21407-0175-4CEC-8190-B796F2450A7D}" srcOrd="4" destOrd="0" presId="urn:microsoft.com/office/officeart/2005/8/layout/vProcess5"/>
    <dgm:cxn modelId="{045A014D-4091-4A4B-B135-D1738DF11886}" type="presParOf" srcId="{A9059375-56AC-4489-A049-5194084F3F45}" destId="{22AF9A3B-2197-406C-A3BB-151A75F349B1}" srcOrd="5" destOrd="0" presId="urn:microsoft.com/office/officeart/2005/8/layout/vProcess5"/>
    <dgm:cxn modelId="{EB4C1199-9295-4F13-9585-E610E0FEAFB1}" type="presParOf" srcId="{A9059375-56AC-4489-A049-5194084F3F45}" destId="{E7DC6E61-E7A1-4EBA-8E2C-02BDECBE4B69}" srcOrd="6" destOrd="0" presId="urn:microsoft.com/office/officeart/2005/8/layout/vProcess5"/>
    <dgm:cxn modelId="{989EDD7B-C43D-4E45-938C-19485C21E838}" type="presParOf" srcId="{A9059375-56AC-4489-A049-5194084F3F45}" destId="{81A99FE0-20EF-41BE-B9C5-F841075B1980}" srcOrd="7" destOrd="0" presId="urn:microsoft.com/office/officeart/2005/8/layout/vProcess5"/>
    <dgm:cxn modelId="{77FED8B1-B45E-4FD9-84F1-C197687B99D1}" type="presParOf" srcId="{A9059375-56AC-4489-A049-5194084F3F45}" destId="{CB32C508-84D9-4C06-8D0F-4A2AC6C9253E}" srcOrd="8" destOrd="0" presId="urn:microsoft.com/office/officeart/2005/8/layout/vProcess5"/>
    <dgm:cxn modelId="{E634C865-EF75-4731-9E23-E7698591EC9F}" type="presParOf" srcId="{A9059375-56AC-4489-A049-5194084F3F45}" destId="{971A569B-F750-48CD-A54B-D6A6C573192E}" srcOrd="9" destOrd="0" presId="urn:microsoft.com/office/officeart/2005/8/layout/vProcess5"/>
    <dgm:cxn modelId="{1713C4E2-F7F5-44B9-AE50-192F3B00AE6F}" type="presParOf" srcId="{A9059375-56AC-4489-A049-5194084F3F45}" destId="{D0CAB616-4F68-4094-947B-E7330FEDB24E}" srcOrd="10" destOrd="0" presId="urn:microsoft.com/office/officeart/2005/8/layout/vProcess5"/>
    <dgm:cxn modelId="{01FC1C47-F71B-45E1-8C05-7D3B4FD126AD}" type="presParOf" srcId="{A9059375-56AC-4489-A049-5194084F3F45}" destId="{35739B93-30DB-4722-9484-D6520C66E3E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4C3AA-0622-42AF-AF7D-8DF6AD0301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3F0D1F-414F-43F3-B08E-A67E630987D7}">
      <dgm:prSet/>
      <dgm:spPr/>
      <dgm:t>
        <a:bodyPr/>
        <a:lstStyle/>
        <a:p>
          <a:r>
            <a:rPr lang="en-GB"/>
            <a:t>Google strengthened the security since Android 5 </a:t>
          </a:r>
          <a:endParaRPr lang="en-US"/>
        </a:p>
      </dgm:t>
    </dgm:pt>
    <dgm:pt modelId="{89D79334-7AB5-42F9-B5D3-82E1D66DCEF2}" type="parTrans" cxnId="{773BCAF3-F865-4CBF-A5DA-20FFA64B3463}">
      <dgm:prSet/>
      <dgm:spPr/>
      <dgm:t>
        <a:bodyPr/>
        <a:lstStyle/>
        <a:p>
          <a:endParaRPr lang="en-US"/>
        </a:p>
      </dgm:t>
    </dgm:pt>
    <dgm:pt modelId="{37A596E8-E39D-4C42-A607-EEAA69361676}" type="sibTrans" cxnId="{773BCAF3-F865-4CBF-A5DA-20FFA64B3463}">
      <dgm:prSet/>
      <dgm:spPr/>
      <dgm:t>
        <a:bodyPr/>
        <a:lstStyle/>
        <a:p>
          <a:endParaRPr lang="en-US"/>
        </a:p>
      </dgm:t>
    </dgm:pt>
    <dgm:pt modelId="{51C6C6AE-92CD-42BF-8868-7C33E2DDA0BE}">
      <dgm:prSet/>
      <dgm:spPr/>
      <dgm:t>
        <a:bodyPr/>
        <a:lstStyle/>
        <a:p>
          <a:r>
            <a:rPr lang="en-GB"/>
            <a:t>add SafetyNet security services</a:t>
          </a:r>
          <a:endParaRPr lang="en-US"/>
        </a:p>
      </dgm:t>
    </dgm:pt>
    <dgm:pt modelId="{C86215ED-C6BF-4B5F-A393-696B29985701}" type="parTrans" cxnId="{A6815572-E521-41AE-815F-0CE8636E16F2}">
      <dgm:prSet/>
      <dgm:spPr/>
      <dgm:t>
        <a:bodyPr/>
        <a:lstStyle/>
        <a:p>
          <a:endParaRPr lang="en-US"/>
        </a:p>
      </dgm:t>
    </dgm:pt>
    <dgm:pt modelId="{2368DDDB-1883-4B04-A38B-0D857D1138B2}" type="sibTrans" cxnId="{A6815572-E521-41AE-815F-0CE8636E16F2}">
      <dgm:prSet/>
      <dgm:spPr/>
      <dgm:t>
        <a:bodyPr/>
        <a:lstStyle/>
        <a:p>
          <a:endParaRPr lang="en-US"/>
        </a:p>
      </dgm:t>
    </dgm:pt>
    <dgm:pt modelId="{9647E615-3FAE-4358-A7E2-6B13CAFF98C8}">
      <dgm:prSet/>
      <dgm:spPr/>
      <dgm:t>
        <a:bodyPr/>
        <a:lstStyle/>
        <a:p>
          <a:r>
            <a:rPr lang="en-GB"/>
            <a:t>Google SafetyNet that monitors the system</a:t>
          </a:r>
          <a:endParaRPr lang="en-US"/>
        </a:p>
      </dgm:t>
    </dgm:pt>
    <dgm:pt modelId="{F414AECA-4C39-4383-8A6D-3EDA899568E6}" type="parTrans" cxnId="{36AE4493-A322-4F4E-9295-3EB880603822}">
      <dgm:prSet/>
      <dgm:spPr/>
      <dgm:t>
        <a:bodyPr/>
        <a:lstStyle/>
        <a:p>
          <a:endParaRPr lang="en-US"/>
        </a:p>
      </dgm:t>
    </dgm:pt>
    <dgm:pt modelId="{C35C0B97-B5D3-4A25-B2F4-8CC25A8F575C}" type="sibTrans" cxnId="{36AE4493-A322-4F4E-9295-3EB880603822}">
      <dgm:prSet/>
      <dgm:spPr/>
      <dgm:t>
        <a:bodyPr/>
        <a:lstStyle/>
        <a:p>
          <a:endParaRPr lang="en-US"/>
        </a:p>
      </dgm:t>
    </dgm:pt>
    <dgm:pt modelId="{ED948272-B2C1-4045-9CFB-85F774380339}">
      <dgm:prSet/>
      <dgm:spPr/>
      <dgm:t>
        <a:bodyPr/>
        <a:lstStyle/>
        <a:p>
          <a:r>
            <a:rPr lang="en-GB"/>
            <a:t>Help apps against security threats</a:t>
          </a:r>
          <a:endParaRPr lang="en-US"/>
        </a:p>
      </dgm:t>
    </dgm:pt>
    <dgm:pt modelId="{502C2B60-F0C2-43EC-BEF6-E9EF62997633}" type="parTrans" cxnId="{02ADBB73-2420-4C6A-BD11-FFCCA4761CCA}">
      <dgm:prSet/>
      <dgm:spPr/>
      <dgm:t>
        <a:bodyPr/>
        <a:lstStyle/>
        <a:p>
          <a:endParaRPr lang="en-US"/>
        </a:p>
      </dgm:t>
    </dgm:pt>
    <dgm:pt modelId="{E7BA84CC-88E0-49A3-BB6D-934085950015}" type="sibTrans" cxnId="{02ADBB73-2420-4C6A-BD11-FFCCA4761CCA}">
      <dgm:prSet/>
      <dgm:spPr/>
      <dgm:t>
        <a:bodyPr/>
        <a:lstStyle/>
        <a:p>
          <a:endParaRPr lang="en-US"/>
        </a:p>
      </dgm:t>
    </dgm:pt>
    <dgm:pt modelId="{B9B131FF-0937-44D6-AC36-DE02BFF1E2F9}">
      <dgm:prSet/>
      <dgm:spPr/>
      <dgm:t>
        <a:bodyPr/>
        <a:lstStyle/>
        <a:p>
          <a:r>
            <a:rPr lang="en-GB"/>
            <a:t>including device tampering, bad URLs, potentially harmful apps, and fake users.</a:t>
          </a:r>
          <a:endParaRPr lang="en-US"/>
        </a:p>
      </dgm:t>
    </dgm:pt>
    <dgm:pt modelId="{28F9EEE5-174F-4A49-BBB1-28A5FA8E6FFF}" type="parTrans" cxnId="{A6FFB81D-04CF-4372-B407-44C2C43A28EE}">
      <dgm:prSet/>
      <dgm:spPr/>
      <dgm:t>
        <a:bodyPr/>
        <a:lstStyle/>
        <a:p>
          <a:endParaRPr lang="en-US"/>
        </a:p>
      </dgm:t>
    </dgm:pt>
    <dgm:pt modelId="{833F67B3-D0B7-4CC9-8B30-E3F17BA35FF9}" type="sibTrans" cxnId="{A6FFB81D-04CF-4372-B407-44C2C43A28EE}">
      <dgm:prSet/>
      <dgm:spPr/>
      <dgm:t>
        <a:bodyPr/>
        <a:lstStyle/>
        <a:p>
          <a:endParaRPr lang="en-US"/>
        </a:p>
      </dgm:t>
    </dgm:pt>
    <dgm:pt modelId="{E68E8A3A-6306-4B97-AA63-63F290F07798}">
      <dgm:prSet/>
      <dgm:spPr/>
      <dgm:t>
        <a:bodyPr/>
        <a:lstStyle/>
        <a:p>
          <a:r>
            <a:rPr lang="en-GB"/>
            <a:t>Modify the system partition sends up a red flag to apps that try to detect root. </a:t>
          </a:r>
          <a:endParaRPr lang="en-US"/>
        </a:p>
      </dgm:t>
    </dgm:pt>
    <dgm:pt modelId="{90437AEF-8148-4FA0-B1AC-4F0C3E210E34}" type="parTrans" cxnId="{023803D6-B4AC-4D85-AA07-D55FCB5E9CEB}">
      <dgm:prSet/>
      <dgm:spPr/>
      <dgm:t>
        <a:bodyPr/>
        <a:lstStyle/>
        <a:p>
          <a:endParaRPr lang="en-US"/>
        </a:p>
      </dgm:t>
    </dgm:pt>
    <dgm:pt modelId="{D68A17DE-40FD-4458-9A71-6481E26B93A4}" type="sibTrans" cxnId="{023803D6-B4AC-4D85-AA07-D55FCB5E9CEB}">
      <dgm:prSet/>
      <dgm:spPr/>
      <dgm:t>
        <a:bodyPr/>
        <a:lstStyle/>
        <a:p>
          <a:endParaRPr lang="en-US"/>
        </a:p>
      </dgm:t>
    </dgm:pt>
    <dgm:pt modelId="{B11E9515-8C94-4A8F-A303-A8F3DE26580D}">
      <dgm:prSet/>
      <dgm:spPr/>
      <dgm:t>
        <a:bodyPr/>
        <a:lstStyle/>
        <a:p>
          <a:r>
            <a:rPr lang="en-GB"/>
            <a:t>Impacts of SaftyNet when rooting</a:t>
          </a:r>
          <a:endParaRPr lang="en-US"/>
        </a:p>
      </dgm:t>
    </dgm:pt>
    <dgm:pt modelId="{7FA3A8B6-929F-46CD-B2DF-EC3E2BD4CD53}" type="parTrans" cxnId="{9DBC13D5-5FCB-459E-B2F7-367C47AD9B69}">
      <dgm:prSet/>
      <dgm:spPr/>
      <dgm:t>
        <a:bodyPr/>
        <a:lstStyle/>
        <a:p>
          <a:endParaRPr lang="en-US"/>
        </a:p>
      </dgm:t>
    </dgm:pt>
    <dgm:pt modelId="{FCEF87BF-9289-433C-9BDD-78E19209B23B}" type="sibTrans" cxnId="{9DBC13D5-5FCB-459E-B2F7-367C47AD9B69}">
      <dgm:prSet/>
      <dgm:spPr/>
      <dgm:t>
        <a:bodyPr/>
        <a:lstStyle/>
        <a:p>
          <a:endParaRPr lang="en-US"/>
        </a:p>
      </dgm:t>
    </dgm:pt>
    <dgm:pt modelId="{0D9F9453-DA33-41E0-9B60-9F6F29CBB051}">
      <dgm:prSet/>
      <dgm:spPr/>
      <dgm:t>
        <a:bodyPr/>
        <a:lstStyle/>
        <a:p>
          <a:r>
            <a:rPr lang="en-GB"/>
            <a:t>Will block certain apps from working if tampering is detected. </a:t>
          </a:r>
          <a:endParaRPr lang="en-US"/>
        </a:p>
      </dgm:t>
    </dgm:pt>
    <dgm:pt modelId="{8E182118-520C-4404-89DD-1F85EE0BBAA7}" type="parTrans" cxnId="{8E1220E4-B0CF-4929-8480-05C1E3CAB294}">
      <dgm:prSet/>
      <dgm:spPr/>
      <dgm:t>
        <a:bodyPr/>
        <a:lstStyle/>
        <a:p>
          <a:endParaRPr lang="en-US"/>
        </a:p>
      </dgm:t>
    </dgm:pt>
    <dgm:pt modelId="{DBCA53F8-E93F-4712-8DA3-3FCAFECC1588}" type="sibTrans" cxnId="{8E1220E4-B0CF-4929-8480-05C1E3CAB294}">
      <dgm:prSet/>
      <dgm:spPr/>
      <dgm:t>
        <a:bodyPr/>
        <a:lstStyle/>
        <a:p>
          <a:endParaRPr lang="en-US"/>
        </a:p>
      </dgm:t>
    </dgm:pt>
    <dgm:pt modelId="{D7558432-FE12-4BD8-ABDE-02986B2E6498}">
      <dgm:prSet/>
      <dgm:spPr/>
      <dgm:t>
        <a:bodyPr/>
        <a:lstStyle/>
        <a:p>
          <a:r>
            <a:rPr lang="en-GB"/>
            <a:t>Can’t use Google Pay, banking apps, or Netflix with </a:t>
          </a:r>
          <a:r>
            <a:rPr lang="en-GB" i="1"/>
            <a:t>SuperSU</a:t>
          </a:r>
          <a:r>
            <a:rPr lang="en-GB"/>
            <a:t>. </a:t>
          </a:r>
          <a:endParaRPr lang="en-US"/>
        </a:p>
      </dgm:t>
    </dgm:pt>
    <dgm:pt modelId="{4C33144C-2655-4A7C-9CBE-881B4A552995}" type="parTrans" cxnId="{2CB6C639-B54F-429F-BC6B-2DD5F13A2DDC}">
      <dgm:prSet/>
      <dgm:spPr/>
      <dgm:t>
        <a:bodyPr/>
        <a:lstStyle/>
        <a:p>
          <a:endParaRPr lang="en-US"/>
        </a:p>
      </dgm:t>
    </dgm:pt>
    <dgm:pt modelId="{D04FA7EB-7BF1-4E36-9D75-76AEB02F38E3}" type="sibTrans" cxnId="{2CB6C639-B54F-429F-BC6B-2DD5F13A2DDC}">
      <dgm:prSet/>
      <dgm:spPr/>
      <dgm:t>
        <a:bodyPr/>
        <a:lstStyle/>
        <a:p>
          <a:endParaRPr lang="en-US"/>
        </a:p>
      </dgm:t>
    </dgm:pt>
    <dgm:pt modelId="{84BEB202-D307-4125-9CED-34BC89FC6F68}">
      <dgm:prSet/>
      <dgm:spPr/>
      <dgm:t>
        <a:bodyPr/>
        <a:lstStyle/>
        <a:p>
          <a:r>
            <a:rPr lang="en-GB"/>
            <a:t>Can’t get any over-the-air (OTA) updates once the system has been modified.</a:t>
          </a:r>
          <a:endParaRPr lang="en-US"/>
        </a:p>
      </dgm:t>
    </dgm:pt>
    <dgm:pt modelId="{DDC2D85E-2C6B-44D1-A097-88D08B6167DB}" type="parTrans" cxnId="{B3752712-51B6-4A09-808F-0C75AE0E9DB4}">
      <dgm:prSet/>
      <dgm:spPr/>
      <dgm:t>
        <a:bodyPr/>
        <a:lstStyle/>
        <a:p>
          <a:endParaRPr lang="en-US"/>
        </a:p>
      </dgm:t>
    </dgm:pt>
    <dgm:pt modelId="{35A89D88-B379-43A2-831D-1E0E0C81FE70}" type="sibTrans" cxnId="{B3752712-51B6-4A09-808F-0C75AE0E9DB4}">
      <dgm:prSet/>
      <dgm:spPr/>
      <dgm:t>
        <a:bodyPr/>
        <a:lstStyle/>
        <a:p>
          <a:endParaRPr lang="en-US"/>
        </a:p>
      </dgm:t>
    </dgm:pt>
    <dgm:pt modelId="{D0B97814-AE32-4758-BA88-D5C409EECC41}" type="pres">
      <dgm:prSet presAssocID="{AFA4C3AA-0622-42AF-AF7D-8DF6AD0301B1}" presName="linear" presStyleCnt="0">
        <dgm:presLayoutVars>
          <dgm:animLvl val="lvl"/>
          <dgm:resizeHandles val="exact"/>
        </dgm:presLayoutVars>
      </dgm:prSet>
      <dgm:spPr/>
    </dgm:pt>
    <dgm:pt modelId="{C677E082-6E65-47E8-8B95-98B32833B1A6}" type="pres">
      <dgm:prSet presAssocID="{163F0D1F-414F-43F3-B08E-A67E630987D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A802E0-E7D8-4FB8-879D-232E6F878C9E}" type="pres">
      <dgm:prSet presAssocID="{163F0D1F-414F-43F3-B08E-A67E630987D7}" presName="childText" presStyleLbl="revTx" presStyleIdx="0" presStyleCnt="3">
        <dgm:presLayoutVars>
          <dgm:bulletEnabled val="1"/>
        </dgm:presLayoutVars>
      </dgm:prSet>
      <dgm:spPr/>
    </dgm:pt>
    <dgm:pt modelId="{A25EA16D-DD01-4AB4-A172-B4AC956A83C0}" type="pres">
      <dgm:prSet presAssocID="{9647E615-3FAE-4358-A7E2-6B13CAFF98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B79220-05CD-4863-95D9-D69EC16CF056}" type="pres">
      <dgm:prSet presAssocID="{9647E615-3FAE-4358-A7E2-6B13CAFF98C8}" presName="childText" presStyleLbl="revTx" presStyleIdx="1" presStyleCnt="3">
        <dgm:presLayoutVars>
          <dgm:bulletEnabled val="1"/>
        </dgm:presLayoutVars>
      </dgm:prSet>
      <dgm:spPr/>
    </dgm:pt>
    <dgm:pt modelId="{42D63888-64AD-4F25-BA65-82FE8F85F5F3}" type="pres">
      <dgm:prSet presAssocID="{B11E9515-8C94-4A8F-A303-A8F3DE26580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90ECFDF-D089-4B41-A13B-26421AA1EF3C}" type="pres">
      <dgm:prSet presAssocID="{B11E9515-8C94-4A8F-A303-A8F3DE26580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6994C07-B58E-41DC-99B6-5E2F90598885}" type="presOf" srcId="{B11E9515-8C94-4A8F-A303-A8F3DE26580D}" destId="{42D63888-64AD-4F25-BA65-82FE8F85F5F3}" srcOrd="0" destOrd="0" presId="urn:microsoft.com/office/officeart/2005/8/layout/vList2"/>
    <dgm:cxn modelId="{37DA720E-98C2-41C5-AD07-A5E8015C9682}" type="presOf" srcId="{84BEB202-D307-4125-9CED-34BC89FC6F68}" destId="{990ECFDF-D089-4B41-A13B-26421AA1EF3C}" srcOrd="0" destOrd="2" presId="urn:microsoft.com/office/officeart/2005/8/layout/vList2"/>
    <dgm:cxn modelId="{B3752712-51B6-4A09-808F-0C75AE0E9DB4}" srcId="{B11E9515-8C94-4A8F-A303-A8F3DE26580D}" destId="{84BEB202-D307-4125-9CED-34BC89FC6F68}" srcOrd="2" destOrd="0" parTransId="{DDC2D85E-2C6B-44D1-A097-88D08B6167DB}" sibTransId="{35A89D88-B379-43A2-831D-1E0E0C81FE70}"/>
    <dgm:cxn modelId="{A6FFB81D-04CF-4372-B407-44C2C43A28EE}" srcId="{ED948272-B2C1-4045-9CFB-85F774380339}" destId="{B9B131FF-0937-44D6-AC36-DE02BFF1E2F9}" srcOrd="0" destOrd="0" parTransId="{28F9EEE5-174F-4A49-BBB1-28A5FA8E6FFF}" sibTransId="{833F67B3-D0B7-4CC9-8B30-E3F17BA35FF9}"/>
    <dgm:cxn modelId="{0E0B4C2E-286C-4AF7-B0B2-2C91B5EC1C14}" type="presOf" srcId="{D7558432-FE12-4BD8-ABDE-02986B2E6498}" destId="{990ECFDF-D089-4B41-A13B-26421AA1EF3C}" srcOrd="0" destOrd="1" presId="urn:microsoft.com/office/officeart/2005/8/layout/vList2"/>
    <dgm:cxn modelId="{2E5F0837-F03E-4B94-8588-F7C42AAD16D1}" type="presOf" srcId="{9647E615-3FAE-4358-A7E2-6B13CAFF98C8}" destId="{A25EA16D-DD01-4AB4-A172-B4AC956A83C0}" srcOrd="0" destOrd="0" presId="urn:microsoft.com/office/officeart/2005/8/layout/vList2"/>
    <dgm:cxn modelId="{2CB6C639-B54F-429F-BC6B-2DD5F13A2DDC}" srcId="{B11E9515-8C94-4A8F-A303-A8F3DE26580D}" destId="{D7558432-FE12-4BD8-ABDE-02986B2E6498}" srcOrd="1" destOrd="0" parTransId="{4C33144C-2655-4A7C-9CBE-881B4A552995}" sibTransId="{D04FA7EB-7BF1-4E36-9D75-76AEB02F38E3}"/>
    <dgm:cxn modelId="{92C77263-F70B-413E-A466-0F38F60235DB}" type="presOf" srcId="{ED948272-B2C1-4045-9CFB-85F774380339}" destId="{21B79220-05CD-4863-95D9-D69EC16CF056}" srcOrd="0" destOrd="0" presId="urn:microsoft.com/office/officeart/2005/8/layout/vList2"/>
    <dgm:cxn modelId="{A6815572-E521-41AE-815F-0CE8636E16F2}" srcId="{163F0D1F-414F-43F3-B08E-A67E630987D7}" destId="{51C6C6AE-92CD-42BF-8868-7C33E2DDA0BE}" srcOrd="0" destOrd="0" parTransId="{C86215ED-C6BF-4B5F-A393-696B29985701}" sibTransId="{2368DDDB-1883-4B04-A38B-0D857D1138B2}"/>
    <dgm:cxn modelId="{02ADBB73-2420-4C6A-BD11-FFCCA4761CCA}" srcId="{9647E615-3FAE-4358-A7E2-6B13CAFF98C8}" destId="{ED948272-B2C1-4045-9CFB-85F774380339}" srcOrd="0" destOrd="0" parTransId="{502C2B60-F0C2-43EC-BEF6-E9EF62997633}" sibTransId="{E7BA84CC-88E0-49A3-BB6D-934085950015}"/>
    <dgm:cxn modelId="{36AE4493-A322-4F4E-9295-3EB880603822}" srcId="{AFA4C3AA-0622-42AF-AF7D-8DF6AD0301B1}" destId="{9647E615-3FAE-4358-A7E2-6B13CAFF98C8}" srcOrd="1" destOrd="0" parTransId="{F414AECA-4C39-4383-8A6D-3EDA899568E6}" sibTransId="{C35C0B97-B5D3-4A25-B2F4-8CC25A8F575C}"/>
    <dgm:cxn modelId="{FAB646B8-48D1-44AF-93C2-DF0846D62403}" type="presOf" srcId="{E68E8A3A-6306-4B97-AA63-63F290F07798}" destId="{21B79220-05CD-4863-95D9-D69EC16CF056}" srcOrd="0" destOrd="2" presId="urn:microsoft.com/office/officeart/2005/8/layout/vList2"/>
    <dgm:cxn modelId="{02A9B2CC-7196-43CC-8DCB-37251CC1F5EB}" type="presOf" srcId="{0D9F9453-DA33-41E0-9B60-9F6F29CBB051}" destId="{990ECFDF-D089-4B41-A13B-26421AA1EF3C}" srcOrd="0" destOrd="0" presId="urn:microsoft.com/office/officeart/2005/8/layout/vList2"/>
    <dgm:cxn modelId="{4DF057D2-8175-4164-8D52-B0290478F1D2}" type="presOf" srcId="{163F0D1F-414F-43F3-B08E-A67E630987D7}" destId="{C677E082-6E65-47E8-8B95-98B32833B1A6}" srcOrd="0" destOrd="0" presId="urn:microsoft.com/office/officeart/2005/8/layout/vList2"/>
    <dgm:cxn modelId="{9DBC13D5-5FCB-459E-B2F7-367C47AD9B69}" srcId="{AFA4C3AA-0622-42AF-AF7D-8DF6AD0301B1}" destId="{B11E9515-8C94-4A8F-A303-A8F3DE26580D}" srcOrd="2" destOrd="0" parTransId="{7FA3A8B6-929F-46CD-B2DF-EC3E2BD4CD53}" sibTransId="{FCEF87BF-9289-433C-9BDD-78E19209B23B}"/>
    <dgm:cxn modelId="{023803D6-B4AC-4D85-AA07-D55FCB5E9CEB}" srcId="{9647E615-3FAE-4358-A7E2-6B13CAFF98C8}" destId="{E68E8A3A-6306-4B97-AA63-63F290F07798}" srcOrd="1" destOrd="0" parTransId="{90437AEF-8148-4FA0-B1AC-4F0C3E210E34}" sibTransId="{D68A17DE-40FD-4458-9A71-6481E26B93A4}"/>
    <dgm:cxn modelId="{B698AFE0-F360-4F11-8137-408CB2682EE6}" type="presOf" srcId="{AFA4C3AA-0622-42AF-AF7D-8DF6AD0301B1}" destId="{D0B97814-AE32-4758-BA88-D5C409EECC41}" srcOrd="0" destOrd="0" presId="urn:microsoft.com/office/officeart/2005/8/layout/vList2"/>
    <dgm:cxn modelId="{8E1220E4-B0CF-4929-8480-05C1E3CAB294}" srcId="{B11E9515-8C94-4A8F-A303-A8F3DE26580D}" destId="{0D9F9453-DA33-41E0-9B60-9F6F29CBB051}" srcOrd="0" destOrd="0" parTransId="{8E182118-520C-4404-89DD-1F85EE0BBAA7}" sibTransId="{DBCA53F8-E93F-4712-8DA3-3FCAFECC1588}"/>
    <dgm:cxn modelId="{0D7A00EE-0BE0-4E17-B048-653511CBD67F}" type="presOf" srcId="{51C6C6AE-92CD-42BF-8868-7C33E2DDA0BE}" destId="{3CA802E0-E7D8-4FB8-879D-232E6F878C9E}" srcOrd="0" destOrd="0" presId="urn:microsoft.com/office/officeart/2005/8/layout/vList2"/>
    <dgm:cxn modelId="{773BCAF3-F865-4CBF-A5DA-20FFA64B3463}" srcId="{AFA4C3AA-0622-42AF-AF7D-8DF6AD0301B1}" destId="{163F0D1F-414F-43F3-B08E-A67E630987D7}" srcOrd="0" destOrd="0" parTransId="{89D79334-7AB5-42F9-B5D3-82E1D66DCEF2}" sibTransId="{37A596E8-E39D-4C42-A607-EEAA69361676}"/>
    <dgm:cxn modelId="{DEBB2BF6-CF47-4EBB-9C9B-509363632246}" type="presOf" srcId="{B9B131FF-0937-44D6-AC36-DE02BFF1E2F9}" destId="{21B79220-05CD-4863-95D9-D69EC16CF056}" srcOrd="0" destOrd="1" presId="urn:microsoft.com/office/officeart/2005/8/layout/vList2"/>
    <dgm:cxn modelId="{EBA4BEF0-EDBD-412C-8D95-ED2F06F473A6}" type="presParOf" srcId="{D0B97814-AE32-4758-BA88-D5C409EECC41}" destId="{C677E082-6E65-47E8-8B95-98B32833B1A6}" srcOrd="0" destOrd="0" presId="urn:microsoft.com/office/officeart/2005/8/layout/vList2"/>
    <dgm:cxn modelId="{FC3D88F1-2803-4E1F-B1C5-E7B631E0A956}" type="presParOf" srcId="{D0B97814-AE32-4758-BA88-D5C409EECC41}" destId="{3CA802E0-E7D8-4FB8-879D-232E6F878C9E}" srcOrd="1" destOrd="0" presId="urn:microsoft.com/office/officeart/2005/8/layout/vList2"/>
    <dgm:cxn modelId="{6D32797E-09E2-4484-AD1A-F1001583A9C0}" type="presParOf" srcId="{D0B97814-AE32-4758-BA88-D5C409EECC41}" destId="{A25EA16D-DD01-4AB4-A172-B4AC956A83C0}" srcOrd="2" destOrd="0" presId="urn:microsoft.com/office/officeart/2005/8/layout/vList2"/>
    <dgm:cxn modelId="{B4B0D71D-927B-403A-B97A-F2F5ED09022E}" type="presParOf" srcId="{D0B97814-AE32-4758-BA88-D5C409EECC41}" destId="{21B79220-05CD-4863-95D9-D69EC16CF056}" srcOrd="3" destOrd="0" presId="urn:microsoft.com/office/officeart/2005/8/layout/vList2"/>
    <dgm:cxn modelId="{819248EB-9C8C-43AB-8BE2-817166B682B2}" type="presParOf" srcId="{D0B97814-AE32-4758-BA88-D5C409EECC41}" destId="{42D63888-64AD-4F25-BA65-82FE8F85F5F3}" srcOrd="4" destOrd="0" presId="urn:microsoft.com/office/officeart/2005/8/layout/vList2"/>
    <dgm:cxn modelId="{970EE6C7-D13C-417D-8AB5-9AE17CFAADB6}" type="presParOf" srcId="{D0B97814-AE32-4758-BA88-D5C409EECC41}" destId="{990ECFDF-D089-4B41-A13B-26421AA1EF3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81DF1-656C-4608-B78E-3425436206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C3D7B86-55E0-43A8-8805-5DA67836B7CC}">
      <dgm:prSet phldrT="[Text]"/>
      <dgm:spPr/>
      <dgm:t>
        <a:bodyPr/>
        <a:lstStyle/>
        <a:p>
          <a:r>
            <a:rPr lang="en-US" dirty="0"/>
            <a:t>Power on</a:t>
          </a:r>
        </a:p>
      </dgm:t>
    </dgm:pt>
    <dgm:pt modelId="{EAF9BC89-F0C3-49BB-9EEE-20AFFB4FB73F}" type="parTrans" cxnId="{6913FD90-0F37-4922-AFC4-65A94E19DAD3}">
      <dgm:prSet/>
      <dgm:spPr/>
      <dgm:t>
        <a:bodyPr/>
        <a:lstStyle/>
        <a:p>
          <a:endParaRPr lang="en-US"/>
        </a:p>
      </dgm:t>
    </dgm:pt>
    <dgm:pt modelId="{8C6EDDB8-C6D1-4E67-8692-C2713A95C041}" type="sibTrans" cxnId="{6913FD90-0F37-4922-AFC4-65A94E19DAD3}">
      <dgm:prSet/>
      <dgm:spPr/>
      <dgm:t>
        <a:bodyPr/>
        <a:lstStyle/>
        <a:p>
          <a:endParaRPr lang="en-US"/>
        </a:p>
      </dgm:t>
    </dgm:pt>
    <dgm:pt modelId="{FD6A90EB-4AF5-42BE-A5B9-2E5603237157}">
      <dgm:prSet phldrT="[Text]"/>
      <dgm:spPr/>
      <dgm:t>
        <a:bodyPr/>
        <a:lstStyle/>
        <a:p>
          <a:r>
            <a:rPr lang="en-US" dirty="0"/>
            <a:t>BIOS/UEFI</a:t>
          </a:r>
        </a:p>
      </dgm:t>
    </dgm:pt>
    <dgm:pt modelId="{80E97C2D-692B-42B3-A431-6A3ABDEFF24A}" type="parTrans" cxnId="{4E4025B8-717D-486F-A6A5-E51909D56C8C}">
      <dgm:prSet/>
      <dgm:spPr/>
      <dgm:t>
        <a:bodyPr/>
        <a:lstStyle/>
        <a:p>
          <a:endParaRPr lang="en-US"/>
        </a:p>
      </dgm:t>
    </dgm:pt>
    <dgm:pt modelId="{11A67AB8-9A94-4016-8E18-7C3C93A82899}" type="sibTrans" cxnId="{4E4025B8-717D-486F-A6A5-E51909D56C8C}">
      <dgm:prSet/>
      <dgm:spPr/>
      <dgm:t>
        <a:bodyPr/>
        <a:lstStyle/>
        <a:p>
          <a:endParaRPr lang="en-US"/>
        </a:p>
      </dgm:t>
    </dgm:pt>
    <dgm:pt modelId="{E1275B85-7C15-4561-B522-BF8D94805631}">
      <dgm:prSet phldrT="[Text]"/>
      <dgm:spPr/>
      <dgm:t>
        <a:bodyPr/>
        <a:lstStyle/>
        <a:p>
          <a:r>
            <a:rPr lang="en-US" dirty="0"/>
            <a:t>Bootloader</a:t>
          </a:r>
        </a:p>
      </dgm:t>
    </dgm:pt>
    <dgm:pt modelId="{74C788D2-394F-4CA5-9584-01AF1F60E1AC}" type="parTrans" cxnId="{2DF98842-8E41-465E-9FD0-5234A8B1960B}">
      <dgm:prSet/>
      <dgm:spPr/>
      <dgm:t>
        <a:bodyPr/>
        <a:lstStyle/>
        <a:p>
          <a:endParaRPr lang="en-US"/>
        </a:p>
      </dgm:t>
    </dgm:pt>
    <dgm:pt modelId="{F271A5A5-DDED-48F8-BCD3-905DCFD04C70}" type="sibTrans" cxnId="{2DF98842-8E41-465E-9FD0-5234A8B1960B}">
      <dgm:prSet/>
      <dgm:spPr/>
      <dgm:t>
        <a:bodyPr/>
        <a:lstStyle/>
        <a:p>
          <a:endParaRPr lang="en-US"/>
        </a:p>
      </dgm:t>
    </dgm:pt>
    <dgm:pt modelId="{E6148615-3374-46F8-81AF-484703506DB9}">
      <dgm:prSet phldrT="[Text]"/>
      <dgm:spPr/>
      <dgm:t>
        <a:bodyPr/>
        <a:lstStyle/>
        <a:p>
          <a:r>
            <a:rPr lang="en-US" dirty="0"/>
            <a:t>Kernel</a:t>
          </a:r>
        </a:p>
      </dgm:t>
    </dgm:pt>
    <dgm:pt modelId="{05F14605-9E73-4F62-A4C5-1176C25582D8}" type="parTrans" cxnId="{1B433553-3844-4815-8217-36B951386E2B}">
      <dgm:prSet/>
      <dgm:spPr/>
      <dgm:t>
        <a:bodyPr/>
        <a:lstStyle/>
        <a:p>
          <a:endParaRPr lang="en-US"/>
        </a:p>
      </dgm:t>
    </dgm:pt>
    <dgm:pt modelId="{202EEF35-D71F-4DE0-932D-75BC8990D4E7}" type="sibTrans" cxnId="{1B433553-3844-4815-8217-36B951386E2B}">
      <dgm:prSet/>
      <dgm:spPr/>
      <dgm:t>
        <a:bodyPr/>
        <a:lstStyle/>
        <a:p>
          <a:endParaRPr lang="en-US"/>
        </a:p>
      </dgm:t>
    </dgm:pt>
    <dgm:pt modelId="{C87CC7E3-CEB1-480F-9D9D-6DEA3C2CC999}">
      <dgm:prSet phldrT="[Text]"/>
      <dgm:spPr/>
      <dgm:t>
        <a:bodyPr/>
        <a:lstStyle/>
        <a:p>
          <a:r>
            <a:rPr lang="en-US" dirty="0"/>
            <a:t>Windows OS</a:t>
          </a:r>
        </a:p>
      </dgm:t>
    </dgm:pt>
    <dgm:pt modelId="{BECAA9F8-5F82-4523-8FBC-094AC8A1A350}" type="parTrans" cxnId="{8DA4A2D5-F2B7-43CF-82DE-69A4B996D6C6}">
      <dgm:prSet/>
      <dgm:spPr/>
      <dgm:t>
        <a:bodyPr/>
        <a:lstStyle/>
        <a:p>
          <a:endParaRPr lang="en-US"/>
        </a:p>
      </dgm:t>
    </dgm:pt>
    <dgm:pt modelId="{DC295207-A3E5-43CB-AA4A-C9C19E550216}" type="sibTrans" cxnId="{8DA4A2D5-F2B7-43CF-82DE-69A4B996D6C6}">
      <dgm:prSet/>
      <dgm:spPr/>
      <dgm:t>
        <a:bodyPr/>
        <a:lstStyle/>
        <a:p>
          <a:endParaRPr lang="en-US"/>
        </a:p>
      </dgm:t>
    </dgm:pt>
    <dgm:pt modelId="{DE377635-164E-4295-9A78-85793471DB53}">
      <dgm:prSet phldrT="[Text]"/>
      <dgm:spPr/>
      <dgm:t>
        <a:bodyPr/>
        <a:lstStyle/>
        <a:p>
          <a:r>
            <a:rPr lang="en-US" dirty="0"/>
            <a:t>Master Boot Record</a:t>
          </a:r>
        </a:p>
      </dgm:t>
    </dgm:pt>
    <dgm:pt modelId="{EF21958D-1E3C-4C58-914A-1F6A9CC62FF4}" type="parTrans" cxnId="{5505EA55-B5BB-4E34-9B76-BA4827F14F4B}">
      <dgm:prSet/>
      <dgm:spPr/>
      <dgm:t>
        <a:bodyPr/>
        <a:lstStyle/>
        <a:p>
          <a:endParaRPr lang="en-US"/>
        </a:p>
      </dgm:t>
    </dgm:pt>
    <dgm:pt modelId="{D4049450-4A58-4EC5-ADFD-3D8CC7AD923D}" type="sibTrans" cxnId="{5505EA55-B5BB-4E34-9B76-BA4827F14F4B}">
      <dgm:prSet/>
      <dgm:spPr/>
      <dgm:t>
        <a:bodyPr/>
        <a:lstStyle/>
        <a:p>
          <a:endParaRPr lang="en-US"/>
        </a:p>
      </dgm:t>
    </dgm:pt>
    <dgm:pt modelId="{0EFF82B6-B5DC-48F7-AAB1-5DE3DF9BC1AC}" type="pres">
      <dgm:prSet presAssocID="{C9C81DF1-656C-4608-B78E-34254362060D}" presName="Name0" presStyleCnt="0">
        <dgm:presLayoutVars>
          <dgm:dir/>
          <dgm:resizeHandles val="exact"/>
        </dgm:presLayoutVars>
      </dgm:prSet>
      <dgm:spPr/>
    </dgm:pt>
    <dgm:pt modelId="{D76417CA-66C4-402B-95A6-E666A5185557}" type="pres">
      <dgm:prSet presAssocID="{7C3D7B86-55E0-43A8-8805-5DA67836B7CC}" presName="node" presStyleLbl="node1" presStyleIdx="0" presStyleCnt="6">
        <dgm:presLayoutVars>
          <dgm:bulletEnabled val="1"/>
        </dgm:presLayoutVars>
      </dgm:prSet>
      <dgm:spPr/>
    </dgm:pt>
    <dgm:pt modelId="{B6249785-BAF2-4713-8427-12773B56043F}" type="pres">
      <dgm:prSet presAssocID="{8C6EDDB8-C6D1-4E67-8692-C2713A95C041}" presName="sibTrans" presStyleLbl="sibTrans2D1" presStyleIdx="0" presStyleCnt="5"/>
      <dgm:spPr/>
    </dgm:pt>
    <dgm:pt modelId="{76CCF404-8AEF-408B-B6C1-F431F3872A08}" type="pres">
      <dgm:prSet presAssocID="{8C6EDDB8-C6D1-4E67-8692-C2713A95C041}" presName="connectorText" presStyleLbl="sibTrans2D1" presStyleIdx="0" presStyleCnt="5"/>
      <dgm:spPr/>
    </dgm:pt>
    <dgm:pt modelId="{B188D69C-63E6-4FEC-A78B-2D1C1DCC5069}" type="pres">
      <dgm:prSet presAssocID="{FD6A90EB-4AF5-42BE-A5B9-2E5603237157}" presName="node" presStyleLbl="node1" presStyleIdx="1" presStyleCnt="6">
        <dgm:presLayoutVars>
          <dgm:bulletEnabled val="1"/>
        </dgm:presLayoutVars>
      </dgm:prSet>
      <dgm:spPr/>
    </dgm:pt>
    <dgm:pt modelId="{D08151B4-FDD7-4DED-8B91-375EC0FC0174}" type="pres">
      <dgm:prSet presAssocID="{11A67AB8-9A94-4016-8E18-7C3C93A82899}" presName="sibTrans" presStyleLbl="sibTrans2D1" presStyleIdx="1" presStyleCnt="5"/>
      <dgm:spPr/>
    </dgm:pt>
    <dgm:pt modelId="{D91E5C56-0C56-40FE-B571-1215849F55CC}" type="pres">
      <dgm:prSet presAssocID="{11A67AB8-9A94-4016-8E18-7C3C93A82899}" presName="connectorText" presStyleLbl="sibTrans2D1" presStyleIdx="1" presStyleCnt="5"/>
      <dgm:spPr/>
    </dgm:pt>
    <dgm:pt modelId="{B9D0A50D-F2CF-43C9-9D0C-3F7BF95AB94C}" type="pres">
      <dgm:prSet presAssocID="{DE377635-164E-4295-9A78-85793471DB53}" presName="node" presStyleLbl="node1" presStyleIdx="2" presStyleCnt="6">
        <dgm:presLayoutVars>
          <dgm:bulletEnabled val="1"/>
        </dgm:presLayoutVars>
      </dgm:prSet>
      <dgm:spPr/>
    </dgm:pt>
    <dgm:pt modelId="{56F6CEE3-977F-4E4A-8C9E-F05A346443FA}" type="pres">
      <dgm:prSet presAssocID="{D4049450-4A58-4EC5-ADFD-3D8CC7AD923D}" presName="sibTrans" presStyleLbl="sibTrans2D1" presStyleIdx="2" presStyleCnt="5"/>
      <dgm:spPr/>
    </dgm:pt>
    <dgm:pt modelId="{87467277-14D7-48C6-B759-F3504515EF7B}" type="pres">
      <dgm:prSet presAssocID="{D4049450-4A58-4EC5-ADFD-3D8CC7AD923D}" presName="connectorText" presStyleLbl="sibTrans2D1" presStyleIdx="2" presStyleCnt="5"/>
      <dgm:spPr/>
    </dgm:pt>
    <dgm:pt modelId="{2FD8E49F-2F00-424A-BC5B-844A3E617213}" type="pres">
      <dgm:prSet presAssocID="{E1275B85-7C15-4561-B522-BF8D94805631}" presName="node" presStyleLbl="node1" presStyleIdx="3" presStyleCnt="6">
        <dgm:presLayoutVars>
          <dgm:bulletEnabled val="1"/>
        </dgm:presLayoutVars>
      </dgm:prSet>
      <dgm:spPr/>
    </dgm:pt>
    <dgm:pt modelId="{ED56AF4C-6ECB-4967-956F-BC0E1D4255F6}" type="pres">
      <dgm:prSet presAssocID="{F271A5A5-DDED-48F8-BCD3-905DCFD04C70}" presName="sibTrans" presStyleLbl="sibTrans2D1" presStyleIdx="3" presStyleCnt="5"/>
      <dgm:spPr/>
    </dgm:pt>
    <dgm:pt modelId="{996FCC3E-46EB-4B18-A558-05A0BA814CBA}" type="pres">
      <dgm:prSet presAssocID="{F271A5A5-DDED-48F8-BCD3-905DCFD04C70}" presName="connectorText" presStyleLbl="sibTrans2D1" presStyleIdx="3" presStyleCnt="5"/>
      <dgm:spPr/>
    </dgm:pt>
    <dgm:pt modelId="{8D080EAC-A50A-4B63-AA71-760CFBC1C5B6}" type="pres">
      <dgm:prSet presAssocID="{E6148615-3374-46F8-81AF-484703506DB9}" presName="node" presStyleLbl="node1" presStyleIdx="4" presStyleCnt="6">
        <dgm:presLayoutVars>
          <dgm:bulletEnabled val="1"/>
        </dgm:presLayoutVars>
      </dgm:prSet>
      <dgm:spPr/>
    </dgm:pt>
    <dgm:pt modelId="{E9226CA3-89B6-4D85-A051-B977B26D71C5}" type="pres">
      <dgm:prSet presAssocID="{202EEF35-D71F-4DE0-932D-75BC8990D4E7}" presName="sibTrans" presStyleLbl="sibTrans2D1" presStyleIdx="4" presStyleCnt="5"/>
      <dgm:spPr/>
    </dgm:pt>
    <dgm:pt modelId="{4C32F26B-CEFE-434D-A199-9F57A6E4AB91}" type="pres">
      <dgm:prSet presAssocID="{202EEF35-D71F-4DE0-932D-75BC8990D4E7}" presName="connectorText" presStyleLbl="sibTrans2D1" presStyleIdx="4" presStyleCnt="5"/>
      <dgm:spPr/>
    </dgm:pt>
    <dgm:pt modelId="{5406CA2A-C7CF-4E36-93B4-740B332A78B2}" type="pres">
      <dgm:prSet presAssocID="{C87CC7E3-CEB1-480F-9D9D-6DEA3C2CC999}" presName="node" presStyleLbl="node1" presStyleIdx="5" presStyleCnt="6">
        <dgm:presLayoutVars>
          <dgm:bulletEnabled val="1"/>
        </dgm:presLayoutVars>
      </dgm:prSet>
      <dgm:spPr/>
    </dgm:pt>
  </dgm:ptLst>
  <dgm:cxnLst>
    <dgm:cxn modelId="{C1FE060A-34D4-476A-A471-7F148A2F0E54}" type="presOf" srcId="{202EEF35-D71F-4DE0-932D-75BC8990D4E7}" destId="{E9226CA3-89B6-4D85-A051-B977B26D71C5}" srcOrd="0" destOrd="0" presId="urn:microsoft.com/office/officeart/2005/8/layout/process1"/>
    <dgm:cxn modelId="{A63ED620-67B6-4413-A3B9-C25EAA91765E}" type="presOf" srcId="{DE377635-164E-4295-9A78-85793471DB53}" destId="{B9D0A50D-F2CF-43C9-9D0C-3F7BF95AB94C}" srcOrd="0" destOrd="0" presId="urn:microsoft.com/office/officeart/2005/8/layout/process1"/>
    <dgm:cxn modelId="{22715033-5C45-4D07-B915-2DBD552ED4A5}" type="presOf" srcId="{D4049450-4A58-4EC5-ADFD-3D8CC7AD923D}" destId="{56F6CEE3-977F-4E4A-8C9E-F05A346443FA}" srcOrd="0" destOrd="0" presId="urn:microsoft.com/office/officeart/2005/8/layout/process1"/>
    <dgm:cxn modelId="{D4E02936-0F42-4B37-AEFC-30BA9A36BE5D}" type="presOf" srcId="{202EEF35-D71F-4DE0-932D-75BC8990D4E7}" destId="{4C32F26B-CEFE-434D-A199-9F57A6E4AB91}" srcOrd="1" destOrd="0" presId="urn:microsoft.com/office/officeart/2005/8/layout/process1"/>
    <dgm:cxn modelId="{B16EF341-1A5D-454D-96CE-0700702C99F9}" type="presOf" srcId="{E1275B85-7C15-4561-B522-BF8D94805631}" destId="{2FD8E49F-2F00-424A-BC5B-844A3E617213}" srcOrd="0" destOrd="0" presId="urn:microsoft.com/office/officeart/2005/8/layout/process1"/>
    <dgm:cxn modelId="{2DF98842-8E41-465E-9FD0-5234A8B1960B}" srcId="{C9C81DF1-656C-4608-B78E-34254362060D}" destId="{E1275B85-7C15-4561-B522-BF8D94805631}" srcOrd="3" destOrd="0" parTransId="{74C788D2-394F-4CA5-9584-01AF1F60E1AC}" sibTransId="{F271A5A5-DDED-48F8-BCD3-905DCFD04C70}"/>
    <dgm:cxn modelId="{E0AA3C46-710A-4895-9C17-8E545763C26A}" type="presOf" srcId="{F271A5A5-DDED-48F8-BCD3-905DCFD04C70}" destId="{ED56AF4C-6ECB-4967-956F-BC0E1D4255F6}" srcOrd="0" destOrd="0" presId="urn:microsoft.com/office/officeart/2005/8/layout/process1"/>
    <dgm:cxn modelId="{51EF7068-658B-45CC-9677-335B2B06A1C0}" type="presOf" srcId="{C87CC7E3-CEB1-480F-9D9D-6DEA3C2CC999}" destId="{5406CA2A-C7CF-4E36-93B4-740B332A78B2}" srcOrd="0" destOrd="0" presId="urn:microsoft.com/office/officeart/2005/8/layout/process1"/>
    <dgm:cxn modelId="{1B433553-3844-4815-8217-36B951386E2B}" srcId="{C9C81DF1-656C-4608-B78E-34254362060D}" destId="{E6148615-3374-46F8-81AF-484703506DB9}" srcOrd="4" destOrd="0" parTransId="{05F14605-9E73-4F62-A4C5-1176C25582D8}" sibTransId="{202EEF35-D71F-4DE0-932D-75BC8990D4E7}"/>
    <dgm:cxn modelId="{85159954-7064-43BC-8021-8FBA75286493}" type="presOf" srcId="{11A67AB8-9A94-4016-8E18-7C3C93A82899}" destId="{D08151B4-FDD7-4DED-8B91-375EC0FC0174}" srcOrd="0" destOrd="0" presId="urn:microsoft.com/office/officeart/2005/8/layout/process1"/>
    <dgm:cxn modelId="{C1270A55-DD23-4329-9C50-9C59B2C87F59}" type="presOf" srcId="{D4049450-4A58-4EC5-ADFD-3D8CC7AD923D}" destId="{87467277-14D7-48C6-B759-F3504515EF7B}" srcOrd="1" destOrd="0" presId="urn:microsoft.com/office/officeart/2005/8/layout/process1"/>
    <dgm:cxn modelId="{5505EA55-B5BB-4E34-9B76-BA4827F14F4B}" srcId="{C9C81DF1-656C-4608-B78E-34254362060D}" destId="{DE377635-164E-4295-9A78-85793471DB53}" srcOrd="2" destOrd="0" parTransId="{EF21958D-1E3C-4C58-914A-1F6A9CC62FF4}" sibTransId="{D4049450-4A58-4EC5-ADFD-3D8CC7AD923D}"/>
    <dgm:cxn modelId="{206EE656-438E-4FE4-BB5E-4559524F636E}" type="presOf" srcId="{C9C81DF1-656C-4608-B78E-34254362060D}" destId="{0EFF82B6-B5DC-48F7-AAB1-5DE3DF9BC1AC}" srcOrd="0" destOrd="0" presId="urn:microsoft.com/office/officeart/2005/8/layout/process1"/>
    <dgm:cxn modelId="{03239B87-66EB-409D-9CA7-3058C52A9192}" type="presOf" srcId="{8C6EDDB8-C6D1-4E67-8692-C2713A95C041}" destId="{B6249785-BAF2-4713-8427-12773B56043F}" srcOrd="0" destOrd="0" presId="urn:microsoft.com/office/officeart/2005/8/layout/process1"/>
    <dgm:cxn modelId="{6913FD90-0F37-4922-AFC4-65A94E19DAD3}" srcId="{C9C81DF1-656C-4608-B78E-34254362060D}" destId="{7C3D7B86-55E0-43A8-8805-5DA67836B7CC}" srcOrd="0" destOrd="0" parTransId="{EAF9BC89-F0C3-49BB-9EEE-20AFFB4FB73F}" sibTransId="{8C6EDDB8-C6D1-4E67-8692-C2713A95C041}"/>
    <dgm:cxn modelId="{EE1D7A96-D84A-4E0E-9E21-808F1A4349E8}" type="presOf" srcId="{11A67AB8-9A94-4016-8E18-7C3C93A82899}" destId="{D91E5C56-0C56-40FE-B571-1215849F55CC}" srcOrd="1" destOrd="0" presId="urn:microsoft.com/office/officeart/2005/8/layout/process1"/>
    <dgm:cxn modelId="{C1EDC2A7-66CE-459A-950A-238C1BF259A2}" type="presOf" srcId="{F271A5A5-DDED-48F8-BCD3-905DCFD04C70}" destId="{996FCC3E-46EB-4B18-A558-05A0BA814CBA}" srcOrd="1" destOrd="0" presId="urn:microsoft.com/office/officeart/2005/8/layout/process1"/>
    <dgm:cxn modelId="{A9C9F1B2-CA21-4126-8474-A783F24CBE9D}" type="presOf" srcId="{E6148615-3374-46F8-81AF-484703506DB9}" destId="{8D080EAC-A50A-4B63-AA71-760CFBC1C5B6}" srcOrd="0" destOrd="0" presId="urn:microsoft.com/office/officeart/2005/8/layout/process1"/>
    <dgm:cxn modelId="{3C0108B7-C047-4B4D-A29D-1441F7936C80}" type="presOf" srcId="{FD6A90EB-4AF5-42BE-A5B9-2E5603237157}" destId="{B188D69C-63E6-4FEC-A78B-2D1C1DCC5069}" srcOrd="0" destOrd="0" presId="urn:microsoft.com/office/officeart/2005/8/layout/process1"/>
    <dgm:cxn modelId="{4E4025B8-717D-486F-A6A5-E51909D56C8C}" srcId="{C9C81DF1-656C-4608-B78E-34254362060D}" destId="{FD6A90EB-4AF5-42BE-A5B9-2E5603237157}" srcOrd="1" destOrd="0" parTransId="{80E97C2D-692B-42B3-A431-6A3ABDEFF24A}" sibTransId="{11A67AB8-9A94-4016-8E18-7C3C93A82899}"/>
    <dgm:cxn modelId="{AB706DC2-597D-4559-BC7C-D8504CF085EA}" type="presOf" srcId="{8C6EDDB8-C6D1-4E67-8692-C2713A95C041}" destId="{76CCF404-8AEF-408B-B6C1-F431F3872A08}" srcOrd="1" destOrd="0" presId="urn:microsoft.com/office/officeart/2005/8/layout/process1"/>
    <dgm:cxn modelId="{8DA4A2D5-F2B7-43CF-82DE-69A4B996D6C6}" srcId="{C9C81DF1-656C-4608-B78E-34254362060D}" destId="{C87CC7E3-CEB1-480F-9D9D-6DEA3C2CC999}" srcOrd="5" destOrd="0" parTransId="{BECAA9F8-5F82-4523-8FBC-094AC8A1A350}" sibTransId="{DC295207-A3E5-43CB-AA4A-C9C19E550216}"/>
    <dgm:cxn modelId="{EE77C6FF-9963-4330-994E-DEAD9489B640}" type="presOf" srcId="{7C3D7B86-55E0-43A8-8805-5DA67836B7CC}" destId="{D76417CA-66C4-402B-95A6-E666A5185557}" srcOrd="0" destOrd="0" presId="urn:microsoft.com/office/officeart/2005/8/layout/process1"/>
    <dgm:cxn modelId="{FE9C06C7-E476-4F6D-8C05-9E828ADEFCD5}" type="presParOf" srcId="{0EFF82B6-B5DC-48F7-AAB1-5DE3DF9BC1AC}" destId="{D76417CA-66C4-402B-95A6-E666A5185557}" srcOrd="0" destOrd="0" presId="urn:microsoft.com/office/officeart/2005/8/layout/process1"/>
    <dgm:cxn modelId="{B34B9D3C-4366-4A05-8C70-F35BED6B6996}" type="presParOf" srcId="{0EFF82B6-B5DC-48F7-AAB1-5DE3DF9BC1AC}" destId="{B6249785-BAF2-4713-8427-12773B56043F}" srcOrd="1" destOrd="0" presId="urn:microsoft.com/office/officeart/2005/8/layout/process1"/>
    <dgm:cxn modelId="{BF624C2C-35C6-425E-BEEA-845AB7767CCE}" type="presParOf" srcId="{B6249785-BAF2-4713-8427-12773B56043F}" destId="{76CCF404-8AEF-408B-B6C1-F431F3872A08}" srcOrd="0" destOrd="0" presId="urn:microsoft.com/office/officeart/2005/8/layout/process1"/>
    <dgm:cxn modelId="{E5D30475-35B1-426A-96EF-0CE2FC559367}" type="presParOf" srcId="{0EFF82B6-B5DC-48F7-AAB1-5DE3DF9BC1AC}" destId="{B188D69C-63E6-4FEC-A78B-2D1C1DCC5069}" srcOrd="2" destOrd="0" presId="urn:microsoft.com/office/officeart/2005/8/layout/process1"/>
    <dgm:cxn modelId="{C8346EAF-E3C6-46D1-9177-E96839684A60}" type="presParOf" srcId="{0EFF82B6-B5DC-48F7-AAB1-5DE3DF9BC1AC}" destId="{D08151B4-FDD7-4DED-8B91-375EC0FC0174}" srcOrd="3" destOrd="0" presId="urn:microsoft.com/office/officeart/2005/8/layout/process1"/>
    <dgm:cxn modelId="{E01311A1-C687-4B26-9657-BDD5B2EC354A}" type="presParOf" srcId="{D08151B4-FDD7-4DED-8B91-375EC0FC0174}" destId="{D91E5C56-0C56-40FE-B571-1215849F55CC}" srcOrd="0" destOrd="0" presId="urn:microsoft.com/office/officeart/2005/8/layout/process1"/>
    <dgm:cxn modelId="{17F40181-0C17-4214-A965-DC9859AFEAE4}" type="presParOf" srcId="{0EFF82B6-B5DC-48F7-AAB1-5DE3DF9BC1AC}" destId="{B9D0A50D-F2CF-43C9-9D0C-3F7BF95AB94C}" srcOrd="4" destOrd="0" presId="urn:microsoft.com/office/officeart/2005/8/layout/process1"/>
    <dgm:cxn modelId="{A3253C72-B33C-401D-A2B8-AF8BCED91F7C}" type="presParOf" srcId="{0EFF82B6-B5DC-48F7-AAB1-5DE3DF9BC1AC}" destId="{56F6CEE3-977F-4E4A-8C9E-F05A346443FA}" srcOrd="5" destOrd="0" presId="urn:microsoft.com/office/officeart/2005/8/layout/process1"/>
    <dgm:cxn modelId="{15DB5D2A-63CE-42CA-8098-FB50016850C3}" type="presParOf" srcId="{56F6CEE3-977F-4E4A-8C9E-F05A346443FA}" destId="{87467277-14D7-48C6-B759-F3504515EF7B}" srcOrd="0" destOrd="0" presId="urn:microsoft.com/office/officeart/2005/8/layout/process1"/>
    <dgm:cxn modelId="{73262547-0E5A-4BFE-B989-C80EF70A855B}" type="presParOf" srcId="{0EFF82B6-B5DC-48F7-AAB1-5DE3DF9BC1AC}" destId="{2FD8E49F-2F00-424A-BC5B-844A3E617213}" srcOrd="6" destOrd="0" presId="urn:microsoft.com/office/officeart/2005/8/layout/process1"/>
    <dgm:cxn modelId="{811715BB-0DDD-40FB-A556-BAC2608189CD}" type="presParOf" srcId="{0EFF82B6-B5DC-48F7-AAB1-5DE3DF9BC1AC}" destId="{ED56AF4C-6ECB-4967-956F-BC0E1D4255F6}" srcOrd="7" destOrd="0" presId="urn:microsoft.com/office/officeart/2005/8/layout/process1"/>
    <dgm:cxn modelId="{00B08A29-BA56-4787-BFC6-A2DBC3D39BF9}" type="presParOf" srcId="{ED56AF4C-6ECB-4967-956F-BC0E1D4255F6}" destId="{996FCC3E-46EB-4B18-A558-05A0BA814CBA}" srcOrd="0" destOrd="0" presId="urn:microsoft.com/office/officeart/2005/8/layout/process1"/>
    <dgm:cxn modelId="{DD935725-0EC2-4F13-B08C-A5D17DF0DFDE}" type="presParOf" srcId="{0EFF82B6-B5DC-48F7-AAB1-5DE3DF9BC1AC}" destId="{8D080EAC-A50A-4B63-AA71-760CFBC1C5B6}" srcOrd="8" destOrd="0" presId="urn:microsoft.com/office/officeart/2005/8/layout/process1"/>
    <dgm:cxn modelId="{E5277109-DDFC-4BFF-98ED-30F3E80D9C9F}" type="presParOf" srcId="{0EFF82B6-B5DC-48F7-AAB1-5DE3DF9BC1AC}" destId="{E9226CA3-89B6-4D85-A051-B977B26D71C5}" srcOrd="9" destOrd="0" presId="urn:microsoft.com/office/officeart/2005/8/layout/process1"/>
    <dgm:cxn modelId="{F865EE9C-1413-4511-A07A-7B5A3678B1F0}" type="presParOf" srcId="{E9226CA3-89B6-4D85-A051-B977B26D71C5}" destId="{4C32F26B-CEFE-434D-A199-9F57A6E4AB91}" srcOrd="0" destOrd="0" presId="urn:microsoft.com/office/officeart/2005/8/layout/process1"/>
    <dgm:cxn modelId="{9A810699-C8AE-41CB-B12D-0B43010AA359}" type="presParOf" srcId="{0EFF82B6-B5DC-48F7-AAB1-5DE3DF9BC1AC}" destId="{5406CA2A-C7CF-4E36-93B4-740B332A78B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91C7C6-CB57-40D5-A178-000B2CF3DA6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56AF65-2122-4FDB-BC4C-24EEC9728C25}">
      <dgm:prSet/>
      <dgm:spPr/>
      <dgm:t>
        <a:bodyPr/>
        <a:lstStyle/>
        <a:p>
          <a:r>
            <a:rPr lang="en-GB"/>
            <a:t>What is </a:t>
          </a:r>
          <a:r>
            <a:rPr lang="en-US"/>
            <a:t>secure boot ROM</a:t>
          </a:r>
        </a:p>
      </dgm:t>
    </dgm:pt>
    <dgm:pt modelId="{156ADD0A-8548-4585-8FFE-6A4FA219ED1F}" type="parTrans" cxnId="{04A4412B-97EC-4D84-976A-0C9F69093F59}">
      <dgm:prSet/>
      <dgm:spPr/>
      <dgm:t>
        <a:bodyPr/>
        <a:lstStyle/>
        <a:p>
          <a:endParaRPr lang="en-US"/>
        </a:p>
      </dgm:t>
    </dgm:pt>
    <dgm:pt modelId="{2CE5BEFA-A369-435A-994C-196F9DCC6821}" type="sibTrans" cxnId="{04A4412B-97EC-4D84-976A-0C9F69093F59}">
      <dgm:prSet/>
      <dgm:spPr/>
      <dgm:t>
        <a:bodyPr/>
        <a:lstStyle/>
        <a:p>
          <a:endParaRPr lang="en-US"/>
        </a:p>
      </dgm:t>
    </dgm:pt>
    <dgm:pt modelId="{B2DCFDA2-6DE4-422D-8447-31DE2749AA2F}">
      <dgm:prSet/>
      <dgm:spPr/>
      <dgm:t>
        <a:bodyPr/>
        <a:lstStyle/>
        <a:p>
          <a:r>
            <a:rPr lang="en-GB"/>
            <a:t>a very small program baked-in to the processor </a:t>
          </a:r>
          <a:endParaRPr lang="en-US"/>
        </a:p>
      </dgm:t>
    </dgm:pt>
    <dgm:pt modelId="{E46C4068-6D46-44E1-A065-F8D0B42D1A15}" type="parTrans" cxnId="{355EF6A7-D377-4F4E-B065-AC1DFC23F5F3}">
      <dgm:prSet/>
      <dgm:spPr/>
      <dgm:t>
        <a:bodyPr/>
        <a:lstStyle/>
        <a:p>
          <a:endParaRPr lang="en-US"/>
        </a:p>
      </dgm:t>
    </dgm:pt>
    <dgm:pt modelId="{2AB04745-016D-419C-8889-F0DAC667E8E2}" type="sibTrans" cxnId="{355EF6A7-D377-4F4E-B065-AC1DFC23F5F3}">
      <dgm:prSet/>
      <dgm:spPr/>
      <dgm:t>
        <a:bodyPr/>
        <a:lstStyle/>
        <a:p>
          <a:endParaRPr lang="en-US"/>
        </a:p>
      </dgm:t>
    </dgm:pt>
    <dgm:pt modelId="{69814134-1B58-4E18-A9E1-4EAC419A3FE2}">
      <dgm:prSet/>
      <dgm:spPr/>
      <dgm:t>
        <a:bodyPr/>
        <a:lstStyle/>
        <a:p>
          <a:r>
            <a:rPr lang="en-GB"/>
            <a:t>Security functions</a:t>
          </a:r>
          <a:endParaRPr lang="en-US"/>
        </a:p>
      </dgm:t>
    </dgm:pt>
    <dgm:pt modelId="{5A76E988-154D-4A49-B75A-EDFF1E284260}" type="parTrans" cxnId="{4639F413-4E3C-41F2-9064-3EBB171B7630}">
      <dgm:prSet/>
      <dgm:spPr/>
      <dgm:t>
        <a:bodyPr/>
        <a:lstStyle/>
        <a:p>
          <a:endParaRPr lang="en-US"/>
        </a:p>
      </dgm:t>
    </dgm:pt>
    <dgm:pt modelId="{64090B51-27B9-41F7-AE12-7C5CB002BCF6}" type="sibTrans" cxnId="{4639F413-4E3C-41F2-9064-3EBB171B7630}">
      <dgm:prSet/>
      <dgm:spPr/>
      <dgm:t>
        <a:bodyPr/>
        <a:lstStyle/>
        <a:p>
          <a:endParaRPr lang="en-US"/>
        </a:p>
      </dgm:t>
    </dgm:pt>
    <dgm:pt modelId="{5302BE20-6A58-4F13-AFDE-A5FA304163E0}">
      <dgm:prSet/>
      <dgm:spPr/>
      <dgm:t>
        <a:bodyPr/>
        <a:lstStyle/>
        <a:p>
          <a:r>
            <a:rPr lang="en-GB"/>
            <a:t>verifies the next component’s integrity, e.g., public/private key scheme</a:t>
          </a:r>
          <a:endParaRPr lang="en-US"/>
        </a:p>
      </dgm:t>
    </dgm:pt>
    <dgm:pt modelId="{5AD6FD08-9392-45FB-B6A7-31994C44B7D6}" type="parTrans" cxnId="{C1FF666E-F5D2-47C4-ABB5-2ADE72F5178F}">
      <dgm:prSet/>
      <dgm:spPr/>
      <dgm:t>
        <a:bodyPr/>
        <a:lstStyle/>
        <a:p>
          <a:endParaRPr lang="en-US"/>
        </a:p>
      </dgm:t>
    </dgm:pt>
    <dgm:pt modelId="{4B6BF14B-2CC2-4193-ACD5-A37EEEEB00DE}" type="sibTrans" cxnId="{C1FF666E-F5D2-47C4-ABB5-2ADE72F5178F}">
      <dgm:prSet/>
      <dgm:spPr/>
      <dgm:t>
        <a:bodyPr/>
        <a:lstStyle/>
        <a:p>
          <a:endParaRPr lang="en-US"/>
        </a:p>
      </dgm:t>
    </dgm:pt>
    <dgm:pt modelId="{66E651A4-53D6-40AB-AD94-72A538094CCA}">
      <dgm:prSet/>
      <dgm:spPr/>
      <dgm:t>
        <a:bodyPr/>
        <a:lstStyle/>
        <a:p>
          <a:r>
            <a:rPr lang="en-GB"/>
            <a:t>ensures the next component it loads is trusted, verified software. </a:t>
          </a:r>
          <a:endParaRPr lang="en-US"/>
        </a:p>
      </dgm:t>
    </dgm:pt>
    <dgm:pt modelId="{3F962F38-4958-4EE8-B9BF-2A792746717D}" type="parTrans" cxnId="{890C65D2-432D-4763-BBE6-EA6A68543FCA}">
      <dgm:prSet/>
      <dgm:spPr/>
      <dgm:t>
        <a:bodyPr/>
        <a:lstStyle/>
        <a:p>
          <a:endParaRPr lang="en-US"/>
        </a:p>
      </dgm:t>
    </dgm:pt>
    <dgm:pt modelId="{D0859C0B-BD0D-4804-8929-ADA99AA45691}" type="sibTrans" cxnId="{890C65D2-432D-4763-BBE6-EA6A68543FCA}">
      <dgm:prSet/>
      <dgm:spPr/>
      <dgm:t>
        <a:bodyPr/>
        <a:lstStyle/>
        <a:p>
          <a:endParaRPr lang="en-US"/>
        </a:p>
      </dgm:t>
    </dgm:pt>
    <dgm:pt modelId="{A79E8AF0-2E1C-4E84-800D-7749FD5BE307}">
      <dgm:prSet/>
      <dgm:spPr/>
      <dgm:t>
        <a:bodyPr/>
        <a:lstStyle/>
        <a:p>
          <a:r>
            <a:rPr lang="en-US"/>
            <a:t>loading function</a:t>
          </a:r>
        </a:p>
      </dgm:t>
    </dgm:pt>
    <dgm:pt modelId="{4B435D21-5A90-4454-AD76-14CBDD4A063F}" type="parTrans" cxnId="{0E06A75D-6996-422B-92F4-EFC8FD878773}">
      <dgm:prSet/>
      <dgm:spPr/>
      <dgm:t>
        <a:bodyPr/>
        <a:lstStyle/>
        <a:p>
          <a:endParaRPr lang="en-US"/>
        </a:p>
      </dgm:t>
    </dgm:pt>
    <dgm:pt modelId="{B3505A2F-8B23-47A5-9FF2-DED9DFD74A1D}" type="sibTrans" cxnId="{0E06A75D-6996-422B-92F4-EFC8FD878773}">
      <dgm:prSet/>
      <dgm:spPr/>
      <dgm:t>
        <a:bodyPr/>
        <a:lstStyle/>
        <a:p>
          <a:endParaRPr lang="en-US"/>
        </a:p>
      </dgm:t>
    </dgm:pt>
    <dgm:pt modelId="{7C4FA7D7-73DF-4FCF-B0D6-1C5F97AFA549}">
      <dgm:prSet/>
      <dgm:spPr/>
      <dgm:t>
        <a:bodyPr/>
        <a:lstStyle/>
        <a:p>
          <a:r>
            <a:rPr lang="en-US"/>
            <a:t>load  Android </a:t>
          </a:r>
          <a:r>
            <a:rPr lang="en-US" b="0" i="1"/>
            <a:t>bootloader</a:t>
          </a:r>
          <a:endParaRPr lang="en-US"/>
        </a:p>
      </dgm:t>
    </dgm:pt>
    <dgm:pt modelId="{6BFB3091-52D2-4699-811F-F6248A643FD7}" type="parTrans" cxnId="{D6FFBA97-B194-44FE-8564-B0FBCFDAB0E3}">
      <dgm:prSet/>
      <dgm:spPr/>
      <dgm:t>
        <a:bodyPr/>
        <a:lstStyle/>
        <a:p>
          <a:endParaRPr lang="en-US"/>
        </a:p>
      </dgm:t>
    </dgm:pt>
    <dgm:pt modelId="{2A8693EC-C853-49D4-A1E8-703B71A66ECF}" type="sibTrans" cxnId="{D6FFBA97-B194-44FE-8564-B0FBCFDAB0E3}">
      <dgm:prSet/>
      <dgm:spPr/>
      <dgm:t>
        <a:bodyPr/>
        <a:lstStyle/>
        <a:p>
          <a:endParaRPr lang="en-US"/>
        </a:p>
      </dgm:t>
    </dgm:pt>
    <dgm:pt modelId="{78023DA2-823B-4CA9-BA61-7514AC2D0048}">
      <dgm:prSet/>
      <dgm:spPr/>
      <dgm:t>
        <a:bodyPr/>
        <a:lstStyle/>
        <a:p>
          <a:r>
            <a:rPr lang="en-US" i="1"/>
            <a:t>bootloader</a:t>
          </a:r>
          <a:r>
            <a:rPr lang="en-US"/>
            <a:t> is </a:t>
          </a:r>
          <a:r>
            <a:rPr lang="en-GB"/>
            <a:t>signed with the phone manufacturer’s private key</a:t>
          </a:r>
          <a:endParaRPr lang="en-US"/>
        </a:p>
      </dgm:t>
    </dgm:pt>
    <dgm:pt modelId="{6479BA51-4ABF-40F5-A630-FD678EDE6919}" type="parTrans" cxnId="{BC9D664A-9C06-4B7A-AC9E-307370E5CD51}">
      <dgm:prSet/>
      <dgm:spPr/>
      <dgm:t>
        <a:bodyPr/>
        <a:lstStyle/>
        <a:p>
          <a:endParaRPr lang="en-US"/>
        </a:p>
      </dgm:t>
    </dgm:pt>
    <dgm:pt modelId="{FB370A8E-EF1E-4B10-B789-EEF7D980AE89}" type="sibTrans" cxnId="{BC9D664A-9C06-4B7A-AC9E-307370E5CD51}">
      <dgm:prSet/>
      <dgm:spPr/>
      <dgm:t>
        <a:bodyPr/>
        <a:lstStyle/>
        <a:p>
          <a:endParaRPr lang="en-US"/>
        </a:p>
      </dgm:t>
    </dgm:pt>
    <dgm:pt modelId="{BC844189-2DE1-47CC-9C78-2C3E61FACDF4}" type="pres">
      <dgm:prSet presAssocID="{C691C7C6-CB57-40D5-A178-000B2CF3DA6D}" presName="Name0" presStyleCnt="0">
        <dgm:presLayoutVars>
          <dgm:dir/>
          <dgm:animLvl val="lvl"/>
          <dgm:resizeHandles val="exact"/>
        </dgm:presLayoutVars>
      </dgm:prSet>
      <dgm:spPr/>
    </dgm:pt>
    <dgm:pt modelId="{5548E500-C9DF-4A8B-A9EA-EC6E01C3D276}" type="pres">
      <dgm:prSet presAssocID="{7856AF65-2122-4FDB-BC4C-24EEC9728C25}" presName="linNode" presStyleCnt="0"/>
      <dgm:spPr/>
    </dgm:pt>
    <dgm:pt modelId="{349CCC31-2CE6-4ECC-BFF6-691FA9738D33}" type="pres">
      <dgm:prSet presAssocID="{7856AF65-2122-4FDB-BC4C-24EEC9728C2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DBC1E15-AF9E-439D-8789-638A616FE4DD}" type="pres">
      <dgm:prSet presAssocID="{7856AF65-2122-4FDB-BC4C-24EEC9728C25}" presName="descendantText" presStyleLbl="alignAccFollowNode1" presStyleIdx="0" presStyleCnt="3">
        <dgm:presLayoutVars>
          <dgm:bulletEnabled val="1"/>
        </dgm:presLayoutVars>
      </dgm:prSet>
      <dgm:spPr/>
    </dgm:pt>
    <dgm:pt modelId="{C77178EF-66A7-4883-B6BE-DB6E4683477A}" type="pres">
      <dgm:prSet presAssocID="{2CE5BEFA-A369-435A-994C-196F9DCC6821}" presName="sp" presStyleCnt="0"/>
      <dgm:spPr/>
    </dgm:pt>
    <dgm:pt modelId="{B5C7AE12-7D19-42F8-A498-5F12876A9674}" type="pres">
      <dgm:prSet presAssocID="{69814134-1B58-4E18-A9E1-4EAC419A3FE2}" presName="linNode" presStyleCnt="0"/>
      <dgm:spPr/>
    </dgm:pt>
    <dgm:pt modelId="{A1713EBF-18F3-4370-841B-C774D058ECBC}" type="pres">
      <dgm:prSet presAssocID="{69814134-1B58-4E18-A9E1-4EAC419A3FE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379528E-7FE3-48E7-8E27-C2A28ABAE0C2}" type="pres">
      <dgm:prSet presAssocID="{69814134-1B58-4E18-A9E1-4EAC419A3FE2}" presName="descendantText" presStyleLbl="alignAccFollowNode1" presStyleIdx="1" presStyleCnt="3">
        <dgm:presLayoutVars>
          <dgm:bulletEnabled val="1"/>
        </dgm:presLayoutVars>
      </dgm:prSet>
      <dgm:spPr/>
    </dgm:pt>
    <dgm:pt modelId="{01735B4B-0702-4F1E-80AD-241A4007EBD6}" type="pres">
      <dgm:prSet presAssocID="{64090B51-27B9-41F7-AE12-7C5CB002BCF6}" presName="sp" presStyleCnt="0"/>
      <dgm:spPr/>
    </dgm:pt>
    <dgm:pt modelId="{6D5643E1-8146-44F6-AC08-8C301BA70D4E}" type="pres">
      <dgm:prSet presAssocID="{A79E8AF0-2E1C-4E84-800D-7749FD5BE307}" presName="linNode" presStyleCnt="0"/>
      <dgm:spPr/>
    </dgm:pt>
    <dgm:pt modelId="{432D1687-1E7F-4AA8-A22E-0A6C3F7F3817}" type="pres">
      <dgm:prSet presAssocID="{A79E8AF0-2E1C-4E84-800D-7749FD5BE30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ECDE4DE-CC45-4ED7-9C7F-FAFE8AF9578A}" type="pres">
      <dgm:prSet presAssocID="{A79E8AF0-2E1C-4E84-800D-7749FD5BE30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500B903-FF0B-4A1D-868A-14DE2B99DF9F}" type="presOf" srcId="{B2DCFDA2-6DE4-422D-8447-31DE2749AA2F}" destId="{0DBC1E15-AF9E-439D-8789-638A616FE4DD}" srcOrd="0" destOrd="0" presId="urn:microsoft.com/office/officeart/2005/8/layout/vList5"/>
    <dgm:cxn modelId="{F1335008-74B2-47D7-BE39-A1C5435BD246}" type="presOf" srcId="{78023DA2-823B-4CA9-BA61-7514AC2D0048}" destId="{7ECDE4DE-CC45-4ED7-9C7F-FAFE8AF9578A}" srcOrd="0" destOrd="1" presId="urn:microsoft.com/office/officeart/2005/8/layout/vList5"/>
    <dgm:cxn modelId="{4639F413-4E3C-41F2-9064-3EBB171B7630}" srcId="{C691C7C6-CB57-40D5-A178-000B2CF3DA6D}" destId="{69814134-1B58-4E18-A9E1-4EAC419A3FE2}" srcOrd="1" destOrd="0" parTransId="{5A76E988-154D-4A49-B75A-EDFF1E284260}" sibTransId="{64090B51-27B9-41F7-AE12-7C5CB002BCF6}"/>
    <dgm:cxn modelId="{04A4412B-97EC-4D84-976A-0C9F69093F59}" srcId="{C691C7C6-CB57-40D5-A178-000B2CF3DA6D}" destId="{7856AF65-2122-4FDB-BC4C-24EEC9728C25}" srcOrd="0" destOrd="0" parTransId="{156ADD0A-8548-4585-8FFE-6A4FA219ED1F}" sibTransId="{2CE5BEFA-A369-435A-994C-196F9DCC6821}"/>
    <dgm:cxn modelId="{89FAC35B-F434-4ECD-839E-20E5B4E09717}" type="presOf" srcId="{69814134-1B58-4E18-A9E1-4EAC419A3FE2}" destId="{A1713EBF-18F3-4370-841B-C774D058ECBC}" srcOrd="0" destOrd="0" presId="urn:microsoft.com/office/officeart/2005/8/layout/vList5"/>
    <dgm:cxn modelId="{0E06A75D-6996-422B-92F4-EFC8FD878773}" srcId="{C691C7C6-CB57-40D5-A178-000B2CF3DA6D}" destId="{A79E8AF0-2E1C-4E84-800D-7749FD5BE307}" srcOrd="2" destOrd="0" parTransId="{4B435D21-5A90-4454-AD76-14CBDD4A063F}" sibTransId="{B3505A2F-8B23-47A5-9FF2-DED9DFD74A1D}"/>
    <dgm:cxn modelId="{BC9D664A-9C06-4B7A-AC9E-307370E5CD51}" srcId="{A79E8AF0-2E1C-4E84-800D-7749FD5BE307}" destId="{78023DA2-823B-4CA9-BA61-7514AC2D0048}" srcOrd="1" destOrd="0" parTransId="{6479BA51-4ABF-40F5-A630-FD678EDE6919}" sibTransId="{FB370A8E-EF1E-4B10-B789-EEF7D980AE89}"/>
    <dgm:cxn modelId="{C1FF666E-F5D2-47C4-ABB5-2ADE72F5178F}" srcId="{69814134-1B58-4E18-A9E1-4EAC419A3FE2}" destId="{5302BE20-6A58-4F13-AFDE-A5FA304163E0}" srcOrd="0" destOrd="0" parTransId="{5AD6FD08-9392-45FB-B6A7-31994C44B7D6}" sibTransId="{4B6BF14B-2CC2-4193-ACD5-A37EEEEB00DE}"/>
    <dgm:cxn modelId="{0122E350-9E8E-471C-8000-05A9D9F77F10}" type="presOf" srcId="{66E651A4-53D6-40AB-AD94-72A538094CCA}" destId="{B379528E-7FE3-48E7-8E27-C2A28ABAE0C2}" srcOrd="0" destOrd="1" presId="urn:microsoft.com/office/officeart/2005/8/layout/vList5"/>
    <dgm:cxn modelId="{856BD555-E41E-4F43-8514-B66025E00C19}" type="presOf" srcId="{A79E8AF0-2E1C-4E84-800D-7749FD5BE307}" destId="{432D1687-1E7F-4AA8-A22E-0A6C3F7F3817}" srcOrd="0" destOrd="0" presId="urn:microsoft.com/office/officeart/2005/8/layout/vList5"/>
    <dgm:cxn modelId="{BF1C6385-6232-4B47-AEFE-04F46C2C34DC}" type="presOf" srcId="{7C4FA7D7-73DF-4FCF-B0D6-1C5F97AFA549}" destId="{7ECDE4DE-CC45-4ED7-9C7F-FAFE8AF9578A}" srcOrd="0" destOrd="0" presId="urn:microsoft.com/office/officeart/2005/8/layout/vList5"/>
    <dgm:cxn modelId="{0B80DF8E-4ACC-4F94-91A4-3ECDD6D10832}" type="presOf" srcId="{7856AF65-2122-4FDB-BC4C-24EEC9728C25}" destId="{349CCC31-2CE6-4ECC-BFF6-691FA9738D33}" srcOrd="0" destOrd="0" presId="urn:microsoft.com/office/officeart/2005/8/layout/vList5"/>
    <dgm:cxn modelId="{D6FFBA97-B194-44FE-8564-B0FBCFDAB0E3}" srcId="{A79E8AF0-2E1C-4E84-800D-7749FD5BE307}" destId="{7C4FA7D7-73DF-4FCF-B0D6-1C5F97AFA549}" srcOrd="0" destOrd="0" parTransId="{6BFB3091-52D2-4699-811F-F6248A643FD7}" sibTransId="{2A8693EC-C853-49D4-A1E8-703B71A66ECF}"/>
    <dgm:cxn modelId="{355EF6A7-D377-4F4E-B065-AC1DFC23F5F3}" srcId="{7856AF65-2122-4FDB-BC4C-24EEC9728C25}" destId="{B2DCFDA2-6DE4-422D-8447-31DE2749AA2F}" srcOrd="0" destOrd="0" parTransId="{E46C4068-6D46-44E1-A065-F8D0B42D1A15}" sibTransId="{2AB04745-016D-419C-8889-F0DAC667E8E2}"/>
    <dgm:cxn modelId="{D0E72CC4-A0FF-4948-9D46-B782A46C1B93}" type="presOf" srcId="{C691C7C6-CB57-40D5-A178-000B2CF3DA6D}" destId="{BC844189-2DE1-47CC-9C78-2C3E61FACDF4}" srcOrd="0" destOrd="0" presId="urn:microsoft.com/office/officeart/2005/8/layout/vList5"/>
    <dgm:cxn modelId="{02BE20CD-03B1-4CCB-B835-C34C1E921877}" type="presOf" srcId="{5302BE20-6A58-4F13-AFDE-A5FA304163E0}" destId="{B379528E-7FE3-48E7-8E27-C2A28ABAE0C2}" srcOrd="0" destOrd="0" presId="urn:microsoft.com/office/officeart/2005/8/layout/vList5"/>
    <dgm:cxn modelId="{890C65D2-432D-4763-BBE6-EA6A68543FCA}" srcId="{69814134-1B58-4E18-A9E1-4EAC419A3FE2}" destId="{66E651A4-53D6-40AB-AD94-72A538094CCA}" srcOrd="1" destOrd="0" parTransId="{3F962F38-4958-4EE8-B9BF-2A792746717D}" sibTransId="{D0859C0B-BD0D-4804-8929-ADA99AA45691}"/>
    <dgm:cxn modelId="{AC7F4FA4-A215-4607-A488-ADA933CF4A17}" type="presParOf" srcId="{BC844189-2DE1-47CC-9C78-2C3E61FACDF4}" destId="{5548E500-C9DF-4A8B-A9EA-EC6E01C3D276}" srcOrd="0" destOrd="0" presId="urn:microsoft.com/office/officeart/2005/8/layout/vList5"/>
    <dgm:cxn modelId="{FB83286A-0C3E-435F-88D9-DDCA016C8BB6}" type="presParOf" srcId="{5548E500-C9DF-4A8B-A9EA-EC6E01C3D276}" destId="{349CCC31-2CE6-4ECC-BFF6-691FA9738D33}" srcOrd="0" destOrd="0" presId="urn:microsoft.com/office/officeart/2005/8/layout/vList5"/>
    <dgm:cxn modelId="{7F0C7BB1-6823-4F10-ABB3-855A345209BA}" type="presParOf" srcId="{5548E500-C9DF-4A8B-A9EA-EC6E01C3D276}" destId="{0DBC1E15-AF9E-439D-8789-638A616FE4DD}" srcOrd="1" destOrd="0" presId="urn:microsoft.com/office/officeart/2005/8/layout/vList5"/>
    <dgm:cxn modelId="{98FE0CCA-20F8-41D2-9C61-526FF9634D6A}" type="presParOf" srcId="{BC844189-2DE1-47CC-9C78-2C3E61FACDF4}" destId="{C77178EF-66A7-4883-B6BE-DB6E4683477A}" srcOrd="1" destOrd="0" presId="urn:microsoft.com/office/officeart/2005/8/layout/vList5"/>
    <dgm:cxn modelId="{484D123F-ADB8-43F8-8EF7-E0D9B9414E40}" type="presParOf" srcId="{BC844189-2DE1-47CC-9C78-2C3E61FACDF4}" destId="{B5C7AE12-7D19-42F8-A498-5F12876A9674}" srcOrd="2" destOrd="0" presId="urn:microsoft.com/office/officeart/2005/8/layout/vList5"/>
    <dgm:cxn modelId="{F427C73C-F868-48B6-87F6-2EA4FF16AE30}" type="presParOf" srcId="{B5C7AE12-7D19-42F8-A498-5F12876A9674}" destId="{A1713EBF-18F3-4370-841B-C774D058ECBC}" srcOrd="0" destOrd="0" presId="urn:microsoft.com/office/officeart/2005/8/layout/vList5"/>
    <dgm:cxn modelId="{95854DFC-80AE-4DCC-A358-44CDF0DBECCD}" type="presParOf" srcId="{B5C7AE12-7D19-42F8-A498-5F12876A9674}" destId="{B379528E-7FE3-48E7-8E27-C2A28ABAE0C2}" srcOrd="1" destOrd="0" presId="urn:microsoft.com/office/officeart/2005/8/layout/vList5"/>
    <dgm:cxn modelId="{FCB4B0D3-F8C1-4258-AC60-9A75C3726D60}" type="presParOf" srcId="{BC844189-2DE1-47CC-9C78-2C3E61FACDF4}" destId="{01735B4B-0702-4F1E-80AD-241A4007EBD6}" srcOrd="3" destOrd="0" presId="urn:microsoft.com/office/officeart/2005/8/layout/vList5"/>
    <dgm:cxn modelId="{00554C62-DB35-4F83-8EE9-43198FF1D3BB}" type="presParOf" srcId="{BC844189-2DE1-47CC-9C78-2C3E61FACDF4}" destId="{6D5643E1-8146-44F6-AC08-8C301BA70D4E}" srcOrd="4" destOrd="0" presId="urn:microsoft.com/office/officeart/2005/8/layout/vList5"/>
    <dgm:cxn modelId="{999BB696-C656-46E6-BBE6-0DBECB30A2EB}" type="presParOf" srcId="{6D5643E1-8146-44F6-AC08-8C301BA70D4E}" destId="{432D1687-1E7F-4AA8-A22E-0A6C3F7F3817}" srcOrd="0" destOrd="0" presId="urn:microsoft.com/office/officeart/2005/8/layout/vList5"/>
    <dgm:cxn modelId="{9B11662D-DA83-4F0A-A342-C871F7D34076}" type="presParOf" srcId="{6D5643E1-8146-44F6-AC08-8C301BA70D4E}" destId="{7ECDE4DE-CC45-4ED7-9C7F-FAFE8AF957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03E279-33D7-4F40-9C35-13A4B0E479B9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F1363D8-5317-4E28-B50F-D0699CD257BC}">
      <dgm:prSet/>
      <dgm:spPr/>
      <dgm:t>
        <a:bodyPr/>
        <a:lstStyle/>
        <a:p>
          <a:r>
            <a:rPr lang="en-GB"/>
            <a:t>Responsible for bringing up the kernel on a device.</a:t>
          </a:r>
          <a:endParaRPr lang="en-US"/>
        </a:p>
      </dgm:t>
    </dgm:pt>
    <dgm:pt modelId="{6F7F465B-701C-48FD-8905-9AAC0236E4CB}" type="parTrans" cxnId="{2C791C4A-C4F0-4F3E-A8EB-B716066B15A5}">
      <dgm:prSet/>
      <dgm:spPr/>
      <dgm:t>
        <a:bodyPr/>
        <a:lstStyle/>
        <a:p>
          <a:endParaRPr lang="en-US"/>
        </a:p>
      </dgm:t>
    </dgm:pt>
    <dgm:pt modelId="{74C65F61-5F3A-49A1-9747-A514F60FED1B}" type="sibTrans" cxnId="{2C791C4A-C4F0-4F3E-A8EB-B716066B15A5}">
      <dgm:prSet/>
      <dgm:spPr/>
      <dgm:t>
        <a:bodyPr/>
        <a:lstStyle/>
        <a:p>
          <a:endParaRPr lang="en-US"/>
        </a:p>
      </dgm:t>
    </dgm:pt>
    <dgm:pt modelId="{53058428-5B59-4C8D-A4E2-A959B2C3F397}">
      <dgm:prSet/>
      <dgm:spPr/>
      <dgm:t>
        <a:bodyPr/>
        <a:lstStyle/>
        <a:p>
          <a:r>
            <a:rPr lang="en-GB"/>
            <a:t>a vendor-proprietary image </a:t>
          </a:r>
          <a:endParaRPr lang="en-US"/>
        </a:p>
      </dgm:t>
    </dgm:pt>
    <dgm:pt modelId="{D69D9DC0-0B1A-4034-8F04-4FAF420AF699}" type="parTrans" cxnId="{2C6D59EC-B240-4669-A3E1-369B9DF843BA}">
      <dgm:prSet/>
      <dgm:spPr/>
      <dgm:t>
        <a:bodyPr/>
        <a:lstStyle/>
        <a:p>
          <a:endParaRPr lang="en-US"/>
        </a:p>
      </dgm:t>
    </dgm:pt>
    <dgm:pt modelId="{75E4827E-1DBF-4257-91A4-51DC974EB14A}" type="sibTrans" cxnId="{2C6D59EC-B240-4669-A3E1-369B9DF843BA}">
      <dgm:prSet/>
      <dgm:spPr/>
      <dgm:t>
        <a:bodyPr/>
        <a:lstStyle/>
        <a:p>
          <a:endParaRPr lang="en-US"/>
        </a:p>
      </dgm:t>
    </dgm:pt>
    <dgm:pt modelId="{2900918E-6DA4-4B8F-8B07-6F36BFD5786E}">
      <dgm:prSet/>
      <dgm:spPr/>
      <dgm:t>
        <a:bodyPr/>
        <a:lstStyle/>
        <a:p>
          <a:r>
            <a:rPr lang="en-GB"/>
            <a:t>Serves as a security checkpoint</a:t>
          </a:r>
          <a:endParaRPr lang="en-US"/>
        </a:p>
      </dgm:t>
    </dgm:pt>
    <dgm:pt modelId="{6F30B18C-7CC1-4278-9480-723A4F874E2F}" type="parTrans" cxnId="{9FE16C56-C6DA-49FA-98BF-754F494151EB}">
      <dgm:prSet/>
      <dgm:spPr/>
      <dgm:t>
        <a:bodyPr/>
        <a:lstStyle/>
        <a:p>
          <a:endParaRPr lang="en-US"/>
        </a:p>
      </dgm:t>
    </dgm:pt>
    <dgm:pt modelId="{3AAB39BC-8B06-484A-8EC1-2CBE7069290C}" type="sibTrans" cxnId="{9FE16C56-C6DA-49FA-98BF-754F494151EB}">
      <dgm:prSet/>
      <dgm:spPr/>
      <dgm:t>
        <a:bodyPr/>
        <a:lstStyle/>
        <a:p>
          <a:endParaRPr lang="en-US"/>
        </a:p>
      </dgm:t>
    </dgm:pt>
    <dgm:pt modelId="{7BDA7FAC-53CD-46D2-84E1-D64257874B49}">
      <dgm:prSet/>
      <dgm:spPr/>
      <dgm:t>
        <a:bodyPr/>
        <a:lstStyle/>
        <a:p>
          <a:r>
            <a:rPr lang="en-GB"/>
            <a:t>Initialize the Trusted Execution Environment</a:t>
          </a:r>
          <a:endParaRPr lang="en-US"/>
        </a:p>
      </dgm:t>
    </dgm:pt>
    <dgm:pt modelId="{9D7B7F48-8DA2-4E7E-AA47-A254B83C5042}" type="parTrans" cxnId="{90A13ED7-F6A8-4640-95E1-4C500473262C}">
      <dgm:prSet/>
      <dgm:spPr/>
      <dgm:t>
        <a:bodyPr/>
        <a:lstStyle/>
        <a:p>
          <a:endParaRPr lang="en-US"/>
        </a:p>
      </dgm:t>
    </dgm:pt>
    <dgm:pt modelId="{C6494D78-399B-4060-A5B6-3880532A7EFC}" type="sibTrans" cxnId="{90A13ED7-F6A8-4640-95E1-4C500473262C}">
      <dgm:prSet/>
      <dgm:spPr/>
      <dgm:t>
        <a:bodyPr/>
        <a:lstStyle/>
        <a:p>
          <a:endParaRPr lang="en-US"/>
        </a:p>
      </dgm:t>
    </dgm:pt>
    <dgm:pt modelId="{0DFD6FBF-561E-47E0-8476-A58A744724AF}">
      <dgm:prSet/>
      <dgm:spPr/>
      <dgm:t>
        <a:bodyPr/>
        <a:lstStyle/>
        <a:p>
          <a:r>
            <a:rPr lang="en-GB"/>
            <a:t>Verifies the integrity of the boot and recovery partitions before moving execution to the kernel, and displays boot state warnings </a:t>
          </a:r>
          <a:endParaRPr lang="en-US"/>
        </a:p>
      </dgm:t>
    </dgm:pt>
    <dgm:pt modelId="{670F7866-A447-4C43-8FBC-CDA2364DB991}" type="parTrans" cxnId="{961CBD12-B462-4BBF-8A74-4F26649F71C1}">
      <dgm:prSet/>
      <dgm:spPr/>
      <dgm:t>
        <a:bodyPr/>
        <a:lstStyle/>
        <a:p>
          <a:endParaRPr lang="en-US"/>
        </a:p>
      </dgm:t>
    </dgm:pt>
    <dgm:pt modelId="{317CDFE3-85DC-46A1-BCD0-DD7C3BDFCB37}" type="sibTrans" cxnId="{961CBD12-B462-4BBF-8A74-4F26649F71C1}">
      <dgm:prSet/>
      <dgm:spPr/>
      <dgm:t>
        <a:bodyPr/>
        <a:lstStyle/>
        <a:p>
          <a:endParaRPr lang="en-US"/>
        </a:p>
      </dgm:t>
    </dgm:pt>
    <dgm:pt modelId="{A1A85B17-4906-4DED-80E4-52F630ACA7F2}">
      <dgm:prSet/>
      <dgm:spPr/>
      <dgm:t>
        <a:bodyPr/>
        <a:lstStyle/>
        <a:p>
          <a:r>
            <a:rPr lang="en-GB"/>
            <a:t>Some device manufacturers create multipart bootloaders and then combine them into a single </a:t>
          </a:r>
          <a:r>
            <a:rPr lang="en-GB" i="1"/>
            <a:t>bootloader.img </a:t>
          </a:r>
          <a:r>
            <a:rPr lang="en-GB"/>
            <a:t>file; </a:t>
          </a:r>
          <a:endParaRPr lang="en-US"/>
        </a:p>
      </dgm:t>
    </dgm:pt>
    <dgm:pt modelId="{5EBE354B-7247-4981-9765-6E3422029810}" type="parTrans" cxnId="{15A7D8C9-140D-46E4-9579-207916EF1063}">
      <dgm:prSet/>
      <dgm:spPr/>
      <dgm:t>
        <a:bodyPr/>
        <a:lstStyle/>
        <a:p>
          <a:endParaRPr lang="en-US"/>
        </a:p>
      </dgm:t>
    </dgm:pt>
    <dgm:pt modelId="{404E868F-7480-45F0-9B7F-4007ABD18E8E}" type="sibTrans" cxnId="{15A7D8C9-140D-46E4-9579-207916EF1063}">
      <dgm:prSet/>
      <dgm:spPr/>
      <dgm:t>
        <a:bodyPr/>
        <a:lstStyle/>
        <a:p>
          <a:endParaRPr lang="en-US"/>
        </a:p>
      </dgm:t>
    </dgm:pt>
    <dgm:pt modelId="{D7B828F2-8182-4CBD-9130-06CA76226CBD}">
      <dgm:prSet/>
      <dgm:spPr/>
      <dgm:t>
        <a:bodyPr/>
        <a:lstStyle/>
        <a:p>
          <a:r>
            <a:rPr lang="en-GB"/>
            <a:t>at flash time, the bootloader extracts and flashes all individual bootloaders</a:t>
          </a:r>
          <a:endParaRPr lang="en-US"/>
        </a:p>
      </dgm:t>
    </dgm:pt>
    <dgm:pt modelId="{46DEB298-ADDC-49DA-BEDF-D3D798F935D3}" type="parTrans" cxnId="{B0624781-E226-42BE-A812-0F739DD599DC}">
      <dgm:prSet/>
      <dgm:spPr/>
      <dgm:t>
        <a:bodyPr/>
        <a:lstStyle/>
        <a:p>
          <a:endParaRPr lang="en-US"/>
        </a:p>
      </dgm:t>
    </dgm:pt>
    <dgm:pt modelId="{A0413019-2B2E-48FA-9ED1-023D4B18AC74}" type="sibTrans" cxnId="{B0624781-E226-42BE-A812-0F739DD599DC}">
      <dgm:prSet/>
      <dgm:spPr/>
      <dgm:t>
        <a:bodyPr/>
        <a:lstStyle/>
        <a:p>
          <a:endParaRPr lang="en-US"/>
        </a:p>
      </dgm:t>
    </dgm:pt>
    <dgm:pt modelId="{B56715AB-293E-4048-82A4-35B174C107A6}">
      <dgm:prSet/>
      <dgm:spPr/>
      <dgm:t>
        <a:bodyPr/>
        <a:lstStyle/>
        <a:p>
          <a:r>
            <a:rPr lang="en-GB"/>
            <a:t>Normal boot leads to USB debug mode </a:t>
          </a:r>
          <a:endParaRPr lang="en-US"/>
        </a:p>
      </dgm:t>
    </dgm:pt>
    <dgm:pt modelId="{59C1ECB1-3CF6-4B9F-91C4-2F188B66A980}" type="parTrans" cxnId="{FF09B70F-812F-4564-85CC-1E20CDA2AA58}">
      <dgm:prSet/>
      <dgm:spPr/>
      <dgm:t>
        <a:bodyPr/>
        <a:lstStyle/>
        <a:p>
          <a:endParaRPr lang="en-US"/>
        </a:p>
      </dgm:t>
    </dgm:pt>
    <dgm:pt modelId="{A0CC274D-E3C8-4DF7-B70E-216E6F7D0894}" type="sibTrans" cxnId="{FF09B70F-812F-4564-85CC-1E20CDA2AA58}">
      <dgm:prSet/>
      <dgm:spPr/>
      <dgm:t>
        <a:bodyPr/>
        <a:lstStyle/>
        <a:p>
          <a:endParaRPr lang="en-US"/>
        </a:p>
      </dgm:t>
    </dgm:pt>
    <dgm:pt modelId="{0C2EF683-5086-4037-A75F-BA26803B8A26}">
      <dgm:prSet/>
      <dgm:spPr/>
      <dgm:t>
        <a:bodyPr/>
        <a:lstStyle/>
        <a:p>
          <a:r>
            <a:rPr lang="en-GB"/>
            <a:t>then we can use </a:t>
          </a:r>
          <a:r>
            <a:rPr lang="en-US">
              <a:hlinkClick xmlns:r="http://schemas.openxmlformats.org/officeDocument/2006/relationships" r:id="rId1"/>
            </a:rPr>
            <a:t>Android Debug Bridge</a:t>
          </a:r>
          <a:r>
            <a:rPr lang="en-US"/>
            <a:t> (</a:t>
          </a:r>
          <a:r>
            <a:rPr lang="en-GB" i="1"/>
            <a:t>adb</a:t>
          </a:r>
          <a:r>
            <a:rPr lang="en-GB"/>
            <a:t>) </a:t>
          </a:r>
          <a:endParaRPr lang="en-US"/>
        </a:p>
      </dgm:t>
    </dgm:pt>
    <dgm:pt modelId="{466E6DE9-D5BC-4F2E-BD37-5C06EB55F5B0}" type="parTrans" cxnId="{7FED8817-7777-4901-89F3-2AF96909A7C9}">
      <dgm:prSet/>
      <dgm:spPr/>
      <dgm:t>
        <a:bodyPr/>
        <a:lstStyle/>
        <a:p>
          <a:endParaRPr lang="en-US"/>
        </a:p>
      </dgm:t>
    </dgm:pt>
    <dgm:pt modelId="{A5854056-A9BF-407C-88CA-B3EB4E28106E}" type="sibTrans" cxnId="{7FED8817-7777-4901-89F3-2AF96909A7C9}">
      <dgm:prSet/>
      <dgm:spPr/>
      <dgm:t>
        <a:bodyPr/>
        <a:lstStyle/>
        <a:p>
          <a:endParaRPr lang="en-US"/>
        </a:p>
      </dgm:t>
    </dgm:pt>
    <dgm:pt modelId="{F3DCA69C-6DF7-44D7-A529-9D9576B38B43}" type="pres">
      <dgm:prSet presAssocID="{8203E279-33D7-4F40-9C35-13A4B0E479B9}" presName="Name0" presStyleCnt="0">
        <dgm:presLayoutVars>
          <dgm:dir/>
          <dgm:animLvl val="lvl"/>
          <dgm:resizeHandles val="exact"/>
        </dgm:presLayoutVars>
      </dgm:prSet>
      <dgm:spPr/>
    </dgm:pt>
    <dgm:pt modelId="{4686FFFC-62A0-4140-9538-1BF4D361D81D}" type="pres">
      <dgm:prSet presAssocID="{6F1363D8-5317-4E28-B50F-D0699CD257BC}" presName="composite" presStyleCnt="0"/>
      <dgm:spPr/>
    </dgm:pt>
    <dgm:pt modelId="{6A070F8A-F1B6-4B7B-AB24-A3E2F798C84C}" type="pres">
      <dgm:prSet presAssocID="{6F1363D8-5317-4E28-B50F-D0699CD257B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D076DB9-B52A-4F27-BB1B-99B1D5F932D8}" type="pres">
      <dgm:prSet presAssocID="{6F1363D8-5317-4E28-B50F-D0699CD257BC}" presName="desTx" presStyleLbl="alignAccFollowNode1" presStyleIdx="0" presStyleCnt="4">
        <dgm:presLayoutVars>
          <dgm:bulletEnabled val="1"/>
        </dgm:presLayoutVars>
      </dgm:prSet>
      <dgm:spPr/>
    </dgm:pt>
    <dgm:pt modelId="{FA10BC6E-CCF8-4CF5-9680-3F845FD07483}" type="pres">
      <dgm:prSet presAssocID="{74C65F61-5F3A-49A1-9747-A514F60FED1B}" presName="space" presStyleCnt="0"/>
      <dgm:spPr/>
    </dgm:pt>
    <dgm:pt modelId="{75DACD9E-C579-4790-888F-E3FC814D49AA}" type="pres">
      <dgm:prSet presAssocID="{2900918E-6DA4-4B8F-8B07-6F36BFD5786E}" presName="composite" presStyleCnt="0"/>
      <dgm:spPr/>
    </dgm:pt>
    <dgm:pt modelId="{8F10FDC1-B9A0-4041-9364-6AAF77BBFF28}" type="pres">
      <dgm:prSet presAssocID="{2900918E-6DA4-4B8F-8B07-6F36BFD5786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1163E22-3204-45F6-B3B9-7323BAF3CE0C}" type="pres">
      <dgm:prSet presAssocID="{2900918E-6DA4-4B8F-8B07-6F36BFD5786E}" presName="desTx" presStyleLbl="alignAccFollowNode1" presStyleIdx="1" presStyleCnt="4">
        <dgm:presLayoutVars>
          <dgm:bulletEnabled val="1"/>
        </dgm:presLayoutVars>
      </dgm:prSet>
      <dgm:spPr/>
    </dgm:pt>
    <dgm:pt modelId="{96598C5C-36AC-48E5-A9BD-825F683BC0FB}" type="pres">
      <dgm:prSet presAssocID="{3AAB39BC-8B06-484A-8EC1-2CBE7069290C}" presName="space" presStyleCnt="0"/>
      <dgm:spPr/>
    </dgm:pt>
    <dgm:pt modelId="{F8B2FE5E-0B96-4576-8BE9-B56E5C438390}" type="pres">
      <dgm:prSet presAssocID="{A1A85B17-4906-4DED-80E4-52F630ACA7F2}" presName="composite" presStyleCnt="0"/>
      <dgm:spPr/>
    </dgm:pt>
    <dgm:pt modelId="{B44558E9-AE27-47F8-9CE9-972D1C06F4E8}" type="pres">
      <dgm:prSet presAssocID="{A1A85B17-4906-4DED-80E4-52F630ACA7F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D9BC5CE-0381-48BE-B5B0-3E9A21B54D04}" type="pres">
      <dgm:prSet presAssocID="{A1A85B17-4906-4DED-80E4-52F630ACA7F2}" presName="desTx" presStyleLbl="alignAccFollowNode1" presStyleIdx="2" presStyleCnt="4">
        <dgm:presLayoutVars>
          <dgm:bulletEnabled val="1"/>
        </dgm:presLayoutVars>
      </dgm:prSet>
      <dgm:spPr/>
    </dgm:pt>
    <dgm:pt modelId="{07465491-7100-4FD4-B280-E59DC1634304}" type="pres">
      <dgm:prSet presAssocID="{404E868F-7480-45F0-9B7F-4007ABD18E8E}" presName="space" presStyleCnt="0"/>
      <dgm:spPr/>
    </dgm:pt>
    <dgm:pt modelId="{45BE5B16-82B9-41C5-BB14-D664686FE5D6}" type="pres">
      <dgm:prSet presAssocID="{B56715AB-293E-4048-82A4-35B174C107A6}" presName="composite" presStyleCnt="0"/>
      <dgm:spPr/>
    </dgm:pt>
    <dgm:pt modelId="{F335D2AF-79A7-4DF6-B70B-6E99F9636674}" type="pres">
      <dgm:prSet presAssocID="{B56715AB-293E-4048-82A4-35B174C107A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0A72B52-D1B1-44E1-AC89-BAAE658B89D0}" type="pres">
      <dgm:prSet presAssocID="{B56715AB-293E-4048-82A4-35B174C107A6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A47C90C-7EA4-4906-9235-CAD3FC4758FD}" type="presOf" srcId="{7BDA7FAC-53CD-46D2-84E1-D64257874B49}" destId="{81163E22-3204-45F6-B3B9-7323BAF3CE0C}" srcOrd="0" destOrd="0" presId="urn:microsoft.com/office/officeart/2005/8/layout/hList1"/>
    <dgm:cxn modelId="{4DFB600D-37C0-4E18-ADE7-5C4968E6155C}" type="presOf" srcId="{A1A85B17-4906-4DED-80E4-52F630ACA7F2}" destId="{B44558E9-AE27-47F8-9CE9-972D1C06F4E8}" srcOrd="0" destOrd="0" presId="urn:microsoft.com/office/officeart/2005/8/layout/hList1"/>
    <dgm:cxn modelId="{FF09B70F-812F-4564-85CC-1E20CDA2AA58}" srcId="{8203E279-33D7-4F40-9C35-13A4B0E479B9}" destId="{B56715AB-293E-4048-82A4-35B174C107A6}" srcOrd="3" destOrd="0" parTransId="{59C1ECB1-3CF6-4B9F-91C4-2F188B66A980}" sibTransId="{A0CC274D-E3C8-4DF7-B70E-216E6F7D0894}"/>
    <dgm:cxn modelId="{961CBD12-B462-4BBF-8A74-4F26649F71C1}" srcId="{2900918E-6DA4-4B8F-8B07-6F36BFD5786E}" destId="{0DFD6FBF-561E-47E0-8476-A58A744724AF}" srcOrd="1" destOrd="0" parTransId="{670F7866-A447-4C43-8FBC-CDA2364DB991}" sibTransId="{317CDFE3-85DC-46A1-BCD0-DD7C3BDFCB37}"/>
    <dgm:cxn modelId="{7FED8817-7777-4901-89F3-2AF96909A7C9}" srcId="{B56715AB-293E-4048-82A4-35B174C107A6}" destId="{0C2EF683-5086-4037-A75F-BA26803B8A26}" srcOrd="0" destOrd="0" parTransId="{466E6DE9-D5BC-4F2E-BD37-5C06EB55F5B0}" sibTransId="{A5854056-A9BF-407C-88CA-B3EB4E28106E}"/>
    <dgm:cxn modelId="{072E0E42-6BBD-4F63-B951-5EC4C218D0D0}" type="presOf" srcId="{6F1363D8-5317-4E28-B50F-D0699CD257BC}" destId="{6A070F8A-F1B6-4B7B-AB24-A3E2F798C84C}" srcOrd="0" destOrd="0" presId="urn:microsoft.com/office/officeart/2005/8/layout/hList1"/>
    <dgm:cxn modelId="{2C791C4A-C4F0-4F3E-A8EB-B716066B15A5}" srcId="{8203E279-33D7-4F40-9C35-13A4B0E479B9}" destId="{6F1363D8-5317-4E28-B50F-D0699CD257BC}" srcOrd="0" destOrd="0" parTransId="{6F7F465B-701C-48FD-8905-9AAC0236E4CB}" sibTransId="{74C65F61-5F3A-49A1-9747-A514F60FED1B}"/>
    <dgm:cxn modelId="{63D6876B-130D-4864-BB04-6B579197A4FA}" type="presOf" srcId="{B56715AB-293E-4048-82A4-35B174C107A6}" destId="{F335D2AF-79A7-4DF6-B70B-6E99F9636674}" srcOrd="0" destOrd="0" presId="urn:microsoft.com/office/officeart/2005/8/layout/hList1"/>
    <dgm:cxn modelId="{B2BC6A4F-FB8B-4D6D-8B48-7CD89CC4BF9C}" type="presOf" srcId="{0C2EF683-5086-4037-A75F-BA26803B8A26}" destId="{30A72B52-D1B1-44E1-AC89-BAAE658B89D0}" srcOrd="0" destOrd="0" presId="urn:microsoft.com/office/officeart/2005/8/layout/hList1"/>
    <dgm:cxn modelId="{9FE16C56-C6DA-49FA-98BF-754F494151EB}" srcId="{8203E279-33D7-4F40-9C35-13A4B0E479B9}" destId="{2900918E-6DA4-4B8F-8B07-6F36BFD5786E}" srcOrd="1" destOrd="0" parTransId="{6F30B18C-7CC1-4278-9480-723A4F874E2F}" sibTransId="{3AAB39BC-8B06-484A-8EC1-2CBE7069290C}"/>
    <dgm:cxn modelId="{B0624781-E226-42BE-A812-0F739DD599DC}" srcId="{A1A85B17-4906-4DED-80E4-52F630ACA7F2}" destId="{D7B828F2-8182-4CBD-9130-06CA76226CBD}" srcOrd="0" destOrd="0" parTransId="{46DEB298-ADDC-49DA-BEDF-D3D798F935D3}" sibTransId="{A0413019-2B2E-48FA-9ED1-023D4B18AC74}"/>
    <dgm:cxn modelId="{39B6969A-D6AC-42D2-BE28-1CC3ECF1FB6D}" type="presOf" srcId="{D7B828F2-8182-4CBD-9130-06CA76226CBD}" destId="{5D9BC5CE-0381-48BE-B5B0-3E9A21B54D04}" srcOrd="0" destOrd="0" presId="urn:microsoft.com/office/officeart/2005/8/layout/hList1"/>
    <dgm:cxn modelId="{B510F1A8-C6C2-4BE6-A878-E5193EF9C22D}" type="presOf" srcId="{53058428-5B59-4C8D-A4E2-A959B2C3F397}" destId="{6D076DB9-B52A-4F27-BB1B-99B1D5F932D8}" srcOrd="0" destOrd="0" presId="urn:microsoft.com/office/officeart/2005/8/layout/hList1"/>
    <dgm:cxn modelId="{B067A4C7-A2E7-46B6-9375-5FB54D54EB6A}" type="presOf" srcId="{2900918E-6DA4-4B8F-8B07-6F36BFD5786E}" destId="{8F10FDC1-B9A0-4041-9364-6AAF77BBFF28}" srcOrd="0" destOrd="0" presId="urn:microsoft.com/office/officeart/2005/8/layout/hList1"/>
    <dgm:cxn modelId="{15A7D8C9-140D-46E4-9579-207916EF1063}" srcId="{8203E279-33D7-4F40-9C35-13A4B0E479B9}" destId="{A1A85B17-4906-4DED-80E4-52F630ACA7F2}" srcOrd="2" destOrd="0" parTransId="{5EBE354B-7247-4981-9765-6E3422029810}" sibTransId="{404E868F-7480-45F0-9B7F-4007ABD18E8E}"/>
    <dgm:cxn modelId="{AC190DD6-304B-42A9-9AAC-2DE80E857DD9}" type="presOf" srcId="{0DFD6FBF-561E-47E0-8476-A58A744724AF}" destId="{81163E22-3204-45F6-B3B9-7323BAF3CE0C}" srcOrd="0" destOrd="1" presId="urn:microsoft.com/office/officeart/2005/8/layout/hList1"/>
    <dgm:cxn modelId="{90A13ED7-F6A8-4640-95E1-4C500473262C}" srcId="{2900918E-6DA4-4B8F-8B07-6F36BFD5786E}" destId="{7BDA7FAC-53CD-46D2-84E1-D64257874B49}" srcOrd="0" destOrd="0" parTransId="{9D7B7F48-8DA2-4E7E-AA47-A254B83C5042}" sibTransId="{C6494D78-399B-4060-A5B6-3880532A7EFC}"/>
    <dgm:cxn modelId="{E4C519DB-DDED-4E46-8FA8-9D088F4C502C}" type="presOf" srcId="{8203E279-33D7-4F40-9C35-13A4B0E479B9}" destId="{F3DCA69C-6DF7-44D7-A529-9D9576B38B43}" srcOrd="0" destOrd="0" presId="urn:microsoft.com/office/officeart/2005/8/layout/hList1"/>
    <dgm:cxn modelId="{2C6D59EC-B240-4669-A3E1-369B9DF843BA}" srcId="{6F1363D8-5317-4E28-B50F-D0699CD257BC}" destId="{53058428-5B59-4C8D-A4E2-A959B2C3F397}" srcOrd="0" destOrd="0" parTransId="{D69D9DC0-0B1A-4034-8F04-4FAF420AF699}" sibTransId="{75E4827E-1DBF-4257-91A4-51DC974EB14A}"/>
    <dgm:cxn modelId="{D5EBE6CF-9E31-4609-8B5F-7A9E22AA242C}" type="presParOf" srcId="{F3DCA69C-6DF7-44D7-A529-9D9576B38B43}" destId="{4686FFFC-62A0-4140-9538-1BF4D361D81D}" srcOrd="0" destOrd="0" presId="urn:microsoft.com/office/officeart/2005/8/layout/hList1"/>
    <dgm:cxn modelId="{862A0638-287E-439B-8786-900DCD303F61}" type="presParOf" srcId="{4686FFFC-62A0-4140-9538-1BF4D361D81D}" destId="{6A070F8A-F1B6-4B7B-AB24-A3E2F798C84C}" srcOrd="0" destOrd="0" presId="urn:microsoft.com/office/officeart/2005/8/layout/hList1"/>
    <dgm:cxn modelId="{7655E8A6-8204-4A9A-9026-3695D1D3CD5E}" type="presParOf" srcId="{4686FFFC-62A0-4140-9538-1BF4D361D81D}" destId="{6D076DB9-B52A-4F27-BB1B-99B1D5F932D8}" srcOrd="1" destOrd="0" presId="urn:microsoft.com/office/officeart/2005/8/layout/hList1"/>
    <dgm:cxn modelId="{45E370DC-A9C1-4584-ACBE-511CB95D6229}" type="presParOf" srcId="{F3DCA69C-6DF7-44D7-A529-9D9576B38B43}" destId="{FA10BC6E-CCF8-4CF5-9680-3F845FD07483}" srcOrd="1" destOrd="0" presId="urn:microsoft.com/office/officeart/2005/8/layout/hList1"/>
    <dgm:cxn modelId="{BDC4454D-3DD8-465C-99D8-7B85EF6F7D85}" type="presParOf" srcId="{F3DCA69C-6DF7-44D7-A529-9D9576B38B43}" destId="{75DACD9E-C579-4790-888F-E3FC814D49AA}" srcOrd="2" destOrd="0" presId="urn:microsoft.com/office/officeart/2005/8/layout/hList1"/>
    <dgm:cxn modelId="{229FDA35-906C-49AE-9B8B-2A42E77EBE7B}" type="presParOf" srcId="{75DACD9E-C579-4790-888F-E3FC814D49AA}" destId="{8F10FDC1-B9A0-4041-9364-6AAF77BBFF28}" srcOrd="0" destOrd="0" presId="urn:microsoft.com/office/officeart/2005/8/layout/hList1"/>
    <dgm:cxn modelId="{8B87C86B-0A3B-4976-88D8-46955E065E6E}" type="presParOf" srcId="{75DACD9E-C579-4790-888F-E3FC814D49AA}" destId="{81163E22-3204-45F6-B3B9-7323BAF3CE0C}" srcOrd="1" destOrd="0" presId="urn:microsoft.com/office/officeart/2005/8/layout/hList1"/>
    <dgm:cxn modelId="{5AC34949-1F14-4525-A926-EEC7001FD395}" type="presParOf" srcId="{F3DCA69C-6DF7-44D7-A529-9D9576B38B43}" destId="{96598C5C-36AC-48E5-A9BD-825F683BC0FB}" srcOrd="3" destOrd="0" presId="urn:microsoft.com/office/officeart/2005/8/layout/hList1"/>
    <dgm:cxn modelId="{2ACC9545-D53B-4D2C-B748-338CFEA795CB}" type="presParOf" srcId="{F3DCA69C-6DF7-44D7-A529-9D9576B38B43}" destId="{F8B2FE5E-0B96-4576-8BE9-B56E5C438390}" srcOrd="4" destOrd="0" presId="urn:microsoft.com/office/officeart/2005/8/layout/hList1"/>
    <dgm:cxn modelId="{3E5C98AF-1448-4191-8EEF-5EAE7C1600C1}" type="presParOf" srcId="{F8B2FE5E-0B96-4576-8BE9-B56E5C438390}" destId="{B44558E9-AE27-47F8-9CE9-972D1C06F4E8}" srcOrd="0" destOrd="0" presId="urn:microsoft.com/office/officeart/2005/8/layout/hList1"/>
    <dgm:cxn modelId="{DD945B08-D5A5-43BC-9C7A-8A45E782940E}" type="presParOf" srcId="{F8B2FE5E-0B96-4576-8BE9-B56E5C438390}" destId="{5D9BC5CE-0381-48BE-B5B0-3E9A21B54D04}" srcOrd="1" destOrd="0" presId="urn:microsoft.com/office/officeart/2005/8/layout/hList1"/>
    <dgm:cxn modelId="{69D712FA-BD3E-41A8-AC47-DAAB785B0311}" type="presParOf" srcId="{F3DCA69C-6DF7-44D7-A529-9D9576B38B43}" destId="{07465491-7100-4FD4-B280-E59DC1634304}" srcOrd="5" destOrd="0" presId="urn:microsoft.com/office/officeart/2005/8/layout/hList1"/>
    <dgm:cxn modelId="{96AEFEDF-D453-4FAE-8FED-B72B954DB6E0}" type="presParOf" srcId="{F3DCA69C-6DF7-44D7-A529-9D9576B38B43}" destId="{45BE5B16-82B9-41C5-BB14-D664686FE5D6}" srcOrd="6" destOrd="0" presId="urn:microsoft.com/office/officeart/2005/8/layout/hList1"/>
    <dgm:cxn modelId="{BC7D3124-72AE-4F09-960A-302E69107ACE}" type="presParOf" srcId="{45BE5B16-82B9-41C5-BB14-D664686FE5D6}" destId="{F335D2AF-79A7-4DF6-B70B-6E99F9636674}" srcOrd="0" destOrd="0" presId="urn:microsoft.com/office/officeart/2005/8/layout/hList1"/>
    <dgm:cxn modelId="{26BF592E-A233-4670-9BCA-C6AFEAF41309}" type="presParOf" srcId="{45BE5B16-82B9-41C5-BB14-D664686FE5D6}" destId="{30A72B52-D1B1-44E1-AC89-BAAE658B89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7BEF0C-0BAC-4E25-86E1-B92A2E43BC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027D55-95A0-4490-9218-2D1CCB154A2B}">
      <dgm:prSet/>
      <dgm:spPr/>
      <dgm:t>
        <a:bodyPr/>
        <a:lstStyle/>
        <a:p>
          <a:r>
            <a:rPr lang="en-GB" i="1"/>
            <a:t>adb</a:t>
          </a:r>
          <a:r>
            <a:rPr lang="en-GB"/>
            <a:t> is a versatile command-line tool that lets you communicate with a device. </a:t>
          </a:r>
          <a:endParaRPr lang="en-US"/>
        </a:p>
      </dgm:t>
    </dgm:pt>
    <dgm:pt modelId="{DA1419E8-D338-4279-87B6-AD3DC78A1B89}" type="parTrans" cxnId="{B6C1407A-2359-4A52-B8C1-604F183E30F4}">
      <dgm:prSet/>
      <dgm:spPr/>
      <dgm:t>
        <a:bodyPr/>
        <a:lstStyle/>
        <a:p>
          <a:endParaRPr lang="en-US"/>
        </a:p>
      </dgm:t>
    </dgm:pt>
    <dgm:pt modelId="{4E18A3A4-B37B-4972-AC69-5141DED23EB4}" type="sibTrans" cxnId="{B6C1407A-2359-4A52-B8C1-604F183E30F4}">
      <dgm:prSet/>
      <dgm:spPr/>
      <dgm:t>
        <a:bodyPr/>
        <a:lstStyle/>
        <a:p>
          <a:endParaRPr lang="en-US"/>
        </a:p>
      </dgm:t>
    </dgm:pt>
    <dgm:pt modelId="{8F7E5DB6-1B66-4FE0-970B-3CD7CC0D9040}">
      <dgm:prSet/>
      <dgm:spPr/>
      <dgm:t>
        <a:bodyPr/>
        <a:lstStyle/>
        <a:p>
          <a:r>
            <a:rPr lang="en-GB" i="1"/>
            <a:t>adb</a:t>
          </a:r>
          <a:r>
            <a:rPr lang="en-GB"/>
            <a:t> facilitates a variety of device actions</a:t>
          </a:r>
          <a:endParaRPr lang="en-US"/>
        </a:p>
      </dgm:t>
    </dgm:pt>
    <dgm:pt modelId="{E74578F1-7B2A-4021-A47E-BF293A0F3418}" type="parTrans" cxnId="{73E0AEAB-B7BE-4691-9CE6-7C5E39F18BF0}">
      <dgm:prSet/>
      <dgm:spPr/>
      <dgm:t>
        <a:bodyPr/>
        <a:lstStyle/>
        <a:p>
          <a:endParaRPr lang="en-US"/>
        </a:p>
      </dgm:t>
    </dgm:pt>
    <dgm:pt modelId="{AB500496-141B-41ED-B10A-DE14FBD4AA8E}" type="sibTrans" cxnId="{73E0AEAB-B7BE-4691-9CE6-7C5E39F18BF0}">
      <dgm:prSet/>
      <dgm:spPr/>
      <dgm:t>
        <a:bodyPr/>
        <a:lstStyle/>
        <a:p>
          <a:endParaRPr lang="en-US"/>
        </a:p>
      </dgm:t>
    </dgm:pt>
    <dgm:pt modelId="{1EFDC677-7563-4FD3-9183-4E5E34B6FACD}">
      <dgm:prSet/>
      <dgm:spPr/>
      <dgm:t>
        <a:bodyPr/>
        <a:lstStyle/>
        <a:p>
          <a:r>
            <a:rPr lang="en-GB"/>
            <a:t>installing and debugging apps</a:t>
          </a:r>
          <a:endParaRPr lang="en-US"/>
        </a:p>
      </dgm:t>
    </dgm:pt>
    <dgm:pt modelId="{4F002051-CD83-45BD-8686-95D7F7C8885A}" type="parTrans" cxnId="{BFD8F959-129A-475B-BBD4-E60EC2A95FAD}">
      <dgm:prSet/>
      <dgm:spPr/>
      <dgm:t>
        <a:bodyPr/>
        <a:lstStyle/>
        <a:p>
          <a:endParaRPr lang="en-US"/>
        </a:p>
      </dgm:t>
    </dgm:pt>
    <dgm:pt modelId="{410E9250-2604-4499-9DA0-6BA43FF87C95}" type="sibTrans" cxnId="{BFD8F959-129A-475B-BBD4-E60EC2A95FAD}">
      <dgm:prSet/>
      <dgm:spPr/>
      <dgm:t>
        <a:bodyPr/>
        <a:lstStyle/>
        <a:p>
          <a:endParaRPr lang="en-US"/>
        </a:p>
      </dgm:t>
    </dgm:pt>
    <dgm:pt modelId="{86B853E0-74D5-4508-AB30-32A72B0523A2}">
      <dgm:prSet/>
      <dgm:spPr/>
      <dgm:t>
        <a:bodyPr/>
        <a:lstStyle/>
        <a:p>
          <a:r>
            <a:rPr lang="en-GB" i="1"/>
            <a:t>adb</a:t>
          </a:r>
          <a:r>
            <a:rPr lang="en-GB"/>
            <a:t> provides access to a Unix shell that you can use to run a variety of commands on a device.</a:t>
          </a:r>
          <a:endParaRPr lang="en-US"/>
        </a:p>
      </dgm:t>
    </dgm:pt>
    <dgm:pt modelId="{6B25206B-E474-48DE-BAC6-D235FD038156}" type="parTrans" cxnId="{69A99DA0-A448-4133-93B4-29924F5D8BFD}">
      <dgm:prSet/>
      <dgm:spPr/>
      <dgm:t>
        <a:bodyPr/>
        <a:lstStyle/>
        <a:p>
          <a:endParaRPr lang="en-US"/>
        </a:p>
      </dgm:t>
    </dgm:pt>
    <dgm:pt modelId="{1B51F414-710F-4E3C-B633-F908A1A08A4E}" type="sibTrans" cxnId="{69A99DA0-A448-4133-93B4-29924F5D8BFD}">
      <dgm:prSet/>
      <dgm:spPr/>
      <dgm:t>
        <a:bodyPr/>
        <a:lstStyle/>
        <a:p>
          <a:endParaRPr lang="en-US"/>
        </a:p>
      </dgm:t>
    </dgm:pt>
    <dgm:pt modelId="{380C4AE0-5DFC-46B0-BDE2-0995EACBFD57}">
      <dgm:prSet/>
      <dgm:spPr/>
      <dgm:t>
        <a:bodyPr/>
        <a:lstStyle/>
        <a:p>
          <a:r>
            <a:rPr lang="en-US"/>
            <a:t>e.g., </a:t>
          </a:r>
          <a:r>
            <a:rPr lang="en-US" i="1"/>
            <a:t>fastboot</a:t>
          </a:r>
          <a:r>
            <a:rPr lang="en-US"/>
            <a:t>, </a:t>
          </a:r>
          <a:r>
            <a:rPr lang="en-GB"/>
            <a:t>manipulate the flash partitions </a:t>
          </a:r>
          <a:endParaRPr lang="en-US"/>
        </a:p>
      </dgm:t>
    </dgm:pt>
    <dgm:pt modelId="{A41E0EBA-210D-4F59-85FD-AF911AEF2213}" type="parTrans" cxnId="{AC025658-1415-4F69-A268-B38B428C5614}">
      <dgm:prSet/>
      <dgm:spPr/>
      <dgm:t>
        <a:bodyPr/>
        <a:lstStyle/>
        <a:p>
          <a:endParaRPr lang="en-US"/>
        </a:p>
      </dgm:t>
    </dgm:pt>
    <dgm:pt modelId="{19499B49-1575-46DB-BEB5-94D69B6067D4}" type="sibTrans" cxnId="{AC025658-1415-4F69-A268-B38B428C5614}">
      <dgm:prSet/>
      <dgm:spPr/>
      <dgm:t>
        <a:bodyPr/>
        <a:lstStyle/>
        <a:p>
          <a:endParaRPr lang="en-US"/>
        </a:p>
      </dgm:t>
    </dgm:pt>
    <dgm:pt modelId="{6220DC5E-69B8-4098-9C9A-5684AE2290D8}">
      <dgm:prSet/>
      <dgm:spPr/>
      <dgm:t>
        <a:bodyPr/>
        <a:lstStyle/>
        <a:p>
          <a:r>
            <a:rPr lang="en-GB" i="1"/>
            <a:t>adb</a:t>
          </a:r>
          <a:r>
            <a:rPr lang="en-GB"/>
            <a:t> is included in the Android SDK Platform-Tools package</a:t>
          </a:r>
          <a:endParaRPr lang="en-US"/>
        </a:p>
      </dgm:t>
    </dgm:pt>
    <dgm:pt modelId="{FA36F5AA-7359-4741-9E59-84D33069E3BA}" type="parTrans" cxnId="{47BB2358-A81D-4F25-8B74-A0EAE183828F}">
      <dgm:prSet/>
      <dgm:spPr/>
      <dgm:t>
        <a:bodyPr/>
        <a:lstStyle/>
        <a:p>
          <a:endParaRPr lang="en-US"/>
        </a:p>
      </dgm:t>
    </dgm:pt>
    <dgm:pt modelId="{2B1E49D1-FAB4-45FB-BDEB-F8B50E06D124}" type="sibTrans" cxnId="{47BB2358-A81D-4F25-8B74-A0EAE183828F}">
      <dgm:prSet/>
      <dgm:spPr/>
      <dgm:t>
        <a:bodyPr/>
        <a:lstStyle/>
        <a:p>
          <a:endParaRPr lang="en-US"/>
        </a:p>
      </dgm:t>
    </dgm:pt>
    <dgm:pt modelId="{596BEB76-60AC-4990-8F12-D421A13CE657}" type="pres">
      <dgm:prSet presAssocID="{AC7BEF0C-0BAC-4E25-86E1-B92A2E43BCF3}" presName="linear" presStyleCnt="0">
        <dgm:presLayoutVars>
          <dgm:animLvl val="lvl"/>
          <dgm:resizeHandles val="exact"/>
        </dgm:presLayoutVars>
      </dgm:prSet>
      <dgm:spPr/>
    </dgm:pt>
    <dgm:pt modelId="{F06B2B89-A34D-48DD-B357-31998526651E}" type="pres">
      <dgm:prSet presAssocID="{55027D55-95A0-4490-9218-2D1CCB154A2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DBC5A4-2ECD-457A-81EE-DA1EFDC7A706}" type="pres">
      <dgm:prSet presAssocID="{4E18A3A4-B37B-4972-AC69-5141DED23EB4}" presName="spacer" presStyleCnt="0"/>
      <dgm:spPr/>
    </dgm:pt>
    <dgm:pt modelId="{EEFBEA30-A00E-4A8C-940B-87678E5FF1CE}" type="pres">
      <dgm:prSet presAssocID="{8F7E5DB6-1B66-4FE0-970B-3CD7CC0D90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00D38C-4A58-4D4C-8E79-E65E69F9BCE2}" type="pres">
      <dgm:prSet presAssocID="{8F7E5DB6-1B66-4FE0-970B-3CD7CC0D9040}" presName="childText" presStyleLbl="revTx" presStyleIdx="0" presStyleCnt="2">
        <dgm:presLayoutVars>
          <dgm:bulletEnabled val="1"/>
        </dgm:presLayoutVars>
      </dgm:prSet>
      <dgm:spPr/>
    </dgm:pt>
    <dgm:pt modelId="{2EAC7363-A4D9-407B-AA70-2F074896F634}" type="pres">
      <dgm:prSet presAssocID="{86B853E0-74D5-4508-AB30-32A72B0523A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7FD8EE9-C871-48FC-A627-B0D192CE01C5}" type="pres">
      <dgm:prSet presAssocID="{86B853E0-74D5-4508-AB30-32A72B0523A2}" presName="childText" presStyleLbl="revTx" presStyleIdx="1" presStyleCnt="2">
        <dgm:presLayoutVars>
          <dgm:bulletEnabled val="1"/>
        </dgm:presLayoutVars>
      </dgm:prSet>
      <dgm:spPr/>
    </dgm:pt>
    <dgm:pt modelId="{11EEF4A2-5239-486C-A6E4-32D98426EEBC}" type="pres">
      <dgm:prSet presAssocID="{6220DC5E-69B8-4098-9C9A-5684AE2290D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C4AA660-1258-4277-9258-FAF66099AB15}" type="presOf" srcId="{86B853E0-74D5-4508-AB30-32A72B0523A2}" destId="{2EAC7363-A4D9-407B-AA70-2F074896F634}" srcOrd="0" destOrd="0" presId="urn:microsoft.com/office/officeart/2005/8/layout/vList2"/>
    <dgm:cxn modelId="{419C4872-4411-4AE6-B857-5370B8B38E68}" type="presOf" srcId="{6220DC5E-69B8-4098-9C9A-5684AE2290D8}" destId="{11EEF4A2-5239-486C-A6E4-32D98426EEBC}" srcOrd="0" destOrd="0" presId="urn:microsoft.com/office/officeart/2005/8/layout/vList2"/>
    <dgm:cxn modelId="{89810957-8DBA-43FB-AB18-732CE6CA058C}" type="presOf" srcId="{380C4AE0-5DFC-46B0-BDE2-0995EACBFD57}" destId="{27FD8EE9-C871-48FC-A627-B0D192CE01C5}" srcOrd="0" destOrd="0" presId="urn:microsoft.com/office/officeart/2005/8/layout/vList2"/>
    <dgm:cxn modelId="{47BB2358-A81D-4F25-8B74-A0EAE183828F}" srcId="{AC7BEF0C-0BAC-4E25-86E1-B92A2E43BCF3}" destId="{6220DC5E-69B8-4098-9C9A-5684AE2290D8}" srcOrd="3" destOrd="0" parTransId="{FA36F5AA-7359-4741-9E59-84D33069E3BA}" sibTransId="{2B1E49D1-FAB4-45FB-BDEB-F8B50E06D124}"/>
    <dgm:cxn modelId="{AC025658-1415-4F69-A268-B38B428C5614}" srcId="{86B853E0-74D5-4508-AB30-32A72B0523A2}" destId="{380C4AE0-5DFC-46B0-BDE2-0995EACBFD57}" srcOrd="0" destOrd="0" parTransId="{A41E0EBA-210D-4F59-85FD-AF911AEF2213}" sibTransId="{19499B49-1575-46DB-BEB5-94D69B6067D4}"/>
    <dgm:cxn modelId="{BFD8F959-129A-475B-BBD4-E60EC2A95FAD}" srcId="{8F7E5DB6-1B66-4FE0-970B-3CD7CC0D9040}" destId="{1EFDC677-7563-4FD3-9183-4E5E34B6FACD}" srcOrd="0" destOrd="0" parTransId="{4F002051-CD83-45BD-8686-95D7F7C8885A}" sibTransId="{410E9250-2604-4499-9DA0-6BA43FF87C95}"/>
    <dgm:cxn modelId="{B6C1407A-2359-4A52-B8C1-604F183E30F4}" srcId="{AC7BEF0C-0BAC-4E25-86E1-B92A2E43BCF3}" destId="{55027D55-95A0-4490-9218-2D1CCB154A2B}" srcOrd="0" destOrd="0" parTransId="{DA1419E8-D338-4279-87B6-AD3DC78A1B89}" sibTransId="{4E18A3A4-B37B-4972-AC69-5141DED23EB4}"/>
    <dgm:cxn modelId="{69A99DA0-A448-4133-93B4-29924F5D8BFD}" srcId="{AC7BEF0C-0BAC-4E25-86E1-B92A2E43BCF3}" destId="{86B853E0-74D5-4508-AB30-32A72B0523A2}" srcOrd="2" destOrd="0" parTransId="{6B25206B-E474-48DE-BAC6-D235FD038156}" sibTransId="{1B51F414-710F-4E3C-B633-F908A1A08A4E}"/>
    <dgm:cxn modelId="{73E0AEAB-B7BE-4691-9CE6-7C5E39F18BF0}" srcId="{AC7BEF0C-0BAC-4E25-86E1-B92A2E43BCF3}" destId="{8F7E5DB6-1B66-4FE0-970B-3CD7CC0D9040}" srcOrd="1" destOrd="0" parTransId="{E74578F1-7B2A-4021-A47E-BF293A0F3418}" sibTransId="{AB500496-141B-41ED-B10A-DE14FBD4AA8E}"/>
    <dgm:cxn modelId="{D196CECB-D483-4544-8187-2FE7540A3EA7}" type="presOf" srcId="{55027D55-95A0-4490-9218-2D1CCB154A2B}" destId="{F06B2B89-A34D-48DD-B357-31998526651E}" srcOrd="0" destOrd="0" presId="urn:microsoft.com/office/officeart/2005/8/layout/vList2"/>
    <dgm:cxn modelId="{889AE9CB-741E-4F82-8456-247C3C104572}" type="presOf" srcId="{AC7BEF0C-0BAC-4E25-86E1-B92A2E43BCF3}" destId="{596BEB76-60AC-4990-8F12-D421A13CE657}" srcOrd="0" destOrd="0" presId="urn:microsoft.com/office/officeart/2005/8/layout/vList2"/>
    <dgm:cxn modelId="{CAA475DC-7F9D-472D-B934-94DE8DBA59F8}" type="presOf" srcId="{8F7E5DB6-1B66-4FE0-970B-3CD7CC0D9040}" destId="{EEFBEA30-A00E-4A8C-940B-87678E5FF1CE}" srcOrd="0" destOrd="0" presId="urn:microsoft.com/office/officeart/2005/8/layout/vList2"/>
    <dgm:cxn modelId="{5B5A4DFC-CA1A-4131-A0ED-09404C6AA551}" type="presOf" srcId="{1EFDC677-7563-4FD3-9183-4E5E34B6FACD}" destId="{DA00D38C-4A58-4D4C-8E79-E65E69F9BCE2}" srcOrd="0" destOrd="0" presId="urn:microsoft.com/office/officeart/2005/8/layout/vList2"/>
    <dgm:cxn modelId="{E8ECEABB-4503-4CDB-969E-4DCFAA98D835}" type="presParOf" srcId="{596BEB76-60AC-4990-8F12-D421A13CE657}" destId="{F06B2B89-A34D-48DD-B357-31998526651E}" srcOrd="0" destOrd="0" presId="urn:microsoft.com/office/officeart/2005/8/layout/vList2"/>
    <dgm:cxn modelId="{BB48958D-BBA8-4CA0-977D-A4A666F8DE38}" type="presParOf" srcId="{596BEB76-60AC-4990-8F12-D421A13CE657}" destId="{81DBC5A4-2ECD-457A-81EE-DA1EFDC7A706}" srcOrd="1" destOrd="0" presId="urn:microsoft.com/office/officeart/2005/8/layout/vList2"/>
    <dgm:cxn modelId="{C1162FC0-6809-4F9A-984A-EBF6C95FF8A9}" type="presParOf" srcId="{596BEB76-60AC-4990-8F12-D421A13CE657}" destId="{EEFBEA30-A00E-4A8C-940B-87678E5FF1CE}" srcOrd="2" destOrd="0" presId="urn:microsoft.com/office/officeart/2005/8/layout/vList2"/>
    <dgm:cxn modelId="{12FA9C07-61A1-4257-A8C0-442789292A5C}" type="presParOf" srcId="{596BEB76-60AC-4990-8F12-D421A13CE657}" destId="{DA00D38C-4A58-4D4C-8E79-E65E69F9BCE2}" srcOrd="3" destOrd="0" presId="urn:microsoft.com/office/officeart/2005/8/layout/vList2"/>
    <dgm:cxn modelId="{DE51D31D-9C1B-4691-8D17-5C7958FBF35F}" type="presParOf" srcId="{596BEB76-60AC-4990-8F12-D421A13CE657}" destId="{2EAC7363-A4D9-407B-AA70-2F074896F634}" srcOrd="4" destOrd="0" presId="urn:microsoft.com/office/officeart/2005/8/layout/vList2"/>
    <dgm:cxn modelId="{125CCF44-2004-42FF-BF43-9FFF2C18EC93}" type="presParOf" srcId="{596BEB76-60AC-4990-8F12-D421A13CE657}" destId="{27FD8EE9-C871-48FC-A627-B0D192CE01C5}" srcOrd="5" destOrd="0" presId="urn:microsoft.com/office/officeart/2005/8/layout/vList2"/>
    <dgm:cxn modelId="{7CA56483-E84D-4FDE-8E0D-3B9AC8E27903}" type="presParOf" srcId="{596BEB76-60AC-4990-8F12-D421A13CE657}" destId="{11EEF4A2-5239-486C-A6E4-32D98426EE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2A6A81-72D0-480D-9D38-130484EFE54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18741E-8F88-4E46-8ED2-4DA590D94E31}">
      <dgm:prSet/>
      <dgm:spPr/>
      <dgm:t>
        <a:bodyPr/>
        <a:lstStyle/>
        <a:p>
          <a:r>
            <a:rPr lang="en-US"/>
            <a:t>Unlocking</a:t>
          </a:r>
        </a:p>
      </dgm:t>
    </dgm:pt>
    <dgm:pt modelId="{14F24D78-09DF-4012-A12C-C3F95FBA6052}" type="parTrans" cxnId="{7B885AEF-0E43-403D-842C-440ECE952A7A}">
      <dgm:prSet/>
      <dgm:spPr/>
      <dgm:t>
        <a:bodyPr/>
        <a:lstStyle/>
        <a:p>
          <a:endParaRPr lang="en-US"/>
        </a:p>
      </dgm:t>
    </dgm:pt>
    <dgm:pt modelId="{39E74E66-D15B-40FD-9E79-8C497F3C1EF2}" type="sibTrans" cxnId="{7B885AEF-0E43-403D-842C-440ECE952A7A}">
      <dgm:prSet/>
      <dgm:spPr/>
      <dgm:t>
        <a:bodyPr/>
        <a:lstStyle/>
        <a:p>
          <a:endParaRPr lang="en-US"/>
        </a:p>
      </dgm:t>
    </dgm:pt>
    <dgm:pt modelId="{3569FD20-416B-4105-8F09-1B7175287BBE}">
      <dgm:prSet/>
      <dgm:spPr/>
      <dgm:t>
        <a:bodyPr/>
        <a:lstStyle/>
        <a:p>
          <a:r>
            <a:rPr lang="en-US"/>
            <a:t>Unlocking OEM – Turning on a switch that allows us to run “fastboot” commands to unlock the bootloader</a:t>
          </a:r>
        </a:p>
      </dgm:t>
    </dgm:pt>
    <dgm:pt modelId="{5F5E588C-E8FD-4CA5-94C8-6F072104B296}" type="parTrans" cxnId="{ACE61FBB-4167-43FF-B589-C22A7A9F6798}">
      <dgm:prSet/>
      <dgm:spPr/>
      <dgm:t>
        <a:bodyPr/>
        <a:lstStyle/>
        <a:p>
          <a:endParaRPr lang="en-US"/>
        </a:p>
      </dgm:t>
    </dgm:pt>
    <dgm:pt modelId="{6C35A626-9F77-4A19-981C-A5486F0DD1DA}" type="sibTrans" cxnId="{ACE61FBB-4167-43FF-B589-C22A7A9F6798}">
      <dgm:prSet/>
      <dgm:spPr/>
      <dgm:t>
        <a:bodyPr/>
        <a:lstStyle/>
        <a:p>
          <a:endParaRPr lang="en-US"/>
        </a:p>
      </dgm:t>
    </dgm:pt>
    <dgm:pt modelId="{20DAC3D7-C67D-4D7D-B2B5-01818650E59C}">
      <dgm:prSet/>
      <dgm:spPr/>
      <dgm:t>
        <a:bodyPr/>
        <a:lstStyle/>
        <a:p>
          <a:r>
            <a:rPr lang="en-US"/>
            <a:t>Unlocking</a:t>
          </a:r>
        </a:p>
      </dgm:t>
    </dgm:pt>
    <dgm:pt modelId="{B143F8D6-7BB3-4B91-8D71-C673FEB0AB73}" type="parTrans" cxnId="{62982D3C-D627-4BE1-85FB-BFAA0848177B}">
      <dgm:prSet/>
      <dgm:spPr/>
      <dgm:t>
        <a:bodyPr/>
        <a:lstStyle/>
        <a:p>
          <a:endParaRPr lang="en-US"/>
        </a:p>
      </dgm:t>
    </dgm:pt>
    <dgm:pt modelId="{98012518-52CA-4700-AD53-F56EADE7F0CD}" type="sibTrans" cxnId="{62982D3C-D627-4BE1-85FB-BFAA0848177B}">
      <dgm:prSet/>
      <dgm:spPr/>
      <dgm:t>
        <a:bodyPr/>
        <a:lstStyle/>
        <a:p>
          <a:endParaRPr lang="en-US"/>
        </a:p>
      </dgm:t>
    </dgm:pt>
    <dgm:pt modelId="{30038F88-775F-4495-89FC-EC2125D38A64}">
      <dgm:prSet/>
      <dgm:spPr/>
      <dgm:t>
        <a:bodyPr/>
        <a:lstStyle/>
        <a:p>
          <a:r>
            <a:rPr lang="en-US"/>
            <a:t>Unlocking Bootloader – That allows us to install custom recovery on android device.</a:t>
          </a:r>
        </a:p>
      </dgm:t>
    </dgm:pt>
    <dgm:pt modelId="{2EBCFE3A-2D69-4198-BF6C-4A3C9B5159B4}" type="parTrans" cxnId="{66FFF356-45A2-4D79-A61E-F34E21DF5D82}">
      <dgm:prSet/>
      <dgm:spPr/>
      <dgm:t>
        <a:bodyPr/>
        <a:lstStyle/>
        <a:p>
          <a:endParaRPr lang="en-US"/>
        </a:p>
      </dgm:t>
    </dgm:pt>
    <dgm:pt modelId="{73C505E8-3E76-4365-BAAC-B02D1DC34C3C}" type="sibTrans" cxnId="{66FFF356-45A2-4D79-A61E-F34E21DF5D82}">
      <dgm:prSet/>
      <dgm:spPr/>
      <dgm:t>
        <a:bodyPr/>
        <a:lstStyle/>
        <a:p>
          <a:endParaRPr lang="en-US"/>
        </a:p>
      </dgm:t>
    </dgm:pt>
    <dgm:pt modelId="{B370AAAC-6223-45CC-BE84-E1644C440631}">
      <dgm:prSet/>
      <dgm:spPr/>
      <dgm:t>
        <a:bodyPr/>
        <a:lstStyle/>
        <a:p>
          <a:r>
            <a:rPr lang="en-US"/>
            <a:t>Installing</a:t>
          </a:r>
        </a:p>
      </dgm:t>
    </dgm:pt>
    <dgm:pt modelId="{040526CC-CB1C-4A37-B000-1AA45B4E4C16}" type="parTrans" cxnId="{B021A9B4-7ECC-4E22-BD59-2BB359FFC307}">
      <dgm:prSet/>
      <dgm:spPr/>
      <dgm:t>
        <a:bodyPr/>
        <a:lstStyle/>
        <a:p>
          <a:endParaRPr lang="en-US"/>
        </a:p>
      </dgm:t>
    </dgm:pt>
    <dgm:pt modelId="{462B4E04-7DB8-49F8-8801-A99466DF6899}" type="sibTrans" cxnId="{B021A9B4-7ECC-4E22-BD59-2BB359FFC307}">
      <dgm:prSet/>
      <dgm:spPr/>
      <dgm:t>
        <a:bodyPr/>
        <a:lstStyle/>
        <a:p>
          <a:endParaRPr lang="en-US"/>
        </a:p>
      </dgm:t>
    </dgm:pt>
    <dgm:pt modelId="{D93AF872-AB86-4764-BBCF-56E99E4C0AFC}">
      <dgm:prSet/>
      <dgm:spPr/>
      <dgm:t>
        <a:bodyPr/>
        <a:lstStyle/>
        <a:p>
          <a:r>
            <a:rPr lang="en-US"/>
            <a:t>Installing Custom Recovery (like TWRP) – Custom Recovery allows us to flash third-party images, which the default recovery doesn’t allow (for example Magisk, Viper4android etc.).</a:t>
          </a:r>
        </a:p>
      </dgm:t>
    </dgm:pt>
    <dgm:pt modelId="{0B491C10-854E-460B-851E-D6C2D35507BA}" type="parTrans" cxnId="{A353A720-6D0C-4476-BD53-BA187F041AD2}">
      <dgm:prSet/>
      <dgm:spPr/>
      <dgm:t>
        <a:bodyPr/>
        <a:lstStyle/>
        <a:p>
          <a:endParaRPr lang="en-US"/>
        </a:p>
      </dgm:t>
    </dgm:pt>
    <dgm:pt modelId="{2E29AF8C-B7AA-44F2-909E-1B8530A7796D}" type="sibTrans" cxnId="{A353A720-6D0C-4476-BD53-BA187F041AD2}">
      <dgm:prSet/>
      <dgm:spPr/>
      <dgm:t>
        <a:bodyPr/>
        <a:lstStyle/>
        <a:p>
          <a:endParaRPr lang="en-US"/>
        </a:p>
      </dgm:t>
    </dgm:pt>
    <dgm:pt modelId="{7914CFAF-4141-4528-861B-996E7664B400}">
      <dgm:prSet/>
      <dgm:spPr/>
      <dgm:t>
        <a:bodyPr/>
        <a:lstStyle/>
        <a:p>
          <a:r>
            <a:rPr lang="en-US"/>
            <a:t>Flashing</a:t>
          </a:r>
        </a:p>
      </dgm:t>
    </dgm:pt>
    <dgm:pt modelId="{0D2C4676-13FF-411D-BCCE-ADC2295A4BD9}" type="parTrans" cxnId="{446017DC-7187-452A-A11F-20801686426B}">
      <dgm:prSet/>
      <dgm:spPr/>
      <dgm:t>
        <a:bodyPr/>
        <a:lstStyle/>
        <a:p>
          <a:endParaRPr lang="en-US"/>
        </a:p>
      </dgm:t>
    </dgm:pt>
    <dgm:pt modelId="{D66633AA-D3C2-41BA-896B-CC0517A17191}" type="sibTrans" cxnId="{446017DC-7187-452A-A11F-20801686426B}">
      <dgm:prSet/>
      <dgm:spPr/>
      <dgm:t>
        <a:bodyPr/>
        <a:lstStyle/>
        <a:p>
          <a:endParaRPr lang="en-US"/>
        </a:p>
      </dgm:t>
    </dgm:pt>
    <dgm:pt modelId="{735C7517-8CA2-4F52-92B9-6E947B3C054F}">
      <dgm:prSet/>
      <dgm:spPr/>
      <dgm:t>
        <a:bodyPr/>
        <a:lstStyle/>
        <a:p>
          <a:r>
            <a:rPr lang="en-US"/>
            <a:t>Flashing Magisk – Magisk is a suite of open-source tools for customizing fundamental parts of Android which includes “root”.</a:t>
          </a:r>
        </a:p>
      </dgm:t>
    </dgm:pt>
    <dgm:pt modelId="{9612ABA2-BFAC-40C3-8960-2896287FAECD}" type="parTrans" cxnId="{F636227F-B2DD-4DC9-970D-CF11E890B6BE}">
      <dgm:prSet/>
      <dgm:spPr/>
      <dgm:t>
        <a:bodyPr/>
        <a:lstStyle/>
        <a:p>
          <a:endParaRPr lang="en-US"/>
        </a:p>
      </dgm:t>
    </dgm:pt>
    <dgm:pt modelId="{38C1518D-E245-49B2-B177-99AFDAAEDFC7}" type="sibTrans" cxnId="{F636227F-B2DD-4DC9-970D-CF11E890B6BE}">
      <dgm:prSet/>
      <dgm:spPr/>
      <dgm:t>
        <a:bodyPr/>
        <a:lstStyle/>
        <a:p>
          <a:endParaRPr lang="en-US"/>
        </a:p>
      </dgm:t>
    </dgm:pt>
    <dgm:pt modelId="{68705D20-D82A-49BB-948C-76490466E440}" type="pres">
      <dgm:prSet presAssocID="{A92A6A81-72D0-480D-9D38-130484EFE54E}" presName="Name0" presStyleCnt="0">
        <dgm:presLayoutVars>
          <dgm:dir/>
          <dgm:animLvl val="lvl"/>
          <dgm:resizeHandles val="exact"/>
        </dgm:presLayoutVars>
      </dgm:prSet>
      <dgm:spPr/>
    </dgm:pt>
    <dgm:pt modelId="{DB13BBA4-21BB-455F-96CF-73875C8989EC}" type="pres">
      <dgm:prSet presAssocID="{7914CFAF-4141-4528-861B-996E7664B400}" presName="boxAndChildren" presStyleCnt="0"/>
      <dgm:spPr/>
    </dgm:pt>
    <dgm:pt modelId="{587CC4C5-D2D5-4585-92B1-4E40319349CD}" type="pres">
      <dgm:prSet presAssocID="{7914CFAF-4141-4528-861B-996E7664B400}" presName="parentTextBox" presStyleLbl="alignNode1" presStyleIdx="0" presStyleCnt="4"/>
      <dgm:spPr/>
    </dgm:pt>
    <dgm:pt modelId="{624962F0-A3AB-4D27-89EA-36D2404F33FA}" type="pres">
      <dgm:prSet presAssocID="{7914CFAF-4141-4528-861B-996E7664B400}" presName="descendantBox" presStyleLbl="bgAccFollowNode1" presStyleIdx="0" presStyleCnt="4"/>
      <dgm:spPr/>
    </dgm:pt>
    <dgm:pt modelId="{A3CD18D2-ED6C-44C1-A3EF-682D66DDAA63}" type="pres">
      <dgm:prSet presAssocID="{462B4E04-7DB8-49F8-8801-A99466DF6899}" presName="sp" presStyleCnt="0"/>
      <dgm:spPr/>
    </dgm:pt>
    <dgm:pt modelId="{B23A7B14-93DE-4B71-A5BA-89C8B9A8883E}" type="pres">
      <dgm:prSet presAssocID="{B370AAAC-6223-45CC-BE84-E1644C440631}" presName="arrowAndChildren" presStyleCnt="0"/>
      <dgm:spPr/>
    </dgm:pt>
    <dgm:pt modelId="{7F15AB33-7DF9-4122-80C7-BC2422D9A9EA}" type="pres">
      <dgm:prSet presAssocID="{B370AAAC-6223-45CC-BE84-E1644C440631}" presName="parentTextArrow" presStyleLbl="node1" presStyleIdx="0" presStyleCnt="0"/>
      <dgm:spPr/>
    </dgm:pt>
    <dgm:pt modelId="{4D6881C8-7E00-4FF0-859B-0F1FCF63BD1C}" type="pres">
      <dgm:prSet presAssocID="{B370AAAC-6223-45CC-BE84-E1644C440631}" presName="arrow" presStyleLbl="alignNode1" presStyleIdx="1" presStyleCnt="4"/>
      <dgm:spPr/>
    </dgm:pt>
    <dgm:pt modelId="{6226A583-0BD3-45B3-BF52-C3BC54101801}" type="pres">
      <dgm:prSet presAssocID="{B370AAAC-6223-45CC-BE84-E1644C440631}" presName="descendantArrow" presStyleLbl="bgAccFollowNode1" presStyleIdx="1" presStyleCnt="4"/>
      <dgm:spPr/>
    </dgm:pt>
    <dgm:pt modelId="{4910FFAA-0988-4AB7-B90A-EE0F5D932C78}" type="pres">
      <dgm:prSet presAssocID="{98012518-52CA-4700-AD53-F56EADE7F0CD}" presName="sp" presStyleCnt="0"/>
      <dgm:spPr/>
    </dgm:pt>
    <dgm:pt modelId="{711097B4-B2F5-4F36-9359-D33C4BDDF670}" type="pres">
      <dgm:prSet presAssocID="{20DAC3D7-C67D-4D7D-B2B5-01818650E59C}" presName="arrowAndChildren" presStyleCnt="0"/>
      <dgm:spPr/>
    </dgm:pt>
    <dgm:pt modelId="{A354C253-51E4-4E06-8A68-F7454FADE70B}" type="pres">
      <dgm:prSet presAssocID="{20DAC3D7-C67D-4D7D-B2B5-01818650E59C}" presName="parentTextArrow" presStyleLbl="node1" presStyleIdx="0" presStyleCnt="0"/>
      <dgm:spPr/>
    </dgm:pt>
    <dgm:pt modelId="{19F0CB22-9EB7-4A5D-8DBD-3A35409FA9C4}" type="pres">
      <dgm:prSet presAssocID="{20DAC3D7-C67D-4D7D-B2B5-01818650E59C}" presName="arrow" presStyleLbl="alignNode1" presStyleIdx="2" presStyleCnt="4"/>
      <dgm:spPr/>
    </dgm:pt>
    <dgm:pt modelId="{1FFA4C50-ECF8-4868-A4F4-9EB969369057}" type="pres">
      <dgm:prSet presAssocID="{20DAC3D7-C67D-4D7D-B2B5-01818650E59C}" presName="descendantArrow" presStyleLbl="bgAccFollowNode1" presStyleIdx="2" presStyleCnt="4"/>
      <dgm:spPr/>
    </dgm:pt>
    <dgm:pt modelId="{58E9A19A-4FA8-45BB-8518-A6F754C78727}" type="pres">
      <dgm:prSet presAssocID="{39E74E66-D15B-40FD-9E79-8C497F3C1EF2}" presName="sp" presStyleCnt="0"/>
      <dgm:spPr/>
    </dgm:pt>
    <dgm:pt modelId="{348F4F00-A690-48E9-A21A-518035DC99B7}" type="pres">
      <dgm:prSet presAssocID="{6F18741E-8F88-4E46-8ED2-4DA590D94E31}" presName="arrowAndChildren" presStyleCnt="0"/>
      <dgm:spPr/>
    </dgm:pt>
    <dgm:pt modelId="{1DEC86D7-7CB7-454B-95EE-29BF98D88AC5}" type="pres">
      <dgm:prSet presAssocID="{6F18741E-8F88-4E46-8ED2-4DA590D94E31}" presName="parentTextArrow" presStyleLbl="node1" presStyleIdx="0" presStyleCnt="0"/>
      <dgm:spPr/>
    </dgm:pt>
    <dgm:pt modelId="{3D444FED-C7C1-4FE5-A2B3-318F1F2E9BAB}" type="pres">
      <dgm:prSet presAssocID="{6F18741E-8F88-4E46-8ED2-4DA590D94E31}" presName="arrow" presStyleLbl="alignNode1" presStyleIdx="3" presStyleCnt="4"/>
      <dgm:spPr/>
    </dgm:pt>
    <dgm:pt modelId="{B2DA3C08-4260-40DE-92F1-C637C1E4B757}" type="pres">
      <dgm:prSet presAssocID="{6F18741E-8F88-4E46-8ED2-4DA590D94E31}" presName="descendantArrow" presStyleLbl="bgAccFollowNode1" presStyleIdx="3" presStyleCnt="4"/>
      <dgm:spPr/>
    </dgm:pt>
  </dgm:ptLst>
  <dgm:cxnLst>
    <dgm:cxn modelId="{FF166500-C1C4-44F2-BF98-1AC686371975}" type="presOf" srcId="{B370AAAC-6223-45CC-BE84-E1644C440631}" destId="{4D6881C8-7E00-4FF0-859B-0F1FCF63BD1C}" srcOrd="1" destOrd="0" presId="urn:microsoft.com/office/officeart/2016/7/layout/VerticalDownArrowProcess"/>
    <dgm:cxn modelId="{50A16215-21EF-46C2-8ED4-250C571780B3}" type="presOf" srcId="{7914CFAF-4141-4528-861B-996E7664B400}" destId="{587CC4C5-D2D5-4585-92B1-4E40319349CD}" srcOrd="0" destOrd="0" presId="urn:microsoft.com/office/officeart/2016/7/layout/VerticalDownArrowProcess"/>
    <dgm:cxn modelId="{36F15B1D-4A6B-425B-BF7F-6526AA3B1B73}" type="presOf" srcId="{D93AF872-AB86-4764-BBCF-56E99E4C0AFC}" destId="{6226A583-0BD3-45B3-BF52-C3BC54101801}" srcOrd="0" destOrd="0" presId="urn:microsoft.com/office/officeart/2016/7/layout/VerticalDownArrowProcess"/>
    <dgm:cxn modelId="{A353A720-6D0C-4476-BD53-BA187F041AD2}" srcId="{B370AAAC-6223-45CC-BE84-E1644C440631}" destId="{D93AF872-AB86-4764-BBCF-56E99E4C0AFC}" srcOrd="0" destOrd="0" parTransId="{0B491C10-854E-460B-851E-D6C2D35507BA}" sibTransId="{2E29AF8C-B7AA-44F2-909E-1B8530A7796D}"/>
    <dgm:cxn modelId="{7D049B31-4D11-49F6-B658-4134440B40BB}" type="presOf" srcId="{A92A6A81-72D0-480D-9D38-130484EFE54E}" destId="{68705D20-D82A-49BB-948C-76490466E440}" srcOrd="0" destOrd="0" presId="urn:microsoft.com/office/officeart/2016/7/layout/VerticalDownArrowProcess"/>
    <dgm:cxn modelId="{62982D3C-D627-4BE1-85FB-BFAA0848177B}" srcId="{A92A6A81-72D0-480D-9D38-130484EFE54E}" destId="{20DAC3D7-C67D-4D7D-B2B5-01818650E59C}" srcOrd="1" destOrd="0" parTransId="{B143F8D6-7BB3-4B91-8D71-C673FEB0AB73}" sibTransId="{98012518-52CA-4700-AD53-F56EADE7F0CD}"/>
    <dgm:cxn modelId="{849A3067-0EBC-44DC-B6F3-2CFDC72DD307}" type="presOf" srcId="{B370AAAC-6223-45CC-BE84-E1644C440631}" destId="{7F15AB33-7DF9-4122-80C7-BC2422D9A9EA}" srcOrd="0" destOrd="0" presId="urn:microsoft.com/office/officeart/2016/7/layout/VerticalDownArrowProcess"/>
    <dgm:cxn modelId="{C3E94C49-C802-4601-AFA8-F5B86986FB9A}" type="presOf" srcId="{30038F88-775F-4495-89FC-EC2125D38A64}" destId="{1FFA4C50-ECF8-4868-A4F4-9EB969369057}" srcOrd="0" destOrd="0" presId="urn:microsoft.com/office/officeart/2016/7/layout/VerticalDownArrowProcess"/>
    <dgm:cxn modelId="{D104426F-15FC-400C-88B2-7B72E7981B84}" type="presOf" srcId="{20DAC3D7-C67D-4D7D-B2B5-01818650E59C}" destId="{A354C253-51E4-4E06-8A68-F7454FADE70B}" srcOrd="0" destOrd="0" presId="urn:microsoft.com/office/officeart/2016/7/layout/VerticalDownArrowProcess"/>
    <dgm:cxn modelId="{66FFF356-45A2-4D79-A61E-F34E21DF5D82}" srcId="{20DAC3D7-C67D-4D7D-B2B5-01818650E59C}" destId="{30038F88-775F-4495-89FC-EC2125D38A64}" srcOrd="0" destOrd="0" parTransId="{2EBCFE3A-2D69-4198-BF6C-4A3C9B5159B4}" sibTransId="{73C505E8-3E76-4365-BAAC-B02D1DC34C3C}"/>
    <dgm:cxn modelId="{F636227F-B2DD-4DC9-970D-CF11E890B6BE}" srcId="{7914CFAF-4141-4528-861B-996E7664B400}" destId="{735C7517-8CA2-4F52-92B9-6E947B3C054F}" srcOrd="0" destOrd="0" parTransId="{9612ABA2-BFAC-40C3-8960-2896287FAECD}" sibTransId="{38C1518D-E245-49B2-B177-99AFDAAEDFC7}"/>
    <dgm:cxn modelId="{695E3593-B187-4FF6-A54F-C77B4E7B15FA}" type="presOf" srcId="{3569FD20-416B-4105-8F09-1B7175287BBE}" destId="{B2DA3C08-4260-40DE-92F1-C637C1E4B757}" srcOrd="0" destOrd="0" presId="urn:microsoft.com/office/officeart/2016/7/layout/VerticalDownArrowProcess"/>
    <dgm:cxn modelId="{B021A9B4-7ECC-4E22-BD59-2BB359FFC307}" srcId="{A92A6A81-72D0-480D-9D38-130484EFE54E}" destId="{B370AAAC-6223-45CC-BE84-E1644C440631}" srcOrd="2" destOrd="0" parTransId="{040526CC-CB1C-4A37-B000-1AA45B4E4C16}" sibTransId="{462B4E04-7DB8-49F8-8801-A99466DF6899}"/>
    <dgm:cxn modelId="{ACE61FBB-4167-43FF-B589-C22A7A9F6798}" srcId="{6F18741E-8F88-4E46-8ED2-4DA590D94E31}" destId="{3569FD20-416B-4105-8F09-1B7175287BBE}" srcOrd="0" destOrd="0" parTransId="{5F5E588C-E8FD-4CA5-94C8-6F072104B296}" sibTransId="{6C35A626-9F77-4A19-981C-A5486F0DD1DA}"/>
    <dgm:cxn modelId="{F64D6FDB-34B5-41FC-9E9A-9EB3A74908EF}" type="presOf" srcId="{735C7517-8CA2-4F52-92B9-6E947B3C054F}" destId="{624962F0-A3AB-4D27-89EA-36D2404F33FA}" srcOrd="0" destOrd="0" presId="urn:microsoft.com/office/officeart/2016/7/layout/VerticalDownArrowProcess"/>
    <dgm:cxn modelId="{446017DC-7187-452A-A11F-20801686426B}" srcId="{A92A6A81-72D0-480D-9D38-130484EFE54E}" destId="{7914CFAF-4141-4528-861B-996E7664B400}" srcOrd="3" destOrd="0" parTransId="{0D2C4676-13FF-411D-BCCE-ADC2295A4BD9}" sibTransId="{D66633AA-D3C2-41BA-896B-CC0517A17191}"/>
    <dgm:cxn modelId="{6A22F0DE-F9C2-495A-B4DD-4E376BDF4BAC}" type="presOf" srcId="{6F18741E-8F88-4E46-8ED2-4DA590D94E31}" destId="{3D444FED-C7C1-4FE5-A2B3-318F1F2E9BAB}" srcOrd="1" destOrd="0" presId="urn:microsoft.com/office/officeart/2016/7/layout/VerticalDownArrowProcess"/>
    <dgm:cxn modelId="{A41170E4-BCEA-4DAA-87C5-E7BA8202B083}" type="presOf" srcId="{20DAC3D7-C67D-4D7D-B2B5-01818650E59C}" destId="{19F0CB22-9EB7-4A5D-8DBD-3A35409FA9C4}" srcOrd="1" destOrd="0" presId="urn:microsoft.com/office/officeart/2016/7/layout/VerticalDownArrowProcess"/>
    <dgm:cxn modelId="{7B885AEF-0E43-403D-842C-440ECE952A7A}" srcId="{A92A6A81-72D0-480D-9D38-130484EFE54E}" destId="{6F18741E-8F88-4E46-8ED2-4DA590D94E31}" srcOrd="0" destOrd="0" parTransId="{14F24D78-09DF-4012-A12C-C3F95FBA6052}" sibTransId="{39E74E66-D15B-40FD-9E79-8C497F3C1EF2}"/>
    <dgm:cxn modelId="{DE3531FE-8596-4CB4-95F5-14B8BE3E1602}" type="presOf" srcId="{6F18741E-8F88-4E46-8ED2-4DA590D94E31}" destId="{1DEC86D7-7CB7-454B-95EE-29BF98D88AC5}" srcOrd="0" destOrd="0" presId="urn:microsoft.com/office/officeart/2016/7/layout/VerticalDownArrowProcess"/>
    <dgm:cxn modelId="{91DD0580-5CB5-4159-BC5B-9CC20D229BA3}" type="presParOf" srcId="{68705D20-D82A-49BB-948C-76490466E440}" destId="{DB13BBA4-21BB-455F-96CF-73875C8989EC}" srcOrd="0" destOrd="0" presId="urn:microsoft.com/office/officeart/2016/7/layout/VerticalDownArrowProcess"/>
    <dgm:cxn modelId="{C3646997-B5E0-413B-BE97-10CB16BE460A}" type="presParOf" srcId="{DB13BBA4-21BB-455F-96CF-73875C8989EC}" destId="{587CC4C5-D2D5-4585-92B1-4E40319349CD}" srcOrd="0" destOrd="0" presId="urn:microsoft.com/office/officeart/2016/7/layout/VerticalDownArrowProcess"/>
    <dgm:cxn modelId="{08AF53B5-8237-4E4B-8954-C639A289763D}" type="presParOf" srcId="{DB13BBA4-21BB-455F-96CF-73875C8989EC}" destId="{624962F0-A3AB-4D27-89EA-36D2404F33FA}" srcOrd="1" destOrd="0" presId="urn:microsoft.com/office/officeart/2016/7/layout/VerticalDownArrowProcess"/>
    <dgm:cxn modelId="{6E0682FA-F02B-41C7-9B85-9914A27AEB7E}" type="presParOf" srcId="{68705D20-D82A-49BB-948C-76490466E440}" destId="{A3CD18D2-ED6C-44C1-A3EF-682D66DDAA63}" srcOrd="1" destOrd="0" presId="urn:microsoft.com/office/officeart/2016/7/layout/VerticalDownArrowProcess"/>
    <dgm:cxn modelId="{702C3B35-B93D-43BC-BCBF-2503431ACD5C}" type="presParOf" srcId="{68705D20-D82A-49BB-948C-76490466E440}" destId="{B23A7B14-93DE-4B71-A5BA-89C8B9A8883E}" srcOrd="2" destOrd="0" presId="urn:microsoft.com/office/officeart/2016/7/layout/VerticalDownArrowProcess"/>
    <dgm:cxn modelId="{C1F72688-F548-4E03-A4DB-C0591D1B88FC}" type="presParOf" srcId="{B23A7B14-93DE-4B71-A5BA-89C8B9A8883E}" destId="{7F15AB33-7DF9-4122-80C7-BC2422D9A9EA}" srcOrd="0" destOrd="0" presId="urn:microsoft.com/office/officeart/2016/7/layout/VerticalDownArrowProcess"/>
    <dgm:cxn modelId="{EC14EDC6-F3BA-4BD9-9FC5-793F8DF47D38}" type="presParOf" srcId="{B23A7B14-93DE-4B71-A5BA-89C8B9A8883E}" destId="{4D6881C8-7E00-4FF0-859B-0F1FCF63BD1C}" srcOrd="1" destOrd="0" presId="urn:microsoft.com/office/officeart/2016/7/layout/VerticalDownArrowProcess"/>
    <dgm:cxn modelId="{B6553327-3D49-4B61-A73C-48CF5BFA2E7A}" type="presParOf" srcId="{B23A7B14-93DE-4B71-A5BA-89C8B9A8883E}" destId="{6226A583-0BD3-45B3-BF52-C3BC54101801}" srcOrd="2" destOrd="0" presId="urn:microsoft.com/office/officeart/2016/7/layout/VerticalDownArrowProcess"/>
    <dgm:cxn modelId="{3725ED0D-F9BC-4D0E-A3A7-1E417E7DDCFE}" type="presParOf" srcId="{68705D20-D82A-49BB-948C-76490466E440}" destId="{4910FFAA-0988-4AB7-B90A-EE0F5D932C78}" srcOrd="3" destOrd="0" presId="urn:microsoft.com/office/officeart/2016/7/layout/VerticalDownArrowProcess"/>
    <dgm:cxn modelId="{80429F44-F547-430C-97EE-81FAAE612B38}" type="presParOf" srcId="{68705D20-D82A-49BB-948C-76490466E440}" destId="{711097B4-B2F5-4F36-9359-D33C4BDDF670}" srcOrd="4" destOrd="0" presId="urn:microsoft.com/office/officeart/2016/7/layout/VerticalDownArrowProcess"/>
    <dgm:cxn modelId="{0DD320ED-C9E6-4677-93CC-5D187CCB05F1}" type="presParOf" srcId="{711097B4-B2F5-4F36-9359-D33C4BDDF670}" destId="{A354C253-51E4-4E06-8A68-F7454FADE70B}" srcOrd="0" destOrd="0" presId="urn:microsoft.com/office/officeart/2016/7/layout/VerticalDownArrowProcess"/>
    <dgm:cxn modelId="{41D8B52B-2115-47FC-8AB5-DEDDF25B1C50}" type="presParOf" srcId="{711097B4-B2F5-4F36-9359-D33C4BDDF670}" destId="{19F0CB22-9EB7-4A5D-8DBD-3A35409FA9C4}" srcOrd="1" destOrd="0" presId="urn:microsoft.com/office/officeart/2016/7/layout/VerticalDownArrowProcess"/>
    <dgm:cxn modelId="{05BAB1B2-D5A5-4120-8697-61907A97943A}" type="presParOf" srcId="{711097B4-B2F5-4F36-9359-D33C4BDDF670}" destId="{1FFA4C50-ECF8-4868-A4F4-9EB969369057}" srcOrd="2" destOrd="0" presId="urn:microsoft.com/office/officeart/2016/7/layout/VerticalDownArrowProcess"/>
    <dgm:cxn modelId="{DD3C4172-C60A-43AA-A6E6-964F6287CD35}" type="presParOf" srcId="{68705D20-D82A-49BB-948C-76490466E440}" destId="{58E9A19A-4FA8-45BB-8518-A6F754C78727}" srcOrd="5" destOrd="0" presId="urn:microsoft.com/office/officeart/2016/7/layout/VerticalDownArrowProcess"/>
    <dgm:cxn modelId="{B26BAB53-0E03-4E17-ADB2-E80614B37ADF}" type="presParOf" srcId="{68705D20-D82A-49BB-948C-76490466E440}" destId="{348F4F00-A690-48E9-A21A-518035DC99B7}" srcOrd="6" destOrd="0" presId="urn:microsoft.com/office/officeart/2016/7/layout/VerticalDownArrowProcess"/>
    <dgm:cxn modelId="{72BC5166-DF59-446F-8FBB-F51DD99E19CF}" type="presParOf" srcId="{348F4F00-A690-48E9-A21A-518035DC99B7}" destId="{1DEC86D7-7CB7-454B-95EE-29BF98D88AC5}" srcOrd="0" destOrd="0" presId="urn:microsoft.com/office/officeart/2016/7/layout/VerticalDownArrowProcess"/>
    <dgm:cxn modelId="{2B05979D-E7D1-4268-BB27-991B6763BDDF}" type="presParOf" srcId="{348F4F00-A690-48E9-A21A-518035DC99B7}" destId="{3D444FED-C7C1-4FE5-A2B3-318F1F2E9BAB}" srcOrd="1" destOrd="0" presId="urn:microsoft.com/office/officeart/2016/7/layout/VerticalDownArrowProcess"/>
    <dgm:cxn modelId="{90B0C4D1-2A8F-4739-9E91-1FFC4070AEDA}" type="presParOf" srcId="{348F4F00-A690-48E9-A21A-518035DC99B7}" destId="{B2DA3C08-4260-40DE-92F1-C637C1E4B75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C6B399-0263-4EE7-B65D-0C4A853B3AB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CB2A75-C45C-4583-9AAA-B62EC047F903}">
      <dgm:prSet/>
      <dgm:spPr/>
      <dgm:t>
        <a:bodyPr/>
        <a:lstStyle/>
        <a:p>
          <a:pPr>
            <a:defRPr b="1"/>
          </a:pPr>
          <a:r>
            <a:rPr lang="en-US"/>
            <a:t>Manufacturers of the device </a:t>
          </a:r>
          <a:r>
            <a:rPr lang="en-GB"/>
            <a:t>prevent users from accidentally messing up their device.</a:t>
          </a:r>
          <a:endParaRPr lang="en-US"/>
        </a:p>
      </dgm:t>
    </dgm:pt>
    <dgm:pt modelId="{62DB61E4-AF36-4F21-93BF-7DED365124C2}" type="parTrans" cxnId="{138919C6-B062-4769-908A-905B55D70FE5}">
      <dgm:prSet/>
      <dgm:spPr/>
      <dgm:t>
        <a:bodyPr/>
        <a:lstStyle/>
        <a:p>
          <a:endParaRPr lang="en-US"/>
        </a:p>
      </dgm:t>
    </dgm:pt>
    <dgm:pt modelId="{7F62DC83-0869-449F-9AD1-BF8B4C8F5719}" type="sibTrans" cxnId="{138919C6-B062-4769-908A-905B55D70FE5}">
      <dgm:prSet/>
      <dgm:spPr/>
      <dgm:t>
        <a:bodyPr/>
        <a:lstStyle/>
        <a:p>
          <a:endParaRPr lang="en-US"/>
        </a:p>
      </dgm:t>
    </dgm:pt>
    <dgm:pt modelId="{9C2DAB0F-6210-40D0-B952-69DA32743283}">
      <dgm:prSet/>
      <dgm:spPr/>
      <dgm:t>
        <a:bodyPr/>
        <a:lstStyle/>
        <a:p>
          <a:r>
            <a:rPr lang="en-US"/>
            <a:t>using a software switch (OEM lock) to lock bootloader</a:t>
          </a:r>
        </a:p>
      </dgm:t>
    </dgm:pt>
    <dgm:pt modelId="{739D362D-F4F3-4F68-B06A-7AFEA9EA0852}" type="parTrans" cxnId="{AAECE595-16C9-4E7A-AA0C-9F61FBF128B6}">
      <dgm:prSet/>
      <dgm:spPr/>
      <dgm:t>
        <a:bodyPr/>
        <a:lstStyle/>
        <a:p>
          <a:endParaRPr lang="en-US"/>
        </a:p>
      </dgm:t>
    </dgm:pt>
    <dgm:pt modelId="{7226CD1D-4A3E-4728-B272-0971F2564DB4}" type="sibTrans" cxnId="{AAECE595-16C9-4E7A-AA0C-9F61FBF128B6}">
      <dgm:prSet/>
      <dgm:spPr/>
      <dgm:t>
        <a:bodyPr/>
        <a:lstStyle/>
        <a:p>
          <a:endParaRPr lang="en-US"/>
        </a:p>
      </dgm:t>
    </dgm:pt>
    <dgm:pt modelId="{907BD0CB-32B1-453E-99DB-E6BFA5291A6F}">
      <dgm:prSet/>
      <dgm:spPr/>
      <dgm:t>
        <a:bodyPr/>
        <a:lstStyle/>
        <a:p>
          <a:r>
            <a:rPr lang="en-US"/>
            <a:t>using a bootloader lock to lock fastboot/recovery models</a:t>
          </a:r>
        </a:p>
      </dgm:t>
    </dgm:pt>
    <dgm:pt modelId="{89DC2EFF-6A28-4F63-BD40-02AC20BFF96A}" type="parTrans" cxnId="{EBCC4360-C141-4668-85E8-0C09C52BCEC1}">
      <dgm:prSet/>
      <dgm:spPr/>
      <dgm:t>
        <a:bodyPr/>
        <a:lstStyle/>
        <a:p>
          <a:endParaRPr lang="en-US"/>
        </a:p>
      </dgm:t>
    </dgm:pt>
    <dgm:pt modelId="{0CC9426C-45E6-4A7F-AD63-D0EC491C4E96}" type="sibTrans" cxnId="{EBCC4360-C141-4668-85E8-0C09C52BCEC1}">
      <dgm:prSet/>
      <dgm:spPr/>
      <dgm:t>
        <a:bodyPr/>
        <a:lstStyle/>
        <a:p>
          <a:endParaRPr lang="en-US"/>
        </a:p>
      </dgm:t>
    </dgm:pt>
    <dgm:pt modelId="{9159D760-230A-4D4B-972C-B15E89204B23}">
      <dgm:prSet/>
      <dgm:spPr/>
      <dgm:t>
        <a:bodyPr/>
        <a:lstStyle/>
        <a:p>
          <a:pPr>
            <a:defRPr b="1"/>
          </a:pPr>
          <a:r>
            <a:rPr lang="en-US"/>
            <a:t>Other differences between OEM and bootloader locks</a:t>
          </a:r>
        </a:p>
      </dgm:t>
    </dgm:pt>
    <dgm:pt modelId="{A896CA8F-9D5C-49A5-954C-850079CA927E}" type="parTrans" cxnId="{97B9FB02-8B9A-43F1-957A-029C45D98D83}">
      <dgm:prSet/>
      <dgm:spPr/>
      <dgm:t>
        <a:bodyPr/>
        <a:lstStyle/>
        <a:p>
          <a:endParaRPr lang="en-US"/>
        </a:p>
      </dgm:t>
    </dgm:pt>
    <dgm:pt modelId="{99D0C096-BED8-4E41-AEDF-6AFAC68BB5B3}" type="sibTrans" cxnId="{97B9FB02-8B9A-43F1-957A-029C45D98D83}">
      <dgm:prSet/>
      <dgm:spPr/>
      <dgm:t>
        <a:bodyPr/>
        <a:lstStyle/>
        <a:p>
          <a:endParaRPr lang="en-US"/>
        </a:p>
      </dgm:t>
    </dgm:pt>
    <dgm:pt modelId="{A2C96DD2-7426-40D3-9EFA-A830C553FACF}">
      <dgm:prSet/>
      <dgm:spPr/>
      <dgm:t>
        <a:bodyPr/>
        <a:lstStyle/>
        <a:p>
          <a:r>
            <a:rPr lang="en-GB"/>
            <a:t>has to turn off OEM unlock first</a:t>
          </a:r>
          <a:endParaRPr lang="en-US"/>
        </a:p>
      </dgm:t>
    </dgm:pt>
    <dgm:pt modelId="{4600BB7B-5BC6-4628-8CAC-8412F25AF28F}" type="parTrans" cxnId="{674C2BBC-94D8-42AE-A1ED-1A94DF4A9BFC}">
      <dgm:prSet/>
      <dgm:spPr/>
      <dgm:t>
        <a:bodyPr/>
        <a:lstStyle/>
        <a:p>
          <a:endParaRPr lang="en-US"/>
        </a:p>
      </dgm:t>
    </dgm:pt>
    <dgm:pt modelId="{37023C86-6BBD-4661-9563-F6396F87E354}" type="sibTrans" cxnId="{674C2BBC-94D8-42AE-A1ED-1A94DF4A9BFC}">
      <dgm:prSet/>
      <dgm:spPr/>
      <dgm:t>
        <a:bodyPr/>
        <a:lstStyle/>
        <a:p>
          <a:endParaRPr lang="en-US"/>
        </a:p>
      </dgm:t>
    </dgm:pt>
    <dgm:pt modelId="{FB6B5768-EB9B-49E3-85C2-DC4BB5C2241E}">
      <dgm:prSet/>
      <dgm:spPr/>
      <dgm:t>
        <a:bodyPr/>
        <a:lstStyle/>
        <a:p>
          <a:r>
            <a:rPr lang="en-GB"/>
            <a:t>then unlock bootloader </a:t>
          </a:r>
          <a:endParaRPr lang="en-US"/>
        </a:p>
      </dgm:t>
    </dgm:pt>
    <dgm:pt modelId="{2614012D-E50C-461A-BB84-060123863123}" type="parTrans" cxnId="{68D83489-F271-4138-8F42-70E95D6BAB56}">
      <dgm:prSet/>
      <dgm:spPr/>
      <dgm:t>
        <a:bodyPr/>
        <a:lstStyle/>
        <a:p>
          <a:endParaRPr lang="en-US"/>
        </a:p>
      </dgm:t>
    </dgm:pt>
    <dgm:pt modelId="{A78B5D31-2E22-406B-B4B3-FDEFD86F21A4}" type="sibTrans" cxnId="{68D83489-F271-4138-8F42-70E95D6BAB56}">
      <dgm:prSet/>
      <dgm:spPr/>
      <dgm:t>
        <a:bodyPr/>
        <a:lstStyle/>
        <a:p>
          <a:endParaRPr lang="en-US"/>
        </a:p>
      </dgm:t>
    </dgm:pt>
    <dgm:pt modelId="{DCD58C20-4FE5-4FCC-A3D1-9CF6F67C0828}">
      <dgm:prSet/>
      <dgm:spPr/>
      <dgm:t>
        <a:bodyPr/>
        <a:lstStyle/>
        <a:p>
          <a:r>
            <a:rPr lang="en-US"/>
            <a:t>Factory reset doesn’t have the switch setting</a:t>
          </a:r>
        </a:p>
      </dgm:t>
    </dgm:pt>
    <dgm:pt modelId="{82FD06A2-D7D9-44FF-9281-487DBAF4D45B}" type="parTrans" cxnId="{DE306EB7-477C-42B9-AEDA-112605FC1FBB}">
      <dgm:prSet/>
      <dgm:spPr/>
      <dgm:t>
        <a:bodyPr/>
        <a:lstStyle/>
        <a:p>
          <a:endParaRPr lang="en-US"/>
        </a:p>
      </dgm:t>
    </dgm:pt>
    <dgm:pt modelId="{FE1FE3A3-06C6-4730-83A7-C55ECAD10C96}" type="sibTrans" cxnId="{DE306EB7-477C-42B9-AEDA-112605FC1FBB}">
      <dgm:prSet/>
      <dgm:spPr/>
      <dgm:t>
        <a:bodyPr/>
        <a:lstStyle/>
        <a:p>
          <a:endParaRPr lang="en-US"/>
        </a:p>
      </dgm:t>
    </dgm:pt>
    <dgm:pt modelId="{8006538D-1B88-4193-8511-C2E1C280F3A6}">
      <dgm:prSet/>
      <dgm:spPr/>
      <dgm:t>
        <a:bodyPr/>
        <a:lstStyle/>
        <a:p>
          <a:pPr>
            <a:defRPr b="1"/>
          </a:pPr>
          <a:r>
            <a:rPr lang="en-GB"/>
            <a:t>In some devices, you may not find the OEM unlock option. In that case, just proceed with unlocking bootloader.</a:t>
          </a:r>
          <a:endParaRPr lang="en-US"/>
        </a:p>
      </dgm:t>
    </dgm:pt>
    <dgm:pt modelId="{B53024BB-E04A-4F97-A72E-BF20DFB1370A}" type="parTrans" cxnId="{15C7B7D1-2A91-4B9E-B5C4-BEEC0FFC2252}">
      <dgm:prSet/>
      <dgm:spPr/>
      <dgm:t>
        <a:bodyPr/>
        <a:lstStyle/>
        <a:p>
          <a:endParaRPr lang="en-US"/>
        </a:p>
      </dgm:t>
    </dgm:pt>
    <dgm:pt modelId="{C78E7CEA-2034-4E7F-A7E7-1A1ECD8A9165}" type="sibTrans" cxnId="{15C7B7D1-2A91-4B9E-B5C4-BEEC0FFC2252}">
      <dgm:prSet/>
      <dgm:spPr/>
      <dgm:t>
        <a:bodyPr/>
        <a:lstStyle/>
        <a:p>
          <a:endParaRPr lang="en-US"/>
        </a:p>
      </dgm:t>
    </dgm:pt>
    <dgm:pt modelId="{56C261D6-5EB8-4B5F-9109-27872688B9AB}">
      <dgm:prSet/>
      <dgm:spPr/>
      <dgm:t>
        <a:bodyPr/>
        <a:lstStyle/>
        <a:p>
          <a:r>
            <a:rPr lang="en-GB"/>
            <a:t>fix the missing OEM Unlock button</a:t>
          </a:r>
          <a:endParaRPr lang="en-US"/>
        </a:p>
      </dgm:t>
    </dgm:pt>
    <dgm:pt modelId="{6D35D39F-3603-4E94-B872-083785A341D6}" type="parTrans" cxnId="{727E7014-9BC1-43E7-BF41-CDCCB2794BC1}">
      <dgm:prSet/>
      <dgm:spPr/>
      <dgm:t>
        <a:bodyPr/>
        <a:lstStyle/>
        <a:p>
          <a:endParaRPr lang="en-US"/>
        </a:p>
      </dgm:t>
    </dgm:pt>
    <dgm:pt modelId="{4DD86796-0BD0-4689-BD16-A081D7E7AF8A}" type="sibTrans" cxnId="{727E7014-9BC1-43E7-BF41-CDCCB2794BC1}">
      <dgm:prSet/>
      <dgm:spPr/>
      <dgm:t>
        <a:bodyPr/>
        <a:lstStyle/>
        <a:p>
          <a:endParaRPr lang="en-US"/>
        </a:p>
      </dgm:t>
    </dgm:pt>
    <dgm:pt modelId="{D3AA8140-1D46-4FDC-84F0-9C0D2F974F6F}" type="pres">
      <dgm:prSet presAssocID="{91C6B399-0263-4EE7-B65D-0C4A853B3AB4}" presName="root" presStyleCnt="0">
        <dgm:presLayoutVars>
          <dgm:dir/>
          <dgm:resizeHandles val="exact"/>
        </dgm:presLayoutVars>
      </dgm:prSet>
      <dgm:spPr/>
    </dgm:pt>
    <dgm:pt modelId="{0E7468AA-5398-4938-AD8A-8A7C1096C3D8}" type="pres">
      <dgm:prSet presAssocID="{9ACB2A75-C45C-4583-9AAA-B62EC047F903}" presName="compNode" presStyleCnt="0"/>
      <dgm:spPr/>
    </dgm:pt>
    <dgm:pt modelId="{83D3C5A0-6C35-4328-991B-17E19E2A0E95}" type="pres">
      <dgm:prSet presAssocID="{9ACB2A75-C45C-4583-9AAA-B62EC047F9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B04D923-B588-41B8-9871-53F27730CC96}" type="pres">
      <dgm:prSet presAssocID="{9ACB2A75-C45C-4583-9AAA-B62EC047F903}" presName="iconSpace" presStyleCnt="0"/>
      <dgm:spPr/>
    </dgm:pt>
    <dgm:pt modelId="{568B3BCB-C789-4B30-96E9-BCF40A855808}" type="pres">
      <dgm:prSet presAssocID="{9ACB2A75-C45C-4583-9AAA-B62EC047F903}" presName="parTx" presStyleLbl="revTx" presStyleIdx="0" presStyleCnt="6">
        <dgm:presLayoutVars>
          <dgm:chMax val="0"/>
          <dgm:chPref val="0"/>
        </dgm:presLayoutVars>
      </dgm:prSet>
      <dgm:spPr/>
    </dgm:pt>
    <dgm:pt modelId="{C77B5DE3-C4B5-4F4A-8A4B-15DBB9EBCF44}" type="pres">
      <dgm:prSet presAssocID="{9ACB2A75-C45C-4583-9AAA-B62EC047F903}" presName="txSpace" presStyleCnt="0"/>
      <dgm:spPr/>
    </dgm:pt>
    <dgm:pt modelId="{8036F334-3DC9-490B-83D9-562701C3C657}" type="pres">
      <dgm:prSet presAssocID="{9ACB2A75-C45C-4583-9AAA-B62EC047F903}" presName="desTx" presStyleLbl="revTx" presStyleIdx="1" presStyleCnt="6">
        <dgm:presLayoutVars/>
      </dgm:prSet>
      <dgm:spPr/>
    </dgm:pt>
    <dgm:pt modelId="{91F8CCF2-4A0D-4E1C-8373-9953CD46E2A6}" type="pres">
      <dgm:prSet presAssocID="{7F62DC83-0869-449F-9AD1-BF8B4C8F5719}" presName="sibTrans" presStyleCnt="0"/>
      <dgm:spPr/>
    </dgm:pt>
    <dgm:pt modelId="{62AFEDD2-6CEF-41A1-87B8-64A3AB7BB9F6}" type="pres">
      <dgm:prSet presAssocID="{9159D760-230A-4D4B-972C-B15E89204B23}" presName="compNode" presStyleCnt="0"/>
      <dgm:spPr/>
    </dgm:pt>
    <dgm:pt modelId="{CD425DC0-8AAF-4BF0-92E0-F29A25965038}" type="pres">
      <dgm:prSet presAssocID="{9159D760-230A-4D4B-972C-B15E89204B2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706B0969-780A-41AC-A5C6-F4669D8ED00F}" type="pres">
      <dgm:prSet presAssocID="{9159D760-230A-4D4B-972C-B15E89204B23}" presName="iconSpace" presStyleCnt="0"/>
      <dgm:spPr/>
    </dgm:pt>
    <dgm:pt modelId="{42830E27-718D-447E-829F-4F7D537C4A0A}" type="pres">
      <dgm:prSet presAssocID="{9159D760-230A-4D4B-972C-B15E89204B23}" presName="parTx" presStyleLbl="revTx" presStyleIdx="2" presStyleCnt="6">
        <dgm:presLayoutVars>
          <dgm:chMax val="0"/>
          <dgm:chPref val="0"/>
        </dgm:presLayoutVars>
      </dgm:prSet>
      <dgm:spPr/>
    </dgm:pt>
    <dgm:pt modelId="{8239FFEE-BEBE-4AC5-9C15-8E6C5049AC77}" type="pres">
      <dgm:prSet presAssocID="{9159D760-230A-4D4B-972C-B15E89204B23}" presName="txSpace" presStyleCnt="0"/>
      <dgm:spPr/>
    </dgm:pt>
    <dgm:pt modelId="{6E8DDC4E-1715-42F0-90A3-FE16C6CA08AB}" type="pres">
      <dgm:prSet presAssocID="{9159D760-230A-4D4B-972C-B15E89204B23}" presName="desTx" presStyleLbl="revTx" presStyleIdx="3" presStyleCnt="6">
        <dgm:presLayoutVars/>
      </dgm:prSet>
      <dgm:spPr/>
    </dgm:pt>
    <dgm:pt modelId="{5D0EEF85-A491-4438-8144-DF587D6E7BF2}" type="pres">
      <dgm:prSet presAssocID="{99D0C096-BED8-4E41-AEDF-6AFAC68BB5B3}" presName="sibTrans" presStyleCnt="0"/>
      <dgm:spPr/>
    </dgm:pt>
    <dgm:pt modelId="{870553D1-4296-4B73-8E70-A7E5F308C3CE}" type="pres">
      <dgm:prSet presAssocID="{8006538D-1B88-4193-8511-C2E1C280F3A6}" presName="compNode" presStyleCnt="0"/>
      <dgm:spPr/>
    </dgm:pt>
    <dgm:pt modelId="{416A1594-18EE-441C-B23A-A878DC9BCE0F}" type="pres">
      <dgm:prSet presAssocID="{8006538D-1B88-4193-8511-C2E1C280F3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EB0FDC82-F45B-40AC-8E51-832E028097E2}" type="pres">
      <dgm:prSet presAssocID="{8006538D-1B88-4193-8511-C2E1C280F3A6}" presName="iconSpace" presStyleCnt="0"/>
      <dgm:spPr/>
    </dgm:pt>
    <dgm:pt modelId="{4B32747B-5552-4A30-9F45-7EC244DB4812}" type="pres">
      <dgm:prSet presAssocID="{8006538D-1B88-4193-8511-C2E1C280F3A6}" presName="parTx" presStyleLbl="revTx" presStyleIdx="4" presStyleCnt="6">
        <dgm:presLayoutVars>
          <dgm:chMax val="0"/>
          <dgm:chPref val="0"/>
        </dgm:presLayoutVars>
      </dgm:prSet>
      <dgm:spPr/>
    </dgm:pt>
    <dgm:pt modelId="{2C7AD939-C4AA-4D22-AF89-ACE0D7138BA2}" type="pres">
      <dgm:prSet presAssocID="{8006538D-1B88-4193-8511-C2E1C280F3A6}" presName="txSpace" presStyleCnt="0"/>
      <dgm:spPr/>
    </dgm:pt>
    <dgm:pt modelId="{80695B41-EB3B-4411-BCD1-334EF108F19F}" type="pres">
      <dgm:prSet presAssocID="{8006538D-1B88-4193-8511-C2E1C280F3A6}" presName="desTx" presStyleLbl="revTx" presStyleIdx="5" presStyleCnt="6">
        <dgm:presLayoutVars/>
      </dgm:prSet>
      <dgm:spPr/>
    </dgm:pt>
  </dgm:ptLst>
  <dgm:cxnLst>
    <dgm:cxn modelId="{97B9FB02-8B9A-43F1-957A-029C45D98D83}" srcId="{91C6B399-0263-4EE7-B65D-0C4A853B3AB4}" destId="{9159D760-230A-4D4B-972C-B15E89204B23}" srcOrd="1" destOrd="0" parTransId="{A896CA8F-9D5C-49A5-954C-850079CA927E}" sibTransId="{99D0C096-BED8-4E41-AEDF-6AFAC68BB5B3}"/>
    <dgm:cxn modelId="{68C9490A-F7B7-47A0-B98D-1E072C9D6896}" type="presOf" srcId="{8006538D-1B88-4193-8511-C2E1C280F3A6}" destId="{4B32747B-5552-4A30-9F45-7EC244DB4812}" srcOrd="0" destOrd="0" presId="urn:microsoft.com/office/officeart/2018/2/layout/IconLabelDescriptionList"/>
    <dgm:cxn modelId="{727E7014-9BC1-43E7-BF41-CDCCB2794BC1}" srcId="{8006538D-1B88-4193-8511-C2E1C280F3A6}" destId="{56C261D6-5EB8-4B5F-9109-27872688B9AB}" srcOrd="0" destOrd="0" parTransId="{6D35D39F-3603-4E94-B872-083785A341D6}" sibTransId="{4DD86796-0BD0-4689-BD16-A081D7E7AF8A}"/>
    <dgm:cxn modelId="{1DF74C3A-BF04-4499-933E-5ACE042CC6C9}" type="presOf" srcId="{907BD0CB-32B1-453E-99DB-E6BFA5291A6F}" destId="{8036F334-3DC9-490B-83D9-562701C3C657}" srcOrd="0" destOrd="1" presId="urn:microsoft.com/office/officeart/2018/2/layout/IconLabelDescriptionList"/>
    <dgm:cxn modelId="{EBCC4360-C141-4668-85E8-0C09C52BCEC1}" srcId="{9ACB2A75-C45C-4583-9AAA-B62EC047F903}" destId="{907BD0CB-32B1-453E-99DB-E6BFA5291A6F}" srcOrd="1" destOrd="0" parTransId="{89DC2EFF-6A28-4F63-BD40-02AC20BFF96A}" sibTransId="{0CC9426C-45E6-4A7F-AD63-D0EC491C4E96}"/>
    <dgm:cxn modelId="{7FC4EA47-F9CB-46DA-972B-9F56D73E4F69}" type="presOf" srcId="{A2C96DD2-7426-40D3-9EFA-A830C553FACF}" destId="{6E8DDC4E-1715-42F0-90A3-FE16C6CA08AB}" srcOrd="0" destOrd="0" presId="urn:microsoft.com/office/officeart/2018/2/layout/IconLabelDescriptionList"/>
    <dgm:cxn modelId="{C488E448-EE73-4026-A85F-2B085B8C31FC}" type="presOf" srcId="{56C261D6-5EB8-4B5F-9109-27872688B9AB}" destId="{80695B41-EB3B-4411-BCD1-334EF108F19F}" srcOrd="0" destOrd="0" presId="urn:microsoft.com/office/officeart/2018/2/layout/IconLabelDescriptionList"/>
    <dgm:cxn modelId="{32F16C6C-FA2C-4EA8-A626-2D0813A5D16A}" type="presOf" srcId="{9C2DAB0F-6210-40D0-B952-69DA32743283}" destId="{8036F334-3DC9-490B-83D9-562701C3C657}" srcOrd="0" destOrd="0" presId="urn:microsoft.com/office/officeart/2018/2/layout/IconLabelDescriptionList"/>
    <dgm:cxn modelId="{8A948870-191E-4D78-BDC1-6CABEFDD2124}" type="presOf" srcId="{FB6B5768-EB9B-49E3-85C2-DC4BB5C2241E}" destId="{6E8DDC4E-1715-42F0-90A3-FE16C6CA08AB}" srcOrd="0" destOrd="1" presId="urn:microsoft.com/office/officeart/2018/2/layout/IconLabelDescriptionList"/>
    <dgm:cxn modelId="{07E81A85-E684-464C-940F-C476DF422BB0}" type="presOf" srcId="{9ACB2A75-C45C-4583-9AAA-B62EC047F903}" destId="{568B3BCB-C789-4B30-96E9-BCF40A855808}" srcOrd="0" destOrd="0" presId="urn:microsoft.com/office/officeart/2018/2/layout/IconLabelDescriptionList"/>
    <dgm:cxn modelId="{68D83489-F271-4138-8F42-70E95D6BAB56}" srcId="{A2C96DD2-7426-40D3-9EFA-A830C553FACF}" destId="{FB6B5768-EB9B-49E3-85C2-DC4BB5C2241E}" srcOrd="0" destOrd="0" parTransId="{2614012D-E50C-461A-BB84-060123863123}" sibTransId="{A78B5D31-2E22-406B-B4B3-FDEFD86F21A4}"/>
    <dgm:cxn modelId="{AAECE595-16C9-4E7A-AA0C-9F61FBF128B6}" srcId="{9ACB2A75-C45C-4583-9AAA-B62EC047F903}" destId="{9C2DAB0F-6210-40D0-B952-69DA32743283}" srcOrd="0" destOrd="0" parTransId="{739D362D-F4F3-4F68-B06A-7AFEA9EA0852}" sibTransId="{7226CD1D-4A3E-4728-B272-0971F2564DB4}"/>
    <dgm:cxn modelId="{DE306EB7-477C-42B9-AEDA-112605FC1FBB}" srcId="{9159D760-230A-4D4B-972C-B15E89204B23}" destId="{DCD58C20-4FE5-4FCC-A3D1-9CF6F67C0828}" srcOrd="1" destOrd="0" parTransId="{82FD06A2-D7D9-44FF-9281-487DBAF4D45B}" sibTransId="{FE1FE3A3-06C6-4730-83A7-C55ECAD10C96}"/>
    <dgm:cxn modelId="{674C2BBC-94D8-42AE-A1ED-1A94DF4A9BFC}" srcId="{9159D760-230A-4D4B-972C-B15E89204B23}" destId="{A2C96DD2-7426-40D3-9EFA-A830C553FACF}" srcOrd="0" destOrd="0" parTransId="{4600BB7B-5BC6-4628-8CAC-8412F25AF28F}" sibTransId="{37023C86-6BBD-4661-9563-F6396F87E354}"/>
    <dgm:cxn modelId="{138919C6-B062-4769-908A-905B55D70FE5}" srcId="{91C6B399-0263-4EE7-B65D-0C4A853B3AB4}" destId="{9ACB2A75-C45C-4583-9AAA-B62EC047F903}" srcOrd="0" destOrd="0" parTransId="{62DB61E4-AF36-4F21-93BF-7DED365124C2}" sibTransId="{7F62DC83-0869-449F-9AD1-BF8B4C8F5719}"/>
    <dgm:cxn modelId="{762989CA-7058-430A-9ABF-195FD17FAECA}" type="presOf" srcId="{DCD58C20-4FE5-4FCC-A3D1-9CF6F67C0828}" destId="{6E8DDC4E-1715-42F0-90A3-FE16C6CA08AB}" srcOrd="0" destOrd="2" presId="urn:microsoft.com/office/officeart/2018/2/layout/IconLabelDescriptionList"/>
    <dgm:cxn modelId="{ADCD74CD-01A0-4DC9-B565-03E71E97DB52}" type="presOf" srcId="{91C6B399-0263-4EE7-B65D-0C4A853B3AB4}" destId="{D3AA8140-1D46-4FDC-84F0-9C0D2F974F6F}" srcOrd="0" destOrd="0" presId="urn:microsoft.com/office/officeart/2018/2/layout/IconLabelDescriptionList"/>
    <dgm:cxn modelId="{15C7B7D1-2A91-4B9E-B5C4-BEEC0FFC2252}" srcId="{91C6B399-0263-4EE7-B65D-0C4A853B3AB4}" destId="{8006538D-1B88-4193-8511-C2E1C280F3A6}" srcOrd="2" destOrd="0" parTransId="{B53024BB-E04A-4F97-A72E-BF20DFB1370A}" sibTransId="{C78E7CEA-2034-4E7F-A7E7-1A1ECD8A9165}"/>
    <dgm:cxn modelId="{37E44CD8-6B71-4603-B94E-DE51149D8AC2}" type="presOf" srcId="{9159D760-230A-4D4B-972C-B15E89204B23}" destId="{42830E27-718D-447E-829F-4F7D537C4A0A}" srcOrd="0" destOrd="0" presId="urn:microsoft.com/office/officeart/2018/2/layout/IconLabelDescriptionList"/>
    <dgm:cxn modelId="{5C081AE8-1F51-43BD-9D98-7FE942673EA0}" type="presParOf" srcId="{D3AA8140-1D46-4FDC-84F0-9C0D2F974F6F}" destId="{0E7468AA-5398-4938-AD8A-8A7C1096C3D8}" srcOrd="0" destOrd="0" presId="urn:microsoft.com/office/officeart/2018/2/layout/IconLabelDescriptionList"/>
    <dgm:cxn modelId="{A89D4B32-F131-47F9-BEF8-64977B821F6E}" type="presParOf" srcId="{0E7468AA-5398-4938-AD8A-8A7C1096C3D8}" destId="{83D3C5A0-6C35-4328-991B-17E19E2A0E95}" srcOrd="0" destOrd="0" presId="urn:microsoft.com/office/officeart/2018/2/layout/IconLabelDescriptionList"/>
    <dgm:cxn modelId="{6FAF722A-1A19-4DC5-B134-7C8FCE771AE9}" type="presParOf" srcId="{0E7468AA-5398-4938-AD8A-8A7C1096C3D8}" destId="{0B04D923-B588-41B8-9871-53F27730CC96}" srcOrd="1" destOrd="0" presId="urn:microsoft.com/office/officeart/2018/2/layout/IconLabelDescriptionList"/>
    <dgm:cxn modelId="{9322423E-AFDF-4B95-8837-B64F8739CCD3}" type="presParOf" srcId="{0E7468AA-5398-4938-AD8A-8A7C1096C3D8}" destId="{568B3BCB-C789-4B30-96E9-BCF40A855808}" srcOrd="2" destOrd="0" presId="urn:microsoft.com/office/officeart/2018/2/layout/IconLabelDescriptionList"/>
    <dgm:cxn modelId="{FD39A55C-78E9-4AAB-BA4A-B0B2FC3D746A}" type="presParOf" srcId="{0E7468AA-5398-4938-AD8A-8A7C1096C3D8}" destId="{C77B5DE3-C4B5-4F4A-8A4B-15DBB9EBCF44}" srcOrd="3" destOrd="0" presId="urn:microsoft.com/office/officeart/2018/2/layout/IconLabelDescriptionList"/>
    <dgm:cxn modelId="{A883AEB2-E053-4B7C-A18F-1F5FEF7E4BC6}" type="presParOf" srcId="{0E7468AA-5398-4938-AD8A-8A7C1096C3D8}" destId="{8036F334-3DC9-490B-83D9-562701C3C657}" srcOrd="4" destOrd="0" presId="urn:microsoft.com/office/officeart/2018/2/layout/IconLabelDescriptionList"/>
    <dgm:cxn modelId="{506DDDE8-4E41-4C17-BABC-E9B3F5502DFD}" type="presParOf" srcId="{D3AA8140-1D46-4FDC-84F0-9C0D2F974F6F}" destId="{91F8CCF2-4A0D-4E1C-8373-9953CD46E2A6}" srcOrd="1" destOrd="0" presId="urn:microsoft.com/office/officeart/2018/2/layout/IconLabelDescriptionList"/>
    <dgm:cxn modelId="{DF2F6372-54F1-4C6A-91BA-DDD23CEA4995}" type="presParOf" srcId="{D3AA8140-1D46-4FDC-84F0-9C0D2F974F6F}" destId="{62AFEDD2-6CEF-41A1-87B8-64A3AB7BB9F6}" srcOrd="2" destOrd="0" presId="urn:microsoft.com/office/officeart/2018/2/layout/IconLabelDescriptionList"/>
    <dgm:cxn modelId="{B22F74ED-7420-48D0-B36A-0BEC74DADE67}" type="presParOf" srcId="{62AFEDD2-6CEF-41A1-87B8-64A3AB7BB9F6}" destId="{CD425DC0-8AAF-4BF0-92E0-F29A25965038}" srcOrd="0" destOrd="0" presId="urn:microsoft.com/office/officeart/2018/2/layout/IconLabelDescriptionList"/>
    <dgm:cxn modelId="{A4394A55-0643-4761-82BA-B6FDDA7036C6}" type="presParOf" srcId="{62AFEDD2-6CEF-41A1-87B8-64A3AB7BB9F6}" destId="{706B0969-780A-41AC-A5C6-F4669D8ED00F}" srcOrd="1" destOrd="0" presId="urn:microsoft.com/office/officeart/2018/2/layout/IconLabelDescriptionList"/>
    <dgm:cxn modelId="{4B15BE0F-0483-4C27-9272-FC5C7A582D20}" type="presParOf" srcId="{62AFEDD2-6CEF-41A1-87B8-64A3AB7BB9F6}" destId="{42830E27-718D-447E-829F-4F7D537C4A0A}" srcOrd="2" destOrd="0" presId="urn:microsoft.com/office/officeart/2018/2/layout/IconLabelDescriptionList"/>
    <dgm:cxn modelId="{363A4C42-B932-461B-B84D-CF47DC387247}" type="presParOf" srcId="{62AFEDD2-6CEF-41A1-87B8-64A3AB7BB9F6}" destId="{8239FFEE-BEBE-4AC5-9C15-8E6C5049AC77}" srcOrd="3" destOrd="0" presId="urn:microsoft.com/office/officeart/2018/2/layout/IconLabelDescriptionList"/>
    <dgm:cxn modelId="{E0961A60-EF51-4DAB-B112-E465E741F591}" type="presParOf" srcId="{62AFEDD2-6CEF-41A1-87B8-64A3AB7BB9F6}" destId="{6E8DDC4E-1715-42F0-90A3-FE16C6CA08AB}" srcOrd="4" destOrd="0" presId="urn:microsoft.com/office/officeart/2018/2/layout/IconLabelDescriptionList"/>
    <dgm:cxn modelId="{E119E66F-5C24-4C4B-BB5E-1E078FF50B14}" type="presParOf" srcId="{D3AA8140-1D46-4FDC-84F0-9C0D2F974F6F}" destId="{5D0EEF85-A491-4438-8144-DF587D6E7BF2}" srcOrd="3" destOrd="0" presId="urn:microsoft.com/office/officeart/2018/2/layout/IconLabelDescriptionList"/>
    <dgm:cxn modelId="{BEE85552-10C3-41E3-B6F8-EAFC3A649520}" type="presParOf" srcId="{D3AA8140-1D46-4FDC-84F0-9C0D2F974F6F}" destId="{870553D1-4296-4B73-8E70-A7E5F308C3CE}" srcOrd="4" destOrd="0" presId="urn:microsoft.com/office/officeart/2018/2/layout/IconLabelDescriptionList"/>
    <dgm:cxn modelId="{26D0B9A2-0F17-47EE-8B29-97CF00258E8C}" type="presParOf" srcId="{870553D1-4296-4B73-8E70-A7E5F308C3CE}" destId="{416A1594-18EE-441C-B23A-A878DC9BCE0F}" srcOrd="0" destOrd="0" presId="urn:microsoft.com/office/officeart/2018/2/layout/IconLabelDescriptionList"/>
    <dgm:cxn modelId="{5090AD08-3C10-438C-BD25-6691CC2FDB54}" type="presParOf" srcId="{870553D1-4296-4B73-8E70-A7E5F308C3CE}" destId="{EB0FDC82-F45B-40AC-8E51-832E028097E2}" srcOrd="1" destOrd="0" presId="urn:microsoft.com/office/officeart/2018/2/layout/IconLabelDescriptionList"/>
    <dgm:cxn modelId="{1DFD536F-04F3-4335-ACBC-58DA91EBD50B}" type="presParOf" srcId="{870553D1-4296-4B73-8E70-A7E5F308C3CE}" destId="{4B32747B-5552-4A30-9F45-7EC244DB4812}" srcOrd="2" destOrd="0" presId="urn:microsoft.com/office/officeart/2018/2/layout/IconLabelDescriptionList"/>
    <dgm:cxn modelId="{2541E421-9563-492C-AF94-2FC48FAB9D48}" type="presParOf" srcId="{870553D1-4296-4B73-8E70-A7E5F308C3CE}" destId="{2C7AD939-C4AA-4D22-AF89-ACE0D7138BA2}" srcOrd="3" destOrd="0" presId="urn:microsoft.com/office/officeart/2018/2/layout/IconLabelDescriptionList"/>
    <dgm:cxn modelId="{1505C14A-AA14-4CF0-A556-4476D5AB12EA}" type="presParOf" srcId="{870553D1-4296-4B73-8E70-A7E5F308C3CE}" destId="{80695B41-EB3B-4411-BCD1-334EF108F19F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92C244-59B1-4047-86DD-09022B59FB2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89C59A-51CD-4027-BA1C-60A848ED1FD5}">
      <dgm:prSet/>
      <dgm:spPr/>
      <dgm:t>
        <a:bodyPr/>
        <a:lstStyle/>
        <a:p>
          <a:pPr>
            <a:defRPr b="1"/>
          </a:pPr>
          <a:r>
            <a:rPr lang="en-US"/>
            <a:t>Unlock  </a:t>
          </a:r>
          <a:r>
            <a:rPr lang="en-GB"/>
            <a:t>the bootloader usually includes a factory-reset</a:t>
          </a:r>
          <a:endParaRPr lang="en-US"/>
        </a:p>
      </dgm:t>
    </dgm:pt>
    <dgm:pt modelId="{E27FE536-08B7-4879-A4C9-D076542F7FE2}" type="parTrans" cxnId="{A5021189-AEFE-4B9B-B803-CD73EBE9D548}">
      <dgm:prSet/>
      <dgm:spPr/>
      <dgm:t>
        <a:bodyPr/>
        <a:lstStyle/>
        <a:p>
          <a:endParaRPr lang="en-US"/>
        </a:p>
      </dgm:t>
    </dgm:pt>
    <dgm:pt modelId="{FF56CDA9-9446-4F92-B0B8-6727EFE561AE}" type="sibTrans" cxnId="{A5021189-AEFE-4B9B-B803-CD73EBE9D548}">
      <dgm:prSet/>
      <dgm:spPr/>
      <dgm:t>
        <a:bodyPr/>
        <a:lstStyle/>
        <a:p>
          <a:endParaRPr lang="en-US"/>
        </a:p>
      </dgm:t>
    </dgm:pt>
    <dgm:pt modelId="{1BD41006-0472-40A8-8DB6-968E9542F5C3}">
      <dgm:prSet/>
      <dgm:spPr/>
      <dgm:t>
        <a:bodyPr/>
        <a:lstStyle/>
        <a:p>
          <a:pPr>
            <a:defRPr b="1"/>
          </a:pPr>
          <a:r>
            <a:rPr lang="en-GB"/>
            <a:t>You may want to backup and retore data</a:t>
          </a:r>
          <a:endParaRPr lang="en-US"/>
        </a:p>
      </dgm:t>
    </dgm:pt>
    <dgm:pt modelId="{3F5D2DC9-7506-4069-BC8A-66685D69B712}" type="parTrans" cxnId="{7C18AC31-4A1C-4095-A2FE-3007F9C192AD}">
      <dgm:prSet/>
      <dgm:spPr/>
      <dgm:t>
        <a:bodyPr/>
        <a:lstStyle/>
        <a:p>
          <a:endParaRPr lang="en-US"/>
        </a:p>
      </dgm:t>
    </dgm:pt>
    <dgm:pt modelId="{3740BA24-F9A2-4C12-805F-7C3FEA76C304}" type="sibTrans" cxnId="{7C18AC31-4A1C-4095-A2FE-3007F9C192AD}">
      <dgm:prSet/>
      <dgm:spPr/>
      <dgm:t>
        <a:bodyPr/>
        <a:lstStyle/>
        <a:p>
          <a:endParaRPr lang="en-US"/>
        </a:p>
      </dgm:t>
    </dgm:pt>
    <dgm:pt modelId="{0604032B-14DF-4101-BC4D-1C4E835535E5}">
      <dgm:prSet/>
      <dgm:spPr/>
      <dgm:t>
        <a:bodyPr/>
        <a:lstStyle/>
        <a:p>
          <a:r>
            <a:rPr lang="en-GB" b="1"/>
            <a:t>adb backup –apk –shared –all –f /path/to/backup.adb</a:t>
          </a:r>
          <a:endParaRPr lang="en-US"/>
        </a:p>
      </dgm:t>
    </dgm:pt>
    <dgm:pt modelId="{76B81314-A4EC-4EC1-B63E-8547014A4196}" type="parTrans" cxnId="{93F9C626-6F6E-4659-9EBA-973B1C1C039E}">
      <dgm:prSet/>
      <dgm:spPr/>
      <dgm:t>
        <a:bodyPr/>
        <a:lstStyle/>
        <a:p>
          <a:endParaRPr lang="en-US"/>
        </a:p>
      </dgm:t>
    </dgm:pt>
    <dgm:pt modelId="{2D60E47C-C2DA-459E-8729-BB01BA70FF89}" type="sibTrans" cxnId="{93F9C626-6F6E-4659-9EBA-973B1C1C039E}">
      <dgm:prSet/>
      <dgm:spPr/>
      <dgm:t>
        <a:bodyPr/>
        <a:lstStyle/>
        <a:p>
          <a:endParaRPr lang="en-US"/>
        </a:p>
      </dgm:t>
    </dgm:pt>
    <dgm:pt modelId="{3F491E78-F571-4D7A-84DD-010230344A39}">
      <dgm:prSet/>
      <dgm:spPr/>
      <dgm:t>
        <a:bodyPr/>
        <a:lstStyle/>
        <a:p>
          <a:r>
            <a:rPr lang="en-GB" b="1"/>
            <a:t>adb restore /path/to/backup.adb</a:t>
          </a:r>
          <a:endParaRPr lang="en-US"/>
        </a:p>
      </dgm:t>
    </dgm:pt>
    <dgm:pt modelId="{5722271D-CA5A-40FB-B09E-8A75ED73DB9C}" type="parTrans" cxnId="{34CC4B64-0DCC-4328-B759-90AC5CEB9EED}">
      <dgm:prSet/>
      <dgm:spPr/>
      <dgm:t>
        <a:bodyPr/>
        <a:lstStyle/>
        <a:p>
          <a:endParaRPr lang="en-US"/>
        </a:p>
      </dgm:t>
    </dgm:pt>
    <dgm:pt modelId="{22D7A5FA-4634-4B99-AD38-4AEF10002137}" type="sibTrans" cxnId="{34CC4B64-0DCC-4328-B759-90AC5CEB9EED}">
      <dgm:prSet/>
      <dgm:spPr/>
      <dgm:t>
        <a:bodyPr/>
        <a:lstStyle/>
        <a:p>
          <a:endParaRPr lang="en-US"/>
        </a:p>
      </dgm:t>
    </dgm:pt>
    <dgm:pt modelId="{F96CDF15-A193-4C50-84F3-F34E234A54A3}" type="pres">
      <dgm:prSet presAssocID="{2C92C244-59B1-4047-86DD-09022B59FB21}" presName="root" presStyleCnt="0">
        <dgm:presLayoutVars>
          <dgm:dir/>
          <dgm:resizeHandles val="exact"/>
        </dgm:presLayoutVars>
      </dgm:prSet>
      <dgm:spPr/>
    </dgm:pt>
    <dgm:pt modelId="{76B45842-697A-483C-A94B-0381F82C63A0}" type="pres">
      <dgm:prSet presAssocID="{5489C59A-51CD-4027-BA1C-60A848ED1FD5}" presName="compNode" presStyleCnt="0"/>
      <dgm:spPr/>
    </dgm:pt>
    <dgm:pt modelId="{2C401BD0-D614-4D7C-B523-3618D14424C4}" type="pres">
      <dgm:prSet presAssocID="{5489C59A-51CD-4027-BA1C-60A848ED1F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F2A5B383-DB91-4619-BDC5-257F40DBD1BE}" type="pres">
      <dgm:prSet presAssocID="{5489C59A-51CD-4027-BA1C-60A848ED1FD5}" presName="iconSpace" presStyleCnt="0"/>
      <dgm:spPr/>
    </dgm:pt>
    <dgm:pt modelId="{C939934E-2E9B-4D36-BD5C-20A0C412E372}" type="pres">
      <dgm:prSet presAssocID="{5489C59A-51CD-4027-BA1C-60A848ED1FD5}" presName="parTx" presStyleLbl="revTx" presStyleIdx="0" presStyleCnt="4">
        <dgm:presLayoutVars>
          <dgm:chMax val="0"/>
          <dgm:chPref val="0"/>
        </dgm:presLayoutVars>
      </dgm:prSet>
      <dgm:spPr/>
    </dgm:pt>
    <dgm:pt modelId="{DA0652A0-9D97-4E16-983A-5B4661F7B633}" type="pres">
      <dgm:prSet presAssocID="{5489C59A-51CD-4027-BA1C-60A848ED1FD5}" presName="txSpace" presStyleCnt="0"/>
      <dgm:spPr/>
    </dgm:pt>
    <dgm:pt modelId="{89D324BD-F477-423F-8131-CF44D37F790F}" type="pres">
      <dgm:prSet presAssocID="{5489C59A-51CD-4027-BA1C-60A848ED1FD5}" presName="desTx" presStyleLbl="revTx" presStyleIdx="1" presStyleCnt="4">
        <dgm:presLayoutVars/>
      </dgm:prSet>
      <dgm:spPr/>
    </dgm:pt>
    <dgm:pt modelId="{0C19427F-7864-4BA1-B6CB-89C7BF08D568}" type="pres">
      <dgm:prSet presAssocID="{FF56CDA9-9446-4F92-B0B8-6727EFE561AE}" presName="sibTrans" presStyleCnt="0"/>
      <dgm:spPr/>
    </dgm:pt>
    <dgm:pt modelId="{E62F1ECB-4238-4336-8323-AD521D234567}" type="pres">
      <dgm:prSet presAssocID="{1BD41006-0472-40A8-8DB6-968E9542F5C3}" presName="compNode" presStyleCnt="0"/>
      <dgm:spPr/>
    </dgm:pt>
    <dgm:pt modelId="{24CCD93D-A1F0-4DA7-8D62-DBE4CAE3E92A}" type="pres">
      <dgm:prSet presAssocID="{1BD41006-0472-40A8-8DB6-968E9542F5C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43A8A99C-DEB6-4984-9E4A-D825A6E01F8C}" type="pres">
      <dgm:prSet presAssocID="{1BD41006-0472-40A8-8DB6-968E9542F5C3}" presName="iconSpace" presStyleCnt="0"/>
      <dgm:spPr/>
    </dgm:pt>
    <dgm:pt modelId="{2AA5EA07-0685-48EC-B78A-D99FD26474D2}" type="pres">
      <dgm:prSet presAssocID="{1BD41006-0472-40A8-8DB6-968E9542F5C3}" presName="parTx" presStyleLbl="revTx" presStyleIdx="2" presStyleCnt="4">
        <dgm:presLayoutVars>
          <dgm:chMax val="0"/>
          <dgm:chPref val="0"/>
        </dgm:presLayoutVars>
      </dgm:prSet>
      <dgm:spPr/>
    </dgm:pt>
    <dgm:pt modelId="{4F1504EB-5860-4F80-9E01-C2594D75526A}" type="pres">
      <dgm:prSet presAssocID="{1BD41006-0472-40A8-8DB6-968E9542F5C3}" presName="txSpace" presStyleCnt="0"/>
      <dgm:spPr/>
    </dgm:pt>
    <dgm:pt modelId="{9BC77255-6738-452F-B7CA-C8A25D24A0FC}" type="pres">
      <dgm:prSet presAssocID="{1BD41006-0472-40A8-8DB6-968E9542F5C3}" presName="desTx" presStyleLbl="revTx" presStyleIdx="3" presStyleCnt="4">
        <dgm:presLayoutVars/>
      </dgm:prSet>
      <dgm:spPr/>
    </dgm:pt>
  </dgm:ptLst>
  <dgm:cxnLst>
    <dgm:cxn modelId="{4D2A6312-E896-4EBF-B71E-68A40F53E79B}" type="presOf" srcId="{5489C59A-51CD-4027-BA1C-60A848ED1FD5}" destId="{C939934E-2E9B-4D36-BD5C-20A0C412E372}" srcOrd="0" destOrd="0" presId="urn:microsoft.com/office/officeart/2018/5/layout/CenteredIconLabelDescriptionList"/>
    <dgm:cxn modelId="{93F9C626-6F6E-4659-9EBA-973B1C1C039E}" srcId="{1BD41006-0472-40A8-8DB6-968E9542F5C3}" destId="{0604032B-14DF-4101-BC4D-1C4E835535E5}" srcOrd="0" destOrd="0" parTransId="{76B81314-A4EC-4EC1-B63E-8547014A4196}" sibTransId="{2D60E47C-C2DA-459E-8729-BB01BA70FF89}"/>
    <dgm:cxn modelId="{2EA4022F-B8B8-4946-85DF-893D85654B43}" type="presOf" srcId="{2C92C244-59B1-4047-86DD-09022B59FB21}" destId="{F96CDF15-A193-4C50-84F3-F34E234A54A3}" srcOrd="0" destOrd="0" presId="urn:microsoft.com/office/officeart/2018/5/layout/CenteredIconLabelDescriptionList"/>
    <dgm:cxn modelId="{7C18AC31-4A1C-4095-A2FE-3007F9C192AD}" srcId="{2C92C244-59B1-4047-86DD-09022B59FB21}" destId="{1BD41006-0472-40A8-8DB6-968E9542F5C3}" srcOrd="1" destOrd="0" parTransId="{3F5D2DC9-7506-4069-BC8A-66685D69B712}" sibTransId="{3740BA24-F9A2-4C12-805F-7C3FEA76C304}"/>
    <dgm:cxn modelId="{34CC4B64-0DCC-4328-B759-90AC5CEB9EED}" srcId="{1BD41006-0472-40A8-8DB6-968E9542F5C3}" destId="{3F491E78-F571-4D7A-84DD-010230344A39}" srcOrd="1" destOrd="0" parTransId="{5722271D-CA5A-40FB-B09E-8A75ED73DB9C}" sibTransId="{22D7A5FA-4634-4B99-AD38-4AEF10002137}"/>
    <dgm:cxn modelId="{F1F0165A-5156-433B-81F2-84C3477D75D7}" type="presOf" srcId="{3F491E78-F571-4D7A-84DD-010230344A39}" destId="{9BC77255-6738-452F-B7CA-C8A25D24A0FC}" srcOrd="0" destOrd="1" presId="urn:microsoft.com/office/officeart/2018/5/layout/CenteredIconLabelDescriptionList"/>
    <dgm:cxn modelId="{A5021189-AEFE-4B9B-B803-CD73EBE9D548}" srcId="{2C92C244-59B1-4047-86DD-09022B59FB21}" destId="{5489C59A-51CD-4027-BA1C-60A848ED1FD5}" srcOrd="0" destOrd="0" parTransId="{E27FE536-08B7-4879-A4C9-D076542F7FE2}" sibTransId="{FF56CDA9-9446-4F92-B0B8-6727EFE561AE}"/>
    <dgm:cxn modelId="{932630B0-E380-4FED-8C7D-F8607F45A5EB}" type="presOf" srcId="{0604032B-14DF-4101-BC4D-1C4E835535E5}" destId="{9BC77255-6738-452F-B7CA-C8A25D24A0FC}" srcOrd="0" destOrd="0" presId="urn:microsoft.com/office/officeart/2018/5/layout/CenteredIconLabelDescriptionList"/>
    <dgm:cxn modelId="{4877EFDE-7D14-42C9-8AD4-B3EE5CC43AEC}" type="presOf" srcId="{1BD41006-0472-40A8-8DB6-968E9542F5C3}" destId="{2AA5EA07-0685-48EC-B78A-D99FD26474D2}" srcOrd="0" destOrd="0" presId="urn:microsoft.com/office/officeart/2018/5/layout/CenteredIconLabelDescriptionList"/>
    <dgm:cxn modelId="{DA07209B-CE8B-4D0E-BF91-91DD9942F454}" type="presParOf" srcId="{F96CDF15-A193-4C50-84F3-F34E234A54A3}" destId="{76B45842-697A-483C-A94B-0381F82C63A0}" srcOrd="0" destOrd="0" presId="urn:microsoft.com/office/officeart/2018/5/layout/CenteredIconLabelDescriptionList"/>
    <dgm:cxn modelId="{37FB0831-3915-4331-9B78-EF9F4AF08634}" type="presParOf" srcId="{76B45842-697A-483C-A94B-0381F82C63A0}" destId="{2C401BD0-D614-4D7C-B523-3618D14424C4}" srcOrd="0" destOrd="0" presId="urn:microsoft.com/office/officeart/2018/5/layout/CenteredIconLabelDescriptionList"/>
    <dgm:cxn modelId="{97C08406-9406-4C84-899D-866BCB6F4873}" type="presParOf" srcId="{76B45842-697A-483C-A94B-0381F82C63A0}" destId="{F2A5B383-DB91-4619-BDC5-257F40DBD1BE}" srcOrd="1" destOrd="0" presId="urn:microsoft.com/office/officeart/2018/5/layout/CenteredIconLabelDescriptionList"/>
    <dgm:cxn modelId="{C444973D-B0C2-4275-95CF-E18132E60CE5}" type="presParOf" srcId="{76B45842-697A-483C-A94B-0381F82C63A0}" destId="{C939934E-2E9B-4D36-BD5C-20A0C412E372}" srcOrd="2" destOrd="0" presId="urn:microsoft.com/office/officeart/2018/5/layout/CenteredIconLabelDescriptionList"/>
    <dgm:cxn modelId="{8AA59520-47AF-412A-BB6F-4E93502D6ECD}" type="presParOf" srcId="{76B45842-697A-483C-A94B-0381F82C63A0}" destId="{DA0652A0-9D97-4E16-983A-5B4661F7B633}" srcOrd="3" destOrd="0" presId="urn:microsoft.com/office/officeart/2018/5/layout/CenteredIconLabelDescriptionList"/>
    <dgm:cxn modelId="{B0B352C6-F3BB-4BC5-8D6B-F4592EC9AE40}" type="presParOf" srcId="{76B45842-697A-483C-A94B-0381F82C63A0}" destId="{89D324BD-F477-423F-8131-CF44D37F790F}" srcOrd="4" destOrd="0" presId="urn:microsoft.com/office/officeart/2018/5/layout/CenteredIconLabelDescriptionList"/>
    <dgm:cxn modelId="{73D7E25A-FE7E-4D5F-A922-F3A73A880FE0}" type="presParOf" srcId="{F96CDF15-A193-4C50-84F3-F34E234A54A3}" destId="{0C19427F-7864-4BA1-B6CB-89C7BF08D568}" srcOrd="1" destOrd="0" presId="urn:microsoft.com/office/officeart/2018/5/layout/CenteredIconLabelDescriptionList"/>
    <dgm:cxn modelId="{A49AD345-B25E-4CEE-9E28-ABB0800E46B0}" type="presParOf" srcId="{F96CDF15-A193-4C50-84F3-F34E234A54A3}" destId="{E62F1ECB-4238-4336-8323-AD521D234567}" srcOrd="2" destOrd="0" presId="urn:microsoft.com/office/officeart/2018/5/layout/CenteredIconLabelDescriptionList"/>
    <dgm:cxn modelId="{3BE3098C-28B7-4CE0-991A-66331437F0F3}" type="presParOf" srcId="{E62F1ECB-4238-4336-8323-AD521D234567}" destId="{24CCD93D-A1F0-4DA7-8D62-DBE4CAE3E92A}" srcOrd="0" destOrd="0" presId="urn:microsoft.com/office/officeart/2018/5/layout/CenteredIconLabelDescriptionList"/>
    <dgm:cxn modelId="{86B21B25-1454-4C87-9593-C99B81E40E65}" type="presParOf" srcId="{E62F1ECB-4238-4336-8323-AD521D234567}" destId="{43A8A99C-DEB6-4984-9E4A-D825A6E01F8C}" srcOrd="1" destOrd="0" presId="urn:microsoft.com/office/officeart/2018/5/layout/CenteredIconLabelDescriptionList"/>
    <dgm:cxn modelId="{434D6020-C567-4F10-AA88-A202611B5CEC}" type="presParOf" srcId="{E62F1ECB-4238-4336-8323-AD521D234567}" destId="{2AA5EA07-0685-48EC-B78A-D99FD26474D2}" srcOrd="2" destOrd="0" presId="urn:microsoft.com/office/officeart/2018/5/layout/CenteredIconLabelDescriptionList"/>
    <dgm:cxn modelId="{18F88A4F-03A4-44AD-84AE-A3F6C10BF059}" type="presParOf" srcId="{E62F1ECB-4238-4336-8323-AD521D234567}" destId="{4F1504EB-5860-4F80-9E01-C2594D75526A}" srcOrd="3" destOrd="0" presId="urn:microsoft.com/office/officeart/2018/5/layout/CenteredIconLabelDescriptionList"/>
    <dgm:cxn modelId="{3A28EE0E-F15C-4198-B347-3FA927AF7F2F}" type="presParOf" srcId="{E62F1ECB-4238-4336-8323-AD521D234567}" destId="{9BC77255-6738-452F-B7CA-C8A25D24A0F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B8E6E-84FB-49DA-BDF4-623753FE9326}">
      <dsp:nvSpPr>
        <dsp:cNvPr id="0" name=""/>
        <dsp:cNvSpPr/>
      </dsp:nvSpPr>
      <dsp:spPr>
        <a:xfrm>
          <a:off x="0" y="1639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Rooting concept</a:t>
          </a:r>
        </a:p>
      </dsp:txBody>
      <dsp:txXfrm>
        <a:off x="44549" y="46188"/>
        <a:ext cx="6539706" cy="823502"/>
      </dsp:txXfrm>
    </dsp:sp>
    <dsp:sp modelId="{DF9F828E-8C1F-46B4-BF46-03F17BBF3DF6}">
      <dsp:nvSpPr>
        <dsp:cNvPr id="0" name=""/>
        <dsp:cNvSpPr/>
      </dsp:nvSpPr>
      <dsp:spPr>
        <a:xfrm>
          <a:off x="0" y="1026559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319356"/>
                <a:satOff val="-1825"/>
                <a:lumOff val="1765"/>
                <a:alphaOff val="0"/>
                <a:tint val="96000"/>
                <a:lumMod val="100000"/>
              </a:schemeClr>
            </a:gs>
            <a:gs pos="78000">
              <a:schemeClr val="accent2">
                <a:hueOff val="319356"/>
                <a:satOff val="-1825"/>
                <a:lumOff val="176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ROMs (Android OS images)</a:t>
          </a:r>
        </a:p>
      </dsp:txBody>
      <dsp:txXfrm>
        <a:off x="44549" y="1071108"/>
        <a:ext cx="6539706" cy="823502"/>
      </dsp:txXfrm>
    </dsp:sp>
    <dsp:sp modelId="{686D0ADB-E685-4B68-B6CB-FF596CE28D5B}">
      <dsp:nvSpPr>
        <dsp:cNvPr id="0" name=""/>
        <dsp:cNvSpPr/>
      </dsp:nvSpPr>
      <dsp:spPr>
        <a:xfrm>
          <a:off x="0" y="2051479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638711"/>
                <a:satOff val="-3650"/>
                <a:lumOff val="3530"/>
                <a:alphaOff val="0"/>
                <a:tint val="96000"/>
                <a:lumMod val="100000"/>
              </a:schemeClr>
            </a:gs>
            <a:gs pos="78000">
              <a:schemeClr val="accent2">
                <a:hueOff val="638711"/>
                <a:satOff val="-3650"/>
                <a:lumOff val="353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Booting modes </a:t>
          </a:r>
        </a:p>
      </dsp:txBody>
      <dsp:txXfrm>
        <a:off x="44549" y="2096028"/>
        <a:ext cx="6539706" cy="823502"/>
      </dsp:txXfrm>
    </dsp:sp>
    <dsp:sp modelId="{0D8E1465-C88C-420C-B0B8-71E0ED47C002}">
      <dsp:nvSpPr>
        <dsp:cNvPr id="0" name=""/>
        <dsp:cNvSpPr/>
      </dsp:nvSpPr>
      <dsp:spPr>
        <a:xfrm>
          <a:off x="0" y="3076399"/>
          <a:ext cx="6628804" cy="912600"/>
        </a:xfrm>
        <a:prstGeom prst="roundRect">
          <a:avLst/>
        </a:prstGeom>
        <a:gradFill rotWithShape="0">
          <a:gsLst>
            <a:gs pos="0">
              <a:schemeClr val="accent2">
                <a:hueOff val="958067"/>
                <a:satOff val="-5475"/>
                <a:lumOff val="5295"/>
                <a:alphaOff val="0"/>
                <a:tint val="96000"/>
                <a:lumMod val="100000"/>
              </a:schemeClr>
            </a:gs>
            <a:gs pos="78000">
              <a:schemeClr val="accent2">
                <a:hueOff val="958067"/>
                <a:satOff val="-5475"/>
                <a:lumOff val="529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Steps to root Android </a:t>
          </a:r>
        </a:p>
      </dsp:txBody>
      <dsp:txXfrm>
        <a:off x="44549" y="3120948"/>
        <a:ext cx="6539706" cy="823502"/>
      </dsp:txXfrm>
    </dsp:sp>
    <dsp:sp modelId="{5094AE7D-A30B-4894-ABC8-DDB56DD6E0ED}">
      <dsp:nvSpPr>
        <dsp:cNvPr id="0" name=""/>
        <dsp:cNvSpPr/>
      </dsp:nvSpPr>
      <dsp:spPr>
        <a:xfrm>
          <a:off x="0" y="3988999"/>
          <a:ext cx="6628804" cy="988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Using adb,  Fastboot, and Magisk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Using odin, TWRP, and Magisk</a:t>
          </a:r>
        </a:p>
      </dsp:txBody>
      <dsp:txXfrm>
        <a:off x="0" y="3988999"/>
        <a:ext cx="6628804" cy="988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57035-19CD-4B42-85A7-04B3306DFDE4}">
      <dsp:nvSpPr>
        <dsp:cNvPr id="0" name=""/>
        <dsp:cNvSpPr/>
      </dsp:nvSpPr>
      <dsp:spPr>
        <a:xfrm>
          <a:off x="0" y="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SafetyNet not passing on stock install</a:t>
          </a:r>
          <a:endParaRPr lang="en-US" sz="3000" kern="1200"/>
        </a:p>
      </dsp:txBody>
      <dsp:txXfrm>
        <a:off x="26377" y="26377"/>
        <a:ext cx="6646626" cy="847812"/>
      </dsp:txXfrm>
    </dsp:sp>
    <dsp:sp modelId="{25A3926A-A210-4926-9C99-E00C46886D2F}">
      <dsp:nvSpPr>
        <dsp:cNvPr id="0" name=""/>
        <dsp:cNvSpPr/>
      </dsp:nvSpPr>
      <dsp:spPr>
        <a:xfrm>
          <a:off x="644414" y="106430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Enable Magisk Hide</a:t>
          </a:r>
          <a:endParaRPr lang="en-US" sz="3000" kern="1200"/>
        </a:p>
      </dsp:txBody>
      <dsp:txXfrm>
        <a:off x="670791" y="1090682"/>
        <a:ext cx="6411969" cy="847812"/>
      </dsp:txXfrm>
    </dsp:sp>
    <dsp:sp modelId="{2954449B-B4EB-4BAD-B673-DF4D24DBCE52}">
      <dsp:nvSpPr>
        <dsp:cNvPr id="0" name=""/>
        <dsp:cNvSpPr/>
      </dsp:nvSpPr>
      <dsp:spPr>
        <a:xfrm>
          <a:off x="1279211" y="2128610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Hide Magisk Manager</a:t>
          </a:r>
          <a:endParaRPr lang="en-US" sz="3000" kern="1200"/>
        </a:p>
      </dsp:txBody>
      <dsp:txXfrm>
        <a:off x="1305588" y="2154987"/>
        <a:ext cx="6421587" cy="847812"/>
      </dsp:txXfrm>
    </dsp:sp>
    <dsp:sp modelId="{4DE21407-0175-4CEC-8190-B796F2450A7D}">
      <dsp:nvSpPr>
        <dsp:cNvPr id="0" name=""/>
        <dsp:cNvSpPr/>
      </dsp:nvSpPr>
      <dsp:spPr>
        <a:xfrm>
          <a:off x="1923626" y="3192915"/>
          <a:ext cx="7694506" cy="900566"/>
        </a:xfrm>
        <a:prstGeom prst="roundRect">
          <a:avLst>
            <a:gd name="adj" fmla="val 1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SafetyNet passes now!</a:t>
          </a:r>
          <a:endParaRPr lang="en-US" sz="3000" kern="1200"/>
        </a:p>
      </dsp:txBody>
      <dsp:txXfrm>
        <a:off x="1950003" y="3219292"/>
        <a:ext cx="6411969" cy="847812"/>
      </dsp:txXfrm>
    </dsp:sp>
    <dsp:sp modelId="{22AF9A3B-2197-406C-A3BB-151A75F349B1}">
      <dsp:nvSpPr>
        <dsp:cNvPr id="0" name=""/>
        <dsp:cNvSpPr/>
      </dsp:nvSpPr>
      <dsp:spPr>
        <a:xfrm>
          <a:off x="7109138" y="689751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240846" y="689751"/>
        <a:ext cx="321951" cy="440489"/>
      </dsp:txXfrm>
    </dsp:sp>
    <dsp:sp modelId="{E7DC6E61-E7A1-4EBA-8E2C-02BDECBE4B69}">
      <dsp:nvSpPr>
        <dsp:cNvPr id="0" name=""/>
        <dsp:cNvSpPr/>
      </dsp:nvSpPr>
      <dsp:spPr>
        <a:xfrm>
          <a:off x="7753553" y="1754057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85261" y="1754057"/>
        <a:ext cx="321951" cy="440489"/>
      </dsp:txXfrm>
    </dsp:sp>
    <dsp:sp modelId="{81A99FE0-20EF-41BE-B9C5-F841075B1980}">
      <dsp:nvSpPr>
        <dsp:cNvPr id="0" name=""/>
        <dsp:cNvSpPr/>
      </dsp:nvSpPr>
      <dsp:spPr>
        <a:xfrm>
          <a:off x="8388350" y="2818362"/>
          <a:ext cx="585367" cy="58536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0058" y="2818362"/>
        <a:ext cx="321951" cy="44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7E082-6E65-47E8-8B95-98B32833B1A6}">
      <dsp:nvSpPr>
        <dsp:cNvPr id="0" name=""/>
        <dsp:cNvSpPr/>
      </dsp:nvSpPr>
      <dsp:spPr>
        <a:xfrm>
          <a:off x="0" y="37268"/>
          <a:ext cx="7781925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Google strengthened the security since Android 5 </a:t>
          </a:r>
          <a:endParaRPr lang="en-US" sz="2200" kern="1200"/>
        </a:p>
      </dsp:txBody>
      <dsp:txXfrm>
        <a:off x="25130" y="62398"/>
        <a:ext cx="7731665" cy="464540"/>
      </dsp:txXfrm>
    </dsp:sp>
    <dsp:sp modelId="{3CA802E0-E7D8-4FB8-879D-232E6F878C9E}">
      <dsp:nvSpPr>
        <dsp:cNvPr id="0" name=""/>
        <dsp:cNvSpPr/>
      </dsp:nvSpPr>
      <dsp:spPr>
        <a:xfrm>
          <a:off x="0" y="552068"/>
          <a:ext cx="7781925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07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add SafetyNet security services</a:t>
          </a:r>
          <a:endParaRPr lang="en-US" sz="1700" kern="1200"/>
        </a:p>
      </dsp:txBody>
      <dsp:txXfrm>
        <a:off x="0" y="552068"/>
        <a:ext cx="7781925" cy="364320"/>
      </dsp:txXfrm>
    </dsp:sp>
    <dsp:sp modelId="{A25EA16D-DD01-4AB4-A172-B4AC956A83C0}">
      <dsp:nvSpPr>
        <dsp:cNvPr id="0" name=""/>
        <dsp:cNvSpPr/>
      </dsp:nvSpPr>
      <dsp:spPr>
        <a:xfrm>
          <a:off x="0" y="916388"/>
          <a:ext cx="7781925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Google SafetyNet that monitors the system</a:t>
          </a:r>
          <a:endParaRPr lang="en-US" sz="2200" kern="1200"/>
        </a:p>
      </dsp:txBody>
      <dsp:txXfrm>
        <a:off x="25130" y="941518"/>
        <a:ext cx="7731665" cy="464540"/>
      </dsp:txXfrm>
    </dsp:sp>
    <dsp:sp modelId="{21B79220-05CD-4863-95D9-D69EC16CF056}">
      <dsp:nvSpPr>
        <dsp:cNvPr id="0" name=""/>
        <dsp:cNvSpPr/>
      </dsp:nvSpPr>
      <dsp:spPr>
        <a:xfrm>
          <a:off x="0" y="1431189"/>
          <a:ext cx="7781925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07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Help apps against security threats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including device tampering, bad URLs, potentially harmful apps, and fake users.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Modify the system partition sends up a red flag to apps that try to detect root. </a:t>
          </a:r>
          <a:endParaRPr lang="en-US" sz="1700" kern="1200"/>
        </a:p>
      </dsp:txBody>
      <dsp:txXfrm>
        <a:off x="0" y="1431189"/>
        <a:ext cx="7781925" cy="1297890"/>
      </dsp:txXfrm>
    </dsp:sp>
    <dsp:sp modelId="{42D63888-64AD-4F25-BA65-82FE8F85F5F3}">
      <dsp:nvSpPr>
        <dsp:cNvPr id="0" name=""/>
        <dsp:cNvSpPr/>
      </dsp:nvSpPr>
      <dsp:spPr>
        <a:xfrm>
          <a:off x="0" y="2729079"/>
          <a:ext cx="7781925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Impacts of SaftyNet when rooting</a:t>
          </a:r>
          <a:endParaRPr lang="en-US" sz="2200" kern="1200"/>
        </a:p>
      </dsp:txBody>
      <dsp:txXfrm>
        <a:off x="25130" y="2754209"/>
        <a:ext cx="7731665" cy="464540"/>
      </dsp:txXfrm>
    </dsp:sp>
    <dsp:sp modelId="{990ECFDF-D089-4B41-A13B-26421AA1EF3C}">
      <dsp:nvSpPr>
        <dsp:cNvPr id="0" name=""/>
        <dsp:cNvSpPr/>
      </dsp:nvSpPr>
      <dsp:spPr>
        <a:xfrm>
          <a:off x="0" y="3243879"/>
          <a:ext cx="7781925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07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Will block certain apps from working if tampering is detected.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Can’t use Google Pay, banking apps, or Netflix with </a:t>
          </a:r>
          <a:r>
            <a:rPr lang="en-GB" sz="1700" i="1" kern="1200"/>
            <a:t>SuperSU</a:t>
          </a:r>
          <a:r>
            <a:rPr lang="en-GB" sz="1700" kern="1200"/>
            <a:t>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700" kern="1200"/>
            <a:t>Can’t get any over-the-air (OTA) updates once the system has been modified.</a:t>
          </a:r>
          <a:endParaRPr lang="en-US" sz="1700" kern="1200"/>
        </a:p>
      </dsp:txBody>
      <dsp:txXfrm>
        <a:off x="0" y="3243879"/>
        <a:ext cx="7781925" cy="107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417CA-66C4-402B-95A6-E666A5185557}">
      <dsp:nvSpPr>
        <dsp:cNvPr id="0" name=""/>
        <dsp:cNvSpPr/>
      </dsp:nvSpPr>
      <dsp:spPr>
        <a:xfrm>
          <a:off x="0" y="325461"/>
          <a:ext cx="1314449" cy="936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Power on</a:t>
          </a:r>
        </a:p>
      </dsp:txBody>
      <dsp:txXfrm>
        <a:off x="27430" y="352891"/>
        <a:ext cx="1259589" cy="881685"/>
      </dsp:txXfrm>
    </dsp:sp>
    <dsp:sp modelId="{B6249785-BAF2-4713-8427-12773B56043F}">
      <dsp:nvSpPr>
        <dsp:cNvPr id="0" name=""/>
        <dsp:cNvSpPr/>
      </dsp:nvSpPr>
      <dsp:spPr>
        <a:xfrm>
          <a:off x="144589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445895" y="695939"/>
        <a:ext cx="195064" cy="195589"/>
      </dsp:txXfrm>
    </dsp:sp>
    <dsp:sp modelId="{B188D69C-63E6-4FEC-A78B-2D1C1DCC5069}">
      <dsp:nvSpPr>
        <dsp:cNvPr id="0" name=""/>
        <dsp:cNvSpPr/>
      </dsp:nvSpPr>
      <dsp:spPr>
        <a:xfrm>
          <a:off x="1840230" y="325461"/>
          <a:ext cx="1314449" cy="936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BIOS/UEFI</a:t>
          </a:r>
        </a:p>
      </dsp:txBody>
      <dsp:txXfrm>
        <a:off x="1867660" y="352891"/>
        <a:ext cx="1259589" cy="881685"/>
      </dsp:txXfrm>
    </dsp:sp>
    <dsp:sp modelId="{D08151B4-FDD7-4DED-8B91-375EC0FC0174}">
      <dsp:nvSpPr>
        <dsp:cNvPr id="0" name=""/>
        <dsp:cNvSpPr/>
      </dsp:nvSpPr>
      <dsp:spPr>
        <a:xfrm>
          <a:off x="328612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86125" y="695939"/>
        <a:ext cx="195064" cy="195589"/>
      </dsp:txXfrm>
    </dsp:sp>
    <dsp:sp modelId="{B9D0A50D-F2CF-43C9-9D0C-3F7BF95AB94C}">
      <dsp:nvSpPr>
        <dsp:cNvPr id="0" name=""/>
        <dsp:cNvSpPr/>
      </dsp:nvSpPr>
      <dsp:spPr>
        <a:xfrm>
          <a:off x="3680460" y="325461"/>
          <a:ext cx="1314449" cy="936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Master Boot Record</a:t>
          </a:r>
        </a:p>
      </dsp:txBody>
      <dsp:txXfrm>
        <a:off x="3707890" y="352891"/>
        <a:ext cx="1259589" cy="881685"/>
      </dsp:txXfrm>
    </dsp:sp>
    <dsp:sp modelId="{56F6CEE3-977F-4E4A-8C9E-F05A346443FA}">
      <dsp:nvSpPr>
        <dsp:cNvPr id="0" name=""/>
        <dsp:cNvSpPr/>
      </dsp:nvSpPr>
      <dsp:spPr>
        <a:xfrm>
          <a:off x="512635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26355" y="695939"/>
        <a:ext cx="195064" cy="195589"/>
      </dsp:txXfrm>
    </dsp:sp>
    <dsp:sp modelId="{2FD8E49F-2F00-424A-BC5B-844A3E617213}">
      <dsp:nvSpPr>
        <dsp:cNvPr id="0" name=""/>
        <dsp:cNvSpPr/>
      </dsp:nvSpPr>
      <dsp:spPr>
        <a:xfrm>
          <a:off x="5520690" y="325461"/>
          <a:ext cx="1314449" cy="936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Bootloader</a:t>
          </a:r>
        </a:p>
      </dsp:txBody>
      <dsp:txXfrm>
        <a:off x="5548120" y="352891"/>
        <a:ext cx="1259589" cy="881685"/>
      </dsp:txXfrm>
    </dsp:sp>
    <dsp:sp modelId="{ED56AF4C-6ECB-4967-956F-BC0E1D4255F6}">
      <dsp:nvSpPr>
        <dsp:cNvPr id="0" name=""/>
        <dsp:cNvSpPr/>
      </dsp:nvSpPr>
      <dsp:spPr>
        <a:xfrm>
          <a:off x="6966585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66585" y="695939"/>
        <a:ext cx="195064" cy="195589"/>
      </dsp:txXfrm>
    </dsp:sp>
    <dsp:sp modelId="{8D080EAC-A50A-4B63-AA71-760CFBC1C5B6}">
      <dsp:nvSpPr>
        <dsp:cNvPr id="0" name=""/>
        <dsp:cNvSpPr/>
      </dsp:nvSpPr>
      <dsp:spPr>
        <a:xfrm>
          <a:off x="7360920" y="325461"/>
          <a:ext cx="1314449" cy="936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Kernel</a:t>
          </a:r>
        </a:p>
      </dsp:txBody>
      <dsp:txXfrm>
        <a:off x="7388350" y="352891"/>
        <a:ext cx="1259589" cy="881685"/>
      </dsp:txXfrm>
    </dsp:sp>
    <dsp:sp modelId="{E9226CA3-89B6-4D85-A051-B977B26D71C5}">
      <dsp:nvSpPr>
        <dsp:cNvPr id="0" name=""/>
        <dsp:cNvSpPr/>
      </dsp:nvSpPr>
      <dsp:spPr>
        <a:xfrm>
          <a:off x="8806814" y="630742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806814" y="695939"/>
        <a:ext cx="195064" cy="195589"/>
      </dsp:txXfrm>
    </dsp:sp>
    <dsp:sp modelId="{5406CA2A-C7CF-4E36-93B4-740B332A78B2}">
      <dsp:nvSpPr>
        <dsp:cNvPr id="0" name=""/>
        <dsp:cNvSpPr/>
      </dsp:nvSpPr>
      <dsp:spPr>
        <a:xfrm>
          <a:off x="9201149" y="325461"/>
          <a:ext cx="1314449" cy="936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Windows OS</a:t>
          </a:r>
        </a:p>
      </dsp:txBody>
      <dsp:txXfrm>
        <a:off x="9228579" y="352891"/>
        <a:ext cx="1259589" cy="881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C1E15-AF9E-439D-8789-638A616FE4DD}">
      <dsp:nvSpPr>
        <dsp:cNvPr id="0" name=""/>
        <dsp:cNvSpPr/>
      </dsp:nvSpPr>
      <dsp:spPr>
        <a:xfrm rot="5400000">
          <a:off x="6012655" y="-2416209"/>
          <a:ext cx="1055350" cy="61556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a very small program baked-in to the processor </a:t>
          </a:r>
          <a:endParaRPr lang="en-US" sz="1600" kern="1200"/>
        </a:p>
      </dsp:txBody>
      <dsp:txXfrm rot="-5400000">
        <a:off x="3462528" y="185436"/>
        <a:ext cx="6104087" cy="952314"/>
      </dsp:txXfrm>
    </dsp:sp>
    <dsp:sp modelId="{349CCC31-2CE6-4ECC-BFF6-691FA9738D33}">
      <dsp:nvSpPr>
        <dsp:cNvPr id="0" name=""/>
        <dsp:cNvSpPr/>
      </dsp:nvSpPr>
      <dsp:spPr>
        <a:xfrm>
          <a:off x="0" y="1998"/>
          <a:ext cx="3462527" cy="13191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What is </a:t>
          </a:r>
          <a:r>
            <a:rPr lang="en-US" sz="3600" kern="1200"/>
            <a:t>secure boot ROM</a:t>
          </a:r>
        </a:p>
      </dsp:txBody>
      <dsp:txXfrm>
        <a:off x="64397" y="66395"/>
        <a:ext cx="3333733" cy="1190394"/>
      </dsp:txXfrm>
    </dsp:sp>
    <dsp:sp modelId="{B379528E-7FE3-48E7-8E27-C2A28ABAE0C2}">
      <dsp:nvSpPr>
        <dsp:cNvPr id="0" name=""/>
        <dsp:cNvSpPr/>
      </dsp:nvSpPr>
      <dsp:spPr>
        <a:xfrm rot="5400000">
          <a:off x="6012655" y="-1031061"/>
          <a:ext cx="1055350" cy="6155605"/>
        </a:xfrm>
        <a:prstGeom prst="round2SameRect">
          <a:avLst/>
        </a:prstGeom>
        <a:solidFill>
          <a:schemeClr val="accent2">
            <a:tint val="40000"/>
            <a:alpha val="90000"/>
            <a:hueOff val="505565"/>
            <a:satOff val="4983"/>
            <a:lumOff val="47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05565"/>
              <a:satOff val="4983"/>
              <a:lumOff val="4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verifies the next component’s integrity, e.g., public/private key scheme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ensures the next component it loads is trusted, verified software. </a:t>
          </a:r>
          <a:endParaRPr lang="en-US" sz="1600" kern="1200"/>
        </a:p>
      </dsp:txBody>
      <dsp:txXfrm rot="-5400000">
        <a:off x="3462528" y="1570584"/>
        <a:ext cx="6104087" cy="952314"/>
      </dsp:txXfrm>
    </dsp:sp>
    <dsp:sp modelId="{A1713EBF-18F3-4370-841B-C774D058ECBC}">
      <dsp:nvSpPr>
        <dsp:cNvPr id="0" name=""/>
        <dsp:cNvSpPr/>
      </dsp:nvSpPr>
      <dsp:spPr>
        <a:xfrm>
          <a:off x="0" y="1387146"/>
          <a:ext cx="3462527" cy="1319188"/>
        </a:xfrm>
        <a:prstGeom prst="roundRect">
          <a:avLst/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Security functions</a:t>
          </a:r>
          <a:endParaRPr lang="en-US" sz="3600" kern="1200"/>
        </a:p>
      </dsp:txBody>
      <dsp:txXfrm>
        <a:off x="64397" y="1451543"/>
        <a:ext cx="3333733" cy="1190394"/>
      </dsp:txXfrm>
    </dsp:sp>
    <dsp:sp modelId="{7ECDE4DE-CC45-4ED7-9C7F-FAFE8AF9578A}">
      <dsp:nvSpPr>
        <dsp:cNvPr id="0" name=""/>
        <dsp:cNvSpPr/>
      </dsp:nvSpPr>
      <dsp:spPr>
        <a:xfrm rot="5400000">
          <a:off x="6012655" y="354086"/>
          <a:ext cx="1055350" cy="6155605"/>
        </a:xfrm>
        <a:prstGeom prst="round2Same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load  Android </a:t>
          </a:r>
          <a:r>
            <a:rPr lang="en-US" sz="1600" b="0" i="1" kern="1200"/>
            <a:t>bootloader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/>
            <a:t>bootloader</a:t>
          </a:r>
          <a:r>
            <a:rPr lang="en-US" sz="1600" kern="1200"/>
            <a:t> is </a:t>
          </a:r>
          <a:r>
            <a:rPr lang="en-GB" sz="1600" kern="1200"/>
            <a:t>signed with the phone manufacturer’s private key</a:t>
          </a:r>
          <a:endParaRPr lang="en-US" sz="1600" kern="1200"/>
        </a:p>
      </dsp:txBody>
      <dsp:txXfrm rot="-5400000">
        <a:off x="3462528" y="2955731"/>
        <a:ext cx="6104087" cy="952314"/>
      </dsp:txXfrm>
    </dsp:sp>
    <dsp:sp modelId="{432D1687-1E7F-4AA8-A22E-0A6C3F7F3817}">
      <dsp:nvSpPr>
        <dsp:cNvPr id="0" name=""/>
        <dsp:cNvSpPr/>
      </dsp:nvSpPr>
      <dsp:spPr>
        <a:xfrm>
          <a:off x="0" y="2772294"/>
          <a:ext cx="3462527" cy="1319188"/>
        </a:xfrm>
        <a:prstGeom prst="roundRect">
          <a:avLst/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loading function</a:t>
          </a:r>
        </a:p>
      </dsp:txBody>
      <dsp:txXfrm>
        <a:off x="64397" y="2836691"/>
        <a:ext cx="3333733" cy="11903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70F8A-F1B6-4B7B-AB24-A3E2F798C84C}">
      <dsp:nvSpPr>
        <dsp:cNvPr id="0" name=""/>
        <dsp:cNvSpPr/>
      </dsp:nvSpPr>
      <dsp:spPr>
        <a:xfrm>
          <a:off x="3616" y="932901"/>
          <a:ext cx="2174411" cy="745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Responsible for bringing up the kernel on a device.</a:t>
          </a:r>
          <a:endParaRPr lang="en-US" sz="1200" kern="1200"/>
        </a:p>
      </dsp:txBody>
      <dsp:txXfrm>
        <a:off x="3616" y="932901"/>
        <a:ext cx="2174411" cy="745378"/>
      </dsp:txXfrm>
    </dsp:sp>
    <dsp:sp modelId="{6D076DB9-B52A-4F27-BB1B-99B1D5F932D8}">
      <dsp:nvSpPr>
        <dsp:cNvPr id="0" name=""/>
        <dsp:cNvSpPr/>
      </dsp:nvSpPr>
      <dsp:spPr>
        <a:xfrm>
          <a:off x="3616" y="1678280"/>
          <a:ext cx="2174411" cy="14823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a vendor-proprietary image </a:t>
          </a:r>
          <a:endParaRPr lang="en-US" sz="1200" kern="1200"/>
        </a:p>
      </dsp:txBody>
      <dsp:txXfrm>
        <a:off x="3616" y="1678280"/>
        <a:ext cx="2174411" cy="1482300"/>
      </dsp:txXfrm>
    </dsp:sp>
    <dsp:sp modelId="{8F10FDC1-B9A0-4041-9364-6AAF77BBFF28}">
      <dsp:nvSpPr>
        <dsp:cNvPr id="0" name=""/>
        <dsp:cNvSpPr/>
      </dsp:nvSpPr>
      <dsp:spPr>
        <a:xfrm>
          <a:off x="2482445" y="932901"/>
          <a:ext cx="2174411" cy="7453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Serves as a security checkpoint</a:t>
          </a:r>
          <a:endParaRPr lang="en-US" sz="1200" kern="1200"/>
        </a:p>
      </dsp:txBody>
      <dsp:txXfrm>
        <a:off x="2482445" y="932901"/>
        <a:ext cx="2174411" cy="745378"/>
      </dsp:txXfrm>
    </dsp:sp>
    <dsp:sp modelId="{81163E22-3204-45F6-B3B9-7323BAF3CE0C}">
      <dsp:nvSpPr>
        <dsp:cNvPr id="0" name=""/>
        <dsp:cNvSpPr/>
      </dsp:nvSpPr>
      <dsp:spPr>
        <a:xfrm>
          <a:off x="2482445" y="1678280"/>
          <a:ext cx="2174411" cy="14823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Initialize the Trusted Execution Environment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Verifies the integrity of the boot and recovery partitions before moving execution to the kernel, and displays boot state warnings </a:t>
          </a:r>
          <a:endParaRPr lang="en-US" sz="1200" kern="1200"/>
        </a:p>
      </dsp:txBody>
      <dsp:txXfrm>
        <a:off x="2482445" y="1678280"/>
        <a:ext cx="2174411" cy="1482300"/>
      </dsp:txXfrm>
    </dsp:sp>
    <dsp:sp modelId="{B44558E9-AE27-47F8-9CE9-972D1C06F4E8}">
      <dsp:nvSpPr>
        <dsp:cNvPr id="0" name=""/>
        <dsp:cNvSpPr/>
      </dsp:nvSpPr>
      <dsp:spPr>
        <a:xfrm>
          <a:off x="4961275" y="932901"/>
          <a:ext cx="2174411" cy="745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Some device manufacturers create multipart bootloaders and then combine them into a single </a:t>
          </a:r>
          <a:r>
            <a:rPr lang="en-GB" sz="1200" i="1" kern="1200"/>
            <a:t>bootloader.img </a:t>
          </a:r>
          <a:r>
            <a:rPr lang="en-GB" sz="1200" kern="1200"/>
            <a:t>file; </a:t>
          </a:r>
          <a:endParaRPr lang="en-US" sz="1200" kern="1200"/>
        </a:p>
      </dsp:txBody>
      <dsp:txXfrm>
        <a:off x="4961275" y="932901"/>
        <a:ext cx="2174411" cy="745378"/>
      </dsp:txXfrm>
    </dsp:sp>
    <dsp:sp modelId="{5D9BC5CE-0381-48BE-B5B0-3E9A21B54D04}">
      <dsp:nvSpPr>
        <dsp:cNvPr id="0" name=""/>
        <dsp:cNvSpPr/>
      </dsp:nvSpPr>
      <dsp:spPr>
        <a:xfrm>
          <a:off x="4961275" y="1678280"/>
          <a:ext cx="2174411" cy="14823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at flash time, the bootloader extracts and flashes all individual bootloaders</a:t>
          </a:r>
          <a:endParaRPr lang="en-US" sz="1200" kern="1200"/>
        </a:p>
      </dsp:txBody>
      <dsp:txXfrm>
        <a:off x="4961275" y="1678280"/>
        <a:ext cx="2174411" cy="1482300"/>
      </dsp:txXfrm>
    </dsp:sp>
    <dsp:sp modelId="{F335D2AF-79A7-4DF6-B70B-6E99F9636674}">
      <dsp:nvSpPr>
        <dsp:cNvPr id="0" name=""/>
        <dsp:cNvSpPr/>
      </dsp:nvSpPr>
      <dsp:spPr>
        <a:xfrm>
          <a:off x="7440104" y="932901"/>
          <a:ext cx="2174411" cy="7453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Normal boot leads to USB debug mode </a:t>
          </a:r>
          <a:endParaRPr lang="en-US" sz="1200" kern="1200"/>
        </a:p>
      </dsp:txBody>
      <dsp:txXfrm>
        <a:off x="7440104" y="932901"/>
        <a:ext cx="2174411" cy="745378"/>
      </dsp:txXfrm>
    </dsp:sp>
    <dsp:sp modelId="{30A72B52-D1B1-44E1-AC89-BAAE658B89D0}">
      <dsp:nvSpPr>
        <dsp:cNvPr id="0" name=""/>
        <dsp:cNvSpPr/>
      </dsp:nvSpPr>
      <dsp:spPr>
        <a:xfrm>
          <a:off x="7440104" y="1678280"/>
          <a:ext cx="2174411" cy="14823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then we can use </a:t>
          </a:r>
          <a:r>
            <a:rPr lang="en-US" sz="1200" kern="1200">
              <a:hlinkClick xmlns:r="http://schemas.openxmlformats.org/officeDocument/2006/relationships" r:id="rId1"/>
            </a:rPr>
            <a:t>Android Debug Bridge</a:t>
          </a:r>
          <a:r>
            <a:rPr lang="en-US" sz="1200" kern="1200"/>
            <a:t> (</a:t>
          </a:r>
          <a:r>
            <a:rPr lang="en-GB" sz="1200" i="1" kern="1200"/>
            <a:t>adb</a:t>
          </a:r>
          <a:r>
            <a:rPr lang="en-GB" sz="1200" kern="1200"/>
            <a:t>) </a:t>
          </a:r>
          <a:endParaRPr lang="en-US" sz="1200" kern="1200"/>
        </a:p>
      </dsp:txBody>
      <dsp:txXfrm>
        <a:off x="7440104" y="1678280"/>
        <a:ext cx="2174411" cy="14823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2B89-A34D-48DD-B357-31998526651E}">
      <dsp:nvSpPr>
        <dsp:cNvPr id="0" name=""/>
        <dsp:cNvSpPr/>
      </dsp:nvSpPr>
      <dsp:spPr>
        <a:xfrm>
          <a:off x="0" y="383943"/>
          <a:ext cx="7485413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i="1" kern="1200"/>
            <a:t>adb</a:t>
          </a:r>
          <a:r>
            <a:rPr lang="en-GB" sz="1300" kern="1200"/>
            <a:t> is a versatile command-line tool that lets you communicate with a device. </a:t>
          </a:r>
          <a:endParaRPr lang="en-US" sz="1300" kern="1200"/>
        </a:p>
      </dsp:txBody>
      <dsp:txXfrm>
        <a:off x="14850" y="398793"/>
        <a:ext cx="7455713" cy="274500"/>
      </dsp:txXfrm>
    </dsp:sp>
    <dsp:sp modelId="{EEFBEA30-A00E-4A8C-940B-87678E5FF1CE}">
      <dsp:nvSpPr>
        <dsp:cNvPr id="0" name=""/>
        <dsp:cNvSpPr/>
      </dsp:nvSpPr>
      <dsp:spPr>
        <a:xfrm>
          <a:off x="0" y="725583"/>
          <a:ext cx="7485413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i="1" kern="1200"/>
            <a:t>adb</a:t>
          </a:r>
          <a:r>
            <a:rPr lang="en-GB" sz="1300" kern="1200"/>
            <a:t> facilitates a variety of device actions</a:t>
          </a:r>
          <a:endParaRPr lang="en-US" sz="1300" kern="1200"/>
        </a:p>
      </dsp:txBody>
      <dsp:txXfrm>
        <a:off x="14850" y="740433"/>
        <a:ext cx="7455713" cy="274500"/>
      </dsp:txXfrm>
    </dsp:sp>
    <dsp:sp modelId="{DA00D38C-4A58-4D4C-8E79-E65E69F9BCE2}">
      <dsp:nvSpPr>
        <dsp:cNvPr id="0" name=""/>
        <dsp:cNvSpPr/>
      </dsp:nvSpPr>
      <dsp:spPr>
        <a:xfrm>
          <a:off x="0" y="1029783"/>
          <a:ext cx="7485413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6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000" kern="1200"/>
            <a:t>installing and debugging apps</a:t>
          </a:r>
          <a:endParaRPr lang="en-US" sz="1000" kern="1200"/>
        </a:p>
      </dsp:txBody>
      <dsp:txXfrm>
        <a:off x="0" y="1029783"/>
        <a:ext cx="7485413" cy="215280"/>
      </dsp:txXfrm>
    </dsp:sp>
    <dsp:sp modelId="{2EAC7363-A4D9-407B-AA70-2F074896F634}">
      <dsp:nvSpPr>
        <dsp:cNvPr id="0" name=""/>
        <dsp:cNvSpPr/>
      </dsp:nvSpPr>
      <dsp:spPr>
        <a:xfrm>
          <a:off x="0" y="1245063"/>
          <a:ext cx="7485413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i="1" kern="1200"/>
            <a:t>adb</a:t>
          </a:r>
          <a:r>
            <a:rPr lang="en-GB" sz="1300" kern="1200"/>
            <a:t> provides access to a Unix shell that you can use to run a variety of commands on a device.</a:t>
          </a:r>
          <a:endParaRPr lang="en-US" sz="1300" kern="1200"/>
        </a:p>
      </dsp:txBody>
      <dsp:txXfrm>
        <a:off x="14850" y="1259913"/>
        <a:ext cx="7455713" cy="274500"/>
      </dsp:txXfrm>
    </dsp:sp>
    <dsp:sp modelId="{27FD8EE9-C871-48FC-A627-B0D192CE01C5}">
      <dsp:nvSpPr>
        <dsp:cNvPr id="0" name=""/>
        <dsp:cNvSpPr/>
      </dsp:nvSpPr>
      <dsp:spPr>
        <a:xfrm>
          <a:off x="0" y="1549263"/>
          <a:ext cx="7485413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6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00" kern="1200"/>
            <a:t>e.g., </a:t>
          </a:r>
          <a:r>
            <a:rPr lang="en-US" sz="1000" i="1" kern="1200"/>
            <a:t>fastboot</a:t>
          </a:r>
          <a:r>
            <a:rPr lang="en-US" sz="1000" kern="1200"/>
            <a:t>, </a:t>
          </a:r>
          <a:r>
            <a:rPr lang="en-GB" sz="1000" kern="1200"/>
            <a:t>manipulate the flash partitions </a:t>
          </a:r>
          <a:endParaRPr lang="en-US" sz="1000" kern="1200"/>
        </a:p>
      </dsp:txBody>
      <dsp:txXfrm>
        <a:off x="0" y="1549263"/>
        <a:ext cx="7485413" cy="215280"/>
      </dsp:txXfrm>
    </dsp:sp>
    <dsp:sp modelId="{11EEF4A2-5239-486C-A6E4-32D98426EEBC}">
      <dsp:nvSpPr>
        <dsp:cNvPr id="0" name=""/>
        <dsp:cNvSpPr/>
      </dsp:nvSpPr>
      <dsp:spPr>
        <a:xfrm>
          <a:off x="0" y="1764543"/>
          <a:ext cx="7485413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i="1" kern="1200"/>
            <a:t>adb</a:t>
          </a:r>
          <a:r>
            <a:rPr lang="en-GB" sz="1300" kern="1200"/>
            <a:t> is included in the Android SDK Platform-Tools package</a:t>
          </a:r>
          <a:endParaRPr lang="en-US" sz="1300" kern="1200"/>
        </a:p>
      </dsp:txBody>
      <dsp:txXfrm>
        <a:off x="14850" y="1779393"/>
        <a:ext cx="7455713" cy="274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CC4C5-D2D5-4585-92B1-4E40319349CD}">
      <dsp:nvSpPr>
        <dsp:cNvPr id="0" name=""/>
        <dsp:cNvSpPr/>
      </dsp:nvSpPr>
      <dsp:spPr>
        <a:xfrm>
          <a:off x="0" y="3183619"/>
          <a:ext cx="2149078" cy="6964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2" tIns="177800" rIns="15284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Flashing</a:t>
          </a:r>
        </a:p>
      </dsp:txBody>
      <dsp:txXfrm>
        <a:off x="0" y="3183619"/>
        <a:ext cx="2149078" cy="696498"/>
      </dsp:txXfrm>
    </dsp:sp>
    <dsp:sp modelId="{624962F0-A3AB-4D27-89EA-36D2404F33FA}">
      <dsp:nvSpPr>
        <dsp:cNvPr id="0" name=""/>
        <dsp:cNvSpPr/>
      </dsp:nvSpPr>
      <dsp:spPr>
        <a:xfrm>
          <a:off x="2149077" y="3183619"/>
          <a:ext cx="6447234" cy="69649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80" tIns="139700" rIns="1307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Flashing Magisk – Magisk is a suite of open-source tools for customizing fundamental parts of Android which includes “root”.</a:t>
          </a:r>
        </a:p>
      </dsp:txBody>
      <dsp:txXfrm>
        <a:off x="2149077" y="3183619"/>
        <a:ext cx="6447234" cy="696498"/>
      </dsp:txXfrm>
    </dsp:sp>
    <dsp:sp modelId="{4D6881C8-7E00-4FF0-859B-0F1FCF63BD1C}">
      <dsp:nvSpPr>
        <dsp:cNvPr id="0" name=""/>
        <dsp:cNvSpPr/>
      </dsp:nvSpPr>
      <dsp:spPr>
        <a:xfrm rot="10800000">
          <a:off x="0" y="2122852"/>
          <a:ext cx="2149078" cy="10712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319356"/>
            <a:satOff val="-1825"/>
            <a:lumOff val="1765"/>
            <a:alphaOff val="0"/>
          </a:schemeClr>
        </a:solidFill>
        <a:ln w="19050" cap="rnd" cmpd="sng" algn="ctr">
          <a:solidFill>
            <a:schemeClr val="accent2">
              <a:hueOff val="319356"/>
              <a:satOff val="-1825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2" tIns="177800" rIns="15284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Installing</a:t>
          </a:r>
        </a:p>
      </dsp:txBody>
      <dsp:txXfrm rot="-10800000">
        <a:off x="0" y="2122852"/>
        <a:ext cx="2149078" cy="696289"/>
      </dsp:txXfrm>
    </dsp:sp>
    <dsp:sp modelId="{6226A583-0BD3-45B3-BF52-C3BC54101801}">
      <dsp:nvSpPr>
        <dsp:cNvPr id="0" name=""/>
        <dsp:cNvSpPr/>
      </dsp:nvSpPr>
      <dsp:spPr>
        <a:xfrm>
          <a:off x="2149077" y="2122852"/>
          <a:ext cx="6447234" cy="696289"/>
        </a:xfrm>
        <a:prstGeom prst="rect">
          <a:avLst/>
        </a:prstGeom>
        <a:solidFill>
          <a:schemeClr val="accent2">
            <a:tint val="40000"/>
            <a:alpha val="90000"/>
            <a:hueOff val="337043"/>
            <a:satOff val="3322"/>
            <a:lumOff val="31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337043"/>
              <a:satOff val="3322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80" tIns="139700" rIns="1307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Installing Custom Recovery (like TWRP) – Custom Recovery allows us to flash third-party images, which the default recovery doesn’t allow (for example Magisk, Viper4android etc.).</a:t>
          </a:r>
        </a:p>
      </dsp:txBody>
      <dsp:txXfrm>
        <a:off x="2149077" y="2122852"/>
        <a:ext cx="6447234" cy="696289"/>
      </dsp:txXfrm>
    </dsp:sp>
    <dsp:sp modelId="{19F0CB22-9EB7-4A5D-8DBD-3A35409FA9C4}">
      <dsp:nvSpPr>
        <dsp:cNvPr id="0" name=""/>
        <dsp:cNvSpPr/>
      </dsp:nvSpPr>
      <dsp:spPr>
        <a:xfrm rot="10800000">
          <a:off x="0" y="1062086"/>
          <a:ext cx="2149078" cy="10712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638711"/>
            <a:satOff val="-3650"/>
            <a:lumOff val="3530"/>
            <a:alphaOff val="0"/>
          </a:schemeClr>
        </a:solidFill>
        <a:ln w="19050" cap="rnd" cmpd="sng" algn="ctr">
          <a:solidFill>
            <a:schemeClr val="accent2">
              <a:hueOff val="638711"/>
              <a:satOff val="-3650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2" tIns="177800" rIns="15284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Unlocking</a:t>
          </a:r>
        </a:p>
      </dsp:txBody>
      <dsp:txXfrm rot="-10800000">
        <a:off x="0" y="1062086"/>
        <a:ext cx="2149078" cy="696289"/>
      </dsp:txXfrm>
    </dsp:sp>
    <dsp:sp modelId="{1FFA4C50-ECF8-4868-A4F4-9EB969369057}">
      <dsp:nvSpPr>
        <dsp:cNvPr id="0" name=""/>
        <dsp:cNvSpPr/>
      </dsp:nvSpPr>
      <dsp:spPr>
        <a:xfrm>
          <a:off x="2149077" y="1062086"/>
          <a:ext cx="6447234" cy="696289"/>
        </a:xfrm>
        <a:prstGeom prst="rect">
          <a:avLst/>
        </a:prstGeom>
        <a:solidFill>
          <a:schemeClr val="accent2">
            <a:tint val="40000"/>
            <a:alpha val="90000"/>
            <a:hueOff val="674087"/>
            <a:satOff val="6644"/>
            <a:lumOff val="63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674087"/>
              <a:satOff val="6644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80" tIns="139700" rIns="1307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Unlocking Bootloader – That allows us to install custom recovery on android device.</a:t>
          </a:r>
        </a:p>
      </dsp:txBody>
      <dsp:txXfrm>
        <a:off x="2149077" y="1062086"/>
        <a:ext cx="6447234" cy="696289"/>
      </dsp:txXfrm>
    </dsp:sp>
    <dsp:sp modelId="{3D444FED-C7C1-4FE5-A2B3-318F1F2E9BAB}">
      <dsp:nvSpPr>
        <dsp:cNvPr id="0" name=""/>
        <dsp:cNvSpPr/>
      </dsp:nvSpPr>
      <dsp:spPr>
        <a:xfrm rot="10800000">
          <a:off x="0" y="1319"/>
          <a:ext cx="2149078" cy="107121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2" tIns="177800" rIns="152842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Unlocking</a:t>
          </a:r>
        </a:p>
      </dsp:txBody>
      <dsp:txXfrm rot="-10800000">
        <a:off x="0" y="1319"/>
        <a:ext cx="2149078" cy="696289"/>
      </dsp:txXfrm>
    </dsp:sp>
    <dsp:sp modelId="{B2DA3C08-4260-40DE-92F1-C637C1E4B757}">
      <dsp:nvSpPr>
        <dsp:cNvPr id="0" name=""/>
        <dsp:cNvSpPr/>
      </dsp:nvSpPr>
      <dsp:spPr>
        <a:xfrm>
          <a:off x="2149077" y="1319"/>
          <a:ext cx="6447234" cy="696289"/>
        </a:xfrm>
        <a:prstGeom prst="rect">
          <a:avLst/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80" tIns="139700" rIns="130780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Unlocking OEM – Turning on a switch that allows us to run “fastboot” commands to unlock the bootloader</a:t>
          </a:r>
        </a:p>
      </dsp:txBody>
      <dsp:txXfrm>
        <a:off x="2149077" y="1319"/>
        <a:ext cx="6447234" cy="6962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3C5A0-6C35-4328-991B-17E19E2A0E95}">
      <dsp:nvSpPr>
        <dsp:cNvPr id="0" name=""/>
        <dsp:cNvSpPr/>
      </dsp:nvSpPr>
      <dsp:spPr>
        <a:xfrm>
          <a:off x="1780" y="702143"/>
          <a:ext cx="897750" cy="897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B3BCB-C789-4B30-96E9-BCF40A855808}">
      <dsp:nvSpPr>
        <dsp:cNvPr id="0" name=""/>
        <dsp:cNvSpPr/>
      </dsp:nvSpPr>
      <dsp:spPr>
        <a:xfrm>
          <a:off x="1780" y="1706411"/>
          <a:ext cx="2565000" cy="745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Manufacturers of the device </a:t>
          </a:r>
          <a:r>
            <a:rPr lang="en-GB" sz="1400" kern="1200"/>
            <a:t>prevent users from accidentally messing up their device.</a:t>
          </a:r>
          <a:endParaRPr lang="en-US" sz="1400" kern="1200"/>
        </a:p>
      </dsp:txBody>
      <dsp:txXfrm>
        <a:off x="1780" y="1706411"/>
        <a:ext cx="2565000" cy="745453"/>
      </dsp:txXfrm>
    </dsp:sp>
    <dsp:sp modelId="{8036F334-3DC9-490B-83D9-562701C3C657}">
      <dsp:nvSpPr>
        <dsp:cNvPr id="0" name=""/>
        <dsp:cNvSpPr/>
      </dsp:nvSpPr>
      <dsp:spPr>
        <a:xfrm>
          <a:off x="1780" y="2501407"/>
          <a:ext cx="2565000" cy="6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using a software switch (OEM lock) to lock bootloader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using a bootloader lock to lock fastboot/recovery models</a:t>
          </a:r>
        </a:p>
      </dsp:txBody>
      <dsp:txXfrm>
        <a:off x="1780" y="2501407"/>
        <a:ext cx="2565000" cy="677885"/>
      </dsp:txXfrm>
    </dsp:sp>
    <dsp:sp modelId="{CD425DC0-8AAF-4BF0-92E0-F29A25965038}">
      <dsp:nvSpPr>
        <dsp:cNvPr id="0" name=""/>
        <dsp:cNvSpPr/>
      </dsp:nvSpPr>
      <dsp:spPr>
        <a:xfrm>
          <a:off x="3015655" y="702143"/>
          <a:ext cx="897750" cy="897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30E27-718D-447E-829F-4F7D537C4A0A}">
      <dsp:nvSpPr>
        <dsp:cNvPr id="0" name=""/>
        <dsp:cNvSpPr/>
      </dsp:nvSpPr>
      <dsp:spPr>
        <a:xfrm>
          <a:off x="3015655" y="1706411"/>
          <a:ext cx="2565000" cy="745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Other differences between OEM and bootloader locks</a:t>
          </a:r>
        </a:p>
      </dsp:txBody>
      <dsp:txXfrm>
        <a:off x="3015655" y="1706411"/>
        <a:ext cx="2565000" cy="745453"/>
      </dsp:txXfrm>
    </dsp:sp>
    <dsp:sp modelId="{6E8DDC4E-1715-42F0-90A3-FE16C6CA08AB}">
      <dsp:nvSpPr>
        <dsp:cNvPr id="0" name=""/>
        <dsp:cNvSpPr/>
      </dsp:nvSpPr>
      <dsp:spPr>
        <a:xfrm>
          <a:off x="3015655" y="2501407"/>
          <a:ext cx="2565000" cy="6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has to turn off OEM unlock first</a:t>
          </a:r>
          <a:endParaRPr lang="en-U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then unlock bootloader </a:t>
          </a:r>
          <a:endParaRPr lang="en-US" sz="1100" kern="120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Factory reset doesn’t have the switch setting</a:t>
          </a:r>
        </a:p>
      </dsp:txBody>
      <dsp:txXfrm>
        <a:off x="3015655" y="2501407"/>
        <a:ext cx="2565000" cy="677885"/>
      </dsp:txXfrm>
    </dsp:sp>
    <dsp:sp modelId="{416A1594-18EE-441C-B23A-A878DC9BCE0F}">
      <dsp:nvSpPr>
        <dsp:cNvPr id="0" name=""/>
        <dsp:cNvSpPr/>
      </dsp:nvSpPr>
      <dsp:spPr>
        <a:xfrm>
          <a:off x="6029531" y="702143"/>
          <a:ext cx="897750" cy="897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2747B-5552-4A30-9F45-7EC244DB4812}">
      <dsp:nvSpPr>
        <dsp:cNvPr id="0" name=""/>
        <dsp:cNvSpPr/>
      </dsp:nvSpPr>
      <dsp:spPr>
        <a:xfrm>
          <a:off x="6029531" y="1706411"/>
          <a:ext cx="2565000" cy="745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In some devices, you may not find the OEM unlock option. In that case, just proceed with unlocking bootloader.</a:t>
          </a:r>
          <a:endParaRPr lang="en-US" sz="1400" kern="1200"/>
        </a:p>
      </dsp:txBody>
      <dsp:txXfrm>
        <a:off x="6029531" y="1706411"/>
        <a:ext cx="2565000" cy="745453"/>
      </dsp:txXfrm>
    </dsp:sp>
    <dsp:sp modelId="{80695B41-EB3B-4411-BCD1-334EF108F19F}">
      <dsp:nvSpPr>
        <dsp:cNvPr id="0" name=""/>
        <dsp:cNvSpPr/>
      </dsp:nvSpPr>
      <dsp:spPr>
        <a:xfrm>
          <a:off x="6029531" y="2501407"/>
          <a:ext cx="2565000" cy="677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fix the missing OEM Unlock button</a:t>
          </a:r>
          <a:endParaRPr lang="en-US" sz="1100" kern="1200"/>
        </a:p>
      </dsp:txBody>
      <dsp:txXfrm>
        <a:off x="6029531" y="2501407"/>
        <a:ext cx="2565000" cy="6778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01BD0-D614-4D7C-B523-3618D14424C4}">
      <dsp:nvSpPr>
        <dsp:cNvPr id="0" name=""/>
        <dsp:cNvSpPr/>
      </dsp:nvSpPr>
      <dsp:spPr>
        <a:xfrm>
          <a:off x="1515066" y="48152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9934E-2E9B-4D36-BD5C-20A0C412E372}">
      <dsp:nvSpPr>
        <dsp:cNvPr id="0" name=""/>
        <dsp:cNvSpPr/>
      </dsp:nvSpPr>
      <dsp:spPr>
        <a:xfrm>
          <a:off x="111066" y="21281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Unlock  </a:t>
          </a:r>
          <a:r>
            <a:rPr lang="en-GB" sz="2300" kern="1200"/>
            <a:t>the bootloader usually includes a factory-reset</a:t>
          </a:r>
          <a:endParaRPr lang="en-US" sz="2300" kern="1200"/>
        </a:p>
      </dsp:txBody>
      <dsp:txXfrm>
        <a:off x="111066" y="2128135"/>
        <a:ext cx="4320000" cy="648000"/>
      </dsp:txXfrm>
    </dsp:sp>
    <dsp:sp modelId="{89D324BD-F477-423F-8131-CF44D37F790F}">
      <dsp:nvSpPr>
        <dsp:cNvPr id="0" name=""/>
        <dsp:cNvSpPr/>
      </dsp:nvSpPr>
      <dsp:spPr>
        <a:xfrm>
          <a:off x="111066" y="2838744"/>
          <a:ext cx="4320000" cy="77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CD93D-A1F0-4DA7-8D62-DBE4CAE3E92A}">
      <dsp:nvSpPr>
        <dsp:cNvPr id="0" name=""/>
        <dsp:cNvSpPr/>
      </dsp:nvSpPr>
      <dsp:spPr>
        <a:xfrm>
          <a:off x="6591066" y="48152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5EA07-0685-48EC-B78A-D99FD26474D2}">
      <dsp:nvSpPr>
        <dsp:cNvPr id="0" name=""/>
        <dsp:cNvSpPr/>
      </dsp:nvSpPr>
      <dsp:spPr>
        <a:xfrm>
          <a:off x="5187066" y="212813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300" kern="1200"/>
            <a:t>You may want to backup and retore data</a:t>
          </a:r>
          <a:endParaRPr lang="en-US" sz="2300" kern="1200"/>
        </a:p>
      </dsp:txBody>
      <dsp:txXfrm>
        <a:off x="5187066" y="2128135"/>
        <a:ext cx="4320000" cy="648000"/>
      </dsp:txXfrm>
    </dsp:sp>
    <dsp:sp modelId="{9BC77255-6738-452F-B7CA-C8A25D24A0FC}">
      <dsp:nvSpPr>
        <dsp:cNvPr id="0" name=""/>
        <dsp:cNvSpPr/>
      </dsp:nvSpPr>
      <dsp:spPr>
        <a:xfrm>
          <a:off x="5187066" y="2838744"/>
          <a:ext cx="4320000" cy="773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adb backup –apk –shared –all –f /path/to/backup.adb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/>
            <a:t>adb restore /path/to/backup.adb</a:t>
          </a:r>
          <a:endParaRPr lang="en-US" sz="1700" kern="1200"/>
        </a:p>
      </dsp:txBody>
      <dsp:txXfrm>
        <a:off x="5187066" y="2838744"/>
        <a:ext cx="4320000" cy="773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https://www.howtogeek.com/249162/what-is-systemless-root-on-android-and-why-is-it-better/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note: Exploiting one or more security bugs in the firmware of the device can change daemon permission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https://techratst.wordpress.com/2016/08/03/android-custom-recovery-explained/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https://developer.android.com/studio/command-line/adb#:~:text=Android%20Debug%20Bridge%20(adb)%20is,of%20commands%20on%20a%20device.</a:t>
            </a:r>
          </a:p>
          <a:p>
            <a:r>
              <a:rPr lang="en-US" dirty="0"/>
              <a:t>https://www.raywenderlich.com/621437-android-debug-bridge-adb-beyond-the-basics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0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https://twrp.me/about/</a:t>
            </a:r>
          </a:p>
          <a:p>
            <a:r>
              <a:rPr lang="en-US" dirty="0"/>
              <a:t>https://en.wikipedia.org/wiki/Team_Win_Recovery_Project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48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https://elinux.org/Android_Fastboot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24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https://samsungodin.com/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9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https://www.youtube.com/watch?v=sPvnmgon89U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https://maowdroid.squabbi.com/2020/how-to-root-a-google-pixel-on-android-11/#htoc-f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https://www.xda-developers.com/fix-missing-oem-unlock-samsung-galaxy-s9-samsung-galaxy-s8-samsung-galaxy-note-8/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23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https://www.androidauthority.com/unlock-pixel-3-bootloader-915961/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9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https://android.gadgethacks.com/how-to/android-basics-install-adb-fastboot-mac-linux-windows-0164225/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16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https://tektab.com/2015/10/31/android-bootloaderfastboot-mode-and-recovery-mode-explained/</a:t>
            </a:r>
          </a:p>
          <a:p>
            <a:r>
              <a:rPr lang="en-US" dirty="0"/>
              <a:t>https://www.makeuseof.com/tag/use-adb-fastboot-android/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https://www.xda-developers.com/magisk-vs-supersu/</a:t>
            </a:r>
          </a:p>
          <a:p>
            <a:r>
              <a:rPr lang="en-US" dirty="0"/>
              <a:t>https://developer.android.com/training/safetynet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4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030303"/>
                </a:solidFill>
                <a:effectLst/>
                <a:latin typeface="Roboto"/>
              </a:rPr>
              <a:t>adb</a:t>
            </a:r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 pull /</a:t>
            </a:r>
            <a:r>
              <a:rPr lang="en-GB" b="0" i="0" dirty="0" err="1">
                <a:solidFill>
                  <a:srgbClr val="030303"/>
                </a:solidFill>
                <a:effectLst/>
                <a:latin typeface="Roboto"/>
              </a:rPr>
              <a:t>sdcard</a:t>
            </a:r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/Download/</a:t>
            </a:r>
            <a:r>
              <a:rPr lang="en-GB" b="0" i="0" dirty="0" err="1">
                <a:solidFill>
                  <a:srgbClr val="030303"/>
                </a:solidFill>
                <a:effectLst/>
                <a:latin typeface="Roboto"/>
              </a:rPr>
              <a:t>magisk_patched.img</a:t>
            </a:r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0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https://maowdroid.squabbi.com/2021/rooting-with-magisk-v22-0-amendment/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23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https://android.gadgethacks.com/how-to/complete-guide-flashing-factory-images-android-using-fastboot-0175277/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8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https://www.youtube.com/watch?v=BOfv0F12gSI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https://www.androidinfotech.com/no-verity-opt-encrypt-versions/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6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https://android.gadgethacks.com/how-to/complete-guide-flashing-factory-images-android-using-fastboot-0175277/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9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https://www.xda-developers.com/the-most-popular-custom-roms-on-xda/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https://source.android.com/devices/bootloader#:~:text=A%20bootloader%20is%20a%20vendor,binding%20its%20root%20of%20trust.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https://www.sitepoint.com/things-know-android-boot-recovery-images/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0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https://source.android.com/devices/bootloader#:~:text=A%20bootloader%20is%20a%20vendor,binding%20its%20root%20of%20trust.</a:t>
            </a:r>
          </a:p>
          <a:p>
            <a:r>
              <a:rPr lang="en-US" dirty="0"/>
              <a:t>https://www.quora.com/What-is-the-difference-between-the-BIOS-and-a-boot-loader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https://source.android.com/devices/bootloader#:~:text=A%20bootloader%20is%20a%20vendor,binding%20its%20root%20of%20trust.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https://edk2-docs.gitbook.io/understanding-the-uefi-secure-boot-chain/additional_secure_boot_chain_implementations/android_verified_boot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https://source.android.com/devices/bootloader/partitions/system-as-root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6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3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5131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39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0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8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9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7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0CED1B42-82EF-19BB-1186-EDF6CCE25A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10" y="6152355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google.com/android/imag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developer.android.com/studio/releases/platform-tools.html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developer.android.com/studio/run/win-us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s://developers.google.com/android/image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A robot with a face">
            <a:extLst>
              <a:ext uri="{FF2B5EF4-FFF2-40B4-BE49-F238E27FC236}">
                <a16:creationId xmlns:a16="http://schemas.microsoft.com/office/drawing/2014/main" id="{9306450A-A369-3771-FFC8-F8F1964B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8" r="1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D5F0EB0-5897-489E-9EFB-3ED37E77F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Android Rooting</a:t>
            </a:r>
          </a:p>
        </p:txBody>
      </p:sp>
      <p:cxnSp>
        <p:nvCxnSpPr>
          <p:cNvPr id="29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11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retro robot">
            <a:extLst>
              <a:ext uri="{FF2B5EF4-FFF2-40B4-BE49-F238E27FC236}">
                <a16:creationId xmlns:a16="http://schemas.microsoft.com/office/drawing/2014/main" id="{F3ACCFF7-28C4-8EDB-1BC9-0EEFB146A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E48D77-FFB2-41C5-BBA2-7180A4A0E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 err="1"/>
              <a:t>Magisk</a:t>
            </a:r>
            <a:r>
              <a:rPr lang="en-GB" dirty="0"/>
              <a:t> and </a:t>
            </a:r>
            <a:r>
              <a:rPr lang="en-GB" dirty="0" err="1"/>
              <a:t>Magisk</a:t>
            </a:r>
            <a:r>
              <a:rPr lang="en-GB" dirty="0"/>
              <a:t> Manager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C2F43-7FA3-4494-A792-93DDF3278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500" err="1"/>
              <a:t>Magisk</a:t>
            </a:r>
            <a:r>
              <a:rPr lang="en-GB" sz="1500"/>
              <a:t> Manager will control all the rooting privileges and the installations from the Android device.</a:t>
            </a:r>
          </a:p>
          <a:p>
            <a:pPr>
              <a:lnSpc>
                <a:spcPct val="90000"/>
              </a:lnSpc>
            </a:pPr>
            <a:r>
              <a:rPr lang="en-GB" sz="1500" err="1"/>
              <a:t>Magisk</a:t>
            </a:r>
            <a:r>
              <a:rPr lang="en-GB" sz="1500"/>
              <a:t> Manager is also a repository for modules. </a:t>
            </a:r>
          </a:p>
          <a:p>
            <a:pPr lvl="1">
              <a:lnSpc>
                <a:spcPct val="90000"/>
              </a:lnSpc>
            </a:pPr>
            <a:r>
              <a:rPr lang="en-GB" sz="1500"/>
              <a:t>These modules are installable mods that can do really cool things. </a:t>
            </a:r>
          </a:p>
          <a:p>
            <a:pPr lvl="1">
              <a:lnSpc>
                <a:spcPct val="90000"/>
              </a:lnSpc>
            </a:pPr>
            <a:r>
              <a:rPr lang="en-GB" sz="1500"/>
              <a:t>Some of the best mods include Active Edge customizations (</a:t>
            </a:r>
            <a:r>
              <a:rPr lang="en-GB" sz="1500" b="0" i="1">
                <a:effectLst/>
                <a:latin typeface="proxima-nova"/>
              </a:rPr>
              <a:t>squeeze</a:t>
            </a:r>
            <a:r>
              <a:rPr lang="en-GB" sz="1500" b="0" i="0">
                <a:effectLst/>
                <a:latin typeface="proxima-nova"/>
              </a:rPr>
              <a:t> your phone to launch Google Assistant </a:t>
            </a:r>
            <a:r>
              <a:rPr lang="en-GB" sz="1500"/>
              <a:t>), emoji replacements, RAM management fixes, Camera2API enabler, and a bunch more. </a:t>
            </a:r>
          </a:p>
          <a:p>
            <a:pPr>
              <a:lnSpc>
                <a:spcPct val="90000"/>
              </a:lnSpc>
            </a:pPr>
            <a:r>
              <a:rPr lang="en-US" sz="1500"/>
              <a:t>Note: </a:t>
            </a:r>
            <a:r>
              <a:rPr lang="en-US" sz="1500" err="1"/>
              <a:t>Magisk</a:t>
            </a:r>
            <a:r>
              <a:rPr lang="en-US" sz="1500"/>
              <a:t> v22.0 and </a:t>
            </a:r>
            <a:r>
              <a:rPr lang="en-US" sz="1500" err="1"/>
              <a:t>Magisk</a:t>
            </a:r>
            <a:r>
              <a:rPr lang="en-US" sz="1500"/>
              <a:t> Manager have been merged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228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6153788-6039-4483-956E-358F3F80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ROMs/Android OS images</a:t>
            </a:r>
          </a:p>
        </p:txBody>
      </p:sp>
    </p:spTree>
    <p:extLst>
      <p:ext uri="{BB962C8B-B14F-4D97-AF65-F5344CB8AC3E}">
        <p14:creationId xmlns:p14="http://schemas.microsoft.com/office/powerpoint/2010/main" val="3475414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81143-F749-4BCD-B126-25B6F5F80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ROM, stock ROM, custom ROM?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22FF-AEEF-440D-BE11-ECCE2E15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47638" cy="4351338"/>
          </a:xfrm>
        </p:spPr>
        <p:txBody>
          <a:bodyPr>
            <a:normAutofit/>
          </a:bodyPr>
          <a:lstStyle/>
          <a:p>
            <a:r>
              <a:rPr lang="en-US" dirty="0"/>
              <a:t>ROM (Read-Only-Memory)</a:t>
            </a:r>
          </a:p>
          <a:p>
            <a:pPr lvl="1"/>
            <a:r>
              <a:rPr lang="en-US" dirty="0"/>
              <a:t>Often refers to a chip on the motherboard. </a:t>
            </a:r>
          </a:p>
          <a:p>
            <a:pPr lvl="1"/>
            <a:r>
              <a:rPr lang="en-US" dirty="0"/>
              <a:t>A firmware can flashed to a ROM</a:t>
            </a:r>
          </a:p>
          <a:p>
            <a:pPr lvl="1"/>
            <a:r>
              <a:rPr lang="en-US" dirty="0"/>
              <a:t>now refer to an Android OS image, like Windows OS disk image</a:t>
            </a:r>
          </a:p>
          <a:p>
            <a:r>
              <a:rPr lang="en-US" dirty="0"/>
              <a:t>Installing/Flash ROM</a:t>
            </a:r>
          </a:p>
          <a:p>
            <a:pPr lvl="1"/>
            <a:r>
              <a:rPr lang="en-GB" dirty="0"/>
              <a:t>Erasing/overwriting old Android OS with new ones to alter the behaviour of Android and the device.</a:t>
            </a:r>
            <a:endParaRPr lang="en-US" dirty="0"/>
          </a:p>
          <a:p>
            <a:r>
              <a:rPr lang="en-US" dirty="0"/>
              <a:t>Stock ROM</a:t>
            </a:r>
          </a:p>
          <a:p>
            <a:pPr lvl="1"/>
            <a:r>
              <a:rPr lang="en-GB" dirty="0"/>
              <a:t>is a factory image (the ROM that's on the phone when it leaves the factory)</a:t>
            </a:r>
          </a:p>
          <a:p>
            <a:pPr lvl="1"/>
            <a:r>
              <a:rPr lang="en-GB" dirty="0"/>
              <a:t>sometimes you can download a stock ROM from the phone's manufacturer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D532A-6E1A-4D0C-8E73-6E521FDFF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991" y="0"/>
            <a:ext cx="2116009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85F7AC-684E-48B2-8D54-AC2A98E7C246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8996722" y="3429000"/>
            <a:ext cx="1079269" cy="2953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E14C409-70E1-44A0-AF49-429594FE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56" y="5958945"/>
            <a:ext cx="4974166" cy="8462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D6BDDB-A284-46E4-9711-47F190B02308}"/>
              </a:ext>
            </a:extLst>
          </p:cNvPr>
          <p:cNvSpPr txBox="1"/>
          <p:nvPr/>
        </p:nvSpPr>
        <p:spPr>
          <a:xfrm>
            <a:off x="4022556" y="5734804"/>
            <a:ext cx="468401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https://developers.google.com/android/images</a:t>
            </a:r>
            <a:endParaRPr lang="en-US" sz="1400" dirty="0"/>
          </a:p>
          <a:p>
            <a:r>
              <a:rPr lang="en-US" sz="1400" dirty="0"/>
              <a:t>https://androidmtk.com/download-samsung-stock-rom</a:t>
            </a:r>
          </a:p>
        </p:txBody>
      </p:sp>
    </p:spTree>
    <p:extLst>
      <p:ext uri="{BB962C8B-B14F-4D97-AF65-F5344CB8AC3E}">
        <p14:creationId xmlns:p14="http://schemas.microsoft.com/office/powerpoint/2010/main" val="286263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2EEB-503B-4340-BA5C-17C5FE1E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Custom ROM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71C0-6F0E-4BDD-8799-F52B3811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1156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modification of a pure distribution of Android OS</a:t>
            </a:r>
          </a:p>
          <a:p>
            <a:pPr lvl="1"/>
            <a:r>
              <a:rPr lang="en-GB" dirty="0"/>
              <a:t>by </a:t>
            </a:r>
            <a:r>
              <a:rPr lang="en-GB" dirty="0">
                <a:solidFill>
                  <a:srgbClr val="FF0000"/>
                </a:solidFill>
              </a:rPr>
              <a:t>manufacturers, carriers, </a:t>
            </a:r>
            <a:r>
              <a:rPr lang="en-GB" dirty="0"/>
              <a:t>or other </a:t>
            </a:r>
            <a:r>
              <a:rPr lang="en-GB" dirty="0">
                <a:solidFill>
                  <a:srgbClr val="FF0000"/>
                </a:solidFill>
              </a:rPr>
              <a:t>developers</a:t>
            </a:r>
            <a:r>
              <a:rPr lang="en-GB" dirty="0"/>
              <a:t> </a:t>
            </a:r>
          </a:p>
          <a:p>
            <a:r>
              <a:rPr lang="en-GB" dirty="0"/>
              <a:t>Changes include</a:t>
            </a:r>
          </a:p>
          <a:p>
            <a:pPr lvl="1"/>
            <a:r>
              <a:rPr lang="en-GB" dirty="0"/>
              <a:t>improve performance</a:t>
            </a:r>
          </a:p>
          <a:p>
            <a:pPr lvl="1"/>
            <a:r>
              <a:rPr lang="en-GB" dirty="0"/>
              <a:t>change home screens </a:t>
            </a:r>
          </a:p>
          <a:p>
            <a:pPr lvl="1"/>
            <a:r>
              <a:rPr lang="en-GB" dirty="0"/>
              <a:t>change background services</a:t>
            </a:r>
          </a:p>
          <a:p>
            <a:pPr lvl="1"/>
            <a:r>
              <a:rPr lang="en-GB" dirty="0"/>
              <a:t>modify default software</a:t>
            </a:r>
          </a:p>
          <a:p>
            <a:r>
              <a:rPr lang="en-GB" dirty="0"/>
              <a:t>You have to root devices</a:t>
            </a:r>
          </a:p>
          <a:p>
            <a:pPr lvl="1"/>
            <a:r>
              <a:rPr lang="en-GB" dirty="0"/>
              <a:t> to install custom ROMs</a:t>
            </a:r>
          </a:p>
          <a:p>
            <a:r>
              <a:rPr lang="en-GB" dirty="0"/>
              <a:t>You have to unlock bootloader</a:t>
            </a:r>
          </a:p>
          <a:p>
            <a:pPr lvl="1"/>
            <a:r>
              <a:rPr lang="en-US" dirty="0"/>
              <a:t>to root devices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4DA2D4A-6621-4C5B-ABD0-F379E1A7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87" y="0"/>
            <a:ext cx="1485869" cy="31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2C81939-15FA-4472-8BC3-722ED523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84" y="0"/>
            <a:ext cx="1550794" cy="31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9D6A7D-02E6-43C2-BE8B-B28DB139C713}"/>
              </a:ext>
            </a:extLst>
          </p:cNvPr>
          <p:cNvSpPr txBox="1"/>
          <p:nvPr/>
        </p:nvSpPr>
        <p:spPr>
          <a:xfrm>
            <a:off x="6293789" y="3101588"/>
            <a:ext cx="1341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LineageOS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CFB68-A53D-4B1C-B4BB-DF557642CE09}"/>
              </a:ext>
            </a:extLst>
          </p:cNvPr>
          <p:cNvSpPr txBox="1"/>
          <p:nvPr/>
        </p:nvSpPr>
        <p:spPr>
          <a:xfrm>
            <a:off x="8332350" y="3144579"/>
            <a:ext cx="12698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OmniROM</a:t>
            </a:r>
            <a:endParaRPr lang="en-US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84EE6EC-D150-4C68-987B-86D8632AB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46" y="3513911"/>
            <a:ext cx="142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FD2364E-679B-4169-B0CC-9221BB6BF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6528" r="14079" b="6805"/>
          <a:stretch/>
        </p:blipFill>
        <p:spPr bwMode="auto">
          <a:xfrm>
            <a:off x="8278710" y="3476364"/>
            <a:ext cx="1323442" cy="281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3D5D5D-75F6-40B0-8522-A5F5F4668EA7}"/>
              </a:ext>
            </a:extLst>
          </p:cNvPr>
          <p:cNvSpPr txBox="1"/>
          <p:nvPr/>
        </p:nvSpPr>
        <p:spPr>
          <a:xfrm>
            <a:off x="6079570" y="6377136"/>
            <a:ext cx="18966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Paranoid Android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76CC2-6047-46A8-BC6F-C99C49346569}"/>
              </a:ext>
            </a:extLst>
          </p:cNvPr>
          <p:cNvSpPr txBox="1"/>
          <p:nvPr/>
        </p:nvSpPr>
        <p:spPr>
          <a:xfrm>
            <a:off x="8374288" y="6328037"/>
            <a:ext cx="1132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Remix OS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5FBC028A-DA03-4A16-AA2C-BC82B996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465" y="0"/>
            <a:ext cx="1609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D9391-2B81-4D4F-9CB6-16965809FABE}"/>
              </a:ext>
            </a:extLst>
          </p:cNvPr>
          <p:cNvSpPr txBox="1"/>
          <p:nvPr/>
        </p:nvSpPr>
        <p:spPr>
          <a:xfrm>
            <a:off x="10143465" y="2950142"/>
            <a:ext cx="1712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AOSP Extended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3A830976-BCFE-46B7-9A7A-10D0BD468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146" y="3412116"/>
            <a:ext cx="1371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8A2375-E312-424E-AC16-72EB592818BF}"/>
              </a:ext>
            </a:extLst>
          </p:cNvPr>
          <p:cNvSpPr txBox="1"/>
          <p:nvPr/>
        </p:nvSpPr>
        <p:spPr>
          <a:xfrm>
            <a:off x="10143465" y="6291045"/>
            <a:ext cx="1743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Pixel Experience</a:t>
            </a:r>
          </a:p>
        </p:txBody>
      </p:sp>
    </p:spTree>
    <p:extLst>
      <p:ext uri="{BB962C8B-B14F-4D97-AF65-F5344CB8AC3E}">
        <p14:creationId xmlns:p14="http://schemas.microsoft.com/office/powerpoint/2010/main" val="198998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Shoes on stairs">
            <a:extLst>
              <a:ext uri="{FF2B5EF4-FFF2-40B4-BE49-F238E27FC236}">
                <a16:creationId xmlns:a16="http://schemas.microsoft.com/office/drawing/2014/main" id="{3156DD5C-97DB-DD3D-8DA9-31D8B926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4" r="10121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59B5640-EC61-48A0-9F55-5EB00637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Booting Modes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3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F69E-747E-43D3-9D8C-D4A873EC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Bootloader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172CD5-2748-4253-9531-6D963F3D2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224372"/>
              </p:ext>
            </p:extLst>
          </p:nvPr>
        </p:nvGraphicFramePr>
        <p:xfrm>
          <a:off x="838200" y="3643209"/>
          <a:ext cx="10515600" cy="158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Bootstrap">
            <a:extLst>
              <a:ext uri="{FF2B5EF4-FFF2-40B4-BE49-F238E27FC236}">
                <a16:creationId xmlns:a16="http://schemas.microsoft.com/office/drawing/2014/main" id="{AE393C59-6AD5-4781-838B-2955B9C75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21" y="1486004"/>
            <a:ext cx="5026090" cy="20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08210C-B897-4568-8245-87BD94DF4ADB}"/>
              </a:ext>
            </a:extLst>
          </p:cNvPr>
          <p:cNvSpPr txBox="1"/>
          <p:nvPr/>
        </p:nvSpPr>
        <p:spPr>
          <a:xfrm>
            <a:off x="938939" y="3051862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Normal booting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9211EB-0ACA-4FF7-B8A5-158B7F5A4511}"/>
              </a:ext>
            </a:extLst>
          </p:cNvPr>
          <p:cNvSpPr/>
          <p:nvPr/>
        </p:nvSpPr>
        <p:spPr>
          <a:xfrm>
            <a:off x="2549471" y="3704095"/>
            <a:ext cx="5246176" cy="1526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78DDD-4690-4873-857C-F8B74F163DB7}"/>
              </a:ext>
            </a:extLst>
          </p:cNvPr>
          <p:cNvSpPr txBox="1"/>
          <p:nvPr/>
        </p:nvSpPr>
        <p:spPr>
          <a:xfrm>
            <a:off x="4374396" y="5725801"/>
            <a:ext cx="159632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Android Bootloader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8645B6B-085C-46ED-8BA5-690159CC3D24}"/>
              </a:ext>
            </a:extLst>
          </p:cNvPr>
          <p:cNvSpPr/>
          <p:nvPr/>
        </p:nvSpPr>
        <p:spPr>
          <a:xfrm>
            <a:off x="5091193" y="5315919"/>
            <a:ext cx="116238" cy="30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F9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C945F0-A6E2-4E6D-BA09-F67CD7529760}"/>
              </a:ext>
            </a:extLst>
          </p:cNvPr>
          <p:cNvSpPr txBox="1"/>
          <p:nvPr/>
        </p:nvSpPr>
        <p:spPr>
          <a:xfrm>
            <a:off x="10146223" y="5698326"/>
            <a:ext cx="12075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Android OS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65702C-38A6-40B4-B7C0-6FEEBEBB10AE}"/>
              </a:ext>
            </a:extLst>
          </p:cNvPr>
          <p:cNvSpPr/>
          <p:nvPr/>
        </p:nvSpPr>
        <p:spPr>
          <a:xfrm>
            <a:off x="9957661" y="3706409"/>
            <a:ext cx="1565330" cy="1526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6B111E2-B134-49AE-9AF4-DBD77985754E}"/>
              </a:ext>
            </a:extLst>
          </p:cNvPr>
          <p:cNvSpPr/>
          <p:nvPr/>
        </p:nvSpPr>
        <p:spPr>
          <a:xfrm>
            <a:off x="10624088" y="5340373"/>
            <a:ext cx="116238" cy="30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F9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490C0-1160-4C83-84E2-09128AC9413B}"/>
              </a:ext>
            </a:extLst>
          </p:cNvPr>
          <p:cNvSpPr txBox="1"/>
          <p:nvPr/>
        </p:nvSpPr>
        <p:spPr>
          <a:xfrm>
            <a:off x="6424368" y="5588246"/>
            <a:ext cx="3306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C00000"/>
                </a:solidFill>
                <a:effectLst/>
                <a:latin typeface="-apple-system"/>
              </a:rPr>
              <a:t>change the device to boot from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9CCB45-A0A7-4F8C-9A6E-3A59B3C6F2D1}"/>
              </a:ext>
            </a:extLst>
          </p:cNvPr>
          <p:cNvCxnSpPr>
            <a:cxnSpLocks/>
          </p:cNvCxnSpPr>
          <p:nvPr/>
        </p:nvCxnSpPr>
        <p:spPr>
          <a:xfrm flipH="1" flipV="1">
            <a:off x="7214461" y="4671724"/>
            <a:ext cx="945396" cy="823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AAEC5B-5BC6-4F54-83B5-B25536FD95E3}"/>
              </a:ext>
            </a:extLst>
          </p:cNvPr>
          <p:cNvCxnSpPr>
            <a:cxnSpLocks/>
            <a:stCxn id="16" idx="2"/>
            <a:endCxn id="6" idx="3"/>
          </p:cNvCxnSpPr>
          <p:nvPr/>
        </p:nvCxnSpPr>
        <p:spPr>
          <a:xfrm flipH="1">
            <a:off x="5970721" y="5957578"/>
            <a:ext cx="2107123" cy="913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94B609-F0D5-42B2-9D2B-AF73D1DAEF31}"/>
              </a:ext>
            </a:extLst>
          </p:cNvPr>
          <p:cNvSpPr txBox="1"/>
          <p:nvPr/>
        </p:nvSpPr>
        <p:spPr>
          <a:xfrm>
            <a:off x="3593112" y="6472048"/>
            <a:ext cx="411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locked by manufactory or operator</a:t>
            </a:r>
          </a:p>
        </p:txBody>
      </p:sp>
    </p:spTree>
    <p:extLst>
      <p:ext uri="{BB962C8B-B14F-4D97-AF65-F5344CB8AC3E}">
        <p14:creationId xmlns:p14="http://schemas.microsoft.com/office/powerpoint/2010/main" val="178876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7E5C1-6893-4BB5-90D6-4710C4C03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Power on =&gt; secure boot ROM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5CE9C4-B392-D17B-BE94-D4847388A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1553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890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F69E-747E-43D3-9D8C-D4A873ECD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Bootloader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AA2E-F138-4A4E-A29B-6C159302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820" cy="4351338"/>
          </a:xfrm>
        </p:spPr>
        <p:txBody>
          <a:bodyPr>
            <a:normAutofit/>
          </a:bodyPr>
          <a:lstStyle/>
          <a:p>
            <a:r>
              <a:rPr lang="en-GB" dirty="0"/>
              <a:t>Decides what mode to load</a:t>
            </a:r>
          </a:p>
          <a:p>
            <a:pPr lvl="1"/>
            <a:r>
              <a:rPr lang="en-GB" dirty="0"/>
              <a:t>if is not locked (via security exploit, or manufactory allows)</a:t>
            </a:r>
          </a:p>
          <a:p>
            <a:r>
              <a:rPr lang="en-GB" dirty="0">
                <a:solidFill>
                  <a:srgbClr val="7030A0"/>
                </a:solidFill>
              </a:rPr>
              <a:t>USB debug mode </a:t>
            </a:r>
          </a:p>
          <a:p>
            <a:pPr lvl="1"/>
            <a:r>
              <a:rPr lang="en-GB" dirty="0"/>
              <a:t>After normal boot (or system boot) </a:t>
            </a:r>
          </a:p>
          <a:p>
            <a:r>
              <a:rPr lang="en-GB" dirty="0">
                <a:solidFill>
                  <a:srgbClr val="7030A0"/>
                </a:solidFill>
              </a:rPr>
              <a:t>Recovery model </a:t>
            </a:r>
            <a:r>
              <a:rPr lang="en-GB" dirty="0"/>
              <a:t>=PC recovery</a:t>
            </a:r>
          </a:p>
          <a:p>
            <a:r>
              <a:rPr lang="en-GB" dirty="0">
                <a:solidFill>
                  <a:srgbClr val="7030A0"/>
                </a:solidFill>
              </a:rPr>
              <a:t>Bootloader model </a:t>
            </a:r>
            <a:r>
              <a:rPr lang="en-GB" dirty="0"/>
              <a:t>(download/</a:t>
            </a:r>
            <a:r>
              <a:rPr lang="en-GB" dirty="0" err="1"/>
              <a:t>fastboot</a:t>
            </a:r>
            <a:r>
              <a:rPr lang="en-GB" dirty="0"/>
              <a:t>/flash)</a:t>
            </a:r>
          </a:p>
          <a:p>
            <a:pPr lvl="1"/>
            <a:r>
              <a:rPr lang="en-GB" dirty="0"/>
              <a:t>provide an interface for the user to interact with</a:t>
            </a:r>
          </a:p>
          <a:p>
            <a:pPr lvl="1"/>
            <a:r>
              <a:rPr lang="en-GB" dirty="0"/>
              <a:t>allow to flash new images to partitions, e.g., </a:t>
            </a:r>
            <a:r>
              <a:rPr lang="en-US" b="0" i="0" dirty="0">
                <a:solidFill>
                  <a:srgbClr val="282829"/>
                </a:solidFill>
                <a:effectLst/>
                <a:latin typeface="-apple-system"/>
              </a:rPr>
              <a:t>system, radio, recovery, etc.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55658-B610-45EC-8CE9-C5AD5F5F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86" y="0"/>
            <a:ext cx="52699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833FE-1033-4B45-89E2-6AA6182C0F4A}"/>
              </a:ext>
            </a:extLst>
          </p:cNvPr>
          <p:cNvSpPr txBox="1"/>
          <p:nvPr/>
        </p:nvSpPr>
        <p:spPr>
          <a:xfrm>
            <a:off x="6972300" y="74841"/>
            <a:ext cx="47091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https://tektab.com/2015/10/31/android-bootloaderfastboot-mode-and-recovery-mode-explained/</a:t>
            </a:r>
          </a:p>
        </p:txBody>
      </p:sp>
    </p:spTree>
    <p:extLst>
      <p:ext uri="{BB962C8B-B14F-4D97-AF65-F5344CB8AC3E}">
        <p14:creationId xmlns:p14="http://schemas.microsoft.com/office/powerpoint/2010/main" val="78010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#">
            <a:extLst>
              <a:ext uri="{FF2B5EF4-FFF2-40B4-BE49-F238E27FC236}">
                <a16:creationId xmlns:a16="http://schemas.microsoft.com/office/drawing/2014/main" id="{CFBF46D3-425D-48A2-9165-91834EC61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1" r="-1" b="-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3A66D-99CB-400E-ABA6-BB3EDB9C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Android normal boot (1)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0C49-3002-42B8-9127-26B87424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 dirty="0"/>
              <a:t>Load a boot image from non-volatile memory (usually NAND flash, similar to SSD but smaller) into volatile memory (RAM) and run it.</a:t>
            </a:r>
          </a:p>
          <a:p>
            <a:r>
              <a:rPr lang="en-GB" dirty="0"/>
              <a:t>Boot image is located on the same SSD on device as rest of Android OS</a:t>
            </a:r>
          </a:p>
          <a:p>
            <a:pPr lvl="1"/>
            <a:r>
              <a:rPr lang="en-GB" dirty="0"/>
              <a:t>start executing code from the start of the first partition of SSD</a:t>
            </a:r>
          </a:p>
          <a:p>
            <a:endParaRPr lang="en-US" dirty="0"/>
          </a:p>
        </p:txBody>
      </p:sp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5334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BF69E-747E-43D3-9D8C-D4A873EC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Android normal boot (2)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27C303-2DF4-ECEB-B494-5608B4749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90017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079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66B91-5AA3-4CF6-AD16-69CE8D02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Overview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78BE58-C673-EC80-0444-AA02930C5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46547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21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CC05F-40F0-4C35-987C-09385BDB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Bootloader operations in details (optional)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28D13F-C6E3-4468-8BCA-71ACE97D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914" y="1795442"/>
            <a:ext cx="6719655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 bootloader loads first and initializes memory.</a:t>
            </a:r>
          </a:p>
          <a:p>
            <a:pPr lvl="1"/>
            <a:r>
              <a:rPr lang="en-GB" dirty="0"/>
              <a:t>If A/B updates are used, the bootloader determines the current slot to boot. (Boot from C: or D: in Windows?)</a:t>
            </a:r>
          </a:p>
          <a:p>
            <a:r>
              <a:rPr lang="en-GB" dirty="0"/>
              <a:t>The bootloader determines if recovery mode should be booted.</a:t>
            </a:r>
          </a:p>
          <a:p>
            <a:r>
              <a:rPr lang="en-GB" dirty="0"/>
              <a:t>The bootloader loads the boot image/partition, which contains the </a:t>
            </a:r>
            <a:r>
              <a:rPr lang="en-GB" i="1" dirty="0">
                <a:solidFill>
                  <a:srgbClr val="C00000"/>
                </a:solidFill>
              </a:rPr>
              <a:t>kernel</a:t>
            </a:r>
            <a:r>
              <a:rPr lang="en-GB" dirty="0"/>
              <a:t> and </a:t>
            </a:r>
            <a:r>
              <a:rPr lang="en-GB" i="1" dirty="0" err="1">
                <a:solidFill>
                  <a:srgbClr val="C00000"/>
                </a:solidFill>
              </a:rPr>
              <a:t>ramdisk</a:t>
            </a:r>
            <a:r>
              <a:rPr lang="en-GB" dirty="0"/>
              <a:t> images.</a:t>
            </a:r>
          </a:p>
          <a:p>
            <a:r>
              <a:rPr lang="en-GB" dirty="0"/>
              <a:t>The bootloader loads the kernel into memory as a self-executable compressed binary. The kernel then decompresses itself and starts executing into memory.</a:t>
            </a:r>
          </a:p>
          <a:p>
            <a:r>
              <a:rPr lang="en-GB" dirty="0"/>
              <a:t>The bootloader loads </a:t>
            </a:r>
            <a:r>
              <a:rPr lang="en-GB" i="1" dirty="0" err="1">
                <a:solidFill>
                  <a:srgbClr val="C00000"/>
                </a:solidFill>
              </a:rPr>
              <a:t>init</a:t>
            </a:r>
            <a:r>
              <a:rPr lang="en-GB" dirty="0"/>
              <a:t>, either from the </a:t>
            </a:r>
            <a:r>
              <a:rPr lang="en-GB" sz="2900" i="1" dirty="0" err="1">
                <a:solidFill>
                  <a:srgbClr val="C00000"/>
                </a:solidFill>
              </a:rPr>
              <a:t>ramdisk</a:t>
            </a:r>
            <a:r>
              <a:rPr lang="en-GB" dirty="0"/>
              <a:t> partition (on older devices) or from the </a:t>
            </a:r>
            <a:r>
              <a:rPr lang="en-GB" sz="2900" i="1" dirty="0">
                <a:solidFill>
                  <a:srgbClr val="C00000"/>
                </a:solidFill>
              </a:rPr>
              <a:t>system</a:t>
            </a:r>
            <a:r>
              <a:rPr lang="en-GB" dirty="0"/>
              <a:t> partition (on newer devices).</a:t>
            </a:r>
          </a:p>
          <a:p>
            <a:r>
              <a:rPr lang="en-GB" dirty="0"/>
              <a:t>From the system partition, </a:t>
            </a:r>
            <a:r>
              <a:rPr lang="en-GB" i="1" dirty="0" err="1">
                <a:solidFill>
                  <a:srgbClr val="C00000"/>
                </a:solidFill>
              </a:rPr>
              <a:t>init</a:t>
            </a:r>
            <a:r>
              <a:rPr lang="en-GB" dirty="0"/>
              <a:t> launches and mounts all other partitions (such as </a:t>
            </a:r>
            <a:r>
              <a:rPr lang="en-GB" sz="2900" i="1" dirty="0">
                <a:solidFill>
                  <a:srgbClr val="C00000"/>
                </a:solidFill>
              </a:rPr>
              <a:t>vendor</a:t>
            </a:r>
            <a:r>
              <a:rPr lang="en-GB" dirty="0"/>
              <a:t>, </a:t>
            </a:r>
            <a:r>
              <a:rPr lang="en-GB" sz="2900" i="1" dirty="0" err="1">
                <a:solidFill>
                  <a:srgbClr val="C00000"/>
                </a:solidFill>
              </a:rPr>
              <a:t>oem</a:t>
            </a:r>
            <a:r>
              <a:rPr lang="en-GB" dirty="0"/>
              <a:t>, and </a:t>
            </a:r>
            <a:r>
              <a:rPr lang="en-GB" sz="2900" i="1" dirty="0" err="1">
                <a:solidFill>
                  <a:srgbClr val="C00000"/>
                </a:solidFill>
              </a:rPr>
              <a:t>odm</a:t>
            </a:r>
            <a:r>
              <a:rPr lang="en-GB" dirty="0"/>
              <a:t>), and then starts executing code to start the device.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F788F3-8022-4248-B585-457ABA446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640"/>
            <a:ext cx="4762605" cy="51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7A49E6-355F-4F9D-AFFC-011BDE8239EB}"/>
              </a:ext>
            </a:extLst>
          </p:cNvPr>
          <p:cNvCxnSpPr/>
          <p:nvPr/>
        </p:nvCxnSpPr>
        <p:spPr>
          <a:xfrm flipH="1" flipV="1">
            <a:off x="3214914" y="2351314"/>
            <a:ext cx="1988457" cy="10776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04304D-56E2-4FB5-B890-30138C74E76A}"/>
              </a:ext>
            </a:extLst>
          </p:cNvPr>
          <p:cNvCxnSpPr>
            <a:cxnSpLocks/>
          </p:cNvCxnSpPr>
          <p:nvPr/>
        </p:nvCxnSpPr>
        <p:spPr>
          <a:xfrm flipH="1" flipV="1">
            <a:off x="4704549" y="5268686"/>
            <a:ext cx="629451" cy="23222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95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B7FBF-974F-406B-85DA-A6382BB7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0" y="0"/>
            <a:ext cx="76835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054D58-A28F-4D2F-8C47-346B4A409D80}"/>
              </a:ext>
            </a:extLst>
          </p:cNvPr>
          <p:cNvSpPr txBox="1"/>
          <p:nvPr/>
        </p:nvSpPr>
        <p:spPr>
          <a:xfrm>
            <a:off x="56648" y="53644"/>
            <a:ext cx="2197602" cy="73866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sz="1400" dirty="0"/>
              <a:t>image partition differences for non-A/B devices before and after Android 9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801C7-07FE-4AA2-B52E-CBCA444C8114}"/>
              </a:ext>
            </a:extLst>
          </p:cNvPr>
          <p:cNvSpPr txBox="1"/>
          <p:nvPr/>
        </p:nvSpPr>
        <p:spPr>
          <a:xfrm>
            <a:off x="6199414" y="1178449"/>
            <a:ext cx="433795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i="0" dirty="0" err="1">
                <a:solidFill>
                  <a:srgbClr val="6C7A7A"/>
                </a:solidFill>
                <a:effectLst/>
                <a:latin typeface="Helvetica Neue Light"/>
              </a:rPr>
              <a:t>ramdisk.img</a:t>
            </a:r>
            <a:r>
              <a:rPr lang="en-US" sz="1400" b="0" i="0" dirty="0">
                <a:solidFill>
                  <a:srgbClr val="6C7A7A"/>
                </a:solidFill>
                <a:effectLst/>
                <a:latin typeface="Helvetica Neue Light"/>
              </a:rPr>
              <a:t> </a:t>
            </a:r>
            <a:r>
              <a:rPr lang="en-GB" sz="1400" dirty="0"/>
              <a:t> only contains /</a:t>
            </a:r>
            <a:r>
              <a:rPr lang="en-GB" sz="1400" dirty="0" err="1"/>
              <a:t>init</a:t>
            </a:r>
            <a:r>
              <a:rPr lang="en-GB" sz="1400" dirty="0"/>
              <a:t> and a few config files. It is used to start </a:t>
            </a:r>
            <a:r>
              <a:rPr lang="en-GB" sz="1400" dirty="0" err="1"/>
              <a:t>init</a:t>
            </a:r>
            <a:r>
              <a:rPr lang="en-GB" sz="1400" dirty="0"/>
              <a:t> which will mount the rest of the system images properly and run the </a:t>
            </a:r>
            <a:r>
              <a:rPr lang="en-GB" sz="1400" dirty="0" err="1"/>
              <a:t>init</a:t>
            </a:r>
            <a:r>
              <a:rPr lang="en-GB" sz="1400" dirty="0"/>
              <a:t> procedure.</a:t>
            </a:r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E3899C-857D-4AB4-8C9D-38367C0B7AA1}"/>
              </a:ext>
            </a:extLst>
          </p:cNvPr>
          <p:cNvCxnSpPr/>
          <p:nvPr/>
        </p:nvCxnSpPr>
        <p:spPr>
          <a:xfrm flipH="1" flipV="1">
            <a:off x="4477657" y="1178449"/>
            <a:ext cx="1721757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38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A763-A919-4B4D-9253-70C45612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Android boot to recovery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8C91-E532-43BC-AD26-22C320001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100"/>
              <a:t>Recovery software</a:t>
            </a:r>
          </a:p>
          <a:p>
            <a:pPr lvl="1">
              <a:lnSpc>
                <a:spcPct val="90000"/>
              </a:lnSpc>
            </a:pPr>
            <a:r>
              <a:rPr lang="en-GB" sz="1100"/>
              <a:t>used to restore the device to factory default settings, </a:t>
            </a:r>
          </a:p>
          <a:p>
            <a:pPr lvl="1">
              <a:lnSpc>
                <a:spcPct val="90000"/>
              </a:lnSpc>
            </a:pPr>
            <a:r>
              <a:rPr lang="en-GB" sz="1100"/>
              <a:t>update its operating system, and </a:t>
            </a:r>
          </a:p>
          <a:p>
            <a:pPr lvl="1">
              <a:lnSpc>
                <a:spcPct val="90000"/>
              </a:lnSpc>
            </a:pPr>
            <a:r>
              <a:rPr lang="en-GB" sz="1100"/>
              <a:t>perform other diagnostic tasks</a:t>
            </a:r>
          </a:p>
          <a:p>
            <a:pPr lvl="1">
              <a:lnSpc>
                <a:spcPct val="90000"/>
              </a:lnSpc>
            </a:pPr>
            <a:r>
              <a:rPr lang="en-GB" sz="1100"/>
              <a:t>pressing device-specific buttons or </a:t>
            </a:r>
            <a:r>
              <a:rPr lang="en-GB" sz="1100" i="1" err="1"/>
              <a:t>adb</a:t>
            </a:r>
            <a:r>
              <a:rPr lang="en-GB" sz="1100" i="1"/>
              <a:t> </a:t>
            </a:r>
            <a:r>
              <a:rPr lang="en-GB" sz="1100"/>
              <a:t>after normal boot</a:t>
            </a:r>
          </a:p>
          <a:p>
            <a:pPr>
              <a:lnSpc>
                <a:spcPct val="90000"/>
              </a:lnSpc>
            </a:pPr>
            <a:r>
              <a:rPr lang="en-GB" sz="1100"/>
              <a:t>Stock Recovery</a:t>
            </a:r>
          </a:p>
          <a:p>
            <a:pPr lvl="1">
              <a:lnSpc>
                <a:spcPct val="90000"/>
              </a:lnSpc>
            </a:pPr>
            <a:r>
              <a:rPr lang="en-GB" sz="1100"/>
              <a:t>a recovery environment preinstalled </a:t>
            </a:r>
            <a:r>
              <a:rPr lang="en-US" altLang="zh-CN" sz="1100"/>
              <a:t>in</a:t>
            </a:r>
            <a:r>
              <a:rPr lang="en-GB" sz="1100"/>
              <a:t> </a:t>
            </a:r>
            <a:r>
              <a:rPr lang="en-US" sz="1100"/>
              <a:t>a</a:t>
            </a:r>
            <a:r>
              <a:rPr lang="en-GB" sz="1100" err="1"/>
              <a:t>ll</a:t>
            </a:r>
            <a:r>
              <a:rPr lang="en-GB" sz="1100"/>
              <a:t> Android devices</a:t>
            </a:r>
          </a:p>
          <a:p>
            <a:pPr>
              <a:lnSpc>
                <a:spcPct val="90000"/>
              </a:lnSpc>
            </a:pPr>
            <a:r>
              <a:rPr lang="en-GB" sz="1100"/>
              <a:t>Method to boot to the recovery system</a:t>
            </a:r>
          </a:p>
          <a:p>
            <a:pPr lvl="1">
              <a:lnSpc>
                <a:spcPct val="90000"/>
              </a:lnSpc>
            </a:pPr>
            <a:r>
              <a:rPr lang="en-GB" sz="1100"/>
              <a:t>pressing device-specific buttons </a:t>
            </a:r>
          </a:p>
          <a:p>
            <a:pPr lvl="1">
              <a:lnSpc>
                <a:spcPct val="90000"/>
              </a:lnSpc>
            </a:pPr>
            <a:r>
              <a:rPr lang="en-GB" sz="1100"/>
              <a:t>use </a:t>
            </a:r>
            <a:r>
              <a:rPr lang="en-GB" sz="1100" i="1" err="1"/>
              <a:t>adb</a:t>
            </a:r>
            <a:r>
              <a:rPr lang="en-GB" sz="1100"/>
              <a:t> command that boots your device to recovery mode (see next slide for </a:t>
            </a:r>
            <a:r>
              <a:rPr lang="en-GB" sz="1100" i="1" err="1"/>
              <a:t>adb</a:t>
            </a:r>
            <a:r>
              <a:rPr lang="en-GB" sz="1100"/>
              <a:t>).</a:t>
            </a:r>
          </a:p>
          <a:p>
            <a:pPr lvl="1">
              <a:lnSpc>
                <a:spcPct val="90000"/>
              </a:lnSpc>
            </a:pPr>
            <a:endParaRPr lang="en-GB" sz="1100"/>
          </a:p>
        </p:txBody>
      </p:sp>
      <p:pic>
        <p:nvPicPr>
          <p:cNvPr id="7172" name="Picture 4" descr="Stock-Recovery">
            <a:extLst>
              <a:ext uri="{FF2B5EF4-FFF2-40B4-BE49-F238E27FC236}">
                <a16:creationId xmlns:a16="http://schemas.microsoft.com/office/drawing/2014/main" id="{BD4AB50E-606E-4508-A9ED-AFD3FE801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9" b="4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39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825E-CFEB-4D1B-8225-20E2BB0B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Android Debug Bridge (adb)</a:t>
            </a:r>
          </a:p>
        </p:txBody>
      </p:sp>
      <p:graphicFrame>
        <p:nvGraphicFramePr>
          <p:cNvPr id="9220" name="Content Placeholder 2">
            <a:extLst>
              <a:ext uri="{FF2B5EF4-FFF2-40B4-BE49-F238E27FC236}">
                <a16:creationId xmlns:a16="http://schemas.microsoft.com/office/drawing/2014/main" id="{AD58C388-C944-C61D-3292-5739753AD2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3982" y="3752850"/>
          <a:ext cx="7485413" cy="24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>
            <a:extLst>
              <a:ext uri="{FF2B5EF4-FFF2-40B4-BE49-F238E27FC236}">
                <a16:creationId xmlns:a16="http://schemas.microsoft.com/office/drawing/2014/main" id="{0FDD7D02-A64D-403E-9405-10504C646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b="29003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1060C-4A5E-4C7B-860B-19FBC8948195}"/>
              </a:ext>
            </a:extLst>
          </p:cNvPr>
          <p:cNvSpPr txBox="1"/>
          <p:nvPr/>
        </p:nvSpPr>
        <p:spPr>
          <a:xfrm>
            <a:off x="9142446" y="1150923"/>
            <a:ext cx="228755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//test the connectivity 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adb</a:t>
            </a:r>
            <a:r>
              <a:rPr lang="en-US" sz="1400" dirty="0">
                <a:solidFill>
                  <a:srgbClr val="C00000"/>
                </a:solidFill>
              </a:rPr>
              <a:t> devices</a:t>
            </a:r>
          </a:p>
          <a:p>
            <a:r>
              <a:rPr lang="en-US" sz="1400" dirty="0"/>
              <a:t>//get into recovery mode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adb</a:t>
            </a:r>
            <a:r>
              <a:rPr lang="en-US" sz="1400" dirty="0">
                <a:solidFill>
                  <a:srgbClr val="C00000"/>
                </a:solidFill>
              </a:rPr>
              <a:t> reboot recovery</a:t>
            </a:r>
          </a:p>
          <a:p>
            <a:r>
              <a:rPr lang="en-US" sz="1400" dirty="0"/>
              <a:t>//get into </a:t>
            </a:r>
            <a:r>
              <a:rPr lang="en-US" sz="1400" dirty="0" err="1"/>
              <a:t>fastboot</a:t>
            </a:r>
            <a:r>
              <a:rPr lang="en-US" sz="1400" dirty="0"/>
              <a:t> mode</a:t>
            </a:r>
          </a:p>
          <a:p>
            <a:r>
              <a:rPr lang="en-US" sz="1400" dirty="0" err="1">
                <a:solidFill>
                  <a:srgbClr val="C00000"/>
                </a:solidFill>
              </a:rPr>
              <a:t>adb</a:t>
            </a:r>
            <a:r>
              <a:rPr lang="en-US" sz="1400" dirty="0">
                <a:solidFill>
                  <a:srgbClr val="C00000"/>
                </a:solidFill>
              </a:rPr>
              <a:t> reboot-bootloader</a:t>
            </a:r>
          </a:p>
        </p:txBody>
      </p:sp>
    </p:spTree>
    <p:extLst>
      <p:ext uri="{BB962C8B-B14F-4D97-AF65-F5344CB8AC3E}">
        <p14:creationId xmlns:p14="http://schemas.microsoft.com/office/powerpoint/2010/main" val="4123137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75F-C7B5-4C4A-B4BD-FF945602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Customize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913B-E4DE-4F02-8ADC-BD7B9373C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400"/>
              <a:t>Problems of stock recovery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limited functions, can not install third-party ROMs</a:t>
            </a:r>
          </a:p>
          <a:p>
            <a:pPr>
              <a:lnSpc>
                <a:spcPct val="90000"/>
              </a:lnSpc>
            </a:pPr>
            <a:r>
              <a:rPr lang="en-GB" sz="1400"/>
              <a:t>A custom recovery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is a third-party recovery software. </a:t>
            </a:r>
          </a:p>
          <a:p>
            <a:pPr>
              <a:lnSpc>
                <a:spcPct val="90000"/>
              </a:lnSpc>
            </a:pPr>
            <a:r>
              <a:rPr lang="en-GB" sz="1400"/>
              <a:t>Flashing custom recovery software to your device means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replaces the stock recovery with a third-party, customized recovery environment</a:t>
            </a:r>
          </a:p>
          <a:p>
            <a:pPr>
              <a:lnSpc>
                <a:spcPct val="90000"/>
              </a:lnSpc>
            </a:pPr>
            <a:r>
              <a:rPr lang="en-US" sz="1400"/>
              <a:t>Popular Customize Recovery software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Team Win Recovery Project (TWRP)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57FC897-F0DE-46BE-B3FC-7DC6E7AEE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077" y="632145"/>
            <a:ext cx="2862662" cy="50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4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4EDF1-C5E6-4E9B-AF85-75DB9A77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GB" dirty="0"/>
              <a:t>What is Team Win Recovery Project (TWRP)?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3F2E-5A72-4E45-95F0-3FDAE2798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TWRP is an open-source </a:t>
            </a:r>
            <a:r>
              <a:rPr lang="en-US" dirty="0"/>
              <a:t>Customize Recovery </a:t>
            </a:r>
            <a:r>
              <a:rPr lang="en-GB" dirty="0"/>
              <a:t>project. 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allows users to install third-party firmware (similar custom BIOS) 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can back up the current system which are functions often unsupported by stock recovery images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provides a touchscreen-enabled interface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 dirty="0"/>
              <a:t>Often installed before flashing, installing, or rooting Android devices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Some custom ROMs come with TWRP as the default recovery image.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 dirty="0"/>
              <a:t>Install TWRP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downloading a version made specifically for the device, and then 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using a tool such as </a:t>
            </a:r>
            <a:r>
              <a:rPr lang="en-GB" i="1" err="1"/>
              <a:t>fastboot</a:t>
            </a:r>
            <a:r>
              <a:rPr lang="en-GB" dirty="0"/>
              <a:t>, </a:t>
            </a:r>
            <a:r>
              <a:rPr lang="en-GB" i="1"/>
              <a:t>Odin</a:t>
            </a:r>
            <a:r>
              <a:rPr lang="en-GB" dirty="0"/>
              <a:t>. </a:t>
            </a: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0617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obile device with apps">
            <a:extLst>
              <a:ext uri="{FF2B5EF4-FFF2-40B4-BE49-F238E27FC236}">
                <a16:creationId xmlns:a16="http://schemas.microsoft.com/office/drawing/2014/main" id="{8FA80356-D98A-EE4D-0B5A-34BBCFBE5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2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F3922-086E-4BEA-A543-EA3D73F1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Android boot to </a:t>
            </a:r>
            <a:r>
              <a:rPr lang="en-US" i="1" err="1"/>
              <a:t>Fastboot</a:t>
            </a:r>
            <a:r>
              <a:rPr lang="en-US" i="1"/>
              <a:t> </a:t>
            </a:r>
            <a:r>
              <a:rPr lang="en-US" dirty="0"/>
              <a:t>mode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EF86-2B99-4F07-B15D-CAF252D6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300" err="1"/>
              <a:t>Fastboot</a:t>
            </a:r>
            <a:r>
              <a:rPr lang="en-GB" sz="1300"/>
              <a:t> is a program you can run on a computer to communicate with it. </a:t>
            </a:r>
          </a:p>
          <a:p>
            <a:pPr lvl="1">
              <a:lnSpc>
                <a:spcPct val="90000"/>
              </a:lnSpc>
            </a:pPr>
            <a:r>
              <a:rPr lang="en-GB" sz="1300"/>
              <a:t>used to manipulate the flash partitions of the Android developer phone</a:t>
            </a:r>
          </a:p>
          <a:p>
            <a:pPr lvl="1">
              <a:lnSpc>
                <a:spcPct val="90000"/>
              </a:lnSpc>
            </a:pPr>
            <a:r>
              <a:rPr lang="en-GB" sz="1300"/>
              <a:t>can unlock bootloaders</a:t>
            </a:r>
          </a:p>
          <a:p>
            <a:pPr lvl="1">
              <a:lnSpc>
                <a:spcPct val="90000"/>
              </a:lnSpc>
            </a:pPr>
            <a:r>
              <a:rPr lang="en-GB" sz="1300"/>
              <a:t>can boot the phone using a kernel image or root filesystem image which reside on the host machine rather than in the phone flash.</a:t>
            </a:r>
          </a:p>
          <a:p>
            <a:pPr>
              <a:lnSpc>
                <a:spcPct val="90000"/>
              </a:lnSpc>
            </a:pPr>
            <a:r>
              <a:rPr lang="en-GB" sz="1300" err="1"/>
              <a:t>Fastboot</a:t>
            </a:r>
            <a:r>
              <a:rPr lang="en-GB" sz="1300"/>
              <a:t> is three different things with the same name</a:t>
            </a:r>
          </a:p>
          <a:p>
            <a:pPr lvl="1">
              <a:lnSpc>
                <a:spcPct val="90000"/>
              </a:lnSpc>
            </a:pPr>
            <a:r>
              <a:rPr lang="en-GB" sz="1300"/>
              <a:t>A protocol for communication between your phone hardware and a computer, </a:t>
            </a:r>
          </a:p>
          <a:p>
            <a:pPr lvl="1">
              <a:lnSpc>
                <a:spcPct val="90000"/>
              </a:lnSpc>
            </a:pPr>
            <a:r>
              <a:rPr lang="en-GB" sz="1300"/>
              <a:t>software that runs on the phone when in </a:t>
            </a:r>
            <a:r>
              <a:rPr lang="en-GB" sz="1300" err="1"/>
              <a:t>fastboot</a:t>
            </a:r>
            <a:r>
              <a:rPr lang="en-GB" sz="1300"/>
              <a:t> mode, and </a:t>
            </a:r>
          </a:p>
          <a:p>
            <a:pPr lvl="1">
              <a:lnSpc>
                <a:spcPct val="90000"/>
              </a:lnSpc>
            </a:pPr>
            <a:r>
              <a:rPr lang="en-GB" sz="1300"/>
              <a:t>the executable file on the computer you use to make them talk to each other.</a:t>
            </a:r>
            <a:endParaRPr lang="en-US" sz="13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7886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EB3D-43AB-4F6D-8354-D1F8B9472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i="1"/>
              <a:t>Odin  </a:t>
            </a:r>
            <a:r>
              <a:rPr lang="en-US" i="1" dirty="0"/>
              <a:t>(firmware flashing software)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FBD42-3F9D-4AED-8622-6EBD41E4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Odin is a utility software developed and used by Samsung internally.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 dirty="0"/>
              <a:t>Key features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Flash Stock ROM 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Flash Custom ROM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Flash Recovery File (TWRP)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Flash Kernels ( .tar/.zip/.</a:t>
            </a:r>
            <a:r>
              <a:rPr lang="en-GB" dirty="0" err="1"/>
              <a:t>img</a:t>
            </a:r>
            <a:r>
              <a:rPr lang="en-GB" dirty="0"/>
              <a:t>)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Flash Root Package (MD5 and .tar files) </a:t>
            </a:r>
            <a:endParaRPr lang="en-US"/>
          </a:p>
        </p:txBody>
      </p:sp>
      <p:pic>
        <p:nvPicPr>
          <p:cNvPr id="10242" name="Picture 2" descr="samsung odin download">
            <a:extLst>
              <a:ext uri="{FF2B5EF4-FFF2-40B4-BE49-F238E27FC236}">
                <a16:creationId xmlns:a16="http://schemas.microsoft.com/office/drawing/2014/main" id="{64F49D4C-FA94-467B-9239-A56B3C441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" b="2"/>
          <a:stretch/>
        </p:blipFill>
        <p:spPr bwMode="auto">
          <a:xfrm>
            <a:off x="677334" y="2159331"/>
            <a:ext cx="5423429" cy="38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43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9C0B2-58A3-40E0-A365-EE4CB5500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Using adb,  Fastboot, and Magisk</a:t>
            </a:r>
          </a:p>
          <a:p>
            <a:pPr algn="r"/>
            <a:r>
              <a:rPr lang="en-US" sz="1800"/>
              <a:t>https://www.youtube.com/watch?v=sPvnmgon89U</a:t>
            </a:r>
          </a:p>
          <a:p>
            <a:pPr algn="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C8732C-8D9F-459A-AA58-BE39B375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Steps to root Android</a:t>
            </a:r>
          </a:p>
        </p:txBody>
      </p:sp>
    </p:spTree>
    <p:extLst>
      <p:ext uri="{BB962C8B-B14F-4D97-AF65-F5344CB8AC3E}">
        <p14:creationId xmlns:p14="http://schemas.microsoft.com/office/powerpoint/2010/main" val="1009992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844E2-19F3-4B6C-98F3-EFF66E48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Four Steps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E60F4C1-48E1-CBB9-939A-D95848F4B2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35380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19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Growing plant">
            <a:extLst>
              <a:ext uri="{FF2B5EF4-FFF2-40B4-BE49-F238E27FC236}">
                <a16:creationId xmlns:a16="http://schemas.microsoft.com/office/drawing/2014/main" id="{A1055580-934E-BEBF-BAC8-78535B4C5B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0114" r="11117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4C9080-0EAF-46F8-9849-8E00B7256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1678666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Rooting concept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038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F846-AA5E-41B1-A323-18C59564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What is OEM unlocking?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93836C5-9D95-945C-B505-2BD2839CF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08104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9948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77B-DB44-4B76-AF2F-2416DBE8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Enable OEM unlocking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032F4-D351-4323-9E40-EB88EE57A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4" y="2159331"/>
            <a:ext cx="5283289" cy="30246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5A5B-653C-4393-B4B2-C8D4F134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r>
              <a:rPr lang="en-GB" sz="1500" b="1"/>
              <a:t>Settings &gt; System&gt; About phone </a:t>
            </a:r>
            <a:r>
              <a:rPr lang="en-GB" sz="1500"/>
              <a:t>and tapping on </a:t>
            </a:r>
            <a:r>
              <a:rPr lang="en-GB" sz="1500" b="1"/>
              <a:t>Build number </a:t>
            </a:r>
            <a:r>
              <a:rPr lang="en-GB" sz="1500"/>
              <a:t>seven times.</a:t>
            </a:r>
          </a:p>
          <a:p>
            <a:r>
              <a:rPr lang="en-GB" sz="1500" b="1"/>
              <a:t>Settings &gt; System&gt; Developer options</a:t>
            </a:r>
            <a:r>
              <a:rPr lang="en-GB" sz="1500"/>
              <a:t>, check the box next to </a:t>
            </a:r>
            <a:r>
              <a:rPr lang="en-GB" sz="1500" b="1"/>
              <a:t>USB debugging </a:t>
            </a:r>
            <a:r>
              <a:rPr lang="en-GB" sz="1500"/>
              <a:t>and</a:t>
            </a:r>
            <a:r>
              <a:rPr lang="en-GB" sz="1500" b="1"/>
              <a:t> </a:t>
            </a:r>
            <a:r>
              <a:rPr lang="en-US" sz="1500" b="1"/>
              <a:t>OEM Unlocking</a:t>
            </a:r>
            <a:endParaRPr lang="en-GB" sz="1500" b="1"/>
          </a:p>
        </p:txBody>
      </p:sp>
    </p:spTree>
    <p:extLst>
      <p:ext uri="{BB962C8B-B14F-4D97-AF65-F5344CB8AC3E}">
        <p14:creationId xmlns:p14="http://schemas.microsoft.com/office/powerpoint/2010/main" val="273137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lluminated server room panel">
            <a:extLst>
              <a:ext uri="{FF2B5EF4-FFF2-40B4-BE49-F238E27FC236}">
                <a16:creationId xmlns:a16="http://schemas.microsoft.com/office/drawing/2014/main" id="{D1C801F0-4674-9F7E-8CB9-9A0776491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0" r="1481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0DA16-EC0F-4CC0-B1D5-9921153A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Prepare unlock the bootloader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6988-6B9A-4F61-852F-CCA1CBBCE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dirty="0"/>
              <a:t>What is ADB and </a:t>
            </a:r>
            <a:r>
              <a:rPr lang="en-US" dirty="0" err="1"/>
              <a:t>Fastboot</a:t>
            </a:r>
            <a:r>
              <a:rPr lang="en-US" dirty="0"/>
              <a:t>?</a:t>
            </a:r>
          </a:p>
          <a:p>
            <a:r>
              <a:rPr lang="en-US" dirty="0"/>
              <a:t>Download Required Software</a:t>
            </a:r>
          </a:p>
          <a:p>
            <a:r>
              <a:rPr lang="en-US" dirty="0"/>
              <a:t>Install software</a:t>
            </a:r>
          </a:p>
          <a:p>
            <a:r>
              <a:rPr lang="en-US" dirty="0"/>
              <a:t>Connect to device</a:t>
            </a:r>
          </a:p>
          <a:p>
            <a:r>
              <a:rPr lang="en-US" dirty="0"/>
              <a:t>Boot to </a:t>
            </a:r>
            <a:r>
              <a:rPr lang="en-US" dirty="0" err="1"/>
              <a:t>Fastboot</a:t>
            </a:r>
            <a:r>
              <a:rPr lang="en-US" dirty="0"/>
              <a:t> mode</a:t>
            </a:r>
          </a:p>
          <a:p>
            <a:r>
              <a:rPr lang="en-US"/>
              <a:t>Unlock the bootloader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2134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C7ED-14EC-40A9-8AF0-C6E1B2A62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5431762"/>
          </a:xfrm>
        </p:spPr>
        <p:txBody>
          <a:bodyPr anchor="ctr">
            <a:normAutofit/>
          </a:bodyPr>
          <a:lstStyle/>
          <a:p>
            <a:r>
              <a:rPr lang="en-US" dirty="0"/>
              <a:t>What is ADB and </a:t>
            </a:r>
            <a:r>
              <a:rPr lang="en-US" dirty="0" err="1"/>
              <a:t>Fastboot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6D3DD-E9EC-4F6D-83F4-2A421439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889" y="609602"/>
            <a:ext cx="5424112" cy="320833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400"/>
              <a:t>ADB and </a:t>
            </a:r>
            <a:r>
              <a:rPr lang="en-GB" sz="1400" err="1"/>
              <a:t>Fastboot</a:t>
            </a:r>
            <a:r>
              <a:rPr lang="en-GB" sz="1400"/>
              <a:t> are utilities that unlock access to the Android system while your phone is connected to a desktop computer via a USB cable. </a:t>
            </a:r>
          </a:p>
          <a:p>
            <a:pPr>
              <a:lnSpc>
                <a:spcPct val="90000"/>
              </a:lnSpc>
            </a:pPr>
            <a:r>
              <a:rPr lang="en-GB" sz="1400"/>
              <a:t>Normally use ADB when Android is running. 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It enables you to access system folders, or tweak hidden settings, which are otherwise off-limits to users. 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can copy system files to and from the device using ADB, and there's also a sideload function that can be used to install system updates.</a:t>
            </a:r>
          </a:p>
          <a:p>
            <a:pPr>
              <a:lnSpc>
                <a:spcPct val="90000"/>
              </a:lnSpc>
            </a:pPr>
            <a:r>
              <a:rPr lang="en-GB" sz="1400" err="1"/>
              <a:t>Fastboot</a:t>
            </a:r>
            <a:r>
              <a:rPr lang="en-GB" sz="1400"/>
              <a:t> works when Android device is booted into "</a:t>
            </a:r>
            <a:r>
              <a:rPr lang="en-GB" sz="1400" err="1"/>
              <a:t>Fastboot</a:t>
            </a:r>
            <a:r>
              <a:rPr lang="en-GB" sz="1400"/>
              <a:t> mode"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enables to access all device's partitions, include Android system, data partition, the boot partition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C1B7B-C4B8-4F64-BBC7-CBD8F836B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9" y="4048918"/>
            <a:ext cx="4660687" cy="19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32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077B-DB44-4B76-AF2F-2416DBE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Required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5A5B-653C-4393-B4B2-C8D4F1342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3248" cy="232649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Google USB Driver</a:t>
            </a:r>
            <a:endParaRPr lang="en-US" dirty="0"/>
          </a:p>
          <a:p>
            <a:r>
              <a:rPr lang="en-US" dirty="0">
                <a:hlinkClick r:id="rId3"/>
              </a:rPr>
              <a:t>SDK Platform Tools</a:t>
            </a:r>
            <a:endParaRPr lang="en-US" dirty="0"/>
          </a:p>
          <a:p>
            <a:pPr lvl="1"/>
            <a:r>
              <a:rPr lang="en-US" dirty="0"/>
              <a:t>ADB and </a:t>
            </a:r>
            <a:r>
              <a:rPr lang="en-US" dirty="0" err="1"/>
              <a:t>Fastboot</a:t>
            </a:r>
            <a:endParaRPr lang="en-US" dirty="0"/>
          </a:p>
          <a:p>
            <a:r>
              <a:rPr lang="en-GB" dirty="0">
                <a:hlinkClick r:id="rId4"/>
              </a:rPr>
              <a:t>Google Factory Image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74A81-5B07-4D80-81D2-F178303EE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448" y="1509713"/>
            <a:ext cx="4267570" cy="96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4A95C-BA73-4651-97A2-88A9AFC98C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1448" y="2700421"/>
            <a:ext cx="5090601" cy="998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16155D-F02A-49E9-B6CB-85A13C1736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1448" y="4019159"/>
            <a:ext cx="6508044" cy="106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8AD66-599D-404C-9C42-1AAB5948FE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8371" y="3877233"/>
            <a:ext cx="2117767" cy="287841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2836DC8-9E38-4F42-9630-B764710C4C73}"/>
              </a:ext>
            </a:extLst>
          </p:cNvPr>
          <p:cNvCxnSpPr>
            <a:stCxn id="11" idx="1"/>
            <a:endCxn id="13" idx="3"/>
          </p:cNvCxnSpPr>
          <p:nvPr/>
        </p:nvCxnSpPr>
        <p:spPr>
          <a:xfrm flipH="1">
            <a:off x="4096138" y="4552605"/>
            <a:ext cx="1065310" cy="763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BD2AC6-483D-4861-9C09-08EFC5C430CD}"/>
              </a:ext>
            </a:extLst>
          </p:cNvPr>
          <p:cNvSpPr txBox="1"/>
          <p:nvPr/>
        </p:nvSpPr>
        <p:spPr>
          <a:xfrm>
            <a:off x="4288612" y="5347590"/>
            <a:ext cx="61740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30303"/>
                </a:solidFill>
                <a:effectLst/>
                <a:latin typeface="Roboto"/>
              </a:rPr>
              <a:t>Check Android build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B40BA-4AD4-4323-A621-9A824844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Install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0472-E739-4253-9D06-6D258162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r>
              <a:rPr lang="en-GB" dirty="0"/>
              <a:t>Install Google USB Drivers</a:t>
            </a:r>
          </a:p>
          <a:p>
            <a:r>
              <a:rPr lang="en-GB" dirty="0"/>
              <a:t>Extract SDK Platform Tools</a:t>
            </a:r>
          </a:p>
          <a:p>
            <a:r>
              <a:rPr lang="en-GB" dirty="0"/>
              <a:t>Open </a:t>
            </a:r>
            <a:r>
              <a:rPr lang="en-GB" i="1" err="1"/>
              <a:t>cmd</a:t>
            </a:r>
            <a:r>
              <a:rPr lang="en-GB" dirty="0"/>
              <a:t> in platform-tools folder</a:t>
            </a:r>
          </a:p>
          <a:p>
            <a:r>
              <a:rPr lang="en-GB" dirty="0"/>
              <a:t>Extract </a:t>
            </a:r>
            <a:r>
              <a:rPr lang="en-GB" i="1" err="1"/>
              <a:t>boot.img</a:t>
            </a:r>
            <a:r>
              <a:rPr lang="en-GB" i="1"/>
              <a:t> </a:t>
            </a:r>
            <a:r>
              <a:rPr lang="en-GB" dirty="0"/>
              <a:t>from Factory Image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9ABFA-2D52-4862-B50E-A471D4B4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487" y="2159331"/>
            <a:ext cx="4144288" cy="375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86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44ADCFD-FAC1-47BC-B13E-F7276E8D6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16" y="1504656"/>
            <a:ext cx="8528574" cy="48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004295-F478-4715-AA2D-FBF83AA55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46" y="99000"/>
            <a:ext cx="5257801" cy="10393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0498EC-5970-4661-BF41-8D4BE737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device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87D54-6EC1-40A7-BAF3-282032A29C29}"/>
              </a:ext>
            </a:extLst>
          </p:cNvPr>
          <p:cNvSpPr txBox="1"/>
          <p:nvPr/>
        </p:nvSpPr>
        <p:spPr>
          <a:xfrm>
            <a:off x="10269996" y="78261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DC5077-107E-4034-912C-7E9B5B217A36}"/>
              </a:ext>
            </a:extLst>
          </p:cNvPr>
          <p:cNvSpPr txBox="1"/>
          <p:nvPr/>
        </p:nvSpPr>
        <p:spPr>
          <a:xfrm>
            <a:off x="1272565" y="3480409"/>
            <a:ext cx="10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24807361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D871-3649-49C7-AC4E-024D63AF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Boot the phone into the bootloader/</a:t>
            </a:r>
            <a:r>
              <a:rPr lang="en-GB" dirty="0" err="1"/>
              <a:t>fastboot</a:t>
            </a:r>
            <a:r>
              <a:rPr lang="en-GB" dirty="0"/>
              <a:t> using command </a:t>
            </a:r>
            <a:r>
              <a:rPr lang="en-GB" b="1" dirty="0" err="1">
                <a:solidFill>
                  <a:srgbClr val="C00000"/>
                </a:solidFill>
              </a:rPr>
              <a:t>adb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reboot bootloader </a:t>
            </a:r>
          </a:p>
        </p:txBody>
      </p:sp>
      <p:pic>
        <p:nvPicPr>
          <p:cNvPr id="7170" name="Picture 2" descr="Google Pixel 3 fastboot menu">
            <a:extLst>
              <a:ext uri="{FF2B5EF4-FFF2-40B4-BE49-F238E27FC236}">
                <a16:creationId xmlns:a16="http://schemas.microsoft.com/office/drawing/2014/main" id="{9366ADE5-FF03-435C-BE81-C0725B0C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1" y="2073445"/>
            <a:ext cx="7199641" cy="40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7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7507-0422-451E-A98C-A2A18A2C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/>
              <a:t> Alternative (manual boot to </a:t>
            </a:r>
            <a:r>
              <a:rPr lang="en-GB" dirty="0" err="1"/>
              <a:t>fastboot</a:t>
            </a:r>
            <a:r>
              <a:rPr lang="en-GB" dirty="0"/>
              <a:t> 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566F-F859-4E84-BF61-D9B2952F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220430" cy="3880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restart device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when the screen freezes or turns black </a:t>
            </a:r>
          </a:p>
          <a:p>
            <a:pPr lvl="1"/>
            <a:r>
              <a:rPr lang="en-GB" dirty="0"/>
              <a:t>hold the volume down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25EAB3-D42C-4015-8134-4AAA2D3586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94" r="-1" b="-1"/>
          <a:stretch/>
        </p:blipFill>
        <p:spPr>
          <a:xfrm>
            <a:off x="6127951" y="2159000"/>
            <a:ext cx="3145536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42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CDE4-4726-482D-87BD-E4307BAA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Unlock the bootloader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6" name="Picture 4" descr="Fastboot screen showing the Pixel 3 bootloader unlocked">
            <a:extLst>
              <a:ext uri="{FF2B5EF4-FFF2-40B4-BE49-F238E27FC236}">
                <a16:creationId xmlns:a16="http://schemas.microsoft.com/office/drawing/2014/main" id="{05247B96-14E3-49D7-9CD8-EE6B3B60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4117345"/>
            <a:ext cx="3907145" cy="22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B8534-A810-4D15-8A85-ACB6F6E1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46441"/>
            <a:ext cx="5103125" cy="2200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4101A7-E9B1-40E8-859A-8FDB930CD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29" y="1378298"/>
            <a:ext cx="3502089" cy="23961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858932-F0FA-4ECE-B703-34989C380B4A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5941325" y="2576381"/>
            <a:ext cx="894904" cy="1270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AE07EB-EE9E-4F6A-BEDD-7291353A4E0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8587274" y="3774464"/>
            <a:ext cx="0" cy="342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49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roid-rooting">
            <a:extLst>
              <a:ext uri="{FF2B5EF4-FFF2-40B4-BE49-F238E27FC236}">
                <a16:creationId xmlns:a16="http://schemas.microsoft.com/office/drawing/2014/main" id="{892FF10D-206D-4E05-96FC-EA00FFEF43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1" b="1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21C223-202A-4788-9E9E-D5AB95AB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What is Android rooting?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803A7-3EEA-4A7C-B0A9-04344CB5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000"/>
              <a:t>Android OS uses Linux permissions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file ownership and  root vs. normal users </a:t>
            </a:r>
          </a:p>
          <a:p>
            <a:pPr>
              <a:lnSpc>
                <a:spcPct val="90000"/>
              </a:lnSpc>
            </a:pPr>
            <a:r>
              <a:rPr lang="en-GB" sz="1000"/>
              <a:t>Android OS users by default have normal user accounts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remove a standard Linux function, e.g., </a:t>
            </a:r>
            <a:r>
              <a:rPr lang="en-US" sz="1000" b="0" i="1">
                <a:effectLst/>
                <a:latin typeface="Helvetica Neue"/>
              </a:rPr>
              <a:t>rm -rf , </a:t>
            </a:r>
            <a:r>
              <a:rPr lang="en-US" sz="1000" b="0" i="1" err="1">
                <a:effectLst/>
                <a:latin typeface="Helvetica Neue"/>
              </a:rPr>
              <a:t>su</a:t>
            </a:r>
            <a:r>
              <a:rPr lang="en-US" sz="1000" b="0" i="1">
                <a:effectLst/>
                <a:latin typeface="Helvetica Neue"/>
              </a:rPr>
              <a:t> </a:t>
            </a:r>
            <a:r>
              <a:rPr lang="en-US" sz="1000"/>
              <a:t>(switch user)</a:t>
            </a:r>
            <a:endParaRPr lang="en-GB" sz="1000"/>
          </a:p>
          <a:p>
            <a:pPr lvl="1">
              <a:lnSpc>
                <a:spcPct val="90000"/>
              </a:lnSpc>
            </a:pPr>
            <a:r>
              <a:rPr lang="en-GB" sz="1000"/>
              <a:t>can’t uninstall system applications 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can’t install low-level system binaries 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can’t revoke permissions installed apps require</a:t>
            </a:r>
          </a:p>
          <a:p>
            <a:pPr>
              <a:lnSpc>
                <a:spcPct val="90000"/>
              </a:lnSpc>
            </a:pPr>
            <a:r>
              <a:rPr lang="en-GB" sz="1000"/>
              <a:t>Rooting is the process of gaining “root access” to a device. 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gaining superuser privilege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adding a standard Linux function that was removed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the same as the Administrator user on Windows. </a:t>
            </a:r>
          </a:p>
          <a:p>
            <a:pPr lvl="1">
              <a:lnSpc>
                <a:spcPct val="90000"/>
              </a:lnSpc>
            </a:pPr>
            <a:r>
              <a:rPr lang="en-GB" sz="1000"/>
              <a:t>after rooting, you can grant specific applications to do almost anything</a:t>
            </a:r>
          </a:p>
        </p:txBody>
      </p: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7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1993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B0AF6-CEF7-4B52-A93E-4FE6197F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Reboot using </a:t>
            </a:r>
            <a:r>
              <a:rPr lang="en-US" b="1" err="1"/>
              <a:t>fastboot</a:t>
            </a:r>
            <a:r>
              <a:rPr lang="en-US" b="1"/>
              <a:t> reboot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405617B-F64E-3BE7-DF83-9F44F37D1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10475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5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116DA-BF20-4C71-ADBE-E068A4387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52" r="1" b="17947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4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fferent coloured organisers">
            <a:extLst>
              <a:ext uri="{FF2B5EF4-FFF2-40B4-BE49-F238E27FC236}">
                <a16:creationId xmlns:a16="http://schemas.microsoft.com/office/drawing/2014/main" id="{B112FB03-28B1-C8A3-E432-CB4F05616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0" r="1500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41CE1-ED6B-4E88-82DC-8A2ED498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/>
              <a:t>Things You Can Do With ADB and </a:t>
            </a:r>
            <a:r>
              <a:rPr lang="en-GB" sz="2800" err="1"/>
              <a:t>Fastboot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B0C55-175E-44FD-A214-CFB854B98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100" b="1" i="0" err="1">
                <a:effectLst/>
                <a:latin typeface="Inter"/>
              </a:rPr>
              <a:t>adb</a:t>
            </a:r>
            <a:r>
              <a:rPr lang="en-GB" sz="1100" b="1" i="0">
                <a:effectLst/>
                <a:latin typeface="Inter"/>
              </a:rPr>
              <a:t> pull [path to file] [path to folder]</a:t>
            </a:r>
            <a:r>
              <a:rPr lang="en-GB" sz="1100" b="0" i="0">
                <a:effectLst/>
                <a:latin typeface="Inter"/>
              </a:rPr>
              <a:t> This copies a file stored anywhere on your phone, and saves it to a specified folder on your computer.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100" b="1" i="0" err="1">
                <a:effectLst/>
                <a:latin typeface="Inter"/>
              </a:rPr>
              <a:t>adb</a:t>
            </a:r>
            <a:r>
              <a:rPr lang="en-GB" sz="1100" b="1" i="0">
                <a:effectLst/>
                <a:latin typeface="Inter"/>
              </a:rPr>
              <a:t> push [path to file] [path to folder]</a:t>
            </a:r>
            <a:r>
              <a:rPr lang="en-GB" sz="1100" b="0" i="0">
                <a:effectLst/>
                <a:latin typeface="Inter"/>
              </a:rPr>
              <a:t> The opposite of pull; send a file </a:t>
            </a:r>
            <a:r>
              <a:rPr lang="en-GB" sz="1100" b="0" i="1">
                <a:effectLst/>
                <a:latin typeface="Inter"/>
              </a:rPr>
              <a:t>(</a:t>
            </a:r>
            <a:r>
              <a:rPr lang="en-GB" sz="1100" b="0" i="1" err="1">
                <a:effectLst/>
                <a:latin typeface="Inter"/>
              </a:rPr>
              <a:t>boot.img</a:t>
            </a:r>
            <a:r>
              <a:rPr lang="en-GB" sz="1100" b="0" i="1">
                <a:effectLst/>
                <a:latin typeface="Inter"/>
              </a:rPr>
              <a:t>) </a:t>
            </a:r>
            <a:r>
              <a:rPr lang="en-GB" sz="1100" b="0" i="0">
                <a:effectLst/>
                <a:latin typeface="Inter"/>
              </a:rPr>
              <a:t>from your desktop to your phone.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100" b="1" i="0" err="1">
                <a:effectLst/>
                <a:latin typeface="Inter"/>
              </a:rPr>
              <a:t>adb</a:t>
            </a:r>
            <a:r>
              <a:rPr lang="en-GB" sz="1100" b="1" i="0">
                <a:effectLst/>
                <a:latin typeface="Inter"/>
              </a:rPr>
              <a:t> install [path to file]</a:t>
            </a:r>
            <a:r>
              <a:rPr lang="en-GB" sz="1100" b="0" i="0">
                <a:effectLst/>
                <a:latin typeface="Inter"/>
              </a:rPr>
              <a:t> Installs an APK app on your phone. This is of most use to app developers.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100" b="1" i="0" err="1">
                <a:effectLst/>
                <a:latin typeface="Inter"/>
              </a:rPr>
              <a:t>adb</a:t>
            </a:r>
            <a:r>
              <a:rPr lang="en-GB" sz="1100" b="1" i="0">
                <a:effectLst/>
                <a:latin typeface="Inter"/>
              </a:rPr>
              <a:t> uninstall [package name]</a:t>
            </a:r>
            <a:r>
              <a:rPr lang="en-GB" sz="1100" b="0" i="0">
                <a:effectLst/>
                <a:latin typeface="Inter"/>
              </a:rPr>
              <a:t> Uninstalls an app. You need to enter the full package name—usually something along the lines of </a:t>
            </a:r>
            <a:r>
              <a:rPr lang="en-GB" sz="1100" b="0" i="0" err="1">
                <a:effectLst/>
                <a:latin typeface="Inter"/>
              </a:rPr>
              <a:t>com.devname.appname</a:t>
            </a:r>
            <a:r>
              <a:rPr lang="en-GB" sz="1100" b="0" i="0">
                <a:effectLst/>
                <a:latin typeface="Inter"/>
              </a:rPr>
              <a:t>—instead of the common app name.</a:t>
            </a:r>
          </a:p>
          <a:p>
            <a:pPr>
              <a:lnSpc>
                <a:spcPct val="90000"/>
              </a:lnSpc>
            </a:pPr>
            <a:r>
              <a:rPr lang="en-GB" sz="1100" b="1" i="0" err="1">
                <a:effectLst/>
                <a:latin typeface="Inter"/>
              </a:rPr>
              <a:t>adb</a:t>
            </a:r>
            <a:r>
              <a:rPr lang="en-GB" sz="1100" b="1" i="0">
                <a:effectLst/>
                <a:latin typeface="Inter"/>
              </a:rPr>
              <a:t> sideload [path to update.zip]</a:t>
            </a:r>
            <a:r>
              <a:rPr lang="en-GB" sz="1100" b="0" i="0">
                <a:effectLst/>
                <a:latin typeface="Inter"/>
              </a:rPr>
              <a:t> Sideloads an </a:t>
            </a:r>
            <a:r>
              <a:rPr lang="en-GB" sz="1100" b="1" i="0">
                <a:effectLst/>
                <a:latin typeface="Inter"/>
              </a:rPr>
              <a:t>update.zip</a:t>
            </a:r>
            <a:r>
              <a:rPr lang="en-GB" sz="1100" b="0" i="0">
                <a:effectLst/>
                <a:latin typeface="Inter"/>
              </a:rPr>
              <a:t> firmware update. This one runs via the custom recovery on your phone. Useful if you can't wait for an update to get pushed to your device.</a:t>
            </a:r>
          </a:p>
          <a:p>
            <a:pPr>
              <a:lnSpc>
                <a:spcPct val="90000"/>
              </a:lnSpc>
            </a:pPr>
            <a:endParaRPr lang="en-US" sz="11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873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F886D-B7D6-4BF7-9579-78DE5AE2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Things You Can Do With ADB and </a:t>
            </a:r>
            <a:r>
              <a:rPr lang="en-GB" dirty="0" err="1"/>
              <a:t>Fastboot</a:t>
            </a:r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6C48-3C06-46D2-B47A-D1CAF9FC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90"/>
            <a:ext cx="8470898" cy="3429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500" b="1" i="0" err="1">
                <a:effectLst/>
                <a:latin typeface="Inter"/>
              </a:rPr>
              <a:t>fastboot</a:t>
            </a:r>
            <a:r>
              <a:rPr lang="en-GB" sz="1500" b="1" i="0">
                <a:effectLst/>
                <a:latin typeface="Inter"/>
              </a:rPr>
              <a:t> </a:t>
            </a:r>
            <a:r>
              <a:rPr lang="en-GB" sz="1500" b="1" i="0" err="1">
                <a:effectLst/>
                <a:latin typeface="Inter"/>
              </a:rPr>
              <a:t>oem</a:t>
            </a:r>
            <a:r>
              <a:rPr lang="en-GB" sz="1500" b="1" i="0">
                <a:effectLst/>
                <a:latin typeface="Inter"/>
              </a:rPr>
              <a:t> unlock (lollipop-)</a:t>
            </a:r>
            <a:r>
              <a:rPr lang="en-GB" sz="1500" b="0" i="0">
                <a:effectLst/>
                <a:latin typeface="Inter"/>
              </a:rPr>
              <a:t> OR</a:t>
            </a:r>
            <a:r>
              <a:rPr lang="en-GB" sz="1500" b="1" i="0">
                <a:effectLst/>
                <a:latin typeface="Inter"/>
              </a:rPr>
              <a:t> </a:t>
            </a:r>
            <a:r>
              <a:rPr lang="en-GB" sz="1500" b="1" i="0" err="1">
                <a:effectLst/>
                <a:latin typeface="Inter"/>
              </a:rPr>
              <a:t>fastboot</a:t>
            </a:r>
            <a:r>
              <a:rPr lang="en-GB" sz="1500" b="1" i="0">
                <a:effectLst/>
                <a:latin typeface="Inter"/>
              </a:rPr>
              <a:t> flashing unlock</a:t>
            </a:r>
            <a:r>
              <a:rPr lang="en-GB" sz="1500" b="0" i="0">
                <a:effectLst/>
                <a:latin typeface="Inter"/>
              </a:rPr>
              <a:t> Which command you should use depends on which version of Android you're running. From Android 6 onwards you also need to enable OEM unlocking in Developer Options. Unlocking the bootloader this way wipes your phone completely.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500" b="1" i="0" err="1">
                <a:effectLst/>
                <a:latin typeface="Inter"/>
              </a:rPr>
              <a:t>fastboot</a:t>
            </a:r>
            <a:r>
              <a:rPr lang="en-GB" sz="1500" b="1" i="0">
                <a:effectLst/>
                <a:latin typeface="Inter"/>
              </a:rPr>
              <a:t> flash recovery [</a:t>
            </a:r>
            <a:r>
              <a:rPr lang="en-GB" sz="1500" b="1" i="0" err="1">
                <a:effectLst/>
                <a:latin typeface="Inter"/>
              </a:rPr>
              <a:t>filename.img</a:t>
            </a:r>
            <a:r>
              <a:rPr lang="en-GB" sz="1500" b="1" i="0">
                <a:effectLst/>
                <a:latin typeface="Inter"/>
              </a:rPr>
              <a:t>]</a:t>
            </a:r>
            <a:r>
              <a:rPr lang="en-GB" sz="1500" b="0" i="0">
                <a:effectLst/>
                <a:latin typeface="Inter"/>
              </a:rPr>
              <a:t> Installs a custom recovery, such as TWRP, on your device. For ease of use, we suggest changing the recovery filename to something easy—</a:t>
            </a:r>
            <a:r>
              <a:rPr lang="en-GB" sz="1500" b="1" i="0" err="1">
                <a:effectLst/>
                <a:latin typeface="Inter"/>
              </a:rPr>
              <a:t>twrp.img</a:t>
            </a:r>
            <a:r>
              <a:rPr lang="en-GB" sz="1500" b="0" i="0">
                <a:effectLst/>
                <a:latin typeface="Inter"/>
              </a:rPr>
              <a:t>, for instance—and moving it into the </a:t>
            </a:r>
            <a:r>
              <a:rPr lang="en-GB" sz="1500" b="1" i="0">
                <a:effectLst/>
                <a:latin typeface="Inter"/>
              </a:rPr>
              <a:t>platform-tools</a:t>
            </a:r>
            <a:r>
              <a:rPr lang="en-GB" sz="1500" b="0" i="0">
                <a:effectLst/>
                <a:latin typeface="Inter"/>
              </a:rPr>
              <a:t> folder.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500" b="1" i="0" err="1">
                <a:effectLst/>
                <a:latin typeface="Inter"/>
              </a:rPr>
              <a:t>fastboot</a:t>
            </a:r>
            <a:r>
              <a:rPr lang="en-GB" sz="1500" b="1" i="0">
                <a:effectLst/>
                <a:latin typeface="Inter"/>
              </a:rPr>
              <a:t> -w</a:t>
            </a:r>
            <a:r>
              <a:rPr lang="en-GB" sz="1500" b="0" i="0">
                <a:effectLst/>
                <a:latin typeface="Inter"/>
              </a:rPr>
              <a:t> Completely wipes your phone in preparation for flashing a custom ROM.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500" b="1" i="0" err="1">
                <a:effectLst/>
                <a:latin typeface="Inter"/>
              </a:rPr>
              <a:t>fastboot</a:t>
            </a:r>
            <a:r>
              <a:rPr lang="en-GB" sz="1500" b="1" i="0">
                <a:effectLst/>
                <a:latin typeface="Inter"/>
              </a:rPr>
              <a:t> update [path to rom.zip]</a:t>
            </a:r>
            <a:r>
              <a:rPr lang="en-GB" sz="1500" b="0" i="0">
                <a:effectLst/>
                <a:latin typeface="Inter"/>
              </a:rPr>
              <a:t> Flashes a custom ROM. A useful option if you haven't rooted your phone.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518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26B1-A3AB-4481-9493-E4F32066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Downloading </a:t>
            </a:r>
            <a:r>
              <a:rPr lang="en-US" dirty="0" err="1"/>
              <a:t>Magisk</a:t>
            </a:r>
            <a:r>
              <a:rPr lang="en-US" dirty="0"/>
              <a:t>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C8A3-5B01-48B8-B842-C416E1EB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r>
              <a:rPr lang="en-GB" dirty="0"/>
              <a:t>Prepare</a:t>
            </a:r>
          </a:p>
          <a:p>
            <a:pPr lvl="1"/>
            <a:r>
              <a:rPr lang="en-GB" dirty="0"/>
              <a:t>Enable Developer Options </a:t>
            </a:r>
          </a:p>
          <a:p>
            <a:pPr lvl="1"/>
            <a:r>
              <a:rPr lang="en-US" dirty="0"/>
              <a:t>Disable automatic system updates</a:t>
            </a:r>
          </a:p>
          <a:p>
            <a:pPr lvl="1"/>
            <a:r>
              <a:rPr lang="en-US" dirty="0"/>
              <a:t>Enable USB debugging</a:t>
            </a:r>
          </a:p>
          <a:p>
            <a:r>
              <a:rPr lang="en-US" dirty="0"/>
              <a:t>Download Canary version from Pixel 3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9E042-6778-46A0-A616-80F842DBB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" r="650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91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0D41-15C4-41E9-9400-0BF19773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 </a:t>
            </a:r>
            <a:r>
              <a:rPr lang="en-GB" i="1" dirty="0" err="1">
                <a:solidFill>
                  <a:srgbClr val="C00000"/>
                </a:solidFill>
              </a:rPr>
              <a:t>boot.img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to your phone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485EC-10D3-4584-932E-CFD9C294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03" y="1904310"/>
            <a:ext cx="4023709" cy="20347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45D088-04E4-4207-BF11-2C07AE415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1"/>
          <a:stretch/>
        </p:blipFill>
        <p:spPr bwMode="auto">
          <a:xfrm>
            <a:off x="6615711" y="1353978"/>
            <a:ext cx="4023710" cy="487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7AB85-0F14-4273-83F7-B4B4BFAA3A99}"/>
              </a:ext>
            </a:extLst>
          </p:cNvPr>
          <p:cNvCxnSpPr/>
          <p:nvPr/>
        </p:nvCxnSpPr>
        <p:spPr>
          <a:xfrm>
            <a:off x="5047413" y="2452563"/>
            <a:ext cx="1568298" cy="8630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8549A3-CF59-4471-95EF-28D4B90423D9}"/>
              </a:ext>
            </a:extLst>
          </p:cNvPr>
          <p:cNvCxnSpPr>
            <a:cxnSpLocks/>
          </p:cNvCxnSpPr>
          <p:nvPr/>
        </p:nvCxnSpPr>
        <p:spPr>
          <a:xfrm flipH="1">
            <a:off x="5047413" y="3309516"/>
            <a:ext cx="1568298" cy="1194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CC4D769-A09B-46E6-8FBA-CDE7B7D2F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50" y="4659980"/>
            <a:ext cx="5799323" cy="137934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0588BF-23A8-4BA3-A851-AF5B2A198D8F}"/>
              </a:ext>
            </a:extLst>
          </p:cNvPr>
          <p:cNvCxnSpPr>
            <a:cxnSpLocks/>
          </p:cNvCxnSpPr>
          <p:nvPr/>
        </p:nvCxnSpPr>
        <p:spPr>
          <a:xfrm>
            <a:off x="2841441" y="3939026"/>
            <a:ext cx="0" cy="716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763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5DE8C-ABE7-402D-A7B3-DB6E6E00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222281" cy="1320800"/>
          </a:xfrm>
        </p:spPr>
        <p:txBody>
          <a:bodyPr>
            <a:normAutofit/>
          </a:bodyPr>
          <a:lstStyle/>
          <a:p>
            <a:r>
              <a:rPr lang="en-GB" dirty="0"/>
              <a:t>Patch the stock </a:t>
            </a:r>
            <a:r>
              <a:rPr lang="en-GB" i="1" err="1"/>
              <a:t>boot.img</a:t>
            </a:r>
            <a:r>
              <a:rPr lang="en-GB" i="1"/>
              <a:t> </a:t>
            </a:r>
            <a:r>
              <a:rPr lang="en-GB" dirty="0"/>
              <a:t>with </a:t>
            </a:r>
            <a:r>
              <a:rPr lang="en-GB" dirty="0" err="1"/>
              <a:t>Magisk</a:t>
            </a:r>
            <a:endParaRPr lang="en-US" dirty="0"/>
          </a:p>
        </p:txBody>
      </p:sp>
      <p:sp>
        <p:nvSpPr>
          <p:cNvPr id="14" name="Isosceles Triangle 8">
            <a:extLst>
              <a:ext uri="{FF2B5EF4-FFF2-40B4-BE49-F238E27FC236}">
                <a16:creationId xmlns:a16="http://schemas.microsoft.com/office/drawing/2014/main" id="{82FCA8AA-470A-46EF-AC08-74C610468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98D709-29CE-4DE3-9E6F-A1D841610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01" y="2160589"/>
            <a:ext cx="5211607" cy="3880773"/>
          </a:xfrm>
        </p:spPr>
        <p:txBody>
          <a:bodyPr>
            <a:normAutofit/>
          </a:bodyPr>
          <a:lstStyle/>
          <a:p>
            <a:r>
              <a:rPr lang="en-US" dirty="0"/>
              <a:t>Open </a:t>
            </a:r>
            <a:r>
              <a:rPr lang="en-US" dirty="0" err="1"/>
              <a:t>Magisk</a:t>
            </a:r>
            <a:r>
              <a:rPr lang="en-US" dirty="0"/>
              <a:t> manager</a:t>
            </a:r>
          </a:p>
          <a:p>
            <a:r>
              <a:rPr lang="en-US" dirty="0"/>
              <a:t>Patch </a:t>
            </a:r>
            <a:r>
              <a:rPr lang="en-US" i="1" err="1"/>
              <a:t>boot.img</a:t>
            </a:r>
            <a:endParaRPr lang="en-US" i="1"/>
          </a:p>
          <a:p>
            <a:pPr lvl="1"/>
            <a:r>
              <a:rPr lang="en-US" dirty="0"/>
              <a:t>Flash </a:t>
            </a:r>
            <a:r>
              <a:rPr lang="en-US" dirty="0" err="1"/>
              <a:t>Magisk</a:t>
            </a:r>
            <a:r>
              <a:rPr lang="en-US" dirty="0"/>
              <a:t> onto </a:t>
            </a:r>
            <a:r>
              <a:rPr lang="en-US" i="1" err="1"/>
              <a:t>boot.img</a:t>
            </a:r>
            <a:r>
              <a:rPr lang="en-US" i="1"/>
              <a:t> </a:t>
            </a:r>
          </a:p>
          <a:p>
            <a:pPr lvl="1"/>
            <a:r>
              <a:rPr lang="en-US" dirty="0"/>
              <a:t>Save the new version of </a:t>
            </a:r>
            <a:r>
              <a:rPr lang="en-US" i="1" err="1"/>
              <a:t>boot.img</a:t>
            </a:r>
            <a:r>
              <a:rPr lang="en-US" i="1"/>
              <a:t> </a:t>
            </a:r>
            <a:r>
              <a:rPr lang="en-US" dirty="0"/>
              <a:t>to device download folder</a:t>
            </a:r>
          </a:p>
          <a:p>
            <a:pPr lvl="1"/>
            <a:r>
              <a:rPr lang="en-US" dirty="0"/>
              <a:t>Name of the new image to  </a:t>
            </a:r>
            <a:r>
              <a:rPr lang="en-US" i="1" err="1"/>
              <a:t>magisk_patched.img</a:t>
            </a:r>
            <a:endParaRPr lang="en-US" i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C8419-E987-4710-A2B7-A3C7FCD77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" r="21367" b="1"/>
          <a:stretch/>
        </p:blipFill>
        <p:spPr>
          <a:xfrm>
            <a:off x="6129405" y="609600"/>
            <a:ext cx="3144597" cy="260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AC3E8-62B1-4FF4-96FB-FC399DCD8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33" r="-1" b="13386"/>
          <a:stretch/>
        </p:blipFill>
        <p:spPr>
          <a:xfrm>
            <a:off x="6129405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27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562A0-9766-4754-9ADD-6E936CDA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Copy </a:t>
            </a:r>
            <a:r>
              <a:rPr lang="en-GB" i="1" dirty="0" err="1">
                <a:solidFill>
                  <a:srgbClr val="C00000"/>
                </a:solidFill>
              </a:rPr>
              <a:t>magisk_patched.img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dirty="0"/>
              <a:t>back to our PC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B44C3-AADD-4AEF-8049-B7D6A0626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28503"/>
            <a:ext cx="9035073" cy="149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2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36C6-DD05-4962-8A14-2D3E07F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Flash patched image to device boot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3A6DB-E794-4904-A7B3-8CA4C7BC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95" y="2415452"/>
            <a:ext cx="8551369" cy="1325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51F34-0F77-41DF-8F4A-4DA4325473E6}"/>
              </a:ext>
            </a:extLst>
          </p:cNvPr>
          <p:cNvSpPr txBox="1"/>
          <p:nvPr/>
        </p:nvSpPr>
        <p:spPr>
          <a:xfrm>
            <a:off x="899695" y="4019913"/>
            <a:ext cx="2748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you can boot normally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314C73-6B08-4532-B721-46BD1C6E2E42}"/>
              </a:ext>
            </a:extLst>
          </p:cNvPr>
          <p:cNvSpPr txBox="1"/>
          <p:nvPr/>
        </p:nvSpPr>
        <p:spPr>
          <a:xfrm>
            <a:off x="899695" y="2055511"/>
            <a:ext cx="404841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flash the patched image to boot partition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C67F1D-4627-4A57-8DC2-F6812A0A907F}"/>
              </a:ext>
            </a:extLst>
          </p:cNvPr>
          <p:cNvSpPr txBox="1"/>
          <p:nvPr/>
        </p:nvSpPr>
        <p:spPr>
          <a:xfrm>
            <a:off x="899695" y="4469338"/>
            <a:ext cx="862215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//changes in </a:t>
            </a:r>
            <a:r>
              <a:rPr lang="en-GB" dirty="0" err="1"/>
              <a:t>Magisk</a:t>
            </a:r>
            <a:r>
              <a:rPr lang="en-GB" dirty="0"/>
              <a:t> 22.0</a:t>
            </a:r>
          </a:p>
          <a:p>
            <a:r>
              <a:rPr lang="en-GB" dirty="0"/>
              <a:t>//</a:t>
            </a:r>
            <a:r>
              <a:rPr lang="en-GB" dirty="0" err="1"/>
              <a:t>Magisk</a:t>
            </a:r>
            <a:r>
              <a:rPr lang="en-GB" dirty="0"/>
              <a:t> “Manager” now add a short string of random characters to the end the patched </a:t>
            </a:r>
            <a:r>
              <a:rPr lang="en-GB" dirty="0" err="1"/>
              <a:t>imag</a:t>
            </a:r>
            <a:endParaRPr lang="en-GB" dirty="0"/>
          </a:p>
          <a:p>
            <a:r>
              <a:rPr lang="en-GB" dirty="0"/>
              <a:t>//The old command to pull with the original filename format:</a:t>
            </a:r>
          </a:p>
          <a:p>
            <a:r>
              <a:rPr lang="en-GB" dirty="0" err="1">
                <a:solidFill>
                  <a:srgbClr val="C00000"/>
                </a:solidFill>
              </a:rPr>
              <a:t>adb</a:t>
            </a:r>
            <a:r>
              <a:rPr lang="en-GB" dirty="0">
                <a:solidFill>
                  <a:srgbClr val="C00000"/>
                </a:solidFill>
              </a:rPr>
              <a:t> pull /</a:t>
            </a:r>
            <a:r>
              <a:rPr lang="en-GB" dirty="0" err="1">
                <a:solidFill>
                  <a:srgbClr val="C00000"/>
                </a:solidFill>
              </a:rPr>
              <a:t>sdcard</a:t>
            </a:r>
            <a:r>
              <a:rPr lang="en-GB" dirty="0">
                <a:solidFill>
                  <a:srgbClr val="C00000"/>
                </a:solidFill>
              </a:rPr>
              <a:t>/Download/</a:t>
            </a:r>
            <a:r>
              <a:rPr lang="en-GB" dirty="0" err="1">
                <a:solidFill>
                  <a:srgbClr val="C00000"/>
                </a:solidFill>
              </a:rPr>
              <a:t>magisk_patched.img</a:t>
            </a:r>
            <a:r>
              <a:rPr lang="en-GB" dirty="0">
                <a:solidFill>
                  <a:srgbClr val="C00000"/>
                </a:solidFill>
              </a:rPr>
              <a:t> ..</a:t>
            </a:r>
          </a:p>
          <a:p>
            <a:r>
              <a:rPr lang="en-GB" dirty="0"/>
              <a:t>//The NEW command to pull with the updated filename format:</a:t>
            </a:r>
          </a:p>
          <a:p>
            <a:r>
              <a:rPr lang="en-GB" dirty="0" err="1">
                <a:solidFill>
                  <a:srgbClr val="C00000"/>
                </a:solidFill>
              </a:rPr>
              <a:t>adb</a:t>
            </a:r>
            <a:r>
              <a:rPr lang="en-GB" dirty="0">
                <a:solidFill>
                  <a:srgbClr val="C00000"/>
                </a:solidFill>
              </a:rPr>
              <a:t> pull /</a:t>
            </a:r>
            <a:r>
              <a:rPr lang="en-GB" dirty="0" err="1">
                <a:solidFill>
                  <a:srgbClr val="C00000"/>
                </a:solidFill>
              </a:rPr>
              <a:t>sdcard</a:t>
            </a:r>
            <a:r>
              <a:rPr lang="en-GB" dirty="0">
                <a:solidFill>
                  <a:srgbClr val="C00000"/>
                </a:solidFill>
              </a:rPr>
              <a:t>/Download/magisk_patched_Xwvb3.img ..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06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01A47-439C-4AFC-8803-31A6D33C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it-IT" dirty="0"/>
              <a:t>Configuring Magisk via Magisk Manager</a:t>
            </a:r>
            <a:endParaRPr lang="en-US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7F047-AA8D-AADB-E7EC-FAA33D322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57851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07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90CC-B376-40AE-B229-C3D35E3A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Root method 1: System root (up to </a:t>
            </a:r>
            <a:r>
              <a:rPr lang="en-GB" sz="2800"/>
              <a:t>Android 4.3</a:t>
            </a:r>
            <a:r>
              <a:rPr lang="en-US" sz="280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822B4-632B-4496-B556-4962BBDD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400"/>
              <a:t>Two Requirements 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The process (daemon) that handles </a:t>
            </a:r>
            <a:r>
              <a:rPr lang="en-GB" sz="1400" i="1" err="1"/>
              <a:t>su</a:t>
            </a:r>
            <a:r>
              <a:rPr lang="en-GB" sz="1400"/>
              <a:t> requests for root access has to run as soon as you turn on your phone. 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This process (named </a:t>
            </a:r>
            <a:r>
              <a:rPr lang="en-GB" sz="1400" i="1" err="1"/>
              <a:t>su</a:t>
            </a:r>
            <a:r>
              <a:rPr lang="en-GB" sz="1400"/>
              <a:t> daemon) needs special permissions so it can work as intended. </a:t>
            </a:r>
          </a:p>
          <a:p>
            <a:pPr>
              <a:lnSpc>
                <a:spcPct val="90000"/>
              </a:lnSpc>
            </a:pPr>
            <a:r>
              <a:rPr lang="en-GB" sz="1400"/>
              <a:t>How root works theoretically?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Modify </a:t>
            </a:r>
            <a:r>
              <a:rPr lang="en-GB" sz="1400" i="1" err="1"/>
              <a:t>su</a:t>
            </a:r>
            <a:r>
              <a:rPr lang="en-GB" sz="1400"/>
              <a:t> daemon = modify/add files in the phone’s /system folder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The modified daemon with permissions will handle </a:t>
            </a:r>
            <a:r>
              <a:rPr lang="en-GB" sz="1400" i="1" err="1"/>
              <a:t>su</a:t>
            </a:r>
            <a:r>
              <a:rPr lang="en-GB" sz="1400"/>
              <a:t> request, e.g.., </a:t>
            </a:r>
            <a:r>
              <a:rPr lang="en-GB" sz="1400" i="1" err="1"/>
              <a:t>SuperSU</a:t>
            </a:r>
            <a:endParaRPr lang="en-GB" sz="1400"/>
          </a:p>
          <a:p>
            <a:pPr>
              <a:lnSpc>
                <a:spcPct val="90000"/>
              </a:lnSpc>
            </a:pPr>
            <a:r>
              <a:rPr lang="en-GB" sz="1400"/>
              <a:t>This method worked fine until around Android Marshmallow</a:t>
            </a:r>
          </a:p>
          <a:p>
            <a:pPr lvl="1">
              <a:lnSpc>
                <a:spcPct val="90000"/>
              </a:lnSpc>
            </a:pPr>
            <a:r>
              <a:rPr lang="en-GB" sz="1400"/>
              <a:t>When Google strengthened security</a:t>
            </a:r>
            <a:endParaRPr lang="en-US" sz="1400"/>
          </a:p>
        </p:txBody>
      </p:sp>
      <p:pic>
        <p:nvPicPr>
          <p:cNvPr id="2050" name="Picture 2" descr="Download SuperSU APK v2.82 (Latest Version) | Root My Device">
            <a:extLst>
              <a:ext uri="{FF2B5EF4-FFF2-40B4-BE49-F238E27FC236}">
                <a16:creationId xmlns:a16="http://schemas.microsoft.com/office/drawing/2014/main" id="{C2133CF8-DACF-4D4E-9044-438E2EB7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452925"/>
            <a:ext cx="4602747" cy="34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386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289D8471-C17D-493F-825E-843A1BB84C8D}"/>
              </a:ext>
            </a:extLst>
          </p:cNvPr>
          <p:cNvSpPr/>
          <p:nvPr/>
        </p:nvSpPr>
        <p:spPr>
          <a:xfrm>
            <a:off x="7349868" y="1515814"/>
            <a:ext cx="2988266" cy="454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A27E64-C4A9-4741-8D90-7B0EBB253E22}"/>
              </a:ext>
            </a:extLst>
          </p:cNvPr>
          <p:cNvSpPr/>
          <p:nvPr/>
        </p:nvSpPr>
        <p:spPr>
          <a:xfrm>
            <a:off x="475394" y="1549305"/>
            <a:ext cx="6122442" cy="4549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5EDA9-63B7-4ED4-87F6-F629419D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F0E8C1-ACA0-4B66-865C-6C8E4BBEB165}"/>
              </a:ext>
            </a:extLst>
          </p:cNvPr>
          <p:cNvSpPr/>
          <p:nvPr/>
        </p:nvSpPr>
        <p:spPr>
          <a:xfrm>
            <a:off x="1747953" y="4293892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Fastboot</a:t>
            </a:r>
            <a:r>
              <a:rPr lang="en-US" dirty="0"/>
              <a:t> Mode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5BF8F-9208-4093-BD3F-1878B764116B}"/>
              </a:ext>
            </a:extLst>
          </p:cNvPr>
          <p:cNvSpPr/>
          <p:nvPr/>
        </p:nvSpPr>
        <p:spPr>
          <a:xfrm>
            <a:off x="7797282" y="3985522"/>
            <a:ext cx="2004811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Patched </a:t>
            </a:r>
            <a:r>
              <a:rPr lang="en-US" i="1" dirty="0" err="1">
                <a:solidFill>
                  <a:srgbClr val="C00000"/>
                </a:solidFill>
              </a:rPr>
              <a:t>boot.img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extracted to PC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E1716F-D930-488B-BBC2-7FED0E5F5CB5}"/>
              </a:ext>
            </a:extLst>
          </p:cNvPr>
          <p:cNvSpPr/>
          <p:nvPr/>
        </p:nvSpPr>
        <p:spPr>
          <a:xfrm>
            <a:off x="7838843" y="2684085"/>
            <a:ext cx="1890149" cy="805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Magisk</a:t>
            </a:r>
            <a:r>
              <a:rPr lang="en-US" dirty="0"/>
              <a:t> flashed/patch </a:t>
            </a:r>
            <a:r>
              <a:rPr lang="en-US" i="1" dirty="0" err="1">
                <a:solidFill>
                  <a:srgbClr val="C00000"/>
                </a:solidFill>
              </a:rPr>
              <a:t>boot.img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26F2F-2BC7-4E59-9AA2-7F9CE623C63B}"/>
              </a:ext>
            </a:extLst>
          </p:cNvPr>
          <p:cNvSpPr/>
          <p:nvPr/>
        </p:nvSpPr>
        <p:spPr>
          <a:xfrm>
            <a:off x="1516720" y="5469761"/>
            <a:ext cx="1708219" cy="49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OEM Unlocked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9460B5-EA3E-4E4F-9356-F8E831F7E778}"/>
              </a:ext>
            </a:extLst>
          </p:cNvPr>
          <p:cNvSpPr/>
          <p:nvPr/>
        </p:nvSpPr>
        <p:spPr>
          <a:xfrm>
            <a:off x="7852697" y="1739705"/>
            <a:ext cx="1865640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rgbClr val="C00000"/>
                </a:solidFill>
              </a:rPr>
              <a:t>boot.img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dirty="0"/>
              <a:t>moved to SD card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28D43-6E23-424F-9F52-736878BCAEC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2112834" y="5211764"/>
            <a:ext cx="515993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44B48D-4088-40DB-8BE6-92F311A0922D}"/>
              </a:ext>
            </a:extLst>
          </p:cNvPr>
          <p:cNvSpPr/>
          <p:nvPr/>
        </p:nvSpPr>
        <p:spPr>
          <a:xfrm>
            <a:off x="1170456" y="2926540"/>
            <a:ext cx="2439837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Unlock </a:t>
            </a:r>
            <a:r>
              <a:rPr lang="en-US" dirty="0" err="1"/>
              <a:t>Fastboot</a:t>
            </a:r>
            <a:r>
              <a:rPr lang="en-US" dirty="0"/>
              <a:t> OME/bootloader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1DD6BD-EB66-4138-B3D2-C33E5541E5AC}"/>
              </a:ext>
            </a:extLst>
          </p:cNvPr>
          <p:cNvCxnSpPr>
            <a:cxnSpLocks/>
            <a:stCxn id="5" idx="0"/>
            <a:endCxn id="14" idx="2"/>
          </p:cNvCxnSpPr>
          <p:nvPr/>
        </p:nvCxnSpPr>
        <p:spPr>
          <a:xfrm rot="5400000" flipH="1" flipV="1">
            <a:off x="2026864" y="3930381"/>
            <a:ext cx="707476" cy="195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371F58-1409-406B-85B5-9BE27BBC73FA}"/>
              </a:ext>
            </a:extLst>
          </p:cNvPr>
          <p:cNvSpPr txBox="1"/>
          <p:nvPr/>
        </p:nvSpPr>
        <p:spPr>
          <a:xfrm>
            <a:off x="1414216" y="3763606"/>
            <a:ext cx="257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solidFill>
                  <a:srgbClr val="C00000"/>
                </a:solidFill>
                <a:effectLst/>
                <a:latin typeface="Inter"/>
              </a:rPr>
              <a:t>fastboot</a:t>
            </a:r>
            <a:r>
              <a:rPr lang="en-GB" i="0" dirty="0">
                <a:solidFill>
                  <a:srgbClr val="C00000"/>
                </a:solidFill>
                <a:effectLst/>
                <a:latin typeface="Inter"/>
              </a:rPr>
              <a:t> flashing unlock </a:t>
            </a:r>
            <a:r>
              <a:rPr lang="en-US" dirty="0"/>
              <a:t>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CD218A-343A-4321-8C25-99FDACF49C3D}"/>
              </a:ext>
            </a:extLst>
          </p:cNvPr>
          <p:cNvCxnSpPr>
            <a:cxnSpLocks/>
            <a:stCxn id="14" idx="0"/>
            <a:endCxn id="31" idx="2"/>
          </p:cNvCxnSpPr>
          <p:nvPr/>
        </p:nvCxnSpPr>
        <p:spPr>
          <a:xfrm flipH="1" flipV="1">
            <a:off x="2380433" y="2378603"/>
            <a:ext cx="9942" cy="54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2DD8E5-F1D8-4996-8983-3C2C93804172}"/>
              </a:ext>
            </a:extLst>
          </p:cNvPr>
          <p:cNvSpPr/>
          <p:nvPr/>
        </p:nvSpPr>
        <p:spPr>
          <a:xfrm>
            <a:off x="1757557" y="1718727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Mode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C517E3-5DE0-4A79-B262-8700BCF48CAF}"/>
              </a:ext>
            </a:extLst>
          </p:cNvPr>
          <p:cNvCxnSpPr>
            <a:cxnSpLocks/>
            <a:stCxn id="31" idx="3"/>
            <a:endCxn id="10" idx="1"/>
          </p:cNvCxnSpPr>
          <p:nvPr/>
        </p:nvCxnSpPr>
        <p:spPr>
          <a:xfrm>
            <a:off x="3003309" y="2048665"/>
            <a:ext cx="4849388" cy="2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11100D-F5C6-427D-8404-8B6085F17702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rot="5400000">
            <a:off x="8642466" y="2541034"/>
            <a:ext cx="284504" cy="159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BCA5AB-E86E-43FC-8DD4-DFED22E9A3D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8783918" y="3489640"/>
            <a:ext cx="15770" cy="495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897DF5-1C77-484F-9A5E-05D5FB57B2F8}"/>
              </a:ext>
            </a:extLst>
          </p:cNvPr>
          <p:cNvSpPr/>
          <p:nvPr/>
        </p:nvSpPr>
        <p:spPr>
          <a:xfrm>
            <a:off x="3936330" y="2957069"/>
            <a:ext cx="1748672" cy="49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install </a:t>
            </a:r>
            <a:r>
              <a:rPr lang="en-US" dirty="0" err="1"/>
              <a:t>Magisk</a:t>
            </a:r>
            <a:r>
              <a:rPr lang="en-US" dirty="0"/>
              <a:t> Manager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ADD1933-6A22-4CB9-BAD8-5958735037CC}"/>
              </a:ext>
            </a:extLst>
          </p:cNvPr>
          <p:cNvCxnSpPr>
            <a:cxnSpLocks/>
            <a:stCxn id="31" idx="3"/>
            <a:endCxn id="38" idx="0"/>
          </p:cNvCxnSpPr>
          <p:nvPr/>
        </p:nvCxnSpPr>
        <p:spPr>
          <a:xfrm>
            <a:off x="3003309" y="2048665"/>
            <a:ext cx="1807357" cy="908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064A855-6C02-43FE-8552-3BA3623722C9}"/>
              </a:ext>
            </a:extLst>
          </p:cNvPr>
          <p:cNvSpPr txBox="1"/>
          <p:nvPr/>
        </p:nvSpPr>
        <p:spPr>
          <a:xfrm>
            <a:off x="8783917" y="356379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  <a:effectLst/>
                <a:latin typeface="Inter"/>
              </a:rPr>
              <a:t>adb</a:t>
            </a:r>
            <a:r>
              <a:rPr lang="en-US" i="0" dirty="0">
                <a:solidFill>
                  <a:srgbClr val="C00000"/>
                </a:solidFill>
                <a:effectLst/>
                <a:latin typeface="Inter"/>
              </a:rPr>
              <a:t> pull</a:t>
            </a:r>
            <a:endParaRPr lang="en-US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D7FF602-85EE-47ED-9207-AE5E9D2332BE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5685002" y="3197033"/>
            <a:ext cx="2137383" cy="5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34830594-50D9-4C1F-8F1F-063DD83701A2}"/>
              </a:ext>
            </a:extLst>
          </p:cNvPr>
          <p:cNvSpPr txBox="1"/>
          <p:nvPr/>
        </p:nvSpPr>
        <p:spPr>
          <a:xfrm>
            <a:off x="5896301" y="2953316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  <a:effectLst/>
                <a:latin typeface="Inter"/>
              </a:rPr>
              <a:t>Magisk</a:t>
            </a:r>
            <a:r>
              <a:rPr lang="en-US" i="0" dirty="0">
                <a:solidFill>
                  <a:srgbClr val="C00000"/>
                </a:solidFill>
                <a:effectLst/>
                <a:latin typeface="Inter"/>
              </a:rPr>
              <a:t> manager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D0DE48-4C09-43A1-B43D-F1B7C8AD97E4}"/>
              </a:ext>
            </a:extLst>
          </p:cNvPr>
          <p:cNvSpPr txBox="1"/>
          <p:nvPr/>
        </p:nvSpPr>
        <p:spPr>
          <a:xfrm>
            <a:off x="6296504" y="185406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  <a:effectLst/>
                <a:latin typeface="Inter"/>
              </a:rPr>
              <a:t>adb</a:t>
            </a:r>
            <a:r>
              <a:rPr lang="en-US" i="0" dirty="0">
                <a:solidFill>
                  <a:srgbClr val="C00000"/>
                </a:solidFill>
                <a:effectLst/>
                <a:latin typeface="Inter"/>
              </a:rPr>
              <a:t> push</a:t>
            </a:r>
            <a:endParaRPr lang="en-US" dirty="0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7CBD252-D9A9-4D59-AAE2-AEFAFFAAC170}"/>
              </a:ext>
            </a:extLst>
          </p:cNvPr>
          <p:cNvSpPr/>
          <p:nvPr/>
        </p:nvSpPr>
        <p:spPr>
          <a:xfrm>
            <a:off x="8221125" y="5025333"/>
            <a:ext cx="1151475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Rooted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A2D3834-F805-4008-972D-9793E1EF120A}"/>
              </a:ext>
            </a:extLst>
          </p:cNvPr>
          <p:cNvCxnSpPr>
            <a:stCxn id="5" idx="3"/>
          </p:cNvCxnSpPr>
          <p:nvPr/>
        </p:nvCxnSpPr>
        <p:spPr>
          <a:xfrm>
            <a:off x="2993705" y="4623830"/>
            <a:ext cx="5227420" cy="73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7310BA7-2526-445F-805F-EBD81B8FAC9F}"/>
              </a:ext>
            </a:extLst>
          </p:cNvPr>
          <p:cNvCxnSpPr>
            <a:cxnSpLocks/>
            <a:endCxn id="96" idx="0"/>
          </p:cNvCxnSpPr>
          <p:nvPr/>
        </p:nvCxnSpPr>
        <p:spPr>
          <a:xfrm flipH="1">
            <a:off x="8796863" y="4645398"/>
            <a:ext cx="2824" cy="379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0642AC80-D436-4C26-8071-B134CF546697}"/>
              </a:ext>
            </a:extLst>
          </p:cNvPr>
          <p:cNvSpPr txBox="1"/>
          <p:nvPr/>
        </p:nvSpPr>
        <p:spPr>
          <a:xfrm>
            <a:off x="5317850" y="4869276"/>
            <a:ext cx="235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0" dirty="0" err="1">
                <a:solidFill>
                  <a:srgbClr val="C00000"/>
                </a:solidFill>
                <a:effectLst/>
                <a:latin typeface="Inter"/>
              </a:rPr>
              <a:t>fastboot</a:t>
            </a:r>
            <a:r>
              <a:rPr lang="en-GB" i="0" dirty="0">
                <a:solidFill>
                  <a:srgbClr val="C00000"/>
                </a:solidFill>
                <a:effectLst/>
                <a:latin typeface="Inter"/>
              </a:rPr>
              <a:t> flashing boot </a:t>
            </a:r>
            <a:r>
              <a:rPr lang="en-US" dirty="0"/>
              <a:t>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E339433-54CC-4E7C-B6A8-29F46B971C81}"/>
              </a:ext>
            </a:extLst>
          </p:cNvPr>
          <p:cNvSpPr txBox="1"/>
          <p:nvPr/>
        </p:nvSpPr>
        <p:spPr>
          <a:xfrm>
            <a:off x="1414910" y="5050678"/>
            <a:ext cx="235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Inter"/>
              </a:rPr>
              <a:t>adb</a:t>
            </a:r>
            <a:r>
              <a:rPr lang="en-US" dirty="0">
                <a:solidFill>
                  <a:srgbClr val="C00000"/>
                </a:solidFill>
                <a:latin typeface="Inter"/>
              </a:rPr>
              <a:t> reboot bootloader</a:t>
            </a:r>
          </a:p>
        </p:txBody>
      </p:sp>
    </p:spTree>
    <p:extLst>
      <p:ext uri="{BB962C8B-B14F-4D97-AF65-F5344CB8AC3E}">
        <p14:creationId xmlns:p14="http://schemas.microsoft.com/office/powerpoint/2010/main" val="2197556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570CA-6BA9-44C7-9858-DFEC1D5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Steps to root Android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0F46D-BA08-4B53-B0C9-D4F46B2C4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odin</a:t>
            </a:r>
            <a:r>
              <a:rPr lang="en-GB" dirty="0"/>
              <a:t>, TWRP, and </a:t>
            </a:r>
            <a:r>
              <a:rPr lang="en-GB" dirty="0" err="1"/>
              <a:t>Magisk</a:t>
            </a:r>
            <a:endParaRPr lang="en-GB" dirty="0"/>
          </a:p>
          <a:p>
            <a:r>
              <a:rPr lang="en-US" dirty="0"/>
              <a:t>https://www.youtube.com/watch?v=BOfv0F12gSI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11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031EDB-1F03-401F-9988-30793EF5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(1)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1BE81F-A796-452F-A914-30F009C8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31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OEM unlocking</a:t>
            </a:r>
          </a:p>
          <a:p>
            <a:r>
              <a:rPr lang="en-US"/>
              <a:t>Download TWRP and odin</a:t>
            </a:r>
          </a:p>
          <a:p>
            <a:r>
              <a:rPr lang="en-US"/>
              <a:t>Flash TWRP using odin</a:t>
            </a:r>
          </a:p>
          <a:p>
            <a:pPr lvl="1"/>
            <a:r>
              <a:rPr lang="en-US"/>
              <a:t>In fastboot mode</a:t>
            </a:r>
          </a:p>
          <a:p>
            <a:r>
              <a:rPr lang="en-US"/>
              <a:t>Reboot TWRP</a:t>
            </a:r>
          </a:p>
          <a:p>
            <a:pPr lvl="1"/>
            <a:r>
              <a:rPr lang="en-US"/>
              <a:t>in recovery mode</a:t>
            </a:r>
          </a:p>
          <a:p>
            <a:r>
              <a:rPr lang="en-US"/>
              <a:t>Download </a:t>
            </a:r>
            <a:r>
              <a:rPr lang="en-US" b="0" i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no-verity-opt-encryp</a:t>
            </a:r>
          </a:p>
          <a:p>
            <a:pPr lvl="1"/>
            <a:r>
              <a:rPr lang="en-US"/>
              <a:t>to bypass OEM security check</a:t>
            </a:r>
          </a:p>
          <a:p>
            <a:pPr lvl="1"/>
            <a:r>
              <a:rPr lang="en-GB"/>
              <a:t>Device Mapper Variety is a security mechanism used by OEMs in their devices to restrict the actions of rootkits so that a device can not be modified. </a:t>
            </a:r>
            <a:endParaRPr lang="en-US"/>
          </a:p>
          <a:p>
            <a:r>
              <a:rPr lang="en-US"/>
              <a:t>Install no-verity-opt-encrypt </a:t>
            </a:r>
          </a:p>
          <a:p>
            <a:pPr lvl="1"/>
            <a:r>
              <a:rPr lang="en-US"/>
              <a:t>using TWRP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9EBE3-75FF-4BBC-BDD8-9C9D02843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141" y="1219782"/>
            <a:ext cx="2362405" cy="1211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D3E98-15E8-417F-98AB-FBDE22D0B1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354" b="64698"/>
          <a:stretch/>
        </p:blipFill>
        <p:spPr>
          <a:xfrm>
            <a:off x="7542359" y="3887416"/>
            <a:ext cx="2507187" cy="1211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36DB5-75EC-4AD1-A235-61989D840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7141" y="2835496"/>
            <a:ext cx="2402735" cy="7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864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383A-E9AC-4809-9E65-206BCD8C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steps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EA687-21CF-4243-8C2F-7505F868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1780" cy="4351338"/>
          </a:xfrm>
        </p:spPr>
        <p:txBody>
          <a:bodyPr/>
          <a:lstStyle/>
          <a:p>
            <a:r>
              <a:rPr lang="en-US" dirty="0"/>
              <a:t>Reboot TWRP</a:t>
            </a:r>
          </a:p>
          <a:p>
            <a:r>
              <a:rPr lang="en-US" dirty="0"/>
              <a:t>Reboot to System mode</a:t>
            </a:r>
          </a:p>
          <a:p>
            <a:r>
              <a:rPr lang="en-US" dirty="0"/>
              <a:t>Download </a:t>
            </a:r>
            <a:r>
              <a:rPr lang="en-US" dirty="0" err="1"/>
              <a:t>Magsik</a:t>
            </a:r>
            <a:r>
              <a:rPr lang="en-US" dirty="0"/>
              <a:t> to phone</a:t>
            </a:r>
          </a:p>
          <a:p>
            <a:r>
              <a:rPr lang="en-US" dirty="0"/>
              <a:t>Install </a:t>
            </a:r>
            <a:r>
              <a:rPr lang="en-US" dirty="0" err="1"/>
              <a:t>Magisk</a:t>
            </a:r>
            <a:r>
              <a:rPr lang="en-US" dirty="0"/>
              <a:t> using TWRP</a:t>
            </a:r>
          </a:p>
          <a:p>
            <a:pPr lvl="1"/>
            <a:r>
              <a:rPr lang="en-US" dirty="0"/>
              <a:t>in recovery mode</a:t>
            </a:r>
          </a:p>
          <a:p>
            <a:r>
              <a:rPr lang="en-US" dirty="0"/>
              <a:t>Using </a:t>
            </a:r>
            <a:r>
              <a:rPr lang="en-US" dirty="0" err="1"/>
              <a:t>rootcheck</a:t>
            </a:r>
            <a:r>
              <a:rPr lang="en-US" dirty="0"/>
              <a:t> to check if a device is rooted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7511A-6B7A-4599-AA61-3094DC4A6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23" y="3383280"/>
            <a:ext cx="4069433" cy="1958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49E38-C0CD-4C9E-888E-134D1BB70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501" y="1244337"/>
            <a:ext cx="1644452" cy="196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54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289D8471-C17D-493F-825E-843A1BB84C8D}"/>
              </a:ext>
            </a:extLst>
          </p:cNvPr>
          <p:cNvSpPr/>
          <p:nvPr/>
        </p:nvSpPr>
        <p:spPr>
          <a:xfrm>
            <a:off x="7339279" y="1564303"/>
            <a:ext cx="2988266" cy="4549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7A27E64-C4A9-4741-8D90-7B0EBB253E22}"/>
              </a:ext>
            </a:extLst>
          </p:cNvPr>
          <p:cNvSpPr/>
          <p:nvPr/>
        </p:nvSpPr>
        <p:spPr>
          <a:xfrm>
            <a:off x="914400" y="1564303"/>
            <a:ext cx="6122442" cy="4549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05EDA9-63B7-4ED4-87F6-F629419D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F0E8C1-ACA0-4B66-865C-6C8E4BBEB165}"/>
              </a:ext>
            </a:extLst>
          </p:cNvPr>
          <p:cNvSpPr/>
          <p:nvPr/>
        </p:nvSpPr>
        <p:spPr>
          <a:xfrm>
            <a:off x="2768938" y="5100245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Fastboot</a:t>
            </a:r>
            <a:r>
              <a:rPr lang="en-US" dirty="0"/>
              <a:t> Mode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E5BF8F-9208-4093-BD3F-1878B764116B}"/>
              </a:ext>
            </a:extLst>
          </p:cNvPr>
          <p:cNvSpPr/>
          <p:nvPr/>
        </p:nvSpPr>
        <p:spPr>
          <a:xfrm>
            <a:off x="8221125" y="4593377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Rooted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E1716F-D930-488B-BBC2-7FED0E5F5CB5}"/>
              </a:ext>
            </a:extLst>
          </p:cNvPr>
          <p:cNvSpPr/>
          <p:nvPr/>
        </p:nvSpPr>
        <p:spPr>
          <a:xfrm>
            <a:off x="7969665" y="3583398"/>
            <a:ext cx="1748672" cy="49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Magisk</a:t>
            </a:r>
            <a:r>
              <a:rPr lang="en-US" dirty="0"/>
              <a:t> flashed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26F2F-2BC7-4E59-9AA2-7F9CE623C63B}"/>
              </a:ext>
            </a:extLst>
          </p:cNvPr>
          <p:cNvSpPr/>
          <p:nvPr/>
        </p:nvSpPr>
        <p:spPr>
          <a:xfrm>
            <a:off x="1060719" y="4264383"/>
            <a:ext cx="1708219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OEM Unlocked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D18853-DD25-4BE3-9C63-FD3F8EBADCF9}"/>
              </a:ext>
            </a:extLst>
          </p:cNvPr>
          <p:cNvSpPr/>
          <p:nvPr/>
        </p:nvSpPr>
        <p:spPr>
          <a:xfrm>
            <a:off x="4805901" y="2992520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 Mode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9460B5-EA3E-4E4F-9356-F8E831F7E778}"/>
              </a:ext>
            </a:extLst>
          </p:cNvPr>
          <p:cNvSpPr/>
          <p:nvPr/>
        </p:nvSpPr>
        <p:spPr>
          <a:xfrm>
            <a:off x="7852697" y="2127637"/>
            <a:ext cx="1865640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Magisk</a:t>
            </a:r>
            <a:r>
              <a:rPr lang="en-US" dirty="0"/>
              <a:t> Moved to SD card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928D43-6E23-424F-9F52-736878BCAECC}"/>
              </a:ext>
            </a:extLst>
          </p:cNvPr>
          <p:cNvCxnSpPr>
            <a:cxnSpLocks/>
            <a:stCxn id="8" idx="2"/>
            <a:endCxn id="5" idx="1"/>
          </p:cNvCxnSpPr>
          <p:nvPr/>
        </p:nvCxnSpPr>
        <p:spPr>
          <a:xfrm rot="16200000" flipH="1">
            <a:off x="2088921" y="4750166"/>
            <a:ext cx="505924" cy="8541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44B48D-4088-40DB-8BE6-92F311A0922D}"/>
              </a:ext>
            </a:extLst>
          </p:cNvPr>
          <p:cNvSpPr/>
          <p:nvPr/>
        </p:nvSpPr>
        <p:spPr>
          <a:xfrm>
            <a:off x="4205103" y="4194697"/>
            <a:ext cx="2439837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Recovery/TWRP Image Flashed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1DD6BD-EB66-4138-B3D2-C33E5541E5AC}"/>
              </a:ext>
            </a:extLst>
          </p:cNvPr>
          <p:cNvCxnSpPr>
            <a:cxnSpLocks/>
            <a:stCxn id="5" idx="3"/>
            <a:endCxn id="14" idx="2"/>
          </p:cNvCxnSpPr>
          <p:nvPr/>
        </p:nvCxnSpPr>
        <p:spPr>
          <a:xfrm flipV="1">
            <a:off x="4014690" y="4854573"/>
            <a:ext cx="1410332" cy="5756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B371F58-1409-406B-85B5-9BE27BBC73FA}"/>
              </a:ext>
            </a:extLst>
          </p:cNvPr>
          <p:cNvSpPr txBox="1"/>
          <p:nvPr/>
        </p:nvSpPr>
        <p:spPr>
          <a:xfrm>
            <a:off x="4429490" y="513507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odbin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CD218A-343A-4321-8C25-99FDACF49C3D}"/>
              </a:ext>
            </a:extLst>
          </p:cNvPr>
          <p:cNvCxnSpPr>
            <a:cxnSpLocks/>
            <a:stCxn id="14" idx="0"/>
            <a:endCxn id="9" idx="2"/>
          </p:cNvCxnSpPr>
          <p:nvPr/>
        </p:nvCxnSpPr>
        <p:spPr>
          <a:xfrm flipV="1">
            <a:off x="5425022" y="3652396"/>
            <a:ext cx="3755" cy="54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F0FE3E0-F3B4-4C08-A52C-F875801B6133}"/>
              </a:ext>
            </a:extLst>
          </p:cNvPr>
          <p:cNvSpPr txBox="1"/>
          <p:nvPr/>
        </p:nvSpPr>
        <p:spPr>
          <a:xfrm>
            <a:off x="2711760" y="2551220"/>
            <a:ext cx="215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TWRP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DE68F723-96B8-48FF-A50A-8F6D93F6494E}"/>
              </a:ext>
            </a:extLst>
          </p:cNvPr>
          <p:cNvCxnSpPr>
            <a:cxnSpLocks/>
            <a:stCxn id="9" idx="1"/>
            <a:endCxn id="80" idx="3"/>
          </p:cNvCxnSpPr>
          <p:nvPr/>
        </p:nvCxnSpPr>
        <p:spPr>
          <a:xfrm rot="10800000">
            <a:off x="2887889" y="2703312"/>
            <a:ext cx="1918012" cy="61914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2DD8E5-F1D8-4996-8983-3C2C93804172}"/>
              </a:ext>
            </a:extLst>
          </p:cNvPr>
          <p:cNvSpPr/>
          <p:nvPr/>
        </p:nvSpPr>
        <p:spPr>
          <a:xfrm>
            <a:off x="4802146" y="1916266"/>
            <a:ext cx="1245752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System Mode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0340C6-BE16-491C-8078-4C4AC9E7136F}"/>
              </a:ext>
            </a:extLst>
          </p:cNvPr>
          <p:cNvCxnSpPr>
            <a:stCxn id="9" idx="0"/>
            <a:endCxn id="31" idx="2"/>
          </p:cNvCxnSpPr>
          <p:nvPr/>
        </p:nvCxnSpPr>
        <p:spPr>
          <a:xfrm rot="16200000" flipV="1">
            <a:off x="5218711" y="2782453"/>
            <a:ext cx="416378" cy="37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CC517E3-5DE0-4A79-B262-8700BCF48CAF}"/>
              </a:ext>
            </a:extLst>
          </p:cNvPr>
          <p:cNvCxnSpPr>
            <a:cxnSpLocks/>
            <a:stCxn id="31" idx="3"/>
            <a:endCxn id="10" idx="0"/>
          </p:cNvCxnSpPr>
          <p:nvPr/>
        </p:nvCxnSpPr>
        <p:spPr>
          <a:xfrm flipV="1">
            <a:off x="6047898" y="2127637"/>
            <a:ext cx="2737619" cy="118567"/>
          </a:xfrm>
          <a:prstGeom prst="bentConnector4">
            <a:avLst>
              <a:gd name="adj1" fmla="val 32963"/>
              <a:gd name="adj2" fmla="val 4710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11100D-F5C6-427D-8404-8B6085F17702}"/>
              </a:ext>
            </a:extLst>
          </p:cNvPr>
          <p:cNvCxnSpPr>
            <a:cxnSpLocks/>
            <a:stCxn id="10" idx="2"/>
          </p:cNvCxnSpPr>
          <p:nvPr/>
        </p:nvCxnSpPr>
        <p:spPr>
          <a:xfrm rot="5400000">
            <a:off x="7195494" y="1639918"/>
            <a:ext cx="442429" cy="27376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782B82-5F16-43A6-A911-373D52192D2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075140" y="3560507"/>
            <a:ext cx="2894525" cy="2683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8BCA5AB-E86E-43FC-8DD4-DFED22E9A3DD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8844001" y="4074290"/>
            <a:ext cx="0" cy="519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DEF24E4-DB24-45F6-AAC5-504A8B432B9E}"/>
              </a:ext>
            </a:extLst>
          </p:cNvPr>
          <p:cNvSpPr/>
          <p:nvPr/>
        </p:nvSpPr>
        <p:spPr>
          <a:xfrm>
            <a:off x="1060719" y="2373374"/>
            <a:ext cx="1827170" cy="659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no-verity-opt-encrypt installed</a:t>
            </a: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2D5BEF0-5208-44AB-936C-E43A8BA8CDE3}"/>
              </a:ext>
            </a:extLst>
          </p:cNvPr>
          <p:cNvCxnSpPr>
            <a:stCxn id="80" idx="2"/>
          </p:cNvCxnSpPr>
          <p:nvPr/>
        </p:nvCxnSpPr>
        <p:spPr>
          <a:xfrm rot="16200000" flipH="1">
            <a:off x="3151620" y="1855934"/>
            <a:ext cx="473210" cy="28278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7ECF1C5-2D6D-4F2C-8123-5D51354E8FF8}"/>
              </a:ext>
            </a:extLst>
          </p:cNvPr>
          <p:cNvSpPr txBox="1"/>
          <p:nvPr/>
        </p:nvSpPr>
        <p:spPr>
          <a:xfrm>
            <a:off x="6023346" y="3583398"/>
            <a:ext cx="1458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TWRP</a:t>
            </a:r>
          </a:p>
        </p:txBody>
      </p:sp>
    </p:spTree>
    <p:extLst>
      <p:ext uri="{BB962C8B-B14F-4D97-AF65-F5344CB8AC3E}">
        <p14:creationId xmlns:p14="http://schemas.microsoft.com/office/powerpoint/2010/main" val="348838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BC0D-AFD2-4A98-89D5-182AD8C5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System root tool: </a:t>
            </a:r>
            <a:r>
              <a:rPr lang="en-US" i="1" err="1"/>
              <a:t>SuperSU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904BB-106E-4DDE-9FCB-6CB62CB37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GB" dirty="0"/>
              <a:t>It changes the system files and adds new files to the system partition on the phone.  </a:t>
            </a:r>
          </a:p>
          <a:p>
            <a:r>
              <a:rPr lang="en-GB" dirty="0"/>
              <a:t>It does not have modules built-in, but having root allows you to use other frameworks like </a:t>
            </a:r>
            <a:r>
              <a:rPr lang="en-GB" dirty="0" err="1"/>
              <a:t>Xposed</a:t>
            </a:r>
            <a:r>
              <a:rPr lang="en-GB" dirty="0"/>
              <a:t> to install mods.</a:t>
            </a:r>
          </a:p>
          <a:p>
            <a:r>
              <a:rPr lang="en-GB" dirty="0"/>
              <a:t>It is closed source.</a:t>
            </a:r>
          </a:p>
          <a:p>
            <a:endParaRPr lang="en-US" dirty="0"/>
          </a:p>
        </p:txBody>
      </p:sp>
      <p:pic>
        <p:nvPicPr>
          <p:cNvPr id="4" name="Picture 2" descr="Download SuperSU APK v2.82 (Latest Version) | Root My Device">
            <a:extLst>
              <a:ext uri="{FF2B5EF4-FFF2-40B4-BE49-F238E27FC236}">
                <a16:creationId xmlns:a16="http://schemas.microsoft.com/office/drawing/2014/main" id="{35856693-3ED5-450A-A762-196F7E2C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452925"/>
            <a:ext cx="4602747" cy="344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9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D3FE7-E035-4EEE-8271-192FC6E8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of system root</a:t>
            </a:r>
            <a:endParaRPr lang="en-US" sz="2000" dirty="0"/>
          </a:p>
        </p:txBody>
      </p:sp>
      <p:graphicFrame>
        <p:nvGraphicFramePr>
          <p:cNvPr id="1034" name="Content Placeholder 2">
            <a:extLst>
              <a:ext uri="{FF2B5EF4-FFF2-40B4-BE49-F238E27FC236}">
                <a16:creationId xmlns:a16="http://schemas.microsoft.com/office/drawing/2014/main" id="{6C70FB79-7BE6-CC98-9026-09D73214C0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825625"/>
          <a:ext cx="77819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FFD761F-23C6-469F-9FD8-D1688EA9FA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5802" y="3814605"/>
            <a:ext cx="2487639" cy="1388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BC142E-89F1-4ED2-8A98-6B9D57D7C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0625" y="1880470"/>
            <a:ext cx="650658" cy="1325792"/>
          </a:xfrm>
          <a:prstGeom prst="rect">
            <a:avLst/>
          </a:prstGeom>
        </p:spPr>
      </p:pic>
      <p:pic>
        <p:nvPicPr>
          <p:cNvPr id="1026" name="Picture 2" descr="Butterfly net clipart. Free download. ">
            <a:extLst>
              <a:ext uri="{FF2B5EF4-FFF2-40B4-BE49-F238E27FC236}">
                <a16:creationId xmlns:a16="http://schemas.microsoft.com/office/drawing/2014/main" id="{C0FD5542-5FA7-4F95-A9EE-2D09C598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20" y="2082121"/>
            <a:ext cx="818642" cy="9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28F1FFB-48ED-48B1-89DA-E3D9020EAAD0}"/>
              </a:ext>
            </a:extLst>
          </p:cNvPr>
          <p:cNvSpPr/>
          <p:nvPr/>
        </p:nvSpPr>
        <p:spPr>
          <a:xfrm>
            <a:off x="9553575" y="2400300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A981636-20FD-44BC-9DE0-E2A5E8BB2BA3}"/>
              </a:ext>
            </a:extLst>
          </p:cNvPr>
          <p:cNvSpPr/>
          <p:nvPr/>
        </p:nvSpPr>
        <p:spPr>
          <a:xfrm>
            <a:off x="10360617" y="3206262"/>
            <a:ext cx="108488" cy="45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F3534-E0F2-4FD2-97A9-512EFA6B52C1}"/>
              </a:ext>
            </a:extLst>
          </p:cNvPr>
          <p:cNvSpPr txBox="1"/>
          <p:nvPr/>
        </p:nvSpPr>
        <p:spPr>
          <a:xfrm>
            <a:off x="9588300" y="1725061"/>
            <a:ext cx="1965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/system </a:t>
            </a:r>
            <a:r>
              <a:rPr lang="en-US" dirty="0">
                <a:solidFill>
                  <a:srgbClr val="7030A0"/>
                </a:solidFill>
              </a:rPr>
              <a:t>changed?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749A1-D9EE-42A4-9A8F-78EB125E0672}"/>
              </a:ext>
            </a:extLst>
          </p:cNvPr>
          <p:cNvSpPr txBox="1"/>
          <p:nvPr/>
        </p:nvSpPr>
        <p:spPr>
          <a:xfrm>
            <a:off x="9923636" y="3235412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06BDA-AF0D-4083-968D-BD864CDF5A47}"/>
              </a:ext>
            </a:extLst>
          </p:cNvPr>
          <p:cNvSpPr txBox="1"/>
          <p:nvPr/>
        </p:nvSpPr>
        <p:spPr>
          <a:xfrm>
            <a:off x="10571005" y="199677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5DCE019-C04C-408B-9CAE-0C54FAC0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98" y="2140410"/>
            <a:ext cx="805912" cy="8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E2700A9D-B23F-45C9-938A-9C403665DC0D}"/>
              </a:ext>
            </a:extLst>
          </p:cNvPr>
          <p:cNvSpPr/>
          <p:nvPr/>
        </p:nvSpPr>
        <p:spPr>
          <a:xfrm>
            <a:off x="8390696" y="2417682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Android Pay is all about tokenization; Google Wallet takes a backseat | Ars  Technica">
            <a:extLst>
              <a:ext uri="{FF2B5EF4-FFF2-40B4-BE49-F238E27FC236}">
                <a16:creationId xmlns:a16="http://schemas.microsoft.com/office/drawing/2014/main" id="{AE258FE6-7B73-471B-BC9C-53F9F4FE7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887" y="2016729"/>
            <a:ext cx="944105" cy="9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73DC9593-705F-4265-A8DF-C0614B281042}"/>
              </a:ext>
            </a:extLst>
          </p:cNvPr>
          <p:cNvSpPr/>
          <p:nvPr/>
        </p:nvSpPr>
        <p:spPr>
          <a:xfrm>
            <a:off x="10709454" y="2373440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ystem Icon - Yamilk Icon Set - SoftIcons.com">
            <a:extLst>
              <a:ext uri="{FF2B5EF4-FFF2-40B4-BE49-F238E27FC236}">
                <a16:creationId xmlns:a16="http://schemas.microsoft.com/office/drawing/2014/main" id="{EA6C62B0-2A5D-4651-A273-A5F36C7D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327" y="610192"/>
            <a:ext cx="1039665" cy="1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9E2DE037-C933-4D0D-A61B-C28A8068A86A}"/>
              </a:ext>
            </a:extLst>
          </p:cNvPr>
          <p:cNvSpPr/>
          <p:nvPr/>
        </p:nvSpPr>
        <p:spPr>
          <a:xfrm rot="18127986">
            <a:off x="10586981" y="1512826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F3E0-903E-40B7-8BCB-C34431C8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Root method 2: </a:t>
            </a:r>
            <a:r>
              <a:rPr lang="en-US" dirty="0" err="1">
                <a:solidFill>
                  <a:srgbClr val="00AF9E"/>
                </a:solidFill>
              </a:rPr>
              <a:t>Systemless</a:t>
            </a:r>
            <a:r>
              <a:rPr lang="en-US" dirty="0"/>
              <a:t> root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4392-24E0-4A2E-81F4-D0378C417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2212" cy="4351338"/>
          </a:xfrm>
        </p:spPr>
        <p:txBody>
          <a:bodyPr>
            <a:normAutofit/>
          </a:bodyPr>
          <a:lstStyle/>
          <a:p>
            <a:r>
              <a:rPr lang="en-GB" dirty="0" err="1"/>
              <a:t>Systemless</a:t>
            </a:r>
            <a:r>
              <a:rPr lang="en-GB" dirty="0"/>
              <a:t> root doesn’t trigger SafetyNet  </a:t>
            </a:r>
          </a:p>
          <a:p>
            <a:pPr lvl="1"/>
            <a:r>
              <a:rPr lang="en-GB" dirty="0"/>
              <a:t>it doesn't modify the </a:t>
            </a:r>
            <a:r>
              <a:rPr lang="en-GB" sz="2600" dirty="0">
                <a:solidFill>
                  <a:srgbClr val="00AF9E"/>
                </a:solidFill>
                <a:latin typeface="+mj-lt"/>
                <a:ea typeface="+mj-ea"/>
                <a:cs typeface="+mj-cs"/>
              </a:rPr>
              <a:t>system</a:t>
            </a:r>
            <a:r>
              <a:rPr lang="en-GB" dirty="0"/>
              <a:t> partition</a:t>
            </a:r>
          </a:p>
          <a:p>
            <a:pPr lvl="1"/>
            <a:r>
              <a:rPr lang="en-GB" dirty="0"/>
              <a:t>it modifies the </a:t>
            </a:r>
            <a:r>
              <a:rPr lang="en-GB" dirty="0">
                <a:solidFill>
                  <a:srgbClr val="C00000"/>
                </a:solidFill>
              </a:rPr>
              <a:t>boot</a:t>
            </a:r>
            <a:r>
              <a:rPr lang="en-GB" dirty="0"/>
              <a:t> image</a:t>
            </a:r>
          </a:p>
          <a:p>
            <a:r>
              <a:rPr lang="en-GB" dirty="0"/>
              <a:t>The modifications are virtually overlayed (mask) on top of the original files.</a:t>
            </a:r>
          </a:p>
          <a:p>
            <a:pPr lvl="1"/>
            <a:r>
              <a:rPr lang="en-GB" dirty="0"/>
              <a:t>When something requests a system file, the modified version is sent in its place. </a:t>
            </a:r>
          </a:p>
          <a:p>
            <a:pPr lvl="1"/>
            <a:r>
              <a:rPr lang="en-GB" dirty="0"/>
              <a:t>But since all the system files are intact, SafetyNet can be tricked into thinking everything is normal. </a:t>
            </a:r>
          </a:p>
          <a:p>
            <a:pPr lvl="1"/>
            <a:r>
              <a:rPr lang="en-GB" dirty="0"/>
              <a:t>Google Pay, banking apps, or Netflix  can still work on a rooted phone.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BAD5-BA27-4817-8449-10B3CFE4A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30" y="4156731"/>
            <a:ext cx="650658" cy="1325792"/>
          </a:xfrm>
          <a:prstGeom prst="rect">
            <a:avLst/>
          </a:prstGeom>
        </p:spPr>
      </p:pic>
      <p:pic>
        <p:nvPicPr>
          <p:cNvPr id="6" name="Picture 2" descr="Butterfly net clipart. Free download. ">
            <a:extLst>
              <a:ext uri="{FF2B5EF4-FFF2-40B4-BE49-F238E27FC236}">
                <a16:creationId xmlns:a16="http://schemas.microsoft.com/office/drawing/2014/main" id="{CCA93055-3644-4A02-AF7D-60FABCD7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25" y="4358382"/>
            <a:ext cx="818642" cy="97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DFA5BCC-885D-48F0-97EA-EBB90E7862E5}"/>
              </a:ext>
            </a:extLst>
          </p:cNvPr>
          <p:cNvSpPr/>
          <p:nvPr/>
        </p:nvSpPr>
        <p:spPr>
          <a:xfrm>
            <a:off x="8150980" y="4676561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ndroid Pay is all about tokenization; Google Wallet takes a backseat | Ars  Technica">
            <a:extLst>
              <a:ext uri="{FF2B5EF4-FFF2-40B4-BE49-F238E27FC236}">
                <a16:creationId xmlns:a16="http://schemas.microsoft.com/office/drawing/2014/main" id="{C8DF94E4-75D6-435B-A9EA-1CB12F88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95" y="4920672"/>
            <a:ext cx="944105" cy="9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9291F626-165B-44D6-9982-75B8F65C3CD7}"/>
              </a:ext>
            </a:extLst>
          </p:cNvPr>
          <p:cNvSpPr/>
          <p:nvPr/>
        </p:nvSpPr>
        <p:spPr>
          <a:xfrm rot="2089768">
            <a:off x="9405825" y="5048601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AF44B3-6320-4486-8B4B-644B75274281}"/>
              </a:ext>
            </a:extLst>
          </p:cNvPr>
          <p:cNvSpPr/>
          <p:nvPr/>
        </p:nvSpPr>
        <p:spPr>
          <a:xfrm rot="7386302">
            <a:off x="9228419" y="3770624"/>
            <a:ext cx="244945" cy="88483"/>
          </a:xfrm>
          <a:prstGeom prst="rightArrow">
            <a:avLst/>
          </a:prstGeom>
          <a:solidFill>
            <a:srgbClr val="FFB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D33539-ADD6-4362-91DD-7C759EE20A20}"/>
              </a:ext>
            </a:extLst>
          </p:cNvPr>
          <p:cNvSpPr/>
          <p:nvPr/>
        </p:nvSpPr>
        <p:spPr>
          <a:xfrm>
            <a:off x="9864671" y="2535345"/>
            <a:ext cx="113088" cy="3447000"/>
          </a:xfrm>
          <a:prstGeom prst="rect">
            <a:avLst/>
          </a:prstGeom>
          <a:solidFill>
            <a:srgbClr val="00AF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D9874DB-BC04-458E-8099-28E2236ADDCD}"/>
              </a:ext>
            </a:extLst>
          </p:cNvPr>
          <p:cNvSpPr/>
          <p:nvPr/>
        </p:nvSpPr>
        <p:spPr>
          <a:xfrm rot="2089768">
            <a:off x="10076647" y="5348482"/>
            <a:ext cx="244945" cy="88483"/>
          </a:xfrm>
          <a:prstGeom prst="rightArrow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BFAB16A-C405-4602-B34E-9EA9A8EB4640}"/>
              </a:ext>
            </a:extLst>
          </p:cNvPr>
          <p:cNvSpPr/>
          <p:nvPr/>
        </p:nvSpPr>
        <p:spPr>
          <a:xfrm rot="8515402">
            <a:off x="9989768" y="2897358"/>
            <a:ext cx="244945" cy="88483"/>
          </a:xfrm>
          <a:prstGeom prst="rightArrow">
            <a:avLst/>
          </a:prstGeom>
          <a:solidFill>
            <a:srgbClr val="FFB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C68CA-2202-4B1E-92DC-A91BD267CE3A}"/>
              </a:ext>
            </a:extLst>
          </p:cNvPr>
          <p:cNvSpPr txBox="1"/>
          <p:nvPr/>
        </p:nvSpPr>
        <p:spPr>
          <a:xfrm>
            <a:off x="8691842" y="1374803"/>
            <a:ext cx="22797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 layer/mask added by a modified boot image</a:t>
            </a:r>
          </a:p>
        </p:txBody>
      </p:sp>
      <p:pic>
        <p:nvPicPr>
          <p:cNvPr id="2050" name="Picture 2" descr="System Icon - Yamilk Icon Set - SoftIcons.com">
            <a:extLst>
              <a:ext uri="{FF2B5EF4-FFF2-40B4-BE49-F238E27FC236}">
                <a16:creationId xmlns:a16="http://schemas.microsoft.com/office/drawing/2014/main" id="{C102C64A-7A74-4DEC-BE25-5AAAE4FF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695" y="2046455"/>
            <a:ext cx="1039665" cy="1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ystem Icon - Yamilk Icon Set - SoftIcons.com">
            <a:extLst>
              <a:ext uri="{FF2B5EF4-FFF2-40B4-BE49-F238E27FC236}">
                <a16:creationId xmlns:a16="http://schemas.microsoft.com/office/drawing/2014/main" id="{531DB3CD-A253-4279-ABA4-5384F0AE9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377" y="3483563"/>
            <a:ext cx="1039665" cy="10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1606D8F2-9775-409E-A7A7-47B04F2B3AF8}"/>
              </a:ext>
            </a:extLst>
          </p:cNvPr>
          <p:cNvSpPr/>
          <p:nvPr/>
        </p:nvSpPr>
        <p:spPr>
          <a:xfrm rot="20961354">
            <a:off x="9454843" y="4185173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BA7ED54-8C97-421E-9624-778317D5A46D}"/>
              </a:ext>
            </a:extLst>
          </p:cNvPr>
          <p:cNvSpPr/>
          <p:nvPr/>
        </p:nvSpPr>
        <p:spPr>
          <a:xfrm rot="20578059">
            <a:off x="10112240" y="4080724"/>
            <a:ext cx="244945" cy="88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C029A-B19E-4F37-894B-740DA7918814}"/>
              </a:ext>
            </a:extLst>
          </p:cNvPr>
          <p:cNvSpPr txBox="1"/>
          <p:nvPr/>
        </p:nvSpPr>
        <p:spPr>
          <a:xfrm>
            <a:off x="9590895" y="3787399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check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7A4AC1-E56D-4B7D-A05C-9BC7BB07BCE1}"/>
              </a:ext>
            </a:extLst>
          </p:cNvPr>
          <p:cNvSpPr txBox="1"/>
          <p:nvPr/>
        </p:nvSpPr>
        <p:spPr>
          <a:xfrm>
            <a:off x="9476295" y="3080255"/>
            <a:ext cx="7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return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DDB517-B9EF-4B65-B597-E5B66C8017FF}"/>
              </a:ext>
            </a:extLst>
          </p:cNvPr>
          <p:cNvCxnSpPr/>
          <p:nvPr/>
        </p:nvCxnSpPr>
        <p:spPr>
          <a:xfrm flipV="1">
            <a:off x="5951349" y="2712203"/>
            <a:ext cx="3835831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8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21251F-4AED-4946-9340-09F017CB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GB" err="1"/>
              <a:t>Systemless</a:t>
            </a:r>
            <a:r>
              <a:rPr lang="en-GB"/>
              <a:t> root: </a:t>
            </a:r>
            <a:r>
              <a:rPr lang="en-GB" err="1"/>
              <a:t>Magisk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C9CD01-AD08-4B7F-A7BC-FDD0EE7B3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err="1"/>
              <a:t>Systemless</a:t>
            </a:r>
            <a:r>
              <a:rPr lang="en-GB"/>
              <a:t> root is what you need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Unless you can build Android for your phone 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However, it doesn’t work on devices with locked OEM/bootloaders by default (there are workaround)</a:t>
            </a:r>
            <a:endParaRPr lang="en-GB"/>
          </a:p>
          <a:p>
            <a:pPr>
              <a:lnSpc>
                <a:spcPct val="90000"/>
              </a:lnSpc>
            </a:pPr>
            <a:r>
              <a:rPr lang="en-GB" err="1"/>
              <a:t>Magisk</a:t>
            </a:r>
            <a:r>
              <a:rPr lang="en-GB" dirty="0"/>
              <a:t> is the best magic mask to alter the system. </a:t>
            </a:r>
            <a:endParaRPr lang="en-GB"/>
          </a:p>
          <a:p>
            <a:pPr lvl="1">
              <a:lnSpc>
                <a:spcPct val="90000"/>
              </a:lnSpc>
            </a:pPr>
            <a:r>
              <a:rPr lang="en-GB" dirty="0"/>
              <a:t>patch </a:t>
            </a:r>
            <a:r>
              <a:rPr lang="en-GB" i="1" err="1"/>
              <a:t>boot.img</a:t>
            </a:r>
            <a:endParaRPr lang="en-GB" i="1"/>
          </a:p>
          <a:p>
            <a:pPr lvl="1">
              <a:lnSpc>
                <a:spcPct val="90000"/>
              </a:lnSpc>
            </a:pPr>
            <a:r>
              <a:rPr lang="en-GB" dirty="0"/>
              <a:t>Open source</a:t>
            </a:r>
            <a:endParaRPr lang="en-GB"/>
          </a:p>
          <a:p>
            <a:pPr lvl="1">
              <a:lnSpc>
                <a:spcPct val="90000"/>
              </a:lnSpc>
            </a:pPr>
            <a:endParaRPr lang="en-GB" i="1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0" name="Picture 2" descr="Magisk vs SuperSU">
            <a:extLst>
              <a:ext uri="{FF2B5EF4-FFF2-40B4-BE49-F238E27FC236}">
                <a16:creationId xmlns:a16="http://schemas.microsoft.com/office/drawing/2014/main" id="{50D7D992-DA51-4A24-ADF5-52B90F40F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2330980"/>
            <a:ext cx="4602747" cy="169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338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19154</TotalTime>
  <Words>3550</Words>
  <Application>Microsoft Office PowerPoint</Application>
  <PresentationFormat>Widescreen</PresentationFormat>
  <Paragraphs>432</Paragraphs>
  <Slides>54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-apple-system</vt:lpstr>
      <vt:lpstr>Arial</vt:lpstr>
      <vt:lpstr>Calibri</vt:lpstr>
      <vt:lpstr>Helvetica Neue</vt:lpstr>
      <vt:lpstr>Helvetica Neue Light</vt:lpstr>
      <vt:lpstr>Inter</vt:lpstr>
      <vt:lpstr>proxima-nova</vt:lpstr>
      <vt:lpstr>Roboto</vt:lpstr>
      <vt:lpstr>Trebuchet MS</vt:lpstr>
      <vt:lpstr>Verdana</vt:lpstr>
      <vt:lpstr>Wingdings 3</vt:lpstr>
      <vt:lpstr>Facet</vt:lpstr>
      <vt:lpstr>Android Rooting</vt:lpstr>
      <vt:lpstr>Overview</vt:lpstr>
      <vt:lpstr>Rooting concept</vt:lpstr>
      <vt:lpstr>What is Android rooting?</vt:lpstr>
      <vt:lpstr>Root method 1: System root (up to Android 4.3)</vt:lpstr>
      <vt:lpstr>System root tool: SuperSU </vt:lpstr>
      <vt:lpstr>Problem of system root</vt:lpstr>
      <vt:lpstr>Root method 2: Systemless root</vt:lpstr>
      <vt:lpstr>Systemless root: Magisk </vt:lpstr>
      <vt:lpstr>Magisk and Magisk Manager </vt:lpstr>
      <vt:lpstr>ROMs/Android OS images</vt:lpstr>
      <vt:lpstr>What is ROM, stock ROM, custom ROM? </vt:lpstr>
      <vt:lpstr>Custom ROM </vt:lpstr>
      <vt:lpstr>Booting Modes </vt:lpstr>
      <vt:lpstr>Bootloader</vt:lpstr>
      <vt:lpstr>Power on =&gt; secure boot ROM</vt:lpstr>
      <vt:lpstr>Android Bootloader</vt:lpstr>
      <vt:lpstr>Android normal boot (1) </vt:lpstr>
      <vt:lpstr>Android normal boot (2)</vt:lpstr>
      <vt:lpstr>Bootloader operations in details (optional)</vt:lpstr>
      <vt:lpstr>PowerPoint Presentation</vt:lpstr>
      <vt:lpstr>Android boot to recovery model</vt:lpstr>
      <vt:lpstr>Android Debug Bridge (adb)</vt:lpstr>
      <vt:lpstr>Customize Recovery</vt:lpstr>
      <vt:lpstr>What is Team Win Recovery Project (TWRP)?</vt:lpstr>
      <vt:lpstr>Android boot to Fastboot mode </vt:lpstr>
      <vt:lpstr>Odin  (firmware flashing software)</vt:lpstr>
      <vt:lpstr>Steps to root Android</vt:lpstr>
      <vt:lpstr>Four Steps</vt:lpstr>
      <vt:lpstr>What is OEM unlocking?</vt:lpstr>
      <vt:lpstr>Enable OEM unlocking</vt:lpstr>
      <vt:lpstr>Prepare unlock the bootloader</vt:lpstr>
      <vt:lpstr>What is ADB and Fastboot?</vt:lpstr>
      <vt:lpstr>Download Required Software</vt:lpstr>
      <vt:lpstr>Install software</vt:lpstr>
      <vt:lpstr>Connect to device</vt:lpstr>
      <vt:lpstr>Boot the phone into the bootloader/fastboot using command adb reboot bootloader </vt:lpstr>
      <vt:lpstr> Alternative (manual boot to fastboot )</vt:lpstr>
      <vt:lpstr>Unlock the bootloader</vt:lpstr>
      <vt:lpstr>Reboot using fastboot reboot</vt:lpstr>
      <vt:lpstr>PowerPoint Presentation</vt:lpstr>
      <vt:lpstr>Things You Can Do With ADB and Fastboot</vt:lpstr>
      <vt:lpstr>Things You Can Do With ADB and Fastboot</vt:lpstr>
      <vt:lpstr>Downloading Magisk Manager</vt:lpstr>
      <vt:lpstr>Copy boot.img to your phone</vt:lpstr>
      <vt:lpstr>Patch the stock boot.img with Magisk</vt:lpstr>
      <vt:lpstr>Copy magisk_patched.img back to our PC</vt:lpstr>
      <vt:lpstr>Flash patched image to device boot </vt:lpstr>
      <vt:lpstr>Configuring Magisk via Magisk Manager</vt:lpstr>
      <vt:lpstr>Summary</vt:lpstr>
      <vt:lpstr>Steps to root Android</vt:lpstr>
      <vt:lpstr>Basic steps (1) </vt:lpstr>
      <vt:lpstr>Basic steps (2)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4</cp:revision>
  <dcterms:created xsi:type="dcterms:W3CDTF">2021-01-18T02:02:41Z</dcterms:created>
  <dcterms:modified xsi:type="dcterms:W3CDTF">2022-11-22T10:08:59Z</dcterms:modified>
</cp:coreProperties>
</file>