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460" r:id="rId3"/>
    <p:sldId id="410" r:id="rId4"/>
    <p:sldId id="397" r:id="rId5"/>
    <p:sldId id="439" r:id="rId6"/>
    <p:sldId id="459" r:id="rId7"/>
    <p:sldId id="464" r:id="rId8"/>
    <p:sldId id="440" r:id="rId9"/>
    <p:sldId id="451" r:id="rId10"/>
    <p:sldId id="452" r:id="rId11"/>
    <p:sldId id="453" r:id="rId12"/>
    <p:sldId id="441" r:id="rId13"/>
    <p:sldId id="448" r:id="rId14"/>
    <p:sldId id="450" r:id="rId15"/>
    <p:sldId id="443" r:id="rId16"/>
    <p:sldId id="461" r:id="rId17"/>
    <p:sldId id="455" r:id="rId18"/>
    <p:sldId id="456" r:id="rId19"/>
    <p:sldId id="458" r:id="rId20"/>
    <p:sldId id="454" r:id="rId21"/>
    <p:sldId id="447" r:id="rId22"/>
    <p:sldId id="445" r:id="rId23"/>
    <p:sldId id="446" r:id="rId24"/>
    <p:sldId id="437" r:id="rId25"/>
    <p:sldId id="408" r:id="rId26"/>
    <p:sldId id="407" r:id="rId27"/>
    <p:sldId id="404" r:id="rId28"/>
    <p:sldId id="442" r:id="rId29"/>
    <p:sldId id="462" r:id="rId30"/>
    <p:sldId id="406" r:id="rId31"/>
    <p:sldId id="436" r:id="rId32"/>
    <p:sldId id="46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DB0"/>
    <a:srgbClr val="F6D6F1"/>
    <a:srgbClr val="EA700D"/>
    <a:srgbClr val="F9EF96"/>
    <a:srgbClr val="0070C0"/>
    <a:srgbClr val="00B050"/>
    <a:srgbClr val="962D2D"/>
    <a:srgbClr val="D99946"/>
    <a:srgbClr val="7E9DB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410AC-B24B-4A4C-9679-94B34570C5CB}" v="8" dt="2022-04-20T12:37:05.4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6" autoAdjust="0"/>
    <p:restoredTop sz="84074" autoAdjust="0"/>
  </p:normalViewPr>
  <p:slideViewPr>
    <p:cSldViewPr snapToGrid="0">
      <p:cViewPr varScale="1">
        <p:scale>
          <a:sx n="53" d="100"/>
          <a:sy n="53" d="100"/>
        </p:scale>
        <p:origin x="508" y="4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C7AAC2FC-6FE1-4AED-879C-C057ED833CF4}"/>
    <pc:docChg chg="custSel modSld">
      <pc:chgData name="Weifeng Xu" userId="e7aed605-a3dd-4d5a-a692-a87037af107b" providerId="ADAL" clId="{C7AAC2FC-6FE1-4AED-879C-C057ED833CF4}" dt="2021-01-21T03:15:10.169" v="52" actId="20577"/>
      <pc:docMkLst>
        <pc:docMk/>
      </pc:docMkLst>
      <pc:sldChg chg="modNotesTx">
        <pc:chgData name="Weifeng Xu" userId="e7aed605-a3dd-4d5a-a692-a87037af107b" providerId="ADAL" clId="{C7AAC2FC-6FE1-4AED-879C-C057ED833CF4}" dt="2021-01-21T03:15:10.169" v="52" actId="20577"/>
        <pc:sldMkLst>
          <pc:docMk/>
          <pc:sldMk cId="2092019822" sldId="439"/>
        </pc:sldMkLst>
      </pc:sldChg>
    </pc:docChg>
  </pc:docChgLst>
  <pc:docChgLst>
    <pc:chgData name="Weifeng Xu" userId="e7aed605-a3dd-4d5a-a692-a87037af107b" providerId="ADAL" clId="{355410AC-B24B-4A4C-9679-94B34570C5CB}"/>
    <pc:docChg chg="custSel addSld modSld">
      <pc:chgData name="Weifeng Xu" userId="e7aed605-a3dd-4d5a-a692-a87037af107b" providerId="ADAL" clId="{355410AC-B24B-4A4C-9679-94B34570C5CB}" dt="2022-04-20T14:00:29.378" v="181" actId="11529"/>
      <pc:docMkLst>
        <pc:docMk/>
      </pc:docMkLst>
      <pc:sldChg chg="modSp mod modNotesTx">
        <pc:chgData name="Weifeng Xu" userId="e7aed605-a3dd-4d5a-a692-a87037af107b" providerId="ADAL" clId="{355410AC-B24B-4A4C-9679-94B34570C5CB}" dt="2022-04-18T18:52:41.071" v="78" actId="20577"/>
        <pc:sldMkLst>
          <pc:docMk/>
          <pc:sldMk cId="162022530" sldId="256"/>
        </pc:sldMkLst>
        <pc:spChg chg="mod">
          <ac:chgData name="Weifeng Xu" userId="e7aed605-a3dd-4d5a-a692-a87037af107b" providerId="ADAL" clId="{355410AC-B24B-4A4C-9679-94B34570C5CB}" dt="2022-04-18T18:52:41.071" v="78" actId="20577"/>
          <ac:spMkLst>
            <pc:docMk/>
            <pc:sldMk cId="162022530" sldId="256"/>
            <ac:spMk id="4" creationId="{00000000-0000-0000-0000-000000000000}"/>
          </ac:spMkLst>
        </pc:spChg>
      </pc:sldChg>
      <pc:sldChg chg="addSp modSp mod">
        <pc:chgData name="Weifeng Xu" userId="e7aed605-a3dd-4d5a-a692-a87037af107b" providerId="ADAL" clId="{355410AC-B24B-4A4C-9679-94B34570C5CB}" dt="2022-04-20T12:36:40.406" v="172" actId="2711"/>
        <pc:sldMkLst>
          <pc:docMk/>
          <pc:sldMk cId="3602191877" sldId="397"/>
        </pc:sldMkLst>
        <pc:spChg chg="add mod">
          <ac:chgData name="Weifeng Xu" userId="e7aed605-a3dd-4d5a-a692-a87037af107b" providerId="ADAL" clId="{355410AC-B24B-4A4C-9679-94B34570C5CB}" dt="2022-04-20T12:36:40.406" v="172" actId="2711"/>
          <ac:spMkLst>
            <pc:docMk/>
            <pc:sldMk cId="3602191877" sldId="397"/>
            <ac:spMk id="11" creationId="{3436DFE2-64E5-4A47-85E5-2B85B4CA1C37}"/>
          </ac:spMkLst>
        </pc:spChg>
        <pc:picChg chg="add mod">
          <ac:chgData name="Weifeng Xu" userId="e7aed605-a3dd-4d5a-a692-a87037af107b" providerId="ADAL" clId="{355410AC-B24B-4A4C-9679-94B34570C5CB}" dt="2022-04-20T12:33:40.821" v="169" actId="1076"/>
          <ac:picMkLst>
            <pc:docMk/>
            <pc:sldMk cId="3602191877" sldId="397"/>
            <ac:picMk id="12" creationId="{4DDCD9F3-D9E5-468A-845C-B13DBEBE96DD}"/>
          </ac:picMkLst>
        </pc:picChg>
      </pc:sldChg>
      <pc:sldChg chg="addSp modSp mod">
        <pc:chgData name="Weifeng Xu" userId="e7aed605-a3dd-4d5a-a692-a87037af107b" providerId="ADAL" clId="{355410AC-B24B-4A4C-9679-94B34570C5CB}" dt="2022-04-20T14:00:29.378" v="181" actId="11529"/>
        <pc:sldMkLst>
          <pc:docMk/>
          <pc:sldMk cId="2589041872" sldId="447"/>
        </pc:sldMkLst>
        <pc:spChg chg="mod">
          <ac:chgData name="Weifeng Xu" userId="e7aed605-a3dd-4d5a-a692-a87037af107b" providerId="ADAL" clId="{355410AC-B24B-4A4C-9679-94B34570C5CB}" dt="2022-04-18T20:07:02.199" v="88" actId="20577"/>
          <ac:spMkLst>
            <pc:docMk/>
            <pc:sldMk cId="2589041872" sldId="447"/>
            <ac:spMk id="30" creationId="{00000000-0000-0000-0000-000000000000}"/>
          </ac:spMkLst>
        </pc:spChg>
        <pc:cxnChg chg="add">
          <ac:chgData name="Weifeng Xu" userId="e7aed605-a3dd-4d5a-a692-a87037af107b" providerId="ADAL" clId="{355410AC-B24B-4A4C-9679-94B34570C5CB}" dt="2022-04-20T14:00:29.378" v="181" actId="11529"/>
          <ac:cxnSpMkLst>
            <pc:docMk/>
            <pc:sldMk cId="2589041872" sldId="447"/>
            <ac:cxnSpMk id="6" creationId="{085A65D8-1E69-484B-9829-57D959F61E73}"/>
          </ac:cxnSpMkLst>
        </pc:cxnChg>
        <pc:cxnChg chg="mod">
          <ac:chgData name="Weifeng Xu" userId="e7aed605-a3dd-4d5a-a692-a87037af107b" providerId="ADAL" clId="{355410AC-B24B-4A4C-9679-94B34570C5CB}" dt="2022-04-18T20:07:02.199" v="88" actId="20577"/>
          <ac:cxnSpMkLst>
            <pc:docMk/>
            <pc:sldMk cId="2589041872" sldId="447"/>
            <ac:cxnSpMk id="1028" creationId="{00000000-0000-0000-0000-000000000000}"/>
          </ac:cxnSpMkLst>
        </pc:cxnChg>
      </pc:sldChg>
      <pc:sldChg chg="addSp modSp mod modNotesTx">
        <pc:chgData name="Weifeng Xu" userId="e7aed605-a3dd-4d5a-a692-a87037af107b" providerId="ADAL" clId="{355410AC-B24B-4A4C-9679-94B34570C5CB}" dt="2022-04-20T12:37:10.112" v="179" actId="1076"/>
        <pc:sldMkLst>
          <pc:docMk/>
          <pc:sldMk cId="3903645044" sldId="451"/>
        </pc:sldMkLst>
        <pc:spChg chg="add mod">
          <ac:chgData name="Weifeng Xu" userId="e7aed605-a3dd-4d5a-a692-a87037af107b" providerId="ADAL" clId="{355410AC-B24B-4A4C-9679-94B34570C5CB}" dt="2022-04-20T12:37:10.112" v="179" actId="1076"/>
          <ac:spMkLst>
            <pc:docMk/>
            <pc:sldMk cId="3903645044" sldId="451"/>
            <ac:spMk id="5" creationId="{F196DEBE-179E-4E35-96B8-1E12B07AA45B}"/>
          </ac:spMkLst>
        </pc:spChg>
        <pc:picChg chg="add mod">
          <ac:chgData name="Weifeng Xu" userId="e7aed605-a3dd-4d5a-a692-a87037af107b" providerId="ADAL" clId="{355410AC-B24B-4A4C-9679-94B34570C5CB}" dt="2022-04-20T12:37:05.421" v="177" actId="1076"/>
          <ac:picMkLst>
            <pc:docMk/>
            <pc:sldMk cId="3903645044" sldId="451"/>
            <ac:picMk id="6" creationId="{71DED4F0-E23E-42A9-AFC9-20197557F839}"/>
          </ac:picMkLst>
        </pc:picChg>
      </pc:sldChg>
      <pc:sldChg chg="modSp mod">
        <pc:chgData name="Weifeng Xu" userId="e7aed605-a3dd-4d5a-a692-a87037af107b" providerId="ADAL" clId="{355410AC-B24B-4A4C-9679-94B34570C5CB}" dt="2022-04-20T12:42:12.640" v="180" actId="1076"/>
        <pc:sldMkLst>
          <pc:docMk/>
          <pc:sldMk cId="1118709933" sldId="453"/>
        </pc:sldMkLst>
        <pc:spChg chg="mod">
          <ac:chgData name="Weifeng Xu" userId="e7aed605-a3dd-4d5a-a692-a87037af107b" providerId="ADAL" clId="{355410AC-B24B-4A4C-9679-94B34570C5CB}" dt="2022-04-20T12:42:12.640" v="180" actId="1076"/>
          <ac:spMkLst>
            <pc:docMk/>
            <pc:sldMk cId="1118709933" sldId="453"/>
            <ac:spMk id="22" creationId="{00000000-0000-0000-0000-000000000000}"/>
          </ac:spMkLst>
        </pc:spChg>
      </pc:sldChg>
      <pc:sldChg chg="addSp delSp modSp new mod modClrScheme chgLayout">
        <pc:chgData name="Weifeng Xu" userId="e7aed605-a3dd-4d5a-a692-a87037af107b" providerId="ADAL" clId="{355410AC-B24B-4A4C-9679-94B34570C5CB}" dt="2022-04-20T12:28:39.090" v="139" actId="207"/>
        <pc:sldMkLst>
          <pc:docMk/>
          <pc:sldMk cId="3236647627" sldId="464"/>
        </pc:sldMkLst>
        <pc:spChg chg="del mod ord">
          <ac:chgData name="Weifeng Xu" userId="e7aed605-a3dd-4d5a-a692-a87037af107b" providerId="ADAL" clId="{355410AC-B24B-4A4C-9679-94B34570C5CB}" dt="2022-04-20T12:27:37.275" v="90" actId="700"/>
          <ac:spMkLst>
            <pc:docMk/>
            <pc:sldMk cId="3236647627" sldId="464"/>
            <ac:spMk id="2" creationId="{CEAFE091-4FFC-4960-8728-2E7D1BAB3617}"/>
          </ac:spMkLst>
        </pc:spChg>
        <pc:spChg chg="del">
          <ac:chgData name="Weifeng Xu" userId="e7aed605-a3dd-4d5a-a692-a87037af107b" providerId="ADAL" clId="{355410AC-B24B-4A4C-9679-94B34570C5CB}" dt="2022-04-20T12:27:37.275" v="90" actId="700"/>
          <ac:spMkLst>
            <pc:docMk/>
            <pc:sldMk cId="3236647627" sldId="464"/>
            <ac:spMk id="3" creationId="{02B662FA-E2CE-46D5-83F6-95D08E1A306A}"/>
          </ac:spMkLst>
        </pc:spChg>
        <pc:spChg chg="add mod ord">
          <ac:chgData name="Weifeng Xu" userId="e7aed605-a3dd-4d5a-a692-a87037af107b" providerId="ADAL" clId="{355410AC-B24B-4A4C-9679-94B34570C5CB}" dt="2022-04-20T12:28:39.090" v="139" actId="207"/>
          <ac:spMkLst>
            <pc:docMk/>
            <pc:sldMk cId="3236647627" sldId="464"/>
            <ac:spMk id="4" creationId="{ED57866C-E10E-40B5-BFE5-DDDBA3F91E14}"/>
          </ac:spMkLst>
        </pc:spChg>
        <pc:spChg chg="add">
          <ac:chgData name="Weifeng Xu" userId="e7aed605-a3dd-4d5a-a692-a87037af107b" providerId="ADAL" clId="{355410AC-B24B-4A4C-9679-94B34570C5CB}" dt="2022-04-20T12:28:09.688" v="132" actId="11529"/>
          <ac:spMkLst>
            <pc:docMk/>
            <pc:sldMk cId="3236647627" sldId="464"/>
            <ac:spMk id="6" creationId="{B260410C-40DE-4492-BD42-6B90DB987ED4}"/>
          </ac:spMkLst>
        </pc:spChg>
        <pc:spChg chg="add mod">
          <ac:chgData name="Weifeng Xu" userId="e7aed605-a3dd-4d5a-a692-a87037af107b" providerId="ADAL" clId="{355410AC-B24B-4A4C-9679-94B34570C5CB}" dt="2022-04-20T12:28:14.294" v="134" actId="1076"/>
          <ac:spMkLst>
            <pc:docMk/>
            <pc:sldMk cId="3236647627" sldId="464"/>
            <ac:spMk id="7" creationId="{3626266D-18CF-40A9-9409-6B80607CE2EE}"/>
          </ac:spMkLst>
        </pc:spChg>
        <pc:picChg chg="add mod">
          <ac:chgData name="Weifeng Xu" userId="e7aed605-a3dd-4d5a-a692-a87037af107b" providerId="ADAL" clId="{355410AC-B24B-4A4C-9679-94B34570C5CB}" dt="2022-04-20T12:27:42.969" v="94" actId="1076"/>
          <ac:picMkLst>
            <pc:docMk/>
            <pc:sldMk cId="3236647627" sldId="464"/>
            <ac:picMk id="5" creationId="{E1394BDF-3F46-43BA-AE91-798FF8BF144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B590D-2551-4274-A5E3-54D7B608F75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F7EEBBF-4907-4A14-9A99-1A16E4194A2D}">
      <dgm:prSet/>
      <dgm:spPr/>
      <dgm:t>
        <a:bodyPr/>
        <a:lstStyle/>
        <a:p>
          <a:r>
            <a:rPr lang="en-US"/>
            <a:t>Capture HTTP traffic</a:t>
          </a:r>
        </a:p>
      </dgm:t>
    </dgm:pt>
    <dgm:pt modelId="{FEA7969A-81AA-466D-8D38-36DCC4B11E0D}" type="parTrans" cxnId="{9E3A53AB-5CEA-49AC-83BD-6061E6D63752}">
      <dgm:prSet/>
      <dgm:spPr/>
      <dgm:t>
        <a:bodyPr/>
        <a:lstStyle/>
        <a:p>
          <a:endParaRPr lang="en-US"/>
        </a:p>
      </dgm:t>
    </dgm:pt>
    <dgm:pt modelId="{5650346C-F0E5-47BE-BAB7-0A4299B412B5}" type="sibTrans" cxnId="{9E3A53AB-5CEA-49AC-83BD-6061E6D63752}">
      <dgm:prSet/>
      <dgm:spPr/>
      <dgm:t>
        <a:bodyPr/>
        <a:lstStyle/>
        <a:p>
          <a:endParaRPr lang="en-US"/>
        </a:p>
      </dgm:t>
    </dgm:pt>
    <dgm:pt modelId="{F0E7CA69-43B3-4123-8FA8-D80A61B4B24A}">
      <dgm:prSet/>
      <dgm:spPr/>
      <dgm:t>
        <a:bodyPr/>
        <a:lstStyle/>
        <a:p>
          <a:r>
            <a:rPr lang="en-US"/>
            <a:t>Captured HTTP Traffic overview</a:t>
          </a:r>
        </a:p>
      </dgm:t>
    </dgm:pt>
    <dgm:pt modelId="{05A07A55-D42F-40D5-B558-D5C644D32929}" type="parTrans" cxnId="{E9E2D8B2-2D5E-47FF-A0F6-BD7486143BAC}">
      <dgm:prSet/>
      <dgm:spPr/>
      <dgm:t>
        <a:bodyPr/>
        <a:lstStyle/>
        <a:p>
          <a:endParaRPr lang="en-US"/>
        </a:p>
      </dgm:t>
    </dgm:pt>
    <dgm:pt modelId="{EDD81004-04C3-4E52-9711-DC698C081CCB}" type="sibTrans" cxnId="{E9E2D8B2-2D5E-47FF-A0F6-BD7486143BAC}">
      <dgm:prSet/>
      <dgm:spPr/>
      <dgm:t>
        <a:bodyPr/>
        <a:lstStyle/>
        <a:p>
          <a:endParaRPr lang="en-US"/>
        </a:p>
      </dgm:t>
    </dgm:pt>
    <dgm:pt modelId="{C8E5308A-BF20-49DD-9450-B9CC473E2D95}">
      <dgm:prSet/>
      <dgm:spPr/>
      <dgm:t>
        <a:bodyPr/>
        <a:lstStyle/>
        <a:p>
          <a:r>
            <a:rPr lang="en-US"/>
            <a:t>Analyze the second HTTP get request/response </a:t>
          </a:r>
        </a:p>
      </dgm:t>
    </dgm:pt>
    <dgm:pt modelId="{E1367009-9A18-4461-87F9-E27B08A95A51}" type="parTrans" cxnId="{10DCA9A2-8497-494D-800D-B39EFE4A6F22}">
      <dgm:prSet/>
      <dgm:spPr/>
      <dgm:t>
        <a:bodyPr/>
        <a:lstStyle/>
        <a:p>
          <a:endParaRPr lang="en-US"/>
        </a:p>
      </dgm:t>
    </dgm:pt>
    <dgm:pt modelId="{DD0122B8-ABA3-445A-947C-FB42EAEF555F}" type="sibTrans" cxnId="{10DCA9A2-8497-494D-800D-B39EFE4A6F22}">
      <dgm:prSet/>
      <dgm:spPr/>
      <dgm:t>
        <a:bodyPr/>
        <a:lstStyle/>
        <a:p>
          <a:endParaRPr lang="en-US"/>
        </a:p>
      </dgm:t>
    </dgm:pt>
    <dgm:pt modelId="{D0EACBC9-7D6E-49E5-8795-3F6A4258CF8F}">
      <dgm:prSet/>
      <dgm:spPr/>
      <dgm:t>
        <a:bodyPr/>
        <a:lstStyle/>
        <a:p>
          <a:r>
            <a:rPr lang="en-US"/>
            <a:t>Traffic contains an image</a:t>
          </a:r>
        </a:p>
      </dgm:t>
    </dgm:pt>
    <dgm:pt modelId="{9179F6EA-02A5-4154-9F78-4CC589EF2BAE}" type="parTrans" cxnId="{C73A26B6-E137-4D2E-A4E0-043CFFBDBB7F}">
      <dgm:prSet/>
      <dgm:spPr/>
      <dgm:t>
        <a:bodyPr/>
        <a:lstStyle/>
        <a:p>
          <a:endParaRPr lang="en-US"/>
        </a:p>
      </dgm:t>
    </dgm:pt>
    <dgm:pt modelId="{2DF10969-5184-425E-8347-6A30A7280BCB}" type="sibTrans" cxnId="{C73A26B6-E137-4D2E-A4E0-043CFFBDBB7F}">
      <dgm:prSet/>
      <dgm:spPr/>
      <dgm:t>
        <a:bodyPr/>
        <a:lstStyle/>
        <a:p>
          <a:endParaRPr lang="en-US"/>
        </a:p>
      </dgm:t>
    </dgm:pt>
    <dgm:pt modelId="{2BD704BA-027E-4357-900F-3162C7DBD6D9}">
      <dgm:prSet/>
      <dgm:spPr/>
      <dgm:t>
        <a:bodyPr/>
        <a:lstStyle/>
        <a:p>
          <a:r>
            <a:rPr lang="en-US"/>
            <a:t>Extract the building.jpg from traffic</a:t>
          </a:r>
        </a:p>
      </dgm:t>
    </dgm:pt>
    <dgm:pt modelId="{2B7FC254-FF41-4A46-8F79-5E3352B8160D}" type="parTrans" cxnId="{D13287A1-3F05-4660-90E6-25EFBE09631A}">
      <dgm:prSet/>
      <dgm:spPr/>
      <dgm:t>
        <a:bodyPr/>
        <a:lstStyle/>
        <a:p>
          <a:endParaRPr lang="en-US"/>
        </a:p>
      </dgm:t>
    </dgm:pt>
    <dgm:pt modelId="{88446377-27E8-4955-893F-4ADCE7DE14F4}" type="sibTrans" cxnId="{D13287A1-3F05-4660-90E6-25EFBE09631A}">
      <dgm:prSet/>
      <dgm:spPr/>
      <dgm:t>
        <a:bodyPr/>
        <a:lstStyle/>
        <a:p>
          <a:endParaRPr lang="en-US"/>
        </a:p>
      </dgm:t>
    </dgm:pt>
    <dgm:pt modelId="{273A82C4-58DF-4FFA-B000-5FE83D17DB05}">
      <dgm:prSet/>
      <dgm:spPr/>
      <dgm:t>
        <a:bodyPr/>
        <a:lstStyle/>
        <a:p>
          <a:r>
            <a:rPr lang="en-US"/>
            <a:t>Size relation between IP packet and TCP payload </a:t>
          </a:r>
        </a:p>
      </dgm:t>
    </dgm:pt>
    <dgm:pt modelId="{40E7D476-A17E-43F3-BDC2-11EB549FBA99}" type="parTrans" cxnId="{C712FF52-086B-4991-99B7-5EC79A29B2A0}">
      <dgm:prSet/>
      <dgm:spPr/>
      <dgm:t>
        <a:bodyPr/>
        <a:lstStyle/>
        <a:p>
          <a:endParaRPr lang="en-US"/>
        </a:p>
      </dgm:t>
    </dgm:pt>
    <dgm:pt modelId="{68CA317E-CC0A-484A-8324-F73972C7E7DA}" type="sibTrans" cxnId="{C712FF52-086B-4991-99B7-5EC79A29B2A0}">
      <dgm:prSet/>
      <dgm:spPr/>
      <dgm:t>
        <a:bodyPr/>
        <a:lstStyle/>
        <a:p>
          <a:endParaRPr lang="en-US"/>
        </a:p>
      </dgm:t>
    </dgm:pt>
    <dgm:pt modelId="{46B1B60F-689B-47C7-9F8B-19D2ACFD7671}" type="pres">
      <dgm:prSet presAssocID="{7CBB590D-2551-4274-A5E3-54D7B608F75A}" presName="linear" presStyleCnt="0">
        <dgm:presLayoutVars>
          <dgm:dir/>
          <dgm:animLvl val="lvl"/>
          <dgm:resizeHandles val="exact"/>
        </dgm:presLayoutVars>
      </dgm:prSet>
      <dgm:spPr/>
    </dgm:pt>
    <dgm:pt modelId="{D60674B7-3F1D-448F-9FFC-60F7576A38FC}" type="pres">
      <dgm:prSet presAssocID="{5F7EEBBF-4907-4A14-9A99-1A16E4194A2D}" presName="parentLin" presStyleCnt="0"/>
      <dgm:spPr/>
    </dgm:pt>
    <dgm:pt modelId="{D23D1996-8E61-449C-8FFD-D08C315765B6}" type="pres">
      <dgm:prSet presAssocID="{5F7EEBBF-4907-4A14-9A99-1A16E4194A2D}" presName="parentLeftMargin" presStyleLbl="node1" presStyleIdx="0" presStyleCnt="5"/>
      <dgm:spPr/>
    </dgm:pt>
    <dgm:pt modelId="{1C1B4A3E-3B3D-496B-A3D7-03E253D243D3}" type="pres">
      <dgm:prSet presAssocID="{5F7EEBBF-4907-4A14-9A99-1A16E4194A2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EEAEC30-9FDB-4BCA-B182-43FC0C3F73EE}" type="pres">
      <dgm:prSet presAssocID="{5F7EEBBF-4907-4A14-9A99-1A16E4194A2D}" presName="negativeSpace" presStyleCnt="0"/>
      <dgm:spPr/>
    </dgm:pt>
    <dgm:pt modelId="{86C8F367-8E45-477E-AB4B-A7714C4FAACB}" type="pres">
      <dgm:prSet presAssocID="{5F7EEBBF-4907-4A14-9A99-1A16E4194A2D}" presName="childText" presStyleLbl="conFgAcc1" presStyleIdx="0" presStyleCnt="5">
        <dgm:presLayoutVars>
          <dgm:bulletEnabled val="1"/>
        </dgm:presLayoutVars>
      </dgm:prSet>
      <dgm:spPr/>
    </dgm:pt>
    <dgm:pt modelId="{E8CAB265-01D8-4D69-AA35-338E37EDAED2}" type="pres">
      <dgm:prSet presAssocID="{5650346C-F0E5-47BE-BAB7-0A4299B412B5}" presName="spaceBetweenRectangles" presStyleCnt="0"/>
      <dgm:spPr/>
    </dgm:pt>
    <dgm:pt modelId="{BC9554DB-C6CC-42DC-A44D-91140135FF68}" type="pres">
      <dgm:prSet presAssocID="{F0E7CA69-43B3-4123-8FA8-D80A61B4B24A}" presName="parentLin" presStyleCnt="0"/>
      <dgm:spPr/>
    </dgm:pt>
    <dgm:pt modelId="{D7EF782E-5380-4D65-A600-ECC9C7ED3021}" type="pres">
      <dgm:prSet presAssocID="{F0E7CA69-43B3-4123-8FA8-D80A61B4B24A}" presName="parentLeftMargin" presStyleLbl="node1" presStyleIdx="0" presStyleCnt="5"/>
      <dgm:spPr/>
    </dgm:pt>
    <dgm:pt modelId="{171491FE-FDC0-46EC-AB07-DD969A315F18}" type="pres">
      <dgm:prSet presAssocID="{F0E7CA69-43B3-4123-8FA8-D80A61B4B24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5B3D506-FC1C-497D-9198-4A1472270289}" type="pres">
      <dgm:prSet presAssocID="{F0E7CA69-43B3-4123-8FA8-D80A61B4B24A}" presName="negativeSpace" presStyleCnt="0"/>
      <dgm:spPr/>
    </dgm:pt>
    <dgm:pt modelId="{E9261AE9-3C64-4EED-B542-7209A08B3B03}" type="pres">
      <dgm:prSet presAssocID="{F0E7CA69-43B3-4123-8FA8-D80A61B4B24A}" presName="childText" presStyleLbl="conFgAcc1" presStyleIdx="1" presStyleCnt="5">
        <dgm:presLayoutVars>
          <dgm:bulletEnabled val="1"/>
        </dgm:presLayoutVars>
      </dgm:prSet>
      <dgm:spPr/>
    </dgm:pt>
    <dgm:pt modelId="{6AF9DE54-317D-4096-AD7F-3B4E865E46D8}" type="pres">
      <dgm:prSet presAssocID="{EDD81004-04C3-4E52-9711-DC698C081CCB}" presName="spaceBetweenRectangles" presStyleCnt="0"/>
      <dgm:spPr/>
    </dgm:pt>
    <dgm:pt modelId="{C6BDAFAE-EAE8-4D9C-8296-46DFD8CB1CB5}" type="pres">
      <dgm:prSet presAssocID="{C8E5308A-BF20-49DD-9450-B9CC473E2D95}" presName="parentLin" presStyleCnt="0"/>
      <dgm:spPr/>
    </dgm:pt>
    <dgm:pt modelId="{1A9389CE-8EE4-40C2-B6F3-7F78749E6AB3}" type="pres">
      <dgm:prSet presAssocID="{C8E5308A-BF20-49DD-9450-B9CC473E2D95}" presName="parentLeftMargin" presStyleLbl="node1" presStyleIdx="1" presStyleCnt="5"/>
      <dgm:spPr/>
    </dgm:pt>
    <dgm:pt modelId="{1C7493CA-2874-4191-80E2-156BC96FC5D9}" type="pres">
      <dgm:prSet presAssocID="{C8E5308A-BF20-49DD-9450-B9CC473E2D9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C1C4373-FC6E-4BA8-A151-1C37FF5A13B5}" type="pres">
      <dgm:prSet presAssocID="{C8E5308A-BF20-49DD-9450-B9CC473E2D95}" presName="negativeSpace" presStyleCnt="0"/>
      <dgm:spPr/>
    </dgm:pt>
    <dgm:pt modelId="{5BD360AC-5543-42EE-966C-A76FF88224A0}" type="pres">
      <dgm:prSet presAssocID="{C8E5308A-BF20-49DD-9450-B9CC473E2D95}" presName="childText" presStyleLbl="conFgAcc1" presStyleIdx="2" presStyleCnt="5">
        <dgm:presLayoutVars>
          <dgm:bulletEnabled val="1"/>
        </dgm:presLayoutVars>
      </dgm:prSet>
      <dgm:spPr/>
    </dgm:pt>
    <dgm:pt modelId="{21A5A4CA-3265-46C3-978B-D667991D2642}" type="pres">
      <dgm:prSet presAssocID="{DD0122B8-ABA3-445A-947C-FB42EAEF555F}" presName="spaceBetweenRectangles" presStyleCnt="0"/>
      <dgm:spPr/>
    </dgm:pt>
    <dgm:pt modelId="{E48EBF70-C81E-45FA-9D48-48AC21CDC104}" type="pres">
      <dgm:prSet presAssocID="{2BD704BA-027E-4357-900F-3162C7DBD6D9}" presName="parentLin" presStyleCnt="0"/>
      <dgm:spPr/>
    </dgm:pt>
    <dgm:pt modelId="{579810FC-1EE8-434B-B4DD-A48C90E3AB70}" type="pres">
      <dgm:prSet presAssocID="{2BD704BA-027E-4357-900F-3162C7DBD6D9}" presName="parentLeftMargin" presStyleLbl="node1" presStyleIdx="2" presStyleCnt="5"/>
      <dgm:spPr/>
    </dgm:pt>
    <dgm:pt modelId="{090DFCF7-BAC1-476D-8233-81162325861B}" type="pres">
      <dgm:prSet presAssocID="{2BD704BA-027E-4357-900F-3162C7DBD6D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25F7D0A-9310-444A-B9F7-CD135DC33262}" type="pres">
      <dgm:prSet presAssocID="{2BD704BA-027E-4357-900F-3162C7DBD6D9}" presName="negativeSpace" presStyleCnt="0"/>
      <dgm:spPr/>
    </dgm:pt>
    <dgm:pt modelId="{4D0022FE-4B93-4C34-881D-423D904AA0D7}" type="pres">
      <dgm:prSet presAssocID="{2BD704BA-027E-4357-900F-3162C7DBD6D9}" presName="childText" presStyleLbl="conFgAcc1" presStyleIdx="3" presStyleCnt="5">
        <dgm:presLayoutVars>
          <dgm:bulletEnabled val="1"/>
        </dgm:presLayoutVars>
      </dgm:prSet>
      <dgm:spPr/>
    </dgm:pt>
    <dgm:pt modelId="{4E1F341F-77E9-42BC-91A2-0F69E4F4F064}" type="pres">
      <dgm:prSet presAssocID="{88446377-27E8-4955-893F-4ADCE7DE14F4}" presName="spaceBetweenRectangles" presStyleCnt="0"/>
      <dgm:spPr/>
    </dgm:pt>
    <dgm:pt modelId="{ACAC885A-212D-4F5F-98DB-AF9529F6A741}" type="pres">
      <dgm:prSet presAssocID="{273A82C4-58DF-4FFA-B000-5FE83D17DB05}" presName="parentLin" presStyleCnt="0"/>
      <dgm:spPr/>
    </dgm:pt>
    <dgm:pt modelId="{D7743F24-2593-4545-870B-D721357EED0A}" type="pres">
      <dgm:prSet presAssocID="{273A82C4-58DF-4FFA-B000-5FE83D17DB05}" presName="parentLeftMargin" presStyleLbl="node1" presStyleIdx="3" presStyleCnt="5"/>
      <dgm:spPr/>
    </dgm:pt>
    <dgm:pt modelId="{2E9C3551-7C36-4DF4-99D3-D9F7B444EC5D}" type="pres">
      <dgm:prSet presAssocID="{273A82C4-58DF-4FFA-B000-5FE83D17DB0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3E70CFF-B751-4F30-BF8A-94AF8A3513C5}" type="pres">
      <dgm:prSet presAssocID="{273A82C4-58DF-4FFA-B000-5FE83D17DB05}" presName="negativeSpace" presStyleCnt="0"/>
      <dgm:spPr/>
    </dgm:pt>
    <dgm:pt modelId="{50796BE9-2FA6-4662-B5E9-2269BF7E0384}" type="pres">
      <dgm:prSet presAssocID="{273A82C4-58DF-4FFA-B000-5FE83D17DB0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A20A701-56A9-4787-B39E-2B214833A6AA}" type="presOf" srcId="{2BD704BA-027E-4357-900F-3162C7DBD6D9}" destId="{090DFCF7-BAC1-476D-8233-81162325861B}" srcOrd="1" destOrd="0" presId="urn:microsoft.com/office/officeart/2005/8/layout/list1"/>
    <dgm:cxn modelId="{5731CC1C-6442-43B1-8002-C0069547D356}" type="presOf" srcId="{273A82C4-58DF-4FFA-B000-5FE83D17DB05}" destId="{D7743F24-2593-4545-870B-D721357EED0A}" srcOrd="0" destOrd="0" presId="urn:microsoft.com/office/officeart/2005/8/layout/list1"/>
    <dgm:cxn modelId="{46BEE543-7BE7-4322-AA2C-C4D475AA5159}" type="presOf" srcId="{C8E5308A-BF20-49DD-9450-B9CC473E2D95}" destId="{1C7493CA-2874-4191-80E2-156BC96FC5D9}" srcOrd="1" destOrd="0" presId="urn:microsoft.com/office/officeart/2005/8/layout/list1"/>
    <dgm:cxn modelId="{F3EE0048-53AD-481A-B227-33D6675823DB}" type="presOf" srcId="{D0EACBC9-7D6E-49E5-8795-3F6A4258CF8F}" destId="{5BD360AC-5543-42EE-966C-A76FF88224A0}" srcOrd="0" destOrd="0" presId="urn:microsoft.com/office/officeart/2005/8/layout/list1"/>
    <dgm:cxn modelId="{E0EB214E-6475-476C-AAFB-D7FF5059F153}" type="presOf" srcId="{F0E7CA69-43B3-4123-8FA8-D80A61B4B24A}" destId="{D7EF782E-5380-4D65-A600-ECC9C7ED3021}" srcOrd="0" destOrd="0" presId="urn:microsoft.com/office/officeart/2005/8/layout/list1"/>
    <dgm:cxn modelId="{FAF40151-FC2D-48EE-BA91-E6C73D7D0DDA}" type="presOf" srcId="{5F7EEBBF-4907-4A14-9A99-1A16E4194A2D}" destId="{1C1B4A3E-3B3D-496B-A3D7-03E253D243D3}" srcOrd="1" destOrd="0" presId="urn:microsoft.com/office/officeart/2005/8/layout/list1"/>
    <dgm:cxn modelId="{C712FF52-086B-4991-99B7-5EC79A29B2A0}" srcId="{7CBB590D-2551-4274-A5E3-54D7B608F75A}" destId="{273A82C4-58DF-4FFA-B000-5FE83D17DB05}" srcOrd="4" destOrd="0" parTransId="{40E7D476-A17E-43F3-BDC2-11EB549FBA99}" sibTransId="{68CA317E-CC0A-484A-8324-F73972C7E7DA}"/>
    <dgm:cxn modelId="{980F2273-C762-42C6-8F30-9B05A5976ABB}" type="presOf" srcId="{F0E7CA69-43B3-4123-8FA8-D80A61B4B24A}" destId="{171491FE-FDC0-46EC-AB07-DD969A315F18}" srcOrd="1" destOrd="0" presId="urn:microsoft.com/office/officeart/2005/8/layout/list1"/>
    <dgm:cxn modelId="{5C048C88-4B1C-4352-9507-F40B5C513F63}" type="presOf" srcId="{273A82C4-58DF-4FFA-B000-5FE83D17DB05}" destId="{2E9C3551-7C36-4DF4-99D3-D9F7B444EC5D}" srcOrd="1" destOrd="0" presId="urn:microsoft.com/office/officeart/2005/8/layout/list1"/>
    <dgm:cxn modelId="{9E070D8B-1DAA-4BC7-B2C1-B7D899E8E9A9}" type="presOf" srcId="{2BD704BA-027E-4357-900F-3162C7DBD6D9}" destId="{579810FC-1EE8-434B-B4DD-A48C90E3AB70}" srcOrd="0" destOrd="0" presId="urn:microsoft.com/office/officeart/2005/8/layout/list1"/>
    <dgm:cxn modelId="{D13287A1-3F05-4660-90E6-25EFBE09631A}" srcId="{7CBB590D-2551-4274-A5E3-54D7B608F75A}" destId="{2BD704BA-027E-4357-900F-3162C7DBD6D9}" srcOrd="3" destOrd="0" parTransId="{2B7FC254-FF41-4A46-8F79-5E3352B8160D}" sibTransId="{88446377-27E8-4955-893F-4ADCE7DE14F4}"/>
    <dgm:cxn modelId="{10DCA9A2-8497-494D-800D-B39EFE4A6F22}" srcId="{7CBB590D-2551-4274-A5E3-54D7B608F75A}" destId="{C8E5308A-BF20-49DD-9450-B9CC473E2D95}" srcOrd="2" destOrd="0" parTransId="{E1367009-9A18-4461-87F9-E27B08A95A51}" sibTransId="{DD0122B8-ABA3-445A-947C-FB42EAEF555F}"/>
    <dgm:cxn modelId="{9E3A53AB-5CEA-49AC-83BD-6061E6D63752}" srcId="{7CBB590D-2551-4274-A5E3-54D7B608F75A}" destId="{5F7EEBBF-4907-4A14-9A99-1A16E4194A2D}" srcOrd="0" destOrd="0" parTransId="{FEA7969A-81AA-466D-8D38-36DCC4B11E0D}" sibTransId="{5650346C-F0E5-47BE-BAB7-0A4299B412B5}"/>
    <dgm:cxn modelId="{E9E2D8B2-2D5E-47FF-A0F6-BD7486143BAC}" srcId="{7CBB590D-2551-4274-A5E3-54D7B608F75A}" destId="{F0E7CA69-43B3-4123-8FA8-D80A61B4B24A}" srcOrd="1" destOrd="0" parTransId="{05A07A55-D42F-40D5-B558-D5C644D32929}" sibTransId="{EDD81004-04C3-4E52-9711-DC698C081CCB}"/>
    <dgm:cxn modelId="{C73A26B6-E137-4D2E-A4E0-043CFFBDBB7F}" srcId="{C8E5308A-BF20-49DD-9450-B9CC473E2D95}" destId="{D0EACBC9-7D6E-49E5-8795-3F6A4258CF8F}" srcOrd="0" destOrd="0" parTransId="{9179F6EA-02A5-4154-9F78-4CC589EF2BAE}" sibTransId="{2DF10969-5184-425E-8347-6A30A7280BCB}"/>
    <dgm:cxn modelId="{00E03FBA-CB75-478E-BAEE-17405E983E73}" type="presOf" srcId="{C8E5308A-BF20-49DD-9450-B9CC473E2D95}" destId="{1A9389CE-8EE4-40C2-B6F3-7F78749E6AB3}" srcOrd="0" destOrd="0" presId="urn:microsoft.com/office/officeart/2005/8/layout/list1"/>
    <dgm:cxn modelId="{C5819AE6-FEDC-4305-B669-E82253F831F2}" type="presOf" srcId="{7CBB590D-2551-4274-A5E3-54D7B608F75A}" destId="{46B1B60F-689B-47C7-9F8B-19D2ACFD7671}" srcOrd="0" destOrd="0" presId="urn:microsoft.com/office/officeart/2005/8/layout/list1"/>
    <dgm:cxn modelId="{15ED46EA-2255-4CF8-A8A8-9CF02527C483}" type="presOf" srcId="{5F7EEBBF-4907-4A14-9A99-1A16E4194A2D}" destId="{D23D1996-8E61-449C-8FFD-D08C315765B6}" srcOrd="0" destOrd="0" presId="urn:microsoft.com/office/officeart/2005/8/layout/list1"/>
    <dgm:cxn modelId="{336D2767-E143-4D0C-84A0-2E7BE5C55DBB}" type="presParOf" srcId="{46B1B60F-689B-47C7-9F8B-19D2ACFD7671}" destId="{D60674B7-3F1D-448F-9FFC-60F7576A38FC}" srcOrd="0" destOrd="0" presId="urn:microsoft.com/office/officeart/2005/8/layout/list1"/>
    <dgm:cxn modelId="{5EA097E5-FD62-4F9B-A3AE-6C92CE8C5052}" type="presParOf" srcId="{D60674B7-3F1D-448F-9FFC-60F7576A38FC}" destId="{D23D1996-8E61-449C-8FFD-D08C315765B6}" srcOrd="0" destOrd="0" presId="urn:microsoft.com/office/officeart/2005/8/layout/list1"/>
    <dgm:cxn modelId="{DD21D77C-BB7E-4A36-8378-01BFDFA41C3B}" type="presParOf" srcId="{D60674B7-3F1D-448F-9FFC-60F7576A38FC}" destId="{1C1B4A3E-3B3D-496B-A3D7-03E253D243D3}" srcOrd="1" destOrd="0" presId="urn:microsoft.com/office/officeart/2005/8/layout/list1"/>
    <dgm:cxn modelId="{A4DA0C7F-3C33-4D1B-9914-5D0C3CAE8CC6}" type="presParOf" srcId="{46B1B60F-689B-47C7-9F8B-19D2ACFD7671}" destId="{DEEAEC30-9FDB-4BCA-B182-43FC0C3F73EE}" srcOrd="1" destOrd="0" presId="urn:microsoft.com/office/officeart/2005/8/layout/list1"/>
    <dgm:cxn modelId="{589DA093-40CA-4FCA-BAD9-9D573A3EC8E5}" type="presParOf" srcId="{46B1B60F-689B-47C7-9F8B-19D2ACFD7671}" destId="{86C8F367-8E45-477E-AB4B-A7714C4FAACB}" srcOrd="2" destOrd="0" presId="urn:microsoft.com/office/officeart/2005/8/layout/list1"/>
    <dgm:cxn modelId="{72631FAC-357A-4DF0-B43C-2ECD91F8D28D}" type="presParOf" srcId="{46B1B60F-689B-47C7-9F8B-19D2ACFD7671}" destId="{E8CAB265-01D8-4D69-AA35-338E37EDAED2}" srcOrd="3" destOrd="0" presId="urn:microsoft.com/office/officeart/2005/8/layout/list1"/>
    <dgm:cxn modelId="{5B69C79E-FDA5-4951-99AA-B6EFB82F554B}" type="presParOf" srcId="{46B1B60F-689B-47C7-9F8B-19D2ACFD7671}" destId="{BC9554DB-C6CC-42DC-A44D-91140135FF68}" srcOrd="4" destOrd="0" presId="urn:microsoft.com/office/officeart/2005/8/layout/list1"/>
    <dgm:cxn modelId="{5BF72AE0-7ECC-4CA2-AD4C-D39371665F0D}" type="presParOf" srcId="{BC9554DB-C6CC-42DC-A44D-91140135FF68}" destId="{D7EF782E-5380-4D65-A600-ECC9C7ED3021}" srcOrd="0" destOrd="0" presId="urn:microsoft.com/office/officeart/2005/8/layout/list1"/>
    <dgm:cxn modelId="{C842BFA8-67AB-4233-B151-6B3674535A3D}" type="presParOf" srcId="{BC9554DB-C6CC-42DC-A44D-91140135FF68}" destId="{171491FE-FDC0-46EC-AB07-DD969A315F18}" srcOrd="1" destOrd="0" presId="urn:microsoft.com/office/officeart/2005/8/layout/list1"/>
    <dgm:cxn modelId="{3E051001-BA25-48FB-AC89-5112D498F3EF}" type="presParOf" srcId="{46B1B60F-689B-47C7-9F8B-19D2ACFD7671}" destId="{75B3D506-FC1C-497D-9198-4A1472270289}" srcOrd="5" destOrd="0" presId="urn:microsoft.com/office/officeart/2005/8/layout/list1"/>
    <dgm:cxn modelId="{89BEECC5-7780-42E3-AD59-78186034BE67}" type="presParOf" srcId="{46B1B60F-689B-47C7-9F8B-19D2ACFD7671}" destId="{E9261AE9-3C64-4EED-B542-7209A08B3B03}" srcOrd="6" destOrd="0" presId="urn:microsoft.com/office/officeart/2005/8/layout/list1"/>
    <dgm:cxn modelId="{C6107152-C743-4553-9BDA-5E40DDC4FDAF}" type="presParOf" srcId="{46B1B60F-689B-47C7-9F8B-19D2ACFD7671}" destId="{6AF9DE54-317D-4096-AD7F-3B4E865E46D8}" srcOrd="7" destOrd="0" presId="urn:microsoft.com/office/officeart/2005/8/layout/list1"/>
    <dgm:cxn modelId="{830BD22C-C3A7-4F6D-B866-2CDA794FCAE1}" type="presParOf" srcId="{46B1B60F-689B-47C7-9F8B-19D2ACFD7671}" destId="{C6BDAFAE-EAE8-4D9C-8296-46DFD8CB1CB5}" srcOrd="8" destOrd="0" presId="urn:microsoft.com/office/officeart/2005/8/layout/list1"/>
    <dgm:cxn modelId="{EC916183-9D0E-48CE-9FBA-B0FCC05F58F5}" type="presParOf" srcId="{C6BDAFAE-EAE8-4D9C-8296-46DFD8CB1CB5}" destId="{1A9389CE-8EE4-40C2-B6F3-7F78749E6AB3}" srcOrd="0" destOrd="0" presId="urn:microsoft.com/office/officeart/2005/8/layout/list1"/>
    <dgm:cxn modelId="{D3394E02-12E3-4505-A400-11E4571BD049}" type="presParOf" srcId="{C6BDAFAE-EAE8-4D9C-8296-46DFD8CB1CB5}" destId="{1C7493CA-2874-4191-80E2-156BC96FC5D9}" srcOrd="1" destOrd="0" presId="urn:microsoft.com/office/officeart/2005/8/layout/list1"/>
    <dgm:cxn modelId="{21B5F57D-517A-4A62-A438-0410D9DFFD7B}" type="presParOf" srcId="{46B1B60F-689B-47C7-9F8B-19D2ACFD7671}" destId="{FC1C4373-FC6E-4BA8-A151-1C37FF5A13B5}" srcOrd="9" destOrd="0" presId="urn:microsoft.com/office/officeart/2005/8/layout/list1"/>
    <dgm:cxn modelId="{4A5C0A85-4010-40D2-A0D9-EA5FE3C77100}" type="presParOf" srcId="{46B1B60F-689B-47C7-9F8B-19D2ACFD7671}" destId="{5BD360AC-5543-42EE-966C-A76FF88224A0}" srcOrd="10" destOrd="0" presId="urn:microsoft.com/office/officeart/2005/8/layout/list1"/>
    <dgm:cxn modelId="{2D8FA0AA-F926-4A3D-8D74-F7A9ED1CB57C}" type="presParOf" srcId="{46B1B60F-689B-47C7-9F8B-19D2ACFD7671}" destId="{21A5A4CA-3265-46C3-978B-D667991D2642}" srcOrd="11" destOrd="0" presId="urn:microsoft.com/office/officeart/2005/8/layout/list1"/>
    <dgm:cxn modelId="{8E505791-7224-4A7C-AEB7-BC2306180AF9}" type="presParOf" srcId="{46B1B60F-689B-47C7-9F8B-19D2ACFD7671}" destId="{E48EBF70-C81E-45FA-9D48-48AC21CDC104}" srcOrd="12" destOrd="0" presId="urn:microsoft.com/office/officeart/2005/8/layout/list1"/>
    <dgm:cxn modelId="{344106A1-7702-48BE-A342-6931496AE714}" type="presParOf" srcId="{E48EBF70-C81E-45FA-9D48-48AC21CDC104}" destId="{579810FC-1EE8-434B-B4DD-A48C90E3AB70}" srcOrd="0" destOrd="0" presId="urn:microsoft.com/office/officeart/2005/8/layout/list1"/>
    <dgm:cxn modelId="{290408AB-DAC4-4D3B-BCF3-ABDC8E0C00FD}" type="presParOf" srcId="{E48EBF70-C81E-45FA-9D48-48AC21CDC104}" destId="{090DFCF7-BAC1-476D-8233-81162325861B}" srcOrd="1" destOrd="0" presId="urn:microsoft.com/office/officeart/2005/8/layout/list1"/>
    <dgm:cxn modelId="{6F1C7C66-64B8-4F3C-BD4B-97A1A363D374}" type="presParOf" srcId="{46B1B60F-689B-47C7-9F8B-19D2ACFD7671}" destId="{A25F7D0A-9310-444A-B9F7-CD135DC33262}" srcOrd="13" destOrd="0" presId="urn:microsoft.com/office/officeart/2005/8/layout/list1"/>
    <dgm:cxn modelId="{A4433A62-A427-422F-81A1-850FDCF85D70}" type="presParOf" srcId="{46B1B60F-689B-47C7-9F8B-19D2ACFD7671}" destId="{4D0022FE-4B93-4C34-881D-423D904AA0D7}" srcOrd="14" destOrd="0" presId="urn:microsoft.com/office/officeart/2005/8/layout/list1"/>
    <dgm:cxn modelId="{6EBABD09-9AB2-4E5B-9682-07B05F07D9C9}" type="presParOf" srcId="{46B1B60F-689B-47C7-9F8B-19D2ACFD7671}" destId="{4E1F341F-77E9-42BC-91A2-0F69E4F4F064}" srcOrd="15" destOrd="0" presId="urn:microsoft.com/office/officeart/2005/8/layout/list1"/>
    <dgm:cxn modelId="{2014C101-42BD-4247-844C-A91B531514CD}" type="presParOf" srcId="{46B1B60F-689B-47C7-9F8B-19D2ACFD7671}" destId="{ACAC885A-212D-4F5F-98DB-AF9529F6A741}" srcOrd="16" destOrd="0" presId="urn:microsoft.com/office/officeart/2005/8/layout/list1"/>
    <dgm:cxn modelId="{909A68E2-2C8F-4E3B-8298-E3A26162C5AD}" type="presParOf" srcId="{ACAC885A-212D-4F5F-98DB-AF9529F6A741}" destId="{D7743F24-2593-4545-870B-D721357EED0A}" srcOrd="0" destOrd="0" presId="urn:microsoft.com/office/officeart/2005/8/layout/list1"/>
    <dgm:cxn modelId="{E0AAFAB4-B508-4E16-B5F6-B484E820657A}" type="presParOf" srcId="{ACAC885A-212D-4F5F-98DB-AF9529F6A741}" destId="{2E9C3551-7C36-4DF4-99D3-D9F7B444EC5D}" srcOrd="1" destOrd="0" presId="urn:microsoft.com/office/officeart/2005/8/layout/list1"/>
    <dgm:cxn modelId="{3D260864-179C-454B-9EF6-AA0E7602C0AD}" type="presParOf" srcId="{46B1B60F-689B-47C7-9F8B-19D2ACFD7671}" destId="{83E70CFF-B751-4F30-BF8A-94AF8A3513C5}" srcOrd="17" destOrd="0" presId="urn:microsoft.com/office/officeart/2005/8/layout/list1"/>
    <dgm:cxn modelId="{52C06486-E554-493E-8849-5555EEF88222}" type="presParOf" srcId="{46B1B60F-689B-47C7-9F8B-19D2ACFD7671}" destId="{50796BE9-2FA6-4662-B5E9-2269BF7E038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8F367-8E45-477E-AB4B-A7714C4FAACB}">
      <dsp:nvSpPr>
        <dsp:cNvPr id="0" name=""/>
        <dsp:cNvSpPr/>
      </dsp:nvSpPr>
      <dsp:spPr>
        <a:xfrm>
          <a:off x="0" y="275192"/>
          <a:ext cx="961813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B4A3E-3B3D-496B-A3D7-03E253D243D3}">
      <dsp:nvSpPr>
        <dsp:cNvPr id="0" name=""/>
        <dsp:cNvSpPr/>
      </dsp:nvSpPr>
      <dsp:spPr>
        <a:xfrm>
          <a:off x="480906" y="24272"/>
          <a:ext cx="6732693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Capture HTTP traffic</a:t>
          </a:r>
        </a:p>
      </dsp:txBody>
      <dsp:txXfrm>
        <a:off x="505404" y="48770"/>
        <a:ext cx="6683697" cy="452844"/>
      </dsp:txXfrm>
    </dsp:sp>
    <dsp:sp modelId="{E9261AE9-3C64-4EED-B542-7209A08B3B03}">
      <dsp:nvSpPr>
        <dsp:cNvPr id="0" name=""/>
        <dsp:cNvSpPr/>
      </dsp:nvSpPr>
      <dsp:spPr>
        <a:xfrm>
          <a:off x="0" y="1046312"/>
          <a:ext cx="961813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491FE-FDC0-46EC-AB07-DD969A315F18}">
      <dsp:nvSpPr>
        <dsp:cNvPr id="0" name=""/>
        <dsp:cNvSpPr/>
      </dsp:nvSpPr>
      <dsp:spPr>
        <a:xfrm>
          <a:off x="480906" y="795392"/>
          <a:ext cx="6732693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Captured HTTP Traffic overview</a:t>
          </a:r>
        </a:p>
      </dsp:txBody>
      <dsp:txXfrm>
        <a:off x="505404" y="819890"/>
        <a:ext cx="6683697" cy="452844"/>
      </dsp:txXfrm>
    </dsp:sp>
    <dsp:sp modelId="{5BD360AC-5543-42EE-966C-A76FF88224A0}">
      <dsp:nvSpPr>
        <dsp:cNvPr id="0" name=""/>
        <dsp:cNvSpPr/>
      </dsp:nvSpPr>
      <dsp:spPr>
        <a:xfrm>
          <a:off x="0" y="1817432"/>
          <a:ext cx="9618133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354076" rIns="74647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Traffic contains an image</a:t>
          </a:r>
        </a:p>
      </dsp:txBody>
      <dsp:txXfrm>
        <a:off x="0" y="1817432"/>
        <a:ext cx="9618133" cy="709537"/>
      </dsp:txXfrm>
    </dsp:sp>
    <dsp:sp modelId="{1C7493CA-2874-4191-80E2-156BC96FC5D9}">
      <dsp:nvSpPr>
        <dsp:cNvPr id="0" name=""/>
        <dsp:cNvSpPr/>
      </dsp:nvSpPr>
      <dsp:spPr>
        <a:xfrm>
          <a:off x="480906" y="1566512"/>
          <a:ext cx="6732693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Analyze the second HTTP get request/response </a:t>
          </a:r>
        </a:p>
      </dsp:txBody>
      <dsp:txXfrm>
        <a:off x="505404" y="1591010"/>
        <a:ext cx="6683697" cy="452844"/>
      </dsp:txXfrm>
    </dsp:sp>
    <dsp:sp modelId="{4D0022FE-4B93-4C34-881D-423D904AA0D7}">
      <dsp:nvSpPr>
        <dsp:cNvPr id="0" name=""/>
        <dsp:cNvSpPr/>
      </dsp:nvSpPr>
      <dsp:spPr>
        <a:xfrm>
          <a:off x="0" y="2869689"/>
          <a:ext cx="961813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DFCF7-BAC1-476D-8233-81162325861B}">
      <dsp:nvSpPr>
        <dsp:cNvPr id="0" name=""/>
        <dsp:cNvSpPr/>
      </dsp:nvSpPr>
      <dsp:spPr>
        <a:xfrm>
          <a:off x="480906" y="2618769"/>
          <a:ext cx="6732693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Extract the building.jpg from traffic</a:t>
          </a:r>
        </a:p>
      </dsp:txBody>
      <dsp:txXfrm>
        <a:off x="505404" y="2643267"/>
        <a:ext cx="6683697" cy="452844"/>
      </dsp:txXfrm>
    </dsp:sp>
    <dsp:sp modelId="{50796BE9-2FA6-4662-B5E9-2269BF7E0384}">
      <dsp:nvSpPr>
        <dsp:cNvPr id="0" name=""/>
        <dsp:cNvSpPr/>
      </dsp:nvSpPr>
      <dsp:spPr>
        <a:xfrm>
          <a:off x="0" y="3640809"/>
          <a:ext cx="961813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C3551-7C36-4DF4-99D3-D9F7B444EC5D}">
      <dsp:nvSpPr>
        <dsp:cNvPr id="0" name=""/>
        <dsp:cNvSpPr/>
      </dsp:nvSpPr>
      <dsp:spPr>
        <a:xfrm>
          <a:off x="480906" y="3389889"/>
          <a:ext cx="6732693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Size relation between IP packet and TCP payload </a:t>
          </a:r>
        </a:p>
      </dsp:txBody>
      <dsp:txXfrm>
        <a:off x="505404" y="3414387"/>
        <a:ext cx="6683697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  <a:p>
            <a:r>
              <a:rPr lang="en-US" dirty="0"/>
              <a:t>https://github.com/frankwxu/digital-forensics-lab/tree/main/Illegal_Possession_Images/lab_files/traffic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wget</a:t>
            </a:r>
            <a:r>
              <a:rPr lang="fr-FR" dirty="0"/>
              <a:t> -q https://www.dropbox.com/s/jiq17tgi8u1xls3/building.jpg -P /var/www/html/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08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wireshark</a:t>
            </a:r>
            <a:r>
              <a:rPr lang="en-US" dirty="0"/>
              <a:t> –I lo  -k –w ~/traffic/image2.log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02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/>
              <a:t>wget</a:t>
            </a:r>
            <a:r>
              <a:rPr lang="fr-FR" sz="1200" dirty="0"/>
              <a:t> -q https://raw.githubusercontent.com/frankwxu/digital-forensics-lab/main/Illegal_Possession_Images/lab_files/traffic/image2.log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85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36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rm</a:t>
            </a:r>
            <a:r>
              <a:rPr lang="en-US" dirty="0"/>
              <a:t> -r  ~/.cache/</a:t>
            </a:r>
            <a:r>
              <a:rPr lang="en-US" dirty="0" err="1"/>
              <a:t>mozilla</a:t>
            </a:r>
            <a:r>
              <a:rPr lang="en-US" dirty="0"/>
              <a:t>/</a:t>
            </a:r>
            <a:r>
              <a:rPr lang="en-US" dirty="0" err="1"/>
              <a:t>firefox</a:t>
            </a:r>
            <a:r>
              <a:rPr lang="en-US" dirty="0"/>
              <a:t>/*default*</a:t>
            </a:r>
          </a:p>
          <a:p>
            <a:r>
              <a:rPr lang="en-US" dirty="0" err="1"/>
              <a:t>wireshark</a:t>
            </a:r>
            <a:r>
              <a:rPr lang="en-US" dirty="0"/>
              <a:t> -</a:t>
            </a:r>
            <a:r>
              <a:rPr lang="en-US" dirty="0" err="1"/>
              <a:t>i</a:t>
            </a:r>
            <a:r>
              <a:rPr lang="en-US" dirty="0"/>
              <a:t> lo -k -w ~/traffic/image.html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curl  -V 127.0.0.1/image.html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52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wireshark</a:t>
            </a:r>
            <a:r>
              <a:rPr lang="en-US" dirty="0"/>
              <a:t> ~/traffic/basic.log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9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7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51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5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441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15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6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4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0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0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8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4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3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8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0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/>
              <a:t>HTTP, Wireshark, and Digital Forensics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85969" y="5650029"/>
            <a:ext cx="8288032" cy="46912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500"/>
              <a:t>Part 2: HTTP traffic contains embedded images</a:t>
            </a:r>
          </a:p>
          <a:p>
            <a:pPr algn="ctr">
              <a:lnSpc>
                <a:spcPct val="90000"/>
              </a:lnSpc>
            </a:pPr>
            <a:endParaRPr lang="en-US" sz="500"/>
          </a:p>
          <a:p>
            <a:pPr algn="ctr">
              <a:lnSpc>
                <a:spcPct val="90000"/>
              </a:lnSpc>
            </a:pPr>
            <a:endParaRPr lang="en-US" sz="500"/>
          </a:p>
          <a:p>
            <a:pPr algn="ctr">
              <a:lnSpc>
                <a:spcPct val="90000"/>
              </a:lnSpc>
            </a:pPr>
            <a:r>
              <a:rPr lang="en-US" sz="500"/>
              <a:t>Traffic files: https://github.com/frankwxu/digital-forensics-lab/tree/main/Illegal_Possession_Images/lab_files/traffic</a:t>
            </a:r>
          </a:p>
        </p:txBody>
      </p:sp>
      <p:pic>
        <p:nvPicPr>
          <p:cNvPr id="5" name="Picture 2" descr="An introduction to HTTP: Exploring Telecommunication in Computer Syste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2616" y="934222"/>
            <a:ext cx="6314736" cy="32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Multiple interweaving highways with cars driving in different directions">
            <a:extLst>
              <a:ext uri="{FF2B5EF4-FFF2-40B4-BE49-F238E27FC236}">
                <a16:creationId xmlns:a16="http://schemas.microsoft.com/office/drawing/2014/main" id="{D4D67709-532F-2561-BDF6-5736CC3D9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7" r="23910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/>
              <a:t>Analyzing the second HTTP get request/response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/>
              <a:t>HTTP traffic for displaying images </a:t>
            </a:r>
          </a:p>
        </p:txBody>
      </p:sp>
    </p:spTree>
    <p:extLst>
      <p:ext uri="{BB962C8B-B14F-4D97-AF65-F5344CB8AC3E}">
        <p14:creationId xmlns:p14="http://schemas.microsoft.com/office/powerpoint/2010/main" val="226051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83" y="0"/>
            <a:ext cx="842387" cy="842387"/>
          </a:xfrm>
          <a:prstGeom prst="rect">
            <a:avLst/>
          </a:prstGeom>
        </p:spPr>
      </p:pic>
      <p:pic>
        <p:nvPicPr>
          <p:cNvPr id="3" name="Picture 2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9578341" y="14412"/>
            <a:ext cx="754931" cy="8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6351543" y="967607"/>
            <a:ext cx="5" cy="53347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230362" y="949995"/>
            <a:ext cx="5572" cy="56077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17381" y="1213707"/>
            <a:ext cx="3932018" cy="30449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0714" y="1011193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GET 127.0.0.1/building.jpg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7153" y="126815"/>
            <a:ext cx="1215589" cy="369332"/>
          </a:xfrm>
          <a:prstGeom prst="rect">
            <a:avLst/>
          </a:prstGeom>
          <a:solidFill>
            <a:srgbClr val="7E9DB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Port 52054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33408" y="126815"/>
            <a:ext cx="8645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Port 80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317381" y="2432117"/>
            <a:ext cx="3900796" cy="60080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" r="64946"/>
          <a:stretch/>
        </p:blipFill>
        <p:spPr>
          <a:xfrm>
            <a:off x="7523340" y="2295126"/>
            <a:ext cx="391166" cy="59514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6302608" y="3572054"/>
            <a:ext cx="3900796" cy="60080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307714" y="4865122"/>
            <a:ext cx="3900796" cy="60080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2515" r="17628"/>
          <a:stretch/>
        </p:blipFill>
        <p:spPr>
          <a:xfrm>
            <a:off x="7895506" y="3447177"/>
            <a:ext cx="390618" cy="5951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81851"/>
          <a:stretch/>
        </p:blipFill>
        <p:spPr>
          <a:xfrm>
            <a:off x="8322089" y="4919931"/>
            <a:ext cx="177867" cy="59514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933550" y="2376038"/>
            <a:ext cx="138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32768</a:t>
            </a:r>
            <a:r>
              <a:rPr lang="en-US" dirty="0"/>
              <a:t> bytes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62881" y="3512166"/>
            <a:ext cx="138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32768</a:t>
            </a:r>
            <a:r>
              <a:rPr lang="en-US" dirty="0"/>
              <a:t> bytes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00967" y="4537958"/>
            <a:ext cx="1264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3414</a:t>
            </a:r>
            <a:r>
              <a:rPr lang="en-US" dirty="0"/>
              <a:t> bytes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7795" y="2278029"/>
            <a:ext cx="323165" cy="6405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900" b="1" dirty="0"/>
              <a:t>http 200 ok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317381" y="1762814"/>
            <a:ext cx="3900796" cy="600807"/>
          </a:xfrm>
          <a:prstGeom prst="straightConnector1">
            <a:avLst/>
          </a:prstGeom>
          <a:ln w="31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37672" y="1016624"/>
            <a:ext cx="30168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49399" y="1605829"/>
            <a:ext cx="301686" cy="369332"/>
          </a:xfrm>
          <a:prstGeom prst="rect">
            <a:avLst/>
          </a:prstGeom>
          <a:solidFill>
            <a:srgbClr val="F6D6F1"/>
          </a:solidFill>
          <a:ln>
            <a:solidFill>
              <a:srgbClr val="EA70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66074" y="2247502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355347" y="3163482"/>
            <a:ext cx="3912752" cy="251654"/>
          </a:xfrm>
          <a:prstGeom prst="straightConnector1">
            <a:avLst/>
          </a:prstGeom>
          <a:ln w="31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371369" y="4297731"/>
            <a:ext cx="3912752" cy="251654"/>
          </a:xfrm>
          <a:prstGeom prst="straightConnector1">
            <a:avLst/>
          </a:prstGeom>
          <a:ln w="31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71369" y="5611381"/>
            <a:ext cx="3912752" cy="251654"/>
          </a:xfrm>
          <a:prstGeom prst="straightConnector1">
            <a:avLst/>
          </a:prstGeom>
          <a:ln w="28575">
            <a:solidFill>
              <a:srgbClr val="F9EF96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04770" y="3140113"/>
            <a:ext cx="41870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05415" y="4218588"/>
            <a:ext cx="41870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05339" y="5533527"/>
            <a:ext cx="418704" cy="369332"/>
          </a:xfrm>
          <a:prstGeom prst="rect">
            <a:avLst/>
          </a:prstGeom>
          <a:solidFill>
            <a:srgbClr val="F9EF96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259066" y="3540006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264172" y="4815234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091704" y="5515111"/>
            <a:ext cx="2845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TCP Window (buffer size) Update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355347" y="6084550"/>
            <a:ext cx="3912752" cy="251654"/>
          </a:xfrm>
          <a:prstGeom prst="straightConnector1">
            <a:avLst/>
          </a:prstGeom>
          <a:ln w="31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916455" y="6012277"/>
            <a:ext cx="41870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/>
          <a:srcRect l="4325" t="49224" b="21510"/>
          <a:stretch/>
        </p:blipFill>
        <p:spPr>
          <a:xfrm>
            <a:off x="85788" y="244514"/>
            <a:ext cx="5787154" cy="113601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264172" y="2639676"/>
            <a:ext cx="1567609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TCP segment 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268422" y="3966821"/>
            <a:ext cx="1567609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TCP segment 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287190" y="5265749"/>
            <a:ext cx="1567609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TCP segment 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15751" y="4063342"/>
            <a:ext cx="454290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TCP segment reassembly takes places in HTTP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TCP reassembling at receiving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Wireshark shows the assembled TCP segment at sending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TCP segment reassembly works only capture the entire packet and if all the checksums for that packet are valid.</a:t>
            </a:r>
          </a:p>
        </p:txBody>
      </p:sp>
    </p:spTree>
    <p:extLst>
      <p:ext uri="{BB962C8B-B14F-4D97-AF65-F5344CB8AC3E}">
        <p14:creationId xmlns:p14="http://schemas.microsoft.com/office/powerpoint/2010/main" val="111870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759" y="597924"/>
            <a:ext cx="9472481" cy="56621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8900" y="4892040"/>
            <a:ext cx="914400" cy="182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59759" y="259370"/>
            <a:ext cx="4959499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Calculate the length 3 TCP segments: </a:t>
            </a:r>
            <a:r>
              <a:rPr lang="en-US" sz="1600" dirty="0">
                <a:solidFill>
                  <a:srgbClr val="FF0000"/>
                </a:solidFill>
              </a:rPr>
              <a:t>32768</a:t>
            </a:r>
            <a:r>
              <a:rPr lang="en-US" sz="1600" dirty="0"/>
              <a:t>+</a:t>
            </a:r>
            <a:r>
              <a:rPr lang="en-US" sz="1600" dirty="0">
                <a:solidFill>
                  <a:srgbClr val="FF0000"/>
                </a:solidFill>
              </a:rPr>
              <a:t>32768</a:t>
            </a:r>
            <a:r>
              <a:rPr lang="en-US" sz="1600" dirty="0"/>
              <a:t>+</a:t>
            </a:r>
            <a:r>
              <a:rPr lang="en-US" sz="1600" dirty="0">
                <a:solidFill>
                  <a:srgbClr val="FF0000"/>
                </a:solidFill>
              </a:rPr>
              <a:t>3414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095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712234"/>
            <a:ext cx="9053345" cy="54335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9327" y="342902"/>
            <a:ext cx="6794809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Show the content of 3 TCP segments is http response and the data (building.jpg)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2381" y="617702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02846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4329" y="356767"/>
            <a:ext cx="5831789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Calculate the length of http response header: </a:t>
            </a:r>
            <a:r>
              <a:rPr lang="en-US" sz="1600" dirty="0">
                <a:solidFill>
                  <a:srgbClr val="FF0000"/>
                </a:solidFill>
              </a:rPr>
              <a:t>289      (0x000 -0x120)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329" y="708130"/>
            <a:ext cx="7876540" cy="5717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5625" y="695321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16777" y="695321"/>
            <a:ext cx="3640183" cy="255297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830286" y="695321"/>
            <a:ext cx="4415247" cy="560097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64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46" y="815752"/>
            <a:ext cx="8016935" cy="564690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03146" y="446054"/>
            <a:ext cx="6411310" cy="36969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+mn-lt"/>
              </a:rPr>
              <a:t>Verify start and end of Image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(0x0121 – 0x10d55 +1 =68661 bytes)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4442" y="1105383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58317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3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282701"/>
            <a:ext cx="5096060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Extract the building.jpg from traffic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0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 to extract the building.jpg from log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556" y="934222"/>
            <a:ext cx="5386856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01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90" y="2062142"/>
            <a:ext cx="5166074" cy="3311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513" y="2062141"/>
            <a:ext cx="5083158" cy="331104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0190" y="1692443"/>
            <a:ext cx="3341913" cy="36969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+mn-lt"/>
              </a:rPr>
              <a:t>Save extracted image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96513" y="1692443"/>
            <a:ext cx="3341913" cy="36969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+mn-lt"/>
              </a:rPr>
              <a:t>Show image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8483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2109970"/>
            <a:ext cx="9941259" cy="26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3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9C4497-CE15-BF51-51C2-AE4CD952B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86884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895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B49902C-301C-E142-A477-981E584DD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25855" r="16195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09" y="2833077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dirty="0"/>
              <a:t>Size relation between IP packet and TCP payload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0676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41375"/>
            <a:ext cx="6411913" cy="36988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1600" dirty="0">
                <a:latin typeface="+mn-lt"/>
              </a:rPr>
              <a:t>Verify the length relation between IP packet and TCP payload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73" y="1228233"/>
            <a:ext cx="6624020" cy="1700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72" y="3142331"/>
            <a:ext cx="5966795" cy="2965779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10800000">
            <a:off x="5326117" y="5624020"/>
            <a:ext cx="2762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DUs of the TCP(IP protocol suite (stack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14" y="3042249"/>
            <a:ext cx="4851537" cy="205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9665060" y="356352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A700D"/>
                </a:solidFill>
              </a:rPr>
              <a:t>32768=2^15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62890" y="448348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32</a:t>
            </a:r>
          </a:p>
        </p:txBody>
      </p:sp>
      <p:sp>
        <p:nvSpPr>
          <p:cNvPr id="1024" name="Rectangle 1023"/>
          <p:cNvSpPr/>
          <p:nvPr/>
        </p:nvSpPr>
        <p:spPr>
          <a:xfrm>
            <a:off x="7346074" y="366732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1025" name="Rectangle 1024"/>
          <p:cNvSpPr/>
          <p:nvPr/>
        </p:nvSpPr>
        <p:spPr>
          <a:xfrm>
            <a:off x="8829245" y="2669473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32820</a:t>
            </a:r>
          </a:p>
        </p:txBody>
      </p:sp>
      <p:cxnSp>
        <p:nvCxnSpPr>
          <p:cNvPr id="1028" name="Straight Arrow Connector 1027"/>
          <p:cNvCxnSpPr>
            <a:endCxn id="30" idx="1"/>
          </p:cNvCxnSpPr>
          <p:nvPr/>
        </p:nvCxnSpPr>
        <p:spPr>
          <a:xfrm flipV="1">
            <a:off x="2554014" y="3748186"/>
            <a:ext cx="7111046" cy="2240120"/>
          </a:xfrm>
          <a:prstGeom prst="straightConnector1">
            <a:avLst/>
          </a:prstGeom>
          <a:ln>
            <a:solidFill>
              <a:srgbClr val="EA70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/>
          <p:cNvCxnSpPr>
            <a:endCxn id="1025" idx="1"/>
          </p:cNvCxnSpPr>
          <p:nvPr/>
        </p:nvCxnSpPr>
        <p:spPr>
          <a:xfrm>
            <a:off x="2406869" y="2701159"/>
            <a:ext cx="6422376" cy="15298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Arrow Connector 1037"/>
          <p:cNvCxnSpPr/>
          <p:nvPr/>
        </p:nvCxnSpPr>
        <p:spPr>
          <a:xfrm>
            <a:off x="3226676" y="2469931"/>
            <a:ext cx="4156063" cy="126124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Arrow Connector 1039"/>
          <p:cNvCxnSpPr/>
          <p:nvPr/>
        </p:nvCxnSpPr>
        <p:spPr>
          <a:xfrm>
            <a:off x="3405351" y="4625220"/>
            <a:ext cx="4557539" cy="42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TextBox 1041"/>
          <p:cNvSpPr txBox="1"/>
          <p:nvPr/>
        </p:nvSpPr>
        <p:spPr>
          <a:xfrm>
            <a:off x="6700276" y="5569668"/>
            <a:ext cx="42088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TCP segment length needs to be calculated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0875" y="1240487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5A65D8-1E69-484B-9829-57D959F61E73}"/>
              </a:ext>
            </a:extLst>
          </p:cNvPr>
          <p:cNvCxnSpPr/>
          <p:nvPr/>
        </p:nvCxnSpPr>
        <p:spPr>
          <a:xfrm flipH="1" flipV="1">
            <a:off x="7129670" y="4280452"/>
            <a:ext cx="318052" cy="1289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041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170" y="1131994"/>
            <a:ext cx="6375536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91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76" y="328357"/>
            <a:ext cx="8749424" cy="6168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83156" y="0"/>
            <a:ext cx="42088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TCP segment length needs to be calculated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64413" y="28524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01617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986" y="2570097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OSI, TCP/IP, security attacks, and forensic evidence</a:t>
            </a:r>
          </a:p>
        </p:txBody>
      </p:sp>
    </p:spTree>
    <p:extLst>
      <p:ext uri="{BB962C8B-B14F-4D97-AF65-F5344CB8AC3E}">
        <p14:creationId xmlns:p14="http://schemas.microsoft.com/office/powerpoint/2010/main" val="1027586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52" y="1131994"/>
            <a:ext cx="9613373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03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767" y="1131994"/>
            <a:ext cx="5702343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46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760" y="1131994"/>
            <a:ext cx="6534357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9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398104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Requirements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Using curl to sent request</a:t>
            </a:r>
          </a:p>
          <a:p>
            <a:r>
              <a:rPr lang="en-US" dirty="0"/>
              <a:t>Capture the traffic in image.log</a:t>
            </a:r>
          </a:p>
          <a:p>
            <a:r>
              <a:rPr lang="en-US" dirty="0"/>
              <a:t>Why can’t you see the TCP segments?</a:t>
            </a:r>
          </a:p>
          <a:p>
            <a:r>
              <a:rPr lang="en-US" dirty="0"/>
              <a:t>Using Chrome to sent request from Win 10 and save the log file </a:t>
            </a:r>
            <a:r>
              <a:rPr lang="en-US"/>
              <a:t>in image3.log.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768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" name="Picture 4" descr="Computer 3D windows background">
            <a:extLst>
              <a:ext uri="{FF2B5EF4-FFF2-40B4-BE49-F238E27FC236}">
                <a16:creationId xmlns:a16="http://schemas.microsoft.com/office/drawing/2014/main" id="{515E2D13-68B7-40CA-04FD-32D608EB1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51" r="3989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526" y="2833077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dirty="0"/>
              <a:t>Capture HTTP traffic</a:t>
            </a:r>
          </a:p>
        </p:txBody>
      </p:sp>
    </p:spTree>
    <p:extLst>
      <p:ext uri="{BB962C8B-B14F-4D97-AF65-F5344CB8AC3E}">
        <p14:creationId xmlns:p14="http://schemas.microsoft.com/office/powerpoint/2010/main" val="2998400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/>
          <p:cNvSpPr txBox="1"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Make sure: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service apache2 start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has traffic folder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35" y="1444950"/>
            <a:ext cx="4602747" cy="346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47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359" y="1131994"/>
            <a:ext cx="9925159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69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69" y="1480616"/>
            <a:ext cx="3834268" cy="3775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20" y="1821620"/>
            <a:ext cx="4861981" cy="3093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78837" y="16369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863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95" y="994398"/>
            <a:ext cx="9403895" cy="1158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95" y="2916965"/>
            <a:ext cx="5753599" cy="2644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939" y="2916965"/>
            <a:ext cx="4846740" cy="3795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5514" y="1609178"/>
            <a:ext cx="192437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-P: directory prefix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795" y="348067"/>
            <a:ext cx="3490443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 an image </a:t>
            </a:r>
            <a:r>
              <a:rPr lang="en-US" dirty="0">
                <a:solidFill>
                  <a:srgbClr val="FF0000"/>
                </a:solidFill>
              </a:rPr>
              <a:t>building.jpg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it to 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var</a:t>
            </a:r>
            <a:r>
              <a:rPr lang="en-US" dirty="0">
                <a:solidFill>
                  <a:srgbClr val="FF0000"/>
                </a:solidFill>
              </a:rPr>
              <a:t>/www/html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795" y="2547633"/>
            <a:ext cx="412645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Add </a:t>
            </a:r>
            <a:r>
              <a:rPr lang="en-US" dirty="0">
                <a:solidFill>
                  <a:srgbClr val="FF0000"/>
                </a:solidFill>
              </a:rPr>
              <a:t>building.jpg </a:t>
            </a:r>
            <a:r>
              <a:rPr lang="en-US" dirty="0"/>
              <a:t>in a webpage </a:t>
            </a:r>
            <a:r>
              <a:rPr lang="en-US" dirty="0">
                <a:solidFill>
                  <a:srgbClr val="FF0000"/>
                </a:solidFill>
              </a:rPr>
              <a:t>image.html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0939" y="2547633"/>
            <a:ext cx="343356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the webpage with the image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36DFE2-64E5-4A47-85E5-2B85B4CA1C37}"/>
              </a:ext>
            </a:extLst>
          </p:cNvPr>
          <p:cNvSpPr txBox="1"/>
          <p:nvPr/>
        </p:nvSpPr>
        <p:spPr>
          <a:xfrm>
            <a:off x="1082815" y="5755546"/>
            <a:ext cx="4456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Abadi" panose="020B0604020104020204" pitchFamily="34" charset="0"/>
              </a:rPr>
              <a:t>https://raw.githubusercontent.com/frankwxu/digital-forensics-lab/main/Illegal_Possession_Images/lab_files/traffic/image.html</a:t>
            </a:r>
          </a:p>
        </p:txBody>
      </p:sp>
      <p:pic>
        <p:nvPicPr>
          <p:cNvPr id="12" name="Picture 2" descr="Direct download - Free arrows icons">
            <a:extLst>
              <a:ext uri="{FF2B5EF4-FFF2-40B4-BE49-F238E27FC236}">
                <a16:creationId xmlns:a16="http://schemas.microsoft.com/office/drawing/2014/main" id="{4DDCD9F3-D9E5-468A-845C-B13DBEBE9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5" y="5739218"/>
            <a:ext cx="477993" cy="47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9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30" y="1317186"/>
            <a:ext cx="8619677" cy="4650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0030" y="947854"/>
            <a:ext cx="153484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Capture traffic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1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Intersecting roads">
            <a:extLst>
              <a:ext uri="{FF2B5EF4-FFF2-40B4-BE49-F238E27FC236}">
                <a16:creationId xmlns:a16="http://schemas.microsoft.com/office/drawing/2014/main" id="{F8163039-FAE4-EC83-C84E-5E234E8D5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56" r="21857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294" y="266525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dirty="0"/>
              <a:t>HTTP Traffic overview</a:t>
            </a:r>
          </a:p>
        </p:txBody>
      </p:sp>
    </p:spTree>
    <p:extLst>
      <p:ext uri="{BB962C8B-B14F-4D97-AF65-F5344CB8AC3E}">
        <p14:creationId xmlns:p14="http://schemas.microsoft.com/office/powerpoint/2010/main" val="281956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57866C-E10E-40B5-BFE5-DDDBA3F9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http </a:t>
            </a:r>
            <a:r>
              <a:rPr lang="en-US" dirty="0">
                <a:solidFill>
                  <a:srgbClr val="FF0000"/>
                </a:solidFill>
              </a:rPr>
              <a:t>get</a:t>
            </a:r>
            <a:r>
              <a:rPr lang="en-US" dirty="0"/>
              <a:t> requests and responses?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94BDF-3F46-43BA-AE91-798FF8BF1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768" y="2064467"/>
            <a:ext cx="8573509" cy="394040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260410C-40DE-4492-BD42-6B90DB987ED4}"/>
              </a:ext>
            </a:extLst>
          </p:cNvPr>
          <p:cNvSpPr/>
          <p:nvPr/>
        </p:nvSpPr>
        <p:spPr>
          <a:xfrm>
            <a:off x="593889" y="3242821"/>
            <a:ext cx="659876" cy="186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626266D-18CF-40A9-9409-6B80607CE2EE}"/>
              </a:ext>
            </a:extLst>
          </p:cNvPr>
          <p:cNvSpPr/>
          <p:nvPr/>
        </p:nvSpPr>
        <p:spPr>
          <a:xfrm>
            <a:off x="593889" y="4981133"/>
            <a:ext cx="659876" cy="186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4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59" y="213805"/>
            <a:ext cx="842387" cy="842387"/>
          </a:xfrm>
          <a:prstGeom prst="rect">
            <a:avLst/>
          </a:prstGeom>
        </p:spPr>
      </p:pic>
      <p:pic>
        <p:nvPicPr>
          <p:cNvPr id="5" name="Picture 4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6054866" y="98746"/>
            <a:ext cx="754931" cy="8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2877219" y="1181412"/>
            <a:ext cx="5" cy="53347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56038" y="1163800"/>
            <a:ext cx="6852" cy="5352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77221" y="1506727"/>
            <a:ext cx="3834853" cy="4659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17080" y="1259037"/>
            <a:ext cx="263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GET 127.0.0.1/image.html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55240" y="2315619"/>
            <a:ext cx="3900796" cy="6008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33259" y="3429311"/>
            <a:ext cx="3834853" cy="46599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6592" y="3226797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GET 127.0.0.1/building.jpg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2829" y="340620"/>
            <a:ext cx="1215589" cy="369332"/>
          </a:xfrm>
          <a:prstGeom prst="rect">
            <a:avLst/>
          </a:prstGeom>
          <a:solidFill>
            <a:srgbClr val="7E9DB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Port 52054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9084" y="340620"/>
            <a:ext cx="8645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Port 80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590" y="1903777"/>
            <a:ext cx="1665492" cy="1131277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2877221" y="4140645"/>
            <a:ext cx="3900796" cy="6008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2" r="64946"/>
          <a:stretch/>
        </p:blipFill>
        <p:spPr>
          <a:xfrm>
            <a:off x="4083180" y="4003654"/>
            <a:ext cx="391166" cy="5951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t="26863"/>
          <a:stretch/>
        </p:blipFill>
        <p:spPr>
          <a:xfrm>
            <a:off x="837415" y="4869180"/>
            <a:ext cx="1937031" cy="12501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5943" y="4116158"/>
            <a:ext cx="4785922" cy="6951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370" y="2211877"/>
            <a:ext cx="4806463" cy="70454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2899203" y="4820397"/>
            <a:ext cx="3900796" cy="6008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877221" y="5412122"/>
            <a:ext cx="3900796" cy="6008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42515" r="17628"/>
          <a:stretch/>
        </p:blipFill>
        <p:spPr>
          <a:xfrm>
            <a:off x="4492101" y="4695520"/>
            <a:ext cx="390618" cy="5951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/>
          <a:srcRect l="81851"/>
          <a:stretch/>
        </p:blipFill>
        <p:spPr>
          <a:xfrm>
            <a:off x="4891596" y="5466931"/>
            <a:ext cx="177867" cy="595146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H="1">
            <a:off x="1567708" y="4899661"/>
            <a:ext cx="6038" cy="11624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308837" y="4899661"/>
            <a:ext cx="10080" cy="11624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749333" y="3658849"/>
            <a:ext cx="186862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32768</a:t>
            </a:r>
            <a:r>
              <a:rPr lang="en-US" sz="1200" dirty="0"/>
              <a:t> bytes : default value of for TCP send and receive buffers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493390" y="4084566"/>
            <a:ext cx="138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32768</a:t>
            </a:r>
            <a:r>
              <a:rPr lang="en-US" dirty="0"/>
              <a:t> bytes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59476" y="4760509"/>
            <a:ext cx="138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32768</a:t>
            </a:r>
            <a:r>
              <a:rPr lang="en-US" dirty="0"/>
              <a:t> bytes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51119" y="5282265"/>
            <a:ext cx="1264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3414</a:t>
            </a:r>
            <a:r>
              <a:rPr lang="en-US" dirty="0"/>
              <a:t> bytes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9571" y="6186351"/>
            <a:ext cx="999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 response head length (289) + </a:t>
            </a:r>
            <a:r>
              <a:rPr lang="en-US" dirty="0">
                <a:solidFill>
                  <a:srgbClr val="FFC000"/>
                </a:solidFill>
              </a:rPr>
              <a:t>Build.jpg (68661) </a:t>
            </a:r>
            <a:r>
              <a:rPr lang="en-US" dirty="0"/>
              <a:t>= TCP 1(</a:t>
            </a:r>
            <a:r>
              <a:rPr lang="en-US" dirty="0">
                <a:solidFill>
                  <a:srgbClr val="FF0000"/>
                </a:solidFill>
              </a:rPr>
              <a:t>32768)</a:t>
            </a:r>
            <a:r>
              <a:rPr lang="en-US" dirty="0"/>
              <a:t>+TCP 2(</a:t>
            </a:r>
            <a:r>
              <a:rPr lang="en-US" dirty="0">
                <a:solidFill>
                  <a:srgbClr val="FF0000"/>
                </a:solidFill>
              </a:rPr>
              <a:t>32768) </a:t>
            </a:r>
            <a:r>
              <a:rPr lang="en-US" dirty="0"/>
              <a:t>+TCP 3 (</a:t>
            </a:r>
            <a:r>
              <a:rPr lang="en-US" dirty="0">
                <a:solidFill>
                  <a:srgbClr val="FF0000"/>
                </a:solidFill>
              </a:rPr>
              <a:t>3414) =68950</a:t>
            </a:r>
            <a:r>
              <a:rPr lang="en-US" dirty="0"/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6496" y="3083383"/>
            <a:ext cx="180517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Parse image.html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77635" y="3986557"/>
            <a:ext cx="323165" cy="6405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900" b="1" dirty="0"/>
              <a:t>http 200 ok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789596" y="3279761"/>
            <a:ext cx="7051430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0912" y="4716094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251</a:t>
            </a:r>
            <a:endParaRPr lang="en-US" sz="12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t="-179" b="73432"/>
          <a:stretch/>
        </p:blipFill>
        <p:spPr>
          <a:xfrm>
            <a:off x="822902" y="2494098"/>
            <a:ext cx="1937031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69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160" y="822716"/>
            <a:ext cx="8763759" cy="56240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3160" y="484162"/>
            <a:ext cx="3131435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Verify two HTTP GET: .</a:t>
            </a:r>
            <a:r>
              <a:rPr lang="en-US" sz="1600" dirty="0">
                <a:solidFill>
                  <a:srgbClr val="FF0000"/>
                </a:solidFill>
              </a:rPr>
              <a:t>html</a:t>
            </a:r>
            <a:r>
              <a:rPr lang="en-US" sz="1600" dirty="0"/>
              <a:t> and .</a:t>
            </a:r>
            <a:r>
              <a:rPr lang="en-US" sz="1600" dirty="0">
                <a:solidFill>
                  <a:srgbClr val="7030A0"/>
                </a:solidFill>
              </a:rPr>
              <a:t>jpg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6DEBE-179E-4E35-96B8-1E12B07AA45B}"/>
              </a:ext>
            </a:extLst>
          </p:cNvPr>
          <p:cNvSpPr txBox="1"/>
          <p:nvPr/>
        </p:nvSpPr>
        <p:spPr>
          <a:xfrm>
            <a:off x="8176260" y="87578"/>
            <a:ext cx="401574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i="1" dirty="0" err="1">
                <a:latin typeface="Abadi" panose="020B0604020104020204" pitchFamily="34" charset="0"/>
              </a:rPr>
              <a:t>wget</a:t>
            </a:r>
            <a:r>
              <a:rPr lang="en-US" sz="1050" i="1" dirty="0">
                <a:latin typeface="Abadi" panose="020B0604020104020204" pitchFamily="34" charset="0"/>
              </a:rPr>
              <a:t> https://raw.githubusercontent.com/frankwxu/digital-forensics-lab/main/Illegal_Possession_Images/lab_files/traffic/image2.log</a:t>
            </a:r>
          </a:p>
        </p:txBody>
      </p:sp>
      <p:pic>
        <p:nvPicPr>
          <p:cNvPr id="6" name="Picture 2" descr="Direct download - Free arrows icons">
            <a:extLst>
              <a:ext uri="{FF2B5EF4-FFF2-40B4-BE49-F238E27FC236}">
                <a16:creationId xmlns:a16="http://schemas.microsoft.com/office/drawing/2014/main" id="{71DED4F0-E23E-42A9-AFC9-20197557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55" y="87578"/>
            <a:ext cx="477993" cy="47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450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29948</TotalTime>
  <Words>715</Words>
  <Application>Microsoft Office PowerPoint</Application>
  <PresentationFormat>Widescreen</PresentationFormat>
  <Paragraphs>110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Abadi</vt:lpstr>
      <vt:lpstr>Arial</vt:lpstr>
      <vt:lpstr>Calibri</vt:lpstr>
      <vt:lpstr>Trebuchet MS</vt:lpstr>
      <vt:lpstr>Wingdings 3</vt:lpstr>
      <vt:lpstr>Facet</vt:lpstr>
      <vt:lpstr>HTTP, Wireshark, and Digital Forensics</vt:lpstr>
      <vt:lpstr>Overview</vt:lpstr>
      <vt:lpstr>Capture HTTP traffic</vt:lpstr>
      <vt:lpstr>PowerPoint Presentation</vt:lpstr>
      <vt:lpstr>PowerPoint Presentation</vt:lpstr>
      <vt:lpstr>HTTP Traffic overview</vt:lpstr>
      <vt:lpstr>How many http get requests and responses?</vt:lpstr>
      <vt:lpstr>PowerPoint Presentation</vt:lpstr>
      <vt:lpstr>PowerPoint Presentation</vt:lpstr>
      <vt:lpstr>Analyzing the second HTTP get request/response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Extract the building.jpg from traffic</vt:lpstr>
      <vt:lpstr>How to extract the building.jpg from log</vt:lpstr>
      <vt:lpstr>PowerPoint Presentation</vt:lpstr>
      <vt:lpstr>PowerPoint Presentation</vt:lpstr>
      <vt:lpstr>Size relation between IP packet and TCP payload </vt:lpstr>
      <vt:lpstr>Verify the length relation between IP packet and TCP payload</vt:lpstr>
      <vt:lpstr>PowerPoint Presentation</vt:lpstr>
      <vt:lpstr>PowerPoint Presentation</vt:lpstr>
      <vt:lpstr>OSI, TCP/IP, security attacks, and forensic evidence</vt:lpstr>
      <vt:lpstr>PowerPoint Presentation</vt:lpstr>
      <vt:lpstr>PowerPoint Presentation</vt:lpstr>
      <vt:lpstr>PowerPoint Presentation</vt:lpstr>
      <vt:lpstr>Assignment</vt:lpstr>
      <vt:lpstr>Requirements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2444</cp:revision>
  <dcterms:created xsi:type="dcterms:W3CDTF">2020-09-14T14:43:27Z</dcterms:created>
  <dcterms:modified xsi:type="dcterms:W3CDTF">2022-11-21T10:12:45Z</dcterms:modified>
</cp:coreProperties>
</file>