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9" r:id="rId3"/>
    <p:sldId id="271" r:id="rId4"/>
    <p:sldId id="260" r:id="rId5"/>
    <p:sldId id="261" r:id="rId6"/>
    <p:sldId id="268" r:id="rId7"/>
    <p:sldId id="262" r:id="rId8"/>
    <p:sldId id="263" r:id="rId9"/>
    <p:sldId id="270" r:id="rId10"/>
    <p:sldId id="264" r:id="rId11"/>
    <p:sldId id="265" r:id="rId12"/>
    <p:sldId id="266" r:id="rId13"/>
    <p:sldId id="267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D8E6"/>
    <a:srgbClr val="AEAEAE"/>
    <a:srgbClr val="AB51D6"/>
    <a:srgbClr val="FF9A00"/>
    <a:srgbClr val="D81E00"/>
    <a:srgbClr val="00AAD6"/>
    <a:srgbClr val="318EFD"/>
    <a:srgbClr val="007DB5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2983D2-6671-415F-8999-88F14DBBA72B}" v="24" dt="2021-05-09T02:50:59.82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020" autoAdjust="0"/>
  </p:normalViewPr>
  <p:slideViewPr>
    <p:cSldViewPr snapToGrid="0">
      <p:cViewPr varScale="1">
        <p:scale>
          <a:sx n="57" d="100"/>
          <a:sy n="57" d="100"/>
        </p:scale>
        <p:origin x="27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ifeng Xu" userId="e7aed605-a3dd-4d5a-a692-a87037af107b" providerId="ADAL" clId="{9F114576-92CD-4C75-A1B7-B6A50F0196B5}"/>
    <pc:docChg chg="delSld">
      <pc:chgData name="Weifeng Xu" userId="e7aed605-a3dd-4d5a-a692-a87037af107b" providerId="ADAL" clId="{9F114576-92CD-4C75-A1B7-B6A50F0196B5}" dt="2021-03-20T15:48:05.591" v="41" actId="47"/>
      <pc:docMkLst>
        <pc:docMk/>
      </pc:docMkLst>
      <pc:sldChg chg="del">
        <pc:chgData name="Weifeng Xu" userId="e7aed605-a3dd-4d5a-a692-a87037af107b" providerId="ADAL" clId="{9F114576-92CD-4C75-A1B7-B6A50F0196B5}" dt="2021-03-20T15:48:05.050" v="39" actId="47"/>
        <pc:sldMkLst>
          <pc:docMk/>
          <pc:sldMk cId="3947350244" sldId="257"/>
        </pc:sldMkLst>
      </pc:sldChg>
      <pc:sldChg chg="del">
        <pc:chgData name="Weifeng Xu" userId="e7aed605-a3dd-4d5a-a692-a87037af107b" providerId="ADAL" clId="{9F114576-92CD-4C75-A1B7-B6A50F0196B5}" dt="2021-03-20T15:48:05.233" v="40" actId="47"/>
        <pc:sldMkLst>
          <pc:docMk/>
          <pc:sldMk cId="2813085997" sldId="258"/>
        </pc:sldMkLst>
      </pc:sldChg>
      <pc:sldChg chg="del">
        <pc:chgData name="Weifeng Xu" userId="e7aed605-a3dd-4d5a-a692-a87037af107b" providerId="ADAL" clId="{9F114576-92CD-4C75-A1B7-B6A50F0196B5}" dt="2021-03-20T15:48:05.591" v="41" actId="47"/>
        <pc:sldMkLst>
          <pc:docMk/>
          <pc:sldMk cId="2717797818" sldId="259"/>
        </pc:sldMkLst>
      </pc:sldChg>
      <pc:sldChg chg="del">
        <pc:chgData name="Weifeng Xu" userId="e7aed605-a3dd-4d5a-a692-a87037af107b" providerId="ADAL" clId="{9F114576-92CD-4C75-A1B7-B6A50F0196B5}" dt="2021-03-20T15:47:55.592" v="10" actId="47"/>
        <pc:sldMkLst>
          <pc:docMk/>
          <pc:sldMk cId="1329348953" sldId="262"/>
        </pc:sldMkLst>
      </pc:sldChg>
      <pc:sldChg chg="del">
        <pc:chgData name="Weifeng Xu" userId="e7aed605-a3dd-4d5a-a692-a87037af107b" providerId="ADAL" clId="{9F114576-92CD-4C75-A1B7-B6A50F0196B5}" dt="2021-03-20T15:47:56.523" v="14" actId="47"/>
        <pc:sldMkLst>
          <pc:docMk/>
          <pc:sldMk cId="2002273286" sldId="263"/>
        </pc:sldMkLst>
      </pc:sldChg>
      <pc:sldChg chg="del">
        <pc:chgData name="Weifeng Xu" userId="e7aed605-a3dd-4d5a-a692-a87037af107b" providerId="ADAL" clId="{9F114576-92CD-4C75-A1B7-B6A50F0196B5}" dt="2021-03-20T15:48:00.025" v="34" actId="47"/>
        <pc:sldMkLst>
          <pc:docMk/>
          <pc:sldMk cId="1282228560" sldId="264"/>
        </pc:sldMkLst>
      </pc:sldChg>
      <pc:sldChg chg="del">
        <pc:chgData name="Weifeng Xu" userId="e7aed605-a3dd-4d5a-a692-a87037af107b" providerId="ADAL" clId="{9F114576-92CD-4C75-A1B7-B6A50F0196B5}" dt="2021-03-20T15:47:56.158" v="12" actId="47"/>
        <pc:sldMkLst>
          <pc:docMk/>
          <pc:sldMk cId="1966411301" sldId="265"/>
        </pc:sldMkLst>
      </pc:sldChg>
      <pc:sldChg chg="del">
        <pc:chgData name="Weifeng Xu" userId="e7aed605-a3dd-4d5a-a692-a87037af107b" providerId="ADAL" clId="{9F114576-92CD-4C75-A1B7-B6A50F0196B5}" dt="2021-03-20T15:47:52.672" v="3" actId="47"/>
        <pc:sldMkLst>
          <pc:docMk/>
          <pc:sldMk cId="3968060583" sldId="266"/>
        </pc:sldMkLst>
      </pc:sldChg>
      <pc:sldChg chg="del">
        <pc:chgData name="Weifeng Xu" userId="e7aed605-a3dd-4d5a-a692-a87037af107b" providerId="ADAL" clId="{9F114576-92CD-4C75-A1B7-B6A50F0196B5}" dt="2021-03-20T15:47:51.746" v="1" actId="47"/>
        <pc:sldMkLst>
          <pc:docMk/>
          <pc:sldMk cId="957453442" sldId="267"/>
        </pc:sldMkLst>
      </pc:sldChg>
      <pc:sldChg chg="del">
        <pc:chgData name="Weifeng Xu" userId="e7aed605-a3dd-4d5a-a692-a87037af107b" providerId="ADAL" clId="{9F114576-92CD-4C75-A1B7-B6A50F0196B5}" dt="2021-03-20T15:47:51.351" v="0" actId="47"/>
        <pc:sldMkLst>
          <pc:docMk/>
          <pc:sldMk cId="877308037" sldId="268"/>
        </pc:sldMkLst>
      </pc:sldChg>
      <pc:sldChg chg="del">
        <pc:chgData name="Weifeng Xu" userId="e7aed605-a3dd-4d5a-a692-a87037af107b" providerId="ADAL" clId="{9F114576-92CD-4C75-A1B7-B6A50F0196B5}" dt="2021-03-20T15:47:56.987" v="17" actId="47"/>
        <pc:sldMkLst>
          <pc:docMk/>
          <pc:sldMk cId="1144033824" sldId="269"/>
        </pc:sldMkLst>
      </pc:sldChg>
      <pc:sldChg chg="del">
        <pc:chgData name="Weifeng Xu" userId="e7aed605-a3dd-4d5a-a692-a87037af107b" providerId="ADAL" clId="{9F114576-92CD-4C75-A1B7-B6A50F0196B5}" dt="2021-03-20T15:47:57.187" v="18" actId="47"/>
        <pc:sldMkLst>
          <pc:docMk/>
          <pc:sldMk cId="893191663" sldId="270"/>
        </pc:sldMkLst>
      </pc:sldChg>
      <pc:sldChg chg="del">
        <pc:chgData name="Weifeng Xu" userId="e7aed605-a3dd-4d5a-a692-a87037af107b" providerId="ADAL" clId="{9F114576-92CD-4C75-A1B7-B6A50F0196B5}" dt="2021-03-20T15:47:56.841" v="16" actId="47"/>
        <pc:sldMkLst>
          <pc:docMk/>
          <pc:sldMk cId="3206008134" sldId="271"/>
        </pc:sldMkLst>
      </pc:sldChg>
      <pc:sldChg chg="del">
        <pc:chgData name="Weifeng Xu" userId="e7aed605-a3dd-4d5a-a692-a87037af107b" providerId="ADAL" clId="{9F114576-92CD-4C75-A1B7-B6A50F0196B5}" dt="2021-03-20T15:48:00.202" v="35" actId="47"/>
        <pc:sldMkLst>
          <pc:docMk/>
          <pc:sldMk cId="2993734160" sldId="272"/>
        </pc:sldMkLst>
      </pc:sldChg>
      <pc:sldChg chg="del">
        <pc:chgData name="Weifeng Xu" userId="e7aed605-a3dd-4d5a-a692-a87037af107b" providerId="ADAL" clId="{9F114576-92CD-4C75-A1B7-B6A50F0196B5}" dt="2021-03-20T15:47:51.933" v="2" actId="47"/>
        <pc:sldMkLst>
          <pc:docMk/>
          <pc:sldMk cId="774738833" sldId="275"/>
        </pc:sldMkLst>
      </pc:sldChg>
      <pc:sldChg chg="del">
        <pc:chgData name="Weifeng Xu" userId="e7aed605-a3dd-4d5a-a692-a87037af107b" providerId="ADAL" clId="{9F114576-92CD-4C75-A1B7-B6A50F0196B5}" dt="2021-03-20T15:47:56.373" v="13" actId="47"/>
        <pc:sldMkLst>
          <pc:docMk/>
          <pc:sldMk cId="124320607" sldId="276"/>
        </pc:sldMkLst>
      </pc:sldChg>
      <pc:sldChg chg="del">
        <pc:chgData name="Weifeng Xu" userId="e7aed605-a3dd-4d5a-a692-a87037af107b" providerId="ADAL" clId="{9F114576-92CD-4C75-A1B7-B6A50F0196B5}" dt="2021-03-20T15:47:53.922" v="4" actId="47"/>
        <pc:sldMkLst>
          <pc:docMk/>
          <pc:sldMk cId="347589165" sldId="277"/>
        </pc:sldMkLst>
      </pc:sldChg>
      <pc:sldChg chg="del">
        <pc:chgData name="Weifeng Xu" userId="e7aed605-a3dd-4d5a-a692-a87037af107b" providerId="ADAL" clId="{9F114576-92CD-4C75-A1B7-B6A50F0196B5}" dt="2021-03-20T15:47:56.671" v="15" actId="47"/>
        <pc:sldMkLst>
          <pc:docMk/>
          <pc:sldMk cId="3924497350" sldId="278"/>
        </pc:sldMkLst>
      </pc:sldChg>
      <pc:sldChg chg="del">
        <pc:chgData name="Weifeng Xu" userId="e7aed605-a3dd-4d5a-a692-a87037af107b" providerId="ADAL" clId="{9F114576-92CD-4C75-A1B7-B6A50F0196B5}" dt="2021-03-20T15:47:55.790" v="11" actId="47"/>
        <pc:sldMkLst>
          <pc:docMk/>
          <pc:sldMk cId="128099297" sldId="279"/>
        </pc:sldMkLst>
      </pc:sldChg>
      <pc:sldChg chg="del">
        <pc:chgData name="Weifeng Xu" userId="e7aed605-a3dd-4d5a-a692-a87037af107b" providerId="ADAL" clId="{9F114576-92CD-4C75-A1B7-B6A50F0196B5}" dt="2021-03-20T15:47:57.357" v="19" actId="47"/>
        <pc:sldMkLst>
          <pc:docMk/>
          <pc:sldMk cId="3275461220" sldId="280"/>
        </pc:sldMkLst>
      </pc:sldChg>
      <pc:sldChg chg="del">
        <pc:chgData name="Weifeng Xu" userId="e7aed605-a3dd-4d5a-a692-a87037af107b" providerId="ADAL" clId="{9F114576-92CD-4C75-A1B7-B6A50F0196B5}" dt="2021-03-20T15:47:59.674" v="32" actId="47"/>
        <pc:sldMkLst>
          <pc:docMk/>
          <pc:sldMk cId="2231598685" sldId="281"/>
        </pc:sldMkLst>
      </pc:sldChg>
      <pc:sldChg chg="del">
        <pc:chgData name="Weifeng Xu" userId="e7aed605-a3dd-4d5a-a692-a87037af107b" providerId="ADAL" clId="{9F114576-92CD-4C75-A1B7-B6A50F0196B5}" dt="2021-03-20T15:47:59.849" v="33" actId="47"/>
        <pc:sldMkLst>
          <pc:docMk/>
          <pc:sldMk cId="3211939551" sldId="282"/>
        </pc:sldMkLst>
      </pc:sldChg>
      <pc:sldChg chg="del">
        <pc:chgData name="Weifeng Xu" userId="e7aed605-a3dd-4d5a-a692-a87037af107b" providerId="ADAL" clId="{9F114576-92CD-4C75-A1B7-B6A50F0196B5}" dt="2021-03-20T15:48:00.359" v="36" actId="47"/>
        <pc:sldMkLst>
          <pc:docMk/>
          <pc:sldMk cId="3850375873" sldId="284"/>
        </pc:sldMkLst>
      </pc:sldChg>
      <pc:sldChg chg="del">
        <pc:chgData name="Weifeng Xu" userId="e7aed605-a3dd-4d5a-a692-a87037af107b" providerId="ADAL" clId="{9F114576-92CD-4C75-A1B7-B6A50F0196B5}" dt="2021-03-20T15:48:00.744" v="38" actId="47"/>
        <pc:sldMkLst>
          <pc:docMk/>
          <pc:sldMk cId="2575615686" sldId="285"/>
        </pc:sldMkLst>
      </pc:sldChg>
      <pc:sldChg chg="del">
        <pc:chgData name="Weifeng Xu" userId="e7aed605-a3dd-4d5a-a692-a87037af107b" providerId="ADAL" clId="{9F114576-92CD-4C75-A1B7-B6A50F0196B5}" dt="2021-03-20T15:48:00.502" v="37" actId="47"/>
        <pc:sldMkLst>
          <pc:docMk/>
          <pc:sldMk cId="218088864" sldId="286"/>
        </pc:sldMkLst>
      </pc:sldChg>
      <pc:sldChg chg="del">
        <pc:chgData name="Weifeng Xu" userId="e7aed605-a3dd-4d5a-a692-a87037af107b" providerId="ADAL" clId="{9F114576-92CD-4C75-A1B7-B6A50F0196B5}" dt="2021-03-20T15:47:54.148" v="5" actId="47"/>
        <pc:sldMkLst>
          <pc:docMk/>
          <pc:sldMk cId="124034966" sldId="288"/>
        </pc:sldMkLst>
      </pc:sldChg>
      <pc:sldChg chg="del">
        <pc:chgData name="Weifeng Xu" userId="e7aed605-a3dd-4d5a-a692-a87037af107b" providerId="ADAL" clId="{9F114576-92CD-4C75-A1B7-B6A50F0196B5}" dt="2021-03-20T15:47:54.411" v="6" actId="47"/>
        <pc:sldMkLst>
          <pc:docMk/>
          <pc:sldMk cId="2798164321" sldId="289"/>
        </pc:sldMkLst>
      </pc:sldChg>
      <pc:sldChg chg="del">
        <pc:chgData name="Weifeng Xu" userId="e7aed605-a3dd-4d5a-a692-a87037af107b" providerId="ADAL" clId="{9F114576-92CD-4C75-A1B7-B6A50F0196B5}" dt="2021-03-20T15:47:55.046" v="7" actId="47"/>
        <pc:sldMkLst>
          <pc:docMk/>
          <pc:sldMk cId="3471470978" sldId="290"/>
        </pc:sldMkLst>
      </pc:sldChg>
      <pc:sldChg chg="del">
        <pc:chgData name="Weifeng Xu" userId="e7aed605-a3dd-4d5a-a692-a87037af107b" providerId="ADAL" clId="{9F114576-92CD-4C75-A1B7-B6A50F0196B5}" dt="2021-03-20T15:47:55.241" v="8" actId="47"/>
        <pc:sldMkLst>
          <pc:docMk/>
          <pc:sldMk cId="1201682434" sldId="291"/>
        </pc:sldMkLst>
      </pc:sldChg>
      <pc:sldChg chg="del">
        <pc:chgData name="Weifeng Xu" userId="e7aed605-a3dd-4d5a-a692-a87037af107b" providerId="ADAL" clId="{9F114576-92CD-4C75-A1B7-B6A50F0196B5}" dt="2021-03-20T15:47:55.422" v="9" actId="47"/>
        <pc:sldMkLst>
          <pc:docMk/>
          <pc:sldMk cId="565478715" sldId="293"/>
        </pc:sldMkLst>
      </pc:sldChg>
      <pc:sldChg chg="del">
        <pc:chgData name="Weifeng Xu" userId="e7aed605-a3dd-4d5a-a692-a87037af107b" providerId="ADAL" clId="{9F114576-92CD-4C75-A1B7-B6A50F0196B5}" dt="2021-03-20T15:47:57.926" v="22" actId="47"/>
        <pc:sldMkLst>
          <pc:docMk/>
          <pc:sldMk cId="487606806" sldId="294"/>
        </pc:sldMkLst>
      </pc:sldChg>
      <pc:sldChg chg="del">
        <pc:chgData name="Weifeng Xu" userId="e7aed605-a3dd-4d5a-a692-a87037af107b" providerId="ADAL" clId="{9F114576-92CD-4C75-A1B7-B6A50F0196B5}" dt="2021-03-20T15:47:57.512" v="20" actId="47"/>
        <pc:sldMkLst>
          <pc:docMk/>
          <pc:sldMk cId="3440924285" sldId="295"/>
        </pc:sldMkLst>
      </pc:sldChg>
      <pc:sldChg chg="del">
        <pc:chgData name="Weifeng Xu" userId="e7aed605-a3dd-4d5a-a692-a87037af107b" providerId="ADAL" clId="{9F114576-92CD-4C75-A1B7-B6A50F0196B5}" dt="2021-03-20T15:47:57.707" v="21" actId="47"/>
        <pc:sldMkLst>
          <pc:docMk/>
          <pc:sldMk cId="1494604329" sldId="296"/>
        </pc:sldMkLst>
      </pc:sldChg>
      <pc:sldChg chg="del">
        <pc:chgData name="Weifeng Xu" userId="e7aed605-a3dd-4d5a-a692-a87037af107b" providerId="ADAL" clId="{9F114576-92CD-4C75-A1B7-B6A50F0196B5}" dt="2021-03-20T15:47:58.125" v="23" actId="47"/>
        <pc:sldMkLst>
          <pc:docMk/>
          <pc:sldMk cId="3270382550" sldId="297"/>
        </pc:sldMkLst>
      </pc:sldChg>
      <pc:sldChg chg="del">
        <pc:chgData name="Weifeng Xu" userId="e7aed605-a3dd-4d5a-a692-a87037af107b" providerId="ADAL" clId="{9F114576-92CD-4C75-A1B7-B6A50F0196B5}" dt="2021-03-20T15:47:58.275" v="24" actId="47"/>
        <pc:sldMkLst>
          <pc:docMk/>
          <pc:sldMk cId="790591655" sldId="298"/>
        </pc:sldMkLst>
      </pc:sldChg>
      <pc:sldChg chg="del">
        <pc:chgData name="Weifeng Xu" userId="e7aed605-a3dd-4d5a-a692-a87037af107b" providerId="ADAL" clId="{9F114576-92CD-4C75-A1B7-B6A50F0196B5}" dt="2021-03-20T15:47:58.455" v="25" actId="47"/>
        <pc:sldMkLst>
          <pc:docMk/>
          <pc:sldMk cId="21390998" sldId="299"/>
        </pc:sldMkLst>
      </pc:sldChg>
      <pc:sldChg chg="del">
        <pc:chgData name="Weifeng Xu" userId="e7aed605-a3dd-4d5a-a692-a87037af107b" providerId="ADAL" clId="{9F114576-92CD-4C75-A1B7-B6A50F0196B5}" dt="2021-03-20T15:47:58.651" v="26" actId="47"/>
        <pc:sldMkLst>
          <pc:docMk/>
          <pc:sldMk cId="1138979085" sldId="300"/>
        </pc:sldMkLst>
      </pc:sldChg>
      <pc:sldChg chg="del">
        <pc:chgData name="Weifeng Xu" userId="e7aed605-a3dd-4d5a-a692-a87037af107b" providerId="ADAL" clId="{9F114576-92CD-4C75-A1B7-B6A50F0196B5}" dt="2021-03-20T15:47:58.867" v="27" actId="47"/>
        <pc:sldMkLst>
          <pc:docMk/>
          <pc:sldMk cId="2250649236" sldId="301"/>
        </pc:sldMkLst>
      </pc:sldChg>
      <pc:sldChg chg="del">
        <pc:chgData name="Weifeng Xu" userId="e7aed605-a3dd-4d5a-a692-a87037af107b" providerId="ADAL" clId="{9F114576-92CD-4C75-A1B7-B6A50F0196B5}" dt="2021-03-20T15:47:59.046" v="28" actId="47"/>
        <pc:sldMkLst>
          <pc:docMk/>
          <pc:sldMk cId="3209152045" sldId="302"/>
        </pc:sldMkLst>
      </pc:sldChg>
      <pc:sldChg chg="del">
        <pc:chgData name="Weifeng Xu" userId="e7aed605-a3dd-4d5a-a692-a87037af107b" providerId="ADAL" clId="{9F114576-92CD-4C75-A1B7-B6A50F0196B5}" dt="2021-03-20T15:47:59.198" v="29" actId="47"/>
        <pc:sldMkLst>
          <pc:docMk/>
          <pc:sldMk cId="3439482671" sldId="303"/>
        </pc:sldMkLst>
      </pc:sldChg>
      <pc:sldChg chg="del">
        <pc:chgData name="Weifeng Xu" userId="e7aed605-a3dd-4d5a-a692-a87037af107b" providerId="ADAL" clId="{9F114576-92CD-4C75-A1B7-B6A50F0196B5}" dt="2021-03-20T15:47:59.328" v="30" actId="47"/>
        <pc:sldMkLst>
          <pc:docMk/>
          <pc:sldMk cId="1193768337" sldId="304"/>
        </pc:sldMkLst>
      </pc:sldChg>
      <pc:sldChg chg="del">
        <pc:chgData name="Weifeng Xu" userId="e7aed605-a3dd-4d5a-a692-a87037af107b" providerId="ADAL" clId="{9F114576-92CD-4C75-A1B7-B6A50F0196B5}" dt="2021-03-20T15:47:59.480" v="31" actId="47"/>
        <pc:sldMkLst>
          <pc:docMk/>
          <pc:sldMk cId="64038938" sldId="306"/>
        </pc:sldMkLst>
      </pc:sldChg>
    </pc:docChg>
  </pc:docChgLst>
  <pc:docChgLst>
    <pc:chgData name="Weifeng Xu" userId="e7aed605-a3dd-4d5a-a692-a87037af107b" providerId="ADAL" clId="{4DC338DC-19C7-41EB-B9B2-C1FF8A2AEED8}"/>
    <pc:docChg chg="undo custSel addSld delSld modSld">
      <pc:chgData name="Weifeng Xu" userId="e7aed605-a3dd-4d5a-a692-a87037af107b" providerId="ADAL" clId="{4DC338DC-19C7-41EB-B9B2-C1FF8A2AEED8}" dt="2021-03-12T14:19:00.952" v="78" actId="20577"/>
      <pc:docMkLst>
        <pc:docMk/>
      </pc:docMkLst>
      <pc:sldChg chg="del">
        <pc:chgData name="Weifeng Xu" userId="e7aed605-a3dd-4d5a-a692-a87037af107b" providerId="ADAL" clId="{4DC338DC-19C7-41EB-B9B2-C1FF8A2AEED8}" dt="2021-03-06T01:15:55.818" v="0" actId="47"/>
        <pc:sldMkLst>
          <pc:docMk/>
          <pc:sldMk cId="2783025053" sldId="287"/>
        </pc:sldMkLst>
      </pc:sldChg>
      <pc:sldChg chg="del">
        <pc:chgData name="Weifeng Xu" userId="e7aed605-a3dd-4d5a-a692-a87037af107b" providerId="ADAL" clId="{4DC338DC-19C7-41EB-B9B2-C1FF8A2AEED8}" dt="2021-03-06T01:15:58.325" v="6" actId="47"/>
        <pc:sldMkLst>
          <pc:docMk/>
          <pc:sldMk cId="114776636" sldId="288"/>
        </pc:sldMkLst>
      </pc:sldChg>
      <pc:sldChg chg="del">
        <pc:chgData name="Weifeng Xu" userId="e7aed605-a3dd-4d5a-a692-a87037af107b" providerId="ADAL" clId="{4DC338DC-19C7-41EB-B9B2-C1FF8A2AEED8}" dt="2021-03-06T01:15:56.509" v="1" actId="47"/>
        <pc:sldMkLst>
          <pc:docMk/>
          <pc:sldMk cId="1757879576" sldId="293"/>
        </pc:sldMkLst>
      </pc:sldChg>
      <pc:sldChg chg="del">
        <pc:chgData name="Weifeng Xu" userId="e7aed605-a3dd-4d5a-a692-a87037af107b" providerId="ADAL" clId="{4DC338DC-19C7-41EB-B9B2-C1FF8A2AEED8}" dt="2021-03-06T01:15:56.918" v="2" actId="47"/>
        <pc:sldMkLst>
          <pc:docMk/>
          <pc:sldMk cId="2207446241" sldId="294"/>
        </pc:sldMkLst>
      </pc:sldChg>
      <pc:sldChg chg="del">
        <pc:chgData name="Weifeng Xu" userId="e7aed605-a3dd-4d5a-a692-a87037af107b" providerId="ADAL" clId="{4DC338DC-19C7-41EB-B9B2-C1FF8A2AEED8}" dt="2021-03-06T01:15:57.141" v="3" actId="47"/>
        <pc:sldMkLst>
          <pc:docMk/>
          <pc:sldMk cId="2224677796" sldId="297"/>
        </pc:sldMkLst>
      </pc:sldChg>
      <pc:sldChg chg="del">
        <pc:chgData name="Weifeng Xu" userId="e7aed605-a3dd-4d5a-a692-a87037af107b" providerId="ADAL" clId="{4DC338DC-19C7-41EB-B9B2-C1FF8A2AEED8}" dt="2021-03-06T01:15:57.352" v="4" actId="47"/>
        <pc:sldMkLst>
          <pc:docMk/>
          <pc:sldMk cId="1105583169" sldId="298"/>
        </pc:sldMkLst>
      </pc:sldChg>
      <pc:sldChg chg="del">
        <pc:chgData name="Weifeng Xu" userId="e7aed605-a3dd-4d5a-a692-a87037af107b" providerId="ADAL" clId="{4DC338DC-19C7-41EB-B9B2-C1FF8A2AEED8}" dt="2021-03-06T01:15:57.773" v="5" actId="47"/>
        <pc:sldMkLst>
          <pc:docMk/>
          <pc:sldMk cId="3471057309" sldId="299"/>
        </pc:sldMkLst>
      </pc:sldChg>
      <pc:sldChg chg="del">
        <pc:chgData name="Weifeng Xu" userId="e7aed605-a3dd-4d5a-a692-a87037af107b" providerId="ADAL" clId="{4DC338DC-19C7-41EB-B9B2-C1FF8A2AEED8}" dt="2021-03-06T01:15:58.558" v="7" actId="47"/>
        <pc:sldMkLst>
          <pc:docMk/>
          <pc:sldMk cId="877061006" sldId="300"/>
        </pc:sldMkLst>
      </pc:sldChg>
      <pc:sldChg chg="del">
        <pc:chgData name="Weifeng Xu" userId="e7aed605-a3dd-4d5a-a692-a87037af107b" providerId="ADAL" clId="{4DC338DC-19C7-41EB-B9B2-C1FF8A2AEED8}" dt="2021-03-06T01:15:58.739" v="8" actId="47"/>
        <pc:sldMkLst>
          <pc:docMk/>
          <pc:sldMk cId="2343196982" sldId="301"/>
        </pc:sldMkLst>
      </pc:sldChg>
      <pc:sldChg chg="del">
        <pc:chgData name="Weifeng Xu" userId="e7aed605-a3dd-4d5a-a692-a87037af107b" providerId="ADAL" clId="{4DC338DC-19C7-41EB-B9B2-C1FF8A2AEED8}" dt="2021-03-06T01:16:00.971" v="17" actId="47"/>
        <pc:sldMkLst>
          <pc:docMk/>
          <pc:sldMk cId="493733997" sldId="302"/>
        </pc:sldMkLst>
      </pc:sldChg>
      <pc:sldChg chg="del">
        <pc:chgData name="Weifeng Xu" userId="e7aed605-a3dd-4d5a-a692-a87037af107b" providerId="ADAL" clId="{4DC338DC-19C7-41EB-B9B2-C1FF8A2AEED8}" dt="2021-03-06T01:15:58.930" v="9" actId="47"/>
        <pc:sldMkLst>
          <pc:docMk/>
          <pc:sldMk cId="3476121000" sldId="303"/>
        </pc:sldMkLst>
      </pc:sldChg>
      <pc:sldChg chg="modSp mod">
        <pc:chgData name="Weifeng Xu" userId="e7aed605-a3dd-4d5a-a692-a87037af107b" providerId="ADAL" clId="{4DC338DC-19C7-41EB-B9B2-C1FF8A2AEED8}" dt="2021-03-12T14:19:00.952" v="78" actId="20577"/>
        <pc:sldMkLst>
          <pc:docMk/>
          <pc:sldMk cId="53763807" sldId="304"/>
        </pc:sldMkLst>
        <pc:spChg chg="mod">
          <ac:chgData name="Weifeng Xu" userId="e7aed605-a3dd-4d5a-a692-a87037af107b" providerId="ADAL" clId="{4DC338DC-19C7-41EB-B9B2-C1FF8A2AEED8}" dt="2021-03-12T14:19:00.952" v="78" actId="20577"/>
          <ac:spMkLst>
            <pc:docMk/>
            <pc:sldMk cId="53763807" sldId="304"/>
            <ac:spMk id="3" creationId="{A3F11A12-9485-4153-BFC0-B274B7516E20}"/>
          </ac:spMkLst>
        </pc:spChg>
      </pc:sldChg>
      <pc:sldChg chg="del">
        <pc:chgData name="Weifeng Xu" userId="e7aed605-a3dd-4d5a-a692-a87037af107b" providerId="ADAL" clId="{4DC338DC-19C7-41EB-B9B2-C1FF8A2AEED8}" dt="2021-03-06T01:15:59.145" v="10" actId="47"/>
        <pc:sldMkLst>
          <pc:docMk/>
          <pc:sldMk cId="1618462415" sldId="305"/>
        </pc:sldMkLst>
      </pc:sldChg>
      <pc:sldChg chg="del">
        <pc:chgData name="Weifeng Xu" userId="e7aed605-a3dd-4d5a-a692-a87037af107b" providerId="ADAL" clId="{4DC338DC-19C7-41EB-B9B2-C1FF8A2AEED8}" dt="2021-03-06T01:15:59.352" v="11" actId="47"/>
        <pc:sldMkLst>
          <pc:docMk/>
          <pc:sldMk cId="180323046" sldId="306"/>
        </pc:sldMkLst>
      </pc:sldChg>
      <pc:sldChg chg="del">
        <pc:chgData name="Weifeng Xu" userId="e7aed605-a3dd-4d5a-a692-a87037af107b" providerId="ADAL" clId="{4DC338DC-19C7-41EB-B9B2-C1FF8A2AEED8}" dt="2021-03-06T01:16:00.758" v="16" actId="47"/>
        <pc:sldMkLst>
          <pc:docMk/>
          <pc:sldMk cId="3237227748" sldId="307"/>
        </pc:sldMkLst>
      </pc:sldChg>
      <pc:sldChg chg="del">
        <pc:chgData name="Weifeng Xu" userId="e7aed605-a3dd-4d5a-a692-a87037af107b" providerId="ADAL" clId="{4DC338DC-19C7-41EB-B9B2-C1FF8A2AEED8}" dt="2021-03-06T01:16:01.189" v="18" actId="47"/>
        <pc:sldMkLst>
          <pc:docMk/>
          <pc:sldMk cId="1577270902" sldId="308"/>
        </pc:sldMkLst>
      </pc:sldChg>
      <pc:sldChg chg="del">
        <pc:chgData name="Weifeng Xu" userId="e7aed605-a3dd-4d5a-a692-a87037af107b" providerId="ADAL" clId="{4DC338DC-19C7-41EB-B9B2-C1FF8A2AEED8}" dt="2021-03-06T01:16:02.209" v="21" actId="47"/>
        <pc:sldMkLst>
          <pc:docMk/>
          <pc:sldMk cId="181172030" sldId="309"/>
        </pc:sldMkLst>
      </pc:sldChg>
      <pc:sldChg chg="del">
        <pc:chgData name="Weifeng Xu" userId="e7aed605-a3dd-4d5a-a692-a87037af107b" providerId="ADAL" clId="{4DC338DC-19C7-41EB-B9B2-C1FF8A2AEED8}" dt="2021-03-06T01:16:01.572" v="19" actId="47"/>
        <pc:sldMkLst>
          <pc:docMk/>
          <pc:sldMk cId="1809058598" sldId="310"/>
        </pc:sldMkLst>
      </pc:sldChg>
      <pc:sldChg chg="del">
        <pc:chgData name="Weifeng Xu" userId="e7aed605-a3dd-4d5a-a692-a87037af107b" providerId="ADAL" clId="{4DC338DC-19C7-41EB-B9B2-C1FF8A2AEED8}" dt="2021-03-06T01:16:01.968" v="20" actId="47"/>
        <pc:sldMkLst>
          <pc:docMk/>
          <pc:sldMk cId="4192303" sldId="311"/>
        </pc:sldMkLst>
      </pc:sldChg>
      <pc:sldChg chg="del">
        <pc:chgData name="Weifeng Xu" userId="e7aed605-a3dd-4d5a-a692-a87037af107b" providerId="ADAL" clId="{4DC338DC-19C7-41EB-B9B2-C1FF8A2AEED8}" dt="2021-03-06T01:15:59.634" v="12" actId="47"/>
        <pc:sldMkLst>
          <pc:docMk/>
          <pc:sldMk cId="591621681" sldId="312"/>
        </pc:sldMkLst>
      </pc:sldChg>
      <pc:sldChg chg="del">
        <pc:chgData name="Weifeng Xu" userId="e7aed605-a3dd-4d5a-a692-a87037af107b" providerId="ADAL" clId="{4DC338DC-19C7-41EB-B9B2-C1FF8A2AEED8}" dt="2021-03-06T01:15:59.941" v="13" actId="47"/>
        <pc:sldMkLst>
          <pc:docMk/>
          <pc:sldMk cId="214490323" sldId="313"/>
        </pc:sldMkLst>
      </pc:sldChg>
      <pc:sldChg chg="del">
        <pc:chgData name="Weifeng Xu" userId="e7aed605-a3dd-4d5a-a692-a87037af107b" providerId="ADAL" clId="{4DC338DC-19C7-41EB-B9B2-C1FF8A2AEED8}" dt="2021-03-06T01:16:00.176" v="14" actId="47"/>
        <pc:sldMkLst>
          <pc:docMk/>
          <pc:sldMk cId="3337387503" sldId="318"/>
        </pc:sldMkLst>
      </pc:sldChg>
      <pc:sldChg chg="del">
        <pc:chgData name="Weifeng Xu" userId="e7aed605-a3dd-4d5a-a692-a87037af107b" providerId="ADAL" clId="{4DC338DC-19C7-41EB-B9B2-C1FF8A2AEED8}" dt="2021-03-06T01:16:00.511" v="15" actId="47"/>
        <pc:sldMkLst>
          <pc:docMk/>
          <pc:sldMk cId="2446382234" sldId="319"/>
        </pc:sldMkLst>
      </pc:sldChg>
      <pc:sldChg chg="del">
        <pc:chgData name="Weifeng Xu" userId="e7aed605-a3dd-4d5a-a692-a87037af107b" providerId="ADAL" clId="{4DC338DC-19C7-41EB-B9B2-C1FF8A2AEED8}" dt="2021-03-06T01:16:02.572" v="22" actId="47"/>
        <pc:sldMkLst>
          <pc:docMk/>
          <pc:sldMk cId="3877897741" sldId="320"/>
        </pc:sldMkLst>
      </pc:sldChg>
      <pc:sldChg chg="del">
        <pc:chgData name="Weifeng Xu" userId="e7aed605-a3dd-4d5a-a692-a87037af107b" providerId="ADAL" clId="{4DC338DC-19C7-41EB-B9B2-C1FF8A2AEED8}" dt="2021-03-06T01:16:02.772" v="23" actId="47"/>
        <pc:sldMkLst>
          <pc:docMk/>
          <pc:sldMk cId="926804527" sldId="321"/>
        </pc:sldMkLst>
      </pc:sldChg>
      <pc:sldChg chg="add del">
        <pc:chgData name="Weifeng Xu" userId="e7aed605-a3dd-4d5a-a692-a87037af107b" providerId="ADAL" clId="{4DC338DC-19C7-41EB-B9B2-C1FF8A2AEED8}" dt="2021-03-06T01:16:10.808" v="26" actId="47"/>
        <pc:sldMkLst>
          <pc:docMk/>
          <pc:sldMk cId="3506800452" sldId="322"/>
        </pc:sldMkLst>
      </pc:sldChg>
      <pc:sldChg chg="addSp modSp new mod modClrScheme chgLayout modNotesTx">
        <pc:chgData name="Weifeng Xu" userId="e7aed605-a3dd-4d5a-a692-a87037af107b" providerId="ADAL" clId="{4DC338DC-19C7-41EB-B9B2-C1FF8A2AEED8}" dt="2021-03-06T15:11:17.157" v="45"/>
        <pc:sldMkLst>
          <pc:docMk/>
          <pc:sldMk cId="3192494774" sldId="330"/>
        </pc:sldMkLst>
        <pc:spChg chg="mod ord">
          <ac:chgData name="Weifeng Xu" userId="e7aed605-a3dd-4d5a-a692-a87037af107b" providerId="ADAL" clId="{4DC338DC-19C7-41EB-B9B2-C1FF8A2AEED8}" dt="2021-03-06T15:08:54.186" v="34" actId="700"/>
          <ac:spMkLst>
            <pc:docMk/>
            <pc:sldMk cId="3192494774" sldId="330"/>
            <ac:spMk id="2" creationId="{AC8A2AAE-B936-47A0-A415-84BC7B4B21D5}"/>
          </ac:spMkLst>
        </pc:spChg>
        <pc:spChg chg="add mod ord">
          <ac:chgData name="Weifeng Xu" userId="e7aed605-a3dd-4d5a-a692-a87037af107b" providerId="ADAL" clId="{4DC338DC-19C7-41EB-B9B2-C1FF8A2AEED8}" dt="2021-03-06T15:09:10.749" v="39" actId="20577"/>
          <ac:spMkLst>
            <pc:docMk/>
            <pc:sldMk cId="3192494774" sldId="330"/>
            <ac:spMk id="3" creationId="{4929837B-3CC1-4F40-BFDA-890D8F6D680B}"/>
          </ac:spMkLst>
        </pc:spChg>
        <pc:picChg chg="add mod">
          <ac:chgData name="Weifeng Xu" userId="e7aed605-a3dd-4d5a-a692-a87037af107b" providerId="ADAL" clId="{4DC338DC-19C7-41EB-B9B2-C1FF8A2AEED8}" dt="2021-03-06T15:10:21.179" v="42" actId="1076"/>
          <ac:picMkLst>
            <pc:docMk/>
            <pc:sldMk cId="3192494774" sldId="330"/>
            <ac:picMk id="5" creationId="{267DA920-D0F2-47B7-AFD4-CAE821D9847B}"/>
          </ac:picMkLst>
        </pc:picChg>
      </pc:sldChg>
      <pc:sldChg chg="new del">
        <pc:chgData name="Weifeng Xu" userId="e7aed605-a3dd-4d5a-a692-a87037af107b" providerId="ADAL" clId="{4DC338DC-19C7-41EB-B9B2-C1FF8A2AEED8}" dt="2021-03-06T15:07:54.310" v="28" actId="680"/>
        <pc:sldMkLst>
          <pc:docMk/>
          <pc:sldMk cId="3204093995" sldId="330"/>
        </pc:sldMkLst>
      </pc:sldChg>
      <pc:sldChg chg="addSp delSp modSp new mod modClrScheme chgLayout modNotesTx">
        <pc:chgData name="Weifeng Xu" userId="e7aed605-a3dd-4d5a-a692-a87037af107b" providerId="ADAL" clId="{4DC338DC-19C7-41EB-B9B2-C1FF8A2AEED8}" dt="2021-03-06T15:23:18.494" v="68"/>
        <pc:sldMkLst>
          <pc:docMk/>
          <pc:sldMk cId="2786836983" sldId="331"/>
        </pc:sldMkLst>
        <pc:spChg chg="del">
          <ac:chgData name="Weifeng Xu" userId="e7aed605-a3dd-4d5a-a692-a87037af107b" providerId="ADAL" clId="{4DC338DC-19C7-41EB-B9B2-C1FF8A2AEED8}" dt="2021-03-06T15:11:29.960" v="46" actId="700"/>
          <ac:spMkLst>
            <pc:docMk/>
            <pc:sldMk cId="2786836983" sldId="331"/>
            <ac:spMk id="2" creationId="{DDF12DEC-EBF8-435B-8A51-33BCA54A1D7C}"/>
          </ac:spMkLst>
        </pc:spChg>
        <pc:spChg chg="del">
          <ac:chgData name="Weifeng Xu" userId="e7aed605-a3dd-4d5a-a692-a87037af107b" providerId="ADAL" clId="{4DC338DC-19C7-41EB-B9B2-C1FF8A2AEED8}" dt="2021-03-06T15:11:29.960" v="46" actId="700"/>
          <ac:spMkLst>
            <pc:docMk/>
            <pc:sldMk cId="2786836983" sldId="331"/>
            <ac:spMk id="3" creationId="{249FFDE6-B4DA-4000-8FA7-FDF91E4128C6}"/>
          </ac:spMkLst>
        </pc:spChg>
        <pc:spChg chg="add del">
          <ac:chgData name="Weifeng Xu" userId="e7aed605-a3dd-4d5a-a692-a87037af107b" providerId="ADAL" clId="{4DC338DC-19C7-41EB-B9B2-C1FF8A2AEED8}" dt="2021-03-06T15:11:40.570" v="48"/>
          <ac:spMkLst>
            <pc:docMk/>
            <pc:sldMk cId="2786836983" sldId="331"/>
            <ac:spMk id="4" creationId="{E2DA0318-7086-4C48-B826-859F0A8A2849}"/>
          </ac:spMkLst>
        </pc:spChg>
        <pc:spChg chg="add mod">
          <ac:chgData name="Weifeng Xu" userId="e7aed605-a3dd-4d5a-a692-a87037af107b" providerId="ADAL" clId="{4DC338DC-19C7-41EB-B9B2-C1FF8A2AEED8}" dt="2021-03-06T15:12:01.937" v="51" actId="6549"/>
          <ac:spMkLst>
            <pc:docMk/>
            <pc:sldMk cId="2786836983" sldId="331"/>
            <ac:spMk id="5" creationId="{238B2818-0C2A-4945-8FA7-025F23B99D45}"/>
          </ac:spMkLst>
        </pc:spChg>
        <pc:spChg chg="add mod">
          <ac:chgData name="Weifeng Xu" userId="e7aed605-a3dd-4d5a-a692-a87037af107b" providerId="ADAL" clId="{4DC338DC-19C7-41EB-B9B2-C1FF8A2AEED8}" dt="2021-03-06T15:12:25.879" v="57" actId="1076"/>
          <ac:spMkLst>
            <pc:docMk/>
            <pc:sldMk cId="2786836983" sldId="331"/>
            <ac:spMk id="7" creationId="{D2EC9C14-40A0-47ED-866E-3120E1FFB527}"/>
          </ac:spMkLst>
        </pc:spChg>
        <pc:spChg chg="add mod">
          <ac:chgData name="Weifeng Xu" userId="e7aed605-a3dd-4d5a-a692-a87037af107b" providerId="ADAL" clId="{4DC338DC-19C7-41EB-B9B2-C1FF8A2AEED8}" dt="2021-03-06T15:22:30.844" v="66" actId="20577"/>
          <ac:spMkLst>
            <pc:docMk/>
            <pc:sldMk cId="2786836983" sldId="331"/>
            <ac:spMk id="9" creationId="{0FAC32FE-7A05-44A4-BE9F-03BCE7E7029A}"/>
          </ac:spMkLst>
        </pc:spChg>
      </pc:sldChg>
      <pc:sldChg chg="new del">
        <pc:chgData name="Weifeng Xu" userId="e7aed605-a3dd-4d5a-a692-a87037af107b" providerId="ADAL" clId="{4DC338DC-19C7-41EB-B9B2-C1FF8A2AEED8}" dt="2021-03-06T15:39:53.920" v="76" actId="47"/>
        <pc:sldMkLst>
          <pc:docMk/>
          <pc:sldMk cId="4264100167" sldId="332"/>
        </pc:sldMkLst>
      </pc:sldChg>
      <pc:sldChg chg="addSp modSp new mod">
        <pc:chgData name="Weifeng Xu" userId="e7aed605-a3dd-4d5a-a692-a87037af107b" providerId="ADAL" clId="{4DC338DC-19C7-41EB-B9B2-C1FF8A2AEED8}" dt="2021-03-06T15:24:59.767" v="75" actId="14100"/>
        <pc:sldMkLst>
          <pc:docMk/>
          <pc:sldMk cId="3230497500" sldId="333"/>
        </pc:sldMkLst>
        <pc:spChg chg="add mod">
          <ac:chgData name="Weifeng Xu" userId="e7aed605-a3dd-4d5a-a692-a87037af107b" providerId="ADAL" clId="{4DC338DC-19C7-41EB-B9B2-C1FF8A2AEED8}" dt="2021-03-06T15:24:59.767" v="75" actId="14100"/>
          <ac:spMkLst>
            <pc:docMk/>
            <pc:sldMk cId="3230497500" sldId="333"/>
            <ac:spMk id="2" creationId="{9E88BBDB-151B-473C-98C4-05BAB679CCAC}"/>
          </ac:spMkLst>
        </pc:spChg>
      </pc:sldChg>
    </pc:docChg>
  </pc:docChgLst>
  <pc:docChgLst>
    <pc:chgData name="Weifeng Xu" userId="e7aed605-a3dd-4d5a-a692-a87037af107b" providerId="ADAL" clId="{38C0388A-6B20-4E10-AB29-C10F85EBBB2E}"/>
    <pc:docChg chg="undo custSel addSld delSld modSld">
      <pc:chgData name="Weifeng Xu" userId="e7aed605-a3dd-4d5a-a692-a87037af107b" providerId="ADAL" clId="{38C0388A-6B20-4E10-AB29-C10F85EBBB2E}" dt="2021-03-19T14:20:41.040" v="375" actId="14734"/>
      <pc:docMkLst>
        <pc:docMk/>
      </pc:docMkLst>
      <pc:sldChg chg="addSp modSp new mod modClrScheme chgLayout modNotesTx">
        <pc:chgData name="Weifeng Xu" userId="e7aed605-a3dd-4d5a-a692-a87037af107b" providerId="ADAL" clId="{38C0388A-6B20-4E10-AB29-C10F85EBBB2E}" dt="2021-03-19T14:20:23.707" v="374" actId="20577"/>
        <pc:sldMkLst>
          <pc:docMk/>
          <pc:sldMk cId="3439482671" sldId="303"/>
        </pc:sldMkLst>
        <pc:spChg chg="add mod">
          <ac:chgData name="Weifeng Xu" userId="e7aed605-a3dd-4d5a-a692-a87037af107b" providerId="ADAL" clId="{38C0388A-6B20-4E10-AB29-C10F85EBBB2E}" dt="2021-03-19T13:35:25.491" v="51" actId="20577"/>
          <ac:spMkLst>
            <pc:docMk/>
            <pc:sldMk cId="3439482671" sldId="303"/>
            <ac:spMk id="2" creationId="{2D1C1AD0-DD89-4FE1-9068-8567EB294783}"/>
          </ac:spMkLst>
        </pc:spChg>
        <pc:spChg chg="add mod">
          <ac:chgData name="Weifeng Xu" userId="e7aed605-a3dd-4d5a-a692-a87037af107b" providerId="ADAL" clId="{38C0388A-6B20-4E10-AB29-C10F85EBBB2E}" dt="2021-03-19T14:20:23.707" v="374" actId="20577"/>
          <ac:spMkLst>
            <pc:docMk/>
            <pc:sldMk cId="3439482671" sldId="303"/>
            <ac:spMk id="3" creationId="{65880B67-A57C-45DB-96C8-E304E8B3012D}"/>
          </ac:spMkLst>
        </pc:spChg>
        <pc:picChg chg="add mod">
          <ac:chgData name="Weifeng Xu" userId="e7aed605-a3dd-4d5a-a692-a87037af107b" providerId="ADAL" clId="{38C0388A-6B20-4E10-AB29-C10F85EBBB2E}" dt="2021-03-19T13:39:51.801" v="58" actId="1440"/>
          <ac:picMkLst>
            <pc:docMk/>
            <pc:sldMk cId="3439482671" sldId="303"/>
            <ac:picMk id="5" creationId="{65C6746B-0EA5-4F4E-A5E5-4AEDBE6FD430}"/>
          </ac:picMkLst>
        </pc:picChg>
      </pc:sldChg>
      <pc:sldChg chg="addSp delSp modSp new mod modClrScheme chgLayout modNotesTx">
        <pc:chgData name="Weifeng Xu" userId="e7aed605-a3dd-4d5a-a692-a87037af107b" providerId="ADAL" clId="{38C0388A-6B20-4E10-AB29-C10F85EBBB2E}" dt="2021-03-19T14:20:41.040" v="375" actId="14734"/>
        <pc:sldMkLst>
          <pc:docMk/>
          <pc:sldMk cId="1193768337" sldId="304"/>
        </pc:sldMkLst>
        <pc:spChg chg="mod ord">
          <ac:chgData name="Weifeng Xu" userId="e7aed605-a3dd-4d5a-a692-a87037af107b" providerId="ADAL" clId="{38C0388A-6B20-4E10-AB29-C10F85EBBB2E}" dt="2021-03-19T13:59:34.148" v="268" actId="20577"/>
          <ac:spMkLst>
            <pc:docMk/>
            <pc:sldMk cId="1193768337" sldId="304"/>
            <ac:spMk id="2" creationId="{2983886C-6AF7-41CB-AFBE-E9B6E032D190}"/>
          </ac:spMkLst>
        </pc:spChg>
        <pc:spChg chg="del">
          <ac:chgData name="Weifeng Xu" userId="e7aed605-a3dd-4d5a-a692-a87037af107b" providerId="ADAL" clId="{38C0388A-6B20-4E10-AB29-C10F85EBBB2E}" dt="2021-03-19T13:51:06.762" v="202" actId="700"/>
          <ac:spMkLst>
            <pc:docMk/>
            <pc:sldMk cId="1193768337" sldId="304"/>
            <ac:spMk id="3" creationId="{F152990E-509C-40A7-AF3A-8E2F34C38768}"/>
          </ac:spMkLst>
        </pc:spChg>
        <pc:graphicFrameChg chg="add mod modGraphic">
          <ac:chgData name="Weifeng Xu" userId="e7aed605-a3dd-4d5a-a692-a87037af107b" providerId="ADAL" clId="{38C0388A-6B20-4E10-AB29-C10F85EBBB2E}" dt="2021-03-19T14:20:41.040" v="375" actId="14734"/>
          <ac:graphicFrameMkLst>
            <pc:docMk/>
            <pc:sldMk cId="1193768337" sldId="304"/>
            <ac:graphicFrameMk id="4" creationId="{C612B4C2-8036-41FB-9524-AE859FE5F89E}"/>
          </ac:graphicFrameMkLst>
        </pc:graphicFrameChg>
      </pc:sldChg>
      <pc:sldChg chg="addSp delSp modSp new del mod setBg modClrScheme setClrOvrMap chgLayout modNotesTx">
        <pc:chgData name="Weifeng Xu" userId="e7aed605-a3dd-4d5a-a692-a87037af107b" providerId="ADAL" clId="{38C0388A-6B20-4E10-AB29-C10F85EBBB2E}" dt="2021-03-19T14:19:05.790" v="367" actId="47"/>
        <pc:sldMkLst>
          <pc:docMk/>
          <pc:sldMk cId="3028288411" sldId="305"/>
        </pc:sldMkLst>
        <pc:spChg chg="del mod">
          <ac:chgData name="Weifeng Xu" userId="e7aed605-a3dd-4d5a-a692-a87037af107b" providerId="ADAL" clId="{38C0388A-6B20-4E10-AB29-C10F85EBBB2E}" dt="2021-03-19T14:11:35.923" v="280" actId="700"/>
          <ac:spMkLst>
            <pc:docMk/>
            <pc:sldMk cId="3028288411" sldId="305"/>
            <ac:spMk id="2" creationId="{4BA4E1DD-2796-4246-BC66-F4267C01D17F}"/>
          </ac:spMkLst>
        </pc:spChg>
        <pc:spChg chg="add mod">
          <ac:chgData name="Weifeng Xu" userId="e7aed605-a3dd-4d5a-a692-a87037af107b" providerId="ADAL" clId="{38C0388A-6B20-4E10-AB29-C10F85EBBB2E}" dt="2021-03-19T14:12:47.444" v="286" actId="1076"/>
          <ac:spMkLst>
            <pc:docMk/>
            <pc:sldMk cId="3028288411" sldId="305"/>
            <ac:spMk id="6" creationId="{92D8F2C8-D40B-46BA-A18D-C9BAC5D25077}"/>
          </ac:spMkLst>
        </pc:spChg>
        <pc:picChg chg="add mod">
          <ac:chgData name="Weifeng Xu" userId="e7aed605-a3dd-4d5a-a692-a87037af107b" providerId="ADAL" clId="{38C0388A-6B20-4E10-AB29-C10F85EBBB2E}" dt="2021-03-19T14:11:37.805" v="281" actId="1076"/>
          <ac:picMkLst>
            <pc:docMk/>
            <pc:sldMk cId="3028288411" sldId="305"/>
            <ac:picMk id="4" creationId="{3C34B9AC-008F-4D5C-A2D2-01DAF0EC0947}"/>
          </ac:picMkLst>
        </pc:picChg>
      </pc:sldChg>
      <pc:sldChg chg="addSp delSp modSp new mod modClrScheme chgLayout">
        <pc:chgData name="Weifeng Xu" userId="e7aed605-a3dd-4d5a-a692-a87037af107b" providerId="ADAL" clId="{38C0388A-6B20-4E10-AB29-C10F85EBBB2E}" dt="2021-03-19T14:18:06.887" v="366" actId="108"/>
        <pc:sldMkLst>
          <pc:docMk/>
          <pc:sldMk cId="64038938" sldId="306"/>
        </pc:sldMkLst>
        <pc:spChg chg="del">
          <ac:chgData name="Weifeng Xu" userId="e7aed605-a3dd-4d5a-a692-a87037af107b" providerId="ADAL" clId="{38C0388A-6B20-4E10-AB29-C10F85EBBB2E}" dt="2021-03-19T14:14:50.457" v="288" actId="700"/>
          <ac:spMkLst>
            <pc:docMk/>
            <pc:sldMk cId="64038938" sldId="306"/>
            <ac:spMk id="2" creationId="{2D3D285F-FC94-44B0-AF43-A373E35D2ECE}"/>
          </ac:spMkLst>
        </pc:spChg>
        <pc:spChg chg="add mod">
          <ac:chgData name="Weifeng Xu" userId="e7aed605-a3dd-4d5a-a692-a87037af107b" providerId="ADAL" clId="{38C0388A-6B20-4E10-AB29-C10F85EBBB2E}" dt="2021-03-19T14:15:46.781" v="299" actId="1076"/>
          <ac:spMkLst>
            <pc:docMk/>
            <pc:sldMk cId="64038938" sldId="306"/>
            <ac:spMk id="6" creationId="{FB721F81-2502-4277-A000-8C68BF6E3D08}"/>
          </ac:spMkLst>
        </pc:spChg>
        <pc:spChg chg="add mod">
          <ac:chgData name="Weifeng Xu" userId="e7aed605-a3dd-4d5a-a692-a87037af107b" providerId="ADAL" clId="{38C0388A-6B20-4E10-AB29-C10F85EBBB2E}" dt="2021-03-19T14:17:25.612" v="341" actId="14100"/>
          <ac:spMkLst>
            <pc:docMk/>
            <pc:sldMk cId="64038938" sldId="306"/>
            <ac:spMk id="7" creationId="{4FD5AF55-DB23-44D7-A9DF-3C4F65C930E2}"/>
          </ac:spMkLst>
        </pc:spChg>
        <pc:spChg chg="add mod">
          <ac:chgData name="Weifeng Xu" userId="e7aed605-a3dd-4d5a-a692-a87037af107b" providerId="ADAL" clId="{38C0388A-6B20-4E10-AB29-C10F85EBBB2E}" dt="2021-03-19T14:18:06.887" v="366" actId="108"/>
          <ac:spMkLst>
            <pc:docMk/>
            <pc:sldMk cId="64038938" sldId="306"/>
            <ac:spMk id="8" creationId="{7F151ADF-621A-44BF-A044-98E536A30851}"/>
          </ac:spMkLst>
        </pc:spChg>
        <pc:picChg chg="add mod">
          <ac:chgData name="Weifeng Xu" userId="e7aed605-a3dd-4d5a-a692-a87037af107b" providerId="ADAL" clId="{38C0388A-6B20-4E10-AB29-C10F85EBBB2E}" dt="2021-03-19T14:16:39.681" v="330" actId="1035"/>
          <ac:picMkLst>
            <pc:docMk/>
            <pc:sldMk cId="64038938" sldId="306"/>
            <ac:picMk id="4" creationId="{D13661E4-A9BA-473C-BCA7-F2FC3860604E}"/>
          </ac:picMkLst>
        </pc:picChg>
        <pc:picChg chg="add mod">
          <ac:chgData name="Weifeng Xu" userId="e7aed605-a3dd-4d5a-a692-a87037af107b" providerId="ADAL" clId="{38C0388A-6B20-4E10-AB29-C10F85EBBB2E}" dt="2021-03-19T14:15:42.425" v="298" actId="1076"/>
          <ac:picMkLst>
            <pc:docMk/>
            <pc:sldMk cId="64038938" sldId="306"/>
            <ac:picMk id="5" creationId="{F8627C4A-59BF-4486-9503-E483C7AE2F9F}"/>
          </ac:picMkLst>
        </pc:picChg>
      </pc:sldChg>
    </pc:docChg>
  </pc:docChgLst>
  <pc:docChgLst>
    <pc:chgData name="Weifeng Xu" userId="e7aed605-a3dd-4d5a-a692-a87037af107b" providerId="ADAL" clId="{46DE1BDD-FFB5-43D5-AD20-6D652DA11BEB}"/>
    <pc:docChg chg="undo custSel addSld modSld sldOrd">
      <pc:chgData name="Weifeng Xu" userId="e7aed605-a3dd-4d5a-a692-a87037af107b" providerId="ADAL" clId="{46DE1BDD-FFB5-43D5-AD20-6D652DA11BEB}" dt="2021-03-21T13:31:35.466" v="125" actId="478"/>
      <pc:docMkLst>
        <pc:docMk/>
      </pc:docMkLst>
      <pc:sldChg chg="addSp modSp new mod modNotesTx">
        <pc:chgData name="Weifeng Xu" userId="e7aed605-a3dd-4d5a-a692-a87037af107b" providerId="ADAL" clId="{46DE1BDD-FFB5-43D5-AD20-6D652DA11BEB}" dt="2021-03-20T20:17:46.171" v="109" actId="14100"/>
        <pc:sldMkLst>
          <pc:docMk/>
          <pc:sldMk cId="1681695341" sldId="257"/>
        </pc:sldMkLst>
        <pc:spChg chg="mod">
          <ac:chgData name="Weifeng Xu" userId="e7aed605-a3dd-4d5a-a692-a87037af107b" providerId="ADAL" clId="{46DE1BDD-FFB5-43D5-AD20-6D652DA11BEB}" dt="2021-03-20T19:53:51.362" v="21" actId="20577"/>
          <ac:spMkLst>
            <pc:docMk/>
            <pc:sldMk cId="1681695341" sldId="257"/>
            <ac:spMk id="2" creationId="{EC507F9E-469E-44F6-81E3-EB300C936190}"/>
          </ac:spMkLst>
        </pc:spChg>
        <pc:spChg chg="mod">
          <ac:chgData name="Weifeng Xu" userId="e7aed605-a3dd-4d5a-a692-a87037af107b" providerId="ADAL" clId="{46DE1BDD-FFB5-43D5-AD20-6D652DA11BEB}" dt="2021-03-20T20:17:13.176" v="105" actId="207"/>
          <ac:spMkLst>
            <pc:docMk/>
            <pc:sldMk cId="1681695341" sldId="257"/>
            <ac:spMk id="3" creationId="{3247E548-7ACA-4A55-B57F-8F9ECF1ED979}"/>
          </ac:spMkLst>
        </pc:spChg>
        <pc:picChg chg="add mod">
          <ac:chgData name="Weifeng Xu" userId="e7aed605-a3dd-4d5a-a692-a87037af107b" providerId="ADAL" clId="{46DE1BDD-FFB5-43D5-AD20-6D652DA11BEB}" dt="2021-03-20T20:17:46.171" v="109" actId="14100"/>
          <ac:picMkLst>
            <pc:docMk/>
            <pc:sldMk cId="1681695341" sldId="257"/>
            <ac:picMk id="4" creationId="{3A82C522-ABC5-403E-9938-76F321D5D9C9}"/>
          </ac:picMkLst>
        </pc:picChg>
      </pc:sldChg>
      <pc:sldChg chg="new ord">
        <pc:chgData name="Weifeng Xu" userId="e7aed605-a3dd-4d5a-a692-a87037af107b" providerId="ADAL" clId="{46DE1BDD-FFB5-43D5-AD20-6D652DA11BEB}" dt="2021-03-21T13:30:41.235" v="113"/>
        <pc:sldMkLst>
          <pc:docMk/>
          <pc:sldMk cId="239878079" sldId="258"/>
        </pc:sldMkLst>
      </pc:sldChg>
      <pc:sldChg chg="addSp delSp modSp add mod">
        <pc:chgData name="Weifeng Xu" userId="e7aed605-a3dd-4d5a-a692-a87037af107b" providerId="ADAL" clId="{46DE1BDD-FFB5-43D5-AD20-6D652DA11BEB}" dt="2021-03-21T13:31:35.466" v="125" actId="478"/>
        <pc:sldMkLst>
          <pc:docMk/>
          <pc:sldMk cId="1408481161" sldId="346"/>
        </pc:sldMkLst>
        <pc:spChg chg="add del mod">
          <ac:chgData name="Weifeng Xu" userId="e7aed605-a3dd-4d5a-a692-a87037af107b" providerId="ADAL" clId="{46DE1BDD-FFB5-43D5-AD20-6D652DA11BEB}" dt="2021-03-21T13:31:32.366" v="124" actId="478"/>
          <ac:spMkLst>
            <pc:docMk/>
            <pc:sldMk cId="1408481161" sldId="346"/>
            <ac:spMk id="3" creationId="{0C0700A5-C2BE-4321-B0DB-F139EF109067}"/>
          </ac:spMkLst>
        </pc:spChg>
        <pc:spChg chg="del">
          <ac:chgData name="Weifeng Xu" userId="e7aed605-a3dd-4d5a-a692-a87037af107b" providerId="ADAL" clId="{46DE1BDD-FFB5-43D5-AD20-6D652DA11BEB}" dt="2021-03-21T13:31:35.466" v="125" actId="478"/>
          <ac:spMkLst>
            <pc:docMk/>
            <pc:sldMk cId="1408481161" sldId="346"/>
            <ac:spMk id="5" creationId="{8CBD83FD-45C7-4B34-B55F-4F0B2AB9B311}"/>
          </ac:spMkLst>
        </pc:spChg>
        <pc:spChg chg="add del mod">
          <ac:chgData name="Weifeng Xu" userId="e7aed605-a3dd-4d5a-a692-a87037af107b" providerId="ADAL" clId="{46DE1BDD-FFB5-43D5-AD20-6D652DA11BEB}" dt="2021-03-21T13:31:32.366" v="124" actId="478"/>
          <ac:spMkLst>
            <pc:docMk/>
            <pc:sldMk cId="1408481161" sldId="346"/>
            <ac:spMk id="47" creationId="{44379959-ADB6-4CA0-B5E1-F7E4EDBED422}"/>
          </ac:spMkLst>
        </pc:spChg>
      </pc:sldChg>
    </pc:docChg>
  </pc:docChgLst>
  <pc:docChgLst>
    <pc:chgData name="Richard Wheeless" userId="S::id63la41@ubalt.edu::edf7d7f9-5d95-4eec-886d-0f745236a21b" providerId="AD" clId="Web-{EFDB7389-BEFA-A459-AC04-7036D2800BAB}"/>
    <pc:docChg chg="sldOrd">
      <pc:chgData name="Richard Wheeless" userId="S::id63la41@ubalt.edu::edf7d7f9-5d95-4eec-886d-0f745236a21b" providerId="AD" clId="Web-{EFDB7389-BEFA-A459-AC04-7036D2800BAB}" dt="2021-02-05T04:30:08.248" v="0"/>
      <pc:docMkLst>
        <pc:docMk/>
      </pc:docMkLst>
      <pc:sldChg chg="ord">
        <pc:chgData name="Richard Wheeless" userId="S::id63la41@ubalt.edu::edf7d7f9-5d95-4eec-886d-0f745236a21b" providerId="AD" clId="Web-{EFDB7389-BEFA-A459-AC04-7036D2800BAB}" dt="2021-02-05T04:30:08.248" v="0"/>
        <pc:sldMkLst>
          <pc:docMk/>
          <pc:sldMk cId="2219828795" sldId="263"/>
        </pc:sldMkLst>
      </pc:sldChg>
    </pc:docChg>
  </pc:docChgLst>
  <pc:docChgLst>
    <pc:chgData name="Weifeng Xu" userId="e7aed605-a3dd-4d5a-a692-a87037af107b" providerId="ADAL" clId="{AA256C9C-DD0A-4A24-AECC-DADA2E819996}"/>
    <pc:docChg chg="undo redo custSel addSld delSld modSld sldOrd">
      <pc:chgData name="Weifeng Xu" userId="e7aed605-a3dd-4d5a-a692-a87037af107b" providerId="ADAL" clId="{AA256C9C-DD0A-4A24-AECC-DADA2E819996}" dt="2021-03-06T01:10:00.999" v="10634" actId="47"/>
      <pc:docMkLst>
        <pc:docMk/>
      </pc:docMkLst>
      <pc:sldChg chg="modSp new mod modNotesTx">
        <pc:chgData name="Weifeng Xu" userId="e7aed605-a3dd-4d5a-a692-a87037af107b" providerId="ADAL" clId="{AA256C9C-DD0A-4A24-AECC-DADA2E819996}" dt="2021-03-05T19:45:20.383" v="9957" actId="6549"/>
        <pc:sldMkLst>
          <pc:docMk/>
          <pc:sldMk cId="1323245308" sldId="256"/>
        </pc:sldMkLst>
        <pc:spChg chg="mod">
          <ac:chgData name="Weifeng Xu" userId="e7aed605-a3dd-4d5a-a692-a87037af107b" providerId="ADAL" clId="{AA256C9C-DD0A-4A24-AECC-DADA2E819996}" dt="2021-02-26T14:49:19.205" v="50" actId="20577"/>
          <ac:spMkLst>
            <pc:docMk/>
            <pc:sldMk cId="1323245308" sldId="256"/>
            <ac:spMk id="2" creationId="{B476BAF9-88AC-4600-B511-347782B9C875}"/>
          </ac:spMkLst>
        </pc:spChg>
        <pc:spChg chg="mod">
          <ac:chgData name="Weifeng Xu" userId="e7aed605-a3dd-4d5a-a692-a87037af107b" providerId="ADAL" clId="{AA256C9C-DD0A-4A24-AECC-DADA2E819996}" dt="2021-02-26T14:49:07.207" v="29"/>
          <ac:spMkLst>
            <pc:docMk/>
            <pc:sldMk cId="1323245308" sldId="256"/>
            <ac:spMk id="3" creationId="{58CD3106-2EE0-40F4-8C0B-042135FF9FB4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2-26T22:11:14.469" v="900" actId="33524"/>
        <pc:sldMkLst>
          <pc:docMk/>
          <pc:sldMk cId="594714798" sldId="257"/>
        </pc:sldMkLst>
        <pc:spChg chg="del mod ord">
          <ac:chgData name="Weifeng Xu" userId="e7aed605-a3dd-4d5a-a692-a87037af107b" providerId="ADAL" clId="{AA256C9C-DD0A-4A24-AECC-DADA2E819996}" dt="2021-02-26T14:52:52.958" v="54" actId="700"/>
          <ac:spMkLst>
            <pc:docMk/>
            <pc:sldMk cId="594714798" sldId="257"/>
            <ac:spMk id="2" creationId="{8BD32ECD-4EA1-42EB-96ED-C00EB9B7E5E6}"/>
          </ac:spMkLst>
        </pc:spChg>
        <pc:spChg chg="del">
          <ac:chgData name="Weifeng Xu" userId="e7aed605-a3dd-4d5a-a692-a87037af107b" providerId="ADAL" clId="{AA256C9C-DD0A-4A24-AECC-DADA2E819996}" dt="2021-02-26T14:52:52.958" v="54" actId="700"/>
          <ac:spMkLst>
            <pc:docMk/>
            <pc:sldMk cId="594714798" sldId="257"/>
            <ac:spMk id="3" creationId="{9E0BECA7-A1FC-4C8B-8045-BB1368B83F21}"/>
          </ac:spMkLst>
        </pc:spChg>
        <pc:spChg chg="add mod ord">
          <ac:chgData name="Weifeng Xu" userId="e7aed605-a3dd-4d5a-a692-a87037af107b" providerId="ADAL" clId="{AA256C9C-DD0A-4A24-AECC-DADA2E819996}" dt="2021-02-26T15:54:32.508" v="189" actId="20577"/>
          <ac:spMkLst>
            <pc:docMk/>
            <pc:sldMk cId="594714798" sldId="257"/>
            <ac:spMk id="4" creationId="{45F893CA-9E41-47A2-91B2-32B4A150EA35}"/>
          </ac:spMkLst>
        </pc:spChg>
        <pc:spChg chg="add del mod">
          <ac:chgData name="Weifeng Xu" userId="e7aed605-a3dd-4d5a-a692-a87037af107b" providerId="ADAL" clId="{AA256C9C-DD0A-4A24-AECC-DADA2E819996}" dt="2021-02-26T15:37:00.112" v="104" actId="21"/>
          <ac:spMkLst>
            <pc:docMk/>
            <pc:sldMk cId="594714798" sldId="257"/>
            <ac:spMk id="6" creationId="{AA280DCE-3C7B-4F83-9E1B-FF3D901AA4CD}"/>
          </ac:spMkLst>
        </pc:spChg>
        <pc:spChg chg="add mod">
          <ac:chgData name="Weifeng Xu" userId="e7aed605-a3dd-4d5a-a692-a87037af107b" providerId="ADAL" clId="{AA256C9C-DD0A-4A24-AECC-DADA2E819996}" dt="2021-02-26T22:11:14.469" v="900" actId="33524"/>
          <ac:spMkLst>
            <pc:docMk/>
            <pc:sldMk cId="594714798" sldId="257"/>
            <ac:spMk id="10" creationId="{6D9BDB3E-1D76-4802-A95A-FCFB0DE09AD6}"/>
          </ac:spMkLst>
        </pc:spChg>
        <pc:picChg chg="add mod">
          <ac:chgData name="Weifeng Xu" userId="e7aed605-a3dd-4d5a-a692-a87037af107b" providerId="ADAL" clId="{AA256C9C-DD0A-4A24-AECC-DADA2E819996}" dt="2021-02-26T22:11:10.689" v="899" actId="1076"/>
          <ac:picMkLst>
            <pc:docMk/>
            <pc:sldMk cId="594714798" sldId="257"/>
            <ac:picMk id="8" creationId="{B15C4267-F203-4411-9D74-F327479386F5}"/>
          </ac:picMkLst>
        </pc:picChg>
      </pc:sldChg>
      <pc:sldChg chg="addSp modSp new mod modNotesTx">
        <pc:chgData name="Weifeng Xu" userId="e7aed605-a3dd-4d5a-a692-a87037af107b" providerId="ADAL" clId="{AA256C9C-DD0A-4A24-AECC-DADA2E819996}" dt="2021-02-26T15:41:14.219" v="142" actId="1076"/>
        <pc:sldMkLst>
          <pc:docMk/>
          <pc:sldMk cId="824954207" sldId="258"/>
        </pc:sldMkLst>
        <pc:spChg chg="mod">
          <ac:chgData name="Weifeng Xu" userId="e7aed605-a3dd-4d5a-a692-a87037af107b" providerId="ADAL" clId="{AA256C9C-DD0A-4A24-AECC-DADA2E819996}" dt="2021-02-26T15:37:51.577" v="140" actId="313"/>
          <ac:spMkLst>
            <pc:docMk/>
            <pc:sldMk cId="824954207" sldId="258"/>
            <ac:spMk id="2" creationId="{B55FD7E4-8B64-4C1B-B295-CA3D5EB0B958}"/>
          </ac:spMkLst>
        </pc:spChg>
        <pc:spChg chg="add mod">
          <ac:chgData name="Weifeng Xu" userId="e7aed605-a3dd-4d5a-a692-a87037af107b" providerId="ADAL" clId="{AA256C9C-DD0A-4A24-AECC-DADA2E819996}" dt="2021-02-26T15:37:02.117" v="105"/>
          <ac:spMkLst>
            <pc:docMk/>
            <pc:sldMk cId="824954207" sldId="258"/>
            <ac:spMk id="3" creationId="{3A15E54A-98CB-42ED-B054-7E3962EC6AC0}"/>
          </ac:spMkLst>
        </pc:spChg>
        <pc:picChg chg="add mod">
          <ac:chgData name="Weifeng Xu" userId="e7aed605-a3dd-4d5a-a692-a87037af107b" providerId="ADAL" clId="{AA256C9C-DD0A-4A24-AECC-DADA2E819996}" dt="2021-02-26T15:41:14.219" v="142" actId="1076"/>
          <ac:picMkLst>
            <pc:docMk/>
            <pc:sldMk cId="824954207" sldId="258"/>
            <ac:picMk id="5" creationId="{4F493297-AE46-4981-A5A3-704ECB4726F9}"/>
          </ac:picMkLst>
        </pc:picChg>
      </pc:sldChg>
      <pc:sldChg chg="del">
        <pc:chgData name="Weifeng Xu" userId="e7aed605-a3dd-4d5a-a692-a87037af107b" providerId="ADAL" clId="{AA256C9C-DD0A-4A24-AECC-DADA2E819996}" dt="2021-02-26T14:47:33.980" v="0" actId="47"/>
        <pc:sldMkLst>
          <pc:docMk/>
          <pc:sldMk cId="1392771324" sldId="258"/>
        </pc:sldMkLst>
      </pc:sldChg>
      <pc:sldChg chg="addSp delSp modSp new mod setBg addAnim delAnim modNotesTx">
        <pc:chgData name="Weifeng Xu" userId="e7aed605-a3dd-4d5a-a692-a87037af107b" providerId="ADAL" clId="{AA256C9C-DD0A-4A24-AECC-DADA2E819996}" dt="2021-02-26T15:55:53.438" v="211" actId="26606"/>
        <pc:sldMkLst>
          <pc:docMk/>
          <pc:sldMk cId="357665137" sldId="259"/>
        </pc:sldMkLst>
        <pc:spChg chg="mod">
          <ac:chgData name="Weifeng Xu" userId="e7aed605-a3dd-4d5a-a692-a87037af107b" providerId="ADAL" clId="{AA256C9C-DD0A-4A24-AECC-DADA2E819996}" dt="2021-02-26T15:55:53.438" v="211" actId="26606"/>
          <ac:spMkLst>
            <pc:docMk/>
            <pc:sldMk cId="357665137" sldId="259"/>
            <ac:spMk id="2" creationId="{065B7B7A-1381-47E9-AC8D-1E8AEEC24B45}"/>
          </ac:spMkLst>
        </pc:spChg>
        <pc:spChg chg="add del">
          <ac:chgData name="Weifeng Xu" userId="e7aed605-a3dd-4d5a-a692-a87037af107b" providerId="ADAL" clId="{AA256C9C-DD0A-4A24-AECC-DADA2E819996}" dt="2021-02-26T15:55:53.438" v="211" actId="26606"/>
          <ac:spMkLst>
            <pc:docMk/>
            <pc:sldMk cId="357665137" sldId="259"/>
            <ac:spMk id="9" creationId="{74426AB7-D619-4515-962A-BC83909EC015}"/>
          </ac:spMkLst>
        </pc:spChg>
        <pc:spChg chg="add del">
          <ac:chgData name="Weifeng Xu" userId="e7aed605-a3dd-4d5a-a692-a87037af107b" providerId="ADAL" clId="{AA256C9C-DD0A-4A24-AECC-DADA2E819996}" dt="2021-02-26T15:55:53.438" v="211" actId="26606"/>
          <ac:spMkLst>
            <pc:docMk/>
            <pc:sldMk cId="357665137" sldId="259"/>
            <ac:spMk id="11" creationId="{DE47DF98-723F-4AAC-ABCF-CACBC438F78F}"/>
          </ac:spMkLst>
        </pc:spChg>
        <pc:picChg chg="add mod">
          <ac:chgData name="Weifeng Xu" userId="e7aed605-a3dd-4d5a-a692-a87037af107b" providerId="ADAL" clId="{AA256C9C-DD0A-4A24-AECC-DADA2E819996}" dt="2021-02-26T15:55:53.438" v="211" actId="26606"/>
          <ac:picMkLst>
            <pc:docMk/>
            <pc:sldMk cId="357665137" sldId="259"/>
            <ac:picMk id="4" creationId="{D4BA947F-A186-4B53-B5EE-2DA910CBF571}"/>
          </ac:picMkLst>
        </pc:picChg>
        <pc:cxnChg chg="add del">
          <ac:chgData name="Weifeng Xu" userId="e7aed605-a3dd-4d5a-a692-a87037af107b" providerId="ADAL" clId="{AA256C9C-DD0A-4A24-AECC-DADA2E819996}" dt="2021-02-26T15:55:53.438" v="211" actId="26606"/>
          <ac:cxnSpMkLst>
            <pc:docMk/>
            <pc:sldMk cId="357665137" sldId="259"/>
            <ac:cxnSpMk id="13" creationId="{EA29FC7C-9308-4FDE-8DCA-405668055B0F}"/>
          </ac:cxnSpMkLst>
        </pc:cxnChg>
      </pc:sldChg>
      <pc:sldChg chg="del">
        <pc:chgData name="Weifeng Xu" userId="e7aed605-a3dd-4d5a-a692-a87037af107b" providerId="ADAL" clId="{AA256C9C-DD0A-4A24-AECC-DADA2E819996}" dt="2021-02-26T14:47:34.111" v="1" actId="47"/>
        <pc:sldMkLst>
          <pc:docMk/>
          <pc:sldMk cId="2206727044" sldId="259"/>
        </pc:sldMkLst>
      </pc:sldChg>
      <pc:sldChg chg="addSp delSp modSp new mod ord modClrScheme chgLayout modNotesTx">
        <pc:chgData name="Weifeng Xu" userId="e7aed605-a3dd-4d5a-a692-a87037af107b" providerId="ADAL" clId="{AA256C9C-DD0A-4A24-AECC-DADA2E819996}" dt="2021-02-28T19:42:06.059" v="3496" actId="1076"/>
        <pc:sldMkLst>
          <pc:docMk/>
          <pc:sldMk cId="838394385" sldId="260"/>
        </pc:sldMkLst>
        <pc:spChg chg="mod ord">
          <ac:chgData name="Weifeng Xu" userId="e7aed605-a3dd-4d5a-a692-a87037af107b" providerId="ADAL" clId="{AA256C9C-DD0A-4A24-AECC-DADA2E819996}" dt="2021-02-27T00:26:46.588" v="1072" actId="700"/>
          <ac:spMkLst>
            <pc:docMk/>
            <pc:sldMk cId="838394385" sldId="260"/>
            <ac:spMk id="2" creationId="{5971E6A3-F685-4A0E-900E-6B1C064CA636}"/>
          </ac:spMkLst>
        </pc:spChg>
        <pc:spChg chg="add del mod ord">
          <ac:chgData name="Weifeng Xu" userId="e7aed605-a3dd-4d5a-a692-a87037af107b" providerId="ADAL" clId="{AA256C9C-DD0A-4A24-AECC-DADA2E819996}" dt="2021-02-27T00:23:07.549" v="1023" actId="478"/>
          <ac:spMkLst>
            <pc:docMk/>
            <pc:sldMk cId="838394385" sldId="260"/>
            <ac:spMk id="3" creationId="{8F278A03-D86A-44DC-BD81-8D3F070DE788}"/>
          </ac:spMkLst>
        </pc:spChg>
        <pc:spChg chg="add mod ord">
          <ac:chgData name="Weifeng Xu" userId="e7aed605-a3dd-4d5a-a692-a87037af107b" providerId="ADAL" clId="{AA256C9C-DD0A-4A24-AECC-DADA2E819996}" dt="2021-02-27T02:25:11.384" v="1341" actId="20577"/>
          <ac:spMkLst>
            <pc:docMk/>
            <pc:sldMk cId="838394385" sldId="260"/>
            <ac:spMk id="5" creationId="{6C17F393-F710-4456-B5F0-9733926FEB7C}"/>
          </ac:spMkLst>
        </pc:spChg>
        <pc:spChg chg="add mod">
          <ac:chgData name="Weifeng Xu" userId="e7aed605-a3dd-4d5a-a692-a87037af107b" providerId="ADAL" clId="{AA256C9C-DD0A-4A24-AECC-DADA2E819996}" dt="2021-02-28T19:41:53.295" v="3495" actId="1076"/>
          <ac:spMkLst>
            <pc:docMk/>
            <pc:sldMk cId="838394385" sldId="260"/>
            <ac:spMk id="8" creationId="{1641008C-FDD9-4D45-8696-9CCD8D826F1A}"/>
          </ac:spMkLst>
        </pc:spChg>
        <pc:graphicFrameChg chg="add mod modGraphic">
          <ac:chgData name="Weifeng Xu" userId="e7aed605-a3dd-4d5a-a692-a87037af107b" providerId="ADAL" clId="{AA256C9C-DD0A-4A24-AECC-DADA2E819996}" dt="2021-02-28T19:41:48.234" v="3494" actId="1076"/>
          <ac:graphicFrameMkLst>
            <pc:docMk/>
            <pc:sldMk cId="838394385" sldId="260"/>
            <ac:graphicFrameMk id="4" creationId="{14688B8C-D6F1-4F83-81A3-AA8CC6B44AA2}"/>
          </ac:graphicFrameMkLst>
        </pc:graphicFrameChg>
        <pc:picChg chg="add mod">
          <ac:chgData name="Weifeng Xu" userId="e7aed605-a3dd-4d5a-a692-a87037af107b" providerId="ADAL" clId="{AA256C9C-DD0A-4A24-AECC-DADA2E819996}" dt="2021-02-28T19:40:29.073" v="3487" actId="1076"/>
          <ac:picMkLst>
            <pc:docMk/>
            <pc:sldMk cId="838394385" sldId="260"/>
            <ac:picMk id="7" creationId="{8F006BEA-7ADE-463A-8C3D-D998E9751295}"/>
          </ac:picMkLst>
        </pc:picChg>
        <pc:picChg chg="add mod">
          <ac:chgData name="Weifeng Xu" userId="e7aed605-a3dd-4d5a-a692-a87037af107b" providerId="ADAL" clId="{AA256C9C-DD0A-4A24-AECC-DADA2E819996}" dt="2021-02-28T19:42:06.059" v="3496" actId="1076"/>
          <ac:picMkLst>
            <pc:docMk/>
            <pc:sldMk cId="838394385" sldId="260"/>
            <ac:picMk id="10242" creationId="{DDDBEA06-246B-4885-849F-7DE9996163CA}"/>
          </ac:picMkLst>
        </pc:picChg>
      </pc:sldChg>
      <pc:sldChg chg="del">
        <pc:chgData name="Weifeng Xu" userId="e7aed605-a3dd-4d5a-a692-a87037af107b" providerId="ADAL" clId="{AA256C9C-DD0A-4A24-AECC-DADA2E819996}" dt="2021-02-26T14:47:34.265" v="2" actId="47"/>
        <pc:sldMkLst>
          <pc:docMk/>
          <pc:sldMk cId="3022601266" sldId="260"/>
        </pc:sldMkLst>
      </pc:sldChg>
      <pc:sldChg chg="del">
        <pc:chgData name="Weifeng Xu" userId="e7aed605-a3dd-4d5a-a692-a87037af107b" providerId="ADAL" clId="{AA256C9C-DD0A-4A24-AECC-DADA2E819996}" dt="2021-02-26T14:47:34.460" v="3" actId="47"/>
        <pc:sldMkLst>
          <pc:docMk/>
          <pc:sldMk cId="1449920218" sldId="261"/>
        </pc:sldMkLst>
      </pc:sldChg>
      <pc:sldChg chg="addSp delSp modSp new mod setBg setClrOvrMap modNotesTx">
        <pc:chgData name="Weifeng Xu" userId="e7aed605-a3dd-4d5a-a692-a87037af107b" providerId="ADAL" clId="{AA256C9C-DD0A-4A24-AECC-DADA2E819996}" dt="2021-02-26T23:24:42.894" v="922" actId="20577"/>
        <pc:sldMkLst>
          <pc:docMk/>
          <pc:sldMk cId="1539245675" sldId="261"/>
        </pc:sldMkLst>
        <pc:spChg chg="mod">
          <ac:chgData name="Weifeng Xu" userId="e7aed605-a3dd-4d5a-a692-a87037af107b" providerId="ADAL" clId="{AA256C9C-DD0A-4A24-AECC-DADA2E819996}" dt="2021-02-26T23:24:42.894" v="922" actId="20577"/>
          <ac:spMkLst>
            <pc:docMk/>
            <pc:sldMk cId="1539245675" sldId="261"/>
            <ac:spMk id="2" creationId="{1314054E-E4BE-40F2-AB45-2A8AEFD40ED2}"/>
          </ac:spMkLst>
        </pc:spChg>
        <pc:spChg chg="mod ord">
          <ac:chgData name="Weifeng Xu" userId="e7aed605-a3dd-4d5a-a692-a87037af107b" providerId="ADAL" clId="{AA256C9C-DD0A-4A24-AECC-DADA2E819996}" dt="2021-02-26T21:42:57.531" v="648" actId="26606"/>
          <ac:spMkLst>
            <pc:docMk/>
            <pc:sldMk cId="1539245675" sldId="261"/>
            <ac:spMk id="3" creationId="{1758C131-B507-4FCE-8AD3-5975E4336EB0}"/>
          </ac:spMkLst>
        </pc:spChg>
        <pc:spChg chg="add del">
          <ac:chgData name="Weifeng Xu" userId="e7aed605-a3dd-4d5a-a692-a87037af107b" providerId="ADAL" clId="{AA256C9C-DD0A-4A24-AECC-DADA2E819996}" dt="2021-02-26T21:40:04.510" v="590" actId="26606"/>
          <ac:spMkLst>
            <pc:docMk/>
            <pc:sldMk cId="1539245675" sldId="261"/>
            <ac:spMk id="75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0:04.510" v="590" actId="26606"/>
          <ac:spMkLst>
            <pc:docMk/>
            <pc:sldMk cId="1539245675" sldId="261"/>
            <ac:spMk id="77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40:24" v="599" actId="26606"/>
          <ac:spMkLst>
            <pc:docMk/>
            <pc:sldMk cId="1539245675" sldId="261"/>
            <ac:spMk id="79" creationId="{1E547BA6-BAE0-43BB-A7CA-60F69CE252F0}"/>
          </ac:spMkLst>
        </pc:spChg>
        <pc:spChg chg="add del">
          <ac:chgData name="Weifeng Xu" userId="e7aed605-a3dd-4d5a-a692-a87037af107b" providerId="ADAL" clId="{AA256C9C-DD0A-4A24-AECC-DADA2E819996}" dt="2021-02-26T21:41:21.776" v="624" actId="26606"/>
          <ac:spMkLst>
            <pc:docMk/>
            <pc:sldMk cId="1539245675" sldId="261"/>
            <ac:spMk id="93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39:46.260" v="587" actId="26606"/>
          <ac:spMkLst>
            <pc:docMk/>
            <pc:sldMk cId="1539245675" sldId="261"/>
            <ac:spMk id="1028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40:24" v="599" actId="26606"/>
          <ac:spMkLst>
            <pc:docMk/>
            <pc:sldMk cId="1539245675" sldId="261"/>
            <ac:spMk id="1029" creationId="{2B566528-1B12-4246-9431-5C2D7D081168}"/>
          </ac:spMkLst>
        </pc:spChg>
        <pc:spChg chg="add del">
          <ac:chgData name="Weifeng Xu" userId="e7aed605-a3dd-4d5a-a692-a87037af107b" providerId="ADAL" clId="{AA256C9C-DD0A-4A24-AECC-DADA2E819996}" dt="2021-02-26T21:40:36.741" v="607" actId="26606"/>
          <ac:spMkLst>
            <pc:docMk/>
            <pc:sldMk cId="1539245675" sldId="261"/>
            <ac:spMk id="1031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0:24" v="599" actId="26606"/>
          <ac:spMkLst>
            <pc:docMk/>
            <pc:sldMk cId="1539245675" sldId="261"/>
            <ac:spMk id="1033" creationId="{D3F51FEB-38FB-4F6C-9F7B-2F2AFAB65463}"/>
          </ac:spMkLst>
        </pc:spChg>
        <pc:spChg chg="add del">
          <ac:chgData name="Weifeng Xu" userId="e7aed605-a3dd-4d5a-a692-a87037af107b" providerId="ADAL" clId="{AA256C9C-DD0A-4A24-AECC-DADA2E819996}" dt="2021-02-26T21:40:25.868" v="601" actId="26606"/>
          <ac:spMkLst>
            <pc:docMk/>
            <pc:sldMk cId="1539245675" sldId="261"/>
            <ac:spMk id="1035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0:25.868" v="601" actId="26606"/>
          <ac:spMkLst>
            <pc:docMk/>
            <pc:sldMk cId="1539245675" sldId="261"/>
            <ac:spMk id="1036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40:36.741" v="607" actId="26606"/>
          <ac:spMkLst>
            <pc:docMk/>
            <pc:sldMk cId="1539245675" sldId="261"/>
            <ac:spMk id="1037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40:33.391" v="603" actId="26606"/>
          <ac:spMkLst>
            <pc:docMk/>
            <pc:sldMk cId="1539245675" sldId="261"/>
            <ac:spMk id="1038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40:39.349" v="609" actId="26606"/>
          <ac:spMkLst>
            <pc:docMk/>
            <pc:sldMk cId="1539245675" sldId="261"/>
            <ac:spMk id="1039" creationId="{F56F5174-31D9-4DBB-AAB7-A1FD7BDB1352}"/>
          </ac:spMkLst>
        </pc:spChg>
        <pc:spChg chg="add del">
          <ac:chgData name="Weifeng Xu" userId="e7aed605-a3dd-4d5a-a692-a87037af107b" providerId="ADAL" clId="{AA256C9C-DD0A-4A24-AECC-DADA2E819996}" dt="2021-02-26T21:40:39.349" v="609" actId="26606"/>
          <ac:spMkLst>
            <pc:docMk/>
            <pc:sldMk cId="1539245675" sldId="261"/>
            <ac:spMk id="1041" creationId="{F9A95BEE-6BB1-4A28-A8E6-A34B2E42EF87}"/>
          </ac:spMkLst>
        </pc:spChg>
        <pc:spChg chg="add del">
          <ac:chgData name="Weifeng Xu" userId="e7aed605-a3dd-4d5a-a692-a87037af107b" providerId="ADAL" clId="{AA256C9C-DD0A-4A24-AECC-DADA2E819996}" dt="2021-02-26T21:40:41.546" v="611" actId="26606"/>
          <ac:spMkLst>
            <pc:docMk/>
            <pc:sldMk cId="1539245675" sldId="261"/>
            <ac:spMk id="1043" creationId="{11C59EDF-5A1E-404D-B55D-8AEA5D8D6D62}"/>
          </ac:spMkLst>
        </pc:spChg>
        <pc:spChg chg="add del">
          <ac:chgData name="Weifeng Xu" userId="e7aed605-a3dd-4d5a-a692-a87037af107b" providerId="ADAL" clId="{AA256C9C-DD0A-4A24-AECC-DADA2E819996}" dt="2021-02-26T21:40:41.546" v="611" actId="26606"/>
          <ac:spMkLst>
            <pc:docMk/>
            <pc:sldMk cId="1539245675" sldId="261"/>
            <ac:spMk id="1044" creationId="{FEE0385D-4151-43AA-9C6B-0365E103172D}"/>
          </ac:spMkLst>
        </pc:spChg>
        <pc:spChg chg="add del">
          <ac:chgData name="Weifeng Xu" userId="e7aed605-a3dd-4d5a-a692-a87037af107b" providerId="ADAL" clId="{AA256C9C-DD0A-4A24-AECC-DADA2E819996}" dt="2021-02-26T21:42:57.531" v="648" actId="26606"/>
          <ac:spMkLst>
            <pc:docMk/>
            <pc:sldMk cId="1539245675" sldId="261"/>
            <ac:spMk id="1046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41:21.776" v="624" actId="26606"/>
          <ac:spMkLst>
            <pc:docMk/>
            <pc:sldMk cId="1539245675" sldId="261"/>
            <ac:spMk id="1048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2:56.188" v="643" actId="26606"/>
          <ac:spMkLst>
            <pc:docMk/>
            <pc:sldMk cId="1539245675" sldId="261"/>
            <ac:spMk id="1052" creationId="{C413D172-8B6A-47F5-9813-DE455773F3FB}"/>
          </ac:spMkLst>
        </pc:spChg>
        <pc:grpChg chg="add del">
          <ac:chgData name="Weifeng Xu" userId="e7aed605-a3dd-4d5a-a692-a87037af107b" providerId="ADAL" clId="{AA256C9C-DD0A-4A24-AECC-DADA2E819996}" dt="2021-02-26T21:40:24" v="599" actId="26606"/>
          <ac:grpSpMkLst>
            <pc:docMk/>
            <pc:sldMk cId="1539245675" sldId="261"/>
            <ac:grpSpMk id="73" creationId="{07EAA094-9CF6-4695-958A-33D9BCAA9474}"/>
          </ac:grpSpMkLst>
        </pc:grpChg>
        <pc:picChg chg="add mod ord">
          <ac:chgData name="Weifeng Xu" userId="e7aed605-a3dd-4d5a-a692-a87037af107b" providerId="ADAL" clId="{AA256C9C-DD0A-4A24-AECC-DADA2E819996}" dt="2021-02-26T21:43:06.026" v="651" actId="1076"/>
          <ac:picMkLst>
            <pc:docMk/>
            <pc:sldMk cId="1539245675" sldId="261"/>
            <ac:picMk id="1026" creationId="{F823670D-632E-486F-B4FA-2B4B3A300AEB}"/>
          </ac:picMkLst>
        </pc:picChg>
        <pc:picChg chg="add del">
          <ac:chgData name="Weifeng Xu" userId="e7aed605-a3dd-4d5a-a692-a87037af107b" providerId="ADAL" clId="{AA256C9C-DD0A-4A24-AECC-DADA2E819996}" dt="2021-02-26T21:40:09.910" v="594" actId="26606"/>
          <ac:picMkLst>
            <pc:docMk/>
            <pc:sldMk cId="1539245675" sldId="261"/>
            <ac:picMk id="1034" creationId="{54DDEBDD-D8BD-41A6-8A0D-B00E3768B0F9}"/>
          </ac:picMkLst>
        </pc:picChg>
        <pc:picChg chg="add del">
          <ac:chgData name="Weifeng Xu" userId="e7aed605-a3dd-4d5a-a692-a87037af107b" providerId="ADAL" clId="{AA256C9C-DD0A-4A24-AECC-DADA2E819996}" dt="2021-02-26T21:40:39.349" v="609" actId="26606"/>
          <ac:picMkLst>
            <pc:docMk/>
            <pc:sldMk cId="1539245675" sldId="261"/>
            <ac:picMk id="1040" creationId="{AE113210-7872-481A-ADE6-3A05CCAF5EB2}"/>
          </ac:picMkLst>
        </pc:picChg>
        <pc:cxnChg chg="add del">
          <ac:chgData name="Weifeng Xu" userId="e7aed605-a3dd-4d5a-a692-a87037af107b" providerId="ADAL" clId="{AA256C9C-DD0A-4A24-AECC-DADA2E819996}" dt="2021-02-26T21:39:41.730" v="585" actId="26606"/>
          <ac:cxnSpMkLst>
            <pc:docMk/>
            <pc:sldMk cId="1539245675" sldId="261"/>
            <ac:cxnSpMk id="71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1:18.213" v="620" actId="26606"/>
          <ac:cxnSpMkLst>
            <pc:docMk/>
            <pc:sldMk cId="1539245675" sldId="261"/>
            <ac:cxnSpMk id="91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0:10.310" v="595" actId="26606"/>
          <ac:cxnSpMkLst>
            <pc:docMk/>
            <pc:sldMk cId="1539245675" sldId="261"/>
            <ac:cxnSpMk id="1030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0:07.269" v="592" actId="26606"/>
          <ac:cxnSpMkLst>
            <pc:docMk/>
            <pc:sldMk cId="1539245675" sldId="261"/>
            <ac:cxnSpMk id="1032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1:26.377" v="626" actId="26606"/>
          <ac:cxnSpMkLst>
            <pc:docMk/>
            <pc:sldMk cId="1539245675" sldId="261"/>
            <ac:cxnSpMk id="1050" creationId="{A7F400EE-A8A5-48AF-B4D6-291B52C6F0B0}"/>
          </ac:cxnSpMkLst>
        </pc:cxnChg>
      </pc:sldChg>
      <pc:sldChg chg="del">
        <pc:chgData name="Weifeng Xu" userId="e7aed605-a3dd-4d5a-a692-a87037af107b" providerId="ADAL" clId="{AA256C9C-DD0A-4A24-AECC-DADA2E819996}" dt="2021-02-26T14:47:34.558" v="4" actId="47"/>
        <pc:sldMkLst>
          <pc:docMk/>
          <pc:sldMk cId="3028204050" sldId="262"/>
        </pc:sldMkLst>
      </pc:sldChg>
      <pc:sldChg chg="addSp delSp modSp new mod setBg">
        <pc:chgData name="Weifeng Xu" userId="e7aed605-a3dd-4d5a-a692-a87037af107b" providerId="ADAL" clId="{AA256C9C-DD0A-4A24-AECC-DADA2E819996}" dt="2021-02-26T23:24:33.191" v="921" actId="6549"/>
        <pc:sldMkLst>
          <pc:docMk/>
          <pc:sldMk cId="3347624405" sldId="262"/>
        </pc:sldMkLst>
        <pc:spChg chg="mod">
          <ac:chgData name="Weifeng Xu" userId="e7aed605-a3dd-4d5a-a692-a87037af107b" providerId="ADAL" clId="{AA256C9C-DD0A-4A24-AECC-DADA2E819996}" dt="2021-02-26T23:24:33.191" v="921" actId="6549"/>
          <ac:spMkLst>
            <pc:docMk/>
            <pc:sldMk cId="3347624405" sldId="262"/>
            <ac:spMk id="2" creationId="{31F524F6-C04C-41C5-BE99-C0A2C575048C}"/>
          </ac:spMkLst>
        </pc:spChg>
        <pc:spChg chg="mod">
          <ac:chgData name="Weifeng Xu" userId="e7aed605-a3dd-4d5a-a692-a87037af107b" providerId="ADAL" clId="{AA256C9C-DD0A-4A24-AECC-DADA2E819996}" dt="2021-02-26T21:55:01.935" v="748" actId="26606"/>
          <ac:spMkLst>
            <pc:docMk/>
            <pc:sldMk cId="3347624405" sldId="262"/>
            <ac:spMk id="3" creationId="{A63FC1D9-5BA5-40D9-8966-7C1900337665}"/>
          </ac:spMkLst>
        </pc:spChg>
        <pc:spChg chg="add del">
          <ac:chgData name="Weifeng Xu" userId="e7aed605-a3dd-4d5a-a692-a87037af107b" providerId="ADAL" clId="{AA256C9C-DD0A-4A24-AECC-DADA2E819996}" dt="2021-02-26T21:54:35.725" v="738" actId="26606"/>
          <ac:spMkLst>
            <pc:docMk/>
            <pc:sldMk cId="3347624405" sldId="262"/>
            <ac:spMk id="71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73" creationId="{3EBE8569-6AEC-4B8C-8D53-2DE337CDBA65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75" creationId="{55D4142C-5077-457F-A6AD-3FECFDB39685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77" creationId="{7A5F0580-5EE9-419F-96EE-B6529EF6E7D0}"/>
          </ac:spMkLst>
        </pc:spChg>
        <pc:spChg chg="add del">
          <ac:chgData name="Weifeng Xu" userId="e7aed605-a3dd-4d5a-a692-a87037af107b" providerId="ADAL" clId="{AA256C9C-DD0A-4A24-AECC-DADA2E819996}" dt="2021-02-26T21:55:01.935" v="748" actId="26606"/>
          <ac:spMkLst>
            <pc:docMk/>
            <pc:sldMk cId="3347624405" sldId="262"/>
            <ac:spMk id="2053" creationId="{86C7B4A1-154A-4DF0-AC46-F88D75A2E0FD}"/>
          </ac:spMkLst>
        </pc:spChg>
        <pc:spChg chg="add del">
          <ac:chgData name="Weifeng Xu" userId="e7aed605-a3dd-4d5a-a692-a87037af107b" providerId="ADAL" clId="{AA256C9C-DD0A-4A24-AECC-DADA2E819996}" dt="2021-02-26T21:54:48.733" v="744" actId="26606"/>
          <ac:spMkLst>
            <pc:docMk/>
            <pc:sldMk cId="3347624405" sldId="262"/>
            <ac:spMk id="2056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2058" creationId="{8FC9BE17-9A7B-462D-AE50-3D8777387304}"/>
          </ac:spMkLst>
        </pc:spChg>
        <pc:picChg chg="add mod ord">
          <ac:chgData name="Weifeng Xu" userId="e7aed605-a3dd-4d5a-a692-a87037af107b" providerId="ADAL" clId="{AA256C9C-DD0A-4A24-AECC-DADA2E819996}" dt="2021-02-26T21:55:11.764" v="750" actId="1076"/>
          <ac:picMkLst>
            <pc:docMk/>
            <pc:sldMk cId="3347624405" sldId="262"/>
            <ac:picMk id="2050" creationId="{6C0A68A5-C81C-4386-A755-A1F055199169}"/>
          </ac:picMkLst>
        </pc:picChg>
        <pc:picChg chg="add del">
          <ac:chgData name="Weifeng Xu" userId="e7aed605-a3dd-4d5a-a692-a87037af107b" providerId="ADAL" clId="{AA256C9C-DD0A-4A24-AECC-DADA2E819996}" dt="2021-02-26T21:54:39.327" v="740" actId="26606"/>
          <ac:picMkLst>
            <pc:docMk/>
            <pc:sldMk cId="3347624405" sldId="262"/>
            <ac:picMk id="2052" creationId="{54DDEBDD-D8BD-41A6-8A0D-B00E3768B0F9}"/>
          </ac:picMkLst>
        </pc:picChg>
        <pc:cxnChg chg="add del">
          <ac:chgData name="Weifeng Xu" userId="e7aed605-a3dd-4d5a-a692-a87037af107b" providerId="ADAL" clId="{AA256C9C-DD0A-4A24-AECC-DADA2E819996}" dt="2021-02-26T21:54:43.220" v="742" actId="26606"/>
          <ac:cxnSpMkLst>
            <pc:docMk/>
            <pc:sldMk cId="3347624405" sldId="262"/>
            <ac:cxnSpMk id="2054" creationId="{A7F400EE-A8A5-48AF-B4D6-291B52C6F0B0}"/>
          </ac:cxnSpMkLst>
        </pc:cxnChg>
      </pc:sldChg>
      <pc:sldChg chg="modSp new mod">
        <pc:chgData name="Weifeng Xu" userId="e7aed605-a3dd-4d5a-a692-a87037af107b" providerId="ADAL" clId="{AA256C9C-DD0A-4A24-AECC-DADA2E819996}" dt="2021-02-26T22:07:44.144" v="887" actId="313"/>
        <pc:sldMkLst>
          <pc:docMk/>
          <pc:sldMk cId="523254660" sldId="263"/>
        </pc:sldMkLst>
        <pc:spChg chg="mod">
          <ac:chgData name="Weifeng Xu" userId="e7aed605-a3dd-4d5a-a692-a87037af107b" providerId="ADAL" clId="{AA256C9C-DD0A-4A24-AECC-DADA2E819996}" dt="2021-02-26T22:05:49.830" v="871" actId="21"/>
          <ac:spMkLst>
            <pc:docMk/>
            <pc:sldMk cId="523254660" sldId="263"/>
            <ac:spMk id="2" creationId="{AFCAE590-849D-4DB0-B6D3-AD8FAFAEB8DA}"/>
          </ac:spMkLst>
        </pc:spChg>
        <pc:spChg chg="mod">
          <ac:chgData name="Weifeng Xu" userId="e7aed605-a3dd-4d5a-a692-a87037af107b" providerId="ADAL" clId="{AA256C9C-DD0A-4A24-AECC-DADA2E819996}" dt="2021-02-26T22:07:44.144" v="887" actId="313"/>
          <ac:spMkLst>
            <pc:docMk/>
            <pc:sldMk cId="523254660" sldId="263"/>
            <ac:spMk id="3" creationId="{A48185D3-B684-4FB6-9797-A6BE1011844B}"/>
          </ac:spMkLst>
        </pc:spChg>
      </pc:sldChg>
      <pc:sldChg chg="del">
        <pc:chgData name="Weifeng Xu" userId="e7aed605-a3dd-4d5a-a692-a87037af107b" providerId="ADAL" clId="{AA256C9C-DD0A-4A24-AECC-DADA2E819996}" dt="2021-02-26T14:47:34.851" v="6" actId="47"/>
        <pc:sldMkLst>
          <pc:docMk/>
          <pc:sldMk cId="2219828795" sldId="263"/>
        </pc:sldMkLst>
      </pc:sldChg>
      <pc:sldChg chg="del">
        <pc:chgData name="Weifeng Xu" userId="e7aed605-a3dd-4d5a-a692-a87037af107b" providerId="ADAL" clId="{AA256C9C-DD0A-4A24-AECC-DADA2E819996}" dt="2021-02-26T14:47:35.014" v="7" actId="47"/>
        <pc:sldMkLst>
          <pc:docMk/>
          <pc:sldMk cId="266696141" sldId="264"/>
        </pc:sldMkLst>
      </pc:sldChg>
      <pc:sldChg chg="addSp delSp modSp new mod setBg modClrScheme chgLayout modNotesTx">
        <pc:chgData name="Weifeng Xu" userId="e7aed605-a3dd-4d5a-a692-a87037af107b" providerId="ADAL" clId="{AA256C9C-DD0A-4A24-AECC-DADA2E819996}" dt="2021-02-28T14:40:33.310" v="2566" actId="1076"/>
        <pc:sldMkLst>
          <pc:docMk/>
          <pc:sldMk cId="1483570226" sldId="264"/>
        </pc:sldMkLst>
        <pc:spChg chg="mod ord">
          <ac:chgData name="Weifeng Xu" userId="e7aed605-a3dd-4d5a-a692-a87037af107b" providerId="ADAL" clId="{AA256C9C-DD0A-4A24-AECC-DADA2E819996}" dt="2021-02-28T02:29:27.495" v="1369" actId="26606"/>
          <ac:spMkLst>
            <pc:docMk/>
            <pc:sldMk cId="1483570226" sldId="264"/>
            <ac:spMk id="2" creationId="{489CF5BF-BCB1-4D0A-883E-33AC975AA813}"/>
          </ac:spMkLst>
        </pc:spChg>
        <pc:spChg chg="del">
          <ac:chgData name="Weifeng Xu" userId="e7aed605-a3dd-4d5a-a692-a87037af107b" providerId="ADAL" clId="{AA256C9C-DD0A-4A24-AECC-DADA2E819996}" dt="2021-02-28T02:26:53.650" v="1349" actId="700"/>
          <ac:spMkLst>
            <pc:docMk/>
            <pc:sldMk cId="1483570226" sldId="264"/>
            <ac:spMk id="3" creationId="{E90E24CD-E528-4CBC-BC35-7BEDBD157AC6}"/>
          </ac:spMkLst>
        </pc:spChg>
        <pc:spChg chg="add del">
          <ac:chgData name="Weifeng Xu" userId="e7aed605-a3dd-4d5a-a692-a87037af107b" providerId="ADAL" clId="{AA256C9C-DD0A-4A24-AECC-DADA2E819996}" dt="2021-02-28T02:27:15.234" v="1352" actId="26606"/>
          <ac:spMkLst>
            <pc:docMk/>
            <pc:sldMk cId="1483570226" sldId="264"/>
            <ac:spMk id="9" creationId="{1707FC24-6981-43D9-B525-C7832BA22463}"/>
          </ac:spMkLst>
        </pc:spChg>
        <pc:spChg chg="add del">
          <ac:chgData name="Weifeng Xu" userId="e7aed605-a3dd-4d5a-a692-a87037af107b" providerId="ADAL" clId="{AA256C9C-DD0A-4A24-AECC-DADA2E819996}" dt="2021-02-28T02:27:20.885" v="1354" actId="26606"/>
          <ac:spMkLst>
            <pc:docMk/>
            <pc:sldMk cId="1483570226" sldId="264"/>
            <ac:spMk id="12" creationId="{ACBE1851-2230-47A9-B000-CE9046EA61B9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3" creationId="{407EAFC6-733F-403D-BB4D-05A3A28742F1}"/>
          </ac:spMkLst>
        </pc:spChg>
        <pc:spChg chg="add del">
          <ac:chgData name="Weifeng Xu" userId="e7aed605-a3dd-4d5a-a692-a87037af107b" providerId="ADAL" clId="{AA256C9C-DD0A-4A24-AECC-DADA2E819996}" dt="2021-02-28T02:27:28.279" v="1356" actId="26606"/>
          <ac:spMkLst>
            <pc:docMk/>
            <pc:sldMk cId="1483570226" sldId="264"/>
            <ac:spMk id="14" creationId="{D4771268-CB57-404A-9271-370EB28F6090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5" creationId="{17A36730-4CB0-4F61-AD11-A44C9765833F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6" creationId="{A4E37431-20F0-4DD6-84A9-ED2B644943A2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7" creationId="{C69C79E1-F916-4929-A4F3-DE763D4BFA57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8" creationId="{0AE98B72-66C6-4AB4-AF0D-BA830DE86393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9" creationId="{767334AB-16BD-4EC7-8C6B-4B5171600933}"/>
          </ac:spMkLst>
        </pc:spChg>
        <pc:spChg chg="add del">
          <ac:chgData name="Weifeng Xu" userId="e7aed605-a3dd-4d5a-a692-a87037af107b" providerId="ADAL" clId="{AA256C9C-DD0A-4A24-AECC-DADA2E819996}" dt="2021-02-28T02:27:35.021" v="1360" actId="26606"/>
          <ac:spMkLst>
            <pc:docMk/>
            <pc:sldMk cId="1483570226" sldId="264"/>
            <ac:spMk id="21" creationId="{ACBE1851-2230-47A9-B000-CE9046EA61B9}"/>
          </ac:spMkLst>
        </pc:spChg>
        <pc:spChg chg="add mod">
          <ac:chgData name="Weifeng Xu" userId="e7aed605-a3dd-4d5a-a692-a87037af107b" providerId="ADAL" clId="{AA256C9C-DD0A-4A24-AECC-DADA2E819996}" dt="2021-02-28T02:34:32.582" v="1424" actId="14100"/>
          <ac:spMkLst>
            <pc:docMk/>
            <pc:sldMk cId="1483570226" sldId="264"/>
            <ac:spMk id="23" creationId="{5713C3C6-E540-47B6-AC9D-7652D80F93B7}"/>
          </ac:spMkLst>
        </pc:spChg>
        <pc:spChg chg="add del">
          <ac:chgData name="Weifeng Xu" userId="e7aed605-a3dd-4d5a-a692-a87037af107b" providerId="ADAL" clId="{AA256C9C-DD0A-4A24-AECC-DADA2E819996}" dt="2021-02-28T02:27:44.428" v="1362" actId="26606"/>
          <ac:spMkLst>
            <pc:docMk/>
            <pc:sldMk cId="1483570226" sldId="264"/>
            <ac:spMk id="24" creationId="{9C867835-A917-4A2B-8424-3AFAF7436395}"/>
          </ac:spMkLst>
        </pc:spChg>
        <pc:spChg chg="add del">
          <ac:chgData name="Weifeng Xu" userId="e7aed605-a3dd-4d5a-a692-a87037af107b" providerId="ADAL" clId="{AA256C9C-DD0A-4A24-AECC-DADA2E819996}" dt="2021-02-28T02:27:44.428" v="1362" actId="26606"/>
          <ac:spMkLst>
            <pc:docMk/>
            <pc:sldMk cId="1483570226" sldId="264"/>
            <ac:spMk id="25" creationId="{EED8D03E-F375-4E67-B932-FF9B007BB420}"/>
          </ac:spMkLst>
        </pc:spChg>
        <pc:spChg chg="add mod">
          <ac:chgData name="Weifeng Xu" userId="e7aed605-a3dd-4d5a-a692-a87037af107b" providerId="ADAL" clId="{AA256C9C-DD0A-4A24-AECC-DADA2E819996}" dt="2021-02-28T02:36:26.898" v="1439" actId="1076"/>
          <ac:spMkLst>
            <pc:docMk/>
            <pc:sldMk cId="1483570226" sldId="264"/>
            <ac:spMk id="26" creationId="{1B9763DC-4511-47D1-BCAA-793B68CA45C5}"/>
          </ac:spMkLst>
        </pc:spChg>
        <pc:spChg chg="add del">
          <ac:chgData name="Weifeng Xu" userId="e7aed605-a3dd-4d5a-a692-a87037af107b" providerId="ADAL" clId="{AA256C9C-DD0A-4A24-AECC-DADA2E819996}" dt="2021-02-28T02:29:27.495" v="1369" actId="26606"/>
          <ac:spMkLst>
            <pc:docMk/>
            <pc:sldMk cId="1483570226" sldId="264"/>
            <ac:spMk id="27" creationId="{ACBE1851-2230-47A9-B000-CE9046EA61B9}"/>
          </ac:spMkLst>
        </pc:spChg>
        <pc:spChg chg="add mod">
          <ac:chgData name="Weifeng Xu" userId="e7aed605-a3dd-4d5a-a692-a87037af107b" providerId="ADAL" clId="{AA256C9C-DD0A-4A24-AECC-DADA2E819996}" dt="2021-02-28T02:36:53.646" v="1442" actId="108"/>
          <ac:spMkLst>
            <pc:docMk/>
            <pc:sldMk cId="1483570226" sldId="264"/>
            <ac:spMk id="29" creationId="{FD854357-6715-4845-80F7-FE96430120CF}"/>
          </ac:spMkLst>
        </pc:spChg>
        <pc:spChg chg="add mod">
          <ac:chgData name="Weifeng Xu" userId="e7aed605-a3dd-4d5a-a692-a87037af107b" providerId="ADAL" clId="{AA256C9C-DD0A-4A24-AECC-DADA2E819996}" dt="2021-02-28T14:38:51.224" v="2555" actId="14100"/>
          <ac:spMkLst>
            <pc:docMk/>
            <pc:sldMk cId="1483570226" sldId="264"/>
            <ac:spMk id="30" creationId="{D4001639-CB62-4B9F-A492-198E282B3C4C}"/>
          </ac:spMkLst>
        </pc:spChg>
        <pc:spChg chg="add mod">
          <ac:chgData name="Weifeng Xu" userId="e7aed605-a3dd-4d5a-a692-a87037af107b" providerId="ADAL" clId="{AA256C9C-DD0A-4A24-AECC-DADA2E819996}" dt="2021-02-28T14:40:33.310" v="2566" actId="1076"/>
          <ac:spMkLst>
            <pc:docMk/>
            <pc:sldMk cId="1483570226" sldId="264"/>
            <ac:spMk id="31" creationId="{340D3F7C-671C-41F7-9CA6-7215F180B764}"/>
          </ac:spMkLst>
        </pc:spChg>
        <pc:spChg chg="add">
          <ac:chgData name="Weifeng Xu" userId="e7aed605-a3dd-4d5a-a692-a87037af107b" providerId="ADAL" clId="{AA256C9C-DD0A-4A24-AECC-DADA2E819996}" dt="2021-02-28T02:29:27.495" v="1369" actId="26606"/>
          <ac:spMkLst>
            <pc:docMk/>
            <pc:sldMk cId="1483570226" sldId="264"/>
            <ac:spMk id="33" creationId="{D12DDE76-C203-4047-9998-63900085B5E8}"/>
          </ac:spMkLst>
        </pc:spChg>
        <pc:picChg chg="add mod">
          <ac:chgData name="Weifeng Xu" userId="e7aed605-a3dd-4d5a-a692-a87037af107b" providerId="ADAL" clId="{AA256C9C-DD0A-4A24-AECC-DADA2E819996}" dt="2021-02-28T02:36:22.125" v="1438" actId="1076"/>
          <ac:picMkLst>
            <pc:docMk/>
            <pc:sldMk cId="1483570226" sldId="264"/>
            <ac:picMk id="4" creationId="{BCF4F52F-13BB-4FAA-8D9E-576AEA4675CA}"/>
          </ac:picMkLst>
        </pc:picChg>
        <pc:cxnChg chg="add del">
          <ac:chgData name="Weifeng Xu" userId="e7aed605-a3dd-4d5a-a692-a87037af107b" providerId="ADAL" clId="{AA256C9C-DD0A-4A24-AECC-DADA2E819996}" dt="2021-02-28T02:27:20.885" v="1354" actId="26606"/>
          <ac:cxnSpMkLst>
            <pc:docMk/>
            <pc:sldMk cId="1483570226" sldId="264"/>
            <ac:cxnSpMk id="11" creationId="{23B93832-6514-44F4-849B-5EE2C8A2337D}"/>
          </ac:cxnSpMkLst>
        </pc:cxnChg>
        <pc:cxnChg chg="add del">
          <ac:chgData name="Weifeng Xu" userId="e7aed605-a3dd-4d5a-a692-a87037af107b" providerId="ADAL" clId="{AA256C9C-DD0A-4A24-AECC-DADA2E819996}" dt="2021-02-28T02:27:35.021" v="1360" actId="26606"/>
          <ac:cxnSpMkLst>
            <pc:docMk/>
            <pc:sldMk cId="1483570226" sldId="264"/>
            <ac:cxnSpMk id="22" creationId="{23B93832-6514-44F4-849B-5EE2C8A2337D}"/>
          </ac:cxnSpMkLst>
        </pc:cxnChg>
        <pc:cxnChg chg="add del">
          <ac:chgData name="Weifeng Xu" userId="e7aed605-a3dd-4d5a-a692-a87037af107b" providerId="ADAL" clId="{AA256C9C-DD0A-4A24-AECC-DADA2E819996}" dt="2021-02-28T02:29:27.495" v="1369" actId="26606"/>
          <ac:cxnSpMkLst>
            <pc:docMk/>
            <pc:sldMk cId="1483570226" sldId="264"/>
            <ac:cxnSpMk id="28" creationId="{23B93832-6514-44F4-849B-5EE2C8A2337D}"/>
          </ac:cxnSpMkLst>
        </pc:cxnChg>
      </pc:sldChg>
      <pc:sldChg chg="addSp delSp modSp new mod modClrScheme chgLayout modNotesTx">
        <pc:chgData name="Weifeng Xu" userId="e7aed605-a3dd-4d5a-a692-a87037af107b" providerId="ADAL" clId="{AA256C9C-DD0A-4A24-AECC-DADA2E819996}" dt="2021-03-06T00:11:56.294" v="10594" actId="20577"/>
        <pc:sldMkLst>
          <pc:docMk/>
          <pc:sldMk cId="1005714408" sldId="265"/>
        </pc:sldMkLst>
        <pc:spChg chg="mod ord">
          <ac:chgData name="Weifeng Xu" userId="e7aed605-a3dd-4d5a-a692-a87037af107b" providerId="ADAL" clId="{AA256C9C-DD0A-4A24-AECC-DADA2E819996}" dt="2021-03-05T21:03:50.845" v="10227" actId="20577"/>
          <ac:spMkLst>
            <pc:docMk/>
            <pc:sldMk cId="1005714408" sldId="265"/>
            <ac:spMk id="2" creationId="{CBEE1C5B-C062-438C-A521-260C194F415F}"/>
          </ac:spMkLst>
        </pc:spChg>
        <pc:spChg chg="add del mod ord">
          <ac:chgData name="Weifeng Xu" userId="e7aed605-a3dd-4d5a-a692-a87037af107b" providerId="ADAL" clId="{AA256C9C-DD0A-4A24-AECC-DADA2E819996}" dt="2021-02-28T02:54:48.564" v="1454" actId="21"/>
          <ac:spMkLst>
            <pc:docMk/>
            <pc:sldMk cId="1005714408" sldId="265"/>
            <ac:spMk id="3" creationId="{7886E6D0-E542-4C4B-B352-6BB3644B7055}"/>
          </ac:spMkLst>
        </pc:spChg>
        <pc:spChg chg="add mod ord">
          <ac:chgData name="Weifeng Xu" userId="e7aed605-a3dd-4d5a-a692-a87037af107b" providerId="ADAL" clId="{AA256C9C-DD0A-4A24-AECC-DADA2E819996}" dt="2021-03-06T00:11:56.294" v="10594" actId="20577"/>
          <ac:spMkLst>
            <pc:docMk/>
            <pc:sldMk cId="1005714408" sldId="265"/>
            <ac:spMk id="4" creationId="{801A7380-951B-4617-9F33-2B2F70105770}"/>
          </ac:spMkLst>
        </pc:spChg>
        <pc:picChg chg="add mod modCrop">
          <ac:chgData name="Weifeng Xu" userId="e7aed605-a3dd-4d5a-a692-a87037af107b" providerId="ADAL" clId="{AA256C9C-DD0A-4A24-AECC-DADA2E819996}" dt="2021-03-05T20:58:51.653" v="10212" actId="1076"/>
          <ac:picMkLst>
            <pc:docMk/>
            <pc:sldMk cId="1005714408" sldId="265"/>
            <ac:picMk id="3" creationId="{1E22D123-496D-42EB-9A6B-91D499E601E7}"/>
          </ac:picMkLst>
        </pc:picChg>
        <pc:picChg chg="add del mod">
          <ac:chgData name="Weifeng Xu" userId="e7aed605-a3dd-4d5a-a692-a87037af107b" providerId="ADAL" clId="{AA256C9C-DD0A-4A24-AECC-DADA2E819996}" dt="2021-03-05T20:34:46.319" v="10142" actId="21"/>
          <ac:picMkLst>
            <pc:docMk/>
            <pc:sldMk cId="1005714408" sldId="265"/>
            <ac:picMk id="3074" creationId="{8AE98E2F-78BE-4C65-97E4-4B5BBBAF353C}"/>
          </ac:picMkLst>
        </pc:picChg>
        <pc:cxnChg chg="add mod">
          <ac:chgData name="Weifeng Xu" userId="e7aed605-a3dd-4d5a-a692-a87037af107b" providerId="ADAL" clId="{AA256C9C-DD0A-4A24-AECC-DADA2E819996}" dt="2021-03-05T20:59:01.997" v="10214" actId="13822"/>
          <ac:cxnSpMkLst>
            <pc:docMk/>
            <pc:sldMk cId="1005714408" sldId="265"/>
            <ac:cxnSpMk id="6" creationId="{769F73A2-93C3-403C-8E8C-CEF211EFF63B}"/>
          </ac:cxnSpMkLst>
        </pc:cxnChg>
      </pc:sldChg>
      <pc:sldChg chg="del">
        <pc:chgData name="Weifeng Xu" userId="e7aed605-a3dd-4d5a-a692-a87037af107b" providerId="ADAL" clId="{AA256C9C-DD0A-4A24-AECC-DADA2E819996}" dt="2021-02-26T14:47:34.700" v="5" actId="47"/>
        <pc:sldMkLst>
          <pc:docMk/>
          <pc:sldMk cId="3192448814" sldId="265"/>
        </pc:sldMkLst>
      </pc:sldChg>
      <pc:sldChg chg="addSp delSp modSp new mod modNotesTx">
        <pc:chgData name="Weifeng Xu" userId="e7aed605-a3dd-4d5a-a692-a87037af107b" providerId="ADAL" clId="{AA256C9C-DD0A-4A24-AECC-DADA2E819996}" dt="2021-03-05T21:40:51.971" v="10420" actId="108"/>
        <pc:sldMkLst>
          <pc:docMk/>
          <pc:sldMk cId="2103126633" sldId="266"/>
        </pc:sldMkLst>
        <pc:spChg chg="mod">
          <ac:chgData name="Weifeng Xu" userId="e7aed605-a3dd-4d5a-a692-a87037af107b" providerId="ADAL" clId="{AA256C9C-DD0A-4A24-AECC-DADA2E819996}" dt="2021-03-05T21:22:19.644" v="10360"/>
          <ac:spMkLst>
            <pc:docMk/>
            <pc:sldMk cId="2103126633" sldId="266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1:28:26.968" v="10416" actId="27636"/>
          <ac:spMkLst>
            <pc:docMk/>
            <pc:sldMk cId="2103126633" sldId="266"/>
            <ac:spMk id="3" creationId="{B135DCB7-DD4E-4793-B040-EBB15CD7ED85}"/>
          </ac:spMkLst>
        </pc:spChg>
        <pc:spChg chg="add del mod">
          <ac:chgData name="Weifeng Xu" userId="e7aed605-a3dd-4d5a-a692-a87037af107b" providerId="ADAL" clId="{AA256C9C-DD0A-4A24-AECC-DADA2E819996}" dt="2021-03-05T21:23:12.581" v="10367" actId="478"/>
          <ac:spMkLst>
            <pc:docMk/>
            <pc:sldMk cId="2103126633" sldId="266"/>
            <ac:spMk id="6" creationId="{AA7022F6-8235-429C-BEB9-6A6775AD4ACF}"/>
          </ac:spMkLst>
        </pc:spChg>
        <pc:picChg chg="add del mod">
          <ac:chgData name="Weifeng Xu" userId="e7aed605-a3dd-4d5a-a692-a87037af107b" providerId="ADAL" clId="{AA256C9C-DD0A-4A24-AECC-DADA2E819996}" dt="2021-03-05T21:22:09.310" v="10359" actId="478"/>
          <ac:picMkLst>
            <pc:docMk/>
            <pc:sldMk cId="2103126633" sldId="266"/>
            <ac:picMk id="4" creationId="{6F355DC5-3CBB-49DD-9D5F-0535D1C797DF}"/>
          </ac:picMkLst>
        </pc:picChg>
        <pc:picChg chg="add mod modCrop">
          <ac:chgData name="Weifeng Xu" userId="e7aed605-a3dd-4d5a-a692-a87037af107b" providerId="ADAL" clId="{AA256C9C-DD0A-4A24-AECC-DADA2E819996}" dt="2021-03-05T21:28:32.183" v="10417" actId="14100"/>
          <ac:picMkLst>
            <pc:docMk/>
            <pc:sldMk cId="2103126633" sldId="266"/>
            <ac:picMk id="5" creationId="{BE168BCC-53BF-4F4F-8887-85C9D55AAA50}"/>
          </ac:picMkLst>
        </pc:picChg>
      </pc:sldChg>
      <pc:sldChg chg="addSp delSp modSp add mod">
        <pc:chgData name="Weifeng Xu" userId="e7aed605-a3dd-4d5a-a692-a87037af107b" providerId="ADAL" clId="{AA256C9C-DD0A-4A24-AECC-DADA2E819996}" dt="2021-03-05T22:13:51.978" v="10530" actId="1076"/>
        <pc:sldMkLst>
          <pc:docMk/>
          <pc:sldMk cId="2454898931" sldId="267"/>
        </pc:sldMkLst>
        <pc:spChg chg="mod">
          <ac:chgData name="Weifeng Xu" userId="e7aed605-a3dd-4d5a-a692-a87037af107b" providerId="ADAL" clId="{AA256C9C-DD0A-4A24-AECC-DADA2E819996}" dt="2021-03-05T22:09:01.355" v="10496" actId="20577"/>
          <ac:spMkLst>
            <pc:docMk/>
            <pc:sldMk cId="2454898931" sldId="267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2:13:50.180" v="10529" actId="14100"/>
          <ac:spMkLst>
            <pc:docMk/>
            <pc:sldMk cId="2454898931" sldId="267"/>
            <ac:spMk id="3" creationId="{B135DCB7-DD4E-4793-B040-EBB15CD7ED85}"/>
          </ac:spMkLst>
        </pc:spChg>
        <pc:picChg chg="add del mod">
          <ac:chgData name="Weifeng Xu" userId="e7aed605-a3dd-4d5a-a692-a87037af107b" providerId="ADAL" clId="{AA256C9C-DD0A-4A24-AECC-DADA2E819996}" dt="2021-03-05T22:08:51.706" v="10492" actId="478"/>
          <ac:picMkLst>
            <pc:docMk/>
            <pc:sldMk cId="2454898931" sldId="267"/>
            <ac:picMk id="4" creationId="{0491EB55-8A6B-4F58-A966-14E89C8B38E4}"/>
          </ac:picMkLst>
        </pc:picChg>
        <pc:picChg chg="add mod modCrop">
          <ac:chgData name="Weifeng Xu" userId="e7aed605-a3dd-4d5a-a692-a87037af107b" providerId="ADAL" clId="{AA256C9C-DD0A-4A24-AECC-DADA2E819996}" dt="2021-03-05T22:13:51.978" v="10530" actId="1076"/>
          <ac:picMkLst>
            <pc:docMk/>
            <pc:sldMk cId="2454898931" sldId="267"/>
            <ac:picMk id="5" creationId="{36DF613C-D153-466A-93E0-3F654C578957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2-28T14:00:27.335" v="2028" actId="20577"/>
        <pc:sldMkLst>
          <pc:docMk/>
          <pc:sldMk cId="927007670" sldId="268"/>
        </pc:sldMkLst>
        <pc:spChg chg="del mod ord">
          <ac:chgData name="Weifeng Xu" userId="e7aed605-a3dd-4d5a-a692-a87037af107b" providerId="ADAL" clId="{AA256C9C-DD0A-4A24-AECC-DADA2E819996}" dt="2021-02-28T13:59:49.163" v="2011" actId="700"/>
          <ac:spMkLst>
            <pc:docMk/>
            <pc:sldMk cId="927007670" sldId="268"/>
            <ac:spMk id="2" creationId="{4AB0617A-6319-472D-993A-B49BFE5DC8B3}"/>
          </ac:spMkLst>
        </pc:spChg>
        <pc:spChg chg="del mod ord">
          <ac:chgData name="Weifeng Xu" userId="e7aed605-a3dd-4d5a-a692-a87037af107b" providerId="ADAL" clId="{AA256C9C-DD0A-4A24-AECC-DADA2E819996}" dt="2021-02-28T13:59:49.163" v="2011" actId="700"/>
          <ac:spMkLst>
            <pc:docMk/>
            <pc:sldMk cId="927007670" sldId="268"/>
            <ac:spMk id="3" creationId="{E949C733-5E16-400F-B2B3-16724996C170}"/>
          </ac:spMkLst>
        </pc:spChg>
        <pc:spChg chg="add mod ord">
          <ac:chgData name="Weifeng Xu" userId="e7aed605-a3dd-4d5a-a692-a87037af107b" providerId="ADAL" clId="{AA256C9C-DD0A-4A24-AECC-DADA2E819996}" dt="2021-02-28T14:00:27.335" v="2028" actId="20577"/>
          <ac:spMkLst>
            <pc:docMk/>
            <pc:sldMk cId="927007670" sldId="268"/>
            <ac:spMk id="4" creationId="{AB666079-4CF5-44A6-8E9C-22AE6B0DB8BE}"/>
          </ac:spMkLst>
        </pc:spChg>
        <pc:spChg chg="add mod ord">
          <ac:chgData name="Weifeng Xu" userId="e7aed605-a3dd-4d5a-a692-a87037af107b" providerId="ADAL" clId="{AA256C9C-DD0A-4A24-AECC-DADA2E819996}" dt="2021-02-28T13:59:49.163" v="2011" actId="700"/>
          <ac:spMkLst>
            <pc:docMk/>
            <pc:sldMk cId="927007670" sldId="268"/>
            <ac:spMk id="5" creationId="{191D202D-12B7-42B3-893E-2E6AB442C7C1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4:01:21.829" v="2041" actId="20577"/>
        <pc:sldMkLst>
          <pc:docMk/>
          <pc:sldMk cId="1151958853" sldId="269"/>
        </pc:sldMkLst>
        <pc:spChg chg="del mod ord">
          <ac:chgData name="Weifeng Xu" userId="e7aed605-a3dd-4d5a-a692-a87037af107b" providerId="ADAL" clId="{AA256C9C-DD0A-4A24-AECC-DADA2E819996}" dt="2021-02-28T14:00:59.162" v="2030" actId="700"/>
          <ac:spMkLst>
            <pc:docMk/>
            <pc:sldMk cId="1151958853" sldId="269"/>
            <ac:spMk id="2" creationId="{78C4E2EF-2888-4399-80F0-1F5ED386B50C}"/>
          </ac:spMkLst>
        </pc:spChg>
        <pc:spChg chg="del mod ord">
          <ac:chgData name="Weifeng Xu" userId="e7aed605-a3dd-4d5a-a692-a87037af107b" providerId="ADAL" clId="{AA256C9C-DD0A-4A24-AECC-DADA2E819996}" dt="2021-02-28T14:00:59.162" v="2030" actId="700"/>
          <ac:spMkLst>
            <pc:docMk/>
            <pc:sldMk cId="1151958853" sldId="269"/>
            <ac:spMk id="3" creationId="{8D36159A-7D05-4EF5-9074-91D12589FC45}"/>
          </ac:spMkLst>
        </pc:spChg>
        <pc:spChg chg="add mod ord">
          <ac:chgData name="Weifeng Xu" userId="e7aed605-a3dd-4d5a-a692-a87037af107b" providerId="ADAL" clId="{AA256C9C-DD0A-4A24-AECC-DADA2E819996}" dt="2021-02-28T14:01:21.829" v="2041" actId="20577"/>
          <ac:spMkLst>
            <pc:docMk/>
            <pc:sldMk cId="1151958853" sldId="269"/>
            <ac:spMk id="4" creationId="{39DA6231-6EE4-4B4C-AD8B-E8EF9D7862EB}"/>
          </ac:spMkLst>
        </pc:spChg>
        <pc:spChg chg="add mod ord">
          <ac:chgData name="Weifeng Xu" userId="e7aed605-a3dd-4d5a-a692-a87037af107b" providerId="ADAL" clId="{AA256C9C-DD0A-4A24-AECC-DADA2E819996}" dt="2021-02-28T14:00:59.162" v="2030" actId="700"/>
          <ac:spMkLst>
            <pc:docMk/>
            <pc:sldMk cId="1151958853" sldId="269"/>
            <ac:spMk id="5" creationId="{653F56D8-D8A0-48BC-9F4A-DD781FC269C0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4:04:18.155" v="2106" actId="108"/>
        <pc:sldMkLst>
          <pc:docMk/>
          <pc:sldMk cId="2256375109" sldId="270"/>
        </pc:sldMkLst>
        <pc:spChg chg="del mod ord">
          <ac:chgData name="Weifeng Xu" userId="e7aed605-a3dd-4d5a-a692-a87037af107b" providerId="ADAL" clId="{AA256C9C-DD0A-4A24-AECC-DADA2E819996}" dt="2021-02-28T14:01:34.563" v="2043" actId="700"/>
          <ac:spMkLst>
            <pc:docMk/>
            <pc:sldMk cId="2256375109" sldId="270"/>
            <ac:spMk id="2" creationId="{6BA4E1A6-EF62-4F75-8781-813EE2756318}"/>
          </ac:spMkLst>
        </pc:spChg>
        <pc:spChg chg="del mod ord">
          <ac:chgData name="Weifeng Xu" userId="e7aed605-a3dd-4d5a-a692-a87037af107b" providerId="ADAL" clId="{AA256C9C-DD0A-4A24-AECC-DADA2E819996}" dt="2021-02-28T14:01:34.563" v="2043" actId="700"/>
          <ac:spMkLst>
            <pc:docMk/>
            <pc:sldMk cId="2256375109" sldId="270"/>
            <ac:spMk id="3" creationId="{E2910CD4-9153-4F43-A6A9-BDCFACA9ABA0}"/>
          </ac:spMkLst>
        </pc:spChg>
        <pc:spChg chg="add mod ord">
          <ac:chgData name="Weifeng Xu" userId="e7aed605-a3dd-4d5a-a692-a87037af107b" providerId="ADAL" clId="{AA256C9C-DD0A-4A24-AECC-DADA2E819996}" dt="2021-02-28T14:02:00.781" v="2057" actId="20577"/>
          <ac:spMkLst>
            <pc:docMk/>
            <pc:sldMk cId="2256375109" sldId="270"/>
            <ac:spMk id="4" creationId="{B8319F98-BCED-4034-A0D6-A82AAFFCBF88}"/>
          </ac:spMkLst>
        </pc:spChg>
        <pc:spChg chg="add mod ord">
          <ac:chgData name="Weifeng Xu" userId="e7aed605-a3dd-4d5a-a692-a87037af107b" providerId="ADAL" clId="{AA256C9C-DD0A-4A24-AECC-DADA2E819996}" dt="2021-02-28T14:04:18.155" v="2106" actId="108"/>
          <ac:spMkLst>
            <pc:docMk/>
            <pc:sldMk cId="2256375109" sldId="270"/>
            <ac:spMk id="5" creationId="{63BD763E-E55D-48EF-9996-7328AB14EE01}"/>
          </ac:spMkLst>
        </pc:spChg>
      </pc:sldChg>
      <pc:sldChg chg="modSp new mod">
        <pc:chgData name="Weifeng Xu" userId="e7aed605-a3dd-4d5a-a692-a87037af107b" providerId="ADAL" clId="{AA256C9C-DD0A-4A24-AECC-DADA2E819996}" dt="2021-02-28T14:21:39.487" v="2435" actId="20577"/>
        <pc:sldMkLst>
          <pc:docMk/>
          <pc:sldMk cId="1000008397" sldId="271"/>
        </pc:sldMkLst>
        <pc:spChg chg="mod">
          <ac:chgData name="Weifeng Xu" userId="e7aed605-a3dd-4d5a-a692-a87037af107b" providerId="ADAL" clId="{AA256C9C-DD0A-4A24-AECC-DADA2E819996}" dt="2021-02-28T14:04:26.544" v="2108"/>
          <ac:spMkLst>
            <pc:docMk/>
            <pc:sldMk cId="1000008397" sldId="271"/>
            <ac:spMk id="2" creationId="{A3172CA2-F40B-4348-AC02-C7D389F13F20}"/>
          </ac:spMkLst>
        </pc:spChg>
        <pc:spChg chg="mod">
          <ac:chgData name="Weifeng Xu" userId="e7aed605-a3dd-4d5a-a692-a87037af107b" providerId="ADAL" clId="{AA256C9C-DD0A-4A24-AECC-DADA2E819996}" dt="2021-02-28T14:21:39.487" v="2435" actId="20577"/>
          <ac:spMkLst>
            <pc:docMk/>
            <pc:sldMk cId="1000008397" sldId="271"/>
            <ac:spMk id="3" creationId="{A52014BD-2588-463E-A18F-D7F6D955A74D}"/>
          </ac:spMkLst>
        </pc:spChg>
      </pc:sldChg>
      <pc:sldChg chg="addSp delSp modSp new mod setBg modClrScheme chgLayout modNotesTx">
        <pc:chgData name="Weifeng Xu" userId="e7aed605-a3dd-4d5a-a692-a87037af107b" providerId="ADAL" clId="{AA256C9C-DD0A-4A24-AECC-DADA2E819996}" dt="2021-02-28T14:31:55.580" v="2490" actId="20577"/>
        <pc:sldMkLst>
          <pc:docMk/>
          <pc:sldMk cId="3702491373" sldId="272"/>
        </pc:sldMkLst>
        <pc:spChg chg="del mod ord">
          <ac:chgData name="Weifeng Xu" userId="e7aed605-a3dd-4d5a-a692-a87037af107b" providerId="ADAL" clId="{AA256C9C-DD0A-4A24-AECC-DADA2E819996}" dt="2021-02-28T14:29:45.053" v="2438" actId="700"/>
          <ac:spMkLst>
            <pc:docMk/>
            <pc:sldMk cId="3702491373" sldId="272"/>
            <ac:spMk id="2" creationId="{3F9A18EB-9A4C-4B2B-AD2D-88DE3541F183}"/>
          </ac:spMkLst>
        </pc:spChg>
        <pc:spChg chg="del">
          <ac:chgData name="Weifeng Xu" userId="e7aed605-a3dd-4d5a-a692-a87037af107b" providerId="ADAL" clId="{AA256C9C-DD0A-4A24-AECC-DADA2E819996}" dt="2021-02-28T14:29:45.053" v="2438" actId="700"/>
          <ac:spMkLst>
            <pc:docMk/>
            <pc:sldMk cId="3702491373" sldId="272"/>
            <ac:spMk id="3" creationId="{49165A8D-0754-48B0-9FDC-1926325B8DF4}"/>
          </ac:spMkLst>
        </pc:spChg>
        <pc:spChg chg="add mod ord">
          <ac:chgData name="Weifeng Xu" userId="e7aed605-a3dd-4d5a-a692-a87037af107b" providerId="ADAL" clId="{AA256C9C-DD0A-4A24-AECC-DADA2E819996}" dt="2021-02-28T14:31:55.580" v="2490" actId="20577"/>
          <ac:spMkLst>
            <pc:docMk/>
            <pc:sldMk cId="3702491373" sldId="272"/>
            <ac:spMk id="4" creationId="{02118870-16C0-41E8-810A-C93B8B8D9C3C}"/>
          </ac:spMkLst>
        </pc:spChg>
        <pc:spChg chg="add del">
          <ac:chgData name="Weifeng Xu" userId="e7aed605-a3dd-4d5a-a692-a87037af107b" providerId="ADAL" clId="{AA256C9C-DD0A-4A24-AECC-DADA2E819996}" dt="2021-02-28T14:29:59.631" v="2441" actId="26606"/>
          <ac:spMkLst>
            <pc:docMk/>
            <pc:sldMk cId="3702491373" sldId="272"/>
            <ac:spMk id="71" creationId="{D12DDE76-C203-4047-9998-63900085B5E8}"/>
          </ac:spMkLst>
        </pc:spChg>
        <pc:spChg chg="add">
          <ac:chgData name="Weifeng Xu" userId="e7aed605-a3dd-4d5a-a692-a87037af107b" providerId="ADAL" clId="{AA256C9C-DD0A-4A24-AECC-DADA2E819996}" dt="2021-02-28T14:29:59.633" v="2442" actId="26606"/>
          <ac:spMkLst>
            <pc:docMk/>
            <pc:sldMk cId="3702491373" sldId="272"/>
            <ac:spMk id="4100" creationId="{D4771268-CB57-404A-9271-370EB28F6090}"/>
          </ac:spMkLst>
        </pc:spChg>
        <pc:picChg chg="add mod">
          <ac:chgData name="Weifeng Xu" userId="e7aed605-a3dd-4d5a-a692-a87037af107b" providerId="ADAL" clId="{AA256C9C-DD0A-4A24-AECC-DADA2E819996}" dt="2021-02-28T14:29:59.633" v="2442" actId="26606"/>
          <ac:picMkLst>
            <pc:docMk/>
            <pc:sldMk cId="3702491373" sldId="272"/>
            <ac:picMk id="4098" creationId="{56B453FA-7A6C-426E-B8F3-DC2908EFB4A1}"/>
          </ac:picMkLst>
        </pc:picChg>
      </pc:sldChg>
      <pc:sldChg chg="addSp delSp modSp new mod setBg modNotesTx">
        <pc:chgData name="Weifeng Xu" userId="e7aed605-a3dd-4d5a-a692-a87037af107b" providerId="ADAL" clId="{AA256C9C-DD0A-4A24-AECC-DADA2E819996}" dt="2021-03-02T22:18:23.789" v="6246" actId="1076"/>
        <pc:sldMkLst>
          <pc:docMk/>
          <pc:sldMk cId="4260313878" sldId="273"/>
        </pc:sldMkLst>
        <pc:spChg chg="mod">
          <ac:chgData name="Weifeng Xu" userId="e7aed605-a3dd-4d5a-a692-a87037af107b" providerId="ADAL" clId="{AA256C9C-DD0A-4A24-AECC-DADA2E819996}" dt="2021-02-28T14:41:01.175" v="2574" actId="313"/>
          <ac:spMkLst>
            <pc:docMk/>
            <pc:sldMk cId="4260313878" sldId="273"/>
            <ac:spMk id="2" creationId="{17E4C03B-968D-4A5A-8510-F8315DC3DE7D}"/>
          </ac:spMkLst>
        </pc:spChg>
        <pc:spChg chg="add mod">
          <ac:chgData name="Weifeng Xu" userId="e7aed605-a3dd-4d5a-a692-a87037af107b" providerId="ADAL" clId="{AA256C9C-DD0A-4A24-AECC-DADA2E819996}" dt="2021-03-02T22:17:47.605" v="6234" actId="1037"/>
          <ac:spMkLst>
            <pc:docMk/>
            <pc:sldMk cId="4260313878" sldId="273"/>
            <ac:spMk id="6" creationId="{384B9FEE-A3BA-49D0-867D-32ED6A2DD43D}"/>
          </ac:spMkLst>
        </pc:spChg>
        <pc:spChg chg="add mod">
          <ac:chgData name="Weifeng Xu" userId="e7aed605-a3dd-4d5a-a692-a87037af107b" providerId="ADAL" clId="{AA256C9C-DD0A-4A24-AECC-DADA2E819996}" dt="2021-03-02T22:18:10.701" v="6245" actId="20577"/>
          <ac:spMkLst>
            <pc:docMk/>
            <pc:sldMk cId="4260313878" sldId="273"/>
            <ac:spMk id="11" creationId="{39EDDE52-2CC5-4BB2-A19D-7398EA471233}"/>
          </ac:spMkLst>
        </pc:spChg>
        <pc:spChg chg="add del">
          <ac:chgData name="Weifeng Xu" userId="e7aed605-a3dd-4d5a-a692-a87037af107b" providerId="ADAL" clId="{AA256C9C-DD0A-4A24-AECC-DADA2E819996}" dt="2021-02-28T14:33:53.280" v="2508" actId="26606"/>
          <ac:spMkLst>
            <pc:docMk/>
            <pc:sldMk cId="4260313878" sldId="273"/>
            <ac:spMk id="71" creationId="{D4771268-CB57-404A-9271-370EB28F6090}"/>
          </ac:spMkLst>
        </pc:spChg>
        <pc:spChg chg="add">
          <ac:chgData name="Weifeng Xu" userId="e7aed605-a3dd-4d5a-a692-a87037af107b" providerId="ADAL" clId="{AA256C9C-DD0A-4A24-AECC-DADA2E819996}" dt="2021-02-28T14:33:53.283" v="2509" actId="26606"/>
          <ac:spMkLst>
            <pc:docMk/>
            <pc:sldMk cId="4260313878" sldId="273"/>
            <ac:spMk id="7172" creationId="{D12DDE76-C203-4047-9998-63900085B5E8}"/>
          </ac:spMkLst>
        </pc:spChg>
        <pc:picChg chg="add mod">
          <ac:chgData name="Weifeng Xu" userId="e7aed605-a3dd-4d5a-a692-a87037af107b" providerId="ADAL" clId="{AA256C9C-DD0A-4A24-AECC-DADA2E819996}" dt="2021-03-02T22:17:47.605" v="6234" actId="1037"/>
          <ac:picMkLst>
            <pc:docMk/>
            <pc:sldMk cId="4260313878" sldId="273"/>
            <ac:picMk id="7170" creationId="{144B4CEC-F818-4429-A94F-BEB7245199F4}"/>
          </ac:picMkLst>
        </pc:picChg>
        <pc:cxnChg chg="add mod">
          <ac:chgData name="Weifeng Xu" userId="e7aed605-a3dd-4d5a-a692-a87037af107b" providerId="ADAL" clId="{AA256C9C-DD0A-4A24-AECC-DADA2E819996}" dt="2021-03-02T22:18:23.789" v="6246" actId="1076"/>
          <ac:cxnSpMkLst>
            <pc:docMk/>
            <pc:sldMk cId="4260313878" sldId="273"/>
            <ac:cxnSpMk id="4" creationId="{65921A85-5B0D-4E80-BB84-79F70689EA98}"/>
          </ac:cxnSpMkLst>
        </pc:cxnChg>
        <pc:cxnChg chg="add mod">
          <ac:chgData name="Weifeng Xu" userId="e7aed605-a3dd-4d5a-a692-a87037af107b" providerId="ADAL" clId="{AA256C9C-DD0A-4A24-AECC-DADA2E819996}" dt="2021-03-02T22:17:53.777" v="6236" actId="1076"/>
          <ac:cxnSpMkLst>
            <pc:docMk/>
            <pc:sldMk cId="4260313878" sldId="273"/>
            <ac:cxnSpMk id="8" creationId="{B0F09DD4-1689-4BA2-9C36-C3B90D186DAF}"/>
          </ac:cxnSpMkLst>
        </pc:cxnChg>
        <pc:cxnChg chg="add mod">
          <ac:chgData name="Weifeng Xu" userId="e7aed605-a3dd-4d5a-a692-a87037af107b" providerId="ADAL" clId="{AA256C9C-DD0A-4A24-AECC-DADA2E819996}" dt="2021-03-02T22:17:51.421" v="6235" actId="1076"/>
          <ac:cxnSpMkLst>
            <pc:docMk/>
            <pc:sldMk cId="4260313878" sldId="273"/>
            <ac:cxnSpMk id="10" creationId="{50709CF3-FCBD-4339-86C7-FA270D444F97}"/>
          </ac:cxnSpMkLst>
        </pc:cxnChg>
      </pc:sldChg>
      <pc:sldChg chg="addSp delSp modSp new mod modClrScheme chgLayout">
        <pc:chgData name="Weifeng Xu" userId="e7aed605-a3dd-4d5a-a692-a87037af107b" providerId="ADAL" clId="{AA256C9C-DD0A-4A24-AECC-DADA2E819996}" dt="2021-02-28T15:06:57.285" v="2657" actId="20577"/>
        <pc:sldMkLst>
          <pc:docMk/>
          <pc:sldMk cId="3090718351" sldId="274"/>
        </pc:sldMkLst>
        <pc:spChg chg="mod ord">
          <ac:chgData name="Weifeng Xu" userId="e7aed605-a3dd-4d5a-a692-a87037af107b" providerId="ADAL" clId="{AA256C9C-DD0A-4A24-AECC-DADA2E819996}" dt="2021-02-28T15:06:57.285" v="2657" actId="20577"/>
          <ac:spMkLst>
            <pc:docMk/>
            <pc:sldMk cId="3090718351" sldId="274"/>
            <ac:spMk id="2" creationId="{64A00368-7668-4ACF-A3A5-C84A448058FA}"/>
          </ac:spMkLst>
        </pc:spChg>
        <pc:spChg chg="del">
          <ac:chgData name="Weifeng Xu" userId="e7aed605-a3dd-4d5a-a692-a87037af107b" providerId="ADAL" clId="{AA256C9C-DD0A-4A24-AECC-DADA2E819996}" dt="2021-02-28T15:04:59.238" v="2643" actId="700"/>
          <ac:spMkLst>
            <pc:docMk/>
            <pc:sldMk cId="3090718351" sldId="274"/>
            <ac:spMk id="3" creationId="{D974A145-9596-4D07-8A69-29EB41191A69}"/>
          </ac:spMkLst>
        </pc:spChg>
        <pc:picChg chg="add mod">
          <ac:chgData name="Weifeng Xu" userId="e7aed605-a3dd-4d5a-a692-a87037af107b" providerId="ADAL" clId="{AA256C9C-DD0A-4A24-AECC-DADA2E819996}" dt="2021-02-28T15:05:14.371" v="2646" actId="14100"/>
          <ac:picMkLst>
            <pc:docMk/>
            <pc:sldMk cId="3090718351" sldId="274"/>
            <ac:picMk id="8194" creationId="{23412323-7C6D-461B-A58B-FE367B6AF30B}"/>
          </ac:picMkLst>
        </pc:picChg>
      </pc:sldChg>
      <pc:sldChg chg="addSp delSp modSp new mod setBg modClrScheme chgLayout">
        <pc:chgData name="Weifeng Xu" userId="e7aed605-a3dd-4d5a-a692-a87037af107b" providerId="ADAL" clId="{AA256C9C-DD0A-4A24-AECC-DADA2E819996}" dt="2021-02-28T15:13:37.857" v="2729" actId="14100"/>
        <pc:sldMkLst>
          <pc:docMk/>
          <pc:sldMk cId="3821000861" sldId="275"/>
        </pc:sldMkLst>
        <pc:spChg chg="mod ord">
          <ac:chgData name="Weifeng Xu" userId="e7aed605-a3dd-4d5a-a692-a87037af107b" providerId="ADAL" clId="{AA256C9C-DD0A-4A24-AECC-DADA2E819996}" dt="2021-02-28T15:12:33.818" v="2711" actId="26606"/>
          <ac:spMkLst>
            <pc:docMk/>
            <pc:sldMk cId="3821000861" sldId="275"/>
            <ac:spMk id="2" creationId="{5ED7C906-1FCF-4742-B4C0-F6B1E954971C}"/>
          </ac:spMkLst>
        </pc:spChg>
        <pc:spChg chg="add mod ord">
          <ac:chgData name="Weifeng Xu" userId="e7aed605-a3dd-4d5a-a692-a87037af107b" providerId="ADAL" clId="{AA256C9C-DD0A-4A24-AECC-DADA2E819996}" dt="2021-02-28T15:12:39.460" v="2712" actId="14100"/>
          <ac:spMkLst>
            <pc:docMk/>
            <pc:sldMk cId="3821000861" sldId="275"/>
            <ac:spMk id="3" creationId="{2C5EB112-30ED-466B-954B-AF01A9DCF453}"/>
          </ac:spMkLst>
        </pc:spChg>
        <pc:spChg chg="add mod">
          <ac:chgData name="Weifeng Xu" userId="e7aed605-a3dd-4d5a-a692-a87037af107b" providerId="ADAL" clId="{AA256C9C-DD0A-4A24-AECC-DADA2E819996}" dt="2021-02-28T15:13:37.857" v="2729" actId="14100"/>
          <ac:spMkLst>
            <pc:docMk/>
            <pc:sldMk cId="3821000861" sldId="275"/>
            <ac:spMk id="8" creationId="{3A8F118B-C42C-4E77-BA1C-F57199F20D52}"/>
          </ac:spMkLst>
        </pc:spChg>
        <pc:spChg chg="add del">
          <ac:chgData name="Weifeng Xu" userId="e7aed605-a3dd-4d5a-a692-a87037af107b" providerId="ADAL" clId="{AA256C9C-DD0A-4A24-AECC-DADA2E819996}" dt="2021-02-28T15:12:33.818" v="2711" actId="26606"/>
          <ac:spMkLst>
            <pc:docMk/>
            <pc:sldMk cId="3821000861" sldId="275"/>
            <ac:spMk id="71" creationId="{5E39A796-BE83-48B1-B33F-35C4A32AAB57}"/>
          </ac:spMkLst>
        </pc:spChg>
        <pc:spChg chg="add del">
          <ac:chgData name="Weifeng Xu" userId="e7aed605-a3dd-4d5a-a692-a87037af107b" providerId="ADAL" clId="{AA256C9C-DD0A-4A24-AECC-DADA2E819996}" dt="2021-02-28T15:12:33.818" v="2711" actId="26606"/>
          <ac:spMkLst>
            <pc:docMk/>
            <pc:sldMk cId="3821000861" sldId="275"/>
            <ac:spMk id="73" creationId="{72F84B47-E267-4194-8194-831DB7B5547F}"/>
          </ac:spMkLst>
        </pc:spChg>
        <pc:picChg chg="add mod">
          <ac:chgData name="Weifeng Xu" userId="e7aed605-a3dd-4d5a-a692-a87037af107b" providerId="ADAL" clId="{AA256C9C-DD0A-4A24-AECC-DADA2E819996}" dt="2021-02-28T15:12:45.239" v="2715" actId="1076"/>
          <ac:picMkLst>
            <pc:docMk/>
            <pc:sldMk cId="3821000861" sldId="275"/>
            <ac:picMk id="9218" creationId="{D1238E46-0319-47FC-8A08-7735A277BEBC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2-28T15:20:40.196" v="2732"/>
        <pc:sldMkLst>
          <pc:docMk/>
          <pc:sldMk cId="1773513139" sldId="276"/>
        </pc:sldMkLst>
        <pc:spChg chg="del mod ord">
          <ac:chgData name="Weifeng Xu" userId="e7aed605-a3dd-4d5a-a692-a87037af107b" providerId="ADAL" clId="{AA256C9C-DD0A-4A24-AECC-DADA2E819996}" dt="2021-02-28T15:20:38.175" v="2731" actId="700"/>
          <ac:spMkLst>
            <pc:docMk/>
            <pc:sldMk cId="1773513139" sldId="276"/>
            <ac:spMk id="2" creationId="{6809F894-E9AB-4173-B472-999928AAF497}"/>
          </ac:spMkLst>
        </pc:spChg>
        <pc:spChg chg="add mod ord">
          <ac:chgData name="Weifeng Xu" userId="e7aed605-a3dd-4d5a-a692-a87037af107b" providerId="ADAL" clId="{AA256C9C-DD0A-4A24-AECC-DADA2E819996}" dt="2021-02-28T15:20:40.196" v="2732"/>
          <ac:spMkLst>
            <pc:docMk/>
            <pc:sldMk cId="1773513139" sldId="276"/>
            <ac:spMk id="3" creationId="{74506E91-B668-4CA6-8751-93E5B28A5A9D}"/>
          </ac:spMkLst>
        </pc:spChg>
        <pc:spChg chg="add mod ord">
          <ac:chgData name="Weifeng Xu" userId="e7aed605-a3dd-4d5a-a692-a87037af107b" providerId="ADAL" clId="{AA256C9C-DD0A-4A24-AECC-DADA2E819996}" dt="2021-02-28T15:20:38.175" v="2731" actId="700"/>
          <ac:spMkLst>
            <pc:docMk/>
            <pc:sldMk cId="1773513139" sldId="276"/>
            <ac:spMk id="4" creationId="{2C065094-00D3-4E3F-8F8F-4A5158DC4367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5:56:44.237" v="2943" actId="20577"/>
        <pc:sldMkLst>
          <pc:docMk/>
          <pc:sldMk cId="4164042851" sldId="277"/>
        </pc:sldMkLst>
        <pc:spChg chg="del mod ord">
          <ac:chgData name="Weifeng Xu" userId="e7aed605-a3dd-4d5a-a692-a87037af107b" providerId="ADAL" clId="{AA256C9C-DD0A-4A24-AECC-DADA2E819996}" dt="2021-02-28T15:21:18.774" v="2734" actId="700"/>
          <ac:spMkLst>
            <pc:docMk/>
            <pc:sldMk cId="4164042851" sldId="277"/>
            <ac:spMk id="2" creationId="{E1AF5128-4E96-4CA3-986D-BE06CEFBE0A6}"/>
          </ac:spMkLst>
        </pc:spChg>
        <pc:spChg chg="add mod ord">
          <ac:chgData name="Weifeng Xu" userId="e7aed605-a3dd-4d5a-a692-a87037af107b" providerId="ADAL" clId="{AA256C9C-DD0A-4A24-AECC-DADA2E819996}" dt="2021-02-28T15:21:24.879" v="2735"/>
          <ac:spMkLst>
            <pc:docMk/>
            <pc:sldMk cId="4164042851" sldId="277"/>
            <ac:spMk id="3" creationId="{7E86E65C-7ED2-4C16-B78C-618F018A4D33}"/>
          </ac:spMkLst>
        </pc:spChg>
        <pc:spChg chg="add mod ord">
          <ac:chgData name="Weifeng Xu" userId="e7aed605-a3dd-4d5a-a692-a87037af107b" providerId="ADAL" clId="{AA256C9C-DD0A-4A24-AECC-DADA2E819996}" dt="2021-02-28T15:56:44.237" v="2943" actId="20577"/>
          <ac:spMkLst>
            <pc:docMk/>
            <pc:sldMk cId="4164042851" sldId="277"/>
            <ac:spMk id="4" creationId="{D751A9C1-3F89-4DC7-9F31-3BBAFAF962DB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5:22:22.343" v="2738"/>
        <pc:sldMkLst>
          <pc:docMk/>
          <pc:sldMk cId="110160891" sldId="278"/>
        </pc:sldMkLst>
        <pc:spChg chg="del mod ord">
          <ac:chgData name="Weifeng Xu" userId="e7aed605-a3dd-4d5a-a692-a87037af107b" providerId="ADAL" clId="{AA256C9C-DD0A-4A24-AECC-DADA2E819996}" dt="2021-02-28T15:22:19.931" v="2737" actId="700"/>
          <ac:spMkLst>
            <pc:docMk/>
            <pc:sldMk cId="110160891" sldId="278"/>
            <ac:spMk id="2" creationId="{7F0D570D-FD04-4DCD-85C1-7CED2C508651}"/>
          </ac:spMkLst>
        </pc:spChg>
        <pc:spChg chg="del mod ord">
          <ac:chgData name="Weifeng Xu" userId="e7aed605-a3dd-4d5a-a692-a87037af107b" providerId="ADAL" clId="{AA256C9C-DD0A-4A24-AECC-DADA2E819996}" dt="2021-02-28T15:22:19.931" v="2737" actId="700"/>
          <ac:spMkLst>
            <pc:docMk/>
            <pc:sldMk cId="110160891" sldId="278"/>
            <ac:spMk id="3" creationId="{7D97A70C-945F-4A31-975D-7C2279B55CD5}"/>
          </ac:spMkLst>
        </pc:spChg>
        <pc:spChg chg="add mod ord">
          <ac:chgData name="Weifeng Xu" userId="e7aed605-a3dd-4d5a-a692-a87037af107b" providerId="ADAL" clId="{AA256C9C-DD0A-4A24-AECC-DADA2E819996}" dt="2021-02-28T15:22:22.343" v="2738"/>
          <ac:spMkLst>
            <pc:docMk/>
            <pc:sldMk cId="110160891" sldId="278"/>
            <ac:spMk id="4" creationId="{93204221-05EE-48DE-B5FA-D8FCB1CE9497}"/>
          </ac:spMkLst>
        </pc:spChg>
        <pc:spChg chg="add mod ord">
          <ac:chgData name="Weifeng Xu" userId="e7aed605-a3dd-4d5a-a692-a87037af107b" providerId="ADAL" clId="{AA256C9C-DD0A-4A24-AECC-DADA2E819996}" dt="2021-02-28T15:22:19.931" v="2737" actId="700"/>
          <ac:spMkLst>
            <pc:docMk/>
            <pc:sldMk cId="110160891" sldId="278"/>
            <ac:spMk id="5" creationId="{2C12CF9A-FC5D-443F-8474-95C80CCE6F50}"/>
          </ac:spMkLst>
        </pc:spChg>
      </pc:sldChg>
      <pc:sldChg chg="addSp delSp modSp new mod setBg modClrScheme chgLayout modNotesTx">
        <pc:chgData name="Weifeng Xu" userId="e7aed605-a3dd-4d5a-a692-a87037af107b" providerId="ADAL" clId="{AA256C9C-DD0A-4A24-AECC-DADA2E819996}" dt="2021-03-02T22:11:27.734" v="6170" actId="6549"/>
        <pc:sldMkLst>
          <pc:docMk/>
          <pc:sldMk cId="2351248153" sldId="279"/>
        </pc:sldMkLst>
        <pc:spChg chg="del mod ord">
          <ac:chgData name="Weifeng Xu" userId="e7aed605-a3dd-4d5a-a692-a87037af107b" providerId="ADAL" clId="{AA256C9C-DD0A-4A24-AECC-DADA2E819996}" dt="2021-02-28T15:23:09.075" v="2740" actId="700"/>
          <ac:spMkLst>
            <pc:docMk/>
            <pc:sldMk cId="2351248153" sldId="279"/>
            <ac:spMk id="2" creationId="{EF9B2B6F-C31C-48A4-84E4-6964723CCB0A}"/>
          </ac:spMkLst>
        </pc:spChg>
        <pc:spChg chg="del mod ord">
          <ac:chgData name="Weifeng Xu" userId="e7aed605-a3dd-4d5a-a692-a87037af107b" providerId="ADAL" clId="{AA256C9C-DD0A-4A24-AECC-DADA2E819996}" dt="2021-02-28T15:23:09.075" v="2740" actId="700"/>
          <ac:spMkLst>
            <pc:docMk/>
            <pc:sldMk cId="2351248153" sldId="279"/>
            <ac:spMk id="3" creationId="{71A095B0-F54C-457D-8CFD-568F88BE717B}"/>
          </ac:spMkLst>
        </pc:spChg>
        <pc:spChg chg="add mod ord">
          <ac:chgData name="Weifeng Xu" userId="e7aed605-a3dd-4d5a-a692-a87037af107b" providerId="ADAL" clId="{AA256C9C-DD0A-4A24-AECC-DADA2E819996}" dt="2021-02-28T20:17:49.873" v="3563" actId="26606"/>
          <ac:spMkLst>
            <pc:docMk/>
            <pc:sldMk cId="2351248153" sldId="279"/>
            <ac:spMk id="4" creationId="{9FAF4D0A-1719-42EF-91F0-77067FF13552}"/>
          </ac:spMkLst>
        </pc:spChg>
        <pc:spChg chg="add mod ord">
          <ac:chgData name="Weifeng Xu" userId="e7aed605-a3dd-4d5a-a692-a87037af107b" providerId="ADAL" clId="{AA256C9C-DD0A-4A24-AECC-DADA2E819996}" dt="2021-03-02T22:11:27.734" v="6170" actId="6549"/>
          <ac:spMkLst>
            <pc:docMk/>
            <pc:sldMk cId="2351248153" sldId="279"/>
            <ac:spMk id="5" creationId="{F87B1FB8-0908-4171-A519-16EF28AF26AA}"/>
          </ac:spMkLst>
        </pc:spChg>
        <pc:spChg chg="add del">
          <ac:chgData name="Weifeng Xu" userId="e7aed605-a3dd-4d5a-a692-a87037af107b" providerId="ADAL" clId="{AA256C9C-DD0A-4A24-AECC-DADA2E819996}" dt="2021-02-28T20:17:49.873" v="3563" actId="26606"/>
          <ac:spMkLst>
            <pc:docMk/>
            <pc:sldMk cId="2351248153" sldId="279"/>
            <ac:spMk id="11" creationId="{81AEB8A9-B768-4E30-BA55-D919E6687343}"/>
          </ac:spMkLst>
        </pc:spChg>
        <pc:graphicFrameChg chg="add mod modGraphic">
          <ac:chgData name="Weifeng Xu" userId="e7aed605-a3dd-4d5a-a692-a87037af107b" providerId="ADAL" clId="{AA256C9C-DD0A-4A24-AECC-DADA2E819996}" dt="2021-02-28T20:24:09.180" v="3637" actId="1076"/>
          <ac:graphicFrameMkLst>
            <pc:docMk/>
            <pc:sldMk cId="2351248153" sldId="279"/>
            <ac:graphicFrameMk id="7" creationId="{A35375DA-AC4D-46B8-A2F7-F1B8570D4127}"/>
          </ac:graphicFrameMkLst>
        </pc:graphicFrameChg>
        <pc:picChg chg="add del mod">
          <ac:chgData name="Weifeng Xu" userId="e7aed605-a3dd-4d5a-a692-a87037af107b" providerId="ADAL" clId="{AA256C9C-DD0A-4A24-AECC-DADA2E819996}" dt="2021-02-28T20:19:59.385" v="3566" actId="478"/>
          <ac:picMkLst>
            <pc:docMk/>
            <pc:sldMk cId="2351248153" sldId="279"/>
            <ac:picMk id="6" creationId="{3E111AFA-63C0-42D8-A6AE-59592558F465}"/>
          </ac:picMkLst>
        </pc:picChg>
      </pc:sldChg>
      <pc:sldChg chg="modSp new mod">
        <pc:chgData name="Weifeng Xu" userId="e7aed605-a3dd-4d5a-a692-a87037af107b" providerId="ADAL" clId="{AA256C9C-DD0A-4A24-AECC-DADA2E819996}" dt="2021-02-28T20:10:50.835" v="3559" actId="108"/>
        <pc:sldMkLst>
          <pc:docMk/>
          <pc:sldMk cId="3156258806" sldId="280"/>
        </pc:sldMkLst>
        <pc:spChg chg="mod">
          <ac:chgData name="Weifeng Xu" userId="e7aed605-a3dd-4d5a-a692-a87037af107b" providerId="ADAL" clId="{AA256C9C-DD0A-4A24-AECC-DADA2E819996}" dt="2021-02-28T16:14:32.298" v="3022" actId="20577"/>
          <ac:spMkLst>
            <pc:docMk/>
            <pc:sldMk cId="3156258806" sldId="280"/>
            <ac:spMk id="2" creationId="{222710F8-F1FB-4957-BDFB-7B2201634297}"/>
          </ac:spMkLst>
        </pc:spChg>
        <pc:spChg chg="mod">
          <ac:chgData name="Weifeng Xu" userId="e7aed605-a3dd-4d5a-a692-a87037af107b" providerId="ADAL" clId="{AA256C9C-DD0A-4A24-AECC-DADA2E819996}" dt="2021-02-28T20:10:50.835" v="3559" actId="108"/>
          <ac:spMkLst>
            <pc:docMk/>
            <pc:sldMk cId="3156258806" sldId="280"/>
            <ac:spMk id="3" creationId="{A04D11FA-C1EE-4577-BC52-CD42CBD00CC6}"/>
          </ac:spMkLst>
        </pc:spChg>
      </pc:sldChg>
      <pc:sldChg chg="modSp add mod modNotesTx">
        <pc:chgData name="Weifeng Xu" userId="e7aed605-a3dd-4d5a-a692-a87037af107b" providerId="ADAL" clId="{AA256C9C-DD0A-4A24-AECC-DADA2E819996}" dt="2021-03-02T21:19:08.375" v="6004" actId="6549"/>
        <pc:sldMkLst>
          <pc:docMk/>
          <pc:sldMk cId="3873850888" sldId="281"/>
        </pc:sldMkLst>
        <pc:spChg chg="mod">
          <ac:chgData name="Weifeng Xu" userId="e7aed605-a3dd-4d5a-a692-a87037af107b" providerId="ADAL" clId="{AA256C9C-DD0A-4A24-AECC-DADA2E819996}" dt="2021-03-02T21:19:08.375" v="6004" actId="6549"/>
          <ac:spMkLst>
            <pc:docMk/>
            <pc:sldMk cId="3873850888" sldId="281"/>
            <ac:spMk id="3" creationId="{A04D11FA-C1EE-4577-BC52-CD42CBD00CC6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9:36:40.354" v="3477" actId="20577"/>
        <pc:sldMkLst>
          <pc:docMk/>
          <pc:sldMk cId="4291129217" sldId="282"/>
        </pc:sldMkLst>
        <pc:spChg chg="del mod ord">
          <ac:chgData name="Weifeng Xu" userId="e7aed605-a3dd-4d5a-a692-a87037af107b" providerId="ADAL" clId="{AA256C9C-DD0A-4A24-AECC-DADA2E819996}" dt="2021-02-28T19:36:24.998" v="3474" actId="700"/>
          <ac:spMkLst>
            <pc:docMk/>
            <pc:sldMk cId="4291129217" sldId="282"/>
            <ac:spMk id="2" creationId="{ECAE7BFF-3CBE-4595-855C-F25E430249EB}"/>
          </ac:spMkLst>
        </pc:spChg>
        <pc:spChg chg="del mod ord">
          <ac:chgData name="Weifeng Xu" userId="e7aed605-a3dd-4d5a-a692-a87037af107b" providerId="ADAL" clId="{AA256C9C-DD0A-4A24-AECC-DADA2E819996}" dt="2021-02-28T19:36:24.998" v="3474" actId="700"/>
          <ac:spMkLst>
            <pc:docMk/>
            <pc:sldMk cId="4291129217" sldId="282"/>
            <ac:spMk id="3" creationId="{6CFC2E43-3C81-4F13-B06B-ADF89C883272}"/>
          </ac:spMkLst>
        </pc:spChg>
        <pc:spChg chg="add mod ord">
          <ac:chgData name="Weifeng Xu" userId="e7aed605-a3dd-4d5a-a692-a87037af107b" providerId="ADAL" clId="{AA256C9C-DD0A-4A24-AECC-DADA2E819996}" dt="2021-02-28T19:36:40.354" v="3477" actId="20577"/>
          <ac:spMkLst>
            <pc:docMk/>
            <pc:sldMk cId="4291129217" sldId="282"/>
            <ac:spMk id="4" creationId="{AD5F0EB0-5897-489E-9EFB-3ED37E77F4C0}"/>
          </ac:spMkLst>
        </pc:spChg>
        <pc:spChg chg="add mod ord">
          <ac:chgData name="Weifeng Xu" userId="e7aed605-a3dd-4d5a-a692-a87037af107b" providerId="ADAL" clId="{AA256C9C-DD0A-4A24-AECC-DADA2E819996}" dt="2021-02-28T19:36:24.998" v="3474" actId="700"/>
          <ac:spMkLst>
            <pc:docMk/>
            <pc:sldMk cId="4291129217" sldId="282"/>
            <ac:spMk id="5" creationId="{2EBFC07E-0BA6-4DF2-9F69-34ECE4AE893F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3-02T00:21:41.524" v="5407" actId="20577"/>
        <pc:sldMkLst>
          <pc:docMk/>
          <pc:sldMk cId="1345239187" sldId="283"/>
        </pc:sldMkLst>
        <pc:spChg chg="del">
          <ac:chgData name="Weifeng Xu" userId="e7aed605-a3dd-4d5a-a692-a87037af107b" providerId="ADAL" clId="{AA256C9C-DD0A-4A24-AECC-DADA2E819996}" dt="2021-02-28T19:58:05.808" v="3544" actId="700"/>
          <ac:spMkLst>
            <pc:docMk/>
            <pc:sldMk cId="1345239187" sldId="283"/>
            <ac:spMk id="2" creationId="{6D02ECCA-9255-4D3C-BE5E-4E48AEF794D2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6" creationId="{CC7C9779-3CD4-4CE3-B920-1336E01BA4EB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10" creationId="{83BF6B1E-3544-48D7-A8EE-D7E9113290F9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14" creationId="{0E2809B8-75F0-4D82-B080-EA1FEC4FC8E5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18" creationId="{51B92682-C658-48B2-B3A3-00E58D5AC8F1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22" creationId="{44EED142-3506-4FE7-A433-8EABCD439633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26" creationId="{E3E3A575-D5F8-4B52-B616-73E9BF2F48CB}"/>
          </ac:spMkLst>
        </pc:spChg>
        <pc:spChg chg="add del mod ord">
          <ac:chgData name="Weifeng Xu" userId="e7aed605-a3dd-4d5a-a692-a87037af107b" providerId="ADAL" clId="{AA256C9C-DD0A-4A24-AECC-DADA2E819996}" dt="2021-02-28T22:10:28.802" v="4027" actId="700"/>
          <ac:spMkLst>
            <pc:docMk/>
            <pc:sldMk cId="1345239187" sldId="283"/>
            <ac:spMk id="39" creationId="{443D779A-0DC0-4A32-BE6C-07DFF1105C1B}"/>
          </ac:spMkLst>
        </pc:spChg>
        <pc:spChg chg="add del mod ord">
          <ac:chgData name="Weifeng Xu" userId="e7aed605-a3dd-4d5a-a692-a87037af107b" providerId="ADAL" clId="{AA256C9C-DD0A-4A24-AECC-DADA2E819996}" dt="2021-03-02T00:19:18.987" v="5335" actId="700"/>
          <ac:spMkLst>
            <pc:docMk/>
            <pc:sldMk cId="1345239187" sldId="283"/>
            <ac:spMk id="40" creationId="{BD3C372E-9971-49EC-956A-3C9FC616C835}"/>
          </ac:spMkLst>
        </pc:spChg>
        <pc:spChg chg="add mod">
          <ac:chgData name="Weifeng Xu" userId="e7aed605-a3dd-4d5a-a692-a87037af107b" providerId="ADAL" clId="{AA256C9C-DD0A-4A24-AECC-DADA2E819996}" dt="2021-03-02T00:21:41.524" v="5407" actId="20577"/>
          <ac:spMkLst>
            <pc:docMk/>
            <pc:sldMk cId="1345239187" sldId="283"/>
            <ac:spMk id="41" creationId="{F5DA4A75-EF26-4925-A540-41B20F8FD4B3}"/>
          </ac:spMkLst>
        </pc:spChg>
        <pc:picChg chg="add mod">
          <ac:chgData name="Weifeng Xu" userId="e7aed605-a3dd-4d5a-a692-a87037af107b" providerId="ADAL" clId="{AA256C9C-DD0A-4A24-AECC-DADA2E819996}" dt="2021-03-02T00:19:32.552" v="5370" actId="1035"/>
          <ac:picMkLst>
            <pc:docMk/>
            <pc:sldMk cId="1345239187" sldId="283"/>
            <ac:picMk id="4" creationId="{73C0264B-780F-4E3C-9B24-AD7DB76903C7}"/>
          </ac:picMkLst>
        </pc:pic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8" creationId="{A8D116A5-9BF6-413C-9131-9054C25888D9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12" creationId="{C8E7EF29-4866-4602-9E38-682627D2C606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16" creationId="{367B4A27-BF35-4FBD-89A6-BD3E481EEE69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20" creationId="{655D91CA-2AFC-4CBE-8B88-4C138EB96DA8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25" creationId="{92EAC7BC-6C08-414C-912E-3D5F49259A05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28" creationId="{6550B5E7-09A1-467A-838D-54C8A7A71DCC}"/>
          </ac:cxnSpMkLst>
        </pc:cxnChg>
      </pc:sldChg>
      <pc:sldChg chg="addSp delSp modSp new mod ord modClrScheme chgLayout modNotesTx">
        <pc:chgData name="Weifeng Xu" userId="e7aed605-a3dd-4d5a-a692-a87037af107b" providerId="ADAL" clId="{AA256C9C-DD0A-4A24-AECC-DADA2E819996}" dt="2021-03-03T01:20:43.061" v="6949" actId="207"/>
        <pc:sldMkLst>
          <pc:docMk/>
          <pc:sldMk cId="988206790" sldId="284"/>
        </pc:sldMkLst>
        <pc:spChg chg="mod ord">
          <ac:chgData name="Weifeng Xu" userId="e7aed605-a3dd-4d5a-a692-a87037af107b" providerId="ADAL" clId="{AA256C9C-DD0A-4A24-AECC-DADA2E819996}" dt="2021-03-03T00:38:41.001" v="6620" actId="6549"/>
          <ac:spMkLst>
            <pc:docMk/>
            <pc:sldMk cId="988206790" sldId="284"/>
            <ac:spMk id="2" creationId="{E488F4A4-1CE3-47D6-A954-6C249D402CC3}"/>
          </ac:spMkLst>
        </pc:spChg>
        <pc:spChg chg="add del mod ord">
          <ac:chgData name="Weifeng Xu" userId="e7aed605-a3dd-4d5a-a692-a87037af107b" providerId="ADAL" clId="{AA256C9C-DD0A-4A24-AECC-DADA2E819996}" dt="2021-02-28T22:15:09.797" v="4124" actId="700"/>
          <ac:spMkLst>
            <pc:docMk/>
            <pc:sldMk cId="988206790" sldId="284"/>
            <ac:spMk id="5" creationId="{AB418241-B040-4491-AF07-FE0FEA00A9A4}"/>
          </ac:spMkLst>
        </pc:spChg>
        <pc:spChg chg="add mod">
          <ac:chgData name="Weifeng Xu" userId="e7aed605-a3dd-4d5a-a692-a87037af107b" providerId="ADAL" clId="{AA256C9C-DD0A-4A24-AECC-DADA2E819996}" dt="2021-02-28T22:15:54.254" v="4136" actId="1076"/>
          <ac:spMkLst>
            <pc:docMk/>
            <pc:sldMk cId="988206790" sldId="284"/>
            <ac:spMk id="7" creationId="{61AE95FE-3427-4F32-BF78-7341AEBA39B2}"/>
          </ac:spMkLst>
        </pc:spChg>
        <pc:spChg chg="add mod">
          <ac:chgData name="Weifeng Xu" userId="e7aed605-a3dd-4d5a-a692-a87037af107b" providerId="ADAL" clId="{AA256C9C-DD0A-4A24-AECC-DADA2E819996}" dt="2021-03-03T01:20:43.061" v="6949" actId="207"/>
          <ac:spMkLst>
            <pc:docMk/>
            <pc:sldMk cId="988206790" sldId="284"/>
            <ac:spMk id="9" creationId="{2443979E-828B-44B0-BCFF-85FB351A1506}"/>
          </ac:spMkLst>
        </pc:spChg>
        <pc:spChg chg="add mod">
          <ac:chgData name="Weifeng Xu" userId="e7aed605-a3dd-4d5a-a692-a87037af107b" providerId="ADAL" clId="{AA256C9C-DD0A-4A24-AECC-DADA2E819996}" dt="2021-02-28T22:21:15.036" v="4179" actId="108"/>
          <ac:spMkLst>
            <pc:docMk/>
            <pc:sldMk cId="988206790" sldId="284"/>
            <ac:spMk id="13" creationId="{94F595B8-4AB1-44F1-BA5E-EC04FABB8BFD}"/>
          </ac:spMkLst>
        </pc:spChg>
        <pc:spChg chg="add del">
          <ac:chgData name="Weifeng Xu" userId="e7aed605-a3dd-4d5a-a692-a87037af107b" providerId="ADAL" clId="{AA256C9C-DD0A-4A24-AECC-DADA2E819996}" dt="2021-02-28T22:27:48.472" v="4183" actId="22"/>
          <ac:spMkLst>
            <pc:docMk/>
            <pc:sldMk cId="988206790" sldId="284"/>
            <ac:spMk id="17" creationId="{583DB247-AD79-4B0D-A130-B2C78DF46841}"/>
          </ac:spMkLst>
        </pc:spChg>
        <pc:spChg chg="add mod">
          <ac:chgData name="Weifeng Xu" userId="e7aed605-a3dd-4d5a-a692-a87037af107b" providerId="ADAL" clId="{AA256C9C-DD0A-4A24-AECC-DADA2E819996}" dt="2021-03-01T01:28:26.131" v="4683" actId="1076"/>
          <ac:spMkLst>
            <pc:docMk/>
            <pc:sldMk cId="988206790" sldId="284"/>
            <ac:spMk id="18" creationId="{AC3AFB7D-107D-4BCF-9FCF-FDBA1DBC8A2D}"/>
          </ac:spMkLst>
        </pc:spChg>
        <pc:spChg chg="add mod">
          <ac:chgData name="Weifeng Xu" userId="e7aed605-a3dd-4d5a-a692-a87037af107b" providerId="ADAL" clId="{AA256C9C-DD0A-4A24-AECC-DADA2E819996}" dt="2021-03-01T01:28:40.996" v="4685" actId="6549"/>
          <ac:spMkLst>
            <pc:docMk/>
            <pc:sldMk cId="988206790" sldId="284"/>
            <ac:spMk id="23" creationId="{56430732-425F-47B3-AA93-BF3F81A15EF6}"/>
          </ac:spMkLst>
        </pc:spChg>
        <pc:spChg chg="add mod">
          <ac:chgData name="Weifeng Xu" userId="e7aed605-a3dd-4d5a-a692-a87037af107b" providerId="ADAL" clId="{AA256C9C-DD0A-4A24-AECC-DADA2E819996}" dt="2021-03-01T01:28:31.393" v="4684" actId="1076"/>
          <ac:spMkLst>
            <pc:docMk/>
            <pc:sldMk cId="988206790" sldId="284"/>
            <ac:spMk id="29" creationId="{DAF7499F-569B-4BE2-A9D4-93E48E95E6C9}"/>
          </ac:spMkLst>
        </pc:spChg>
        <pc:picChg chg="add mod">
          <ac:chgData name="Weifeng Xu" userId="e7aed605-a3dd-4d5a-a692-a87037af107b" providerId="ADAL" clId="{AA256C9C-DD0A-4A24-AECC-DADA2E819996}" dt="2021-02-28T22:15:48.134" v="4133" actId="14100"/>
          <ac:picMkLst>
            <pc:docMk/>
            <pc:sldMk cId="988206790" sldId="284"/>
            <ac:picMk id="4" creationId="{3C04B625-C3BA-40BB-BE4B-21716C7D6806}"/>
          </ac:picMkLst>
        </pc:picChg>
        <pc:cxnChg chg="add mod">
          <ac:chgData name="Weifeng Xu" userId="e7aed605-a3dd-4d5a-a692-a87037af107b" providerId="ADAL" clId="{AA256C9C-DD0A-4A24-AECC-DADA2E819996}" dt="2021-02-28T22:17:48.776" v="4153" actId="14100"/>
          <ac:cxnSpMkLst>
            <pc:docMk/>
            <pc:sldMk cId="988206790" sldId="284"/>
            <ac:cxnSpMk id="11" creationId="{C6665F4C-874D-478B-96BB-797DAC14FB0E}"/>
          </ac:cxnSpMkLst>
        </pc:cxnChg>
        <pc:cxnChg chg="add mod">
          <ac:chgData name="Weifeng Xu" userId="e7aed605-a3dd-4d5a-a692-a87037af107b" providerId="ADAL" clId="{AA256C9C-DD0A-4A24-AECC-DADA2E819996}" dt="2021-02-28T22:21:25.091" v="4181" actId="13822"/>
          <ac:cxnSpMkLst>
            <pc:docMk/>
            <pc:sldMk cId="988206790" sldId="284"/>
            <ac:cxnSpMk id="15" creationId="{0BBAD0DC-E430-43BF-91E4-CEEA989E1520}"/>
          </ac:cxnSpMkLst>
        </pc:cxnChg>
        <pc:cxnChg chg="add mod">
          <ac:chgData name="Weifeng Xu" userId="e7aed605-a3dd-4d5a-a692-a87037af107b" providerId="ADAL" clId="{AA256C9C-DD0A-4A24-AECC-DADA2E819996}" dt="2021-03-01T01:28:26.131" v="4683" actId="1076"/>
          <ac:cxnSpMkLst>
            <pc:docMk/>
            <pc:sldMk cId="988206790" sldId="284"/>
            <ac:cxnSpMk id="20" creationId="{D3A1BD29-585D-4448-9AE2-4B7BA889E592}"/>
          </ac:cxnSpMkLst>
        </pc:cxnChg>
        <pc:cxnChg chg="add mod">
          <ac:chgData name="Weifeng Xu" userId="e7aed605-a3dd-4d5a-a692-a87037af107b" providerId="ADAL" clId="{AA256C9C-DD0A-4A24-AECC-DADA2E819996}" dt="2021-03-01T01:28:26.131" v="4683" actId="1076"/>
          <ac:cxnSpMkLst>
            <pc:docMk/>
            <pc:sldMk cId="988206790" sldId="284"/>
            <ac:cxnSpMk id="22" creationId="{F0F233C0-E3F1-49F3-AF8D-ABBF57ED71E2}"/>
          </ac:cxnSpMkLst>
        </pc:cxnChg>
        <pc:cxnChg chg="add mod">
          <ac:chgData name="Weifeng Xu" userId="e7aed605-a3dd-4d5a-a692-a87037af107b" providerId="ADAL" clId="{AA256C9C-DD0A-4A24-AECC-DADA2E819996}" dt="2021-02-28T22:33:59.628" v="4221" actId="14100"/>
          <ac:cxnSpMkLst>
            <pc:docMk/>
            <pc:sldMk cId="988206790" sldId="284"/>
            <ac:cxnSpMk id="24" creationId="{9549D182-8A7F-45FD-A7DB-CFF038D15631}"/>
          </ac:cxnSpMkLst>
        </pc:cxnChg>
        <pc:cxnChg chg="add mod">
          <ac:chgData name="Weifeng Xu" userId="e7aed605-a3dd-4d5a-a692-a87037af107b" providerId="ADAL" clId="{AA256C9C-DD0A-4A24-AECC-DADA2E819996}" dt="2021-02-28T22:49:46.723" v="4305" actId="13822"/>
          <ac:cxnSpMkLst>
            <pc:docMk/>
            <pc:sldMk cId="988206790" sldId="284"/>
            <ac:cxnSpMk id="31" creationId="{50D67523-B897-46B4-8086-03BCDFCBC965}"/>
          </ac:cxnSpMkLst>
        </pc:cxnChg>
      </pc:sldChg>
      <pc:sldChg chg="addSp delSp modSp new mod setBg">
        <pc:chgData name="Weifeng Xu" userId="e7aed605-a3dd-4d5a-a692-a87037af107b" providerId="ADAL" clId="{AA256C9C-DD0A-4A24-AECC-DADA2E819996}" dt="2021-03-03T01:20:47.873" v="6950" actId="207"/>
        <pc:sldMkLst>
          <pc:docMk/>
          <pc:sldMk cId="848153081" sldId="285"/>
        </pc:sldMkLst>
        <pc:spChg chg="mod">
          <ac:chgData name="Weifeng Xu" userId="e7aed605-a3dd-4d5a-a692-a87037af107b" providerId="ADAL" clId="{AA256C9C-DD0A-4A24-AECC-DADA2E819996}" dt="2021-03-03T01:18:19.855" v="6873" actId="20577"/>
          <ac:spMkLst>
            <pc:docMk/>
            <pc:sldMk cId="848153081" sldId="285"/>
            <ac:spMk id="2" creationId="{DF252B50-8296-4E34-9531-D3DDE2820F4B}"/>
          </ac:spMkLst>
        </pc:spChg>
        <pc:spChg chg="add mod">
          <ac:chgData name="Weifeng Xu" userId="e7aed605-a3dd-4d5a-a692-a87037af107b" providerId="ADAL" clId="{AA256C9C-DD0A-4A24-AECC-DADA2E819996}" dt="2021-03-03T01:20:47.873" v="6950" actId="207"/>
          <ac:spMkLst>
            <pc:docMk/>
            <pc:sldMk cId="848153081" sldId="285"/>
            <ac:spMk id="6" creationId="{8994CAEB-0C67-4DC2-868A-0EC8EA0E009F}"/>
          </ac:spMkLst>
        </pc:spChg>
        <pc:spChg chg="add del">
          <ac:chgData name="Weifeng Xu" userId="e7aed605-a3dd-4d5a-a692-a87037af107b" providerId="ADAL" clId="{AA256C9C-DD0A-4A24-AECC-DADA2E819996}" dt="2021-02-28T23:19:12.995" v="4319" actId="26606"/>
          <ac:spMkLst>
            <pc:docMk/>
            <pc:sldMk cId="848153081" sldId="285"/>
            <ac:spMk id="9" creationId="{D12DDE76-C203-4047-9998-63900085B5E8}"/>
          </ac:spMkLst>
        </pc:spChg>
        <pc:spChg chg="add del">
          <ac:chgData name="Weifeng Xu" userId="e7aed605-a3dd-4d5a-a692-a87037af107b" providerId="ADAL" clId="{AA256C9C-DD0A-4A24-AECC-DADA2E819996}" dt="2021-02-28T23:19:14.721" v="4321" actId="26606"/>
          <ac:spMkLst>
            <pc:docMk/>
            <pc:sldMk cId="848153081" sldId="285"/>
            <ac:spMk id="12" creationId="{ACBE1851-2230-47A9-B000-CE9046EA61B9}"/>
          </ac:spMkLst>
        </pc:spChg>
        <pc:spChg chg="add">
          <ac:chgData name="Weifeng Xu" userId="e7aed605-a3dd-4d5a-a692-a87037af107b" providerId="ADAL" clId="{AA256C9C-DD0A-4A24-AECC-DADA2E819996}" dt="2021-02-28T23:19:14.724" v="4322" actId="26606"/>
          <ac:spMkLst>
            <pc:docMk/>
            <pc:sldMk cId="848153081" sldId="285"/>
            <ac:spMk id="14" creationId="{D12DDE76-C203-4047-9998-63900085B5E8}"/>
          </ac:spMkLst>
        </pc:spChg>
        <pc:picChg chg="add mod">
          <ac:chgData name="Weifeng Xu" userId="e7aed605-a3dd-4d5a-a692-a87037af107b" providerId="ADAL" clId="{AA256C9C-DD0A-4A24-AECC-DADA2E819996}" dt="2021-02-28T23:19:14.724" v="4322" actId="26606"/>
          <ac:picMkLst>
            <pc:docMk/>
            <pc:sldMk cId="848153081" sldId="285"/>
            <ac:picMk id="4" creationId="{F501DE4E-88CF-46B5-A6DB-FA90F88E3A7D}"/>
          </ac:picMkLst>
        </pc:picChg>
        <pc:cxnChg chg="add del">
          <ac:chgData name="Weifeng Xu" userId="e7aed605-a3dd-4d5a-a692-a87037af107b" providerId="ADAL" clId="{AA256C9C-DD0A-4A24-AECC-DADA2E819996}" dt="2021-02-28T23:19:14.721" v="4321" actId="26606"/>
          <ac:cxnSpMkLst>
            <pc:docMk/>
            <pc:sldMk cId="848153081" sldId="285"/>
            <ac:cxnSpMk id="11" creationId="{23B93832-6514-44F4-849B-5EE2C8A2337D}"/>
          </ac:cxnSpMkLst>
        </pc:cxnChg>
      </pc:sldChg>
      <pc:sldChg chg="addSp modSp new mod modClrScheme chgLayout modNotesTx">
        <pc:chgData name="Weifeng Xu" userId="e7aed605-a3dd-4d5a-a692-a87037af107b" providerId="ADAL" clId="{AA256C9C-DD0A-4A24-AECC-DADA2E819996}" dt="2021-03-03T01:06:48.381" v="6773" actId="27636"/>
        <pc:sldMkLst>
          <pc:docMk/>
          <pc:sldMk cId="319929686" sldId="286"/>
        </pc:sldMkLst>
        <pc:spChg chg="mod ord">
          <ac:chgData name="Weifeng Xu" userId="e7aed605-a3dd-4d5a-a692-a87037af107b" providerId="ADAL" clId="{AA256C9C-DD0A-4A24-AECC-DADA2E819996}" dt="2021-02-28T23:31:50.586" v="4325" actId="700"/>
          <ac:spMkLst>
            <pc:docMk/>
            <pc:sldMk cId="319929686" sldId="286"/>
            <ac:spMk id="2" creationId="{71FC046B-894E-4077-979E-159EE0A9FE7C}"/>
          </ac:spMkLst>
        </pc:spChg>
        <pc:spChg chg="add mod ord">
          <ac:chgData name="Weifeng Xu" userId="e7aed605-a3dd-4d5a-a692-a87037af107b" providerId="ADAL" clId="{AA256C9C-DD0A-4A24-AECC-DADA2E819996}" dt="2021-03-03T01:06:48.381" v="6773" actId="27636"/>
          <ac:spMkLst>
            <pc:docMk/>
            <pc:sldMk cId="319929686" sldId="286"/>
            <ac:spMk id="3" creationId="{745C6610-12AA-47FC-875A-E31345E9B563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3-01T02:11:54.831" v="4792" actId="313"/>
        <pc:sldMkLst>
          <pc:docMk/>
          <pc:sldMk cId="2783025053" sldId="287"/>
        </pc:sldMkLst>
        <pc:spChg chg="del mod ord">
          <ac:chgData name="Weifeng Xu" userId="e7aed605-a3dd-4d5a-a692-a87037af107b" providerId="ADAL" clId="{AA256C9C-DD0A-4A24-AECC-DADA2E819996}" dt="2021-03-01T02:11:33.669" v="4753" actId="700"/>
          <ac:spMkLst>
            <pc:docMk/>
            <pc:sldMk cId="2783025053" sldId="287"/>
            <ac:spMk id="2" creationId="{A60D1BB8-43E1-4B4C-9BC8-9CF4ADE6640C}"/>
          </ac:spMkLst>
        </pc:spChg>
        <pc:spChg chg="del mod ord">
          <ac:chgData name="Weifeng Xu" userId="e7aed605-a3dd-4d5a-a692-a87037af107b" providerId="ADAL" clId="{AA256C9C-DD0A-4A24-AECC-DADA2E819996}" dt="2021-03-01T02:11:33.669" v="4753" actId="700"/>
          <ac:spMkLst>
            <pc:docMk/>
            <pc:sldMk cId="2783025053" sldId="287"/>
            <ac:spMk id="3" creationId="{E3A87B32-B656-44AC-8BDB-1D6A480B11B1}"/>
          </ac:spMkLst>
        </pc:spChg>
        <pc:spChg chg="add mod ord">
          <ac:chgData name="Weifeng Xu" userId="e7aed605-a3dd-4d5a-a692-a87037af107b" providerId="ADAL" clId="{AA256C9C-DD0A-4A24-AECC-DADA2E819996}" dt="2021-03-01T02:11:54.831" v="4792" actId="313"/>
          <ac:spMkLst>
            <pc:docMk/>
            <pc:sldMk cId="2783025053" sldId="287"/>
            <ac:spMk id="4" creationId="{9B649C4F-48C8-4CC6-BAE6-40898A5F80F4}"/>
          </ac:spMkLst>
        </pc:spChg>
        <pc:spChg chg="add mod ord">
          <ac:chgData name="Weifeng Xu" userId="e7aed605-a3dd-4d5a-a692-a87037af107b" providerId="ADAL" clId="{AA256C9C-DD0A-4A24-AECC-DADA2E819996}" dt="2021-03-01T02:11:33.669" v="4753" actId="700"/>
          <ac:spMkLst>
            <pc:docMk/>
            <pc:sldMk cId="2783025053" sldId="287"/>
            <ac:spMk id="5" creationId="{F1291333-6596-4646-9C81-7FDF36633BA6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3-02T20:12:05.995" v="5975" actId="114"/>
        <pc:sldMkLst>
          <pc:docMk/>
          <pc:sldMk cId="114776636" sldId="288"/>
        </pc:sldMkLst>
        <pc:spChg chg="del mod ord">
          <ac:chgData name="Weifeng Xu" userId="e7aed605-a3dd-4d5a-a692-a87037af107b" providerId="ADAL" clId="{AA256C9C-DD0A-4A24-AECC-DADA2E819996}" dt="2021-03-01T02:12:01.380" v="4794" actId="700"/>
          <ac:spMkLst>
            <pc:docMk/>
            <pc:sldMk cId="114776636" sldId="288"/>
            <ac:spMk id="2" creationId="{B7013FA3-06A5-4D80-8C67-4B1B144050BF}"/>
          </ac:spMkLst>
        </pc:spChg>
        <pc:spChg chg="del">
          <ac:chgData name="Weifeng Xu" userId="e7aed605-a3dd-4d5a-a692-a87037af107b" providerId="ADAL" clId="{AA256C9C-DD0A-4A24-AECC-DADA2E819996}" dt="2021-03-01T02:12:01.380" v="4794" actId="700"/>
          <ac:spMkLst>
            <pc:docMk/>
            <pc:sldMk cId="114776636" sldId="288"/>
            <ac:spMk id="3" creationId="{16D2AB27-B153-45A8-BF42-2C46934D67E5}"/>
          </ac:spMkLst>
        </pc:spChg>
        <pc:spChg chg="add del mod ord">
          <ac:chgData name="Weifeng Xu" userId="e7aed605-a3dd-4d5a-a692-a87037af107b" providerId="ADAL" clId="{AA256C9C-DD0A-4A24-AECC-DADA2E819996}" dt="2021-03-02T03:25:58.956" v="5937" actId="700"/>
          <ac:spMkLst>
            <pc:docMk/>
            <pc:sldMk cId="114776636" sldId="288"/>
            <ac:spMk id="4" creationId="{F3A909A5-6D82-4312-84A1-6AFFAEF9FD82}"/>
          </ac:spMkLst>
        </pc:spChg>
        <pc:spChg chg="add mod">
          <ac:chgData name="Weifeng Xu" userId="e7aed605-a3dd-4d5a-a692-a87037af107b" providerId="ADAL" clId="{AA256C9C-DD0A-4A24-AECC-DADA2E819996}" dt="2021-03-02T20:12:05.995" v="5975" actId="114"/>
          <ac:spMkLst>
            <pc:docMk/>
            <pc:sldMk cId="114776636" sldId="288"/>
            <ac:spMk id="7" creationId="{0D45311E-8C66-4F21-BB80-F29DA3297632}"/>
          </ac:spMkLst>
        </pc:spChg>
        <pc:picChg chg="add mod">
          <ac:chgData name="Weifeng Xu" userId="e7aed605-a3dd-4d5a-a692-a87037af107b" providerId="ADAL" clId="{AA256C9C-DD0A-4A24-AECC-DADA2E819996}" dt="2021-03-02T03:29:59.519" v="5961" actId="1076"/>
          <ac:picMkLst>
            <pc:docMk/>
            <pc:sldMk cId="114776636" sldId="288"/>
            <ac:picMk id="6" creationId="{29227147-3CC9-47E5-A6AA-4C9B40760FFE}"/>
          </ac:picMkLst>
        </pc:picChg>
        <pc:cxnChg chg="add mod">
          <ac:chgData name="Weifeng Xu" userId="e7aed605-a3dd-4d5a-a692-a87037af107b" providerId="ADAL" clId="{AA256C9C-DD0A-4A24-AECC-DADA2E819996}" dt="2021-03-02T03:29:59.519" v="5961" actId="1076"/>
          <ac:cxnSpMkLst>
            <pc:docMk/>
            <pc:sldMk cId="114776636" sldId="288"/>
            <ac:cxnSpMk id="9" creationId="{B13AF5EC-32EF-4B83-84BE-C9F7C0BA90A7}"/>
          </ac:cxnSpMkLst>
        </pc:cxnChg>
        <pc:cxnChg chg="add mod">
          <ac:chgData name="Weifeng Xu" userId="e7aed605-a3dd-4d5a-a692-a87037af107b" providerId="ADAL" clId="{AA256C9C-DD0A-4A24-AECC-DADA2E819996}" dt="2021-03-02T03:29:59.519" v="5961" actId="1076"/>
          <ac:cxnSpMkLst>
            <pc:docMk/>
            <pc:sldMk cId="114776636" sldId="288"/>
            <ac:cxnSpMk id="11" creationId="{FDBC48A6-5359-4A0B-82D7-A487ACEE335B}"/>
          </ac:cxnSpMkLst>
        </pc:cxnChg>
        <pc:cxnChg chg="add mod">
          <ac:chgData name="Weifeng Xu" userId="e7aed605-a3dd-4d5a-a692-a87037af107b" providerId="ADAL" clId="{AA256C9C-DD0A-4A24-AECC-DADA2E819996}" dt="2021-03-02T03:29:59.519" v="5961" actId="1076"/>
          <ac:cxnSpMkLst>
            <pc:docMk/>
            <pc:sldMk cId="114776636" sldId="288"/>
            <ac:cxnSpMk id="13" creationId="{5BC25043-C240-4B21-9407-056874DFB75A}"/>
          </ac:cxnSpMkLst>
        </pc:cxnChg>
      </pc:sldChg>
      <pc:sldChg chg="addSp delSp modSp new mod setBg modClrScheme chgLayout modNotesTx">
        <pc:chgData name="Weifeng Xu" userId="e7aed605-a3dd-4d5a-a692-a87037af107b" providerId="ADAL" clId="{AA256C9C-DD0A-4A24-AECC-DADA2E819996}" dt="2021-03-01T20:15:14.639" v="5131" actId="14100"/>
        <pc:sldMkLst>
          <pc:docMk/>
          <pc:sldMk cId="3622009093" sldId="289"/>
        </pc:sldMkLst>
        <pc:spChg chg="del mod ord">
          <ac:chgData name="Weifeng Xu" userId="e7aed605-a3dd-4d5a-a692-a87037af107b" providerId="ADAL" clId="{AA256C9C-DD0A-4A24-AECC-DADA2E819996}" dt="2021-03-01T13:39:16.739" v="4817" actId="700"/>
          <ac:spMkLst>
            <pc:docMk/>
            <pc:sldMk cId="3622009093" sldId="289"/>
            <ac:spMk id="2" creationId="{0263B75B-3CB8-44C8-ADF0-13130E0EE09D}"/>
          </ac:spMkLst>
        </pc:spChg>
        <pc:spChg chg="del">
          <ac:chgData name="Weifeng Xu" userId="e7aed605-a3dd-4d5a-a692-a87037af107b" providerId="ADAL" clId="{AA256C9C-DD0A-4A24-AECC-DADA2E819996}" dt="2021-03-01T13:39:16.739" v="4817" actId="700"/>
          <ac:spMkLst>
            <pc:docMk/>
            <pc:sldMk cId="3622009093" sldId="289"/>
            <ac:spMk id="3" creationId="{CB48C265-E4AE-484F-9B56-9581780F2CE6}"/>
          </ac:spMkLst>
        </pc:spChg>
        <pc:spChg chg="add del mod ord">
          <ac:chgData name="Weifeng Xu" userId="e7aed605-a3dd-4d5a-a692-a87037af107b" providerId="ADAL" clId="{AA256C9C-DD0A-4A24-AECC-DADA2E819996}" dt="2021-03-01T13:39:42.274" v="4825" actId="700"/>
          <ac:spMkLst>
            <pc:docMk/>
            <pc:sldMk cId="3622009093" sldId="289"/>
            <ac:spMk id="4" creationId="{6ECFE1E1-4E81-4659-B9D0-66A2213C6AC2}"/>
          </ac:spMkLst>
        </pc:spChg>
        <pc:spChg chg="add mod ord">
          <ac:chgData name="Weifeng Xu" userId="e7aed605-a3dd-4d5a-a692-a87037af107b" providerId="ADAL" clId="{AA256C9C-DD0A-4A24-AECC-DADA2E819996}" dt="2021-03-01T13:59:23.053" v="4883" actId="27636"/>
          <ac:spMkLst>
            <pc:docMk/>
            <pc:sldMk cId="3622009093" sldId="289"/>
            <ac:spMk id="10" creationId="{19586687-0A99-4400-B8B0-307B6E935246}"/>
          </ac:spMkLst>
        </pc:spChg>
        <pc:spChg chg="add mod ord">
          <ac:chgData name="Weifeng Xu" userId="e7aed605-a3dd-4d5a-a692-a87037af107b" providerId="ADAL" clId="{AA256C9C-DD0A-4A24-AECC-DADA2E819996}" dt="2021-03-01T13:58:53.733" v="4873" actId="26606"/>
          <ac:spMkLst>
            <pc:docMk/>
            <pc:sldMk cId="3622009093" sldId="289"/>
            <ac:spMk id="11" creationId="{50E1B917-58E8-4106-AB21-2A88EC1766E9}"/>
          </ac:spMkLst>
        </pc:spChg>
        <pc:spChg chg="add mod">
          <ac:chgData name="Weifeng Xu" userId="e7aed605-a3dd-4d5a-a692-a87037af107b" providerId="ADAL" clId="{AA256C9C-DD0A-4A24-AECC-DADA2E819996}" dt="2021-03-01T20:15:14.639" v="5131" actId="14100"/>
          <ac:spMkLst>
            <pc:docMk/>
            <pc:sldMk cId="3622009093" sldId="289"/>
            <ac:spMk id="14" creationId="{18D8B33A-6ED5-4ED0-B99D-3950D8426011}"/>
          </ac:spMkLst>
        </pc:spChg>
        <pc:spChg chg="add">
          <ac:chgData name="Weifeng Xu" userId="e7aed605-a3dd-4d5a-a692-a87037af107b" providerId="ADAL" clId="{AA256C9C-DD0A-4A24-AECC-DADA2E819996}" dt="2021-03-01T13:58:53.733" v="4873" actId="26606"/>
          <ac:spMkLst>
            <pc:docMk/>
            <pc:sldMk cId="3622009093" sldId="289"/>
            <ac:spMk id="16" creationId="{73DE2CFE-42F2-48F0-8706-5264E012B10C}"/>
          </ac:spMkLst>
        </pc:spChg>
        <pc:picChg chg="add del">
          <ac:chgData name="Weifeng Xu" userId="e7aed605-a3dd-4d5a-a692-a87037af107b" providerId="ADAL" clId="{AA256C9C-DD0A-4A24-AECC-DADA2E819996}" dt="2021-03-01T13:40:21.930" v="4827" actId="22"/>
          <ac:picMkLst>
            <pc:docMk/>
            <pc:sldMk cId="3622009093" sldId="289"/>
            <ac:picMk id="6" creationId="{9182356E-FB9A-4851-93E6-3D978C914B74}"/>
          </ac:picMkLst>
        </pc:picChg>
        <pc:picChg chg="add mod ord">
          <ac:chgData name="Weifeng Xu" userId="e7aed605-a3dd-4d5a-a692-a87037af107b" providerId="ADAL" clId="{AA256C9C-DD0A-4A24-AECC-DADA2E819996}" dt="2021-03-01T13:58:57.350" v="4874" actId="27614"/>
          <ac:picMkLst>
            <pc:docMk/>
            <pc:sldMk cId="3622009093" sldId="289"/>
            <ac:picMk id="8" creationId="{6B38A76F-355B-4530-A83A-97F79C951520}"/>
          </ac:picMkLst>
        </pc:picChg>
      </pc:sldChg>
      <pc:sldChg chg="addSp delSp modSp new mod setBg modNotesTx">
        <pc:chgData name="Weifeng Xu" userId="e7aed605-a3dd-4d5a-a692-a87037af107b" providerId="ADAL" clId="{AA256C9C-DD0A-4A24-AECC-DADA2E819996}" dt="2021-03-01T15:40:09.662" v="4901" actId="11529"/>
        <pc:sldMkLst>
          <pc:docMk/>
          <pc:sldMk cId="1554022807" sldId="290"/>
        </pc:sldMkLst>
        <pc:spChg chg="mod">
          <ac:chgData name="Weifeng Xu" userId="e7aed605-a3dd-4d5a-a692-a87037af107b" providerId="ADAL" clId="{AA256C9C-DD0A-4A24-AECC-DADA2E819996}" dt="2021-03-01T15:37:10.599" v="4892" actId="26606"/>
          <ac:spMkLst>
            <pc:docMk/>
            <pc:sldMk cId="1554022807" sldId="290"/>
            <ac:spMk id="2" creationId="{5263764B-591F-4B02-8CD7-31552954AAB7}"/>
          </ac:spMkLst>
        </pc:spChg>
        <pc:spChg chg="add mod">
          <ac:chgData name="Weifeng Xu" userId="e7aed605-a3dd-4d5a-a692-a87037af107b" providerId="ADAL" clId="{AA256C9C-DD0A-4A24-AECC-DADA2E819996}" dt="2021-03-01T15:39:44.642" v="4900" actId="207"/>
          <ac:spMkLst>
            <pc:docMk/>
            <pc:sldMk cId="1554022807" sldId="290"/>
            <ac:spMk id="8" creationId="{FE82097A-4B87-4A4E-B6E5-7745FD50457B}"/>
          </ac:spMkLst>
        </pc:spChg>
        <pc:spChg chg="add del">
          <ac:chgData name="Weifeng Xu" userId="e7aed605-a3dd-4d5a-a692-a87037af107b" providerId="ADAL" clId="{AA256C9C-DD0A-4A24-AECC-DADA2E819996}" dt="2021-03-01T15:37:10.599" v="4892" actId="26606"/>
          <ac:spMkLst>
            <pc:docMk/>
            <pc:sldMk cId="1554022807" sldId="290"/>
            <ac:spMk id="9" creationId="{D12DDE76-C203-4047-9998-63900085B5E8}"/>
          </ac:spMkLst>
        </pc:spChg>
        <pc:spChg chg="add">
          <ac:chgData name="Weifeng Xu" userId="e7aed605-a3dd-4d5a-a692-a87037af107b" providerId="ADAL" clId="{AA256C9C-DD0A-4A24-AECC-DADA2E819996}" dt="2021-03-01T15:37:10.599" v="4892" actId="26606"/>
          <ac:spMkLst>
            <pc:docMk/>
            <pc:sldMk cId="1554022807" sldId="290"/>
            <ac:spMk id="14" creationId="{D4771268-CB57-404A-9271-370EB28F6090}"/>
          </ac:spMkLst>
        </pc:spChg>
        <pc:picChg chg="add mod">
          <ac:chgData name="Weifeng Xu" userId="e7aed605-a3dd-4d5a-a692-a87037af107b" providerId="ADAL" clId="{AA256C9C-DD0A-4A24-AECC-DADA2E819996}" dt="2021-03-01T15:37:10.599" v="4892" actId="26606"/>
          <ac:picMkLst>
            <pc:docMk/>
            <pc:sldMk cId="1554022807" sldId="290"/>
            <ac:picMk id="4" creationId="{16DA0CAC-D5DB-4508-A4AB-9879F618F42F}"/>
          </ac:picMkLst>
        </pc:picChg>
        <pc:cxnChg chg="add">
          <ac:chgData name="Weifeng Xu" userId="e7aed605-a3dd-4d5a-a692-a87037af107b" providerId="ADAL" clId="{AA256C9C-DD0A-4A24-AECC-DADA2E819996}" dt="2021-03-01T15:40:09.662" v="4901" actId="11529"/>
          <ac:cxnSpMkLst>
            <pc:docMk/>
            <pc:sldMk cId="1554022807" sldId="290"/>
            <ac:cxnSpMk id="7" creationId="{57ACD962-88F0-4277-84F9-06B6C235233B}"/>
          </ac:cxnSpMkLst>
        </pc:cxnChg>
      </pc:sldChg>
      <pc:sldChg chg="addSp delSp modSp new del mod modClrScheme chgLayout">
        <pc:chgData name="Weifeng Xu" userId="e7aed605-a3dd-4d5a-a692-a87037af107b" providerId="ADAL" clId="{AA256C9C-DD0A-4A24-AECC-DADA2E819996}" dt="2021-03-01T20:29:24.171" v="5132" actId="47"/>
        <pc:sldMkLst>
          <pc:docMk/>
          <pc:sldMk cId="827751928" sldId="291"/>
        </pc:sldMkLst>
        <pc:spChg chg="del mod ord">
          <ac:chgData name="Weifeng Xu" userId="e7aed605-a3dd-4d5a-a692-a87037af107b" providerId="ADAL" clId="{AA256C9C-DD0A-4A24-AECC-DADA2E819996}" dt="2021-03-01T15:59:57.387" v="4903" actId="700"/>
          <ac:spMkLst>
            <pc:docMk/>
            <pc:sldMk cId="827751928" sldId="291"/>
            <ac:spMk id="2" creationId="{6C2024A7-2AF8-4FEC-979A-3D039241A9D7}"/>
          </ac:spMkLst>
        </pc:spChg>
        <pc:spChg chg="del mod ord">
          <ac:chgData name="Weifeng Xu" userId="e7aed605-a3dd-4d5a-a692-a87037af107b" providerId="ADAL" clId="{AA256C9C-DD0A-4A24-AECC-DADA2E819996}" dt="2021-03-01T15:59:57.387" v="4903" actId="700"/>
          <ac:spMkLst>
            <pc:docMk/>
            <pc:sldMk cId="827751928" sldId="291"/>
            <ac:spMk id="3" creationId="{4598A1FC-DC28-49B3-8DA4-557E784BB69D}"/>
          </ac:spMkLst>
        </pc:spChg>
        <pc:spChg chg="add mod ord">
          <ac:chgData name="Weifeng Xu" userId="e7aed605-a3dd-4d5a-a692-a87037af107b" providerId="ADAL" clId="{AA256C9C-DD0A-4A24-AECC-DADA2E819996}" dt="2021-03-01T16:00:28.781" v="4930" actId="700"/>
          <ac:spMkLst>
            <pc:docMk/>
            <pc:sldMk cId="827751928" sldId="291"/>
            <ac:spMk id="4" creationId="{65BF7DBD-A8D3-4AD4-A0D6-1482252CCA3C}"/>
          </ac:spMkLst>
        </pc:spChg>
        <pc:spChg chg="add del mod ord">
          <ac:chgData name="Weifeng Xu" userId="e7aed605-a3dd-4d5a-a692-a87037af107b" providerId="ADAL" clId="{AA256C9C-DD0A-4A24-AECC-DADA2E819996}" dt="2021-03-01T16:00:28.781" v="4930" actId="700"/>
          <ac:spMkLst>
            <pc:docMk/>
            <pc:sldMk cId="827751928" sldId="291"/>
            <ac:spMk id="5" creationId="{5D835CAD-039D-4743-B336-AFD61D7984AA}"/>
          </ac:spMkLst>
        </pc:spChg>
      </pc:sldChg>
      <pc:sldChg chg="addSp delSp modSp new del mod ord setBg">
        <pc:chgData name="Weifeng Xu" userId="e7aed605-a3dd-4d5a-a692-a87037af107b" providerId="ADAL" clId="{AA256C9C-DD0A-4A24-AECC-DADA2E819996}" dt="2021-03-01T19:58:03.679" v="5073" actId="47"/>
        <pc:sldMkLst>
          <pc:docMk/>
          <pc:sldMk cId="3822761523" sldId="292"/>
        </pc:sldMkLst>
        <pc:spChg chg="mod">
          <ac:chgData name="Weifeng Xu" userId="e7aed605-a3dd-4d5a-a692-a87037af107b" providerId="ADAL" clId="{AA256C9C-DD0A-4A24-AECC-DADA2E819996}" dt="2021-03-01T16:12:16.700" v="4980" actId="26606"/>
          <ac:spMkLst>
            <pc:docMk/>
            <pc:sldMk cId="3822761523" sldId="292"/>
            <ac:spMk id="2" creationId="{222A8DE7-D807-468C-ACB7-E603ADF64935}"/>
          </ac:spMkLst>
        </pc:spChg>
        <pc:spChg chg="add del">
          <ac:chgData name="Weifeng Xu" userId="e7aed605-a3dd-4d5a-a692-a87037af107b" providerId="ADAL" clId="{AA256C9C-DD0A-4A24-AECC-DADA2E819996}" dt="2021-03-01T16:12:16.697" v="4979" actId="26606"/>
          <ac:spMkLst>
            <pc:docMk/>
            <pc:sldMk cId="3822761523" sldId="292"/>
            <ac:spMk id="9" creationId="{D12DDE76-C203-4047-9998-63900085B5E8}"/>
          </ac:spMkLst>
        </pc:spChg>
        <pc:spChg chg="add">
          <ac:chgData name="Weifeng Xu" userId="e7aed605-a3dd-4d5a-a692-a87037af107b" providerId="ADAL" clId="{AA256C9C-DD0A-4A24-AECC-DADA2E819996}" dt="2021-03-01T16:12:16.700" v="4980" actId="26606"/>
          <ac:spMkLst>
            <pc:docMk/>
            <pc:sldMk cId="3822761523" sldId="292"/>
            <ac:spMk id="12" creationId="{ACBE1851-2230-47A9-B000-CE9046EA61B9}"/>
          </ac:spMkLst>
        </pc:spChg>
        <pc:picChg chg="add mod">
          <ac:chgData name="Weifeng Xu" userId="e7aed605-a3dd-4d5a-a692-a87037af107b" providerId="ADAL" clId="{AA256C9C-DD0A-4A24-AECC-DADA2E819996}" dt="2021-03-01T16:12:21.879" v="4981" actId="27614"/>
          <ac:picMkLst>
            <pc:docMk/>
            <pc:sldMk cId="3822761523" sldId="292"/>
            <ac:picMk id="4" creationId="{6213F7E6-FF7A-4337-8736-80D6B4EF79C2}"/>
          </ac:picMkLst>
        </pc:picChg>
        <pc:cxnChg chg="add">
          <ac:chgData name="Weifeng Xu" userId="e7aed605-a3dd-4d5a-a692-a87037af107b" providerId="ADAL" clId="{AA256C9C-DD0A-4A24-AECC-DADA2E819996}" dt="2021-03-01T16:12:16.700" v="4980" actId="26606"/>
          <ac:cxnSpMkLst>
            <pc:docMk/>
            <pc:sldMk cId="3822761523" sldId="292"/>
            <ac:cxnSpMk id="11" creationId="{23B93832-6514-44F4-849B-5EE2C8A2337D}"/>
          </ac:cxnSpMkLst>
        </pc:cxnChg>
      </pc:sldChg>
      <pc:sldChg chg="addSp delSp modSp new mod ord modNotesTx">
        <pc:chgData name="Weifeng Xu" userId="e7aed605-a3dd-4d5a-a692-a87037af107b" providerId="ADAL" clId="{AA256C9C-DD0A-4A24-AECC-DADA2E819996}" dt="2021-03-01T20:08:39.822" v="5122" actId="1076"/>
        <pc:sldMkLst>
          <pc:docMk/>
          <pc:sldMk cId="1757879576" sldId="293"/>
        </pc:sldMkLst>
        <pc:spChg chg="mod">
          <ac:chgData name="Weifeng Xu" userId="e7aed605-a3dd-4d5a-a692-a87037af107b" providerId="ADAL" clId="{AA256C9C-DD0A-4A24-AECC-DADA2E819996}" dt="2021-03-01T18:05:26.481" v="5034" actId="20577"/>
          <ac:spMkLst>
            <pc:docMk/>
            <pc:sldMk cId="1757879576" sldId="293"/>
            <ac:spMk id="2" creationId="{E0DA919B-B4D4-4191-872F-42E7A3CE082A}"/>
          </ac:spMkLst>
        </pc:spChg>
        <pc:spChg chg="add mod">
          <ac:chgData name="Weifeng Xu" userId="e7aed605-a3dd-4d5a-a692-a87037af107b" providerId="ADAL" clId="{AA256C9C-DD0A-4A24-AECC-DADA2E819996}" dt="2021-03-01T19:55:49.520" v="5072" actId="20577"/>
          <ac:spMkLst>
            <pc:docMk/>
            <pc:sldMk cId="1757879576" sldId="293"/>
            <ac:spMk id="10" creationId="{7D888DA4-F473-4ADA-9710-4DD14051CDA5}"/>
          </ac:spMkLst>
        </pc:spChg>
        <pc:spChg chg="add mod">
          <ac:chgData name="Weifeng Xu" userId="e7aed605-a3dd-4d5a-a692-a87037af107b" providerId="ADAL" clId="{AA256C9C-DD0A-4A24-AECC-DADA2E819996}" dt="2021-03-01T20:02:30.027" v="5088" actId="1076"/>
          <ac:spMkLst>
            <pc:docMk/>
            <pc:sldMk cId="1757879576" sldId="293"/>
            <ac:spMk id="15" creationId="{6367688B-5113-4074-8D23-EDCDA43A265C}"/>
          </ac:spMkLst>
        </pc:spChg>
        <pc:spChg chg="add del">
          <ac:chgData name="Weifeng Xu" userId="e7aed605-a3dd-4d5a-a692-a87037af107b" providerId="ADAL" clId="{AA256C9C-DD0A-4A24-AECC-DADA2E819996}" dt="2021-03-01T20:04:51.682" v="5091" actId="22"/>
          <ac:spMkLst>
            <pc:docMk/>
            <pc:sldMk cId="1757879576" sldId="293"/>
            <ac:spMk id="17" creationId="{4D8D7673-DD45-4960-821B-F48999AAFCE6}"/>
          </ac:spMkLst>
        </pc:spChg>
        <pc:spChg chg="add del mod">
          <ac:chgData name="Weifeng Xu" userId="e7aed605-a3dd-4d5a-a692-a87037af107b" providerId="ADAL" clId="{AA256C9C-DD0A-4A24-AECC-DADA2E819996}" dt="2021-03-01T20:06:20.603" v="5106" actId="478"/>
          <ac:spMkLst>
            <pc:docMk/>
            <pc:sldMk cId="1757879576" sldId="293"/>
            <ac:spMk id="19" creationId="{CED55DE0-FFC2-4C9A-A076-7202EACA5B7B}"/>
          </ac:spMkLst>
        </pc:spChg>
        <pc:spChg chg="add mod">
          <ac:chgData name="Weifeng Xu" userId="e7aed605-a3dd-4d5a-a692-a87037af107b" providerId="ADAL" clId="{AA256C9C-DD0A-4A24-AECC-DADA2E819996}" dt="2021-03-01T20:06:44.720" v="5112" actId="1076"/>
          <ac:spMkLst>
            <pc:docMk/>
            <pc:sldMk cId="1757879576" sldId="293"/>
            <ac:spMk id="21" creationId="{1437638D-40D0-4886-A963-7A7EAA8ED1A2}"/>
          </ac:spMkLst>
        </pc:spChg>
        <pc:spChg chg="add mod">
          <ac:chgData name="Weifeng Xu" userId="e7aed605-a3dd-4d5a-a692-a87037af107b" providerId="ADAL" clId="{AA256C9C-DD0A-4A24-AECC-DADA2E819996}" dt="2021-03-01T20:08:39.822" v="5122" actId="1076"/>
          <ac:spMkLst>
            <pc:docMk/>
            <pc:sldMk cId="1757879576" sldId="293"/>
            <ac:spMk id="23" creationId="{5635E57E-CAF7-49C4-BEEA-416B00E875C3}"/>
          </ac:spMkLst>
        </pc:spChg>
        <pc:picChg chg="add del mod">
          <ac:chgData name="Weifeng Xu" userId="e7aed605-a3dd-4d5a-a692-a87037af107b" providerId="ADAL" clId="{AA256C9C-DD0A-4A24-AECC-DADA2E819996}" dt="2021-03-01T19:33:41.440" v="5041" actId="478"/>
          <ac:picMkLst>
            <pc:docMk/>
            <pc:sldMk cId="1757879576" sldId="293"/>
            <ac:picMk id="4" creationId="{71A3B0D1-6A0C-4B9B-BA5A-E444CF48A8EB}"/>
          </ac:picMkLst>
        </pc:picChg>
        <pc:picChg chg="add del mod">
          <ac:chgData name="Weifeng Xu" userId="e7aed605-a3dd-4d5a-a692-a87037af107b" providerId="ADAL" clId="{AA256C9C-DD0A-4A24-AECC-DADA2E819996}" dt="2021-03-01T20:06:18.583" v="5105" actId="478"/>
          <ac:picMkLst>
            <pc:docMk/>
            <pc:sldMk cId="1757879576" sldId="293"/>
            <ac:picMk id="8" creationId="{EA0AF362-C7E9-4884-A85D-5035CC82C8D6}"/>
          </ac:picMkLst>
        </pc:picChg>
        <pc:cxnChg chg="add del mod">
          <ac:chgData name="Weifeng Xu" userId="e7aed605-a3dd-4d5a-a692-a87037af107b" providerId="ADAL" clId="{AA256C9C-DD0A-4A24-AECC-DADA2E819996}" dt="2021-03-01T19:32:38.941" v="5040" actId="11529"/>
          <ac:cxnSpMkLst>
            <pc:docMk/>
            <pc:sldMk cId="1757879576" sldId="293"/>
            <ac:cxnSpMk id="6" creationId="{FB05FF97-FF57-467A-B343-972C785A3010}"/>
          </ac:cxnSpMkLst>
        </pc:cxnChg>
        <pc:cxnChg chg="add mod">
          <ac:chgData name="Weifeng Xu" userId="e7aed605-a3dd-4d5a-a692-a87037af107b" providerId="ADAL" clId="{AA256C9C-DD0A-4A24-AECC-DADA2E819996}" dt="2021-03-01T19:55:16.135" v="5071" actId="14100"/>
          <ac:cxnSpMkLst>
            <pc:docMk/>
            <pc:sldMk cId="1757879576" sldId="293"/>
            <ac:cxnSpMk id="12" creationId="{7676F4EF-7A45-4E88-AB2A-88FFC38F3B08}"/>
          </ac:cxnSpMkLst>
        </pc:cxnChg>
      </pc:sldChg>
      <pc:sldChg chg="addSp modSp new mod">
        <pc:chgData name="Weifeng Xu" userId="e7aed605-a3dd-4d5a-a692-a87037af107b" providerId="ADAL" clId="{AA256C9C-DD0A-4A24-AECC-DADA2E819996}" dt="2021-03-01T20:44:25.886" v="5190" actId="14100"/>
        <pc:sldMkLst>
          <pc:docMk/>
          <pc:sldMk cId="2207446241" sldId="294"/>
        </pc:sldMkLst>
        <pc:spChg chg="mod">
          <ac:chgData name="Weifeng Xu" userId="e7aed605-a3dd-4d5a-a692-a87037af107b" providerId="ADAL" clId="{AA256C9C-DD0A-4A24-AECC-DADA2E819996}" dt="2021-03-01T20:36:58.770" v="5186" actId="20577"/>
          <ac:spMkLst>
            <pc:docMk/>
            <pc:sldMk cId="2207446241" sldId="294"/>
            <ac:spMk id="2" creationId="{F6BE2274-8DF1-4CCF-BCB5-123C26F5E421}"/>
          </ac:spMkLst>
        </pc:spChg>
        <pc:picChg chg="add mod">
          <ac:chgData name="Weifeng Xu" userId="e7aed605-a3dd-4d5a-a692-a87037af107b" providerId="ADAL" clId="{AA256C9C-DD0A-4A24-AECC-DADA2E819996}" dt="2021-03-01T20:44:25.886" v="5190" actId="14100"/>
          <ac:picMkLst>
            <pc:docMk/>
            <pc:sldMk cId="2207446241" sldId="294"/>
            <ac:picMk id="4" creationId="{32B22B49-AEF0-4D25-B962-44A4FDD83599}"/>
          </ac:picMkLst>
        </pc:picChg>
      </pc:sldChg>
      <pc:sldChg chg="addSp delSp modSp new del mod setBg chgLayout">
        <pc:chgData name="Weifeng Xu" userId="e7aed605-a3dd-4d5a-a692-a87037af107b" providerId="ADAL" clId="{AA256C9C-DD0A-4A24-AECC-DADA2E819996}" dt="2021-03-03T15:27:12.431" v="7115" actId="47"/>
        <pc:sldMkLst>
          <pc:docMk/>
          <pc:sldMk cId="4055577986" sldId="295"/>
        </pc:sldMkLst>
        <pc:spChg chg="del">
          <ac:chgData name="Weifeng Xu" userId="e7aed605-a3dd-4d5a-a692-a87037af107b" providerId="ADAL" clId="{AA256C9C-DD0A-4A24-AECC-DADA2E819996}" dt="2021-03-01T22:24:28.677" v="5192" actId="700"/>
          <ac:spMkLst>
            <pc:docMk/>
            <pc:sldMk cId="4055577986" sldId="295"/>
            <ac:spMk id="2" creationId="{954ABAD8-8205-4B63-81CC-6D304515EF1C}"/>
          </ac:spMkLst>
        </pc:spChg>
        <pc:spChg chg="add mod ord">
          <ac:chgData name="Weifeng Xu" userId="e7aed605-a3dd-4d5a-a692-a87037af107b" providerId="ADAL" clId="{AA256C9C-DD0A-4A24-AECC-DADA2E819996}" dt="2021-03-02T00:23:40.511" v="5428" actId="108"/>
          <ac:spMkLst>
            <pc:docMk/>
            <pc:sldMk cId="4055577986" sldId="295"/>
            <ac:spMk id="3" creationId="{AC406A2A-3050-4D4B-9A2F-377279F02D41}"/>
          </ac:spMkLst>
        </pc:spChg>
        <pc:spChg chg="add mod">
          <ac:chgData name="Weifeng Xu" userId="e7aed605-a3dd-4d5a-a692-a87037af107b" providerId="ADAL" clId="{AA256C9C-DD0A-4A24-AECC-DADA2E819996}" dt="2021-03-02T00:11:58.936" v="5323" actId="20577"/>
          <ac:spMkLst>
            <pc:docMk/>
            <pc:sldMk cId="4055577986" sldId="295"/>
            <ac:spMk id="8" creationId="{77105971-689A-489D-BE30-71367E978AC8}"/>
          </ac:spMkLst>
        </pc:spChg>
        <pc:spChg chg="add">
          <ac:chgData name="Weifeng Xu" userId="e7aed605-a3dd-4d5a-a692-a87037af107b" providerId="ADAL" clId="{AA256C9C-DD0A-4A24-AECC-DADA2E819996}" dt="2021-03-01T22:26:29.909" v="5206" actId="26606"/>
          <ac:spMkLst>
            <pc:docMk/>
            <pc:sldMk cId="4055577986" sldId="295"/>
            <ac:spMk id="10" creationId="{D4771268-CB57-404A-9271-370EB28F6090}"/>
          </ac:spMkLst>
        </pc:spChg>
        <pc:picChg chg="add mod">
          <ac:chgData name="Weifeng Xu" userId="e7aed605-a3dd-4d5a-a692-a87037af107b" providerId="ADAL" clId="{AA256C9C-DD0A-4A24-AECC-DADA2E819996}" dt="2021-03-01T22:31:53.145" v="5294" actId="1076"/>
          <ac:picMkLst>
            <pc:docMk/>
            <pc:sldMk cId="4055577986" sldId="295"/>
            <ac:picMk id="5" creationId="{DB139A23-156A-4B9C-ADFE-E8401F544D2F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3-02T00:19:02.511" v="5333"/>
        <pc:sldMkLst>
          <pc:docMk/>
          <pc:sldMk cId="2323005149" sldId="296"/>
        </pc:sldMkLst>
        <pc:spChg chg="del mod ord">
          <ac:chgData name="Weifeng Xu" userId="e7aed605-a3dd-4d5a-a692-a87037af107b" providerId="ADAL" clId="{AA256C9C-DD0A-4A24-AECC-DADA2E819996}" dt="2021-03-02T00:19:00.409" v="5332" actId="700"/>
          <ac:spMkLst>
            <pc:docMk/>
            <pc:sldMk cId="2323005149" sldId="296"/>
            <ac:spMk id="2" creationId="{D8978D4D-D538-4149-8917-2ED83F650B47}"/>
          </ac:spMkLst>
        </pc:spChg>
        <pc:spChg chg="add mod ord">
          <ac:chgData name="Weifeng Xu" userId="e7aed605-a3dd-4d5a-a692-a87037af107b" providerId="ADAL" clId="{AA256C9C-DD0A-4A24-AECC-DADA2E819996}" dt="2021-03-02T00:19:02.511" v="5333"/>
          <ac:spMkLst>
            <pc:docMk/>
            <pc:sldMk cId="2323005149" sldId="296"/>
            <ac:spMk id="3" creationId="{B8758BF5-58C3-4201-BA87-7F229D24CDC8}"/>
          </ac:spMkLst>
        </pc:spChg>
        <pc:spChg chg="add mod ord">
          <ac:chgData name="Weifeng Xu" userId="e7aed605-a3dd-4d5a-a692-a87037af107b" providerId="ADAL" clId="{AA256C9C-DD0A-4A24-AECC-DADA2E819996}" dt="2021-03-02T00:19:00.409" v="5332" actId="700"/>
          <ac:spMkLst>
            <pc:docMk/>
            <pc:sldMk cId="2323005149" sldId="296"/>
            <ac:spMk id="4" creationId="{D3445232-4E9E-4FA0-AA73-D932A67D061C}"/>
          </ac:spMkLst>
        </pc:spChg>
      </pc:sldChg>
      <pc:sldChg chg="addSp delSp modSp new mod ord modClrScheme chgLayout modNotesTx">
        <pc:chgData name="Weifeng Xu" userId="e7aed605-a3dd-4d5a-a692-a87037af107b" providerId="ADAL" clId="{AA256C9C-DD0A-4A24-AECC-DADA2E819996}" dt="2021-03-02T20:23:07.964" v="5989" actId="13822"/>
        <pc:sldMkLst>
          <pc:docMk/>
          <pc:sldMk cId="2224677796" sldId="297"/>
        </pc:sldMkLst>
        <pc:spChg chg="del">
          <ac:chgData name="Weifeng Xu" userId="e7aed605-a3dd-4d5a-a692-a87037af107b" providerId="ADAL" clId="{AA256C9C-DD0A-4A24-AECC-DADA2E819996}" dt="2021-03-02T01:25:41.198" v="5524" actId="700"/>
          <ac:spMkLst>
            <pc:docMk/>
            <pc:sldMk cId="2224677796" sldId="297"/>
            <ac:spMk id="2" creationId="{1A59C24E-DE47-4281-AB9C-FAE665CEE72E}"/>
          </ac:spMkLst>
        </pc:spChg>
        <pc:spChg chg="add mod ord">
          <ac:chgData name="Weifeng Xu" userId="e7aed605-a3dd-4d5a-a692-a87037af107b" providerId="ADAL" clId="{AA256C9C-DD0A-4A24-AECC-DADA2E819996}" dt="2021-03-02T02:20:45.079" v="5529" actId="700"/>
          <ac:spMkLst>
            <pc:docMk/>
            <pc:sldMk cId="2224677796" sldId="297"/>
            <ac:spMk id="3" creationId="{F84EC4DD-33B7-4864-9743-CADBBF309494}"/>
          </ac:spMkLst>
        </pc:spChg>
        <pc:spChg chg="add del mod">
          <ac:chgData name="Weifeng Xu" userId="e7aed605-a3dd-4d5a-a692-a87037af107b" providerId="ADAL" clId="{AA256C9C-DD0A-4A24-AECC-DADA2E819996}" dt="2021-03-02T02:20:45.079" v="5529" actId="700"/>
          <ac:spMkLst>
            <pc:docMk/>
            <pc:sldMk cId="2224677796" sldId="297"/>
            <ac:spMk id="4" creationId="{78BB803C-EF22-4EB9-8236-4C2419EAF656}"/>
          </ac:spMkLst>
        </pc:spChg>
        <pc:spChg chg="add mod">
          <ac:chgData name="Weifeng Xu" userId="e7aed605-a3dd-4d5a-a692-a87037af107b" providerId="ADAL" clId="{AA256C9C-DD0A-4A24-AECC-DADA2E819996}" dt="2021-03-02T02:26:58.244" v="5562" actId="404"/>
          <ac:spMkLst>
            <pc:docMk/>
            <pc:sldMk cId="2224677796" sldId="297"/>
            <ac:spMk id="7" creationId="{595CCB2D-7C3E-484A-ADE6-B1F107839E0A}"/>
          </ac:spMkLst>
        </pc:spChg>
        <pc:spChg chg="add mod">
          <ac:chgData name="Weifeng Xu" userId="e7aed605-a3dd-4d5a-a692-a87037af107b" providerId="ADAL" clId="{AA256C9C-DD0A-4A24-AECC-DADA2E819996}" dt="2021-03-02T02:29:08.889" v="5621" actId="114"/>
          <ac:spMkLst>
            <pc:docMk/>
            <pc:sldMk cId="2224677796" sldId="297"/>
            <ac:spMk id="10" creationId="{9FD4F1C9-81CE-472E-9AB7-EACC06B8B99F}"/>
          </ac:spMkLst>
        </pc:spChg>
        <pc:spChg chg="add mod">
          <ac:chgData name="Weifeng Xu" userId="e7aed605-a3dd-4d5a-a692-a87037af107b" providerId="ADAL" clId="{AA256C9C-DD0A-4A24-AECC-DADA2E819996}" dt="2021-03-02T20:23:00.963" v="5987" actId="1076"/>
          <ac:spMkLst>
            <pc:docMk/>
            <pc:sldMk cId="2224677796" sldId="297"/>
            <ac:spMk id="11" creationId="{67BB188A-47DA-401D-A13F-1F3993CA7ED4}"/>
          </ac:spMkLst>
        </pc:spChg>
        <pc:spChg chg="add mod">
          <ac:chgData name="Weifeng Xu" userId="e7aed605-a3dd-4d5a-a692-a87037af107b" providerId="ADAL" clId="{AA256C9C-DD0A-4A24-AECC-DADA2E819996}" dt="2021-03-02T02:31:24.990" v="5650" actId="1076"/>
          <ac:spMkLst>
            <pc:docMk/>
            <pc:sldMk cId="2224677796" sldId="297"/>
            <ac:spMk id="16" creationId="{08A18B27-44C3-4130-8BAA-1B2E3F099F54}"/>
          </ac:spMkLst>
        </pc:spChg>
        <pc:picChg chg="add mod">
          <ac:chgData name="Weifeng Xu" userId="e7aed605-a3dd-4d5a-a692-a87037af107b" providerId="ADAL" clId="{AA256C9C-DD0A-4A24-AECC-DADA2E819996}" dt="2021-03-02T02:26:17.622" v="5534" actId="14100"/>
          <ac:picMkLst>
            <pc:docMk/>
            <pc:sldMk cId="2224677796" sldId="297"/>
            <ac:picMk id="6" creationId="{751C4097-7D26-4B09-AD45-2C6EAA10E45F}"/>
          </ac:picMkLst>
        </pc:picChg>
        <pc:picChg chg="add mod">
          <ac:chgData name="Weifeng Xu" userId="e7aed605-a3dd-4d5a-a692-a87037af107b" providerId="ADAL" clId="{AA256C9C-DD0A-4A24-AECC-DADA2E819996}" dt="2021-03-02T02:30:59.125" v="5629" actId="14100"/>
          <ac:picMkLst>
            <pc:docMk/>
            <pc:sldMk cId="2224677796" sldId="297"/>
            <ac:picMk id="12" creationId="{64EA7A13-7250-4834-A809-DABA6C189EBB}"/>
          </ac:picMkLst>
        </pc:picChg>
        <pc:cxnChg chg="add mod">
          <ac:chgData name="Weifeng Xu" userId="e7aed605-a3dd-4d5a-a692-a87037af107b" providerId="ADAL" clId="{AA256C9C-DD0A-4A24-AECC-DADA2E819996}" dt="2021-03-02T20:23:07.964" v="5989" actId="13822"/>
          <ac:cxnSpMkLst>
            <pc:docMk/>
            <pc:sldMk cId="2224677796" sldId="297"/>
            <ac:cxnSpMk id="5" creationId="{AAC384D2-D02E-4C0F-BA14-1BB7D3D01081}"/>
          </ac:cxnSpMkLst>
        </pc:cxnChg>
        <pc:cxnChg chg="add mod">
          <ac:chgData name="Weifeng Xu" userId="e7aed605-a3dd-4d5a-a692-a87037af107b" providerId="ADAL" clId="{AA256C9C-DD0A-4A24-AECC-DADA2E819996}" dt="2021-03-02T02:27:07.546" v="5564" actId="13822"/>
          <ac:cxnSpMkLst>
            <pc:docMk/>
            <pc:sldMk cId="2224677796" sldId="297"/>
            <ac:cxnSpMk id="9" creationId="{5AEEB4ED-610F-4988-ADD1-D79F90C5DFEF}"/>
          </ac:cxnSpMkLst>
        </pc:cxnChg>
        <pc:cxnChg chg="add mod">
          <ac:chgData name="Weifeng Xu" userId="e7aed605-a3dd-4d5a-a692-a87037af107b" providerId="ADAL" clId="{AA256C9C-DD0A-4A24-AECC-DADA2E819996}" dt="2021-03-02T02:31:01.518" v="5630" actId="14100"/>
          <ac:cxnSpMkLst>
            <pc:docMk/>
            <pc:sldMk cId="2224677796" sldId="297"/>
            <ac:cxnSpMk id="14" creationId="{D3B2580A-5140-42D8-A717-64843833F5C8}"/>
          </ac:cxnSpMkLst>
        </pc:cxnChg>
      </pc:sldChg>
      <pc:sldChg chg="addSp delSp modSp new mod modClrScheme chgLayout modNotesTx">
        <pc:chgData name="Weifeng Xu" userId="e7aed605-a3dd-4d5a-a692-a87037af107b" providerId="ADAL" clId="{AA256C9C-DD0A-4A24-AECC-DADA2E819996}" dt="2021-03-02T02:38:46.566" v="5710" actId="1076"/>
        <pc:sldMkLst>
          <pc:docMk/>
          <pc:sldMk cId="1105583169" sldId="298"/>
        </pc:sldMkLst>
        <pc:spChg chg="del">
          <ac:chgData name="Weifeng Xu" userId="e7aed605-a3dd-4d5a-a692-a87037af107b" providerId="ADAL" clId="{AA256C9C-DD0A-4A24-AECC-DADA2E819996}" dt="2021-03-02T02:36:12.648" v="5659" actId="700"/>
          <ac:spMkLst>
            <pc:docMk/>
            <pc:sldMk cId="1105583169" sldId="298"/>
            <ac:spMk id="2" creationId="{70111D2C-80AC-4541-B2C4-82871F4AC1E0}"/>
          </ac:spMkLst>
        </pc:spChg>
        <pc:spChg chg="add mod">
          <ac:chgData name="Weifeng Xu" userId="e7aed605-a3dd-4d5a-a692-a87037af107b" providerId="ADAL" clId="{AA256C9C-DD0A-4A24-AECC-DADA2E819996}" dt="2021-03-02T02:37:44.022" v="5706" actId="114"/>
          <ac:spMkLst>
            <pc:docMk/>
            <pc:sldMk cId="1105583169" sldId="298"/>
            <ac:spMk id="5" creationId="{C583F394-0BCB-47F5-B6CD-9BC6FF02ED93}"/>
          </ac:spMkLst>
        </pc:spChg>
        <pc:picChg chg="add mod">
          <ac:chgData name="Weifeng Xu" userId="e7aed605-a3dd-4d5a-a692-a87037af107b" providerId="ADAL" clId="{AA256C9C-DD0A-4A24-AECC-DADA2E819996}" dt="2021-03-02T02:36:29.182" v="5663" actId="1076"/>
          <ac:picMkLst>
            <pc:docMk/>
            <pc:sldMk cId="1105583169" sldId="298"/>
            <ac:picMk id="4" creationId="{D9A8D110-DC96-4B6F-B60A-2FD8E2C4EB75}"/>
          </ac:picMkLst>
        </pc:picChg>
        <pc:picChg chg="add mod">
          <ac:chgData name="Weifeng Xu" userId="e7aed605-a3dd-4d5a-a692-a87037af107b" providerId="ADAL" clId="{AA256C9C-DD0A-4A24-AECC-DADA2E819996}" dt="2021-03-02T02:38:46.566" v="5710" actId="1076"/>
          <ac:picMkLst>
            <pc:docMk/>
            <pc:sldMk cId="1105583169" sldId="298"/>
            <ac:picMk id="7" creationId="{925D33D0-AA5F-4429-B6A1-1C20D94E4949}"/>
          </ac:picMkLst>
        </pc:picChg>
      </pc:sldChg>
      <pc:sldChg chg="addSp delSp modSp new mod modNotesTx">
        <pc:chgData name="Weifeng Xu" userId="e7aed605-a3dd-4d5a-a692-a87037af107b" providerId="ADAL" clId="{AA256C9C-DD0A-4A24-AECC-DADA2E819996}" dt="2021-03-03T15:30:40.779" v="7131" actId="14100"/>
        <pc:sldMkLst>
          <pc:docMk/>
          <pc:sldMk cId="3471057309" sldId="299"/>
        </pc:sldMkLst>
        <pc:spChg chg="add mod">
          <ac:chgData name="Weifeng Xu" userId="e7aed605-a3dd-4d5a-a692-a87037af107b" providerId="ADAL" clId="{AA256C9C-DD0A-4A24-AECC-DADA2E819996}" dt="2021-03-02T03:19:51.432" v="5868" actId="208"/>
          <ac:spMkLst>
            <pc:docMk/>
            <pc:sldMk cId="3471057309" sldId="299"/>
            <ac:spMk id="6" creationId="{2F523198-4744-49D0-BE12-98B77E5973C1}"/>
          </ac:spMkLst>
        </pc:spChg>
        <pc:spChg chg="add mod">
          <ac:chgData name="Weifeng Xu" userId="e7aed605-a3dd-4d5a-a692-a87037af107b" providerId="ADAL" clId="{AA256C9C-DD0A-4A24-AECC-DADA2E819996}" dt="2021-03-02T03:09:44.538" v="5777" actId="1076"/>
          <ac:spMkLst>
            <pc:docMk/>
            <pc:sldMk cId="3471057309" sldId="299"/>
            <ac:spMk id="8" creationId="{53DEBC47-2B0C-4F93-9562-0594B0928AB2}"/>
          </ac:spMkLst>
        </pc:spChg>
        <pc:spChg chg="add mod">
          <ac:chgData name="Weifeng Xu" userId="e7aed605-a3dd-4d5a-a692-a87037af107b" providerId="ADAL" clId="{AA256C9C-DD0A-4A24-AECC-DADA2E819996}" dt="2021-03-02T03:16:28.443" v="5856" actId="20577"/>
          <ac:spMkLst>
            <pc:docMk/>
            <pc:sldMk cId="3471057309" sldId="299"/>
            <ac:spMk id="14" creationId="{C26B21A4-5D61-4530-A811-796C745718FD}"/>
          </ac:spMkLst>
        </pc:spChg>
        <pc:spChg chg="add mod">
          <ac:chgData name="Weifeng Xu" userId="e7aed605-a3dd-4d5a-a692-a87037af107b" providerId="ADAL" clId="{AA256C9C-DD0A-4A24-AECC-DADA2E819996}" dt="2021-03-02T03:17:41.407" v="5866" actId="1076"/>
          <ac:spMkLst>
            <pc:docMk/>
            <pc:sldMk cId="3471057309" sldId="299"/>
            <ac:spMk id="16" creationId="{74EED319-2E7B-48D5-AE3C-78A7AD7C42C5}"/>
          </ac:spMkLst>
        </pc:spChg>
        <pc:picChg chg="add mod">
          <ac:chgData name="Weifeng Xu" userId="e7aed605-a3dd-4d5a-a692-a87037af107b" providerId="ADAL" clId="{AA256C9C-DD0A-4A24-AECC-DADA2E819996}" dt="2021-03-02T03:09:36.538" v="5773" actId="1076"/>
          <ac:picMkLst>
            <pc:docMk/>
            <pc:sldMk cId="3471057309" sldId="299"/>
            <ac:picMk id="3" creationId="{3615731B-721F-4FE4-926D-BA26E205F2ED}"/>
          </ac:picMkLst>
        </pc:picChg>
        <pc:picChg chg="add mod">
          <ac:chgData name="Weifeng Xu" userId="e7aed605-a3dd-4d5a-a692-a87037af107b" providerId="ADAL" clId="{AA256C9C-DD0A-4A24-AECC-DADA2E819996}" dt="2021-03-02T03:09:47.159" v="5778" actId="1076"/>
          <ac:picMkLst>
            <pc:docMk/>
            <pc:sldMk cId="3471057309" sldId="299"/>
            <ac:picMk id="5" creationId="{AB6A1B00-CDC1-44AB-B74D-7C75F841929C}"/>
          </ac:picMkLst>
        </pc:picChg>
        <pc:picChg chg="add del mod">
          <ac:chgData name="Weifeng Xu" userId="e7aed605-a3dd-4d5a-a692-a87037af107b" providerId="ADAL" clId="{AA256C9C-DD0A-4A24-AECC-DADA2E819996}" dt="2021-03-02T03:08:48.856" v="5767" actId="22"/>
          <ac:picMkLst>
            <pc:docMk/>
            <pc:sldMk cId="3471057309" sldId="299"/>
            <ac:picMk id="10" creationId="{29413F4D-0398-4078-853E-352803AE0664}"/>
          </ac:picMkLst>
        </pc:picChg>
        <pc:picChg chg="add mod">
          <ac:chgData name="Weifeng Xu" userId="e7aed605-a3dd-4d5a-a692-a87037af107b" providerId="ADAL" clId="{AA256C9C-DD0A-4A24-AECC-DADA2E819996}" dt="2021-03-02T03:09:56.744" v="5781" actId="1076"/>
          <ac:picMkLst>
            <pc:docMk/>
            <pc:sldMk cId="3471057309" sldId="299"/>
            <ac:picMk id="12" creationId="{CFBD4C7F-B734-486B-8C24-6F81EF2B5FCB}"/>
          </ac:picMkLst>
        </pc:picChg>
        <pc:picChg chg="add mod">
          <ac:chgData name="Weifeng Xu" userId="e7aed605-a3dd-4d5a-a692-a87037af107b" providerId="ADAL" clId="{AA256C9C-DD0A-4A24-AECC-DADA2E819996}" dt="2021-03-02T03:17:32.690" v="5864" actId="1076"/>
          <ac:picMkLst>
            <pc:docMk/>
            <pc:sldMk cId="3471057309" sldId="299"/>
            <ac:picMk id="18" creationId="{F628277D-EDAD-45F3-93CA-E43E09DDD243}"/>
          </ac:picMkLst>
        </pc:picChg>
        <pc:picChg chg="add mod">
          <ac:chgData name="Weifeng Xu" userId="e7aed605-a3dd-4d5a-a692-a87037af107b" providerId="ADAL" clId="{AA256C9C-DD0A-4A24-AECC-DADA2E819996}" dt="2021-03-02T03:17:34.423" v="5865" actId="1076"/>
          <ac:picMkLst>
            <pc:docMk/>
            <pc:sldMk cId="3471057309" sldId="299"/>
            <ac:picMk id="20" creationId="{0462B65B-1509-4296-B865-30E5981A0C79}"/>
          </ac:picMkLst>
        </pc:picChg>
        <pc:cxnChg chg="add del mod">
          <ac:chgData name="Weifeng Xu" userId="e7aed605-a3dd-4d5a-a692-a87037af107b" providerId="ADAL" clId="{AA256C9C-DD0A-4A24-AECC-DADA2E819996}" dt="2021-03-03T15:29:11.860" v="7119" actId="11529"/>
          <ac:cxnSpMkLst>
            <pc:docMk/>
            <pc:sldMk cId="3471057309" sldId="299"/>
            <ac:cxnSpMk id="4" creationId="{44C44A55-6AE9-4427-9330-31940E09CBA4}"/>
          </ac:cxnSpMkLst>
        </pc:cxnChg>
        <pc:cxnChg chg="add mod">
          <ac:chgData name="Weifeng Xu" userId="e7aed605-a3dd-4d5a-a692-a87037af107b" providerId="ADAL" clId="{AA256C9C-DD0A-4A24-AECC-DADA2E819996}" dt="2021-03-03T15:29:18.307" v="7121" actId="13822"/>
          <ac:cxnSpMkLst>
            <pc:docMk/>
            <pc:sldMk cId="3471057309" sldId="299"/>
            <ac:cxnSpMk id="9" creationId="{DAB4439E-65FE-498A-A843-01FB61773AB4}"/>
          </ac:cxnSpMkLst>
        </pc:cxnChg>
        <pc:cxnChg chg="add mod">
          <ac:chgData name="Weifeng Xu" userId="e7aed605-a3dd-4d5a-a692-a87037af107b" providerId="ADAL" clId="{AA256C9C-DD0A-4A24-AECC-DADA2E819996}" dt="2021-03-03T15:29:52.515" v="7123" actId="13822"/>
          <ac:cxnSpMkLst>
            <pc:docMk/>
            <pc:sldMk cId="3471057309" sldId="299"/>
            <ac:cxnSpMk id="11" creationId="{96E21891-0ACE-44EF-A2C2-59BBF4AE9258}"/>
          </ac:cxnSpMkLst>
        </pc:cxnChg>
        <pc:cxnChg chg="add mod">
          <ac:chgData name="Weifeng Xu" userId="e7aed605-a3dd-4d5a-a692-a87037af107b" providerId="ADAL" clId="{AA256C9C-DD0A-4A24-AECC-DADA2E819996}" dt="2021-03-03T15:30:02.260" v="7125" actId="13822"/>
          <ac:cxnSpMkLst>
            <pc:docMk/>
            <pc:sldMk cId="3471057309" sldId="299"/>
            <ac:cxnSpMk id="15" creationId="{C75ED13B-E817-4870-8DF8-D524DDF7E77E}"/>
          </ac:cxnSpMkLst>
        </pc:cxnChg>
        <pc:cxnChg chg="add mod">
          <ac:chgData name="Weifeng Xu" userId="e7aed605-a3dd-4d5a-a692-a87037af107b" providerId="ADAL" clId="{AA256C9C-DD0A-4A24-AECC-DADA2E819996}" dt="2021-03-03T15:30:37.311" v="7130" actId="14100"/>
          <ac:cxnSpMkLst>
            <pc:docMk/>
            <pc:sldMk cId="3471057309" sldId="299"/>
            <ac:cxnSpMk id="19" creationId="{8652B8FC-F906-4C09-ACA1-F3B20F1EE167}"/>
          </ac:cxnSpMkLst>
        </pc:cxnChg>
        <pc:cxnChg chg="add mod">
          <ac:chgData name="Weifeng Xu" userId="e7aed605-a3dd-4d5a-a692-a87037af107b" providerId="ADAL" clId="{AA256C9C-DD0A-4A24-AECC-DADA2E819996}" dt="2021-03-03T15:30:40.779" v="7131" actId="14100"/>
          <ac:cxnSpMkLst>
            <pc:docMk/>
            <pc:sldMk cId="3471057309" sldId="299"/>
            <ac:cxnSpMk id="22" creationId="{10830252-4A47-4B20-91C7-6EAF01D0897F}"/>
          </ac:cxnSpMkLst>
        </pc:cxnChg>
      </pc:sldChg>
      <pc:sldChg chg="addSp delSp modSp new mod setBg modNotesTx">
        <pc:chgData name="Weifeng Xu" userId="e7aed605-a3dd-4d5a-a692-a87037af107b" providerId="ADAL" clId="{AA256C9C-DD0A-4A24-AECC-DADA2E819996}" dt="2021-03-02T03:37:31.474" v="5973"/>
        <pc:sldMkLst>
          <pc:docMk/>
          <pc:sldMk cId="877061006" sldId="300"/>
        </pc:sldMkLst>
        <pc:spChg chg="add del">
          <ac:chgData name="Weifeng Xu" userId="e7aed605-a3dd-4d5a-a692-a87037af107b" providerId="ADAL" clId="{AA256C9C-DD0A-4A24-AECC-DADA2E819996}" dt="2021-03-02T03:36:13.944" v="5965" actId="26606"/>
          <ac:spMkLst>
            <pc:docMk/>
            <pc:sldMk cId="877061006" sldId="300"/>
            <ac:spMk id="8" creationId="{E559D998-AB6C-46E1-B394-118E9A1E2D62}"/>
          </ac:spMkLst>
        </pc:spChg>
        <pc:picChg chg="add mod">
          <ac:chgData name="Weifeng Xu" userId="e7aed605-a3dd-4d5a-a692-a87037af107b" providerId="ADAL" clId="{AA256C9C-DD0A-4A24-AECC-DADA2E819996}" dt="2021-03-02T03:36:22.228" v="5968" actId="962"/>
          <ac:picMkLst>
            <pc:docMk/>
            <pc:sldMk cId="877061006" sldId="300"/>
            <ac:picMk id="3" creationId="{3075B7A3-9469-4AD7-823B-CB20C18F13C8}"/>
          </ac:picMkLst>
        </pc:picChg>
      </pc:sldChg>
      <pc:sldChg chg="addSp delSp modSp new mod setBg modClrScheme delDesignElem chgLayout">
        <pc:chgData name="Weifeng Xu" userId="e7aed605-a3dd-4d5a-a692-a87037af107b" providerId="ADAL" clId="{AA256C9C-DD0A-4A24-AECC-DADA2E819996}" dt="2021-03-03T00:22:42.415" v="6552" actId="700"/>
        <pc:sldMkLst>
          <pc:docMk/>
          <pc:sldMk cId="2343196982" sldId="301"/>
        </pc:sldMkLst>
        <pc:spChg chg="add mod ord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2" creationId="{99CD3404-EE13-45F2-8060-F5319CCDC8CF}"/>
          </ac:spMkLst>
        </pc:spChg>
        <pc:spChg chg="add mod ord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3" creationId="{5362956B-5E73-4E7E-9E09-50F6EE90BDCF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10" creationId="{201CC55D-ED54-4C5C-95E6-10947BD1103B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16" creationId="{3873B707-463F-40B0-8227-E8CC6C67EB25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18" creationId="{C13237C8-E62C-4F0D-A318-BD6FB6C2D138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20" creationId="{19C9EAEA-39D0-4B0E-A0EB-51E7B26740B1}"/>
          </ac:spMkLst>
        </pc:spChg>
        <pc:spChg chg="add del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22" creationId="{5E39A796-BE83-48B1-B33F-35C4A32AAB57}"/>
          </ac:spMkLst>
        </pc:spChg>
        <pc:spChg chg="add del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23" creationId="{72F84B47-E267-4194-8194-831DB7B5547F}"/>
          </ac:spMkLst>
        </pc:spChg>
        <pc:grpChg chg="add del">
          <ac:chgData name="Weifeng Xu" userId="e7aed605-a3dd-4d5a-a692-a87037af107b" providerId="ADAL" clId="{AA256C9C-DD0A-4A24-AECC-DADA2E819996}" dt="2021-03-03T00:14:40.426" v="6546" actId="26606"/>
          <ac:grpSpMkLst>
            <pc:docMk/>
            <pc:sldMk cId="2343196982" sldId="301"/>
            <ac:grpSpMk id="12" creationId="{1DE889C7-FAD6-4397-98E2-05D503484459}"/>
          </ac:grpSpMkLst>
        </pc:grpChg>
        <pc:picChg chg="add mod">
          <ac:chgData name="Weifeng Xu" userId="e7aed605-a3dd-4d5a-a692-a87037af107b" providerId="ADAL" clId="{AA256C9C-DD0A-4A24-AECC-DADA2E819996}" dt="2021-03-03T00:14:47.213" v="6549" actId="962"/>
          <ac:picMkLst>
            <pc:docMk/>
            <pc:sldMk cId="2343196982" sldId="301"/>
            <ac:picMk id="5" creationId="{2FF9050D-B444-41D5-AE46-ABB8999FC9AC}"/>
          </ac:picMkLst>
        </pc:picChg>
      </pc:sldChg>
      <pc:sldChg chg="addSp delSp modSp new mod setBg setClrOvrMap modNotesTx">
        <pc:chgData name="Weifeng Xu" userId="e7aed605-a3dd-4d5a-a692-a87037af107b" providerId="ADAL" clId="{AA256C9C-DD0A-4A24-AECC-DADA2E819996}" dt="2021-03-04T01:33:36.099" v="7893" actId="20577"/>
        <pc:sldMkLst>
          <pc:docMk/>
          <pc:sldMk cId="493733997" sldId="302"/>
        </pc:sldMkLst>
        <pc:spChg chg="mod">
          <ac:chgData name="Weifeng Xu" userId="e7aed605-a3dd-4d5a-a692-a87037af107b" providerId="ADAL" clId="{AA256C9C-DD0A-4A24-AECC-DADA2E819996}" dt="2021-03-04T01:14:17.106" v="7738" actId="20577"/>
          <ac:spMkLst>
            <pc:docMk/>
            <pc:sldMk cId="493733997" sldId="302"/>
            <ac:spMk id="2" creationId="{A1B69D61-741B-4A5C-945F-DF6F260DF44D}"/>
          </ac:spMkLst>
        </pc:spChg>
        <pc:spChg chg="mod ord">
          <ac:chgData name="Weifeng Xu" userId="e7aed605-a3dd-4d5a-a692-a87037af107b" providerId="ADAL" clId="{AA256C9C-DD0A-4A24-AECC-DADA2E819996}" dt="2021-03-04T01:16:58.780" v="7819" actId="207"/>
          <ac:spMkLst>
            <pc:docMk/>
            <pc:sldMk cId="493733997" sldId="302"/>
            <ac:spMk id="3" creationId="{F3B014D9-EAD7-4A5F-A4DC-921919091233}"/>
          </ac:spMkLst>
        </pc:spChg>
        <pc:spChg chg="add del">
          <ac:chgData name="Weifeng Xu" userId="e7aed605-a3dd-4d5a-a692-a87037af107b" providerId="ADAL" clId="{AA256C9C-DD0A-4A24-AECC-DADA2E819996}" dt="2021-03-04T01:07:55.844" v="7655" actId="26606"/>
          <ac:spMkLst>
            <pc:docMk/>
            <pc:sldMk cId="493733997" sldId="302"/>
            <ac:spMk id="10" creationId="{9B76D444-2756-434F-AE61-96D69830C13E}"/>
          </ac:spMkLst>
        </pc:spChg>
        <pc:spChg chg="add del">
          <ac:chgData name="Weifeng Xu" userId="e7aed605-a3dd-4d5a-a692-a87037af107b" providerId="ADAL" clId="{AA256C9C-DD0A-4A24-AECC-DADA2E819996}" dt="2021-03-04T01:07:55.844" v="7655" actId="26606"/>
          <ac:spMkLst>
            <pc:docMk/>
            <pc:sldMk cId="493733997" sldId="302"/>
            <ac:spMk id="12" creationId="{A27B6159-7734-4564-9E0F-C4BC43C36E52}"/>
          </ac:spMkLst>
        </pc:spChg>
        <pc:spChg chg="add mod">
          <ac:chgData name="Weifeng Xu" userId="e7aed605-a3dd-4d5a-a692-a87037af107b" providerId="ADAL" clId="{AA256C9C-DD0A-4A24-AECC-DADA2E819996}" dt="2021-03-04T01:33:36.099" v="7893" actId="20577"/>
          <ac:spMkLst>
            <pc:docMk/>
            <pc:sldMk cId="493733997" sldId="302"/>
            <ac:spMk id="13" creationId="{26B43207-946B-4086-AF7F-D5DAD53F521F}"/>
          </ac:spMkLst>
        </pc:spChg>
        <pc:picChg chg="add del mod ord">
          <ac:chgData name="Weifeng Xu" userId="e7aed605-a3dd-4d5a-a692-a87037af107b" providerId="ADAL" clId="{AA256C9C-DD0A-4A24-AECC-DADA2E819996}" dt="2021-03-04T01:08:38.643" v="7663" actId="22"/>
          <ac:picMkLst>
            <pc:docMk/>
            <pc:sldMk cId="493733997" sldId="302"/>
            <ac:picMk id="5" creationId="{F0C69217-EB8D-498F-9496-5BB2A63A600B}"/>
          </ac:picMkLst>
        </pc:picChg>
        <pc:picChg chg="add mod">
          <ac:chgData name="Weifeng Xu" userId="e7aed605-a3dd-4d5a-a692-a87037af107b" providerId="ADAL" clId="{AA256C9C-DD0A-4A24-AECC-DADA2E819996}" dt="2021-03-04T01:32:32.811" v="7835" actId="1076"/>
          <ac:picMkLst>
            <pc:docMk/>
            <pc:sldMk cId="493733997" sldId="302"/>
            <ac:picMk id="9" creationId="{51BAF97F-FF84-44EA-B8DF-7DD922A3AFB2}"/>
          </ac:picMkLst>
        </pc:picChg>
        <pc:cxnChg chg="add del mod">
          <ac:chgData name="Weifeng Xu" userId="e7aed605-a3dd-4d5a-a692-a87037af107b" providerId="ADAL" clId="{AA256C9C-DD0A-4A24-AECC-DADA2E819996}" dt="2021-03-04T01:08:37.531" v="7660" actId="11529"/>
          <ac:cxnSpMkLst>
            <pc:docMk/>
            <pc:sldMk cId="493733997" sldId="302"/>
            <ac:cxnSpMk id="7" creationId="{114D2E71-A31F-4AF4-8EE4-276941F4FD28}"/>
          </ac:cxnSpMkLst>
        </pc:cxnChg>
        <pc:cxnChg chg="add del">
          <ac:chgData name="Weifeng Xu" userId="e7aed605-a3dd-4d5a-a692-a87037af107b" providerId="ADAL" clId="{AA256C9C-DD0A-4A24-AECC-DADA2E819996}" dt="2021-03-04T01:07:55.844" v="7655" actId="26606"/>
          <ac:cxnSpMkLst>
            <pc:docMk/>
            <pc:sldMk cId="493733997" sldId="302"/>
            <ac:cxnSpMk id="14" creationId="{E2FFB46B-05BC-4950-B18A-9593FDAE6ED7}"/>
          </ac:cxnSpMkLst>
        </pc:cxnChg>
      </pc:sldChg>
      <pc:sldChg chg="addSp delSp modSp new mod modClrScheme chgLayout">
        <pc:chgData name="Weifeng Xu" userId="e7aed605-a3dd-4d5a-a692-a87037af107b" providerId="ADAL" clId="{AA256C9C-DD0A-4A24-AECC-DADA2E819996}" dt="2021-03-03T00:26:19.695" v="6619" actId="114"/>
        <pc:sldMkLst>
          <pc:docMk/>
          <pc:sldMk cId="3476121000" sldId="303"/>
        </pc:sldMkLst>
        <pc:spChg chg="del">
          <ac:chgData name="Weifeng Xu" userId="e7aed605-a3dd-4d5a-a692-a87037af107b" providerId="ADAL" clId="{AA256C9C-DD0A-4A24-AECC-DADA2E819996}" dt="2021-03-03T00:22:46.998" v="6554" actId="700"/>
          <ac:spMkLst>
            <pc:docMk/>
            <pc:sldMk cId="3476121000" sldId="303"/>
            <ac:spMk id="2" creationId="{2870EE8C-35E3-4137-B31E-C656749F1929}"/>
          </ac:spMkLst>
        </pc:spChg>
        <pc:spChg chg="del">
          <ac:chgData name="Weifeng Xu" userId="e7aed605-a3dd-4d5a-a692-a87037af107b" providerId="ADAL" clId="{AA256C9C-DD0A-4A24-AECC-DADA2E819996}" dt="2021-03-03T00:22:46.998" v="6554" actId="700"/>
          <ac:spMkLst>
            <pc:docMk/>
            <pc:sldMk cId="3476121000" sldId="303"/>
            <ac:spMk id="3" creationId="{FC8A9939-9469-4263-818B-62A85D5A1474}"/>
          </ac:spMkLst>
        </pc:spChg>
        <pc:spChg chg="add mod">
          <ac:chgData name="Weifeng Xu" userId="e7aed605-a3dd-4d5a-a692-a87037af107b" providerId="ADAL" clId="{AA256C9C-DD0A-4A24-AECC-DADA2E819996}" dt="2021-03-03T00:26:19.695" v="6619" actId="114"/>
          <ac:spMkLst>
            <pc:docMk/>
            <pc:sldMk cId="3476121000" sldId="303"/>
            <ac:spMk id="6" creationId="{306AD258-A9A6-4A2E-A797-F54CD58AF56C}"/>
          </ac:spMkLst>
        </pc:spChg>
        <pc:picChg chg="add">
          <ac:chgData name="Weifeng Xu" userId="e7aed605-a3dd-4d5a-a692-a87037af107b" providerId="ADAL" clId="{AA256C9C-DD0A-4A24-AECC-DADA2E819996}" dt="2021-03-03T00:23:51.990" v="6555" actId="22"/>
          <ac:picMkLst>
            <pc:docMk/>
            <pc:sldMk cId="3476121000" sldId="303"/>
            <ac:picMk id="5" creationId="{20E142C7-6128-4B84-9097-91DA8BFC23CA}"/>
          </ac:picMkLst>
        </pc:picChg>
      </pc:sldChg>
      <pc:sldChg chg="addSp modSp new mod">
        <pc:chgData name="Weifeng Xu" userId="e7aed605-a3dd-4d5a-a692-a87037af107b" providerId="ADAL" clId="{AA256C9C-DD0A-4A24-AECC-DADA2E819996}" dt="2021-03-03T15:26:49.354" v="7114" actId="1076"/>
        <pc:sldMkLst>
          <pc:docMk/>
          <pc:sldMk cId="53763807" sldId="304"/>
        </pc:sldMkLst>
        <pc:spChg chg="mod">
          <ac:chgData name="Weifeng Xu" userId="e7aed605-a3dd-4d5a-a692-a87037af107b" providerId="ADAL" clId="{AA256C9C-DD0A-4A24-AECC-DADA2E819996}" dt="2021-03-03T01:07:39.619" v="6779" actId="20577"/>
          <ac:spMkLst>
            <pc:docMk/>
            <pc:sldMk cId="53763807" sldId="304"/>
            <ac:spMk id="2" creationId="{D4487E57-C677-4AF2-BE6A-F635ACF8A1B8}"/>
          </ac:spMkLst>
        </pc:spChg>
        <pc:spChg chg="mod">
          <ac:chgData name="Weifeng Xu" userId="e7aed605-a3dd-4d5a-a692-a87037af107b" providerId="ADAL" clId="{AA256C9C-DD0A-4A24-AECC-DADA2E819996}" dt="2021-03-03T01:27:17.502" v="7102" actId="108"/>
          <ac:spMkLst>
            <pc:docMk/>
            <pc:sldMk cId="53763807" sldId="304"/>
            <ac:spMk id="3" creationId="{A3F11A12-9485-4153-BFC0-B274B7516E20}"/>
          </ac:spMkLst>
        </pc:spChg>
        <pc:picChg chg="add mod modCrop">
          <ac:chgData name="Weifeng Xu" userId="e7aed605-a3dd-4d5a-a692-a87037af107b" providerId="ADAL" clId="{AA256C9C-DD0A-4A24-AECC-DADA2E819996}" dt="2021-03-03T15:26:49.354" v="7114" actId="1076"/>
          <ac:picMkLst>
            <pc:docMk/>
            <pc:sldMk cId="53763807" sldId="304"/>
            <ac:picMk id="4" creationId="{DC82B815-89C7-448C-9D50-04942FDC1125}"/>
          </ac:picMkLst>
        </pc:picChg>
      </pc:sldChg>
      <pc:sldChg chg="addSp modSp new mod modClrScheme chgLayout modNotesTx">
        <pc:chgData name="Weifeng Xu" userId="e7aed605-a3dd-4d5a-a692-a87037af107b" providerId="ADAL" clId="{AA256C9C-DD0A-4A24-AECC-DADA2E819996}" dt="2021-03-03T16:13:57.251" v="7181" actId="313"/>
        <pc:sldMkLst>
          <pc:docMk/>
          <pc:sldMk cId="1618462415" sldId="305"/>
        </pc:sldMkLst>
        <pc:spChg chg="add mod">
          <ac:chgData name="Weifeng Xu" userId="e7aed605-a3dd-4d5a-a692-a87037af107b" providerId="ADAL" clId="{AA256C9C-DD0A-4A24-AECC-DADA2E819996}" dt="2021-03-03T16:13:57.251" v="7181" actId="313"/>
          <ac:spMkLst>
            <pc:docMk/>
            <pc:sldMk cId="1618462415" sldId="305"/>
            <ac:spMk id="2" creationId="{0F02577C-E419-4CB4-98D1-C86A651BCAF8}"/>
          </ac:spMkLst>
        </pc:spChg>
        <pc:picChg chg="add mod">
          <ac:chgData name="Weifeng Xu" userId="e7aed605-a3dd-4d5a-a692-a87037af107b" providerId="ADAL" clId="{AA256C9C-DD0A-4A24-AECC-DADA2E819996}" dt="2021-03-03T15:53:18.618" v="7179" actId="14100"/>
          <ac:picMkLst>
            <pc:docMk/>
            <pc:sldMk cId="1618462415" sldId="305"/>
            <ac:picMk id="4" creationId="{F121F16D-C8D2-4276-84B2-49D352A1B0F0}"/>
          </ac:picMkLst>
        </pc:picChg>
      </pc:sldChg>
      <pc:sldChg chg="addSp delSp modSp new mod setBg modNotesTx">
        <pc:chgData name="Weifeng Xu" userId="e7aed605-a3dd-4d5a-a692-a87037af107b" providerId="ADAL" clId="{AA256C9C-DD0A-4A24-AECC-DADA2E819996}" dt="2021-03-03T20:13:27.354" v="7393" actId="13822"/>
        <pc:sldMkLst>
          <pc:docMk/>
          <pc:sldMk cId="180323046" sldId="306"/>
        </pc:sldMkLst>
        <pc:spChg chg="mod">
          <ac:chgData name="Weifeng Xu" userId="e7aed605-a3dd-4d5a-a692-a87037af107b" providerId="ADAL" clId="{AA256C9C-DD0A-4A24-AECC-DADA2E819996}" dt="2021-03-03T16:15:07.413" v="7241" actId="26606"/>
          <ac:spMkLst>
            <pc:docMk/>
            <pc:sldMk cId="180323046" sldId="306"/>
            <ac:spMk id="2" creationId="{6A88AA47-8579-4C13-B43C-A6E44B8B427F}"/>
          </ac:spMkLst>
        </pc:spChg>
        <pc:spChg chg="add del">
          <ac:chgData name="Weifeng Xu" userId="e7aed605-a3dd-4d5a-a692-a87037af107b" providerId="ADAL" clId="{AA256C9C-DD0A-4A24-AECC-DADA2E819996}" dt="2021-03-03T16:15:07.410" v="7240" actId="26606"/>
          <ac:spMkLst>
            <pc:docMk/>
            <pc:sldMk cId="180323046" sldId="306"/>
            <ac:spMk id="9" creationId="{D12DDE76-C203-4047-9998-63900085B5E8}"/>
          </ac:spMkLst>
        </pc:spChg>
        <pc:spChg chg="add mod">
          <ac:chgData name="Weifeng Xu" userId="e7aed605-a3dd-4d5a-a692-a87037af107b" providerId="ADAL" clId="{AA256C9C-DD0A-4A24-AECC-DADA2E819996}" dt="2021-03-03T20:00:51.471" v="7280" actId="1035"/>
          <ac:spMkLst>
            <pc:docMk/>
            <pc:sldMk cId="180323046" sldId="306"/>
            <ac:spMk id="10" creationId="{15205974-E83A-4363-B2C2-C363E82A3F80}"/>
          </ac:spMkLst>
        </pc:spChg>
        <pc:spChg chg="add">
          <ac:chgData name="Weifeng Xu" userId="e7aed605-a3dd-4d5a-a692-a87037af107b" providerId="ADAL" clId="{AA256C9C-DD0A-4A24-AECC-DADA2E819996}" dt="2021-03-03T16:15:07.413" v="7241" actId="26606"/>
          <ac:spMkLst>
            <pc:docMk/>
            <pc:sldMk cId="180323046" sldId="306"/>
            <ac:spMk id="11" creationId="{D4771268-CB57-404A-9271-370EB28F6090}"/>
          </ac:spMkLst>
        </pc:spChg>
        <pc:spChg chg="add mod">
          <ac:chgData name="Weifeng Xu" userId="e7aed605-a3dd-4d5a-a692-a87037af107b" providerId="ADAL" clId="{AA256C9C-DD0A-4A24-AECC-DADA2E819996}" dt="2021-03-03T20:01:19.623" v="7301" actId="20577"/>
          <ac:spMkLst>
            <pc:docMk/>
            <pc:sldMk cId="180323046" sldId="306"/>
            <ac:spMk id="12" creationId="{976719DA-9BFD-4992-98E3-27BE4EE68198}"/>
          </ac:spMkLst>
        </pc:spChg>
        <pc:spChg chg="add mod">
          <ac:chgData name="Weifeng Xu" userId="e7aed605-a3dd-4d5a-a692-a87037af107b" providerId="ADAL" clId="{AA256C9C-DD0A-4A24-AECC-DADA2E819996}" dt="2021-03-03T20:13:14.685" v="7390" actId="1076"/>
          <ac:spMkLst>
            <pc:docMk/>
            <pc:sldMk cId="180323046" sldId="306"/>
            <ac:spMk id="14" creationId="{3C1361A8-5D52-4996-B20F-4D6DEAD2561B}"/>
          </ac:spMkLst>
        </pc:spChg>
        <pc:picChg chg="add mod">
          <ac:chgData name="Weifeng Xu" userId="e7aed605-a3dd-4d5a-a692-a87037af107b" providerId="ADAL" clId="{AA256C9C-DD0A-4A24-AECC-DADA2E819996}" dt="2021-03-03T20:00:51.471" v="7280" actId="1035"/>
          <ac:picMkLst>
            <pc:docMk/>
            <pc:sldMk cId="180323046" sldId="306"/>
            <ac:picMk id="4" creationId="{FDEB9B75-4F1C-45B6-BDAA-B8C7879BB451}"/>
          </ac:picMkLst>
        </pc:picChg>
        <pc:picChg chg="add mod">
          <ac:chgData name="Weifeng Xu" userId="e7aed605-a3dd-4d5a-a692-a87037af107b" providerId="ADAL" clId="{AA256C9C-DD0A-4A24-AECC-DADA2E819996}" dt="2021-03-03T20:01:09.736" v="7284" actId="1076"/>
          <ac:picMkLst>
            <pc:docMk/>
            <pc:sldMk cId="180323046" sldId="306"/>
            <ac:picMk id="6" creationId="{E331EAB9-54EA-479B-A015-8FB1BD109A76}"/>
          </ac:picMkLst>
        </pc:picChg>
        <pc:picChg chg="add del mod">
          <ac:chgData name="Weifeng Xu" userId="e7aed605-a3dd-4d5a-a692-a87037af107b" providerId="ADAL" clId="{AA256C9C-DD0A-4A24-AECC-DADA2E819996}" dt="2021-03-03T20:11:59.789" v="7377"/>
          <ac:picMkLst>
            <pc:docMk/>
            <pc:sldMk cId="180323046" sldId="306"/>
            <ac:picMk id="13" creationId="{B6DB541E-E207-4A49-8CF2-8425A0F9DE77}"/>
          </ac:picMkLst>
        </pc:picChg>
        <pc:cxnChg chg="add del mod">
          <ac:chgData name="Weifeng Xu" userId="e7aed605-a3dd-4d5a-a692-a87037af107b" providerId="ADAL" clId="{AA256C9C-DD0A-4A24-AECC-DADA2E819996}" dt="2021-03-03T20:13:07.169" v="7389" actId="478"/>
          <ac:cxnSpMkLst>
            <pc:docMk/>
            <pc:sldMk cId="180323046" sldId="306"/>
            <ac:cxnSpMk id="8" creationId="{69F9B4BB-8302-46CD-8385-CAF2E13B8070}"/>
          </ac:cxnSpMkLst>
        </pc:cxnChg>
        <pc:cxnChg chg="add mod">
          <ac:chgData name="Weifeng Xu" userId="e7aed605-a3dd-4d5a-a692-a87037af107b" providerId="ADAL" clId="{AA256C9C-DD0A-4A24-AECC-DADA2E819996}" dt="2021-03-03T20:13:27.354" v="7393" actId="13822"/>
          <ac:cxnSpMkLst>
            <pc:docMk/>
            <pc:sldMk cId="180323046" sldId="306"/>
            <ac:cxnSpMk id="16" creationId="{8B0B566C-98D5-4B44-B3BD-56D3D68CDC36}"/>
          </ac:cxnSpMkLst>
        </pc:cxnChg>
      </pc:sldChg>
      <pc:sldChg chg="addSp modSp new mod modNotesTx">
        <pc:chgData name="Weifeng Xu" userId="e7aed605-a3dd-4d5a-a692-a87037af107b" providerId="ADAL" clId="{AA256C9C-DD0A-4A24-AECC-DADA2E819996}" dt="2021-03-04T01:01:21.648" v="7429" actId="20577"/>
        <pc:sldMkLst>
          <pc:docMk/>
          <pc:sldMk cId="3237227748" sldId="307"/>
        </pc:sldMkLst>
        <pc:spChg chg="mod">
          <ac:chgData name="Weifeng Xu" userId="e7aed605-a3dd-4d5a-a692-a87037af107b" providerId="ADAL" clId="{AA256C9C-DD0A-4A24-AECC-DADA2E819996}" dt="2021-03-04T01:01:21.648" v="7429" actId="20577"/>
          <ac:spMkLst>
            <pc:docMk/>
            <pc:sldMk cId="3237227748" sldId="307"/>
            <ac:spMk id="2" creationId="{FF2F27BE-4EA2-4524-8599-EDE4D466B612}"/>
          </ac:spMkLst>
        </pc:spChg>
        <pc:picChg chg="add mod">
          <ac:chgData name="Weifeng Xu" userId="e7aed605-a3dd-4d5a-a692-a87037af107b" providerId="ADAL" clId="{AA256C9C-DD0A-4A24-AECC-DADA2E819996}" dt="2021-03-03T20:09:12.589" v="7374" actId="1076"/>
          <ac:picMkLst>
            <pc:docMk/>
            <pc:sldMk cId="3237227748" sldId="307"/>
            <ac:picMk id="4" creationId="{5F0734B1-DB38-4EEA-B6BC-87F4C1F4718A}"/>
          </ac:picMkLst>
        </pc:picChg>
        <pc:cxnChg chg="add mod">
          <ac:chgData name="Weifeng Xu" userId="e7aed605-a3dd-4d5a-a692-a87037af107b" providerId="ADAL" clId="{AA256C9C-DD0A-4A24-AECC-DADA2E819996}" dt="2021-03-03T23:59:13.403" v="7397" actId="13822"/>
          <ac:cxnSpMkLst>
            <pc:docMk/>
            <pc:sldMk cId="3237227748" sldId="307"/>
            <ac:cxnSpMk id="6" creationId="{F4E9F194-ED37-4A08-AAB1-E6B7ED7CA724}"/>
          </ac:cxnSpMkLst>
        </pc:cxnChg>
        <pc:cxnChg chg="add mod">
          <ac:chgData name="Weifeng Xu" userId="e7aed605-a3dd-4d5a-a692-a87037af107b" providerId="ADAL" clId="{AA256C9C-DD0A-4A24-AECC-DADA2E819996}" dt="2021-03-03T23:59:22.375" v="7399" actId="13822"/>
          <ac:cxnSpMkLst>
            <pc:docMk/>
            <pc:sldMk cId="3237227748" sldId="307"/>
            <ac:cxnSpMk id="8" creationId="{CBF35393-5183-4DA1-8998-93AC6BC48A9B}"/>
          </ac:cxnSpMkLst>
        </pc:cxnChg>
      </pc:sldChg>
      <pc:sldChg chg="addSp delSp modSp new mod setBg modClrScheme chgLayout">
        <pc:chgData name="Weifeng Xu" userId="e7aed605-a3dd-4d5a-a692-a87037af107b" providerId="ADAL" clId="{AA256C9C-DD0A-4A24-AECC-DADA2E819996}" dt="2021-03-04T01:40:04.424" v="7941" actId="313"/>
        <pc:sldMkLst>
          <pc:docMk/>
          <pc:sldMk cId="1577270902" sldId="308"/>
        </pc:sldMkLst>
        <pc:spChg chg="del">
          <ac:chgData name="Weifeng Xu" userId="e7aed605-a3dd-4d5a-a692-a87037af107b" providerId="ADAL" clId="{AA256C9C-DD0A-4A24-AECC-DADA2E819996}" dt="2021-03-04T01:19:12.513" v="7821" actId="700"/>
          <ac:spMkLst>
            <pc:docMk/>
            <pc:sldMk cId="1577270902" sldId="308"/>
            <ac:spMk id="2" creationId="{9E6AE246-1183-4C53-A4C0-BA7FC35514FB}"/>
          </ac:spMkLst>
        </pc:spChg>
        <pc:spChg chg="del">
          <ac:chgData name="Weifeng Xu" userId="e7aed605-a3dd-4d5a-a692-a87037af107b" providerId="ADAL" clId="{AA256C9C-DD0A-4A24-AECC-DADA2E819996}" dt="2021-03-04T01:19:12.513" v="7821" actId="700"/>
          <ac:spMkLst>
            <pc:docMk/>
            <pc:sldMk cId="1577270902" sldId="308"/>
            <ac:spMk id="3" creationId="{8483DAC6-39E4-42B8-B845-E271FFBE3190}"/>
          </ac:spMkLst>
        </pc:spChg>
        <pc:spChg chg="add mod">
          <ac:chgData name="Weifeng Xu" userId="e7aed605-a3dd-4d5a-a692-a87037af107b" providerId="ADAL" clId="{AA256C9C-DD0A-4A24-AECC-DADA2E819996}" dt="2021-03-04T01:40:04.424" v="7941" actId="313"/>
          <ac:spMkLst>
            <pc:docMk/>
            <pc:sldMk cId="1577270902" sldId="308"/>
            <ac:spMk id="13" creationId="{D8DB8D5E-648F-4D2B-9490-62D92BD2FC27}"/>
          </ac:spMkLst>
        </pc:spChg>
        <pc:picChg chg="add mod">
          <ac:chgData name="Weifeng Xu" userId="e7aed605-a3dd-4d5a-a692-a87037af107b" providerId="ADAL" clId="{AA256C9C-DD0A-4A24-AECC-DADA2E819996}" dt="2021-03-04T01:23:04.200" v="7823" actId="26606"/>
          <ac:picMkLst>
            <pc:docMk/>
            <pc:sldMk cId="1577270902" sldId="308"/>
            <ac:picMk id="5" creationId="{F3AEC9A9-5349-44CE-9DA1-AB41DFE556F8}"/>
          </ac:picMkLst>
        </pc:picChg>
        <pc:cxnChg chg="add mod">
          <ac:chgData name="Weifeng Xu" userId="e7aed605-a3dd-4d5a-a692-a87037af107b" providerId="ADAL" clId="{AA256C9C-DD0A-4A24-AECC-DADA2E819996}" dt="2021-03-04T01:26:51.682" v="7830" actId="14100"/>
          <ac:cxnSpMkLst>
            <pc:docMk/>
            <pc:sldMk cId="1577270902" sldId="308"/>
            <ac:cxnSpMk id="7" creationId="{0C2D685D-5251-48D9-A846-E688A53BE7B3}"/>
          </ac:cxnSpMkLst>
        </pc:cxnChg>
        <pc:cxnChg chg="add mod">
          <ac:chgData name="Weifeng Xu" userId="e7aed605-a3dd-4d5a-a692-a87037af107b" providerId="ADAL" clId="{AA256C9C-DD0A-4A24-AECC-DADA2E819996}" dt="2021-03-04T01:27:00.291" v="7831" actId="14100"/>
          <ac:cxnSpMkLst>
            <pc:docMk/>
            <pc:sldMk cId="1577270902" sldId="308"/>
            <ac:cxnSpMk id="10" creationId="{CE8CB8EA-7B73-4A17-9F23-44F86C60AE36}"/>
          </ac:cxnSpMkLst>
        </pc:cxnChg>
      </pc:sldChg>
      <pc:sldChg chg="addSp modSp new mod modClrScheme chgLayout modNotesTx">
        <pc:chgData name="Weifeng Xu" userId="e7aed605-a3dd-4d5a-a692-a87037af107b" providerId="ADAL" clId="{AA256C9C-DD0A-4A24-AECC-DADA2E819996}" dt="2021-03-06T00:53:17.866" v="10632" actId="20577"/>
        <pc:sldMkLst>
          <pc:docMk/>
          <pc:sldMk cId="181172030" sldId="309"/>
        </pc:sldMkLst>
        <pc:spChg chg="add mod">
          <ac:chgData name="Weifeng Xu" userId="e7aed605-a3dd-4d5a-a692-a87037af107b" providerId="ADAL" clId="{AA256C9C-DD0A-4A24-AECC-DADA2E819996}" dt="2021-03-06T00:53:17.866" v="10632" actId="20577"/>
          <ac:spMkLst>
            <pc:docMk/>
            <pc:sldMk cId="181172030" sldId="309"/>
            <ac:spMk id="2" creationId="{636B3294-DFA6-47DE-AFA1-8091D642F736}"/>
          </ac:spMkLst>
        </pc:spChg>
        <pc:spChg chg="add mod">
          <ac:chgData name="Weifeng Xu" userId="e7aed605-a3dd-4d5a-a692-a87037af107b" providerId="ADAL" clId="{AA256C9C-DD0A-4A24-AECC-DADA2E819996}" dt="2021-03-05T14:59:01.699" v="9859" actId="20577"/>
          <ac:spMkLst>
            <pc:docMk/>
            <pc:sldMk cId="181172030" sldId="309"/>
            <ac:spMk id="3" creationId="{3ED6BF19-097A-48D9-AC12-099FA37DB709}"/>
          </ac:spMkLst>
        </pc:spChg>
      </pc:sldChg>
      <pc:sldChg chg="addSp modSp new mod modNotesTx">
        <pc:chgData name="Weifeng Xu" userId="e7aed605-a3dd-4d5a-a692-a87037af107b" providerId="ADAL" clId="{AA256C9C-DD0A-4A24-AECC-DADA2E819996}" dt="2021-03-04T01:45:11.674" v="8115"/>
        <pc:sldMkLst>
          <pc:docMk/>
          <pc:sldMk cId="1809058598" sldId="310"/>
        </pc:sldMkLst>
        <pc:spChg chg="add mod">
          <ac:chgData name="Weifeng Xu" userId="e7aed605-a3dd-4d5a-a692-a87037af107b" providerId="ADAL" clId="{AA256C9C-DD0A-4A24-AECC-DADA2E819996}" dt="2021-03-04T01:40:33.036" v="7967" actId="20577"/>
          <ac:spMkLst>
            <pc:docMk/>
            <pc:sldMk cId="1809058598" sldId="310"/>
            <ac:spMk id="4" creationId="{75B4B96E-BCFA-40B2-8153-EC11676FFBB4}"/>
          </ac:spMkLst>
        </pc:spChg>
        <pc:spChg chg="add mod">
          <ac:chgData name="Weifeng Xu" userId="e7aed605-a3dd-4d5a-a692-a87037af107b" providerId="ADAL" clId="{AA256C9C-DD0A-4A24-AECC-DADA2E819996}" dt="2021-03-04T01:43:23.884" v="8111" actId="207"/>
          <ac:spMkLst>
            <pc:docMk/>
            <pc:sldMk cId="1809058598" sldId="310"/>
            <ac:spMk id="5" creationId="{5A6DBFC8-C76A-4535-991B-C982FBC9BA91}"/>
          </ac:spMkLst>
        </pc:spChg>
        <pc:picChg chg="add mod">
          <ac:chgData name="Weifeng Xu" userId="e7aed605-a3dd-4d5a-a692-a87037af107b" providerId="ADAL" clId="{AA256C9C-DD0A-4A24-AECC-DADA2E819996}" dt="2021-03-04T01:39:49.323" v="7940" actId="1076"/>
          <ac:picMkLst>
            <pc:docMk/>
            <pc:sldMk cId="1809058598" sldId="310"/>
            <ac:picMk id="3" creationId="{0EF6CAFC-0C64-46F3-AA81-38702452BE5C}"/>
          </ac:picMkLst>
        </pc:picChg>
        <pc:cxnChg chg="add mod">
          <ac:chgData name="Weifeng Xu" userId="e7aed605-a3dd-4d5a-a692-a87037af107b" providerId="ADAL" clId="{AA256C9C-DD0A-4A24-AECC-DADA2E819996}" dt="2021-03-04T01:43:36.774" v="8113" actId="13822"/>
          <ac:cxnSpMkLst>
            <pc:docMk/>
            <pc:sldMk cId="1809058598" sldId="310"/>
            <ac:cxnSpMk id="7" creationId="{1F4069AB-58E9-4D3B-9FE0-D4CD7720AA80}"/>
          </ac:cxnSpMkLst>
        </pc:cxnChg>
        <pc:cxnChg chg="add">
          <ac:chgData name="Weifeng Xu" userId="e7aed605-a3dd-4d5a-a692-a87037af107b" providerId="ADAL" clId="{AA256C9C-DD0A-4A24-AECC-DADA2E819996}" dt="2021-03-04T01:43:51.597" v="8114" actId="11529"/>
          <ac:cxnSpMkLst>
            <pc:docMk/>
            <pc:sldMk cId="1809058598" sldId="310"/>
            <ac:cxnSpMk id="9" creationId="{130534AD-4600-4BEA-A636-168790CF73A9}"/>
          </ac:cxnSpMkLst>
        </pc:cxnChg>
      </pc:sldChg>
      <pc:sldChg chg="addSp modSp new mod ord setBg modNotesTx">
        <pc:chgData name="Weifeng Xu" userId="e7aed605-a3dd-4d5a-a692-a87037af107b" providerId="ADAL" clId="{AA256C9C-DD0A-4A24-AECC-DADA2E819996}" dt="2021-03-04T01:52:43.974" v="8121"/>
        <pc:sldMkLst>
          <pc:docMk/>
          <pc:sldMk cId="4192303" sldId="311"/>
        </pc:sldMkLst>
        <pc:picChg chg="add mod">
          <ac:chgData name="Weifeng Xu" userId="e7aed605-a3dd-4d5a-a692-a87037af107b" providerId="ADAL" clId="{AA256C9C-DD0A-4A24-AECC-DADA2E819996}" dt="2021-03-04T01:50:05.008" v="8118" actId="26606"/>
          <ac:picMkLst>
            <pc:docMk/>
            <pc:sldMk cId="4192303" sldId="311"/>
            <ac:picMk id="3" creationId="{0656AE22-B493-4F2F-95E5-EF282C4BE94A}"/>
          </ac:picMkLst>
        </pc:picChg>
      </pc:sldChg>
      <pc:sldChg chg="addSp delSp modSp new mod modClrScheme chgLayout modNotesTx">
        <pc:chgData name="Weifeng Xu" userId="e7aed605-a3dd-4d5a-a692-a87037af107b" providerId="ADAL" clId="{AA256C9C-DD0A-4A24-AECC-DADA2E819996}" dt="2021-03-04T14:19:28.906" v="8326" actId="20577"/>
        <pc:sldMkLst>
          <pc:docMk/>
          <pc:sldMk cId="591621681" sldId="312"/>
        </pc:sldMkLst>
        <pc:spChg chg="mod ord">
          <ac:chgData name="Weifeng Xu" userId="e7aed605-a3dd-4d5a-a692-a87037af107b" providerId="ADAL" clId="{AA256C9C-DD0A-4A24-AECC-DADA2E819996}" dt="2021-03-04T14:13:36.393" v="8188" actId="20577"/>
          <ac:spMkLst>
            <pc:docMk/>
            <pc:sldMk cId="591621681" sldId="312"/>
            <ac:spMk id="2" creationId="{E31A1C00-E910-4C86-978A-5C64E2ABBE0D}"/>
          </ac:spMkLst>
        </pc:spChg>
        <pc:spChg chg="add mod ord">
          <ac:chgData name="Weifeng Xu" userId="e7aed605-a3dd-4d5a-a692-a87037af107b" providerId="ADAL" clId="{AA256C9C-DD0A-4A24-AECC-DADA2E819996}" dt="2021-03-04T14:19:28.906" v="8326" actId="20577"/>
          <ac:spMkLst>
            <pc:docMk/>
            <pc:sldMk cId="591621681" sldId="312"/>
            <ac:spMk id="5" creationId="{5CA4DBA0-D774-4E78-8CB8-B9433EB8B20B}"/>
          </ac:spMkLst>
        </pc:spChg>
        <pc:picChg chg="add del mod">
          <ac:chgData name="Weifeng Xu" userId="e7aed605-a3dd-4d5a-a692-a87037af107b" providerId="ADAL" clId="{AA256C9C-DD0A-4A24-AECC-DADA2E819996}" dt="2021-03-04T14:12:19.497" v="8173" actId="478"/>
          <ac:picMkLst>
            <pc:docMk/>
            <pc:sldMk cId="591621681" sldId="312"/>
            <ac:picMk id="4" creationId="{612A3164-FC86-4F01-AA09-CA923C6AD76C}"/>
          </ac:picMkLst>
        </pc:picChg>
      </pc:sldChg>
      <pc:sldChg chg="delSp modSp add mod setBg modClrScheme chgLayout">
        <pc:chgData name="Weifeng Xu" userId="e7aed605-a3dd-4d5a-a692-a87037af107b" providerId="ADAL" clId="{AA256C9C-DD0A-4A24-AECC-DADA2E819996}" dt="2021-03-04T14:14:00.727" v="8193" actId="26606"/>
        <pc:sldMkLst>
          <pc:docMk/>
          <pc:sldMk cId="214490323" sldId="313"/>
        </pc:sldMkLst>
        <pc:spChg chg="del mod">
          <ac:chgData name="Weifeng Xu" userId="e7aed605-a3dd-4d5a-a692-a87037af107b" providerId="ADAL" clId="{AA256C9C-DD0A-4A24-AECC-DADA2E819996}" dt="2021-03-04T14:13:55.377" v="8190" actId="700"/>
          <ac:spMkLst>
            <pc:docMk/>
            <pc:sldMk cId="214490323" sldId="313"/>
            <ac:spMk id="2" creationId="{E31A1C00-E910-4C86-978A-5C64E2ABBE0D}"/>
          </ac:spMkLst>
        </pc:spChg>
        <pc:picChg chg="mod">
          <ac:chgData name="Weifeng Xu" userId="e7aed605-a3dd-4d5a-a692-a87037af107b" providerId="ADAL" clId="{AA256C9C-DD0A-4A24-AECC-DADA2E819996}" dt="2021-03-04T14:14:00.727" v="8193" actId="26606"/>
          <ac:picMkLst>
            <pc:docMk/>
            <pc:sldMk cId="214490323" sldId="313"/>
            <ac:picMk id="4" creationId="{612A3164-FC86-4F01-AA09-CA923C6AD76C}"/>
          </ac:picMkLst>
        </pc:picChg>
      </pc:sldChg>
      <pc:sldChg chg="modSp new del mod ord">
        <pc:chgData name="Weifeng Xu" userId="e7aed605-a3dd-4d5a-a692-a87037af107b" providerId="ADAL" clId="{AA256C9C-DD0A-4A24-AECC-DADA2E819996}" dt="2021-03-06T01:10:00.999" v="10634" actId="47"/>
        <pc:sldMkLst>
          <pc:docMk/>
          <pc:sldMk cId="3728242763" sldId="314"/>
        </pc:sldMkLst>
        <pc:spChg chg="mod">
          <ac:chgData name="Weifeng Xu" userId="e7aed605-a3dd-4d5a-a692-a87037af107b" providerId="ADAL" clId="{AA256C9C-DD0A-4A24-AECC-DADA2E819996}" dt="2021-03-04T14:56:51.349" v="8330"/>
          <ac:spMkLst>
            <pc:docMk/>
            <pc:sldMk cId="3728242763" sldId="314"/>
            <ac:spMk id="2" creationId="{3CE814AF-EE12-4493-9709-C3159C23A1D7}"/>
          </ac:spMkLst>
        </pc:spChg>
      </pc:sldChg>
      <pc:sldChg chg="addSp delSp modSp new del mod setBg modClrScheme chgLayout">
        <pc:chgData name="Weifeng Xu" userId="e7aed605-a3dd-4d5a-a692-a87037af107b" providerId="ADAL" clId="{AA256C9C-DD0A-4A24-AECC-DADA2E819996}" dt="2021-03-06T01:07:43.610" v="10633" actId="47"/>
        <pc:sldMkLst>
          <pc:docMk/>
          <pc:sldMk cId="3108349625" sldId="315"/>
        </pc:sldMkLst>
        <pc:spChg chg="del mod ord">
          <ac:chgData name="Weifeng Xu" userId="e7aed605-a3dd-4d5a-a692-a87037af107b" providerId="ADAL" clId="{AA256C9C-DD0A-4A24-AECC-DADA2E819996}" dt="2021-03-04T14:56:57.494" v="8332" actId="700"/>
          <ac:spMkLst>
            <pc:docMk/>
            <pc:sldMk cId="3108349625" sldId="315"/>
            <ac:spMk id="2" creationId="{48EAE842-1A16-4F00-AF0F-3576E4669A08}"/>
          </ac:spMkLst>
        </pc:spChg>
        <pc:spChg chg="del mod ord">
          <ac:chgData name="Weifeng Xu" userId="e7aed605-a3dd-4d5a-a692-a87037af107b" providerId="ADAL" clId="{AA256C9C-DD0A-4A24-AECC-DADA2E819996}" dt="2021-03-04T14:56:57.494" v="8332" actId="700"/>
          <ac:spMkLst>
            <pc:docMk/>
            <pc:sldMk cId="3108349625" sldId="315"/>
            <ac:spMk id="3" creationId="{677CCE7F-0E24-48B1-B9DC-7FABA56E8E25}"/>
          </ac:spMkLst>
        </pc:spChg>
        <pc:spChg chg="add mod ord">
          <ac:chgData name="Weifeng Xu" userId="e7aed605-a3dd-4d5a-a692-a87037af107b" providerId="ADAL" clId="{AA256C9C-DD0A-4A24-AECC-DADA2E819996}" dt="2021-03-04T14:57:02.075" v="8334" actId="26606"/>
          <ac:spMkLst>
            <pc:docMk/>
            <pc:sldMk cId="3108349625" sldId="315"/>
            <ac:spMk id="4" creationId="{C4E43325-25D2-4EF3-96BA-F3B52D010903}"/>
          </ac:spMkLst>
        </pc:spChg>
        <pc:spChg chg="add mod ord">
          <ac:chgData name="Weifeng Xu" userId="e7aed605-a3dd-4d5a-a692-a87037af107b" providerId="ADAL" clId="{AA256C9C-DD0A-4A24-AECC-DADA2E819996}" dt="2021-03-04T14:57:02.075" v="8334" actId="26606"/>
          <ac:spMkLst>
            <pc:docMk/>
            <pc:sldMk cId="3108349625" sldId="315"/>
            <ac:spMk id="5" creationId="{9296A5D2-91AB-4822-9DBF-FE527F53D4B5}"/>
          </ac:spMkLst>
        </pc:spChg>
        <pc:spChg chg="add del">
          <ac:chgData name="Weifeng Xu" userId="e7aed605-a3dd-4d5a-a692-a87037af107b" providerId="ADAL" clId="{AA256C9C-DD0A-4A24-AECC-DADA2E819996}" dt="2021-03-04T14:57:02.075" v="8334" actId="26606"/>
          <ac:spMkLst>
            <pc:docMk/>
            <pc:sldMk cId="3108349625" sldId="315"/>
            <ac:spMk id="10" creationId="{6A1473A6-3F22-483E-8A30-80B9D2B14592}"/>
          </ac:spMkLst>
        </pc:spChg>
        <pc:grpChg chg="add del">
          <ac:chgData name="Weifeng Xu" userId="e7aed605-a3dd-4d5a-a692-a87037af107b" providerId="ADAL" clId="{AA256C9C-DD0A-4A24-AECC-DADA2E819996}" dt="2021-03-04T14:57:02.075" v="8334" actId="26606"/>
          <ac:grpSpMkLst>
            <pc:docMk/>
            <pc:sldMk cId="3108349625" sldId="315"/>
            <ac:grpSpMk id="12" creationId="{AA1375E3-3E53-4D75-BAB7-E5929BFCB25F}"/>
          </ac:grpSpMkLst>
        </pc:grpChg>
      </pc:sldChg>
      <pc:sldChg chg="addSp modSp new mod modClrScheme chgLayout modNotesTx">
        <pc:chgData name="Weifeng Xu" userId="e7aed605-a3dd-4d5a-a692-a87037af107b" providerId="ADAL" clId="{AA256C9C-DD0A-4A24-AECC-DADA2E819996}" dt="2021-03-04T16:45:39.384" v="9017" actId="6549"/>
        <pc:sldMkLst>
          <pc:docMk/>
          <pc:sldMk cId="4015681537" sldId="316"/>
        </pc:sldMkLst>
        <pc:spChg chg="mod ord">
          <ac:chgData name="Weifeng Xu" userId="e7aed605-a3dd-4d5a-a692-a87037af107b" providerId="ADAL" clId="{AA256C9C-DD0A-4A24-AECC-DADA2E819996}" dt="2021-03-04T15:57:55.846" v="8684" actId="1076"/>
          <ac:spMkLst>
            <pc:docMk/>
            <pc:sldMk cId="4015681537" sldId="316"/>
            <ac:spMk id="2" creationId="{1E7AD1DD-41C5-49D1-9394-E933EE31404D}"/>
          </ac:spMkLst>
        </pc:spChg>
        <pc:spChg chg="add mod ord">
          <ac:chgData name="Weifeng Xu" userId="e7aed605-a3dd-4d5a-a692-a87037af107b" providerId="ADAL" clId="{AA256C9C-DD0A-4A24-AECC-DADA2E819996}" dt="2021-03-04T16:45:39.384" v="9017" actId="6549"/>
          <ac:spMkLst>
            <pc:docMk/>
            <pc:sldMk cId="4015681537" sldId="316"/>
            <ac:spMk id="3" creationId="{B51AA8A5-F9F9-4D9E-8702-6E0F84B1E989}"/>
          </ac:spMkLst>
        </pc:spChg>
        <pc:spChg chg="add mod">
          <ac:chgData name="Weifeng Xu" userId="e7aed605-a3dd-4d5a-a692-a87037af107b" providerId="ADAL" clId="{AA256C9C-DD0A-4A24-AECC-DADA2E819996}" dt="2021-03-04T15:58:53.602" v="8781" actId="1035"/>
          <ac:spMkLst>
            <pc:docMk/>
            <pc:sldMk cId="4015681537" sldId="316"/>
            <ac:spMk id="4" creationId="{6EBF047C-B7C7-4EF7-B92E-6590BBA5F433}"/>
          </ac:spMkLst>
        </pc:spChg>
        <pc:spChg chg="add mod">
          <ac:chgData name="Weifeng Xu" userId="e7aed605-a3dd-4d5a-a692-a87037af107b" providerId="ADAL" clId="{AA256C9C-DD0A-4A24-AECC-DADA2E819996}" dt="2021-03-04T15:54:29.425" v="8637" actId="14100"/>
          <ac:spMkLst>
            <pc:docMk/>
            <pc:sldMk cId="4015681537" sldId="316"/>
            <ac:spMk id="6" creationId="{3A18E43F-C7B6-451F-AA00-236143E13747}"/>
          </ac:spMkLst>
        </pc:spChg>
        <pc:spChg chg="add mod">
          <ac:chgData name="Weifeng Xu" userId="e7aed605-a3dd-4d5a-a692-a87037af107b" providerId="ADAL" clId="{AA256C9C-DD0A-4A24-AECC-DADA2E819996}" dt="2021-03-04T15:58:07.283" v="8760" actId="1036"/>
          <ac:spMkLst>
            <pc:docMk/>
            <pc:sldMk cId="4015681537" sldId="316"/>
            <ac:spMk id="13" creationId="{52BC6142-51AA-42C1-B901-D90A9A132502}"/>
          </ac:spMkLst>
        </pc:spChg>
        <pc:spChg chg="add mod">
          <ac:chgData name="Weifeng Xu" userId="e7aed605-a3dd-4d5a-a692-a87037af107b" providerId="ADAL" clId="{AA256C9C-DD0A-4A24-AECC-DADA2E819996}" dt="2021-03-04T15:58:07.283" v="8760" actId="1036"/>
          <ac:spMkLst>
            <pc:docMk/>
            <pc:sldMk cId="4015681537" sldId="316"/>
            <ac:spMk id="14" creationId="{52117774-F6FD-49B0-8E0A-3204BC1AC29F}"/>
          </ac:spMkLst>
        </pc:spChg>
        <pc:spChg chg="add mod">
          <ac:chgData name="Weifeng Xu" userId="e7aed605-a3dd-4d5a-a692-a87037af107b" providerId="ADAL" clId="{AA256C9C-DD0A-4A24-AECC-DADA2E819996}" dt="2021-03-04T15:58:07.283" v="8760" actId="1036"/>
          <ac:spMkLst>
            <pc:docMk/>
            <pc:sldMk cId="4015681537" sldId="316"/>
            <ac:spMk id="17" creationId="{A14F4EA9-E13C-43CB-A3C7-A60B57C4FD01}"/>
          </ac:spMkLst>
        </pc:spChg>
        <pc:spChg chg="add mod">
          <ac:chgData name="Weifeng Xu" userId="e7aed605-a3dd-4d5a-a692-a87037af107b" providerId="ADAL" clId="{AA256C9C-DD0A-4A24-AECC-DADA2E819996}" dt="2021-03-04T16:07:24.552" v="8815" actId="207"/>
          <ac:spMkLst>
            <pc:docMk/>
            <pc:sldMk cId="4015681537" sldId="316"/>
            <ac:spMk id="22" creationId="{76881352-8445-4ED8-A0B1-6BA8C2162127}"/>
          </ac:spMkLst>
        </pc:spChg>
        <pc:spChg chg="add mod">
          <ac:chgData name="Weifeng Xu" userId="e7aed605-a3dd-4d5a-a692-a87037af107b" providerId="ADAL" clId="{AA256C9C-DD0A-4A24-AECC-DADA2E819996}" dt="2021-03-04T15:59:39.621" v="8796" actId="1076"/>
          <ac:spMkLst>
            <pc:docMk/>
            <pc:sldMk cId="4015681537" sldId="316"/>
            <ac:spMk id="25" creationId="{150B627A-6784-4127-8206-2747DAA82FFD}"/>
          </ac:spMkLst>
        </pc:spChg>
        <pc:spChg chg="add mod">
          <ac:chgData name="Weifeng Xu" userId="e7aed605-a3dd-4d5a-a692-a87037af107b" providerId="ADAL" clId="{AA256C9C-DD0A-4A24-AECC-DADA2E819996}" dt="2021-03-04T16:06:41.996" v="8808" actId="207"/>
          <ac:spMkLst>
            <pc:docMk/>
            <pc:sldMk cId="4015681537" sldId="316"/>
            <ac:spMk id="26" creationId="{29702971-FBAE-4976-8484-7E32DB8B9C1F}"/>
          </ac:spMkLst>
        </pc:spChg>
        <pc:spChg chg="add mod">
          <ac:chgData name="Weifeng Xu" userId="e7aed605-a3dd-4d5a-a692-a87037af107b" providerId="ADAL" clId="{AA256C9C-DD0A-4A24-AECC-DADA2E819996}" dt="2021-03-04T15:59:49.155" v="8798" actId="1076"/>
          <ac:spMkLst>
            <pc:docMk/>
            <pc:sldMk cId="4015681537" sldId="316"/>
            <ac:spMk id="27" creationId="{F3D8E559-362E-4CB3-A686-D9027D55AEFA}"/>
          </ac:spMkLst>
        </pc:spChg>
        <pc:spChg chg="add mod">
          <ac:chgData name="Weifeng Xu" userId="e7aed605-a3dd-4d5a-a692-a87037af107b" providerId="ADAL" clId="{AA256C9C-DD0A-4A24-AECC-DADA2E819996}" dt="2021-03-04T16:06:55.353" v="8814" actId="20577"/>
          <ac:spMkLst>
            <pc:docMk/>
            <pc:sldMk cId="4015681537" sldId="316"/>
            <ac:spMk id="29" creationId="{44D8D561-EA55-4CD3-B43D-544EEF47968C}"/>
          </ac:spMkLst>
        </pc:spChg>
        <pc:spChg chg="add mod">
          <ac:chgData name="Weifeng Xu" userId="e7aed605-a3dd-4d5a-a692-a87037af107b" providerId="ADAL" clId="{AA256C9C-DD0A-4A24-AECC-DADA2E819996}" dt="2021-03-04T16:28:14.023" v="8879" actId="20577"/>
          <ac:spMkLst>
            <pc:docMk/>
            <pc:sldMk cId="4015681537" sldId="316"/>
            <ac:spMk id="31" creationId="{F3DF8715-2A39-4FDD-8DF3-9C4E21D51C1D}"/>
          </ac:spMkLst>
        </pc:spChg>
        <pc:spChg chg="add mod">
          <ac:chgData name="Weifeng Xu" userId="e7aed605-a3dd-4d5a-a692-a87037af107b" providerId="ADAL" clId="{AA256C9C-DD0A-4A24-AECC-DADA2E819996}" dt="2021-03-04T16:25:45.970" v="8874" actId="14100"/>
          <ac:spMkLst>
            <pc:docMk/>
            <pc:sldMk cId="4015681537" sldId="316"/>
            <ac:spMk id="33" creationId="{AC70E301-5646-49A1-B169-88D0E406C090}"/>
          </ac:spMkLst>
        </pc:spChg>
        <pc:spChg chg="add mod">
          <ac:chgData name="Weifeng Xu" userId="e7aed605-a3dd-4d5a-a692-a87037af107b" providerId="ADAL" clId="{AA256C9C-DD0A-4A24-AECC-DADA2E819996}" dt="2021-03-04T16:27:55.864" v="8878" actId="6549"/>
          <ac:spMkLst>
            <pc:docMk/>
            <pc:sldMk cId="4015681537" sldId="316"/>
            <ac:spMk id="35" creationId="{138C6A3F-F150-4357-80FA-91AA00079150}"/>
          </ac:spMkLst>
        </pc:spChg>
        <pc:picChg chg="add mod">
          <ac:chgData name="Weifeng Xu" userId="e7aed605-a3dd-4d5a-a692-a87037af107b" providerId="ADAL" clId="{AA256C9C-DD0A-4A24-AECC-DADA2E819996}" dt="2021-03-04T15:53:02.719" v="8595" actId="1076"/>
          <ac:picMkLst>
            <pc:docMk/>
            <pc:sldMk cId="4015681537" sldId="316"/>
            <ac:picMk id="1026" creationId="{829A28D2-8942-48DA-8C3B-EF32A3CCC497}"/>
          </ac:picMkLst>
        </pc:picChg>
        <pc:cxnChg chg="add mod">
          <ac:chgData name="Weifeng Xu" userId="e7aed605-a3dd-4d5a-a692-a87037af107b" providerId="ADAL" clId="{AA256C9C-DD0A-4A24-AECC-DADA2E819996}" dt="2021-03-04T15:59:01.040" v="8782" actId="14100"/>
          <ac:cxnSpMkLst>
            <pc:docMk/>
            <pc:sldMk cId="4015681537" sldId="316"/>
            <ac:cxnSpMk id="7" creationId="{4846ACFD-B387-44AC-A7B8-B72E5015F543}"/>
          </ac:cxnSpMkLst>
        </pc:cxnChg>
        <pc:cxnChg chg="add mod">
          <ac:chgData name="Weifeng Xu" userId="e7aed605-a3dd-4d5a-a692-a87037af107b" providerId="ADAL" clId="{AA256C9C-DD0A-4A24-AECC-DADA2E819996}" dt="2021-03-04T15:58:53.602" v="8781" actId="1035"/>
          <ac:cxnSpMkLst>
            <pc:docMk/>
            <pc:sldMk cId="4015681537" sldId="316"/>
            <ac:cxnSpMk id="9" creationId="{3D40DE85-78CD-4B04-82CA-F530F13D1CE0}"/>
          </ac:cxnSpMkLst>
        </pc:cxnChg>
        <pc:cxnChg chg="add mod">
          <ac:chgData name="Weifeng Xu" userId="e7aed605-a3dd-4d5a-a692-a87037af107b" providerId="ADAL" clId="{AA256C9C-DD0A-4A24-AECC-DADA2E819996}" dt="2021-03-04T15:59:07.926" v="8783" actId="14100"/>
          <ac:cxnSpMkLst>
            <pc:docMk/>
            <pc:sldMk cId="4015681537" sldId="316"/>
            <ac:cxnSpMk id="11" creationId="{759EAC4C-6A1D-4C12-8BE7-4B46EE430E0F}"/>
          </ac:cxnSpMkLst>
        </pc:cxnChg>
        <pc:cxnChg chg="add mod">
          <ac:chgData name="Weifeng Xu" userId="e7aed605-a3dd-4d5a-a692-a87037af107b" providerId="ADAL" clId="{AA256C9C-DD0A-4A24-AECC-DADA2E819996}" dt="2021-03-04T15:58:07.283" v="8760" actId="1036"/>
          <ac:cxnSpMkLst>
            <pc:docMk/>
            <pc:sldMk cId="4015681537" sldId="316"/>
            <ac:cxnSpMk id="15" creationId="{589B4EB8-EE9C-4601-96B8-D64CA8F82870}"/>
          </ac:cxnSpMkLst>
        </pc:cxnChg>
        <pc:cxnChg chg="add mod">
          <ac:chgData name="Weifeng Xu" userId="e7aed605-a3dd-4d5a-a692-a87037af107b" providerId="ADAL" clId="{AA256C9C-DD0A-4A24-AECC-DADA2E819996}" dt="2021-03-04T15:58:07.283" v="8760" actId="1036"/>
          <ac:cxnSpMkLst>
            <pc:docMk/>
            <pc:sldMk cId="4015681537" sldId="316"/>
            <ac:cxnSpMk id="18" creationId="{CBC36275-E60F-447E-8CED-1BA7A9BD5156}"/>
          </ac:cxnSpMkLst>
        </pc:cxnChg>
        <pc:cxnChg chg="add mod">
          <ac:chgData name="Weifeng Xu" userId="e7aed605-a3dd-4d5a-a692-a87037af107b" providerId="ADAL" clId="{AA256C9C-DD0A-4A24-AECC-DADA2E819996}" dt="2021-03-04T15:58:53.602" v="8781" actId="1035"/>
          <ac:cxnSpMkLst>
            <pc:docMk/>
            <pc:sldMk cId="4015681537" sldId="316"/>
            <ac:cxnSpMk id="21" creationId="{23A3C6BD-C034-4E07-8C7F-F5C8C968CFA3}"/>
          </ac:cxnSpMkLst>
        </pc:cxnChg>
      </pc:sldChg>
      <pc:sldChg chg="addSp delSp modSp new mod modClrScheme chgLayout modNotesTx">
        <pc:chgData name="Weifeng Xu" userId="e7aed605-a3dd-4d5a-a692-a87037af107b" providerId="ADAL" clId="{AA256C9C-DD0A-4A24-AECC-DADA2E819996}" dt="2021-03-04T16:34:13.476" v="8898" actId="1076"/>
        <pc:sldMkLst>
          <pc:docMk/>
          <pc:sldMk cId="3632309167" sldId="317"/>
        </pc:sldMkLst>
        <pc:spChg chg="mod ord">
          <ac:chgData name="Weifeng Xu" userId="e7aed605-a3dd-4d5a-a692-a87037af107b" providerId="ADAL" clId="{AA256C9C-DD0A-4A24-AECC-DADA2E819996}" dt="2021-03-04T16:33:19.617" v="8882" actId="700"/>
          <ac:spMkLst>
            <pc:docMk/>
            <pc:sldMk cId="3632309167" sldId="317"/>
            <ac:spMk id="2" creationId="{FC8E4AD6-1C8F-42DB-8CBB-FAECB5EC9D08}"/>
          </ac:spMkLst>
        </pc:spChg>
        <pc:spChg chg="del">
          <ac:chgData name="Weifeng Xu" userId="e7aed605-a3dd-4d5a-a692-a87037af107b" providerId="ADAL" clId="{AA256C9C-DD0A-4A24-AECC-DADA2E819996}" dt="2021-03-04T16:33:19.617" v="8882" actId="700"/>
          <ac:spMkLst>
            <pc:docMk/>
            <pc:sldMk cId="3632309167" sldId="317"/>
            <ac:spMk id="3" creationId="{29BE3B3E-319A-4991-B16F-D928B57F06D8}"/>
          </ac:spMkLst>
        </pc:spChg>
        <pc:spChg chg="add mod">
          <ac:chgData name="Weifeng Xu" userId="e7aed605-a3dd-4d5a-a692-a87037af107b" providerId="ADAL" clId="{AA256C9C-DD0A-4A24-AECC-DADA2E819996}" dt="2021-03-04T16:34:13.476" v="8898" actId="1076"/>
          <ac:spMkLst>
            <pc:docMk/>
            <pc:sldMk cId="3632309167" sldId="317"/>
            <ac:spMk id="6" creationId="{987A5DFC-315F-420A-AA28-A53752DBE547}"/>
          </ac:spMkLst>
        </pc:spChg>
        <pc:picChg chg="add mod">
          <ac:chgData name="Weifeng Xu" userId="e7aed605-a3dd-4d5a-a692-a87037af107b" providerId="ADAL" clId="{AA256C9C-DD0A-4A24-AECC-DADA2E819996}" dt="2021-03-04T16:33:38.931" v="8886" actId="1076"/>
          <ac:picMkLst>
            <pc:docMk/>
            <pc:sldMk cId="3632309167" sldId="317"/>
            <ac:picMk id="2050" creationId="{9785B0E6-A1CB-405D-81A4-013028A62F31}"/>
          </ac:picMkLst>
        </pc:picChg>
      </pc:sldChg>
      <pc:sldChg chg="addSp delSp modSp new mod ord setBg modClrScheme chgLayout">
        <pc:chgData name="Weifeng Xu" userId="e7aed605-a3dd-4d5a-a692-a87037af107b" providerId="ADAL" clId="{AA256C9C-DD0A-4A24-AECC-DADA2E819996}" dt="2021-03-04T20:09:51.053" v="9244" actId="1076"/>
        <pc:sldMkLst>
          <pc:docMk/>
          <pc:sldMk cId="3337387503" sldId="318"/>
        </pc:sldMkLst>
        <pc:spChg chg="mod ord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" creationId="{86863385-441E-4CDB-A324-D740F6B05E36}"/>
          </ac:spMkLst>
        </pc:spChg>
        <pc:spChg chg="add mod ord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3" creationId="{DCB33D10-342B-4C24-A670-C8D5256EAC6A}"/>
          </ac:spMkLst>
        </pc:spChg>
        <pc:spChg chg="add mod">
          <ac:chgData name="Weifeng Xu" userId="e7aed605-a3dd-4d5a-a692-a87037af107b" providerId="ADAL" clId="{AA256C9C-DD0A-4A24-AECC-DADA2E819996}" dt="2021-03-04T20:09:51.053" v="9244" actId="1076"/>
          <ac:spMkLst>
            <pc:docMk/>
            <pc:sldMk cId="3337387503" sldId="318"/>
            <ac:spMk id="7" creationId="{ECFEF11C-29AD-4336-9C16-F6BB60DC0A73}"/>
          </ac:spMkLst>
        </pc:spChg>
        <pc:spChg chg="add del">
          <ac:chgData name="Weifeng Xu" userId="e7aed605-a3dd-4d5a-a692-a87037af107b" providerId="ADAL" clId="{AA256C9C-DD0A-4A24-AECC-DADA2E819996}" dt="2021-03-04T19:55:12.808" v="9108" actId="26606"/>
          <ac:spMkLst>
            <pc:docMk/>
            <pc:sldMk cId="3337387503" sldId="318"/>
            <ac:spMk id="10" creationId="{5E39A796-BE83-48B1-B33F-35C4A32AAB57}"/>
          </ac:spMkLst>
        </pc:spChg>
        <pc:spChg chg="add del">
          <ac:chgData name="Weifeng Xu" userId="e7aed605-a3dd-4d5a-a692-a87037af107b" providerId="ADAL" clId="{AA256C9C-DD0A-4A24-AECC-DADA2E819996}" dt="2021-03-04T19:55:12.808" v="9108" actId="26606"/>
          <ac:spMkLst>
            <pc:docMk/>
            <pc:sldMk cId="3337387503" sldId="318"/>
            <ac:spMk id="12" creationId="{72F84B47-E267-4194-8194-831DB7B5547F}"/>
          </ac:spMkLst>
        </pc:spChg>
        <pc:spChg chg="add mod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13" creationId="{CB58F741-BA50-40F0-838D-2FD5FF080B77}"/>
          </ac:spMkLst>
        </pc:spChg>
        <pc:spChg chg="add del">
          <ac:chgData name="Weifeng Xu" userId="e7aed605-a3dd-4d5a-a692-a87037af107b" providerId="ADAL" clId="{AA256C9C-DD0A-4A24-AECC-DADA2E819996}" dt="2021-03-04T19:55:12.806" v="9107" actId="26606"/>
          <ac:spMkLst>
            <pc:docMk/>
            <pc:sldMk cId="3337387503" sldId="318"/>
            <ac:spMk id="17" creationId="{577D1452-F0B7-431E-9A24-D3F7103D8510}"/>
          </ac:spMkLst>
        </pc:spChg>
        <pc:spChg chg="add del">
          <ac:chgData name="Weifeng Xu" userId="e7aed605-a3dd-4d5a-a692-a87037af107b" providerId="ADAL" clId="{AA256C9C-DD0A-4A24-AECC-DADA2E819996}" dt="2021-03-04T19:55:12.806" v="9107" actId="26606"/>
          <ac:spMkLst>
            <pc:docMk/>
            <pc:sldMk cId="3337387503" sldId="318"/>
            <ac:spMk id="19" creationId="{A660F4F9-5DF5-4F15-BE6A-CD8648BB1148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1" creationId="{46F7435D-E3DB-47B1-BA61-B00ACC83A9DE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2" creationId="{F263A0B5-F8C4-4116-809F-78A768EA79A6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4" creationId="{1C574E90-1949-4924-B663-AEA13DB7910B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5" creationId="{3CD1EA40-7116-4FCB-9369-70F29FAA91EC}"/>
          </ac:spMkLst>
        </pc:spChg>
        <pc:spChg chg="add del">
          <ac:chgData name="Weifeng Xu" userId="e7aed605-a3dd-4d5a-a692-a87037af107b" providerId="ADAL" clId="{AA256C9C-DD0A-4A24-AECC-DADA2E819996}" dt="2021-03-04T20:05:58.799" v="9212" actId="26606"/>
          <ac:spMkLst>
            <pc:docMk/>
            <pc:sldMk cId="3337387503" sldId="318"/>
            <ac:spMk id="27" creationId="{787900AF-3ED0-4C02-A309-3984EBBD202C}"/>
          </ac:spMkLst>
        </pc:spChg>
        <pc:spChg chg="add del">
          <ac:chgData name="Weifeng Xu" userId="e7aed605-a3dd-4d5a-a692-a87037af107b" providerId="ADAL" clId="{AA256C9C-DD0A-4A24-AECC-DADA2E819996}" dt="2021-03-04T20:05:58.799" v="9212" actId="26606"/>
          <ac:spMkLst>
            <pc:docMk/>
            <pc:sldMk cId="3337387503" sldId="318"/>
            <ac:spMk id="29" creationId="{8DEDEE5C-3126-4336-A7D4-9277AF5A04B4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31" creationId="{D9F5512A-48E1-4C07-B75E-3CCC517B6804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55" creationId="{A5271697-90F1-4A23-8EF2-0179F2EAFACB}"/>
          </ac:spMkLst>
        </pc:spChg>
        <pc:grpChg chg="add del">
          <ac:chgData name="Weifeng Xu" userId="e7aed605-a3dd-4d5a-a692-a87037af107b" providerId="ADAL" clId="{AA256C9C-DD0A-4A24-AECC-DADA2E819996}" dt="2021-03-04T20:06:08.712" v="9214" actId="26606"/>
          <ac:grpSpMkLst>
            <pc:docMk/>
            <pc:sldMk cId="3337387503" sldId="318"/>
            <ac:grpSpMk id="33" creationId="{9CF1CD8B-D430-49E7-8630-84152C414EAC}"/>
          </ac:grpSpMkLst>
        </pc:grpChg>
        <pc:picChg chg="add mod">
          <ac:chgData name="Weifeng Xu" userId="e7aed605-a3dd-4d5a-a692-a87037af107b" providerId="ADAL" clId="{AA256C9C-DD0A-4A24-AECC-DADA2E819996}" dt="2021-03-04T20:06:08.712" v="9214" actId="26606"/>
          <ac:picMkLst>
            <pc:docMk/>
            <pc:sldMk cId="3337387503" sldId="318"/>
            <ac:picMk id="5" creationId="{BCACFC6F-0EC3-45FC-AA4F-35BE7318AF98}"/>
          </ac:picMkLst>
        </pc:picChg>
      </pc:sldChg>
      <pc:sldChg chg="addSp delSp modSp new mod modClrScheme chgLayout modNotesTx">
        <pc:chgData name="Weifeng Xu" userId="e7aed605-a3dd-4d5a-a692-a87037af107b" providerId="ADAL" clId="{AA256C9C-DD0A-4A24-AECC-DADA2E819996}" dt="2021-03-04T20:02:26.656" v="9210" actId="5793"/>
        <pc:sldMkLst>
          <pc:docMk/>
          <pc:sldMk cId="2446382234" sldId="319"/>
        </pc:sldMkLst>
        <pc:spChg chg="del">
          <ac:chgData name="Weifeng Xu" userId="e7aed605-a3dd-4d5a-a692-a87037af107b" providerId="ADAL" clId="{AA256C9C-DD0A-4A24-AECC-DADA2E819996}" dt="2021-03-04T19:58:55.256" v="9167" actId="700"/>
          <ac:spMkLst>
            <pc:docMk/>
            <pc:sldMk cId="2446382234" sldId="319"/>
            <ac:spMk id="2" creationId="{B3A1CC81-48E9-4320-AC27-BD831670174F}"/>
          </ac:spMkLst>
        </pc:spChg>
        <pc:spChg chg="del">
          <ac:chgData name="Weifeng Xu" userId="e7aed605-a3dd-4d5a-a692-a87037af107b" providerId="ADAL" clId="{AA256C9C-DD0A-4A24-AECC-DADA2E819996}" dt="2021-03-04T19:58:55.256" v="9167" actId="700"/>
          <ac:spMkLst>
            <pc:docMk/>
            <pc:sldMk cId="2446382234" sldId="319"/>
            <ac:spMk id="3" creationId="{C70B6553-6E87-46CA-9834-EC7AC2635A49}"/>
          </ac:spMkLst>
        </pc:spChg>
        <pc:spChg chg="add mod">
          <ac:chgData name="Weifeng Xu" userId="e7aed605-a3dd-4d5a-a692-a87037af107b" providerId="ADAL" clId="{AA256C9C-DD0A-4A24-AECC-DADA2E819996}" dt="2021-03-04T20:02:26.656" v="9210" actId="5793"/>
          <ac:spMkLst>
            <pc:docMk/>
            <pc:sldMk cId="2446382234" sldId="319"/>
            <ac:spMk id="5" creationId="{30F094FB-F93E-4D74-8CDE-BD9580E4F361}"/>
          </ac:spMkLst>
        </pc:spChg>
      </pc:sldChg>
      <pc:sldChg chg="addSp modSp new mod modNotesTx">
        <pc:chgData name="Weifeng Xu" userId="e7aed605-a3dd-4d5a-a692-a87037af107b" providerId="ADAL" clId="{AA256C9C-DD0A-4A24-AECC-DADA2E819996}" dt="2021-03-06T00:50:45.150" v="10627" actId="20577"/>
        <pc:sldMkLst>
          <pc:docMk/>
          <pc:sldMk cId="3877897741" sldId="320"/>
        </pc:sldMkLst>
        <pc:spChg chg="mod">
          <ac:chgData name="Weifeng Xu" userId="e7aed605-a3dd-4d5a-a692-a87037af107b" providerId="ADAL" clId="{AA256C9C-DD0A-4A24-AECC-DADA2E819996}" dt="2021-03-05T14:59:23.110" v="9863" actId="6549"/>
          <ac:spMkLst>
            <pc:docMk/>
            <pc:sldMk cId="3877897741" sldId="320"/>
            <ac:spMk id="2" creationId="{FC30C3BE-177E-44E4-B985-89413303236B}"/>
          </ac:spMkLst>
        </pc:spChg>
        <pc:spChg chg="mod">
          <ac:chgData name="Weifeng Xu" userId="e7aed605-a3dd-4d5a-a692-a87037af107b" providerId="ADAL" clId="{AA256C9C-DD0A-4A24-AECC-DADA2E819996}" dt="2021-03-06T00:50:45.150" v="10627" actId="20577"/>
          <ac:spMkLst>
            <pc:docMk/>
            <pc:sldMk cId="3877897741" sldId="320"/>
            <ac:spMk id="3" creationId="{E8CFAC1E-B668-4786-B986-A34B2682167E}"/>
          </ac:spMkLst>
        </pc:spChg>
        <pc:spChg chg="add mod">
          <ac:chgData name="Weifeng Xu" userId="e7aed605-a3dd-4d5a-a692-a87037af107b" providerId="ADAL" clId="{AA256C9C-DD0A-4A24-AECC-DADA2E819996}" dt="2021-03-04T22:12:01.478" v="9717" actId="1076"/>
          <ac:spMkLst>
            <pc:docMk/>
            <pc:sldMk cId="3877897741" sldId="320"/>
            <ac:spMk id="5" creationId="{18D857D7-5551-4ECC-9C27-E5E73A583D7F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3-06T00:50:35.757" v="10621" actId="207"/>
        <pc:sldMkLst>
          <pc:docMk/>
          <pc:sldMk cId="926804527" sldId="321"/>
        </pc:sldMkLst>
        <pc:spChg chg="del">
          <ac:chgData name="Weifeng Xu" userId="e7aed605-a3dd-4d5a-a692-a87037af107b" providerId="ADAL" clId="{AA256C9C-DD0A-4A24-AECC-DADA2E819996}" dt="2021-03-05T15:01:02.745" v="9865" actId="700"/>
          <ac:spMkLst>
            <pc:docMk/>
            <pc:sldMk cId="926804527" sldId="321"/>
            <ac:spMk id="2" creationId="{E7D7F251-2AD4-4188-ADC2-602D9FA513B4}"/>
          </ac:spMkLst>
        </pc:spChg>
        <pc:spChg chg="del">
          <ac:chgData name="Weifeng Xu" userId="e7aed605-a3dd-4d5a-a692-a87037af107b" providerId="ADAL" clId="{AA256C9C-DD0A-4A24-AECC-DADA2E819996}" dt="2021-03-05T15:01:02.745" v="9865" actId="700"/>
          <ac:spMkLst>
            <pc:docMk/>
            <pc:sldMk cId="926804527" sldId="321"/>
            <ac:spMk id="3" creationId="{8AC74C73-C79E-42DF-85A8-704474E9F9D0}"/>
          </ac:spMkLst>
        </pc:spChg>
        <pc:spChg chg="add mod">
          <ac:chgData name="Weifeng Xu" userId="e7aed605-a3dd-4d5a-a692-a87037af107b" providerId="ADAL" clId="{AA256C9C-DD0A-4A24-AECC-DADA2E819996}" dt="2021-03-06T00:50:35.757" v="10621" actId="207"/>
          <ac:spMkLst>
            <pc:docMk/>
            <pc:sldMk cId="926804527" sldId="321"/>
            <ac:spMk id="10" creationId="{DF78FD88-9210-403C-BDF5-0F199A8A0056}"/>
          </ac:spMkLst>
        </pc:spChg>
        <pc:spChg chg="add mod">
          <ac:chgData name="Weifeng Xu" userId="e7aed605-a3dd-4d5a-a692-a87037af107b" providerId="ADAL" clId="{AA256C9C-DD0A-4A24-AECC-DADA2E819996}" dt="2021-03-05T19:46:20.855" v="10018" actId="114"/>
          <ac:spMkLst>
            <pc:docMk/>
            <pc:sldMk cId="926804527" sldId="321"/>
            <ac:spMk id="14" creationId="{A37ECA0B-3964-4365-BD61-2E3FBC9BFC02}"/>
          </ac:spMkLst>
        </pc:spChg>
        <pc:picChg chg="add mod">
          <ac:chgData name="Weifeng Xu" userId="e7aed605-a3dd-4d5a-a692-a87037af107b" providerId="ADAL" clId="{AA256C9C-DD0A-4A24-AECC-DADA2E819996}" dt="2021-03-05T19:32:56.317" v="9882" actId="1076"/>
          <ac:picMkLst>
            <pc:docMk/>
            <pc:sldMk cId="926804527" sldId="321"/>
            <ac:picMk id="3" creationId="{C4FFFF74-2B81-41AD-8B03-C7FE75BACBF8}"/>
          </ac:picMkLst>
        </pc:picChg>
        <pc:picChg chg="add mod">
          <ac:chgData name="Weifeng Xu" userId="e7aed605-a3dd-4d5a-a692-a87037af107b" providerId="ADAL" clId="{AA256C9C-DD0A-4A24-AECC-DADA2E819996}" dt="2021-03-05T19:32:51.697" v="9880" actId="1076"/>
          <ac:picMkLst>
            <pc:docMk/>
            <pc:sldMk cId="926804527" sldId="321"/>
            <ac:picMk id="5" creationId="{0843C77F-46AB-4792-BF43-CDE0B0F1631C}"/>
          </ac:picMkLst>
        </pc:picChg>
        <pc:picChg chg="add mod">
          <ac:chgData name="Weifeng Xu" userId="e7aed605-a3dd-4d5a-a692-a87037af107b" providerId="ADAL" clId="{AA256C9C-DD0A-4A24-AECC-DADA2E819996}" dt="2021-03-05T19:33:28.409" v="9887" actId="1440"/>
          <ac:picMkLst>
            <pc:docMk/>
            <pc:sldMk cId="926804527" sldId="321"/>
            <ac:picMk id="9" creationId="{22BFF30B-6415-4856-BC8B-7694701BD1C0}"/>
          </ac:picMkLst>
        </pc:picChg>
        <pc:cxnChg chg="add mod">
          <ac:chgData name="Weifeng Xu" userId="e7aed605-a3dd-4d5a-a692-a87037af107b" providerId="ADAL" clId="{AA256C9C-DD0A-4A24-AECC-DADA2E819996}" dt="2021-03-05T19:32:59.133" v="9883" actId="14100"/>
          <ac:cxnSpMkLst>
            <pc:docMk/>
            <pc:sldMk cId="926804527" sldId="321"/>
            <ac:cxnSpMk id="6" creationId="{EA176E25-4E03-4FD9-8A02-A1E9B1FB567D}"/>
          </ac:cxnSpMkLst>
        </pc:cxnChg>
        <pc:cxnChg chg="add mod">
          <ac:chgData name="Weifeng Xu" userId="e7aed605-a3dd-4d5a-a692-a87037af107b" providerId="ADAL" clId="{AA256C9C-DD0A-4A24-AECC-DADA2E819996}" dt="2021-03-05T19:33:41.835" v="9890" actId="14100"/>
          <ac:cxnSpMkLst>
            <pc:docMk/>
            <pc:sldMk cId="926804527" sldId="321"/>
            <ac:cxnSpMk id="12" creationId="{ACD10356-51A3-469B-8C8F-88817F502E8E}"/>
          </ac:cxnSpMkLst>
        </pc:cxnChg>
      </pc:sldChg>
      <pc:sldChg chg="addSp modSp new mod modNotesTx">
        <pc:chgData name="Weifeng Xu" userId="e7aed605-a3dd-4d5a-a692-a87037af107b" providerId="ADAL" clId="{AA256C9C-DD0A-4A24-AECC-DADA2E819996}" dt="2021-03-05T19:56:00.535" v="10087" actId="1076"/>
        <pc:sldMkLst>
          <pc:docMk/>
          <pc:sldMk cId="3506800452" sldId="322"/>
        </pc:sldMkLst>
        <pc:spChg chg="add mod">
          <ac:chgData name="Weifeng Xu" userId="e7aed605-a3dd-4d5a-a692-a87037af107b" providerId="ADAL" clId="{AA256C9C-DD0A-4A24-AECC-DADA2E819996}" dt="2021-03-05T19:56:00.535" v="10087" actId="1076"/>
          <ac:spMkLst>
            <pc:docMk/>
            <pc:sldMk cId="3506800452" sldId="322"/>
            <ac:spMk id="4" creationId="{576AF58F-0844-4457-840F-0BC01EBB4A8F}"/>
          </ac:spMkLst>
        </pc:spChg>
        <pc:picChg chg="add mod">
          <ac:chgData name="Weifeng Xu" userId="e7aed605-a3dd-4d5a-a692-a87037af107b" providerId="ADAL" clId="{AA256C9C-DD0A-4A24-AECC-DADA2E819996}" dt="2021-03-05T19:55:20.697" v="10026" actId="1076"/>
          <ac:picMkLst>
            <pc:docMk/>
            <pc:sldMk cId="3506800452" sldId="322"/>
            <ac:picMk id="3" creationId="{67810B44-2F80-4642-AB22-57FF22D26696}"/>
          </ac:picMkLst>
        </pc:picChg>
      </pc:sldChg>
      <pc:sldChg chg="addSp delSp modSp new mod setBg modClrScheme setClrOvrMap chgLayout">
        <pc:chgData name="Weifeng Xu" userId="e7aed605-a3dd-4d5a-a692-a87037af107b" providerId="ADAL" clId="{AA256C9C-DD0A-4A24-AECC-DADA2E819996}" dt="2021-03-05T20:35:18.409" v="10151" actId="20577"/>
        <pc:sldMkLst>
          <pc:docMk/>
          <pc:sldMk cId="1212472519" sldId="323"/>
        </pc:sldMkLst>
        <pc:spChg chg="del mod ord">
          <ac:chgData name="Weifeng Xu" userId="e7aed605-a3dd-4d5a-a692-a87037af107b" providerId="ADAL" clId="{AA256C9C-DD0A-4A24-AECC-DADA2E819996}" dt="2021-03-05T20:27:44.242" v="10089" actId="700"/>
          <ac:spMkLst>
            <pc:docMk/>
            <pc:sldMk cId="1212472519" sldId="323"/>
            <ac:spMk id="2" creationId="{66ADCCB0-EDF7-47D1-BEB5-8274C636AB5C}"/>
          </ac:spMkLst>
        </pc:spChg>
        <pc:spChg chg="del mod ord">
          <ac:chgData name="Weifeng Xu" userId="e7aed605-a3dd-4d5a-a692-a87037af107b" providerId="ADAL" clId="{AA256C9C-DD0A-4A24-AECC-DADA2E819996}" dt="2021-03-05T20:27:44.242" v="10089" actId="700"/>
          <ac:spMkLst>
            <pc:docMk/>
            <pc:sldMk cId="1212472519" sldId="323"/>
            <ac:spMk id="3" creationId="{C9F62FA0-1240-4C90-A641-B2AC6BB1EB0B}"/>
          </ac:spMkLst>
        </pc:spChg>
        <pc:spChg chg="add mod ord">
          <ac:chgData name="Weifeng Xu" userId="e7aed605-a3dd-4d5a-a692-a87037af107b" providerId="ADAL" clId="{AA256C9C-DD0A-4A24-AECC-DADA2E819996}" dt="2021-03-05T20:34:57.270" v="10145" actId="26606"/>
          <ac:spMkLst>
            <pc:docMk/>
            <pc:sldMk cId="1212472519" sldId="323"/>
            <ac:spMk id="4" creationId="{9B715B9B-7239-42B1-8017-A362CB67A0E5}"/>
          </ac:spMkLst>
        </pc:spChg>
        <pc:spChg chg="add mod ord">
          <ac:chgData name="Weifeng Xu" userId="e7aed605-a3dd-4d5a-a692-a87037af107b" providerId="ADAL" clId="{AA256C9C-DD0A-4A24-AECC-DADA2E819996}" dt="2021-03-05T20:35:18.409" v="10151" actId="20577"/>
          <ac:spMkLst>
            <pc:docMk/>
            <pc:sldMk cId="1212472519" sldId="323"/>
            <ac:spMk id="5" creationId="{4609788C-24F7-4964-86DD-634A2D22FBE5}"/>
          </ac:spMkLst>
        </pc:spChg>
        <pc:spChg chg="add">
          <ac:chgData name="Weifeng Xu" userId="e7aed605-a3dd-4d5a-a692-a87037af107b" providerId="ADAL" clId="{AA256C9C-DD0A-4A24-AECC-DADA2E819996}" dt="2021-03-05T20:34:57.270" v="10145" actId="26606"/>
          <ac:spMkLst>
            <pc:docMk/>
            <pc:sldMk cId="1212472519" sldId="323"/>
            <ac:spMk id="11" creationId="{F2B38F72-8FC4-4001-8C67-FA6B86DEC767}"/>
          </ac:spMkLst>
        </pc:spChg>
        <pc:picChg chg="add mod">
          <ac:chgData name="Weifeng Xu" userId="e7aed605-a3dd-4d5a-a692-a87037af107b" providerId="ADAL" clId="{AA256C9C-DD0A-4A24-AECC-DADA2E819996}" dt="2021-03-05T20:34:57.270" v="10145" actId="26606"/>
          <ac:picMkLst>
            <pc:docMk/>
            <pc:sldMk cId="1212472519" sldId="323"/>
            <ac:picMk id="6" creationId="{988FD205-89C1-4EB1-B374-0619857D2DE7}"/>
          </ac:picMkLst>
        </pc:picChg>
      </pc:sldChg>
      <pc:sldChg chg="addSp delSp modSp add mod">
        <pc:chgData name="Weifeng Xu" userId="e7aed605-a3dd-4d5a-a692-a87037af107b" providerId="ADAL" clId="{AA256C9C-DD0A-4A24-AECC-DADA2E819996}" dt="2021-03-05T21:11:48.534" v="10307" actId="1076"/>
        <pc:sldMkLst>
          <pc:docMk/>
          <pc:sldMk cId="1474958626" sldId="324"/>
        </pc:sldMkLst>
        <pc:spChg chg="mod">
          <ac:chgData name="Weifeng Xu" userId="e7aed605-a3dd-4d5a-a692-a87037af107b" providerId="ADAL" clId="{AA256C9C-DD0A-4A24-AECC-DADA2E819996}" dt="2021-03-05T21:04:00.509" v="10233" actId="20577"/>
          <ac:spMkLst>
            <pc:docMk/>
            <pc:sldMk cId="1474958626" sldId="324"/>
            <ac:spMk id="2" creationId="{CBEE1C5B-C062-438C-A521-260C194F415F}"/>
          </ac:spMkLst>
        </pc:spChg>
        <pc:spChg chg="mod">
          <ac:chgData name="Weifeng Xu" userId="e7aed605-a3dd-4d5a-a692-a87037af107b" providerId="ADAL" clId="{AA256C9C-DD0A-4A24-AECC-DADA2E819996}" dt="2021-03-05T21:11:47.079" v="10306" actId="14100"/>
          <ac:spMkLst>
            <pc:docMk/>
            <pc:sldMk cId="1474958626" sldId="324"/>
            <ac:spMk id="4" creationId="{801A7380-951B-4617-9F33-2B2F70105770}"/>
          </ac:spMkLst>
        </pc:spChg>
        <pc:spChg chg="add">
          <ac:chgData name="Weifeng Xu" userId="e7aed605-a3dd-4d5a-a692-a87037af107b" providerId="ADAL" clId="{AA256C9C-DD0A-4A24-AECC-DADA2E819996}" dt="2021-03-05T21:04:14.500" v="10236"/>
          <ac:spMkLst>
            <pc:docMk/>
            <pc:sldMk cId="1474958626" sldId="324"/>
            <ac:spMk id="5" creationId="{D38FFF3B-9F32-4459-BBBB-016ACA3C1C41}"/>
          </ac:spMkLst>
        </pc:spChg>
        <pc:picChg chg="del">
          <ac:chgData name="Weifeng Xu" userId="e7aed605-a3dd-4d5a-a692-a87037af107b" providerId="ADAL" clId="{AA256C9C-DD0A-4A24-AECC-DADA2E819996}" dt="2021-03-05T21:04:13.548" v="10235" actId="478"/>
          <ac:picMkLst>
            <pc:docMk/>
            <pc:sldMk cId="1474958626" sldId="324"/>
            <ac:picMk id="3" creationId="{1E22D123-496D-42EB-9A6B-91D499E601E7}"/>
          </ac:picMkLst>
        </pc:picChg>
        <pc:picChg chg="add mod modCrop">
          <ac:chgData name="Weifeng Xu" userId="e7aed605-a3dd-4d5a-a692-a87037af107b" providerId="ADAL" clId="{AA256C9C-DD0A-4A24-AECC-DADA2E819996}" dt="2021-03-05T21:11:48.534" v="10307" actId="1076"/>
          <ac:picMkLst>
            <pc:docMk/>
            <pc:sldMk cId="1474958626" sldId="324"/>
            <ac:picMk id="6" creationId="{A5C05038-CDE9-469E-A558-0F12E19A9A54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3-05T21:18:43.715" v="10341" actId="20577"/>
        <pc:sldMkLst>
          <pc:docMk/>
          <pc:sldMk cId="953707264" sldId="325"/>
        </pc:sldMkLst>
        <pc:spChg chg="del">
          <ac:chgData name="Weifeng Xu" userId="e7aed605-a3dd-4d5a-a692-a87037af107b" providerId="ADAL" clId="{AA256C9C-DD0A-4A24-AECC-DADA2E819996}" dt="2021-03-05T21:13:30.423" v="10309" actId="700"/>
          <ac:spMkLst>
            <pc:docMk/>
            <pc:sldMk cId="953707264" sldId="325"/>
            <ac:spMk id="2" creationId="{D13A6155-8B44-4C04-83F7-7DE6351F3D0E}"/>
          </ac:spMkLst>
        </pc:spChg>
        <pc:spChg chg="del">
          <ac:chgData name="Weifeng Xu" userId="e7aed605-a3dd-4d5a-a692-a87037af107b" providerId="ADAL" clId="{AA256C9C-DD0A-4A24-AECC-DADA2E819996}" dt="2021-03-05T21:13:30.423" v="10309" actId="700"/>
          <ac:spMkLst>
            <pc:docMk/>
            <pc:sldMk cId="953707264" sldId="325"/>
            <ac:spMk id="3" creationId="{51113B5B-F038-49A1-8204-0CC9FAF3B179}"/>
          </ac:spMkLst>
        </pc:spChg>
        <pc:spChg chg="add mod">
          <ac:chgData name="Weifeng Xu" userId="e7aed605-a3dd-4d5a-a692-a87037af107b" providerId="ADAL" clId="{AA256C9C-DD0A-4A24-AECC-DADA2E819996}" dt="2021-03-05T21:18:43.715" v="10341" actId="20577"/>
          <ac:spMkLst>
            <pc:docMk/>
            <pc:sldMk cId="953707264" sldId="325"/>
            <ac:spMk id="5" creationId="{23BA6565-A1B4-49B3-BE2B-068F91720F96}"/>
          </ac:spMkLst>
        </pc:spChg>
        <pc:picChg chg="add mod">
          <ac:chgData name="Weifeng Xu" userId="e7aed605-a3dd-4d5a-a692-a87037af107b" providerId="ADAL" clId="{AA256C9C-DD0A-4A24-AECC-DADA2E819996}" dt="2021-03-05T21:14:58.225" v="10326" actId="1076"/>
          <ac:picMkLst>
            <pc:docMk/>
            <pc:sldMk cId="953707264" sldId="325"/>
            <ac:picMk id="6" creationId="{8934BDF7-B0FB-4D70-93B4-F0035CD58B17}"/>
          </ac:picMkLst>
        </pc:picChg>
      </pc:sldChg>
      <pc:sldChg chg="addSp modSp add mod">
        <pc:chgData name="Weifeng Xu" userId="e7aed605-a3dd-4d5a-a692-a87037af107b" providerId="ADAL" clId="{AA256C9C-DD0A-4A24-AECC-DADA2E819996}" dt="2021-03-05T21:21:44.231" v="10357" actId="6549"/>
        <pc:sldMkLst>
          <pc:docMk/>
          <pc:sldMk cId="4066713324" sldId="326"/>
        </pc:sldMkLst>
        <pc:spChg chg="mod">
          <ac:chgData name="Weifeng Xu" userId="e7aed605-a3dd-4d5a-a692-a87037af107b" providerId="ADAL" clId="{AA256C9C-DD0A-4A24-AECC-DADA2E819996}" dt="2021-03-05T21:21:44.231" v="10357" actId="6549"/>
          <ac:spMkLst>
            <pc:docMk/>
            <pc:sldMk cId="4066713324" sldId="326"/>
            <ac:spMk id="5" creationId="{23BA6565-A1B4-49B3-BE2B-068F91720F96}"/>
          </ac:spMkLst>
        </pc:spChg>
        <pc:picChg chg="add mod">
          <ac:chgData name="Weifeng Xu" userId="e7aed605-a3dd-4d5a-a692-a87037af107b" providerId="ADAL" clId="{AA256C9C-DD0A-4A24-AECC-DADA2E819996}" dt="2021-03-05T21:19:32.301" v="10348"/>
          <ac:picMkLst>
            <pc:docMk/>
            <pc:sldMk cId="4066713324" sldId="326"/>
            <ac:picMk id="3" creationId="{C1DB87E2-0501-4C57-A1C7-366AF9D85153}"/>
          </ac:picMkLst>
        </pc:picChg>
      </pc:sldChg>
      <pc:sldChg chg="addSp modSp add mod">
        <pc:chgData name="Weifeng Xu" userId="e7aed605-a3dd-4d5a-a692-a87037af107b" providerId="ADAL" clId="{AA256C9C-DD0A-4A24-AECC-DADA2E819996}" dt="2021-03-05T21:46:05.551" v="10469" actId="1076"/>
        <pc:sldMkLst>
          <pc:docMk/>
          <pc:sldMk cId="1895418146" sldId="327"/>
        </pc:sldMkLst>
        <pc:spChg chg="mod">
          <ac:chgData name="Weifeng Xu" userId="e7aed605-a3dd-4d5a-a692-a87037af107b" providerId="ADAL" clId="{AA256C9C-DD0A-4A24-AECC-DADA2E819996}" dt="2021-03-05T21:29:22.397" v="10419" actId="20577"/>
          <ac:spMkLst>
            <pc:docMk/>
            <pc:sldMk cId="1895418146" sldId="327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1:45:00.707" v="10464" actId="27636"/>
          <ac:spMkLst>
            <pc:docMk/>
            <pc:sldMk cId="1895418146" sldId="327"/>
            <ac:spMk id="3" creationId="{B135DCB7-DD4E-4793-B040-EBB15CD7ED85}"/>
          </ac:spMkLst>
        </pc:spChg>
        <pc:spChg chg="mod">
          <ac:chgData name="Weifeng Xu" userId="e7aed605-a3dd-4d5a-a692-a87037af107b" providerId="ADAL" clId="{AA256C9C-DD0A-4A24-AECC-DADA2E819996}" dt="2021-03-05T21:44:52.926" v="10460" actId="1076"/>
          <ac:spMkLst>
            <pc:docMk/>
            <pc:sldMk cId="1895418146" sldId="327"/>
            <ac:spMk id="6" creationId="{AA7022F6-8235-429C-BEB9-6A6775AD4ACF}"/>
          </ac:spMkLst>
        </pc:spChg>
        <pc:picChg chg="add mod modCrop">
          <ac:chgData name="Weifeng Xu" userId="e7aed605-a3dd-4d5a-a692-a87037af107b" providerId="ADAL" clId="{AA256C9C-DD0A-4A24-AECC-DADA2E819996}" dt="2021-03-05T21:46:05.551" v="10469" actId="1076"/>
          <ac:picMkLst>
            <pc:docMk/>
            <pc:sldMk cId="1895418146" sldId="327"/>
            <ac:picMk id="4" creationId="{7E748CF1-54B4-49BD-B42A-6CED055FE337}"/>
          </ac:picMkLst>
        </pc:picChg>
      </pc:sldChg>
      <pc:sldChg chg="add del">
        <pc:chgData name="Weifeng Xu" userId="e7aed605-a3dd-4d5a-a692-a87037af107b" providerId="ADAL" clId="{AA256C9C-DD0A-4A24-AECC-DADA2E819996}" dt="2021-03-05T21:14:24.595" v="10320"/>
        <pc:sldMkLst>
          <pc:docMk/>
          <pc:sldMk cId="3544567058" sldId="327"/>
        </pc:sldMkLst>
      </pc:sldChg>
      <pc:sldChg chg="delSp modSp add mod">
        <pc:chgData name="Weifeng Xu" userId="e7aed605-a3dd-4d5a-a692-a87037af107b" providerId="ADAL" clId="{AA256C9C-DD0A-4A24-AECC-DADA2E819996}" dt="2021-03-05T22:17:35.143" v="10563" actId="20577"/>
        <pc:sldMkLst>
          <pc:docMk/>
          <pc:sldMk cId="1077324671" sldId="328"/>
        </pc:sldMkLst>
        <pc:spChg chg="mod">
          <ac:chgData name="Weifeng Xu" userId="e7aed605-a3dd-4d5a-a692-a87037af107b" providerId="ADAL" clId="{AA256C9C-DD0A-4A24-AECC-DADA2E819996}" dt="2021-03-05T22:17:23.680" v="10561" actId="20577"/>
          <ac:spMkLst>
            <pc:docMk/>
            <pc:sldMk cId="1077324671" sldId="328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2:17:35.143" v="10563" actId="20577"/>
          <ac:spMkLst>
            <pc:docMk/>
            <pc:sldMk cId="1077324671" sldId="328"/>
            <ac:spMk id="3" creationId="{B135DCB7-DD4E-4793-B040-EBB15CD7ED85}"/>
          </ac:spMkLst>
        </pc:spChg>
        <pc:picChg chg="del">
          <ac:chgData name="Weifeng Xu" userId="e7aed605-a3dd-4d5a-a692-a87037af107b" providerId="ADAL" clId="{AA256C9C-DD0A-4A24-AECC-DADA2E819996}" dt="2021-03-05T22:14:09.540" v="10531" actId="478"/>
          <ac:picMkLst>
            <pc:docMk/>
            <pc:sldMk cId="1077324671" sldId="328"/>
            <ac:picMk id="4" creationId="{0491EB55-8A6B-4F58-A966-14E89C8B38E4}"/>
          </ac:picMkLst>
        </pc:picChg>
      </pc:sldChg>
      <pc:sldChg chg="addSp modSp new mod ord">
        <pc:chgData name="Weifeng Xu" userId="e7aed605-a3dd-4d5a-a692-a87037af107b" providerId="ADAL" clId="{AA256C9C-DD0A-4A24-AECC-DADA2E819996}" dt="2021-03-06T00:07:30.807" v="10565" actId="114"/>
        <pc:sldMkLst>
          <pc:docMk/>
          <pc:sldMk cId="4060086368" sldId="329"/>
        </pc:sldMkLst>
        <pc:spChg chg="mod">
          <ac:chgData name="Weifeng Xu" userId="e7aed605-a3dd-4d5a-a692-a87037af107b" providerId="ADAL" clId="{AA256C9C-DD0A-4A24-AECC-DADA2E819996}" dt="2021-03-05T22:07:03.469" v="10477" actId="20577"/>
          <ac:spMkLst>
            <pc:docMk/>
            <pc:sldMk cId="4060086368" sldId="329"/>
            <ac:spMk id="2" creationId="{40242B16-19A7-4A28-8F72-2EE3FDC2D37B}"/>
          </ac:spMkLst>
        </pc:spChg>
        <pc:spChg chg="mod">
          <ac:chgData name="Weifeng Xu" userId="e7aed605-a3dd-4d5a-a692-a87037af107b" providerId="ADAL" clId="{AA256C9C-DD0A-4A24-AECC-DADA2E819996}" dt="2021-03-06T00:07:30.807" v="10565" actId="114"/>
          <ac:spMkLst>
            <pc:docMk/>
            <pc:sldMk cId="4060086368" sldId="329"/>
            <ac:spMk id="3" creationId="{680AF3C0-45D7-400B-B1B3-9C3534E78B11}"/>
          </ac:spMkLst>
        </pc:spChg>
        <pc:picChg chg="add mod modCrop">
          <ac:chgData name="Weifeng Xu" userId="e7aed605-a3dd-4d5a-a692-a87037af107b" providerId="ADAL" clId="{AA256C9C-DD0A-4A24-AECC-DADA2E819996}" dt="2021-03-05T22:08:17.713" v="10490" actId="14100"/>
          <ac:picMkLst>
            <pc:docMk/>
            <pc:sldMk cId="4060086368" sldId="329"/>
            <ac:picMk id="4" creationId="{AE5079BD-356F-486C-9503-8969EDBB3066}"/>
          </ac:picMkLst>
        </pc:picChg>
      </pc:sldChg>
      <pc:sldChg chg="new del">
        <pc:chgData name="Weifeng Xu" userId="e7aed605-a3dd-4d5a-a692-a87037af107b" providerId="ADAL" clId="{AA256C9C-DD0A-4A24-AECC-DADA2E819996}" dt="2021-03-06T00:49:17.049" v="10596" actId="680"/>
        <pc:sldMkLst>
          <pc:docMk/>
          <pc:sldMk cId="1125489474" sldId="330"/>
        </pc:sldMkLst>
      </pc:sldChg>
    </pc:docChg>
  </pc:docChgLst>
  <pc:docChgLst>
    <pc:chgData name="Weifeng Xu" userId="e7aed605-a3dd-4d5a-a692-a87037af107b" providerId="ADAL" clId="{E0A36AE6-DAEB-4086-8CDB-3902B8401090}"/>
    <pc:docChg chg="undo custSel mod addSld delSld modSld">
      <pc:chgData name="Weifeng Xu" userId="e7aed605-a3dd-4d5a-a692-a87037af107b" providerId="ADAL" clId="{E0A36AE6-DAEB-4086-8CDB-3902B8401090}" dt="2021-01-18T00:01:06.800" v="260" actId="6549"/>
      <pc:docMkLst>
        <pc:docMk/>
      </pc:docMkLst>
      <pc:sldChg chg="addSp delSp modSp mod setBg">
        <pc:chgData name="Weifeng Xu" userId="e7aed605-a3dd-4d5a-a692-a87037af107b" providerId="ADAL" clId="{E0A36AE6-DAEB-4086-8CDB-3902B8401090}" dt="2021-01-17T23:59:46.284" v="256" actId="26606"/>
        <pc:sldMkLst>
          <pc:docMk/>
          <pc:sldMk cId="1392771324" sldId="258"/>
        </pc:sldMkLst>
        <pc:spChg chg="mod">
          <ac:chgData name="Weifeng Xu" userId="e7aed605-a3dd-4d5a-a692-a87037af107b" providerId="ADAL" clId="{E0A36AE6-DAEB-4086-8CDB-3902B8401090}" dt="2021-01-17T23:59:46.284" v="256" actId="26606"/>
          <ac:spMkLst>
            <pc:docMk/>
            <pc:sldMk cId="1392771324" sldId="258"/>
            <ac:spMk id="4" creationId="{00000000-0000-0000-0000-000000000000}"/>
          </ac:spMkLst>
        </pc:spChg>
        <pc:spChg chg="mod">
          <ac:chgData name="Weifeng Xu" userId="e7aed605-a3dd-4d5a-a692-a87037af107b" providerId="ADAL" clId="{E0A36AE6-DAEB-4086-8CDB-3902B8401090}" dt="2021-01-17T23:59:46.284" v="256" actId="26606"/>
          <ac:spMkLst>
            <pc:docMk/>
            <pc:sldMk cId="1392771324" sldId="258"/>
            <ac:spMk id="5" creationId="{00000000-0000-0000-0000-000000000000}"/>
          </ac:spMkLst>
        </pc:spChg>
        <pc:spChg chg="add del">
          <ac:chgData name="Weifeng Xu" userId="e7aed605-a3dd-4d5a-a692-a87037af107b" providerId="ADAL" clId="{E0A36AE6-DAEB-4086-8CDB-3902B8401090}" dt="2021-01-17T23:48:58.143" v="92" actId="26606"/>
          <ac:spMkLst>
            <pc:docMk/>
            <pc:sldMk cId="1392771324" sldId="258"/>
            <ac:spMk id="71" creationId="{92EA0DEB-983C-4A94-9B9A-51E32098C2E2}"/>
          </ac:spMkLst>
        </pc:spChg>
        <pc:spChg chg="add del">
          <ac:chgData name="Weifeng Xu" userId="e7aed605-a3dd-4d5a-a692-a87037af107b" providerId="ADAL" clId="{E0A36AE6-DAEB-4086-8CDB-3902B8401090}" dt="2021-01-17T23:48:58.143" v="92" actId="26606"/>
          <ac:spMkLst>
            <pc:docMk/>
            <pc:sldMk cId="1392771324" sldId="258"/>
            <ac:spMk id="73" creationId="{9E197AD2-3004-4188-A389-E9EAC108A04B}"/>
          </ac:spMkLst>
        </pc:spChg>
        <pc:spChg chg="add del">
          <ac:chgData name="Weifeng Xu" userId="e7aed605-a3dd-4d5a-a692-a87037af107b" providerId="ADAL" clId="{E0A36AE6-DAEB-4086-8CDB-3902B8401090}" dt="2021-01-17T23:48:58.143" v="92" actId="26606"/>
          <ac:spMkLst>
            <pc:docMk/>
            <pc:sldMk cId="1392771324" sldId="258"/>
            <ac:spMk id="75" creationId="{A82D0C51-DE81-4DC1-8D2D-1A3EE14E678E}"/>
          </ac:spMkLst>
        </pc:spChg>
        <pc:spChg chg="add del">
          <ac:chgData name="Weifeng Xu" userId="e7aed605-a3dd-4d5a-a692-a87037af107b" providerId="ADAL" clId="{E0A36AE6-DAEB-4086-8CDB-3902B8401090}" dt="2021-01-17T23:49:00.056" v="94" actId="26606"/>
          <ac:spMkLst>
            <pc:docMk/>
            <pc:sldMk cId="1392771324" sldId="258"/>
            <ac:spMk id="1028" creationId="{936CFC0A-8C37-453C-9488-1B30FBC3B3B0}"/>
          </ac:spMkLst>
        </pc:spChg>
        <pc:spChg chg="add del">
          <ac:chgData name="Weifeng Xu" userId="e7aed605-a3dd-4d5a-a692-a87037af107b" providerId="ADAL" clId="{E0A36AE6-DAEB-4086-8CDB-3902B8401090}" dt="2021-01-17T23:49:00.056" v="94" actId="26606"/>
          <ac:spMkLst>
            <pc:docMk/>
            <pc:sldMk cId="1392771324" sldId="258"/>
            <ac:spMk id="1029" creationId="{FBC3EAFD-A275-4F9B-8F62-72B6678F35A8}"/>
          </ac:spMkLst>
        </pc:spChg>
        <pc:spChg chg="add del">
          <ac:chgData name="Weifeng Xu" userId="e7aed605-a3dd-4d5a-a692-a87037af107b" providerId="ADAL" clId="{E0A36AE6-DAEB-4086-8CDB-3902B8401090}" dt="2021-01-17T23:49:00.056" v="94" actId="26606"/>
          <ac:spMkLst>
            <pc:docMk/>
            <pc:sldMk cId="1392771324" sldId="258"/>
            <ac:spMk id="1030" creationId="{06E64A6D-2B9F-4AAD-AB42-A61BAF01AC12}"/>
          </ac:spMkLst>
        </pc:spChg>
        <pc:spChg chg="add">
          <ac:chgData name="Weifeng Xu" userId="e7aed605-a3dd-4d5a-a692-a87037af107b" providerId="ADAL" clId="{E0A36AE6-DAEB-4086-8CDB-3902B8401090}" dt="2021-01-17T23:59:46.284" v="256" actId="26606"/>
          <ac:spMkLst>
            <pc:docMk/>
            <pc:sldMk cId="1392771324" sldId="258"/>
            <ac:spMk id="1031" creationId="{2643BE6C-86B7-4AB9-91E8-9B5DB45AC8EA}"/>
          </ac:spMkLst>
        </pc:spChg>
        <pc:spChg chg="add del">
          <ac:chgData name="Weifeng Xu" userId="e7aed605-a3dd-4d5a-a692-a87037af107b" providerId="ADAL" clId="{E0A36AE6-DAEB-4086-8CDB-3902B8401090}" dt="2021-01-17T23:50:13.157" v="125" actId="26606"/>
          <ac:spMkLst>
            <pc:docMk/>
            <pc:sldMk cId="1392771324" sldId="258"/>
            <ac:spMk id="1032" creationId="{2643BE6C-86B7-4AB9-91E8-9B5DB45AC8EA}"/>
          </ac:spMkLst>
        </pc:spChg>
        <pc:picChg chg="add del">
          <ac:chgData name="Weifeng Xu" userId="e7aed605-a3dd-4d5a-a692-a87037af107b" providerId="ADAL" clId="{E0A36AE6-DAEB-4086-8CDB-3902B8401090}" dt="2021-01-17T23:49:00.056" v="94" actId="26606"/>
          <ac:picMkLst>
            <pc:docMk/>
            <pc:sldMk cId="1392771324" sldId="258"/>
            <ac:picMk id="77" creationId="{C51881DD-AD85-41BE-8A49-C2FB45800E10}"/>
          </ac:picMkLst>
        </pc:picChg>
        <pc:picChg chg="add mod">
          <ac:chgData name="Weifeng Xu" userId="e7aed605-a3dd-4d5a-a692-a87037af107b" providerId="ADAL" clId="{E0A36AE6-DAEB-4086-8CDB-3902B8401090}" dt="2021-01-17T23:59:46.284" v="256" actId="26606"/>
          <ac:picMkLst>
            <pc:docMk/>
            <pc:sldMk cId="1392771324" sldId="258"/>
            <ac:picMk id="1026" creationId="{1749E611-ACB8-4D69-A2FA-07F87D23322E}"/>
          </ac:picMkLst>
        </pc:picChg>
        <pc:cxnChg chg="add del">
          <ac:chgData name="Weifeng Xu" userId="e7aed605-a3dd-4d5a-a692-a87037af107b" providerId="ADAL" clId="{E0A36AE6-DAEB-4086-8CDB-3902B8401090}" dt="2021-01-17T23:49:00.056" v="94" actId="26606"/>
          <ac:cxnSpMkLst>
            <pc:docMk/>
            <pc:sldMk cId="1392771324" sldId="258"/>
            <ac:cxnSpMk id="79" creationId="{9AD20FE8-ED02-4CDE-83B1-A1436305C3DC}"/>
          </ac:cxnSpMkLst>
        </pc:cxnChg>
      </pc:sldChg>
      <pc:sldChg chg="del">
        <pc:chgData name="Weifeng Xu" userId="e7aed605-a3dd-4d5a-a692-a87037af107b" providerId="ADAL" clId="{E0A36AE6-DAEB-4086-8CDB-3902B8401090}" dt="2021-01-17T23:45:25.843" v="81" actId="47"/>
        <pc:sldMkLst>
          <pc:docMk/>
          <pc:sldMk cId="627889270" sldId="259"/>
        </pc:sldMkLst>
      </pc:sldChg>
      <pc:sldChg chg="modSp new mod">
        <pc:chgData name="Weifeng Xu" userId="e7aed605-a3dd-4d5a-a692-a87037af107b" providerId="ADAL" clId="{E0A36AE6-DAEB-4086-8CDB-3902B8401090}" dt="2021-01-17T23:53:10.893" v="178" actId="20577"/>
        <pc:sldMkLst>
          <pc:docMk/>
          <pc:sldMk cId="2206727044" sldId="259"/>
        </pc:sldMkLst>
        <pc:spChg chg="mod">
          <ac:chgData name="Weifeng Xu" userId="e7aed605-a3dd-4d5a-a692-a87037af107b" providerId="ADAL" clId="{E0A36AE6-DAEB-4086-8CDB-3902B8401090}" dt="2021-01-17T23:52:00.628" v="157" actId="207"/>
          <ac:spMkLst>
            <pc:docMk/>
            <pc:sldMk cId="2206727044" sldId="259"/>
            <ac:spMk id="2" creationId="{B28EEC50-2528-46D9-8995-B6565AC5E995}"/>
          </ac:spMkLst>
        </pc:spChg>
        <pc:spChg chg="mod">
          <ac:chgData name="Weifeng Xu" userId="e7aed605-a3dd-4d5a-a692-a87037af107b" providerId="ADAL" clId="{E0A36AE6-DAEB-4086-8CDB-3902B8401090}" dt="2021-01-17T23:53:10.893" v="178" actId="20577"/>
          <ac:spMkLst>
            <pc:docMk/>
            <pc:sldMk cId="2206727044" sldId="259"/>
            <ac:spMk id="3" creationId="{E7416EDB-845D-48E4-BF29-1E529067857D}"/>
          </ac:spMkLst>
        </pc:spChg>
      </pc:sldChg>
      <pc:sldChg chg="del">
        <pc:chgData name="Weifeng Xu" userId="e7aed605-a3dd-4d5a-a692-a87037af107b" providerId="ADAL" clId="{E0A36AE6-DAEB-4086-8CDB-3902B8401090}" dt="2021-01-17T23:45:25.974" v="82" actId="47"/>
        <pc:sldMkLst>
          <pc:docMk/>
          <pc:sldMk cId="1241162418" sldId="260"/>
        </pc:sldMkLst>
      </pc:sldChg>
      <pc:sldChg chg="addSp modSp new mod setBg">
        <pc:chgData name="Weifeng Xu" userId="e7aed605-a3dd-4d5a-a692-a87037af107b" providerId="ADAL" clId="{E0A36AE6-DAEB-4086-8CDB-3902B8401090}" dt="2021-01-18T00:01:06.800" v="260" actId="6549"/>
        <pc:sldMkLst>
          <pc:docMk/>
          <pc:sldMk cId="3022601266" sldId="260"/>
        </pc:sldMkLst>
        <pc:spChg chg="mod">
          <ac:chgData name="Weifeng Xu" userId="e7aed605-a3dd-4d5a-a692-a87037af107b" providerId="ADAL" clId="{E0A36AE6-DAEB-4086-8CDB-3902B8401090}" dt="2021-01-17T23:58:51.299" v="255" actId="26606"/>
          <ac:spMkLst>
            <pc:docMk/>
            <pc:sldMk cId="3022601266" sldId="260"/>
            <ac:spMk id="2" creationId="{FCE9D9F5-D336-46D9-936D-2071DD6D1AF8}"/>
          </ac:spMkLst>
        </pc:spChg>
        <pc:spChg chg="mod ord">
          <ac:chgData name="Weifeng Xu" userId="e7aed605-a3dd-4d5a-a692-a87037af107b" providerId="ADAL" clId="{E0A36AE6-DAEB-4086-8CDB-3902B8401090}" dt="2021-01-18T00:01:06.800" v="260" actId="6549"/>
          <ac:spMkLst>
            <pc:docMk/>
            <pc:sldMk cId="3022601266" sldId="260"/>
            <ac:spMk id="3" creationId="{94F950F1-CBC3-4C9C-9CF3-789C35F324B1}"/>
          </ac:spMkLst>
        </pc:spChg>
        <pc:picChg chg="add mod">
          <ac:chgData name="Weifeng Xu" userId="e7aed605-a3dd-4d5a-a692-a87037af107b" providerId="ADAL" clId="{E0A36AE6-DAEB-4086-8CDB-3902B8401090}" dt="2021-01-17T23:58:51.299" v="255" actId="26606"/>
          <ac:picMkLst>
            <pc:docMk/>
            <pc:sldMk cId="3022601266" sldId="260"/>
            <ac:picMk id="5" creationId="{3D5C4E18-0CB0-4734-A4CE-6EACA1400461}"/>
          </ac:picMkLst>
        </pc:picChg>
      </pc:sldChg>
      <pc:sldChg chg="del">
        <pc:chgData name="Weifeng Xu" userId="e7aed605-a3dd-4d5a-a692-a87037af107b" providerId="ADAL" clId="{E0A36AE6-DAEB-4086-8CDB-3902B8401090}" dt="2021-01-17T23:45:26.140" v="83" actId="47"/>
        <pc:sldMkLst>
          <pc:docMk/>
          <pc:sldMk cId="2722048472" sldId="261"/>
        </pc:sldMkLst>
      </pc:sldChg>
      <pc:sldChg chg="del">
        <pc:chgData name="Weifeng Xu" userId="e7aed605-a3dd-4d5a-a692-a87037af107b" providerId="ADAL" clId="{E0A36AE6-DAEB-4086-8CDB-3902B8401090}" dt="2021-01-17T23:45:26.285" v="84" actId="47"/>
        <pc:sldMkLst>
          <pc:docMk/>
          <pc:sldMk cId="988553735" sldId="262"/>
        </pc:sldMkLst>
      </pc:sldChg>
      <pc:sldChg chg="del">
        <pc:chgData name="Weifeng Xu" userId="e7aed605-a3dd-4d5a-a692-a87037af107b" providerId="ADAL" clId="{E0A36AE6-DAEB-4086-8CDB-3902B8401090}" dt="2021-01-17T23:45:26.428" v="85" actId="47"/>
        <pc:sldMkLst>
          <pc:docMk/>
          <pc:sldMk cId="1237432803" sldId="263"/>
        </pc:sldMkLst>
      </pc:sldChg>
      <pc:sldChg chg="del">
        <pc:chgData name="Weifeng Xu" userId="e7aed605-a3dd-4d5a-a692-a87037af107b" providerId="ADAL" clId="{E0A36AE6-DAEB-4086-8CDB-3902B8401090}" dt="2021-01-17T23:45:26.580" v="86" actId="47"/>
        <pc:sldMkLst>
          <pc:docMk/>
          <pc:sldMk cId="2602603962" sldId="264"/>
        </pc:sldMkLst>
      </pc:sldChg>
      <pc:sldChg chg="del">
        <pc:chgData name="Weifeng Xu" userId="e7aed605-a3dd-4d5a-a692-a87037af107b" providerId="ADAL" clId="{E0A36AE6-DAEB-4086-8CDB-3902B8401090}" dt="2021-01-17T23:45:26.781" v="87" actId="47"/>
        <pc:sldMkLst>
          <pc:docMk/>
          <pc:sldMk cId="3419174452" sldId="265"/>
        </pc:sldMkLst>
      </pc:sldChg>
      <pc:sldChg chg="del">
        <pc:chgData name="Weifeng Xu" userId="e7aed605-a3dd-4d5a-a692-a87037af107b" providerId="ADAL" clId="{E0A36AE6-DAEB-4086-8CDB-3902B8401090}" dt="2021-01-17T23:45:26.965" v="88" actId="47"/>
        <pc:sldMkLst>
          <pc:docMk/>
          <pc:sldMk cId="1160958258" sldId="266"/>
        </pc:sldMkLst>
      </pc:sldChg>
    </pc:docChg>
  </pc:docChgLst>
  <pc:docChgLst>
    <pc:chgData name="Weifeng Xu" userId="e7aed605-a3dd-4d5a-a692-a87037af107b" providerId="ADAL" clId="{C54D13FE-74BA-4901-A6A3-DD765F0EF80E}"/>
    <pc:docChg chg="undo redo custSel mod addSld modSld sldOrd">
      <pc:chgData name="Weifeng Xu" userId="e7aed605-a3dd-4d5a-a692-a87037af107b" providerId="ADAL" clId="{C54D13FE-74BA-4901-A6A3-DD765F0EF80E}" dt="2021-01-18T02:17:26.309" v="733" actId="6549"/>
      <pc:docMkLst>
        <pc:docMk/>
      </pc:docMkLst>
      <pc:sldChg chg="modSp mod">
        <pc:chgData name="Weifeng Xu" userId="e7aed605-a3dd-4d5a-a692-a87037af107b" providerId="ADAL" clId="{C54D13FE-74BA-4901-A6A3-DD765F0EF80E}" dt="2021-01-18T00:12:35.723" v="6" actId="20577"/>
        <pc:sldMkLst>
          <pc:docMk/>
          <pc:sldMk cId="1392771324" sldId="258"/>
        </pc:sldMkLst>
        <pc:spChg chg="mod">
          <ac:chgData name="Weifeng Xu" userId="e7aed605-a3dd-4d5a-a692-a87037af107b" providerId="ADAL" clId="{C54D13FE-74BA-4901-A6A3-DD765F0EF80E}" dt="2021-01-18T00:12:35.723" v="6" actId="20577"/>
          <ac:spMkLst>
            <pc:docMk/>
            <pc:sldMk cId="1392771324" sldId="258"/>
            <ac:spMk id="5" creationId="{00000000-0000-0000-0000-000000000000}"/>
          </ac:spMkLst>
        </pc:spChg>
      </pc:sldChg>
      <pc:sldChg chg="modSp new mod">
        <pc:chgData name="Weifeng Xu" userId="e7aed605-a3dd-4d5a-a692-a87037af107b" providerId="ADAL" clId="{C54D13FE-74BA-4901-A6A3-DD765F0EF80E}" dt="2021-01-18T01:05:02.364" v="374" actId="20577"/>
        <pc:sldMkLst>
          <pc:docMk/>
          <pc:sldMk cId="1449920218" sldId="261"/>
        </pc:sldMkLst>
        <pc:spChg chg="mod">
          <ac:chgData name="Weifeng Xu" userId="e7aed605-a3dd-4d5a-a692-a87037af107b" providerId="ADAL" clId="{C54D13FE-74BA-4901-A6A3-DD765F0EF80E}" dt="2021-01-18T00:27:35.808" v="30" actId="20577"/>
          <ac:spMkLst>
            <pc:docMk/>
            <pc:sldMk cId="1449920218" sldId="261"/>
            <ac:spMk id="2" creationId="{24724ABC-C0AE-42D8-9677-0700EE508BBC}"/>
          </ac:spMkLst>
        </pc:spChg>
        <pc:spChg chg="mod">
          <ac:chgData name="Weifeng Xu" userId="e7aed605-a3dd-4d5a-a692-a87037af107b" providerId="ADAL" clId="{C54D13FE-74BA-4901-A6A3-DD765F0EF80E}" dt="2021-01-18T01:05:02.364" v="374" actId="20577"/>
          <ac:spMkLst>
            <pc:docMk/>
            <pc:sldMk cId="1449920218" sldId="261"/>
            <ac:spMk id="3" creationId="{3FDF1534-ECB4-44AA-96D6-1A04730EA0DE}"/>
          </ac:spMkLst>
        </pc:spChg>
      </pc:sldChg>
      <pc:sldChg chg="addSp delSp modSp new mod setBg modClrScheme chgLayout modNotesTx">
        <pc:chgData name="Weifeng Xu" userId="e7aed605-a3dd-4d5a-a692-a87037af107b" providerId="ADAL" clId="{C54D13FE-74BA-4901-A6A3-DD765F0EF80E}" dt="2021-01-18T01:45:32.650" v="485" actId="1076"/>
        <pc:sldMkLst>
          <pc:docMk/>
          <pc:sldMk cId="3028204050" sldId="262"/>
        </pc:sldMkLst>
        <pc:spChg chg="mod ord">
          <ac:chgData name="Weifeng Xu" userId="e7aed605-a3dd-4d5a-a692-a87037af107b" providerId="ADAL" clId="{C54D13FE-74BA-4901-A6A3-DD765F0EF80E}" dt="2021-01-18T01:14:22.384" v="427" actId="26606"/>
          <ac:spMkLst>
            <pc:docMk/>
            <pc:sldMk cId="3028204050" sldId="262"/>
            <ac:spMk id="2" creationId="{A18BE90C-A72F-4CBD-AFC8-AE881DEF6175}"/>
          </ac:spMkLst>
        </pc:spChg>
        <pc:spChg chg="del">
          <ac:chgData name="Weifeng Xu" userId="e7aed605-a3dd-4d5a-a692-a87037af107b" providerId="ADAL" clId="{C54D13FE-74BA-4901-A6A3-DD765F0EF80E}" dt="2021-01-18T01:13:03.556" v="419" actId="700"/>
          <ac:spMkLst>
            <pc:docMk/>
            <pc:sldMk cId="3028204050" sldId="262"/>
            <ac:spMk id="3" creationId="{A8606C45-4068-4006-A3C5-E402957AEA4B}"/>
          </ac:spMkLst>
        </pc:spChg>
        <pc:spChg chg="add mod">
          <ac:chgData name="Weifeng Xu" userId="e7aed605-a3dd-4d5a-a692-a87037af107b" providerId="ADAL" clId="{C54D13FE-74BA-4901-A6A3-DD765F0EF80E}" dt="2021-01-18T01:45:32.650" v="485" actId="1076"/>
          <ac:spMkLst>
            <pc:docMk/>
            <pc:sldMk cId="3028204050" sldId="262"/>
            <ac:spMk id="6" creationId="{59B88AC9-284D-4267-85F3-738F7D0BACAA}"/>
          </ac:spMkLst>
        </pc:spChg>
        <pc:spChg chg="add del">
          <ac:chgData name="Weifeng Xu" userId="e7aed605-a3dd-4d5a-a692-a87037af107b" providerId="ADAL" clId="{C54D13FE-74BA-4901-A6A3-DD765F0EF80E}" dt="2021-01-18T01:14:03.742" v="423" actId="26606"/>
          <ac:spMkLst>
            <pc:docMk/>
            <pc:sldMk cId="3028204050" sldId="262"/>
            <ac:spMk id="10" creationId="{53F29798-D584-4792-9B62-3F5F5C36D619}"/>
          </ac:spMkLst>
        </pc:spChg>
        <pc:spChg chg="add del">
          <ac:chgData name="Weifeng Xu" userId="e7aed605-a3dd-4d5a-a692-a87037af107b" providerId="ADAL" clId="{C54D13FE-74BA-4901-A6A3-DD765F0EF80E}" dt="2021-01-18T01:14:25.949" v="429" actId="26606"/>
          <ac:spMkLst>
            <pc:docMk/>
            <pc:sldMk cId="3028204050" sldId="262"/>
            <ac:spMk id="12" creationId="{53F29798-D584-4792-9B62-3F5F5C36D619}"/>
          </ac:spMkLst>
        </pc:spChg>
        <pc:spChg chg="add del">
          <ac:chgData name="Weifeng Xu" userId="e7aed605-a3dd-4d5a-a692-a87037af107b" providerId="ADAL" clId="{C54D13FE-74BA-4901-A6A3-DD765F0EF80E}" dt="2021-01-18T01:14:22.384" v="427" actId="26606"/>
          <ac:spMkLst>
            <pc:docMk/>
            <pc:sldMk cId="3028204050" sldId="262"/>
            <ac:spMk id="19" creationId="{7F57BEA8-497D-4AA8-8A18-BDCD696B25FE}"/>
          </ac:spMkLst>
        </pc:spChg>
        <pc:spChg chg="add del">
          <ac:chgData name="Weifeng Xu" userId="e7aed605-a3dd-4d5a-a692-a87037af107b" providerId="ADAL" clId="{C54D13FE-74BA-4901-A6A3-DD765F0EF80E}" dt="2021-01-18T01:14:25.949" v="429" actId="26606"/>
          <ac:spMkLst>
            <pc:docMk/>
            <pc:sldMk cId="3028204050" sldId="262"/>
            <ac:spMk id="25" creationId="{53F29798-D584-4792-9B62-3F5F5C36D619}"/>
          </ac:spMkLst>
        </pc:spChg>
        <pc:picChg chg="add del mod">
          <ac:chgData name="Weifeng Xu" userId="e7aed605-a3dd-4d5a-a692-a87037af107b" providerId="ADAL" clId="{C54D13FE-74BA-4901-A6A3-DD765F0EF80E}" dt="2021-01-18T01:45:21.681" v="482" actId="478"/>
          <ac:picMkLst>
            <pc:docMk/>
            <pc:sldMk cId="3028204050" sldId="262"/>
            <ac:picMk id="5" creationId="{4B195159-DFE0-4192-B2DF-A5918F807994}"/>
          </ac:picMkLst>
        </pc:picChg>
        <pc:picChg chg="add mod">
          <ac:chgData name="Weifeng Xu" userId="e7aed605-a3dd-4d5a-a692-a87037af107b" providerId="ADAL" clId="{C54D13FE-74BA-4901-A6A3-DD765F0EF80E}" dt="2021-01-18T01:45:24.765" v="484" actId="1076"/>
          <ac:picMkLst>
            <pc:docMk/>
            <pc:sldMk cId="3028204050" sldId="262"/>
            <ac:picMk id="8" creationId="{FCA2A3A3-F7CB-44E8-B52F-9E3912D4D145}"/>
          </ac:picMkLst>
        </pc:picChg>
        <pc:cxnChg chg="add del">
          <ac:chgData name="Weifeng Xu" userId="e7aed605-a3dd-4d5a-a692-a87037af107b" providerId="ADAL" clId="{C54D13FE-74BA-4901-A6A3-DD765F0EF80E}" dt="2021-01-18T01:14:22.384" v="427" actId="26606"/>
          <ac:cxnSpMkLst>
            <pc:docMk/>
            <pc:sldMk cId="3028204050" sldId="262"/>
            <ac:cxnSpMk id="17" creationId="{D2E961F1-4A28-4A5F-BBD4-6E400E5E6C75}"/>
          </ac:cxnSpMkLst>
        </pc:cxnChg>
        <pc:cxnChg chg="add del">
          <ac:chgData name="Weifeng Xu" userId="e7aed605-a3dd-4d5a-a692-a87037af107b" providerId="ADAL" clId="{C54D13FE-74BA-4901-A6A3-DD765F0EF80E}" dt="2021-01-18T01:14:22.384" v="427" actId="26606"/>
          <ac:cxnSpMkLst>
            <pc:docMk/>
            <pc:sldMk cId="3028204050" sldId="262"/>
            <ac:cxnSpMk id="21" creationId="{A82415D3-DDE5-4D63-8CB3-23A5EC581B27}"/>
          </ac:cxnSpMkLst>
        </pc:cxnChg>
        <pc:cxnChg chg="add del">
          <ac:chgData name="Weifeng Xu" userId="e7aed605-a3dd-4d5a-a692-a87037af107b" providerId="ADAL" clId="{C54D13FE-74BA-4901-A6A3-DD765F0EF80E}" dt="2021-01-18T01:14:22.384" v="427" actId="26606"/>
          <ac:cxnSpMkLst>
            <pc:docMk/>
            <pc:sldMk cId="3028204050" sldId="262"/>
            <ac:cxnSpMk id="23" creationId="{AD7193FB-6AE6-4B3B-8F89-56B55DD63B4D}"/>
          </ac:cxnSpMkLst>
        </pc:cxnChg>
      </pc:sldChg>
      <pc:sldChg chg="addSp delSp modSp new mod setBg setClrOvrMap">
        <pc:chgData name="Weifeng Xu" userId="e7aed605-a3dd-4d5a-a692-a87037af107b" providerId="ADAL" clId="{C54D13FE-74BA-4901-A6A3-DD765F0EF80E}" dt="2021-01-18T02:17:20.454" v="732" actId="20577"/>
        <pc:sldMkLst>
          <pc:docMk/>
          <pc:sldMk cId="2219828795" sldId="263"/>
        </pc:sldMkLst>
        <pc:spChg chg="mod">
          <ac:chgData name="Weifeng Xu" userId="e7aed605-a3dd-4d5a-a692-a87037af107b" providerId="ADAL" clId="{C54D13FE-74BA-4901-A6A3-DD765F0EF80E}" dt="2021-01-18T02:17:20.454" v="732" actId="20577"/>
          <ac:spMkLst>
            <pc:docMk/>
            <pc:sldMk cId="2219828795" sldId="263"/>
            <ac:spMk id="2" creationId="{225C0AC5-74F2-4CF7-B724-57646BBFD71D}"/>
          </ac:spMkLst>
        </pc:spChg>
        <pc:spChg chg="add del">
          <ac:chgData name="Weifeng Xu" userId="e7aed605-a3dd-4d5a-a692-a87037af107b" providerId="ADAL" clId="{C54D13FE-74BA-4901-A6A3-DD765F0EF80E}" dt="2021-01-18T02:02:34.209" v="492" actId="26606"/>
          <ac:spMkLst>
            <pc:docMk/>
            <pc:sldMk cId="2219828795" sldId="263"/>
            <ac:spMk id="11" creationId="{BCC55ACC-A2F6-403C-A3A4-D59B3734D45F}"/>
          </ac:spMkLst>
        </pc:spChg>
        <pc:spChg chg="add del">
          <ac:chgData name="Weifeng Xu" userId="e7aed605-a3dd-4d5a-a692-a87037af107b" providerId="ADAL" clId="{C54D13FE-74BA-4901-A6A3-DD765F0EF80E}" dt="2021-01-18T02:02:41.393" v="494" actId="26606"/>
          <ac:spMkLst>
            <pc:docMk/>
            <pc:sldMk cId="2219828795" sldId="263"/>
            <ac:spMk id="13" creationId="{D12DDE76-C203-4047-9998-63900085B5E8}"/>
          </ac:spMkLst>
        </pc:spChg>
        <pc:spChg chg="add del">
          <ac:chgData name="Weifeng Xu" userId="e7aed605-a3dd-4d5a-a692-a87037af107b" providerId="ADAL" clId="{C54D13FE-74BA-4901-A6A3-DD765F0EF80E}" dt="2021-01-18T02:04:36.804" v="546" actId="26606"/>
          <ac:spMkLst>
            <pc:docMk/>
            <pc:sldMk cId="2219828795" sldId="263"/>
            <ac:spMk id="15" creationId="{D4771268-CB57-404A-9271-370EB28F6090}"/>
          </ac:spMkLst>
        </pc:spChg>
        <pc:spChg chg="add del">
          <ac:chgData name="Weifeng Xu" userId="e7aed605-a3dd-4d5a-a692-a87037af107b" providerId="ADAL" clId="{C54D13FE-74BA-4901-A6A3-DD765F0EF80E}" dt="2021-01-18T02:04:36.804" v="546" actId="26606"/>
          <ac:spMkLst>
            <pc:docMk/>
            <pc:sldMk cId="2219828795" sldId="263"/>
            <ac:spMk id="17" creationId="{665DBBEF-238B-476B-96AB-8AAC3224ECEA}"/>
          </ac:spMkLst>
        </pc:spChg>
        <pc:spChg chg="add del">
          <ac:chgData name="Weifeng Xu" userId="e7aed605-a3dd-4d5a-a692-a87037af107b" providerId="ADAL" clId="{C54D13FE-74BA-4901-A6A3-DD765F0EF80E}" dt="2021-01-18T02:04:36.804" v="546" actId="26606"/>
          <ac:spMkLst>
            <pc:docMk/>
            <pc:sldMk cId="2219828795" sldId="263"/>
            <ac:spMk id="18" creationId="{3FCFB1DE-0B7E-48CC-BA90-B2AB0889F9D6}"/>
          </ac:spMkLst>
        </pc:spChg>
        <pc:spChg chg="add del">
          <ac:chgData name="Weifeng Xu" userId="e7aed605-a3dd-4d5a-a692-a87037af107b" providerId="ADAL" clId="{C54D13FE-74BA-4901-A6A3-DD765F0EF80E}" dt="2021-01-18T02:03:03.194" v="500" actId="26606"/>
          <ac:spMkLst>
            <pc:docMk/>
            <pc:sldMk cId="2219828795" sldId="263"/>
            <ac:spMk id="20" creationId="{BEBFA723-5A7B-472D-ABD7-1526B8D3A38B}"/>
          </ac:spMkLst>
        </pc:spChg>
        <pc:spChg chg="add del">
          <ac:chgData name="Weifeng Xu" userId="e7aed605-a3dd-4d5a-a692-a87037af107b" providerId="ADAL" clId="{C54D13FE-74BA-4901-A6A3-DD765F0EF80E}" dt="2021-01-18T02:03:03.194" v="500" actId="26606"/>
          <ac:spMkLst>
            <pc:docMk/>
            <pc:sldMk cId="2219828795" sldId="263"/>
            <ac:spMk id="22" creationId="{A6B27065-399A-4CF7-BF70-CF79B9848FC1}"/>
          </ac:spMkLst>
        </pc:spChg>
        <pc:spChg chg="add del">
          <ac:chgData name="Weifeng Xu" userId="e7aed605-a3dd-4d5a-a692-a87037af107b" providerId="ADAL" clId="{C54D13FE-74BA-4901-A6A3-DD765F0EF80E}" dt="2021-01-18T02:04:35.987" v="544" actId="26606"/>
          <ac:spMkLst>
            <pc:docMk/>
            <pc:sldMk cId="2219828795" sldId="263"/>
            <ac:spMk id="23" creationId="{9B7AD9F6-8CE7-4299-8FC6-328F4DCD3FF9}"/>
          </ac:spMkLst>
        </pc:spChg>
        <pc:spChg chg="add del">
          <ac:chgData name="Weifeng Xu" userId="e7aed605-a3dd-4d5a-a692-a87037af107b" providerId="ADAL" clId="{C54D13FE-74BA-4901-A6A3-DD765F0EF80E}" dt="2021-01-18T02:04:35.987" v="544" actId="26606"/>
          <ac:spMkLst>
            <pc:docMk/>
            <pc:sldMk cId="2219828795" sldId="263"/>
            <ac:spMk id="25" creationId="{F49775AF-8896-43EE-92C6-83497D6DC56F}"/>
          </ac:spMkLst>
        </pc:spChg>
        <pc:spChg chg="add del mod">
          <ac:chgData name="Weifeng Xu" userId="e7aed605-a3dd-4d5a-a692-a87037af107b" providerId="ADAL" clId="{C54D13FE-74BA-4901-A6A3-DD765F0EF80E}" dt="2021-01-18T02:17:03.007" v="726" actId="478"/>
          <ac:spMkLst>
            <pc:docMk/>
            <pc:sldMk cId="2219828795" sldId="263"/>
            <ac:spMk id="28" creationId="{97AE768E-A254-4335-9811-23710FA2F6F4}"/>
          </ac:spMkLst>
        </pc:spChg>
        <pc:spChg chg="add del">
          <ac:chgData name="Weifeng Xu" userId="e7aed605-a3dd-4d5a-a692-a87037af107b" providerId="ADAL" clId="{C54D13FE-74BA-4901-A6A3-DD765F0EF80E}" dt="2021-01-18T02:03:06.879" v="502" actId="26606"/>
          <ac:spMkLst>
            <pc:docMk/>
            <pc:sldMk cId="2219828795" sldId="263"/>
            <ac:spMk id="29" creationId="{6F66A575-7835-4400-BEDE-89F2EF034034}"/>
          </ac:spMkLst>
        </pc:spChg>
        <pc:spChg chg="add del">
          <ac:chgData name="Weifeng Xu" userId="e7aed605-a3dd-4d5a-a692-a87037af107b" providerId="ADAL" clId="{C54D13FE-74BA-4901-A6A3-DD765F0EF80E}" dt="2021-01-18T02:03:17.072" v="504" actId="26606"/>
          <ac:spMkLst>
            <pc:docMk/>
            <pc:sldMk cId="2219828795" sldId="263"/>
            <ac:spMk id="31" creationId="{D4771268-CB57-404A-9271-370EB28F6090}"/>
          </ac:spMkLst>
        </pc:spChg>
        <pc:spChg chg="add del">
          <ac:chgData name="Weifeng Xu" userId="e7aed605-a3dd-4d5a-a692-a87037af107b" providerId="ADAL" clId="{C54D13FE-74BA-4901-A6A3-DD765F0EF80E}" dt="2021-01-18T02:03:39.332" v="506" actId="26606"/>
          <ac:spMkLst>
            <pc:docMk/>
            <pc:sldMk cId="2219828795" sldId="263"/>
            <ac:spMk id="33" creationId="{E49CC64F-7275-4E33-961B-0C5CDC439875}"/>
          </ac:spMkLst>
        </pc:spChg>
        <pc:grpChg chg="add del">
          <ac:chgData name="Weifeng Xu" userId="e7aed605-a3dd-4d5a-a692-a87037af107b" providerId="ADAL" clId="{C54D13FE-74BA-4901-A6A3-DD765F0EF80E}" dt="2021-01-18T02:03:03.194" v="500" actId="26606"/>
          <ac:grpSpMkLst>
            <pc:docMk/>
            <pc:sldMk cId="2219828795" sldId="263"/>
            <ac:grpSpMk id="24" creationId="{CF22986C-DDF7-4109-9D6A-006800D6B041}"/>
          </ac:grpSpMkLst>
        </pc:grpChg>
        <pc:picChg chg="add del">
          <ac:chgData name="Weifeng Xu" userId="e7aed605-a3dd-4d5a-a692-a87037af107b" providerId="ADAL" clId="{C54D13FE-74BA-4901-A6A3-DD765F0EF80E}" dt="2021-01-18T02:02:05.963" v="488" actId="22"/>
          <ac:picMkLst>
            <pc:docMk/>
            <pc:sldMk cId="2219828795" sldId="263"/>
            <ac:picMk id="4" creationId="{67B55B23-CC4A-4F28-AB5E-0772A2D5DF1B}"/>
          </ac:picMkLst>
        </pc:picChg>
        <pc:picChg chg="add mod">
          <ac:chgData name="Weifeng Xu" userId="e7aed605-a3dd-4d5a-a692-a87037af107b" providerId="ADAL" clId="{C54D13FE-74BA-4901-A6A3-DD765F0EF80E}" dt="2021-01-18T02:04:36.804" v="546" actId="26606"/>
          <ac:picMkLst>
            <pc:docMk/>
            <pc:sldMk cId="2219828795" sldId="263"/>
            <ac:picMk id="6" creationId="{6133C4CD-C9A3-435E-BDAF-6DCCF8ACA09E}"/>
          </ac:picMkLst>
        </pc:picChg>
        <pc:picChg chg="add mod">
          <ac:chgData name="Weifeng Xu" userId="e7aed605-a3dd-4d5a-a692-a87037af107b" providerId="ADAL" clId="{C54D13FE-74BA-4901-A6A3-DD765F0EF80E}" dt="2021-01-18T02:05:32.107" v="551" actId="1076"/>
          <ac:picMkLst>
            <pc:docMk/>
            <pc:sldMk cId="2219828795" sldId="263"/>
            <ac:picMk id="8" creationId="{906947A6-09FF-4819-82BB-B04EFB8A4D0F}"/>
          </ac:picMkLst>
        </pc:picChg>
      </pc:sldChg>
      <pc:sldChg chg="addSp delSp modSp new mod modClrScheme chgLayout">
        <pc:chgData name="Weifeng Xu" userId="e7aed605-a3dd-4d5a-a692-a87037af107b" providerId="ADAL" clId="{C54D13FE-74BA-4901-A6A3-DD765F0EF80E}" dt="2021-01-18T02:15:18.970" v="684" actId="14100"/>
        <pc:sldMkLst>
          <pc:docMk/>
          <pc:sldMk cId="266696141" sldId="264"/>
        </pc:sldMkLst>
        <pc:spChg chg="del mod">
          <ac:chgData name="Weifeng Xu" userId="e7aed605-a3dd-4d5a-a692-a87037af107b" providerId="ADAL" clId="{C54D13FE-74BA-4901-A6A3-DD765F0EF80E}" dt="2021-01-18T02:14:48.702" v="675" actId="700"/>
          <ac:spMkLst>
            <pc:docMk/>
            <pc:sldMk cId="266696141" sldId="264"/>
            <ac:spMk id="2" creationId="{F256A13C-4B8A-4B77-91DE-508B8A3C7B69}"/>
          </ac:spMkLst>
        </pc:spChg>
        <pc:spChg chg="add del mod">
          <ac:chgData name="Weifeng Xu" userId="e7aed605-a3dd-4d5a-a692-a87037af107b" providerId="ADAL" clId="{C54D13FE-74BA-4901-A6A3-DD765F0EF80E}" dt="2021-01-18T02:14:59.565" v="679"/>
          <ac:spMkLst>
            <pc:docMk/>
            <pc:sldMk cId="266696141" sldId="264"/>
            <ac:spMk id="5" creationId="{5F2EAE6B-A6EA-412E-A64B-9E89899065E9}"/>
          </ac:spMkLst>
        </pc:spChg>
        <pc:spChg chg="add mod">
          <ac:chgData name="Weifeng Xu" userId="e7aed605-a3dd-4d5a-a692-a87037af107b" providerId="ADAL" clId="{C54D13FE-74BA-4901-A6A3-DD765F0EF80E}" dt="2021-01-18T02:15:18.970" v="684" actId="14100"/>
          <ac:spMkLst>
            <pc:docMk/>
            <pc:sldMk cId="266696141" sldId="264"/>
            <ac:spMk id="7" creationId="{ED5D2F2D-3528-4FBB-A0BA-436F74D95997}"/>
          </ac:spMkLst>
        </pc:spChg>
        <pc:picChg chg="add mod">
          <ac:chgData name="Weifeng Xu" userId="e7aed605-a3dd-4d5a-a692-a87037af107b" providerId="ADAL" clId="{C54D13FE-74BA-4901-A6A3-DD765F0EF80E}" dt="2021-01-18T02:14:51.369" v="676" actId="1076"/>
          <ac:picMkLst>
            <pc:docMk/>
            <pc:sldMk cId="266696141" sldId="264"/>
            <ac:picMk id="4" creationId="{E13D022C-5F06-4359-AB6E-1431D0DF282A}"/>
          </ac:picMkLst>
        </pc:picChg>
      </pc:sldChg>
      <pc:sldChg chg="addSp delSp modSp add mod ord modClrScheme chgLayout">
        <pc:chgData name="Weifeng Xu" userId="e7aed605-a3dd-4d5a-a692-a87037af107b" providerId="ADAL" clId="{C54D13FE-74BA-4901-A6A3-DD765F0EF80E}" dt="2021-01-18T02:17:26.309" v="733" actId="6549"/>
        <pc:sldMkLst>
          <pc:docMk/>
          <pc:sldMk cId="3192448814" sldId="265"/>
        </pc:sldMkLst>
        <pc:spChg chg="mod ord">
          <ac:chgData name="Weifeng Xu" userId="e7aed605-a3dd-4d5a-a692-a87037af107b" providerId="ADAL" clId="{C54D13FE-74BA-4901-A6A3-DD765F0EF80E}" dt="2021-01-18T02:12:12.569" v="588" actId="700"/>
          <ac:spMkLst>
            <pc:docMk/>
            <pc:sldMk cId="3192448814" sldId="265"/>
            <ac:spMk id="2" creationId="{F256A13C-4B8A-4B77-91DE-508B8A3C7B69}"/>
          </ac:spMkLst>
        </pc:spChg>
        <pc:spChg chg="add mod ord">
          <ac:chgData name="Weifeng Xu" userId="e7aed605-a3dd-4d5a-a692-a87037af107b" providerId="ADAL" clId="{C54D13FE-74BA-4901-A6A3-DD765F0EF80E}" dt="2021-01-18T02:17:26.309" v="733" actId="6549"/>
          <ac:spMkLst>
            <pc:docMk/>
            <pc:sldMk cId="3192448814" sldId="265"/>
            <ac:spMk id="3" creationId="{0CE672A5-4186-418B-9522-341E33E0FD75}"/>
          </ac:spMkLst>
        </pc:spChg>
        <pc:picChg chg="del">
          <ac:chgData name="Weifeng Xu" userId="e7aed605-a3dd-4d5a-a692-a87037af107b" providerId="ADAL" clId="{C54D13FE-74BA-4901-A6A3-DD765F0EF80E}" dt="2021-01-18T02:12:03.733" v="585" actId="478"/>
          <ac:picMkLst>
            <pc:docMk/>
            <pc:sldMk cId="3192448814" sldId="265"/>
            <ac:picMk id="4" creationId="{E13D022C-5F06-4359-AB6E-1431D0DF282A}"/>
          </ac:picMkLst>
        </pc:picChg>
        <pc:picChg chg="add mod">
          <ac:chgData name="Weifeng Xu" userId="e7aed605-a3dd-4d5a-a692-a87037af107b" providerId="ADAL" clId="{C54D13FE-74BA-4901-A6A3-DD765F0EF80E}" dt="2021-01-18T02:14:20.253" v="672" actId="1076"/>
          <ac:picMkLst>
            <pc:docMk/>
            <pc:sldMk cId="3192448814" sldId="265"/>
            <ac:picMk id="6" creationId="{F69ED2AC-E014-4482-81FB-E007ADBB646B}"/>
          </ac:picMkLst>
        </pc:picChg>
        <pc:picChg chg="add mod">
          <ac:chgData name="Weifeng Xu" userId="e7aed605-a3dd-4d5a-a692-a87037af107b" providerId="ADAL" clId="{C54D13FE-74BA-4901-A6A3-DD765F0EF80E}" dt="2021-01-18T02:14:22.057" v="673" actId="1076"/>
          <ac:picMkLst>
            <pc:docMk/>
            <pc:sldMk cId="3192448814" sldId="265"/>
            <ac:picMk id="8" creationId="{DF0BDB23-9DCC-4FC9-88DA-ABDCA12CFCE1}"/>
          </ac:picMkLst>
        </pc:picChg>
      </pc:sldChg>
    </pc:docChg>
  </pc:docChgLst>
  <pc:docChgLst>
    <pc:chgData name="Weifeng Xu" userId="e7aed605-a3dd-4d5a-a692-a87037af107b" providerId="ADAL" clId="{5A07F049-72D9-4720-B4EC-BB8D110D853F}"/>
    <pc:docChg chg="undo redo custSel addSld delSld modSld sldOrd">
      <pc:chgData name="Weifeng Xu" userId="e7aed605-a3dd-4d5a-a692-a87037af107b" providerId="ADAL" clId="{5A07F049-72D9-4720-B4EC-BB8D110D853F}" dt="2021-04-08T12:37:52.305" v="409" actId="47"/>
      <pc:docMkLst>
        <pc:docMk/>
      </pc:docMkLst>
      <pc:sldChg chg="modSp mod">
        <pc:chgData name="Weifeng Xu" userId="e7aed605-a3dd-4d5a-a692-a87037af107b" providerId="ADAL" clId="{5A07F049-72D9-4720-B4EC-BB8D110D853F}" dt="2021-04-05T18:35:25.685" v="11" actId="6549"/>
        <pc:sldMkLst>
          <pc:docMk/>
          <pc:sldMk cId="1323245308" sldId="256"/>
        </pc:sldMkLst>
        <pc:spChg chg="mod">
          <ac:chgData name="Weifeng Xu" userId="e7aed605-a3dd-4d5a-a692-a87037af107b" providerId="ADAL" clId="{5A07F049-72D9-4720-B4EC-BB8D110D853F}" dt="2021-04-05T18:35:22.040" v="10" actId="20577"/>
          <ac:spMkLst>
            <pc:docMk/>
            <pc:sldMk cId="1323245308" sldId="256"/>
            <ac:spMk id="2" creationId="{B476BAF9-88AC-4600-B511-347782B9C875}"/>
          </ac:spMkLst>
        </pc:spChg>
        <pc:spChg chg="mod">
          <ac:chgData name="Weifeng Xu" userId="e7aed605-a3dd-4d5a-a692-a87037af107b" providerId="ADAL" clId="{5A07F049-72D9-4720-B4EC-BB8D110D853F}" dt="2021-04-05T18:35:25.685" v="11" actId="6549"/>
          <ac:spMkLst>
            <pc:docMk/>
            <pc:sldMk cId="1323245308" sldId="256"/>
            <ac:spMk id="3" creationId="{58CD3106-2EE0-40F4-8C0B-042135FF9FB4}"/>
          </ac:spMkLst>
        </pc:spChg>
      </pc:sldChg>
      <pc:sldChg chg="del">
        <pc:chgData name="Weifeng Xu" userId="e7aed605-a3dd-4d5a-a692-a87037af107b" providerId="ADAL" clId="{5A07F049-72D9-4720-B4EC-BB8D110D853F}" dt="2021-04-05T18:35:13.934" v="0" actId="47"/>
        <pc:sldMkLst>
          <pc:docMk/>
          <pc:sldMk cId="1681695341" sldId="257"/>
        </pc:sldMkLst>
      </pc:sldChg>
      <pc:sldChg chg="addSp delSp modSp mod modClrScheme chgLayout">
        <pc:chgData name="Weifeng Xu" userId="e7aed605-a3dd-4d5a-a692-a87037af107b" providerId="ADAL" clId="{5A07F049-72D9-4720-B4EC-BB8D110D853F}" dt="2021-04-05T18:36:21.520" v="30" actId="20577"/>
        <pc:sldMkLst>
          <pc:docMk/>
          <pc:sldMk cId="239878079" sldId="258"/>
        </pc:sldMkLst>
        <pc:spChg chg="del mod ord">
          <ac:chgData name="Weifeng Xu" userId="e7aed605-a3dd-4d5a-a692-a87037af107b" providerId="ADAL" clId="{5A07F049-72D9-4720-B4EC-BB8D110D853F}" dt="2021-04-05T18:35:55.688" v="12" actId="700"/>
          <ac:spMkLst>
            <pc:docMk/>
            <pc:sldMk cId="239878079" sldId="258"/>
            <ac:spMk id="2" creationId="{1458A9C7-8A2A-4B00-A387-87F0EEFF4BED}"/>
          </ac:spMkLst>
        </pc:spChg>
        <pc:spChg chg="del mod ord">
          <ac:chgData name="Weifeng Xu" userId="e7aed605-a3dd-4d5a-a692-a87037af107b" providerId="ADAL" clId="{5A07F049-72D9-4720-B4EC-BB8D110D853F}" dt="2021-04-05T18:35:55.688" v="12" actId="700"/>
          <ac:spMkLst>
            <pc:docMk/>
            <pc:sldMk cId="239878079" sldId="258"/>
            <ac:spMk id="3" creationId="{476D0410-DCF9-4DDE-9BC4-717985E262B0}"/>
          </ac:spMkLst>
        </pc:spChg>
        <pc:spChg chg="add mod ord">
          <ac:chgData name="Weifeng Xu" userId="e7aed605-a3dd-4d5a-a692-a87037af107b" providerId="ADAL" clId="{5A07F049-72D9-4720-B4EC-BB8D110D853F}" dt="2021-04-05T18:36:21.520" v="30" actId="20577"/>
          <ac:spMkLst>
            <pc:docMk/>
            <pc:sldMk cId="239878079" sldId="258"/>
            <ac:spMk id="4" creationId="{35030484-B478-4AAC-A5BF-49C4C76CCF1C}"/>
          </ac:spMkLst>
        </pc:spChg>
        <pc:spChg chg="add mod ord">
          <ac:chgData name="Weifeng Xu" userId="e7aed605-a3dd-4d5a-a692-a87037af107b" providerId="ADAL" clId="{5A07F049-72D9-4720-B4EC-BB8D110D853F}" dt="2021-04-05T18:35:55.688" v="12" actId="700"/>
          <ac:spMkLst>
            <pc:docMk/>
            <pc:sldMk cId="239878079" sldId="258"/>
            <ac:spMk id="5" creationId="{8D61F570-1AB5-41D7-8F9C-97089266BA95}"/>
          </ac:spMkLst>
        </pc:spChg>
      </pc:sldChg>
      <pc:sldChg chg="addSp delSp modSp new mod ord modClrScheme chgLayout">
        <pc:chgData name="Weifeng Xu" userId="e7aed605-a3dd-4d5a-a692-a87037af107b" providerId="ADAL" clId="{5A07F049-72D9-4720-B4EC-BB8D110D853F}" dt="2021-04-08T12:27:39.492" v="379" actId="1076"/>
        <pc:sldMkLst>
          <pc:docMk/>
          <pc:sldMk cId="3825957635" sldId="259"/>
        </pc:sldMkLst>
        <pc:spChg chg="del mod ord">
          <ac:chgData name="Weifeng Xu" userId="e7aed605-a3dd-4d5a-a692-a87037af107b" providerId="ADAL" clId="{5A07F049-72D9-4720-B4EC-BB8D110D853F}" dt="2021-04-05T18:36:30.166" v="32" actId="700"/>
          <ac:spMkLst>
            <pc:docMk/>
            <pc:sldMk cId="3825957635" sldId="259"/>
            <ac:spMk id="2" creationId="{66A64266-28F1-4EDD-9235-355FC2358CC0}"/>
          </ac:spMkLst>
        </pc:spChg>
        <pc:spChg chg="del mod ord">
          <ac:chgData name="Weifeng Xu" userId="e7aed605-a3dd-4d5a-a692-a87037af107b" providerId="ADAL" clId="{5A07F049-72D9-4720-B4EC-BB8D110D853F}" dt="2021-04-05T18:36:30.166" v="32" actId="700"/>
          <ac:spMkLst>
            <pc:docMk/>
            <pc:sldMk cId="3825957635" sldId="259"/>
            <ac:spMk id="3" creationId="{3C72794C-E8AC-411E-87ED-DB3C1F125575}"/>
          </ac:spMkLst>
        </pc:spChg>
        <pc:spChg chg="add mod ord">
          <ac:chgData name="Weifeng Xu" userId="e7aed605-a3dd-4d5a-a692-a87037af107b" providerId="ADAL" clId="{5A07F049-72D9-4720-B4EC-BB8D110D853F}" dt="2021-04-05T18:37:06.056" v="67" actId="20577"/>
          <ac:spMkLst>
            <pc:docMk/>
            <pc:sldMk cId="3825957635" sldId="259"/>
            <ac:spMk id="4" creationId="{C086CA5D-EAA4-4F5C-8056-2D0B1FAD4BE2}"/>
          </ac:spMkLst>
        </pc:spChg>
        <pc:spChg chg="add mod ord">
          <ac:chgData name="Weifeng Xu" userId="e7aed605-a3dd-4d5a-a692-a87037af107b" providerId="ADAL" clId="{5A07F049-72D9-4720-B4EC-BB8D110D853F}" dt="2021-04-05T18:51:48.291" v="370" actId="207"/>
          <ac:spMkLst>
            <pc:docMk/>
            <pc:sldMk cId="3825957635" sldId="259"/>
            <ac:spMk id="5" creationId="{1D98FE3A-3C68-4401-878C-EF963CF782F0}"/>
          </ac:spMkLst>
        </pc:spChg>
        <pc:picChg chg="add mod">
          <ac:chgData name="Weifeng Xu" userId="e7aed605-a3dd-4d5a-a692-a87037af107b" providerId="ADAL" clId="{5A07F049-72D9-4720-B4EC-BB8D110D853F}" dt="2021-04-08T12:27:39.492" v="379" actId="1076"/>
          <ac:picMkLst>
            <pc:docMk/>
            <pc:sldMk cId="3825957635" sldId="259"/>
            <ac:picMk id="6" creationId="{C23D5C2C-DD7C-439C-B598-FD4D25EE23FA}"/>
          </ac:picMkLst>
        </pc:picChg>
        <pc:picChg chg="add del mod">
          <ac:chgData name="Weifeng Xu" userId="e7aed605-a3dd-4d5a-a692-a87037af107b" providerId="ADAL" clId="{5A07F049-72D9-4720-B4EC-BB8D110D853F}" dt="2021-04-05T18:50:05.919" v="284" actId="478"/>
          <ac:picMkLst>
            <pc:docMk/>
            <pc:sldMk cId="3825957635" sldId="259"/>
            <ac:picMk id="7" creationId="{1ADE299D-D7C3-420A-8680-B50BE646AD21}"/>
          </ac:picMkLst>
        </pc:picChg>
      </pc:sldChg>
      <pc:sldChg chg="addSp delSp modSp new del mod ord modClrScheme chgLayout">
        <pc:chgData name="Weifeng Xu" userId="e7aed605-a3dd-4d5a-a692-a87037af107b" providerId="ADAL" clId="{5A07F049-72D9-4720-B4EC-BB8D110D853F}" dt="2021-04-08T12:37:52.305" v="409" actId="47"/>
        <pc:sldMkLst>
          <pc:docMk/>
          <pc:sldMk cId="1407049864" sldId="260"/>
        </pc:sldMkLst>
        <pc:spChg chg="del">
          <ac:chgData name="Weifeng Xu" userId="e7aed605-a3dd-4d5a-a692-a87037af107b" providerId="ADAL" clId="{5A07F049-72D9-4720-B4EC-BB8D110D853F}" dt="2021-04-05T18:49:58.349" v="280" actId="700"/>
          <ac:spMkLst>
            <pc:docMk/>
            <pc:sldMk cId="1407049864" sldId="260"/>
            <ac:spMk id="2" creationId="{D5B12E70-4233-4EC2-AEFA-C12EFDCBB03C}"/>
          </ac:spMkLst>
        </pc:spChg>
        <pc:spChg chg="del">
          <ac:chgData name="Weifeng Xu" userId="e7aed605-a3dd-4d5a-a692-a87037af107b" providerId="ADAL" clId="{5A07F049-72D9-4720-B4EC-BB8D110D853F}" dt="2021-04-05T18:49:58.349" v="280" actId="700"/>
          <ac:spMkLst>
            <pc:docMk/>
            <pc:sldMk cId="1407049864" sldId="260"/>
            <ac:spMk id="3" creationId="{ABBF6D72-9D86-4B0F-9D45-A0E89C03DB3C}"/>
          </ac:spMkLst>
        </pc:spChg>
        <pc:picChg chg="add">
          <ac:chgData name="Weifeng Xu" userId="e7aed605-a3dd-4d5a-a692-a87037af107b" providerId="ADAL" clId="{5A07F049-72D9-4720-B4EC-BB8D110D853F}" dt="2021-04-08T12:29:10.242" v="381" actId="22"/>
          <ac:picMkLst>
            <pc:docMk/>
            <pc:sldMk cId="1407049864" sldId="260"/>
            <ac:picMk id="3" creationId="{237377D7-C1EF-4538-B968-4D5CB68F9CE4}"/>
          </ac:picMkLst>
        </pc:picChg>
        <pc:picChg chg="add del mod">
          <ac:chgData name="Weifeng Xu" userId="e7aed605-a3dd-4d5a-a692-a87037af107b" providerId="ADAL" clId="{5A07F049-72D9-4720-B4EC-BB8D110D853F}" dt="2021-04-08T12:27:48.311" v="380" actId="478"/>
          <ac:picMkLst>
            <pc:docMk/>
            <pc:sldMk cId="1407049864" sldId="260"/>
            <ac:picMk id="4" creationId="{4B19DEE1-DADD-4338-915C-4B4C4903759B}"/>
          </ac:picMkLst>
        </pc:picChg>
      </pc:sldChg>
      <pc:sldChg chg="addSp delSp modSp new del mod modClrScheme chgLayout">
        <pc:chgData name="Weifeng Xu" userId="e7aed605-a3dd-4d5a-a692-a87037af107b" providerId="ADAL" clId="{5A07F049-72D9-4720-B4EC-BB8D110D853F}" dt="2021-04-05T18:47:47.741" v="208" actId="47"/>
        <pc:sldMkLst>
          <pc:docMk/>
          <pc:sldMk cId="3968540280" sldId="260"/>
        </pc:sldMkLst>
        <pc:spChg chg="del mod ord">
          <ac:chgData name="Weifeng Xu" userId="e7aed605-a3dd-4d5a-a692-a87037af107b" providerId="ADAL" clId="{5A07F049-72D9-4720-B4EC-BB8D110D853F}" dt="2021-04-05T18:41:24.426" v="200" actId="700"/>
          <ac:spMkLst>
            <pc:docMk/>
            <pc:sldMk cId="3968540280" sldId="260"/>
            <ac:spMk id="2" creationId="{FA40CE92-38D5-4677-9CA1-71DC7C9C1BCB}"/>
          </ac:spMkLst>
        </pc:spChg>
        <pc:spChg chg="del">
          <ac:chgData name="Weifeng Xu" userId="e7aed605-a3dd-4d5a-a692-a87037af107b" providerId="ADAL" clId="{5A07F049-72D9-4720-B4EC-BB8D110D853F}" dt="2021-04-05T18:41:24.426" v="200" actId="700"/>
          <ac:spMkLst>
            <pc:docMk/>
            <pc:sldMk cId="3968540280" sldId="260"/>
            <ac:spMk id="3" creationId="{D9C866E5-B635-443E-819A-E57B79C94EB9}"/>
          </ac:spMkLst>
        </pc:spChg>
        <pc:spChg chg="add mod ord">
          <ac:chgData name="Weifeng Xu" userId="e7aed605-a3dd-4d5a-a692-a87037af107b" providerId="ADAL" clId="{5A07F049-72D9-4720-B4EC-BB8D110D853F}" dt="2021-04-05T18:41:24.426" v="200" actId="700"/>
          <ac:spMkLst>
            <pc:docMk/>
            <pc:sldMk cId="3968540280" sldId="260"/>
            <ac:spMk id="4" creationId="{8F4CE6B2-4B2A-4E3A-AD4A-BE87B8565811}"/>
          </ac:spMkLst>
        </pc:spChg>
        <pc:picChg chg="add">
          <ac:chgData name="Weifeng Xu" userId="e7aed605-a3dd-4d5a-a692-a87037af107b" providerId="ADAL" clId="{5A07F049-72D9-4720-B4EC-BB8D110D853F}" dt="2021-04-05T18:43:03.178" v="201" actId="22"/>
          <ac:picMkLst>
            <pc:docMk/>
            <pc:sldMk cId="3968540280" sldId="260"/>
            <ac:picMk id="6" creationId="{D21EB996-B451-437A-ACF1-D5F6074111D9}"/>
          </ac:picMkLst>
        </pc:picChg>
      </pc:sldChg>
      <pc:sldChg chg="addSp delSp modSp new del mod modClrScheme chgLayout">
        <pc:chgData name="Weifeng Xu" userId="e7aed605-a3dd-4d5a-a692-a87037af107b" providerId="ADAL" clId="{5A07F049-72D9-4720-B4EC-BB8D110D853F}" dt="2021-04-05T18:47:49.228" v="209" actId="47"/>
        <pc:sldMkLst>
          <pc:docMk/>
          <pc:sldMk cId="358832557" sldId="261"/>
        </pc:sldMkLst>
        <pc:spChg chg="del">
          <ac:chgData name="Weifeng Xu" userId="e7aed605-a3dd-4d5a-a692-a87037af107b" providerId="ADAL" clId="{5A07F049-72D9-4720-B4EC-BB8D110D853F}" dt="2021-04-05T18:43:22.175" v="203" actId="700"/>
          <ac:spMkLst>
            <pc:docMk/>
            <pc:sldMk cId="358832557" sldId="261"/>
            <ac:spMk id="2" creationId="{B0B90FF8-CADE-4932-9592-E322DF15DB8E}"/>
          </ac:spMkLst>
        </pc:spChg>
        <pc:picChg chg="add mod">
          <ac:chgData name="Weifeng Xu" userId="e7aed605-a3dd-4d5a-a692-a87037af107b" providerId="ADAL" clId="{5A07F049-72D9-4720-B4EC-BB8D110D853F}" dt="2021-04-05T18:43:59.920" v="205" actId="1076"/>
          <ac:picMkLst>
            <pc:docMk/>
            <pc:sldMk cId="358832557" sldId="261"/>
            <ac:picMk id="4" creationId="{FD455B60-54F6-4F25-A102-885B38E9DB30}"/>
          </ac:picMkLst>
        </pc:picChg>
      </pc:sldChg>
      <pc:sldChg chg="addSp modSp new mod modNotesTx">
        <pc:chgData name="Weifeng Xu" userId="e7aed605-a3dd-4d5a-a692-a87037af107b" providerId="ADAL" clId="{5A07F049-72D9-4720-B4EC-BB8D110D853F}" dt="2021-04-08T12:33:13.890" v="391" actId="14100"/>
        <pc:sldMkLst>
          <pc:docMk/>
          <pc:sldMk cId="2106921854" sldId="261"/>
        </pc:sldMkLst>
        <pc:picChg chg="add mod">
          <ac:chgData name="Weifeng Xu" userId="e7aed605-a3dd-4d5a-a692-a87037af107b" providerId="ADAL" clId="{5A07F049-72D9-4720-B4EC-BB8D110D853F}" dt="2021-04-08T12:33:13.890" v="391" actId="14100"/>
          <ac:picMkLst>
            <pc:docMk/>
            <pc:sldMk cId="2106921854" sldId="261"/>
            <ac:picMk id="3" creationId="{7219D80A-1792-4B2D-AA0B-CFBF75ED0E74}"/>
          </ac:picMkLst>
        </pc:picChg>
        <pc:picChg chg="add mod">
          <ac:chgData name="Weifeng Xu" userId="e7aed605-a3dd-4d5a-a692-a87037af107b" providerId="ADAL" clId="{5A07F049-72D9-4720-B4EC-BB8D110D853F}" dt="2021-04-08T12:33:05.485" v="389" actId="1076"/>
          <ac:picMkLst>
            <pc:docMk/>
            <pc:sldMk cId="2106921854" sldId="261"/>
            <ac:picMk id="5" creationId="{56F17925-F218-4942-85A1-7D281E4776B1}"/>
          </ac:picMkLst>
        </pc:picChg>
      </pc:sldChg>
      <pc:sldChg chg="addSp new add del mod">
        <pc:chgData name="Weifeng Xu" userId="e7aed605-a3dd-4d5a-a692-a87037af107b" providerId="ADAL" clId="{5A07F049-72D9-4720-B4EC-BB8D110D853F}" dt="2021-04-05T18:49:40.213" v="276" actId="47"/>
        <pc:sldMkLst>
          <pc:docMk/>
          <pc:sldMk cId="347420429" sldId="262"/>
        </pc:sldMkLst>
        <pc:picChg chg="add">
          <ac:chgData name="Weifeng Xu" userId="e7aed605-a3dd-4d5a-a692-a87037af107b" providerId="ADAL" clId="{5A07F049-72D9-4720-B4EC-BB8D110D853F}" dt="2021-04-05T18:45:49.816" v="207" actId="22"/>
          <ac:picMkLst>
            <pc:docMk/>
            <pc:sldMk cId="347420429" sldId="262"/>
            <ac:picMk id="3" creationId="{4B13EFC7-F23B-44E3-B67C-98C4EE0E4E2C}"/>
          </ac:picMkLst>
        </pc:picChg>
      </pc:sldChg>
      <pc:sldChg chg="addSp modSp new mod">
        <pc:chgData name="Weifeng Xu" userId="e7aed605-a3dd-4d5a-a692-a87037af107b" providerId="ADAL" clId="{5A07F049-72D9-4720-B4EC-BB8D110D853F}" dt="2021-04-08T12:36:32.574" v="407" actId="1076"/>
        <pc:sldMkLst>
          <pc:docMk/>
          <pc:sldMk cId="4165750362" sldId="262"/>
        </pc:sldMkLst>
        <pc:spChg chg="add">
          <ac:chgData name="Weifeng Xu" userId="e7aed605-a3dd-4d5a-a692-a87037af107b" providerId="ADAL" clId="{5A07F049-72D9-4720-B4EC-BB8D110D853F}" dt="2021-04-08T12:36:30.085" v="406" actId="11529"/>
          <ac:spMkLst>
            <pc:docMk/>
            <pc:sldMk cId="4165750362" sldId="262"/>
            <ac:spMk id="6" creationId="{2D680713-8754-4A7A-9028-829FE8829DF5}"/>
          </ac:spMkLst>
        </pc:spChg>
        <pc:picChg chg="add mod">
          <ac:chgData name="Weifeng Xu" userId="e7aed605-a3dd-4d5a-a692-a87037af107b" providerId="ADAL" clId="{5A07F049-72D9-4720-B4EC-BB8D110D853F}" dt="2021-04-08T12:36:32.574" v="407" actId="1076"/>
          <ac:picMkLst>
            <pc:docMk/>
            <pc:sldMk cId="4165750362" sldId="262"/>
            <ac:picMk id="3" creationId="{889A7C7A-B11F-4B57-9EC5-D17CAED9487D}"/>
          </ac:picMkLst>
        </pc:picChg>
        <pc:picChg chg="add mod modCrop">
          <ac:chgData name="Weifeng Xu" userId="e7aed605-a3dd-4d5a-a692-a87037af107b" providerId="ADAL" clId="{5A07F049-72D9-4720-B4EC-BB8D110D853F}" dt="2021-04-08T12:36:16.621" v="404" actId="1440"/>
          <ac:picMkLst>
            <pc:docMk/>
            <pc:sldMk cId="4165750362" sldId="262"/>
            <ac:picMk id="5" creationId="{9D793F9F-C6CC-4C37-8FC9-DB94742DF4CB}"/>
          </ac:picMkLst>
        </pc:picChg>
      </pc:sldChg>
      <pc:sldChg chg="new">
        <pc:chgData name="Weifeng Xu" userId="e7aed605-a3dd-4d5a-a692-a87037af107b" providerId="ADAL" clId="{5A07F049-72D9-4720-B4EC-BB8D110D853F}" dt="2021-04-08T12:36:41.064" v="408" actId="680"/>
        <pc:sldMkLst>
          <pc:docMk/>
          <pc:sldMk cId="2635193244" sldId="263"/>
        </pc:sldMkLst>
      </pc:sldChg>
      <pc:sldChg chg="del">
        <pc:chgData name="Weifeng Xu" userId="e7aed605-a3dd-4d5a-a692-a87037af107b" providerId="ADAL" clId="{5A07F049-72D9-4720-B4EC-BB8D110D853F}" dt="2021-04-05T18:35:15.055" v="1" actId="47"/>
        <pc:sldMkLst>
          <pc:docMk/>
          <pc:sldMk cId="1408481161" sldId="346"/>
        </pc:sldMkLst>
      </pc:sldChg>
    </pc:docChg>
  </pc:docChgLst>
  <pc:docChgLst>
    <pc:chgData name="Weifeng Xu" userId="e7aed605-a3dd-4d5a-a692-a87037af107b" providerId="ADAL" clId="{18016E91-667B-4939-B094-9429131960E3}"/>
    <pc:docChg chg="modSld">
      <pc:chgData name="Weifeng Xu" userId="e7aed605-a3dd-4d5a-a692-a87037af107b" providerId="ADAL" clId="{18016E91-667B-4939-B094-9429131960E3}" dt="2021-03-20T19:01:10.339" v="25"/>
      <pc:docMkLst>
        <pc:docMk/>
      </pc:docMkLst>
      <pc:sldChg chg="modSp mod">
        <pc:chgData name="Weifeng Xu" userId="e7aed605-a3dd-4d5a-a692-a87037af107b" providerId="ADAL" clId="{18016E91-667B-4939-B094-9429131960E3}" dt="2021-03-20T19:01:10.339" v="25"/>
        <pc:sldMkLst>
          <pc:docMk/>
          <pc:sldMk cId="1323245308" sldId="256"/>
        </pc:sldMkLst>
        <pc:spChg chg="mod">
          <ac:chgData name="Weifeng Xu" userId="e7aed605-a3dd-4d5a-a692-a87037af107b" providerId="ADAL" clId="{18016E91-667B-4939-B094-9429131960E3}" dt="2021-03-20T19:00:51.664" v="24" actId="20577"/>
          <ac:spMkLst>
            <pc:docMk/>
            <pc:sldMk cId="1323245308" sldId="256"/>
            <ac:spMk id="2" creationId="{B476BAF9-88AC-4600-B511-347782B9C875}"/>
          </ac:spMkLst>
        </pc:spChg>
        <pc:spChg chg="mod">
          <ac:chgData name="Weifeng Xu" userId="e7aed605-a3dd-4d5a-a692-a87037af107b" providerId="ADAL" clId="{18016E91-667B-4939-B094-9429131960E3}" dt="2021-03-20T19:01:10.339" v="25"/>
          <ac:spMkLst>
            <pc:docMk/>
            <pc:sldMk cId="1323245308" sldId="256"/>
            <ac:spMk id="3" creationId="{58CD3106-2EE0-40F4-8C0B-042135FF9FB4}"/>
          </ac:spMkLst>
        </pc:spChg>
      </pc:sldChg>
    </pc:docChg>
  </pc:docChgLst>
  <pc:docChgLst>
    <pc:chgData name="Weifeng Xu" userId="e7aed605-a3dd-4d5a-a692-a87037af107b" providerId="ADAL" clId="{3D2983D2-6671-415F-8999-88F14DBBA72B}"/>
    <pc:docChg chg="undo custSel addSld delSld modSld sldOrd">
      <pc:chgData name="Weifeng Xu" userId="e7aed605-a3dd-4d5a-a692-a87037af107b" providerId="ADAL" clId="{3D2983D2-6671-415F-8999-88F14DBBA72B}" dt="2021-05-09T02:55:22.133" v="1926" actId="207"/>
      <pc:docMkLst>
        <pc:docMk/>
      </pc:docMkLst>
      <pc:sldChg chg="modSp mod">
        <pc:chgData name="Weifeng Xu" userId="e7aed605-a3dd-4d5a-a692-a87037af107b" providerId="ADAL" clId="{3D2983D2-6671-415F-8999-88F14DBBA72B}" dt="2021-05-08T01:30:07.179" v="1228" actId="6549"/>
        <pc:sldMkLst>
          <pc:docMk/>
          <pc:sldMk cId="1323245308" sldId="256"/>
        </pc:sldMkLst>
        <pc:spChg chg="mod">
          <ac:chgData name="Weifeng Xu" userId="e7aed605-a3dd-4d5a-a692-a87037af107b" providerId="ADAL" clId="{3D2983D2-6671-415F-8999-88F14DBBA72B}" dt="2021-05-08T01:29:42.250" v="1224" actId="27636"/>
          <ac:spMkLst>
            <pc:docMk/>
            <pc:sldMk cId="1323245308" sldId="256"/>
            <ac:spMk id="2" creationId="{B476BAF9-88AC-4600-B511-347782B9C875}"/>
          </ac:spMkLst>
        </pc:spChg>
        <pc:spChg chg="mod">
          <ac:chgData name="Weifeng Xu" userId="e7aed605-a3dd-4d5a-a692-a87037af107b" providerId="ADAL" clId="{3D2983D2-6671-415F-8999-88F14DBBA72B}" dt="2021-05-08T01:30:07.179" v="1228" actId="6549"/>
          <ac:spMkLst>
            <pc:docMk/>
            <pc:sldMk cId="1323245308" sldId="256"/>
            <ac:spMk id="3" creationId="{58CD3106-2EE0-40F4-8C0B-042135FF9FB4}"/>
          </ac:spMkLst>
        </pc:spChg>
      </pc:sldChg>
      <pc:sldChg chg="addSp delSp modSp new del mod ord modClrScheme chgLayout modNotesTx">
        <pc:chgData name="Weifeng Xu" userId="e7aed605-a3dd-4d5a-a692-a87037af107b" providerId="ADAL" clId="{3D2983D2-6671-415F-8999-88F14DBBA72B}" dt="2021-05-07T19:46:05.742" v="520" actId="47"/>
        <pc:sldMkLst>
          <pc:docMk/>
          <pc:sldMk cId="3982807607" sldId="257"/>
        </pc:sldMkLst>
        <pc:spChg chg="del mod ord">
          <ac:chgData name="Weifeng Xu" userId="e7aed605-a3dd-4d5a-a692-a87037af107b" providerId="ADAL" clId="{3D2983D2-6671-415F-8999-88F14DBBA72B}" dt="2021-05-06T00:56:53.851" v="53" actId="700"/>
          <ac:spMkLst>
            <pc:docMk/>
            <pc:sldMk cId="3982807607" sldId="257"/>
            <ac:spMk id="2" creationId="{F5DFA835-AC09-48D2-902B-C5D16A2E9EF5}"/>
          </ac:spMkLst>
        </pc:spChg>
        <pc:spChg chg="del">
          <ac:chgData name="Weifeng Xu" userId="e7aed605-a3dd-4d5a-a692-a87037af107b" providerId="ADAL" clId="{3D2983D2-6671-415F-8999-88F14DBBA72B}" dt="2021-05-06T00:56:53.851" v="53" actId="700"/>
          <ac:spMkLst>
            <pc:docMk/>
            <pc:sldMk cId="3982807607" sldId="257"/>
            <ac:spMk id="3" creationId="{75009E89-CE08-42EB-A069-A4E435EE118C}"/>
          </ac:spMkLst>
        </pc:spChg>
        <pc:spChg chg="add mod ord">
          <ac:chgData name="Weifeng Xu" userId="e7aed605-a3dd-4d5a-a692-a87037af107b" providerId="ADAL" clId="{3D2983D2-6671-415F-8999-88F14DBBA72B}" dt="2021-05-07T12:22:09.917" v="132" actId="20577"/>
          <ac:spMkLst>
            <pc:docMk/>
            <pc:sldMk cId="3982807607" sldId="257"/>
            <ac:spMk id="4" creationId="{9A83692C-0A21-41A6-92DE-554691C26223}"/>
          </ac:spMkLst>
        </pc:spChg>
        <pc:picChg chg="add mod modCrop">
          <ac:chgData name="Weifeng Xu" userId="e7aed605-a3dd-4d5a-a692-a87037af107b" providerId="ADAL" clId="{3D2983D2-6671-415F-8999-88F14DBBA72B}" dt="2021-05-06T00:59:14.811" v="60" actId="732"/>
          <ac:picMkLst>
            <pc:docMk/>
            <pc:sldMk cId="3982807607" sldId="257"/>
            <ac:picMk id="6" creationId="{56E66619-A92E-4B66-A67F-6C4A081CF7A2}"/>
          </ac:picMkLst>
        </pc:picChg>
        <pc:picChg chg="add mod">
          <ac:chgData name="Weifeng Xu" userId="e7aed605-a3dd-4d5a-a692-a87037af107b" providerId="ADAL" clId="{3D2983D2-6671-415F-8999-88F14DBBA72B}" dt="2021-05-06T00:59:08.890" v="59" actId="1076"/>
          <ac:picMkLst>
            <pc:docMk/>
            <pc:sldMk cId="3982807607" sldId="257"/>
            <ac:picMk id="8" creationId="{6EF339FA-189E-43A9-B461-3B34161F990B}"/>
          </ac:picMkLst>
        </pc:picChg>
      </pc:sldChg>
      <pc:sldChg chg="addSp delSp modSp new del mod">
        <pc:chgData name="Weifeng Xu" userId="e7aed605-a3dd-4d5a-a692-a87037af107b" providerId="ADAL" clId="{3D2983D2-6671-415F-8999-88F14DBBA72B}" dt="2021-05-08T01:29:19.871" v="1220" actId="47"/>
        <pc:sldMkLst>
          <pc:docMk/>
          <pc:sldMk cId="1089113920" sldId="258"/>
        </pc:sldMkLst>
        <pc:picChg chg="add del mod">
          <ac:chgData name="Weifeng Xu" userId="e7aed605-a3dd-4d5a-a692-a87037af107b" providerId="ADAL" clId="{3D2983D2-6671-415F-8999-88F14DBBA72B}" dt="2021-05-08T01:29:17.967" v="1219" actId="478"/>
          <ac:picMkLst>
            <pc:docMk/>
            <pc:sldMk cId="1089113920" sldId="258"/>
            <ac:picMk id="4" creationId="{33BA0FE1-9A12-4C3A-8798-E47FF6C40C69}"/>
          </ac:picMkLst>
        </pc:picChg>
        <pc:picChg chg="add del mod modCrop">
          <ac:chgData name="Weifeng Xu" userId="e7aed605-a3dd-4d5a-a692-a87037af107b" providerId="ADAL" clId="{3D2983D2-6671-415F-8999-88F14DBBA72B}" dt="2021-05-08T01:29:17.279" v="1218" actId="478"/>
          <ac:picMkLst>
            <pc:docMk/>
            <pc:sldMk cId="1089113920" sldId="258"/>
            <ac:picMk id="6" creationId="{0F3DFB49-464F-4953-9C77-4A7064DB58B8}"/>
          </ac:picMkLst>
        </pc:picChg>
      </pc:sldChg>
      <pc:sldChg chg="addSp delSp modSp new mod modClrScheme chgLayout modNotesTx">
        <pc:chgData name="Weifeng Xu" userId="e7aed605-a3dd-4d5a-a692-a87037af107b" providerId="ADAL" clId="{3D2983D2-6671-415F-8999-88F14DBBA72B}" dt="2021-05-08T01:49:18.131" v="1339" actId="14100"/>
        <pc:sldMkLst>
          <pc:docMk/>
          <pc:sldMk cId="2424856884" sldId="259"/>
        </pc:sldMkLst>
        <pc:spChg chg="add mod ord">
          <ac:chgData name="Weifeng Xu" userId="e7aed605-a3dd-4d5a-a692-a87037af107b" providerId="ADAL" clId="{3D2983D2-6671-415F-8999-88F14DBBA72B}" dt="2021-05-08T01:47:53.431" v="1277" actId="20577"/>
          <ac:spMkLst>
            <pc:docMk/>
            <pc:sldMk cId="2424856884" sldId="259"/>
            <ac:spMk id="2" creationId="{8A231538-A5B1-4F78-8471-DEB97B7D2E3E}"/>
          </ac:spMkLst>
        </pc:spChg>
        <pc:spChg chg="del">
          <ac:chgData name="Weifeng Xu" userId="e7aed605-a3dd-4d5a-a692-a87037af107b" providerId="ADAL" clId="{3D2983D2-6671-415F-8999-88F14DBBA72B}" dt="2021-05-06T00:59:27.911" v="62" actId="700"/>
          <ac:spMkLst>
            <pc:docMk/>
            <pc:sldMk cId="2424856884" sldId="259"/>
            <ac:spMk id="2" creationId="{9F5B634E-B5F7-4467-891A-BEA8AC1AA143}"/>
          </ac:spMkLst>
        </pc:spChg>
        <pc:spChg chg="add mod">
          <ac:chgData name="Weifeng Xu" userId="e7aed605-a3dd-4d5a-a692-a87037af107b" providerId="ADAL" clId="{3D2983D2-6671-415F-8999-88F14DBBA72B}" dt="2021-05-08T01:48:57.716" v="1316" actId="14100"/>
          <ac:spMkLst>
            <pc:docMk/>
            <pc:sldMk cId="2424856884" sldId="259"/>
            <ac:spMk id="5" creationId="{EB69DE0F-C171-4406-B57F-475AD9397F7A}"/>
          </ac:spMkLst>
        </pc:spChg>
        <pc:spChg chg="add mod">
          <ac:chgData name="Weifeng Xu" userId="e7aed605-a3dd-4d5a-a692-a87037af107b" providerId="ADAL" clId="{3D2983D2-6671-415F-8999-88F14DBBA72B}" dt="2021-05-08T01:49:18.131" v="1339" actId="14100"/>
          <ac:spMkLst>
            <pc:docMk/>
            <pc:sldMk cId="2424856884" sldId="259"/>
            <ac:spMk id="6" creationId="{EB45F518-78E8-4746-BB09-673B7C723287}"/>
          </ac:spMkLst>
        </pc:spChg>
        <pc:spChg chg="add del mod">
          <ac:chgData name="Weifeng Xu" userId="e7aed605-a3dd-4d5a-a692-a87037af107b" providerId="ADAL" clId="{3D2983D2-6671-415F-8999-88F14DBBA72B}" dt="2021-05-08T01:48:30.177" v="1292"/>
          <ac:spMkLst>
            <pc:docMk/>
            <pc:sldMk cId="2424856884" sldId="259"/>
            <ac:spMk id="8" creationId="{FF289DEA-A853-43B9-8D52-4FD6176C4023}"/>
          </ac:spMkLst>
        </pc:spChg>
        <pc:picChg chg="add mod">
          <ac:chgData name="Weifeng Xu" userId="e7aed605-a3dd-4d5a-a692-a87037af107b" providerId="ADAL" clId="{3D2983D2-6671-415F-8999-88F14DBBA72B}" dt="2021-05-08T01:48:38.491" v="1295" actId="1076"/>
          <ac:picMkLst>
            <pc:docMk/>
            <pc:sldMk cId="2424856884" sldId="259"/>
            <ac:picMk id="3" creationId="{291508C1-E256-4234-A8DE-6FFF6887C96D}"/>
          </ac:picMkLst>
        </pc:picChg>
        <pc:picChg chg="add del mod">
          <ac:chgData name="Weifeng Xu" userId="e7aed605-a3dd-4d5a-a692-a87037af107b" providerId="ADAL" clId="{3D2983D2-6671-415F-8999-88F14DBBA72B}" dt="2021-05-07T20:36:34.315" v="552" actId="478"/>
          <ac:picMkLst>
            <pc:docMk/>
            <pc:sldMk cId="2424856884" sldId="259"/>
            <ac:picMk id="5" creationId="{80CA22C7-7639-4C23-8371-7FBC4F4360B9}"/>
          </ac:picMkLst>
        </pc:picChg>
        <pc:picChg chg="add mod">
          <ac:chgData name="Weifeng Xu" userId="e7aed605-a3dd-4d5a-a692-a87037af107b" providerId="ADAL" clId="{3D2983D2-6671-415F-8999-88F14DBBA72B}" dt="2021-05-08T01:49:01.603" v="1317" actId="1076"/>
          <ac:picMkLst>
            <pc:docMk/>
            <pc:sldMk cId="2424856884" sldId="259"/>
            <ac:picMk id="7" creationId="{CBEEE256-6A19-4F0C-AFC9-9181A350CFB8}"/>
          </ac:picMkLst>
        </pc:picChg>
      </pc:sldChg>
      <pc:sldChg chg="addSp delSp modSp new del mod modClrScheme chgLayout modNotesTx">
        <pc:chgData name="Weifeng Xu" userId="e7aed605-a3dd-4d5a-a692-a87037af107b" providerId="ADAL" clId="{3D2983D2-6671-415F-8999-88F14DBBA72B}" dt="2021-05-07T19:46:05.742" v="520" actId="47"/>
        <pc:sldMkLst>
          <pc:docMk/>
          <pc:sldMk cId="1259051870" sldId="260"/>
        </pc:sldMkLst>
        <pc:spChg chg="del">
          <ac:chgData name="Weifeng Xu" userId="e7aed605-a3dd-4d5a-a692-a87037af107b" providerId="ADAL" clId="{3D2983D2-6671-415F-8999-88F14DBBA72B}" dt="2021-05-07T12:42:48.680" v="134" actId="700"/>
          <ac:spMkLst>
            <pc:docMk/>
            <pc:sldMk cId="1259051870" sldId="260"/>
            <ac:spMk id="2" creationId="{7484B662-F859-4957-A397-3DD42B21E4EA}"/>
          </ac:spMkLst>
        </pc:spChg>
        <pc:spChg chg="add mod">
          <ac:chgData name="Weifeng Xu" userId="e7aed605-a3dd-4d5a-a692-a87037af107b" providerId="ADAL" clId="{3D2983D2-6671-415F-8999-88F14DBBA72B}" dt="2021-05-07T19:31:32.757" v="519" actId="20577"/>
          <ac:spMkLst>
            <pc:docMk/>
            <pc:sldMk cId="1259051870" sldId="260"/>
            <ac:spMk id="5" creationId="{576BA985-B81A-4227-AFFD-2BF4D808385C}"/>
          </ac:spMkLst>
        </pc:spChg>
        <pc:picChg chg="add del">
          <ac:chgData name="Weifeng Xu" userId="e7aed605-a3dd-4d5a-a692-a87037af107b" providerId="ADAL" clId="{3D2983D2-6671-415F-8999-88F14DBBA72B}" dt="2021-05-07T14:09:37.006" v="140" actId="21"/>
          <ac:picMkLst>
            <pc:docMk/>
            <pc:sldMk cId="1259051870" sldId="260"/>
            <ac:picMk id="4" creationId="{21095FF3-E731-4348-9CE3-9E1B955E18CE}"/>
          </ac:picMkLst>
        </pc:picChg>
        <pc:picChg chg="add mod">
          <ac:chgData name="Weifeng Xu" userId="e7aed605-a3dd-4d5a-a692-a87037af107b" providerId="ADAL" clId="{3D2983D2-6671-415F-8999-88F14DBBA72B}" dt="2021-05-07T19:31:11.063" v="464" actId="1076"/>
          <ac:picMkLst>
            <pc:docMk/>
            <pc:sldMk cId="1259051870" sldId="260"/>
            <ac:picMk id="7" creationId="{886F9971-E12B-4D3D-9505-9BF770C6E3ED}"/>
          </ac:picMkLst>
        </pc:picChg>
      </pc:sldChg>
      <pc:sldChg chg="addSp delSp modSp new mod modNotesTx">
        <pc:chgData name="Weifeng Xu" userId="e7aed605-a3dd-4d5a-a692-a87037af107b" providerId="ADAL" clId="{3D2983D2-6671-415F-8999-88F14DBBA72B}" dt="2021-05-08T14:22:56.825" v="1634"/>
        <pc:sldMkLst>
          <pc:docMk/>
          <pc:sldMk cId="2972669530" sldId="260"/>
        </pc:sldMkLst>
        <pc:spChg chg="mod">
          <ac:chgData name="Weifeng Xu" userId="e7aed605-a3dd-4d5a-a692-a87037af107b" providerId="ADAL" clId="{3D2983D2-6671-415F-8999-88F14DBBA72B}" dt="2021-05-08T01:49:27.979" v="1340"/>
          <ac:spMkLst>
            <pc:docMk/>
            <pc:sldMk cId="2972669530" sldId="260"/>
            <ac:spMk id="2" creationId="{DD81C066-5964-40FF-904E-AE0261A724C6}"/>
          </ac:spMkLst>
        </pc:spChg>
        <pc:spChg chg="add mod">
          <ac:chgData name="Weifeng Xu" userId="e7aed605-a3dd-4d5a-a692-a87037af107b" providerId="ADAL" clId="{3D2983D2-6671-415F-8999-88F14DBBA72B}" dt="2021-05-08T01:50:40.293" v="1373" actId="1076"/>
          <ac:spMkLst>
            <pc:docMk/>
            <pc:sldMk cId="2972669530" sldId="260"/>
            <ac:spMk id="9" creationId="{D5197107-0390-439B-88FF-E539BFF5CFE0}"/>
          </ac:spMkLst>
        </pc:spChg>
        <pc:spChg chg="add mod">
          <ac:chgData name="Weifeng Xu" userId="e7aed605-a3dd-4d5a-a692-a87037af107b" providerId="ADAL" clId="{3D2983D2-6671-415F-8999-88F14DBBA72B}" dt="2021-05-08T01:51:41.986" v="1426" actId="20577"/>
          <ac:spMkLst>
            <pc:docMk/>
            <pc:sldMk cId="2972669530" sldId="260"/>
            <ac:spMk id="11" creationId="{85D8F584-505A-4D7E-934F-79B461E5E00C}"/>
          </ac:spMkLst>
        </pc:spChg>
        <pc:picChg chg="add del mod">
          <ac:chgData name="Weifeng Xu" userId="e7aed605-a3dd-4d5a-a692-a87037af107b" providerId="ADAL" clId="{3D2983D2-6671-415F-8999-88F14DBBA72B}" dt="2021-05-07T21:02:01.714" v="564" actId="478"/>
          <ac:picMkLst>
            <pc:docMk/>
            <pc:sldMk cId="2972669530" sldId="260"/>
            <ac:picMk id="4" creationId="{A6C33AA7-1D94-4DA0-8C5F-7868E823472F}"/>
          </ac:picMkLst>
        </pc:picChg>
        <pc:picChg chg="add mod">
          <ac:chgData name="Weifeng Xu" userId="e7aed605-a3dd-4d5a-a692-a87037af107b" providerId="ADAL" clId="{3D2983D2-6671-415F-8999-88F14DBBA72B}" dt="2021-05-08T01:49:59.515" v="1342" actId="1076"/>
          <ac:picMkLst>
            <pc:docMk/>
            <pc:sldMk cId="2972669530" sldId="260"/>
            <ac:picMk id="6" creationId="{57D3D6D1-6CDB-4228-BBFA-34162E8FF5C2}"/>
          </ac:picMkLst>
        </pc:picChg>
        <pc:picChg chg="add mod">
          <ac:chgData name="Weifeng Xu" userId="e7aed605-a3dd-4d5a-a692-a87037af107b" providerId="ADAL" clId="{3D2983D2-6671-415F-8999-88F14DBBA72B}" dt="2021-05-08T01:50:54.365" v="1374" actId="1076"/>
          <ac:picMkLst>
            <pc:docMk/>
            <pc:sldMk cId="2972669530" sldId="260"/>
            <ac:picMk id="8" creationId="{D27B7750-BDE5-4C1A-B478-656477366C34}"/>
          </ac:picMkLst>
        </pc:picChg>
        <pc:picChg chg="add mod">
          <ac:chgData name="Weifeng Xu" userId="e7aed605-a3dd-4d5a-a692-a87037af107b" providerId="ADAL" clId="{3D2983D2-6671-415F-8999-88F14DBBA72B}" dt="2021-05-08T01:50:54.365" v="1374" actId="1076"/>
          <ac:picMkLst>
            <pc:docMk/>
            <pc:sldMk cId="2972669530" sldId="260"/>
            <ac:picMk id="10" creationId="{417BC2C5-2A00-454F-8BAD-1B493697A6A4}"/>
          </ac:picMkLst>
        </pc:picChg>
        <pc:picChg chg="add mod">
          <ac:chgData name="Weifeng Xu" userId="e7aed605-a3dd-4d5a-a692-a87037af107b" providerId="ADAL" clId="{3D2983D2-6671-415F-8999-88F14DBBA72B}" dt="2021-05-08T01:50:54.365" v="1374" actId="1076"/>
          <ac:picMkLst>
            <pc:docMk/>
            <pc:sldMk cId="2972669530" sldId="260"/>
            <ac:picMk id="12" creationId="{3AF1D2F6-65B4-475D-AB5F-615452C36281}"/>
          </ac:picMkLst>
        </pc:picChg>
        <pc:cxnChg chg="add mod">
          <ac:chgData name="Weifeng Xu" userId="e7aed605-a3dd-4d5a-a692-a87037af107b" providerId="ADAL" clId="{3D2983D2-6671-415F-8999-88F14DBBA72B}" dt="2021-05-08T01:50:54.365" v="1374" actId="1076"/>
          <ac:cxnSpMkLst>
            <pc:docMk/>
            <pc:sldMk cId="2972669530" sldId="260"/>
            <ac:cxnSpMk id="14" creationId="{108F6E38-F64D-4CB7-8509-958A0E8C4C4C}"/>
          </ac:cxnSpMkLst>
        </pc:cxnChg>
        <pc:cxnChg chg="add mod">
          <ac:chgData name="Weifeng Xu" userId="e7aed605-a3dd-4d5a-a692-a87037af107b" providerId="ADAL" clId="{3D2983D2-6671-415F-8999-88F14DBBA72B}" dt="2021-05-08T01:50:54.365" v="1374" actId="1076"/>
          <ac:cxnSpMkLst>
            <pc:docMk/>
            <pc:sldMk cId="2972669530" sldId="260"/>
            <ac:cxnSpMk id="15" creationId="{0361CF32-0042-44D4-BBC7-5D88A8C8418D}"/>
          </ac:cxnSpMkLst>
        </pc:cxnChg>
      </pc:sldChg>
      <pc:sldChg chg="addSp delSp modSp new mod setBg modNotesTx">
        <pc:chgData name="Weifeng Xu" userId="e7aed605-a3dd-4d5a-a692-a87037af107b" providerId="ADAL" clId="{3D2983D2-6671-415F-8999-88F14DBBA72B}" dt="2021-05-08T13:23:50.029" v="1551" actId="478"/>
        <pc:sldMkLst>
          <pc:docMk/>
          <pc:sldMk cId="402525316" sldId="261"/>
        </pc:sldMkLst>
        <pc:spChg chg="mod">
          <ac:chgData name="Weifeng Xu" userId="e7aed605-a3dd-4d5a-a692-a87037af107b" providerId="ADAL" clId="{3D2983D2-6671-415F-8999-88F14DBBA72B}" dt="2021-05-08T13:23:46.470" v="1550" actId="20577"/>
          <ac:spMkLst>
            <pc:docMk/>
            <pc:sldMk cId="402525316" sldId="261"/>
            <ac:spMk id="2" creationId="{69DC12A8-8470-45E9-82CC-16E49348350E}"/>
          </ac:spMkLst>
        </pc:spChg>
        <pc:spChg chg="add del mod">
          <ac:chgData name="Weifeng Xu" userId="e7aed605-a3dd-4d5a-a692-a87037af107b" providerId="ADAL" clId="{3D2983D2-6671-415F-8999-88F14DBBA72B}" dt="2021-05-08T13:23:19.159" v="1535" actId="478"/>
          <ac:spMkLst>
            <pc:docMk/>
            <pc:sldMk cId="402525316" sldId="261"/>
            <ac:spMk id="6" creationId="{D50807A9-882E-41A0-A160-D94E2A686170}"/>
          </ac:spMkLst>
        </pc:spChg>
        <pc:spChg chg="add del mod">
          <ac:chgData name="Weifeng Xu" userId="e7aed605-a3dd-4d5a-a692-a87037af107b" providerId="ADAL" clId="{3D2983D2-6671-415F-8999-88F14DBBA72B}" dt="2021-05-08T13:23:50.029" v="1551" actId="478"/>
          <ac:spMkLst>
            <pc:docMk/>
            <pc:sldMk cId="402525316" sldId="261"/>
            <ac:spMk id="7" creationId="{59921A41-3D22-4289-AF5C-C85948F6009C}"/>
          </ac:spMkLst>
        </pc:spChg>
        <pc:spChg chg="add del">
          <ac:chgData name="Weifeng Xu" userId="e7aed605-a3dd-4d5a-a692-a87037af107b" providerId="ADAL" clId="{3D2983D2-6671-415F-8999-88F14DBBA72B}" dt="2021-05-07T21:26:30.183" v="712" actId="26606"/>
          <ac:spMkLst>
            <pc:docMk/>
            <pc:sldMk cId="402525316" sldId="261"/>
            <ac:spMk id="11" creationId="{7F57BEA8-497D-4AA8-8A18-BDCD696B25FE}"/>
          </ac:spMkLst>
        </pc:spChg>
        <pc:picChg chg="add mod">
          <ac:chgData name="Weifeng Xu" userId="e7aed605-a3dd-4d5a-a692-a87037af107b" providerId="ADAL" clId="{3D2983D2-6671-415F-8999-88F14DBBA72B}" dt="2021-05-08T13:23:24.906" v="1537" actId="1076"/>
          <ac:picMkLst>
            <pc:docMk/>
            <pc:sldMk cId="402525316" sldId="261"/>
            <ac:picMk id="4" creationId="{7E049C0A-7417-42D2-B757-33E844FC39FF}"/>
          </ac:picMkLst>
        </pc:picChg>
        <pc:picChg chg="add del mod">
          <ac:chgData name="Weifeng Xu" userId="e7aed605-a3dd-4d5a-a692-a87037af107b" providerId="ADAL" clId="{3D2983D2-6671-415F-8999-88F14DBBA72B}" dt="2021-05-08T13:23:19.789" v="1536" actId="478"/>
          <ac:picMkLst>
            <pc:docMk/>
            <pc:sldMk cId="402525316" sldId="261"/>
            <ac:picMk id="5" creationId="{2E131519-765E-424F-9B42-B3F08B1A55E6}"/>
          </ac:picMkLst>
        </pc:picChg>
        <pc:picChg chg="add del mod">
          <ac:chgData name="Weifeng Xu" userId="e7aed605-a3dd-4d5a-a692-a87037af107b" providerId="ADAL" clId="{3D2983D2-6671-415F-8999-88F14DBBA72B}" dt="2021-05-08T13:23:17.302" v="1534" actId="478"/>
          <ac:picMkLst>
            <pc:docMk/>
            <pc:sldMk cId="402525316" sldId="261"/>
            <ac:picMk id="9" creationId="{6A15B370-1B04-4FF8-99F9-11C130608A5D}"/>
          </ac:picMkLst>
        </pc:picChg>
        <pc:cxnChg chg="add del">
          <ac:chgData name="Weifeng Xu" userId="e7aed605-a3dd-4d5a-a692-a87037af107b" providerId="ADAL" clId="{3D2983D2-6671-415F-8999-88F14DBBA72B}" dt="2021-05-07T21:26:30.183" v="712" actId="26606"/>
          <ac:cxnSpMkLst>
            <pc:docMk/>
            <pc:sldMk cId="402525316" sldId="261"/>
            <ac:cxnSpMk id="9" creationId="{D2E961F1-4A28-4A5F-BBD4-6E400E5E6C75}"/>
          </ac:cxnSpMkLst>
        </pc:cxnChg>
        <pc:cxnChg chg="add del">
          <ac:chgData name="Weifeng Xu" userId="e7aed605-a3dd-4d5a-a692-a87037af107b" providerId="ADAL" clId="{3D2983D2-6671-415F-8999-88F14DBBA72B}" dt="2021-05-07T21:26:30.183" v="712" actId="26606"/>
          <ac:cxnSpMkLst>
            <pc:docMk/>
            <pc:sldMk cId="402525316" sldId="261"/>
            <ac:cxnSpMk id="13" creationId="{A82415D3-DDE5-4D63-8CB3-23A5EC581B27}"/>
          </ac:cxnSpMkLst>
        </pc:cxnChg>
        <pc:cxnChg chg="add del">
          <ac:chgData name="Weifeng Xu" userId="e7aed605-a3dd-4d5a-a692-a87037af107b" providerId="ADAL" clId="{3D2983D2-6671-415F-8999-88F14DBBA72B}" dt="2021-05-07T21:26:30.183" v="712" actId="26606"/>
          <ac:cxnSpMkLst>
            <pc:docMk/>
            <pc:sldMk cId="402525316" sldId="261"/>
            <ac:cxnSpMk id="15" creationId="{AD7193FB-6AE6-4B3B-8F89-56B55DD63B4D}"/>
          </ac:cxnSpMkLst>
        </pc:cxnChg>
      </pc:sldChg>
      <pc:sldChg chg="addSp delSp modSp new del mod modClrScheme chgLayout">
        <pc:chgData name="Weifeng Xu" userId="e7aed605-a3dd-4d5a-a692-a87037af107b" providerId="ADAL" clId="{3D2983D2-6671-415F-8999-88F14DBBA72B}" dt="2021-05-07T19:46:05.742" v="520" actId="47"/>
        <pc:sldMkLst>
          <pc:docMk/>
          <pc:sldMk cId="1559295595" sldId="261"/>
        </pc:sldMkLst>
        <pc:spChg chg="del">
          <ac:chgData name="Weifeng Xu" userId="e7aed605-a3dd-4d5a-a692-a87037af107b" providerId="ADAL" clId="{3D2983D2-6671-415F-8999-88F14DBBA72B}" dt="2021-05-07T12:45:00.426" v="138" actId="700"/>
          <ac:spMkLst>
            <pc:docMk/>
            <pc:sldMk cId="1559295595" sldId="261"/>
            <ac:spMk id="2" creationId="{19667BB6-7748-4EE2-8A96-BE9292B33D39}"/>
          </ac:spMkLst>
        </pc:spChg>
        <pc:spChg chg="add mod ord">
          <ac:chgData name="Weifeng Xu" userId="e7aed605-a3dd-4d5a-a692-a87037af107b" providerId="ADAL" clId="{3D2983D2-6671-415F-8999-88F14DBBA72B}" dt="2021-05-07T14:55:53.687" v="452" actId="20577"/>
          <ac:spMkLst>
            <pc:docMk/>
            <pc:sldMk cId="1559295595" sldId="261"/>
            <ac:spMk id="8" creationId="{5751EFF8-4CCC-4741-BED4-7307A530BF2B}"/>
          </ac:spMkLst>
        </pc:spChg>
        <pc:picChg chg="add del mod">
          <ac:chgData name="Weifeng Xu" userId="e7aed605-a3dd-4d5a-a692-a87037af107b" providerId="ADAL" clId="{3D2983D2-6671-415F-8999-88F14DBBA72B}" dt="2021-05-07T14:53:25.994" v="388" actId="478"/>
          <ac:picMkLst>
            <pc:docMk/>
            <pc:sldMk cId="1559295595" sldId="261"/>
            <ac:picMk id="4" creationId="{FEDE5754-D1F9-4141-81AA-58F9DFCEEAF1}"/>
          </ac:picMkLst>
        </pc:picChg>
        <pc:picChg chg="add mod">
          <ac:chgData name="Weifeng Xu" userId="e7aed605-a3dd-4d5a-a692-a87037af107b" providerId="ADAL" clId="{3D2983D2-6671-415F-8999-88F14DBBA72B}" dt="2021-05-07T14:55:48.317" v="446" actId="1076"/>
          <ac:picMkLst>
            <pc:docMk/>
            <pc:sldMk cId="1559295595" sldId="261"/>
            <ac:picMk id="5" creationId="{0A85C406-043F-4F96-ACC7-BD70AB20B789}"/>
          </ac:picMkLst>
        </pc:picChg>
        <pc:picChg chg="add mod">
          <ac:chgData name="Weifeng Xu" userId="e7aed605-a3dd-4d5a-a692-a87037af107b" providerId="ADAL" clId="{3D2983D2-6671-415F-8999-88F14DBBA72B}" dt="2021-05-07T14:55:48.317" v="446" actId="1076"/>
          <ac:picMkLst>
            <pc:docMk/>
            <pc:sldMk cId="1559295595" sldId="261"/>
            <ac:picMk id="7" creationId="{917FA603-C369-46B3-80CA-A2B4EBF1EF24}"/>
          </ac:picMkLst>
        </pc:picChg>
      </pc:sldChg>
      <pc:sldChg chg="addSp delSp modSp new del mod ord">
        <pc:chgData name="Weifeng Xu" userId="e7aed605-a3dd-4d5a-a692-a87037af107b" providerId="ADAL" clId="{3D2983D2-6671-415F-8999-88F14DBBA72B}" dt="2021-05-07T19:46:05.742" v="520" actId="47"/>
        <pc:sldMkLst>
          <pc:docMk/>
          <pc:sldMk cId="416294138" sldId="262"/>
        </pc:sldMkLst>
        <pc:spChg chg="mod">
          <ac:chgData name="Weifeng Xu" userId="e7aed605-a3dd-4d5a-a692-a87037af107b" providerId="ADAL" clId="{3D2983D2-6671-415F-8999-88F14DBBA72B}" dt="2021-05-07T14:50:01.870" v="387" actId="313"/>
          <ac:spMkLst>
            <pc:docMk/>
            <pc:sldMk cId="416294138" sldId="262"/>
            <ac:spMk id="2" creationId="{216BED8E-8F50-48D9-8B04-DA8F801A98CA}"/>
          </ac:spMkLst>
        </pc:spChg>
        <pc:picChg chg="add mod">
          <ac:chgData name="Weifeng Xu" userId="e7aed605-a3dd-4d5a-a692-a87037af107b" providerId="ADAL" clId="{3D2983D2-6671-415F-8999-88F14DBBA72B}" dt="2021-05-07T14:48:11.618" v="248" actId="1076"/>
          <ac:picMkLst>
            <pc:docMk/>
            <pc:sldMk cId="416294138" sldId="262"/>
            <ac:picMk id="4" creationId="{F617B095-BD99-4C3C-9702-5E612EB79DB7}"/>
          </ac:picMkLst>
        </pc:picChg>
        <pc:picChg chg="add del mod">
          <ac:chgData name="Weifeng Xu" userId="e7aed605-a3dd-4d5a-a692-a87037af107b" providerId="ADAL" clId="{3D2983D2-6671-415F-8999-88F14DBBA72B}" dt="2021-05-07T14:47:55.908" v="243" actId="21"/>
          <ac:picMkLst>
            <pc:docMk/>
            <pc:sldMk cId="416294138" sldId="262"/>
            <ac:picMk id="5" creationId="{1496135A-89EC-4815-9AB5-DB0B36E20352}"/>
          </ac:picMkLst>
        </pc:picChg>
      </pc:sldChg>
      <pc:sldChg chg="addSp modSp new mod setBg modNotesTx">
        <pc:chgData name="Weifeng Xu" userId="e7aed605-a3dd-4d5a-a692-a87037af107b" providerId="ADAL" clId="{3D2983D2-6671-415F-8999-88F14DBBA72B}" dt="2021-05-08T00:40:13.732" v="936" actId="313"/>
        <pc:sldMkLst>
          <pc:docMk/>
          <pc:sldMk cId="1022943833" sldId="262"/>
        </pc:sldMkLst>
        <pc:spChg chg="mod">
          <ac:chgData name="Weifeng Xu" userId="e7aed605-a3dd-4d5a-a692-a87037af107b" providerId="ADAL" clId="{3D2983D2-6671-415F-8999-88F14DBBA72B}" dt="2021-05-07T21:26:06.870" v="710" actId="20577"/>
          <ac:spMkLst>
            <pc:docMk/>
            <pc:sldMk cId="1022943833" sldId="262"/>
            <ac:spMk id="2" creationId="{F7378F3F-A581-408B-A77A-C597E5BC6A5C}"/>
          </ac:spMkLst>
        </pc:spChg>
        <pc:spChg chg="add mod">
          <ac:chgData name="Weifeng Xu" userId="e7aed605-a3dd-4d5a-a692-a87037af107b" providerId="ADAL" clId="{3D2983D2-6671-415F-8999-88F14DBBA72B}" dt="2021-05-08T00:40:13.732" v="936" actId="313"/>
          <ac:spMkLst>
            <pc:docMk/>
            <pc:sldMk cId="1022943833" sldId="262"/>
            <ac:spMk id="5" creationId="{2AD44263-BB4B-4CE7-9757-D94A0FA821D9}"/>
          </ac:spMkLst>
        </pc:spChg>
        <pc:spChg chg="add">
          <ac:chgData name="Weifeng Xu" userId="e7aed605-a3dd-4d5a-a692-a87037af107b" providerId="ADAL" clId="{3D2983D2-6671-415F-8999-88F14DBBA72B}" dt="2021-05-07T21:24:54.224" v="679" actId="26606"/>
          <ac:spMkLst>
            <pc:docMk/>
            <pc:sldMk cId="1022943833" sldId="262"/>
            <ac:spMk id="9" creationId="{D4771268-CB57-404A-9271-370EB28F6090}"/>
          </ac:spMkLst>
        </pc:spChg>
        <pc:picChg chg="add mod">
          <ac:chgData name="Weifeng Xu" userId="e7aed605-a3dd-4d5a-a692-a87037af107b" providerId="ADAL" clId="{3D2983D2-6671-415F-8999-88F14DBBA72B}" dt="2021-05-07T21:24:54.224" v="679" actId="26606"/>
          <ac:picMkLst>
            <pc:docMk/>
            <pc:sldMk cId="1022943833" sldId="262"/>
            <ac:picMk id="4" creationId="{567216C1-BA68-4DB4-82C6-41825CD8DD57}"/>
          </ac:picMkLst>
        </pc:picChg>
      </pc:sldChg>
      <pc:sldChg chg="addSp delSp modSp new del mod setBg modNotesTx">
        <pc:chgData name="Weifeng Xu" userId="e7aed605-a3dd-4d5a-a692-a87037af107b" providerId="ADAL" clId="{3D2983D2-6671-415F-8999-88F14DBBA72B}" dt="2021-05-07T19:46:05.742" v="520" actId="47"/>
        <pc:sldMkLst>
          <pc:docMk/>
          <pc:sldMk cId="1353880238" sldId="263"/>
        </pc:sldMkLst>
        <pc:spChg chg="add del">
          <ac:chgData name="Weifeng Xu" userId="e7aed605-a3dd-4d5a-a692-a87037af107b" providerId="ADAL" clId="{3D2983D2-6671-415F-8999-88F14DBBA72B}" dt="2021-05-07T15:12:33.172" v="456" actId="26606"/>
          <ac:spMkLst>
            <pc:docMk/>
            <pc:sldMk cId="1353880238" sldId="263"/>
            <ac:spMk id="8" creationId="{B9FF99BD-075F-4761-A995-6FC574BD25EA}"/>
          </ac:spMkLst>
        </pc:spChg>
        <pc:spChg chg="add del">
          <ac:chgData name="Weifeng Xu" userId="e7aed605-a3dd-4d5a-a692-a87037af107b" providerId="ADAL" clId="{3D2983D2-6671-415F-8999-88F14DBBA72B}" dt="2021-05-07T15:12:33.172" v="456" actId="26606"/>
          <ac:spMkLst>
            <pc:docMk/>
            <pc:sldMk cId="1353880238" sldId="263"/>
            <ac:spMk id="10" creationId="{A7B21A54-9BA3-4EA9-B460-5A829ADD9051}"/>
          </ac:spMkLst>
        </pc:spChg>
        <pc:spChg chg="add del">
          <ac:chgData name="Weifeng Xu" userId="e7aed605-a3dd-4d5a-a692-a87037af107b" providerId="ADAL" clId="{3D2983D2-6671-415F-8999-88F14DBBA72B}" dt="2021-05-07T15:12:33.172" v="456" actId="26606"/>
          <ac:spMkLst>
            <pc:docMk/>
            <pc:sldMk cId="1353880238" sldId="263"/>
            <ac:spMk id="12" creationId="{6FA8F714-B9D8-488A-8CCA-E9948FF913A9}"/>
          </ac:spMkLst>
        </pc:spChg>
        <pc:picChg chg="add mod">
          <ac:chgData name="Weifeng Xu" userId="e7aed605-a3dd-4d5a-a692-a87037af107b" providerId="ADAL" clId="{3D2983D2-6671-415F-8999-88F14DBBA72B}" dt="2021-05-07T15:12:33.172" v="456" actId="26606"/>
          <ac:picMkLst>
            <pc:docMk/>
            <pc:sldMk cId="1353880238" sldId="263"/>
            <ac:picMk id="3" creationId="{FCBAA0B9-C499-4B31-98C1-EFBD47507862}"/>
          </ac:picMkLst>
        </pc:picChg>
      </pc:sldChg>
      <pc:sldChg chg="del">
        <pc:chgData name="Weifeng Xu" userId="e7aed605-a3dd-4d5a-a692-a87037af107b" providerId="ADAL" clId="{3D2983D2-6671-415F-8999-88F14DBBA72B}" dt="2021-05-06T00:56:33.144" v="16" actId="47"/>
        <pc:sldMkLst>
          <pc:docMk/>
          <pc:sldMk cId="2635193244" sldId="263"/>
        </pc:sldMkLst>
      </pc:sldChg>
      <pc:sldChg chg="addSp delSp modSp new mod modNotesTx">
        <pc:chgData name="Weifeng Xu" userId="e7aed605-a3dd-4d5a-a692-a87037af107b" providerId="ADAL" clId="{3D2983D2-6671-415F-8999-88F14DBBA72B}" dt="2021-05-08T00:49:34.950" v="1019" actId="1076"/>
        <pc:sldMkLst>
          <pc:docMk/>
          <pc:sldMk cId="3001306085" sldId="263"/>
        </pc:sldMkLst>
        <pc:spChg chg="mod">
          <ac:chgData name="Weifeng Xu" userId="e7aed605-a3dd-4d5a-a692-a87037af107b" providerId="ADAL" clId="{3D2983D2-6671-415F-8999-88F14DBBA72B}" dt="2021-05-08T00:11:07.794" v="753" actId="20577"/>
          <ac:spMkLst>
            <pc:docMk/>
            <pc:sldMk cId="3001306085" sldId="263"/>
            <ac:spMk id="2" creationId="{215DB336-1C53-4011-BF59-5AD297335FBB}"/>
          </ac:spMkLst>
        </pc:spChg>
        <pc:spChg chg="add mod">
          <ac:chgData name="Weifeng Xu" userId="e7aed605-a3dd-4d5a-a692-a87037af107b" providerId="ADAL" clId="{3D2983D2-6671-415F-8999-88F14DBBA72B}" dt="2021-05-08T00:49:34.950" v="1019" actId="1076"/>
          <ac:spMkLst>
            <pc:docMk/>
            <pc:sldMk cId="3001306085" sldId="263"/>
            <ac:spMk id="11" creationId="{7E8F93E2-FA96-4B30-A727-218536A031B4}"/>
          </ac:spMkLst>
        </pc:spChg>
        <pc:picChg chg="add mod">
          <ac:chgData name="Weifeng Xu" userId="e7aed605-a3dd-4d5a-a692-a87037af107b" providerId="ADAL" clId="{3D2983D2-6671-415F-8999-88F14DBBA72B}" dt="2021-05-08T00:43:15.302" v="944" actId="1076"/>
          <ac:picMkLst>
            <pc:docMk/>
            <pc:sldMk cId="3001306085" sldId="263"/>
            <ac:picMk id="4" creationId="{111A68DA-0EFE-4045-A6F6-F814B1A89D14}"/>
          </ac:picMkLst>
        </pc:picChg>
        <pc:picChg chg="add del mod modCrop">
          <ac:chgData name="Weifeng Xu" userId="e7aed605-a3dd-4d5a-a692-a87037af107b" providerId="ADAL" clId="{3D2983D2-6671-415F-8999-88F14DBBA72B}" dt="2021-05-08T00:43:32.489" v="946" actId="478"/>
          <ac:picMkLst>
            <pc:docMk/>
            <pc:sldMk cId="3001306085" sldId="263"/>
            <ac:picMk id="6" creationId="{43E11D96-B432-47E0-8EE4-68A162E92A2D}"/>
          </ac:picMkLst>
        </pc:picChg>
        <pc:picChg chg="add del mod">
          <ac:chgData name="Weifeng Xu" userId="e7aed605-a3dd-4d5a-a692-a87037af107b" providerId="ADAL" clId="{3D2983D2-6671-415F-8999-88F14DBBA72B}" dt="2021-05-08T00:44:42.392" v="949" actId="478"/>
          <ac:picMkLst>
            <pc:docMk/>
            <pc:sldMk cId="3001306085" sldId="263"/>
            <ac:picMk id="8" creationId="{0AA1328B-5E4C-457D-A262-9F1E7AA51704}"/>
          </ac:picMkLst>
        </pc:picChg>
        <pc:picChg chg="add mod modCrop">
          <ac:chgData name="Weifeng Xu" userId="e7aed605-a3dd-4d5a-a692-a87037af107b" providerId="ADAL" clId="{3D2983D2-6671-415F-8999-88F14DBBA72B}" dt="2021-05-08T00:45:53.313" v="957" actId="1076"/>
          <ac:picMkLst>
            <pc:docMk/>
            <pc:sldMk cId="3001306085" sldId="263"/>
            <ac:picMk id="10" creationId="{025A125F-67BB-4648-833D-EB1284E3BF51}"/>
          </ac:picMkLst>
        </pc:picChg>
        <pc:cxnChg chg="add mod">
          <ac:chgData name="Weifeng Xu" userId="e7aed605-a3dd-4d5a-a692-a87037af107b" providerId="ADAL" clId="{3D2983D2-6671-415F-8999-88F14DBBA72B}" dt="2021-05-08T00:49:15.274" v="1006" actId="13822"/>
          <ac:cxnSpMkLst>
            <pc:docMk/>
            <pc:sldMk cId="3001306085" sldId="263"/>
            <ac:cxnSpMk id="13" creationId="{A4720557-5C58-46CA-9ACE-55EB1204F86D}"/>
          </ac:cxnSpMkLst>
        </pc:cxnChg>
      </pc:sldChg>
      <pc:sldChg chg="del">
        <pc:chgData name="Weifeng Xu" userId="e7aed605-a3dd-4d5a-a692-a87037af107b" providerId="ADAL" clId="{3D2983D2-6671-415F-8999-88F14DBBA72B}" dt="2021-05-06T00:56:33.191" v="17" actId="47"/>
        <pc:sldMkLst>
          <pc:docMk/>
          <pc:sldMk cId="1254223271" sldId="264"/>
        </pc:sldMkLst>
      </pc:sldChg>
      <pc:sldChg chg="addSp delSp modSp new del mod modClrScheme chgLayout">
        <pc:chgData name="Weifeng Xu" userId="e7aed605-a3dd-4d5a-a692-a87037af107b" providerId="ADAL" clId="{3D2983D2-6671-415F-8999-88F14DBBA72B}" dt="2021-05-07T19:46:05.742" v="520" actId="47"/>
        <pc:sldMkLst>
          <pc:docMk/>
          <pc:sldMk cId="2859058182" sldId="264"/>
        </pc:sldMkLst>
        <pc:spChg chg="mod ord">
          <ac:chgData name="Weifeng Xu" userId="e7aed605-a3dd-4d5a-a692-a87037af107b" providerId="ADAL" clId="{3D2983D2-6671-415F-8999-88F14DBBA72B}" dt="2021-05-07T14:49:06.731" v="300" actId="20577"/>
          <ac:spMkLst>
            <pc:docMk/>
            <pc:sldMk cId="2859058182" sldId="264"/>
            <ac:spMk id="2" creationId="{870C637E-783B-4DED-8D7D-0BDEBC706666}"/>
          </ac:spMkLst>
        </pc:spChg>
        <pc:spChg chg="del">
          <ac:chgData name="Weifeng Xu" userId="e7aed605-a3dd-4d5a-a692-a87037af107b" providerId="ADAL" clId="{3D2983D2-6671-415F-8999-88F14DBBA72B}" dt="2021-05-07T14:47:59.849" v="244" actId="700"/>
          <ac:spMkLst>
            <pc:docMk/>
            <pc:sldMk cId="2859058182" sldId="264"/>
            <ac:spMk id="3" creationId="{344E51B4-C3CF-4146-A164-F0542FC7C49F}"/>
          </ac:spMkLst>
        </pc:spChg>
        <pc:picChg chg="add mod">
          <ac:chgData name="Weifeng Xu" userId="e7aed605-a3dd-4d5a-a692-a87037af107b" providerId="ADAL" clId="{3D2983D2-6671-415F-8999-88F14DBBA72B}" dt="2021-05-07T14:48:06.048" v="247" actId="14100"/>
          <ac:picMkLst>
            <pc:docMk/>
            <pc:sldMk cId="2859058182" sldId="264"/>
            <ac:picMk id="4" creationId="{348BA4E1-2272-4CE1-814D-2E4ADD777F78}"/>
          </ac:picMkLst>
        </pc:picChg>
      </pc:sldChg>
      <pc:sldChg chg="addSp modSp new mod">
        <pc:chgData name="Weifeng Xu" userId="e7aed605-a3dd-4d5a-a692-a87037af107b" providerId="ADAL" clId="{3D2983D2-6671-415F-8999-88F14DBBA72B}" dt="2021-05-08T01:28:26.959" v="1217" actId="20577"/>
        <pc:sldMkLst>
          <pc:docMk/>
          <pc:sldMk cId="3403322810" sldId="264"/>
        </pc:sldMkLst>
        <pc:spChg chg="mod">
          <ac:chgData name="Weifeng Xu" userId="e7aed605-a3dd-4d5a-a692-a87037af107b" providerId="ADAL" clId="{3D2983D2-6671-415F-8999-88F14DBBA72B}" dt="2021-05-08T01:28:15.960" v="1211" actId="20577"/>
          <ac:spMkLst>
            <pc:docMk/>
            <pc:sldMk cId="3403322810" sldId="264"/>
            <ac:spMk id="2" creationId="{6387BA23-1AA8-48FE-BFF5-5CDDEC067C65}"/>
          </ac:spMkLst>
        </pc:spChg>
        <pc:spChg chg="add mod">
          <ac:chgData name="Weifeng Xu" userId="e7aed605-a3dd-4d5a-a692-a87037af107b" providerId="ADAL" clId="{3D2983D2-6671-415F-8999-88F14DBBA72B}" dt="2021-05-08T00:18:54.505" v="903" actId="1076"/>
          <ac:spMkLst>
            <pc:docMk/>
            <pc:sldMk cId="3403322810" sldId="264"/>
            <ac:spMk id="6" creationId="{5D781920-3484-4F64-86E7-9F7B284477B8}"/>
          </ac:spMkLst>
        </pc:spChg>
        <pc:spChg chg="add mod">
          <ac:chgData name="Weifeng Xu" userId="e7aed605-a3dd-4d5a-a692-a87037af107b" providerId="ADAL" clId="{3D2983D2-6671-415F-8999-88F14DBBA72B}" dt="2021-05-08T01:28:26.959" v="1217" actId="20577"/>
          <ac:spMkLst>
            <pc:docMk/>
            <pc:sldMk cId="3403322810" sldId="264"/>
            <ac:spMk id="9" creationId="{F3434EF0-6190-43A6-BDAD-E1995F20C330}"/>
          </ac:spMkLst>
        </pc:spChg>
        <pc:picChg chg="add mod">
          <ac:chgData name="Weifeng Xu" userId="e7aed605-a3dd-4d5a-a692-a87037af107b" providerId="ADAL" clId="{3D2983D2-6671-415F-8999-88F14DBBA72B}" dt="2021-05-08T00:18:58.069" v="905" actId="1076"/>
          <ac:picMkLst>
            <pc:docMk/>
            <pc:sldMk cId="3403322810" sldId="264"/>
            <ac:picMk id="4" creationId="{FEBBA28E-ECA4-4309-A449-2CE723F323A7}"/>
          </ac:picMkLst>
        </pc:picChg>
        <pc:picChg chg="add mod">
          <ac:chgData name="Weifeng Xu" userId="e7aed605-a3dd-4d5a-a692-a87037af107b" providerId="ADAL" clId="{3D2983D2-6671-415F-8999-88F14DBBA72B}" dt="2021-05-08T00:18:56.125" v="904" actId="1076"/>
          <ac:picMkLst>
            <pc:docMk/>
            <pc:sldMk cId="3403322810" sldId="264"/>
            <ac:picMk id="8" creationId="{489AF492-7772-4182-A42E-7A2746883281}"/>
          </ac:picMkLst>
        </pc:picChg>
      </pc:sldChg>
      <pc:sldChg chg="addSp modSp new del mod modNotesTx">
        <pc:chgData name="Weifeng Xu" userId="e7aed605-a3dd-4d5a-a692-a87037af107b" providerId="ADAL" clId="{3D2983D2-6671-415F-8999-88F14DBBA72B}" dt="2021-05-07T19:46:05.742" v="520" actId="47"/>
        <pc:sldMkLst>
          <pc:docMk/>
          <pc:sldMk cId="1115371127" sldId="265"/>
        </pc:sldMkLst>
        <pc:picChg chg="add mod">
          <ac:chgData name="Weifeng Xu" userId="e7aed605-a3dd-4d5a-a692-a87037af107b" providerId="ADAL" clId="{3D2983D2-6671-415F-8999-88F14DBBA72B}" dt="2021-05-07T15:41:31.233" v="461" actId="1076"/>
          <ac:picMkLst>
            <pc:docMk/>
            <pc:sldMk cId="1115371127" sldId="265"/>
            <ac:picMk id="3" creationId="{644EEDB7-2C63-41C4-BD78-EF7AC672B478}"/>
          </ac:picMkLst>
        </pc:picChg>
      </pc:sldChg>
      <pc:sldChg chg="addSp modSp new mod modNotesTx">
        <pc:chgData name="Weifeng Xu" userId="e7aed605-a3dd-4d5a-a692-a87037af107b" providerId="ADAL" clId="{3D2983D2-6671-415F-8999-88F14DBBA72B}" dt="2021-05-08T01:25:26.532" v="1179" actId="20577"/>
        <pc:sldMkLst>
          <pc:docMk/>
          <pc:sldMk cId="2134737184" sldId="265"/>
        </pc:sldMkLst>
        <pc:spChg chg="mod">
          <ac:chgData name="Weifeng Xu" userId="e7aed605-a3dd-4d5a-a692-a87037af107b" providerId="ADAL" clId="{3D2983D2-6671-415F-8999-88F14DBBA72B}" dt="2021-05-08T01:25:26.532" v="1179" actId="20577"/>
          <ac:spMkLst>
            <pc:docMk/>
            <pc:sldMk cId="2134737184" sldId="265"/>
            <ac:spMk id="2" creationId="{E9B4E377-7B5A-49ED-A513-2430B3979131}"/>
          </ac:spMkLst>
        </pc:spChg>
        <pc:spChg chg="add mod">
          <ac:chgData name="Weifeng Xu" userId="e7aed605-a3dd-4d5a-a692-a87037af107b" providerId="ADAL" clId="{3D2983D2-6671-415F-8999-88F14DBBA72B}" dt="2021-05-08T01:21:10.521" v="1154" actId="20577"/>
          <ac:spMkLst>
            <pc:docMk/>
            <pc:sldMk cId="2134737184" sldId="265"/>
            <ac:spMk id="7" creationId="{865B5BE8-4779-43EC-8869-9FF6AB74232B}"/>
          </ac:spMkLst>
        </pc:spChg>
        <pc:spChg chg="add mod">
          <ac:chgData name="Weifeng Xu" userId="e7aed605-a3dd-4d5a-a692-a87037af107b" providerId="ADAL" clId="{3D2983D2-6671-415F-8999-88F14DBBA72B}" dt="2021-05-08T01:19:57.736" v="1074" actId="14100"/>
          <ac:spMkLst>
            <pc:docMk/>
            <pc:sldMk cId="2134737184" sldId="265"/>
            <ac:spMk id="8" creationId="{D35368A0-5498-4F70-9E20-EABBADEC3B00}"/>
          </ac:spMkLst>
        </pc:spChg>
        <pc:spChg chg="add mod">
          <ac:chgData name="Weifeng Xu" userId="e7aed605-a3dd-4d5a-a692-a87037af107b" providerId="ADAL" clId="{3D2983D2-6671-415F-8999-88F14DBBA72B}" dt="2021-05-08T01:21:04.569" v="1150" actId="20577"/>
          <ac:spMkLst>
            <pc:docMk/>
            <pc:sldMk cId="2134737184" sldId="265"/>
            <ac:spMk id="9" creationId="{8D344C06-F618-4593-A80F-F5DF128619A9}"/>
          </ac:spMkLst>
        </pc:spChg>
        <pc:picChg chg="add mod">
          <ac:chgData name="Weifeng Xu" userId="e7aed605-a3dd-4d5a-a692-a87037af107b" providerId="ADAL" clId="{3D2983D2-6671-415F-8999-88F14DBBA72B}" dt="2021-05-08T01:18:53.194" v="1043" actId="1076"/>
          <ac:picMkLst>
            <pc:docMk/>
            <pc:sldMk cId="2134737184" sldId="265"/>
            <ac:picMk id="4" creationId="{E04F6F73-CC3B-46FC-9735-86A2F817EAE8}"/>
          </ac:picMkLst>
        </pc:picChg>
        <pc:picChg chg="add mod modCrop">
          <ac:chgData name="Weifeng Xu" userId="e7aed605-a3dd-4d5a-a692-a87037af107b" providerId="ADAL" clId="{3D2983D2-6671-415F-8999-88F14DBBA72B}" dt="2021-05-08T01:18:53.194" v="1043" actId="1076"/>
          <ac:picMkLst>
            <pc:docMk/>
            <pc:sldMk cId="2134737184" sldId="265"/>
            <ac:picMk id="6" creationId="{ED5EF61B-C358-400A-8305-B4E88A98FFF4}"/>
          </ac:picMkLst>
        </pc:picChg>
      </pc:sldChg>
      <pc:sldChg chg="del">
        <pc:chgData name="Weifeng Xu" userId="e7aed605-a3dd-4d5a-a692-a87037af107b" providerId="ADAL" clId="{3D2983D2-6671-415F-8999-88F14DBBA72B}" dt="2021-05-06T00:56:36.978" v="41" actId="47"/>
        <pc:sldMkLst>
          <pc:docMk/>
          <pc:sldMk cId="2950452926" sldId="265"/>
        </pc:sldMkLst>
      </pc:sldChg>
      <pc:sldChg chg="del">
        <pc:chgData name="Weifeng Xu" userId="e7aed605-a3dd-4d5a-a692-a87037af107b" providerId="ADAL" clId="{3D2983D2-6671-415F-8999-88F14DBBA72B}" dt="2021-05-06T00:56:32.882" v="8" actId="47"/>
        <pc:sldMkLst>
          <pc:docMk/>
          <pc:sldMk cId="1282875509" sldId="266"/>
        </pc:sldMkLst>
      </pc:sldChg>
      <pc:sldChg chg="addSp modSp new mod">
        <pc:chgData name="Weifeng Xu" userId="e7aed605-a3dd-4d5a-a692-a87037af107b" providerId="ADAL" clId="{3D2983D2-6671-415F-8999-88F14DBBA72B}" dt="2021-05-08T01:27:57.795" v="1196" actId="207"/>
        <pc:sldMkLst>
          <pc:docMk/>
          <pc:sldMk cId="1818582748" sldId="266"/>
        </pc:sldMkLst>
        <pc:spChg chg="mod">
          <ac:chgData name="Weifeng Xu" userId="e7aed605-a3dd-4d5a-a692-a87037af107b" providerId="ADAL" clId="{3D2983D2-6671-415F-8999-88F14DBBA72B}" dt="2021-05-08T01:27:41.321" v="1189" actId="20577"/>
          <ac:spMkLst>
            <pc:docMk/>
            <pc:sldMk cId="1818582748" sldId="266"/>
            <ac:spMk id="2" creationId="{8239616F-A19B-4F6A-A62A-A67E3CA60713}"/>
          </ac:spMkLst>
        </pc:spChg>
        <pc:spChg chg="add mod">
          <ac:chgData name="Weifeng Xu" userId="e7aed605-a3dd-4d5a-a692-a87037af107b" providerId="ADAL" clId="{3D2983D2-6671-415F-8999-88F14DBBA72B}" dt="2021-05-08T01:27:57.795" v="1196" actId="207"/>
          <ac:spMkLst>
            <pc:docMk/>
            <pc:sldMk cId="1818582748" sldId="266"/>
            <ac:spMk id="5" creationId="{08FE18E0-8A2D-454C-9EE4-ED60503ABA16}"/>
          </ac:spMkLst>
        </pc:spChg>
        <pc:picChg chg="add mod">
          <ac:chgData name="Weifeng Xu" userId="e7aed605-a3dd-4d5a-a692-a87037af107b" providerId="ADAL" clId="{3D2983D2-6671-415F-8999-88F14DBBA72B}" dt="2021-05-08T01:26:07.382" v="1183" actId="14100"/>
          <ac:picMkLst>
            <pc:docMk/>
            <pc:sldMk cId="1818582748" sldId="266"/>
            <ac:picMk id="4" creationId="{ED1EBBD8-474E-43C5-B64E-8B72A8529E76}"/>
          </ac:picMkLst>
        </pc:picChg>
      </pc:sldChg>
      <pc:sldChg chg="addSp modSp new mod modNotesTx">
        <pc:chgData name="Weifeng Xu" userId="e7aed605-a3dd-4d5a-a692-a87037af107b" providerId="ADAL" clId="{3D2983D2-6671-415F-8999-88F14DBBA72B}" dt="2021-05-08T01:55:40.181" v="1457"/>
        <pc:sldMkLst>
          <pc:docMk/>
          <pc:sldMk cId="3781960073" sldId="267"/>
        </pc:sldMkLst>
        <pc:spChg chg="mod">
          <ac:chgData name="Weifeng Xu" userId="e7aed605-a3dd-4d5a-a692-a87037af107b" providerId="ADAL" clId="{3D2983D2-6671-415F-8999-88F14DBBA72B}" dt="2021-05-08T01:54:50.590" v="1452" actId="20577"/>
          <ac:spMkLst>
            <pc:docMk/>
            <pc:sldMk cId="3781960073" sldId="267"/>
            <ac:spMk id="2" creationId="{3A718B86-949B-4A52-BC81-C61822F6D529}"/>
          </ac:spMkLst>
        </pc:spChg>
        <pc:picChg chg="add mod">
          <ac:chgData name="Weifeng Xu" userId="e7aed605-a3dd-4d5a-a692-a87037af107b" providerId="ADAL" clId="{3D2983D2-6671-415F-8999-88F14DBBA72B}" dt="2021-05-08T01:55:26.483" v="1456" actId="14100"/>
          <ac:picMkLst>
            <pc:docMk/>
            <pc:sldMk cId="3781960073" sldId="267"/>
            <ac:picMk id="4" creationId="{70731205-58CF-410E-8947-45D456125344}"/>
          </ac:picMkLst>
        </pc:picChg>
      </pc:sldChg>
      <pc:sldChg chg="del">
        <pc:chgData name="Weifeng Xu" userId="e7aed605-a3dd-4d5a-a692-a87037af107b" providerId="ADAL" clId="{3D2983D2-6671-415F-8999-88F14DBBA72B}" dt="2021-05-06T00:56:32.920" v="9" actId="47"/>
        <pc:sldMkLst>
          <pc:docMk/>
          <pc:sldMk cId="4079946516" sldId="267"/>
        </pc:sldMkLst>
      </pc:sldChg>
      <pc:sldChg chg="del">
        <pc:chgData name="Weifeng Xu" userId="e7aed605-a3dd-4d5a-a692-a87037af107b" providerId="ADAL" clId="{3D2983D2-6671-415F-8999-88F14DBBA72B}" dt="2021-05-06T00:56:32.990" v="11" actId="47"/>
        <pc:sldMkLst>
          <pc:docMk/>
          <pc:sldMk cId="1905626348" sldId="268"/>
        </pc:sldMkLst>
      </pc:sldChg>
      <pc:sldChg chg="addSp delSp modSp add mod modNotesTx">
        <pc:chgData name="Weifeng Xu" userId="e7aed605-a3dd-4d5a-a692-a87037af107b" providerId="ADAL" clId="{3D2983D2-6671-415F-8999-88F14DBBA72B}" dt="2021-05-08T13:27:32.245" v="1610"/>
        <pc:sldMkLst>
          <pc:docMk/>
          <pc:sldMk cId="2224382606" sldId="268"/>
        </pc:sldMkLst>
        <pc:spChg chg="mod">
          <ac:chgData name="Weifeng Xu" userId="e7aed605-a3dd-4d5a-a692-a87037af107b" providerId="ADAL" clId="{3D2983D2-6671-415F-8999-88F14DBBA72B}" dt="2021-05-08T13:24:11.614" v="1568" actId="20577"/>
          <ac:spMkLst>
            <pc:docMk/>
            <pc:sldMk cId="2224382606" sldId="268"/>
            <ac:spMk id="2" creationId="{69DC12A8-8470-45E9-82CC-16E49348350E}"/>
          </ac:spMkLst>
        </pc:spChg>
        <pc:spChg chg="del mod">
          <ac:chgData name="Weifeng Xu" userId="e7aed605-a3dd-4d5a-a692-a87037af107b" providerId="ADAL" clId="{3D2983D2-6671-415F-8999-88F14DBBA72B}" dt="2021-05-08T13:24:01.805" v="1553" actId="478"/>
          <ac:spMkLst>
            <pc:docMk/>
            <pc:sldMk cId="2224382606" sldId="268"/>
            <ac:spMk id="6" creationId="{D50807A9-882E-41A0-A160-D94E2A686170}"/>
          </ac:spMkLst>
        </pc:spChg>
        <pc:spChg chg="del">
          <ac:chgData name="Weifeng Xu" userId="e7aed605-a3dd-4d5a-a692-a87037af107b" providerId="ADAL" clId="{3D2983D2-6671-415F-8999-88F14DBBA72B}" dt="2021-05-08T13:23:35.302" v="1538" actId="478"/>
          <ac:spMkLst>
            <pc:docMk/>
            <pc:sldMk cId="2224382606" sldId="268"/>
            <ac:spMk id="7" creationId="{59921A41-3D22-4289-AF5C-C85948F6009C}"/>
          </ac:spMkLst>
        </pc:spChg>
        <pc:spChg chg="add mod">
          <ac:chgData name="Weifeng Xu" userId="e7aed605-a3dd-4d5a-a692-a87037af107b" providerId="ADAL" clId="{3D2983D2-6671-415F-8999-88F14DBBA72B}" dt="2021-05-08T13:26:23.690" v="1606" actId="20577"/>
          <ac:spMkLst>
            <pc:docMk/>
            <pc:sldMk cId="2224382606" sldId="268"/>
            <ac:spMk id="8" creationId="{04D2D784-725A-40FF-9B43-61DCFB25DE70}"/>
          </ac:spMkLst>
        </pc:spChg>
        <pc:spChg chg="add mod">
          <ac:chgData name="Weifeng Xu" userId="e7aed605-a3dd-4d5a-a692-a87037af107b" providerId="ADAL" clId="{3D2983D2-6671-415F-8999-88F14DBBA72B}" dt="2021-05-08T13:26:09.811" v="1601" actId="20577"/>
          <ac:spMkLst>
            <pc:docMk/>
            <pc:sldMk cId="2224382606" sldId="268"/>
            <ac:spMk id="10" creationId="{5BA813A9-CD49-4552-9C19-E2FC5DA59996}"/>
          </ac:spMkLst>
        </pc:spChg>
        <pc:picChg chg="del">
          <ac:chgData name="Weifeng Xu" userId="e7aed605-a3dd-4d5a-a692-a87037af107b" providerId="ADAL" clId="{3D2983D2-6671-415F-8999-88F14DBBA72B}" dt="2021-05-08T13:23:36.014" v="1539" actId="478"/>
          <ac:picMkLst>
            <pc:docMk/>
            <pc:sldMk cId="2224382606" sldId="268"/>
            <ac:picMk id="4" creationId="{7E049C0A-7417-42D2-B757-33E844FC39FF}"/>
          </ac:picMkLst>
        </pc:picChg>
        <pc:picChg chg="mod">
          <ac:chgData name="Weifeng Xu" userId="e7aed605-a3dd-4d5a-a692-a87037af107b" providerId="ADAL" clId="{3D2983D2-6671-415F-8999-88F14DBBA72B}" dt="2021-05-08T13:25:22.651" v="1578" actId="1076"/>
          <ac:picMkLst>
            <pc:docMk/>
            <pc:sldMk cId="2224382606" sldId="268"/>
            <ac:picMk id="5" creationId="{2E131519-765E-424F-9B42-B3F08B1A55E6}"/>
          </ac:picMkLst>
        </pc:picChg>
        <pc:picChg chg="mod">
          <ac:chgData name="Weifeng Xu" userId="e7aed605-a3dd-4d5a-a692-a87037af107b" providerId="ADAL" clId="{3D2983D2-6671-415F-8999-88F14DBBA72B}" dt="2021-05-08T13:26:30.578" v="1607" actId="14100"/>
          <ac:picMkLst>
            <pc:docMk/>
            <pc:sldMk cId="2224382606" sldId="268"/>
            <ac:picMk id="9" creationId="{6A15B370-1B04-4FF8-99F9-11C130608A5D}"/>
          </ac:picMkLst>
        </pc:picChg>
      </pc:sldChg>
      <pc:sldChg chg="addSp modSp new mod">
        <pc:chgData name="Weifeng Xu" userId="e7aed605-a3dd-4d5a-a692-a87037af107b" providerId="ADAL" clId="{3D2983D2-6671-415F-8999-88F14DBBA72B}" dt="2021-05-08T13:35:47.902" v="1633" actId="20577"/>
        <pc:sldMkLst>
          <pc:docMk/>
          <pc:sldMk cId="493889679" sldId="269"/>
        </pc:sldMkLst>
        <pc:spChg chg="mod">
          <ac:chgData name="Weifeng Xu" userId="e7aed605-a3dd-4d5a-a692-a87037af107b" providerId="ADAL" clId="{3D2983D2-6671-415F-8999-88F14DBBA72B}" dt="2021-05-08T13:35:47.902" v="1633" actId="20577"/>
          <ac:spMkLst>
            <pc:docMk/>
            <pc:sldMk cId="493889679" sldId="269"/>
            <ac:spMk id="2" creationId="{11D2431D-D9E0-4E60-B595-2EA793FBE03A}"/>
          </ac:spMkLst>
        </pc:spChg>
        <pc:picChg chg="add mod">
          <ac:chgData name="Weifeng Xu" userId="e7aed605-a3dd-4d5a-a692-a87037af107b" providerId="ADAL" clId="{3D2983D2-6671-415F-8999-88F14DBBA72B}" dt="2021-05-08T13:35:01.557" v="1613" actId="1076"/>
          <ac:picMkLst>
            <pc:docMk/>
            <pc:sldMk cId="493889679" sldId="269"/>
            <ac:picMk id="4" creationId="{FF4C19BA-8A2E-450D-B056-811EF4967FB7}"/>
          </ac:picMkLst>
        </pc:picChg>
      </pc:sldChg>
      <pc:sldChg chg="del">
        <pc:chgData name="Weifeng Xu" userId="e7aed605-a3dd-4d5a-a692-a87037af107b" providerId="ADAL" clId="{3D2983D2-6671-415F-8999-88F14DBBA72B}" dt="2021-05-06T00:56:37.020" v="42" actId="47"/>
        <pc:sldMkLst>
          <pc:docMk/>
          <pc:sldMk cId="1633669032" sldId="269"/>
        </pc:sldMkLst>
      </pc:sldChg>
      <pc:sldChg chg="del">
        <pc:chgData name="Weifeng Xu" userId="e7aed605-a3dd-4d5a-a692-a87037af107b" providerId="ADAL" clId="{3D2983D2-6671-415F-8999-88F14DBBA72B}" dt="2021-05-06T00:56:35.920" v="39" actId="47"/>
        <pc:sldMkLst>
          <pc:docMk/>
          <pc:sldMk cId="3153369005" sldId="270"/>
        </pc:sldMkLst>
      </pc:sldChg>
      <pc:sldChg chg="addSp modSp new mod">
        <pc:chgData name="Weifeng Xu" userId="e7aed605-a3dd-4d5a-a692-a87037af107b" providerId="ADAL" clId="{3D2983D2-6671-415F-8999-88F14DBBA72B}" dt="2021-05-09T01:41:33.142" v="1682" actId="20577"/>
        <pc:sldMkLst>
          <pc:docMk/>
          <pc:sldMk cId="3246120981" sldId="270"/>
        </pc:sldMkLst>
        <pc:spChg chg="mod">
          <ac:chgData name="Weifeng Xu" userId="e7aed605-a3dd-4d5a-a692-a87037af107b" providerId="ADAL" clId="{3D2983D2-6671-415F-8999-88F14DBBA72B}" dt="2021-05-09T01:41:33.142" v="1682" actId="20577"/>
          <ac:spMkLst>
            <pc:docMk/>
            <pc:sldMk cId="3246120981" sldId="270"/>
            <ac:spMk id="2" creationId="{4AB9CD71-0DBB-40C4-91E0-E0D19C558B8C}"/>
          </ac:spMkLst>
        </pc:spChg>
        <pc:picChg chg="add mod">
          <ac:chgData name="Weifeng Xu" userId="e7aed605-a3dd-4d5a-a692-a87037af107b" providerId="ADAL" clId="{3D2983D2-6671-415F-8999-88F14DBBA72B}" dt="2021-05-09T01:38:36.250" v="1680" actId="14100"/>
          <ac:picMkLst>
            <pc:docMk/>
            <pc:sldMk cId="3246120981" sldId="270"/>
            <ac:picMk id="4" creationId="{69602813-1866-4006-A0E3-3FFFB1CEE63B}"/>
          </ac:picMkLst>
        </pc:picChg>
      </pc:sldChg>
      <pc:sldChg chg="del">
        <pc:chgData name="Weifeng Xu" userId="e7aed605-a3dd-4d5a-a692-a87037af107b" providerId="ADAL" clId="{3D2983D2-6671-415F-8999-88F14DBBA72B}" dt="2021-05-06T00:56:32.814" v="6" actId="47"/>
        <pc:sldMkLst>
          <pc:docMk/>
          <pc:sldMk cId="1101261793" sldId="271"/>
        </pc:sldMkLst>
      </pc:sldChg>
      <pc:sldChg chg="addSp modSp new mod">
        <pc:chgData name="Weifeng Xu" userId="e7aed605-a3dd-4d5a-a692-a87037af107b" providerId="ADAL" clId="{3D2983D2-6671-415F-8999-88F14DBBA72B}" dt="2021-05-09T02:55:22.133" v="1926" actId="207"/>
        <pc:sldMkLst>
          <pc:docMk/>
          <pc:sldMk cId="1833391594" sldId="271"/>
        </pc:sldMkLst>
        <pc:spChg chg="mod">
          <ac:chgData name="Weifeng Xu" userId="e7aed605-a3dd-4d5a-a692-a87037af107b" providerId="ADAL" clId="{3D2983D2-6671-415F-8999-88F14DBBA72B}" dt="2021-05-09T02:10:08.088" v="1712" actId="20577"/>
          <ac:spMkLst>
            <pc:docMk/>
            <pc:sldMk cId="1833391594" sldId="271"/>
            <ac:spMk id="2" creationId="{3967171A-4761-462C-9594-FC687D209316}"/>
          </ac:spMkLst>
        </pc:spChg>
        <pc:spChg chg="add mod">
          <ac:chgData name="Weifeng Xu" userId="e7aed605-a3dd-4d5a-a692-a87037af107b" providerId="ADAL" clId="{3D2983D2-6671-415F-8999-88F14DBBA72B}" dt="2021-05-09T02:55:22.133" v="1926" actId="207"/>
          <ac:spMkLst>
            <pc:docMk/>
            <pc:sldMk cId="1833391594" sldId="271"/>
            <ac:spMk id="5" creationId="{AD142BCD-EA46-4886-9893-EC31DE3F0338}"/>
          </ac:spMkLst>
        </pc:spChg>
        <pc:picChg chg="add mod">
          <ac:chgData name="Weifeng Xu" userId="e7aed605-a3dd-4d5a-a692-a87037af107b" providerId="ADAL" clId="{3D2983D2-6671-415F-8999-88F14DBBA72B}" dt="2021-05-09T02:09:58.259" v="1704" actId="1076"/>
          <ac:picMkLst>
            <pc:docMk/>
            <pc:sldMk cId="1833391594" sldId="271"/>
            <ac:picMk id="4" creationId="{0464D5F6-2987-441E-B105-04D9A4FBA9F8}"/>
          </ac:picMkLst>
        </pc:picChg>
      </pc:sldChg>
      <pc:sldChg chg="del">
        <pc:chgData name="Weifeng Xu" userId="e7aed605-a3dd-4d5a-a692-a87037af107b" providerId="ADAL" clId="{3D2983D2-6671-415F-8999-88F14DBBA72B}" dt="2021-05-06T00:56:32.847" v="7" actId="47"/>
        <pc:sldMkLst>
          <pc:docMk/>
          <pc:sldMk cId="952515442" sldId="272"/>
        </pc:sldMkLst>
      </pc:sldChg>
      <pc:sldChg chg="del">
        <pc:chgData name="Weifeng Xu" userId="e7aed605-a3dd-4d5a-a692-a87037af107b" providerId="ADAL" clId="{3D2983D2-6671-415F-8999-88F14DBBA72B}" dt="2021-05-06T00:56:37.047" v="43" actId="47"/>
        <pc:sldMkLst>
          <pc:docMk/>
          <pc:sldMk cId="560313868" sldId="273"/>
        </pc:sldMkLst>
      </pc:sldChg>
      <pc:sldChg chg="del">
        <pc:chgData name="Weifeng Xu" userId="e7aed605-a3dd-4d5a-a692-a87037af107b" providerId="ADAL" clId="{3D2983D2-6671-415F-8999-88F14DBBA72B}" dt="2021-05-06T00:56:33.777" v="18" actId="47"/>
        <pc:sldMkLst>
          <pc:docMk/>
          <pc:sldMk cId="2053393554" sldId="274"/>
        </pc:sldMkLst>
      </pc:sldChg>
      <pc:sldChg chg="del">
        <pc:chgData name="Weifeng Xu" userId="e7aed605-a3dd-4d5a-a692-a87037af107b" providerId="ADAL" clId="{3D2983D2-6671-415F-8999-88F14DBBA72B}" dt="2021-05-06T00:56:34.274" v="19" actId="47"/>
        <pc:sldMkLst>
          <pc:docMk/>
          <pc:sldMk cId="3306599319" sldId="275"/>
        </pc:sldMkLst>
      </pc:sldChg>
      <pc:sldChg chg="del">
        <pc:chgData name="Weifeng Xu" userId="e7aed605-a3dd-4d5a-a692-a87037af107b" providerId="ADAL" clId="{3D2983D2-6671-415F-8999-88F14DBBA72B}" dt="2021-05-06T00:56:34.337" v="21" actId="47"/>
        <pc:sldMkLst>
          <pc:docMk/>
          <pc:sldMk cId="3559853345" sldId="276"/>
        </pc:sldMkLst>
      </pc:sldChg>
      <pc:sldChg chg="del">
        <pc:chgData name="Weifeng Xu" userId="e7aed605-a3dd-4d5a-a692-a87037af107b" providerId="ADAL" clId="{3D2983D2-6671-415F-8999-88F14DBBA72B}" dt="2021-05-06T00:56:34.372" v="22" actId="47"/>
        <pc:sldMkLst>
          <pc:docMk/>
          <pc:sldMk cId="1024910643" sldId="277"/>
        </pc:sldMkLst>
      </pc:sldChg>
      <pc:sldChg chg="del">
        <pc:chgData name="Weifeng Xu" userId="e7aed605-a3dd-4d5a-a692-a87037af107b" providerId="ADAL" clId="{3D2983D2-6671-415F-8999-88F14DBBA72B}" dt="2021-05-06T00:56:34.405" v="23" actId="47"/>
        <pc:sldMkLst>
          <pc:docMk/>
          <pc:sldMk cId="4125541705" sldId="278"/>
        </pc:sldMkLst>
      </pc:sldChg>
      <pc:sldChg chg="del">
        <pc:chgData name="Weifeng Xu" userId="e7aed605-a3dd-4d5a-a692-a87037af107b" providerId="ADAL" clId="{3D2983D2-6671-415F-8999-88F14DBBA72B}" dt="2021-05-06T00:56:34.443" v="24" actId="47"/>
        <pc:sldMkLst>
          <pc:docMk/>
          <pc:sldMk cId="136894576" sldId="279"/>
        </pc:sldMkLst>
      </pc:sldChg>
      <pc:sldChg chg="del">
        <pc:chgData name="Weifeng Xu" userId="e7aed605-a3dd-4d5a-a692-a87037af107b" providerId="ADAL" clId="{3D2983D2-6671-415F-8999-88F14DBBA72B}" dt="2021-05-06T00:56:34.471" v="25" actId="47"/>
        <pc:sldMkLst>
          <pc:docMk/>
          <pc:sldMk cId="273632719" sldId="280"/>
        </pc:sldMkLst>
      </pc:sldChg>
      <pc:sldChg chg="del">
        <pc:chgData name="Weifeng Xu" userId="e7aed605-a3dd-4d5a-a692-a87037af107b" providerId="ADAL" clId="{3D2983D2-6671-415F-8999-88F14DBBA72B}" dt="2021-05-06T00:56:34.503" v="26" actId="47"/>
        <pc:sldMkLst>
          <pc:docMk/>
          <pc:sldMk cId="3924877343" sldId="281"/>
        </pc:sldMkLst>
      </pc:sldChg>
      <pc:sldChg chg="del">
        <pc:chgData name="Weifeng Xu" userId="e7aed605-a3dd-4d5a-a692-a87037af107b" providerId="ADAL" clId="{3D2983D2-6671-415F-8999-88F14DBBA72B}" dt="2021-05-06T00:56:34.538" v="27" actId="47"/>
        <pc:sldMkLst>
          <pc:docMk/>
          <pc:sldMk cId="3902481192" sldId="282"/>
        </pc:sldMkLst>
      </pc:sldChg>
      <pc:sldChg chg="del">
        <pc:chgData name="Weifeng Xu" userId="e7aed605-a3dd-4d5a-a692-a87037af107b" providerId="ADAL" clId="{3D2983D2-6671-415F-8999-88F14DBBA72B}" dt="2021-05-06T00:56:35.847" v="37" actId="47"/>
        <pc:sldMkLst>
          <pc:docMk/>
          <pc:sldMk cId="1026319694" sldId="283"/>
        </pc:sldMkLst>
      </pc:sldChg>
      <pc:sldChg chg="del">
        <pc:chgData name="Weifeng Xu" userId="e7aed605-a3dd-4d5a-a692-a87037af107b" providerId="ADAL" clId="{3D2983D2-6671-415F-8999-88F14DBBA72B}" dt="2021-05-06T00:56:34.571" v="28" actId="47"/>
        <pc:sldMkLst>
          <pc:docMk/>
          <pc:sldMk cId="2414874126" sldId="284"/>
        </pc:sldMkLst>
      </pc:sldChg>
      <pc:sldChg chg="del">
        <pc:chgData name="Weifeng Xu" userId="e7aed605-a3dd-4d5a-a692-a87037af107b" providerId="ADAL" clId="{3D2983D2-6671-415F-8999-88F14DBBA72B}" dt="2021-05-06T00:56:35.116" v="29" actId="47"/>
        <pc:sldMkLst>
          <pc:docMk/>
          <pc:sldMk cId="4022648451" sldId="285"/>
        </pc:sldMkLst>
      </pc:sldChg>
      <pc:sldChg chg="del">
        <pc:chgData name="Weifeng Xu" userId="e7aed605-a3dd-4d5a-a692-a87037af107b" providerId="ADAL" clId="{3D2983D2-6671-415F-8999-88F14DBBA72B}" dt="2021-05-06T00:56:35.617" v="30" actId="47"/>
        <pc:sldMkLst>
          <pc:docMk/>
          <pc:sldMk cId="4209825145" sldId="286"/>
        </pc:sldMkLst>
      </pc:sldChg>
      <pc:sldChg chg="del">
        <pc:chgData name="Weifeng Xu" userId="e7aed605-a3dd-4d5a-a692-a87037af107b" providerId="ADAL" clId="{3D2983D2-6671-415F-8999-88F14DBBA72B}" dt="2021-05-06T00:56:35.657" v="31" actId="47"/>
        <pc:sldMkLst>
          <pc:docMk/>
          <pc:sldMk cId="1726106147" sldId="287"/>
        </pc:sldMkLst>
      </pc:sldChg>
      <pc:sldChg chg="del">
        <pc:chgData name="Weifeng Xu" userId="e7aed605-a3dd-4d5a-a692-a87037af107b" providerId="ADAL" clId="{3D2983D2-6671-415F-8999-88F14DBBA72B}" dt="2021-05-06T00:56:35.684" v="32" actId="47"/>
        <pc:sldMkLst>
          <pc:docMk/>
          <pc:sldMk cId="3080438554" sldId="288"/>
        </pc:sldMkLst>
      </pc:sldChg>
      <pc:sldChg chg="del">
        <pc:chgData name="Weifeng Xu" userId="e7aed605-a3dd-4d5a-a692-a87037af107b" providerId="ADAL" clId="{3D2983D2-6671-415F-8999-88F14DBBA72B}" dt="2021-05-06T00:56:35.748" v="34" actId="47"/>
        <pc:sldMkLst>
          <pc:docMk/>
          <pc:sldMk cId="1857718215" sldId="289"/>
        </pc:sldMkLst>
      </pc:sldChg>
      <pc:sldChg chg="del">
        <pc:chgData name="Weifeng Xu" userId="e7aed605-a3dd-4d5a-a692-a87037af107b" providerId="ADAL" clId="{3D2983D2-6671-415F-8999-88F14DBBA72B}" dt="2021-05-06T00:56:35.781" v="35" actId="47"/>
        <pc:sldMkLst>
          <pc:docMk/>
          <pc:sldMk cId="1522259894" sldId="290"/>
        </pc:sldMkLst>
      </pc:sldChg>
      <pc:sldChg chg="del">
        <pc:chgData name="Weifeng Xu" userId="e7aed605-a3dd-4d5a-a692-a87037af107b" providerId="ADAL" clId="{3D2983D2-6671-415F-8999-88F14DBBA72B}" dt="2021-05-06T00:56:34.305" v="20" actId="47"/>
        <pc:sldMkLst>
          <pc:docMk/>
          <pc:sldMk cId="428629100" sldId="291"/>
        </pc:sldMkLst>
      </pc:sldChg>
      <pc:sldChg chg="del">
        <pc:chgData name="Weifeng Xu" userId="e7aed605-a3dd-4d5a-a692-a87037af107b" providerId="ADAL" clId="{3D2983D2-6671-415F-8999-88F14DBBA72B}" dt="2021-05-06T00:56:37.076" v="44" actId="47"/>
        <pc:sldMkLst>
          <pc:docMk/>
          <pc:sldMk cId="2733809689" sldId="292"/>
        </pc:sldMkLst>
      </pc:sldChg>
      <pc:sldChg chg="del">
        <pc:chgData name="Weifeng Xu" userId="e7aed605-a3dd-4d5a-a692-a87037af107b" providerId="ADAL" clId="{3D2983D2-6671-415F-8999-88F14DBBA72B}" dt="2021-05-06T00:56:35.716" v="33" actId="47"/>
        <pc:sldMkLst>
          <pc:docMk/>
          <pc:sldMk cId="689838606" sldId="293"/>
        </pc:sldMkLst>
      </pc:sldChg>
      <pc:sldChg chg="del">
        <pc:chgData name="Weifeng Xu" userId="e7aed605-a3dd-4d5a-a692-a87037af107b" providerId="ADAL" clId="{3D2983D2-6671-415F-8999-88F14DBBA72B}" dt="2021-05-06T00:56:33.022" v="12" actId="47"/>
        <pc:sldMkLst>
          <pc:docMk/>
          <pc:sldMk cId="3338330323" sldId="294"/>
        </pc:sldMkLst>
      </pc:sldChg>
      <pc:sldChg chg="del">
        <pc:chgData name="Weifeng Xu" userId="e7aed605-a3dd-4d5a-a692-a87037af107b" providerId="ADAL" clId="{3D2983D2-6671-415F-8999-88F14DBBA72B}" dt="2021-05-06T00:56:36.478" v="40" actId="47"/>
        <pc:sldMkLst>
          <pc:docMk/>
          <pc:sldMk cId="384765951" sldId="296"/>
        </pc:sldMkLst>
      </pc:sldChg>
      <pc:sldChg chg="del">
        <pc:chgData name="Weifeng Xu" userId="e7aed605-a3dd-4d5a-a692-a87037af107b" providerId="ADAL" clId="{3D2983D2-6671-415F-8999-88F14DBBA72B}" dt="2021-05-06T00:56:33.089" v="14" actId="47"/>
        <pc:sldMkLst>
          <pc:docMk/>
          <pc:sldMk cId="1077186874" sldId="297"/>
        </pc:sldMkLst>
      </pc:sldChg>
      <pc:sldChg chg="del">
        <pc:chgData name="Weifeng Xu" userId="e7aed605-a3dd-4d5a-a692-a87037af107b" providerId="ADAL" clId="{3D2983D2-6671-415F-8999-88F14DBBA72B}" dt="2021-05-06T00:56:37.143" v="46" actId="47"/>
        <pc:sldMkLst>
          <pc:docMk/>
          <pc:sldMk cId="935530574" sldId="298"/>
        </pc:sldMkLst>
      </pc:sldChg>
      <pc:sldChg chg="del">
        <pc:chgData name="Weifeng Xu" userId="e7aed605-a3dd-4d5a-a692-a87037af107b" providerId="ADAL" clId="{3D2983D2-6671-415F-8999-88F14DBBA72B}" dt="2021-05-06T00:56:35.883" v="38" actId="47"/>
        <pc:sldMkLst>
          <pc:docMk/>
          <pc:sldMk cId="595638621" sldId="299"/>
        </pc:sldMkLst>
      </pc:sldChg>
      <pc:sldChg chg="del">
        <pc:chgData name="Weifeng Xu" userId="e7aed605-a3dd-4d5a-a692-a87037af107b" providerId="ADAL" clId="{3D2983D2-6671-415F-8999-88F14DBBA72B}" dt="2021-05-06T00:56:37.173" v="47" actId="47"/>
        <pc:sldMkLst>
          <pc:docMk/>
          <pc:sldMk cId="522606641" sldId="300"/>
        </pc:sldMkLst>
      </pc:sldChg>
      <pc:sldChg chg="del">
        <pc:chgData name="Weifeng Xu" userId="e7aed605-a3dd-4d5a-a692-a87037af107b" providerId="ADAL" clId="{3D2983D2-6671-415F-8999-88F14DBBA72B}" dt="2021-05-06T00:56:33.113" v="15" actId="47"/>
        <pc:sldMkLst>
          <pc:docMk/>
          <pc:sldMk cId="1027975699" sldId="301"/>
        </pc:sldMkLst>
      </pc:sldChg>
      <pc:sldChg chg="del">
        <pc:chgData name="Weifeng Xu" userId="e7aed605-a3dd-4d5a-a692-a87037af107b" providerId="ADAL" clId="{3D2983D2-6671-415F-8999-88F14DBBA72B}" dt="2021-05-06T00:56:35.817" v="36" actId="47"/>
        <pc:sldMkLst>
          <pc:docMk/>
          <pc:sldMk cId="3678626232" sldId="302"/>
        </pc:sldMkLst>
      </pc:sldChg>
      <pc:sldChg chg="del">
        <pc:chgData name="Weifeng Xu" userId="e7aed605-a3dd-4d5a-a692-a87037af107b" providerId="ADAL" clId="{3D2983D2-6671-415F-8999-88F14DBBA72B}" dt="2021-05-06T00:56:37.109" v="45" actId="47"/>
        <pc:sldMkLst>
          <pc:docMk/>
          <pc:sldMk cId="4041730322" sldId="303"/>
        </pc:sldMkLst>
      </pc:sldChg>
      <pc:sldChg chg="del">
        <pc:chgData name="Weifeng Xu" userId="e7aed605-a3dd-4d5a-a692-a87037af107b" providerId="ADAL" clId="{3D2983D2-6671-415F-8999-88F14DBBA72B}" dt="2021-05-06T00:56:37.206" v="48" actId="47"/>
        <pc:sldMkLst>
          <pc:docMk/>
          <pc:sldMk cId="3959298617" sldId="304"/>
        </pc:sldMkLst>
      </pc:sldChg>
      <pc:sldChg chg="del">
        <pc:chgData name="Weifeng Xu" userId="e7aed605-a3dd-4d5a-a692-a87037af107b" providerId="ADAL" clId="{3D2983D2-6671-415F-8999-88F14DBBA72B}" dt="2021-05-06T00:56:37.245" v="49" actId="47"/>
        <pc:sldMkLst>
          <pc:docMk/>
          <pc:sldMk cId="833348642" sldId="305"/>
        </pc:sldMkLst>
      </pc:sldChg>
      <pc:sldChg chg="del">
        <pc:chgData name="Weifeng Xu" userId="e7aed605-a3dd-4d5a-a692-a87037af107b" providerId="ADAL" clId="{3D2983D2-6671-415F-8999-88F14DBBA72B}" dt="2021-05-06T00:56:38.298" v="50" actId="47"/>
        <pc:sldMkLst>
          <pc:docMk/>
          <pc:sldMk cId="770538611" sldId="306"/>
        </pc:sldMkLst>
      </pc:sldChg>
      <pc:sldChg chg="del">
        <pc:chgData name="Weifeng Xu" userId="e7aed605-a3dd-4d5a-a692-a87037af107b" providerId="ADAL" clId="{3D2983D2-6671-415F-8999-88F14DBBA72B}" dt="2021-05-06T00:56:38.933" v="51" actId="47"/>
        <pc:sldMkLst>
          <pc:docMk/>
          <pc:sldMk cId="10377010" sldId="307"/>
        </pc:sldMkLst>
      </pc:sldChg>
      <pc:sldChg chg="del">
        <pc:chgData name="Weifeng Xu" userId="e7aed605-a3dd-4d5a-a692-a87037af107b" providerId="ADAL" clId="{3D2983D2-6671-415F-8999-88F14DBBA72B}" dt="2021-05-06T00:56:32.484" v="3" actId="47"/>
        <pc:sldMkLst>
          <pc:docMk/>
          <pc:sldMk cId="308676099" sldId="308"/>
        </pc:sldMkLst>
      </pc:sldChg>
      <pc:sldChg chg="del">
        <pc:chgData name="Weifeng Xu" userId="e7aed605-a3dd-4d5a-a692-a87037af107b" providerId="ADAL" clId="{3D2983D2-6671-415F-8999-88F14DBBA72B}" dt="2021-05-06T00:56:32.796" v="4" actId="47"/>
        <pc:sldMkLst>
          <pc:docMk/>
          <pc:sldMk cId="2046554965" sldId="309"/>
        </pc:sldMkLst>
      </pc:sldChg>
      <pc:sldChg chg="del">
        <pc:chgData name="Weifeng Xu" userId="e7aed605-a3dd-4d5a-a692-a87037af107b" providerId="ADAL" clId="{3D2983D2-6671-415F-8999-88F14DBBA72B}" dt="2021-05-06T00:56:33.058" v="13" actId="47"/>
        <pc:sldMkLst>
          <pc:docMk/>
          <pc:sldMk cId="3097296694" sldId="311"/>
        </pc:sldMkLst>
      </pc:sldChg>
      <pc:sldChg chg="del">
        <pc:chgData name="Weifeng Xu" userId="e7aed605-a3dd-4d5a-a692-a87037af107b" providerId="ADAL" clId="{3D2983D2-6671-415F-8999-88F14DBBA72B}" dt="2021-05-06T00:56:32.805" v="5" actId="47"/>
        <pc:sldMkLst>
          <pc:docMk/>
          <pc:sldMk cId="3784207339" sldId="312"/>
        </pc:sldMkLst>
      </pc:sldChg>
      <pc:sldChg chg="del">
        <pc:chgData name="Weifeng Xu" userId="e7aed605-a3dd-4d5a-a692-a87037af107b" providerId="ADAL" clId="{3D2983D2-6671-415F-8999-88F14DBBA72B}" dt="2021-05-06T00:56:32.420" v="1" actId="47"/>
        <pc:sldMkLst>
          <pc:docMk/>
          <pc:sldMk cId="3560121338" sldId="313"/>
        </pc:sldMkLst>
      </pc:sldChg>
      <pc:sldChg chg="del">
        <pc:chgData name="Weifeng Xu" userId="e7aed605-a3dd-4d5a-a692-a87037af107b" providerId="ADAL" clId="{3D2983D2-6671-415F-8999-88F14DBBA72B}" dt="2021-05-06T00:56:32.456" v="2" actId="47"/>
        <pc:sldMkLst>
          <pc:docMk/>
          <pc:sldMk cId="1725471059" sldId="314"/>
        </pc:sldMkLst>
      </pc:sldChg>
      <pc:sldChg chg="del">
        <pc:chgData name="Weifeng Xu" userId="e7aed605-a3dd-4d5a-a692-a87037af107b" providerId="ADAL" clId="{3D2983D2-6671-415F-8999-88F14DBBA72B}" dt="2021-05-06T00:56:32.952" v="10" actId="47"/>
        <pc:sldMkLst>
          <pc:docMk/>
          <pc:sldMk cId="4133328343" sldId="315"/>
        </pc:sldMkLst>
      </pc:sldChg>
      <pc:sldChg chg="del">
        <pc:chgData name="Weifeng Xu" userId="e7aed605-a3dd-4d5a-a692-a87037af107b" providerId="ADAL" clId="{3D2983D2-6671-415F-8999-88F14DBBA72B}" dt="2021-05-06T00:56:31.923" v="0" actId="47"/>
        <pc:sldMkLst>
          <pc:docMk/>
          <pc:sldMk cId="1059736012" sldId="316"/>
        </pc:sldMkLst>
      </pc:sldChg>
    </pc:docChg>
  </pc:docChgLst>
  <pc:docChgLst>
    <pc:chgData name="Weifeng Xu" userId="e7aed605-a3dd-4d5a-a692-a87037af107b" providerId="ADAL" clId="{27FAE7C2-98C3-4F90-970B-CFC2B878BAA9}"/>
    <pc:docChg chg="undo redo custSel addSld delSld modSld sldOrd">
      <pc:chgData name="Weifeng Xu" userId="e7aed605-a3dd-4d5a-a692-a87037af107b" providerId="ADAL" clId="{27FAE7C2-98C3-4F90-970B-CFC2B878BAA9}" dt="2021-03-19T12:54:44.258" v="5852" actId="14734"/>
      <pc:docMkLst>
        <pc:docMk/>
      </pc:docMkLst>
      <pc:sldChg chg="modSp mod">
        <pc:chgData name="Weifeng Xu" userId="e7aed605-a3dd-4d5a-a692-a87037af107b" providerId="ADAL" clId="{27FAE7C2-98C3-4F90-970B-CFC2B878BAA9}" dt="2021-03-16T20:13:29.722" v="2801"/>
        <pc:sldMkLst>
          <pc:docMk/>
          <pc:sldMk cId="1323245308" sldId="256"/>
        </pc:sldMkLst>
        <pc:spChg chg="mod">
          <ac:chgData name="Weifeng Xu" userId="e7aed605-a3dd-4d5a-a692-a87037af107b" providerId="ADAL" clId="{27FAE7C2-98C3-4F90-970B-CFC2B878BAA9}" dt="2021-03-16T20:13:29.722" v="2801"/>
          <ac:spMkLst>
            <pc:docMk/>
            <pc:sldMk cId="1323245308" sldId="256"/>
            <ac:spMk id="2" creationId="{B476BAF9-88AC-4600-B511-347782B9C875}"/>
          </ac:spMkLst>
        </pc:spChg>
        <pc:spChg chg="mod">
          <ac:chgData name="Weifeng Xu" userId="e7aed605-a3dd-4d5a-a692-a87037af107b" providerId="ADAL" clId="{27FAE7C2-98C3-4F90-970B-CFC2B878BAA9}" dt="2021-03-16T00:56:17.444" v="776" actId="6549"/>
          <ac:spMkLst>
            <pc:docMk/>
            <pc:sldMk cId="1323245308" sldId="256"/>
            <ac:spMk id="3" creationId="{58CD3106-2EE0-40F4-8C0B-042135FF9FB4}"/>
          </ac:spMkLst>
        </pc:spChg>
      </pc:sldChg>
      <pc:sldChg chg="del">
        <pc:chgData name="Weifeng Xu" userId="e7aed605-a3dd-4d5a-a692-a87037af107b" providerId="ADAL" clId="{27FAE7C2-98C3-4F90-970B-CFC2B878BAA9}" dt="2021-03-15T12:32:47.985" v="34" actId="47"/>
        <pc:sldMkLst>
          <pc:docMk/>
          <pc:sldMk cId="594714798" sldId="257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6T00:52:46.320" v="721" actId="1076"/>
        <pc:sldMkLst>
          <pc:docMk/>
          <pc:sldMk cId="3947350244" sldId="257"/>
        </pc:sldMkLst>
        <pc:spChg chg="del mod ord">
          <ac:chgData name="Weifeng Xu" userId="e7aed605-a3dd-4d5a-a692-a87037af107b" providerId="ADAL" clId="{27FAE7C2-98C3-4F90-970B-CFC2B878BAA9}" dt="2021-03-15T23:38:28.252" v="47" actId="700"/>
          <ac:spMkLst>
            <pc:docMk/>
            <pc:sldMk cId="3947350244" sldId="257"/>
            <ac:spMk id="2" creationId="{CCF04979-427D-47F6-AB6B-3CA8DCCA71A9}"/>
          </ac:spMkLst>
        </pc:spChg>
        <pc:spChg chg="del">
          <ac:chgData name="Weifeng Xu" userId="e7aed605-a3dd-4d5a-a692-a87037af107b" providerId="ADAL" clId="{27FAE7C2-98C3-4F90-970B-CFC2B878BAA9}" dt="2021-03-15T23:38:28.252" v="47" actId="700"/>
          <ac:spMkLst>
            <pc:docMk/>
            <pc:sldMk cId="3947350244" sldId="257"/>
            <ac:spMk id="3" creationId="{C68C1E57-3B76-4F24-BE6A-820DAC11AF20}"/>
          </ac:spMkLst>
        </pc:spChg>
        <pc:spChg chg="add mod ord">
          <ac:chgData name="Weifeng Xu" userId="e7aed605-a3dd-4d5a-a692-a87037af107b" providerId="ADAL" clId="{27FAE7C2-98C3-4F90-970B-CFC2B878BAA9}" dt="2021-03-16T00:43:23.021" v="600" actId="20577"/>
          <ac:spMkLst>
            <pc:docMk/>
            <pc:sldMk cId="3947350244" sldId="257"/>
            <ac:spMk id="4" creationId="{60CE65B8-F7FF-4E97-8238-6BAF9C3287F8}"/>
          </ac:spMkLst>
        </pc:spChg>
        <pc:spChg chg="add del mod">
          <ac:chgData name="Weifeng Xu" userId="e7aed605-a3dd-4d5a-a692-a87037af107b" providerId="ADAL" clId="{27FAE7C2-98C3-4F90-970B-CFC2B878BAA9}" dt="2021-03-15T23:40:46.679" v="57" actId="478"/>
          <ac:spMkLst>
            <pc:docMk/>
            <pc:sldMk cId="3947350244" sldId="257"/>
            <ac:spMk id="7" creationId="{9735D46A-3411-4DCA-9FE4-C581FD9EBDD9}"/>
          </ac:spMkLst>
        </pc:spChg>
        <pc:spChg chg="add del mod">
          <ac:chgData name="Weifeng Xu" userId="e7aed605-a3dd-4d5a-a692-a87037af107b" providerId="ADAL" clId="{27FAE7C2-98C3-4F90-970B-CFC2B878BAA9}" dt="2021-03-15T23:52:12.343" v="230" actId="478"/>
          <ac:spMkLst>
            <pc:docMk/>
            <pc:sldMk cId="3947350244" sldId="257"/>
            <ac:spMk id="10" creationId="{03BBEF5D-C32C-40B4-B62F-0F1711DC885E}"/>
          </ac:spMkLst>
        </pc:spChg>
        <pc:spChg chg="add del mod">
          <ac:chgData name="Weifeng Xu" userId="e7aed605-a3dd-4d5a-a692-a87037af107b" providerId="ADAL" clId="{27FAE7C2-98C3-4F90-970B-CFC2B878BAA9}" dt="2021-03-15T23:42:00.089" v="80"/>
          <ac:spMkLst>
            <pc:docMk/>
            <pc:sldMk cId="3947350244" sldId="257"/>
            <ac:spMk id="11" creationId="{396D9343-AA63-4719-A3AA-2BDF62807D0D}"/>
          </ac:spMkLst>
        </pc:spChg>
        <pc:spChg chg="add mod">
          <ac:chgData name="Weifeng Xu" userId="e7aed605-a3dd-4d5a-a692-a87037af107b" providerId="ADAL" clId="{27FAE7C2-98C3-4F90-970B-CFC2B878BAA9}" dt="2021-03-16T00:51:26.943" v="713" actId="207"/>
          <ac:spMkLst>
            <pc:docMk/>
            <pc:sldMk cId="3947350244" sldId="257"/>
            <ac:spMk id="12" creationId="{D8051ED8-9567-44BE-97CB-FE3113F61388}"/>
          </ac:spMkLst>
        </pc:spChg>
        <pc:spChg chg="add del mod">
          <ac:chgData name="Weifeng Xu" userId="e7aed605-a3dd-4d5a-a692-a87037af107b" providerId="ADAL" clId="{27FAE7C2-98C3-4F90-970B-CFC2B878BAA9}" dt="2021-03-15T23:42:34.483" v="89"/>
          <ac:spMkLst>
            <pc:docMk/>
            <pc:sldMk cId="3947350244" sldId="257"/>
            <ac:spMk id="13" creationId="{731F5F7B-B692-40BC-880C-E7AADC41E8F3}"/>
          </ac:spMkLst>
        </pc:spChg>
        <pc:spChg chg="add mod">
          <ac:chgData name="Weifeng Xu" userId="e7aed605-a3dd-4d5a-a692-a87037af107b" providerId="ADAL" clId="{27FAE7C2-98C3-4F90-970B-CFC2B878BAA9}" dt="2021-03-16T00:39:13.742" v="563" actId="1036"/>
          <ac:spMkLst>
            <pc:docMk/>
            <pc:sldMk cId="3947350244" sldId="257"/>
            <ac:spMk id="14" creationId="{6910A770-AC05-4EA1-8F44-54F9AEE24D2F}"/>
          </ac:spMkLst>
        </pc:spChg>
        <pc:spChg chg="add del mod">
          <ac:chgData name="Weifeng Xu" userId="e7aed605-a3dd-4d5a-a692-a87037af107b" providerId="ADAL" clId="{27FAE7C2-98C3-4F90-970B-CFC2B878BAA9}" dt="2021-03-15T23:44:07.231" v="126" actId="478"/>
          <ac:spMkLst>
            <pc:docMk/>
            <pc:sldMk cId="3947350244" sldId="257"/>
            <ac:spMk id="17" creationId="{5FE88EB2-C3AB-47F8-901D-A29572290D90}"/>
          </ac:spMkLst>
        </pc:spChg>
        <pc:spChg chg="add del mod">
          <ac:chgData name="Weifeng Xu" userId="e7aed605-a3dd-4d5a-a692-a87037af107b" providerId="ADAL" clId="{27FAE7C2-98C3-4F90-970B-CFC2B878BAA9}" dt="2021-03-15T23:44:38.840" v="134" actId="478"/>
          <ac:spMkLst>
            <pc:docMk/>
            <pc:sldMk cId="3947350244" sldId="257"/>
            <ac:spMk id="20" creationId="{A47DFDE6-EA8E-4680-86A6-82D17C47EE57}"/>
          </ac:spMkLst>
        </pc:spChg>
        <pc:spChg chg="add mod">
          <ac:chgData name="Weifeng Xu" userId="e7aed605-a3dd-4d5a-a692-a87037af107b" providerId="ADAL" clId="{27FAE7C2-98C3-4F90-970B-CFC2B878BAA9}" dt="2021-03-16T00:39:13.742" v="563" actId="1036"/>
          <ac:spMkLst>
            <pc:docMk/>
            <pc:sldMk cId="3947350244" sldId="257"/>
            <ac:spMk id="33" creationId="{FED7FF09-C5D3-4BED-9DD2-E47C269AE4CD}"/>
          </ac:spMkLst>
        </pc:spChg>
        <pc:spChg chg="add mod ord">
          <ac:chgData name="Weifeng Xu" userId="e7aed605-a3dd-4d5a-a692-a87037af107b" providerId="ADAL" clId="{27FAE7C2-98C3-4F90-970B-CFC2B878BAA9}" dt="2021-03-16T00:51:34.825" v="715" actId="207"/>
          <ac:spMkLst>
            <pc:docMk/>
            <pc:sldMk cId="3947350244" sldId="257"/>
            <ac:spMk id="37" creationId="{02523DBC-18D2-46C5-A4E3-F469B482DEDE}"/>
          </ac:spMkLst>
        </pc:spChg>
        <pc:spChg chg="add mod">
          <ac:chgData name="Weifeng Xu" userId="e7aed605-a3dd-4d5a-a692-a87037af107b" providerId="ADAL" clId="{27FAE7C2-98C3-4F90-970B-CFC2B878BAA9}" dt="2021-03-16T00:12:55.471" v="312" actId="1036"/>
          <ac:spMkLst>
            <pc:docMk/>
            <pc:sldMk cId="3947350244" sldId="257"/>
            <ac:spMk id="39" creationId="{7DE64876-1B36-45DA-9C01-D7D512D6AAD4}"/>
          </ac:spMkLst>
        </pc:spChg>
        <pc:spChg chg="add mod">
          <ac:chgData name="Weifeng Xu" userId="e7aed605-a3dd-4d5a-a692-a87037af107b" providerId="ADAL" clId="{27FAE7C2-98C3-4F90-970B-CFC2B878BAA9}" dt="2021-03-16T00:52:46.320" v="721" actId="1076"/>
          <ac:spMkLst>
            <pc:docMk/>
            <pc:sldMk cId="3947350244" sldId="257"/>
            <ac:spMk id="52" creationId="{5A0E920E-5DF7-44D9-8A0F-2A688E55141C}"/>
          </ac:spMkLst>
        </pc:spChg>
        <pc:picChg chg="add del mod">
          <ac:chgData name="Weifeng Xu" userId="e7aed605-a3dd-4d5a-a692-a87037af107b" providerId="ADAL" clId="{27FAE7C2-98C3-4F90-970B-CFC2B878BAA9}" dt="2021-03-15T23:40:46.679" v="57" actId="478"/>
          <ac:picMkLst>
            <pc:docMk/>
            <pc:sldMk cId="3947350244" sldId="257"/>
            <ac:picMk id="6" creationId="{3D23BC8A-6092-4C7F-9659-C5D4B413F633}"/>
          </ac:picMkLst>
        </pc:picChg>
        <pc:picChg chg="add del mod modCrop">
          <ac:chgData name="Weifeng Xu" userId="e7aed605-a3dd-4d5a-a692-a87037af107b" providerId="ADAL" clId="{27FAE7C2-98C3-4F90-970B-CFC2B878BAA9}" dt="2021-03-16T00:39:27.484" v="576" actId="1076"/>
          <ac:picMkLst>
            <pc:docMk/>
            <pc:sldMk cId="3947350244" sldId="257"/>
            <ac:picMk id="9" creationId="{A5FB7346-F6AE-4F0A-953C-1C21670053AB}"/>
          </ac:picMkLst>
        </pc:picChg>
        <pc:picChg chg="add del mod">
          <ac:chgData name="Weifeng Xu" userId="e7aed605-a3dd-4d5a-a692-a87037af107b" providerId="ADAL" clId="{27FAE7C2-98C3-4F90-970B-CFC2B878BAA9}" dt="2021-03-16T00:12:55.471" v="312" actId="1036"/>
          <ac:picMkLst>
            <pc:docMk/>
            <pc:sldMk cId="3947350244" sldId="257"/>
            <ac:picMk id="16" creationId="{C0D58B2D-6DBB-4259-B9FE-A36274A99AF6}"/>
          </ac:picMkLst>
        </pc:picChg>
        <pc:picChg chg="add mod">
          <ac:chgData name="Weifeng Xu" userId="e7aed605-a3dd-4d5a-a692-a87037af107b" providerId="ADAL" clId="{27FAE7C2-98C3-4F90-970B-CFC2B878BAA9}" dt="2021-03-16T00:12:55.471" v="312" actId="1036"/>
          <ac:picMkLst>
            <pc:docMk/>
            <pc:sldMk cId="3947350244" sldId="257"/>
            <ac:picMk id="19" creationId="{6AD175ED-7964-4EB6-89D0-CD046A43D72D}"/>
          </ac:picMkLst>
        </pc:picChg>
        <pc:picChg chg="add mod">
          <ac:chgData name="Weifeng Xu" userId="e7aed605-a3dd-4d5a-a692-a87037af107b" providerId="ADAL" clId="{27FAE7C2-98C3-4F90-970B-CFC2B878BAA9}" dt="2021-03-16T00:39:33.889" v="597" actId="1036"/>
          <ac:picMkLst>
            <pc:docMk/>
            <pc:sldMk cId="3947350244" sldId="257"/>
            <ac:picMk id="41" creationId="{8E6C695B-6F93-4CFB-9BC4-43C30C2440E0}"/>
          </ac:picMkLst>
        </pc:picChg>
        <pc:cxnChg chg="add mod">
          <ac:chgData name="Weifeng Xu" userId="e7aed605-a3dd-4d5a-a692-a87037af107b" providerId="ADAL" clId="{27FAE7C2-98C3-4F90-970B-CFC2B878BAA9}" dt="2021-03-16T00:12:55.471" v="312" actId="1036"/>
          <ac:cxnSpMkLst>
            <pc:docMk/>
            <pc:sldMk cId="3947350244" sldId="257"/>
            <ac:cxnSpMk id="22" creationId="{2A0212DF-8D3A-4B6C-BCE7-3BFD2AE5D096}"/>
          </ac:cxnSpMkLst>
        </pc:cxnChg>
        <pc:cxnChg chg="add mod">
          <ac:chgData name="Weifeng Xu" userId="e7aed605-a3dd-4d5a-a692-a87037af107b" providerId="ADAL" clId="{27FAE7C2-98C3-4F90-970B-CFC2B878BAA9}" dt="2021-03-16T00:39:13.742" v="563" actId="1036"/>
          <ac:cxnSpMkLst>
            <pc:docMk/>
            <pc:sldMk cId="3947350244" sldId="257"/>
            <ac:cxnSpMk id="24" creationId="{9FEF1FFA-B2F0-4471-A202-C18ED2ED1A7A}"/>
          </ac:cxnSpMkLst>
        </pc:cxnChg>
        <pc:cxnChg chg="add mod">
          <ac:chgData name="Weifeng Xu" userId="e7aed605-a3dd-4d5a-a692-a87037af107b" providerId="ADAL" clId="{27FAE7C2-98C3-4F90-970B-CFC2B878BAA9}" dt="2021-03-16T00:39:13.742" v="563" actId="1036"/>
          <ac:cxnSpMkLst>
            <pc:docMk/>
            <pc:sldMk cId="3947350244" sldId="257"/>
            <ac:cxnSpMk id="28" creationId="{59D2591E-F8A7-4705-89C1-5514E60EC4D1}"/>
          </ac:cxnSpMkLst>
        </pc:cxnChg>
        <pc:cxnChg chg="add mod">
          <ac:chgData name="Weifeng Xu" userId="e7aed605-a3dd-4d5a-a692-a87037af107b" providerId="ADAL" clId="{27FAE7C2-98C3-4F90-970B-CFC2B878BAA9}" dt="2021-03-16T00:39:13.742" v="563" actId="1036"/>
          <ac:cxnSpMkLst>
            <pc:docMk/>
            <pc:sldMk cId="3947350244" sldId="257"/>
            <ac:cxnSpMk id="31" creationId="{CA612E53-4481-4308-B755-74A5A79A2436}"/>
          </ac:cxnSpMkLst>
        </pc:cxnChg>
        <pc:cxnChg chg="add mod">
          <ac:chgData name="Weifeng Xu" userId="e7aed605-a3dd-4d5a-a692-a87037af107b" providerId="ADAL" clId="{27FAE7C2-98C3-4F90-970B-CFC2B878BAA9}" dt="2021-03-16T00:39:13.742" v="563" actId="1036"/>
          <ac:cxnSpMkLst>
            <pc:docMk/>
            <pc:sldMk cId="3947350244" sldId="257"/>
            <ac:cxnSpMk id="35" creationId="{AF0F063B-DBB5-44ED-AA60-9F7A41A4CD80}"/>
          </ac:cxnSpMkLst>
        </pc:cxnChg>
        <pc:cxnChg chg="add del mod">
          <ac:chgData name="Weifeng Xu" userId="e7aed605-a3dd-4d5a-a692-a87037af107b" providerId="ADAL" clId="{27FAE7C2-98C3-4F90-970B-CFC2B878BAA9}" dt="2021-03-16T00:12:25.142" v="269" actId="478"/>
          <ac:cxnSpMkLst>
            <pc:docMk/>
            <pc:sldMk cId="3947350244" sldId="257"/>
            <ac:cxnSpMk id="43" creationId="{68F67A7C-33B1-4920-9DD6-C486C9550D30}"/>
          </ac:cxnSpMkLst>
        </pc:cxnChg>
        <pc:cxnChg chg="add del">
          <ac:chgData name="Weifeng Xu" userId="e7aed605-a3dd-4d5a-a692-a87037af107b" providerId="ADAL" clId="{27FAE7C2-98C3-4F90-970B-CFC2B878BAA9}" dt="2021-03-16T00:12:18.016" v="262" actId="11529"/>
          <ac:cxnSpMkLst>
            <pc:docMk/>
            <pc:sldMk cId="3947350244" sldId="257"/>
            <ac:cxnSpMk id="45" creationId="{BA0C3778-706E-452E-8366-892B4AEBAD3E}"/>
          </ac:cxnSpMkLst>
        </pc:cxnChg>
        <pc:cxnChg chg="add mod">
          <ac:chgData name="Weifeng Xu" userId="e7aed605-a3dd-4d5a-a692-a87037af107b" providerId="ADAL" clId="{27FAE7C2-98C3-4F90-970B-CFC2B878BAA9}" dt="2021-03-16T00:39:33.889" v="597" actId="1036"/>
          <ac:cxnSpMkLst>
            <pc:docMk/>
            <pc:sldMk cId="3947350244" sldId="257"/>
            <ac:cxnSpMk id="48" creationId="{4310C66F-18DE-45AB-AF31-C36EE38E12B7}"/>
          </ac:cxnSpMkLst>
        </pc:cxnChg>
        <pc:cxnChg chg="add mod">
          <ac:chgData name="Weifeng Xu" userId="e7aed605-a3dd-4d5a-a692-a87037af107b" providerId="ADAL" clId="{27FAE7C2-98C3-4F90-970B-CFC2B878BAA9}" dt="2021-03-16T00:39:33.889" v="597" actId="1036"/>
          <ac:cxnSpMkLst>
            <pc:docMk/>
            <pc:sldMk cId="3947350244" sldId="257"/>
            <ac:cxnSpMk id="50" creationId="{0AA2E533-3D55-4647-AC4E-2115C6F12564}"/>
          </ac:cxnSpMkLst>
        </pc:cxnChg>
      </pc:sldChg>
      <pc:sldChg chg="del">
        <pc:chgData name="Weifeng Xu" userId="e7aed605-a3dd-4d5a-a692-a87037af107b" providerId="ADAL" clId="{27FAE7C2-98C3-4F90-970B-CFC2B878BAA9}" dt="2021-03-15T12:32:48.168" v="35" actId="47"/>
        <pc:sldMkLst>
          <pc:docMk/>
          <pc:sldMk cId="824954207" sldId="258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6T00:19:56.726" v="397" actId="114"/>
        <pc:sldMkLst>
          <pc:docMk/>
          <pc:sldMk cId="2813085997" sldId="258"/>
        </pc:sldMkLst>
        <pc:spChg chg="del">
          <ac:chgData name="Weifeng Xu" userId="e7aed605-a3dd-4d5a-a692-a87037af107b" providerId="ADAL" clId="{27FAE7C2-98C3-4F90-970B-CFC2B878BAA9}" dt="2021-03-16T00:16:02.778" v="323" actId="700"/>
          <ac:spMkLst>
            <pc:docMk/>
            <pc:sldMk cId="2813085997" sldId="258"/>
            <ac:spMk id="2" creationId="{1E5AD5DC-ECED-4908-839D-14C7CF354441}"/>
          </ac:spMkLst>
        </pc:spChg>
        <pc:spChg chg="del">
          <ac:chgData name="Weifeng Xu" userId="e7aed605-a3dd-4d5a-a692-a87037af107b" providerId="ADAL" clId="{27FAE7C2-98C3-4F90-970B-CFC2B878BAA9}" dt="2021-03-16T00:16:02.778" v="323" actId="700"/>
          <ac:spMkLst>
            <pc:docMk/>
            <pc:sldMk cId="2813085997" sldId="258"/>
            <ac:spMk id="3" creationId="{CAC54129-846F-466C-B9FF-55A5A44A6F3E}"/>
          </ac:spMkLst>
        </pc:spChg>
        <pc:spChg chg="add mod">
          <ac:chgData name="Weifeng Xu" userId="e7aed605-a3dd-4d5a-a692-a87037af107b" providerId="ADAL" clId="{27FAE7C2-98C3-4F90-970B-CFC2B878BAA9}" dt="2021-03-16T00:19:56.726" v="397" actId="114"/>
          <ac:spMkLst>
            <pc:docMk/>
            <pc:sldMk cId="2813085997" sldId="258"/>
            <ac:spMk id="6" creationId="{F1E8BA0E-4BEC-4EB9-82DF-FA626F5E4173}"/>
          </ac:spMkLst>
        </pc:spChg>
        <pc:picChg chg="add mod">
          <ac:chgData name="Weifeng Xu" userId="e7aed605-a3dd-4d5a-a692-a87037af107b" providerId="ADAL" clId="{27FAE7C2-98C3-4F90-970B-CFC2B878BAA9}" dt="2021-03-16T00:18:55.325" v="326" actId="1076"/>
          <ac:picMkLst>
            <pc:docMk/>
            <pc:sldMk cId="2813085997" sldId="258"/>
            <ac:picMk id="5" creationId="{B4486B30-747B-4C07-8C62-F14EE0E4C8D6}"/>
          </ac:picMkLst>
        </pc:picChg>
      </pc:sldChg>
      <pc:sldChg chg="del">
        <pc:chgData name="Weifeng Xu" userId="e7aed605-a3dd-4d5a-a692-a87037af107b" providerId="ADAL" clId="{27FAE7C2-98C3-4F90-970B-CFC2B878BAA9}" dt="2021-03-15T12:32:48.352" v="36" actId="47"/>
        <pc:sldMkLst>
          <pc:docMk/>
          <pc:sldMk cId="357665137" sldId="259"/>
        </pc:sldMkLst>
      </pc:sldChg>
      <pc:sldChg chg="addSp modSp new mod modNotesTx">
        <pc:chgData name="Weifeng Xu" userId="e7aed605-a3dd-4d5a-a692-a87037af107b" providerId="ADAL" clId="{27FAE7C2-98C3-4F90-970B-CFC2B878BAA9}" dt="2021-03-16T00:27:24.398" v="487" actId="20577"/>
        <pc:sldMkLst>
          <pc:docMk/>
          <pc:sldMk cId="2717797818" sldId="259"/>
        </pc:sldMkLst>
        <pc:spChg chg="add mod">
          <ac:chgData name="Weifeng Xu" userId="e7aed605-a3dd-4d5a-a692-a87037af107b" providerId="ADAL" clId="{27FAE7C2-98C3-4F90-970B-CFC2B878BAA9}" dt="2021-03-16T00:27:24.398" v="487" actId="20577"/>
          <ac:spMkLst>
            <pc:docMk/>
            <pc:sldMk cId="2717797818" sldId="259"/>
            <ac:spMk id="4" creationId="{C85090BF-3498-413F-9F53-E24E6AEC6B07}"/>
          </ac:spMkLst>
        </pc:spChg>
        <pc:picChg chg="add mod">
          <ac:chgData name="Weifeng Xu" userId="e7aed605-a3dd-4d5a-a692-a87037af107b" providerId="ADAL" clId="{27FAE7C2-98C3-4F90-970B-CFC2B878BAA9}" dt="2021-03-16T00:21:42.174" v="402" actId="1076"/>
          <ac:picMkLst>
            <pc:docMk/>
            <pc:sldMk cId="2717797818" sldId="259"/>
            <ac:picMk id="3" creationId="{E0034E11-0CFE-4683-A5AB-4CAD5E79E72A}"/>
          </ac:picMkLst>
        </pc:picChg>
      </pc:sldChg>
      <pc:sldChg chg="del">
        <pc:chgData name="Weifeng Xu" userId="e7aed605-a3dd-4d5a-a692-a87037af107b" providerId="ADAL" clId="{27FAE7C2-98C3-4F90-970B-CFC2B878BAA9}" dt="2021-03-15T12:32:47.789" v="33" actId="47"/>
        <pc:sldMkLst>
          <pc:docMk/>
          <pc:sldMk cId="838394385" sldId="260"/>
        </pc:sldMkLst>
      </pc:sldChg>
      <pc:sldChg chg="addSp delSp modSp new del mod modClrScheme chgLayout">
        <pc:chgData name="Weifeng Xu" userId="e7aed605-a3dd-4d5a-a692-a87037af107b" providerId="ADAL" clId="{27FAE7C2-98C3-4F90-970B-CFC2B878BAA9}" dt="2021-03-16T20:13:35.741" v="2802" actId="47"/>
        <pc:sldMkLst>
          <pc:docMk/>
          <pc:sldMk cId="1597817014" sldId="260"/>
        </pc:sldMkLst>
        <pc:spChg chg="del mod ord">
          <ac:chgData name="Weifeng Xu" userId="e7aed605-a3dd-4d5a-a692-a87037af107b" providerId="ADAL" clId="{27FAE7C2-98C3-4F90-970B-CFC2B878BAA9}" dt="2021-03-16T01:49:31.399" v="778" actId="700"/>
          <ac:spMkLst>
            <pc:docMk/>
            <pc:sldMk cId="1597817014" sldId="260"/>
            <ac:spMk id="2" creationId="{AEA54B6A-AE77-4A97-ABCE-EEF32FACD1E7}"/>
          </ac:spMkLst>
        </pc:spChg>
        <pc:spChg chg="del mod ord">
          <ac:chgData name="Weifeng Xu" userId="e7aed605-a3dd-4d5a-a692-a87037af107b" providerId="ADAL" clId="{27FAE7C2-98C3-4F90-970B-CFC2B878BAA9}" dt="2021-03-16T01:49:31.399" v="778" actId="700"/>
          <ac:spMkLst>
            <pc:docMk/>
            <pc:sldMk cId="1597817014" sldId="260"/>
            <ac:spMk id="3" creationId="{790C2350-462F-4CED-A4CC-7741F39AF39F}"/>
          </ac:spMkLst>
        </pc:spChg>
        <pc:spChg chg="add mod ord">
          <ac:chgData name="Weifeng Xu" userId="e7aed605-a3dd-4d5a-a692-a87037af107b" providerId="ADAL" clId="{27FAE7C2-98C3-4F90-970B-CFC2B878BAA9}" dt="2021-03-16T19:15:43.737" v="2326" actId="20577"/>
          <ac:spMkLst>
            <pc:docMk/>
            <pc:sldMk cId="1597817014" sldId="260"/>
            <ac:spMk id="4" creationId="{0887A813-D961-4B2E-881E-1D7DCC2737A7}"/>
          </ac:spMkLst>
        </pc:spChg>
        <pc:spChg chg="add mod ord">
          <ac:chgData name="Weifeng Xu" userId="e7aed605-a3dd-4d5a-a692-a87037af107b" providerId="ADAL" clId="{27FAE7C2-98C3-4F90-970B-CFC2B878BAA9}" dt="2021-03-16T01:49:31.399" v="778" actId="700"/>
          <ac:spMkLst>
            <pc:docMk/>
            <pc:sldMk cId="1597817014" sldId="260"/>
            <ac:spMk id="5" creationId="{6D78F45E-DB36-47FC-8A8F-917F0A562324}"/>
          </ac:spMkLst>
        </pc:spChg>
      </pc:sldChg>
      <pc:sldChg chg="del">
        <pc:chgData name="Weifeng Xu" userId="e7aed605-a3dd-4d5a-a692-a87037af107b" providerId="ADAL" clId="{27FAE7C2-98C3-4F90-970B-CFC2B878BAA9}" dt="2021-03-15T12:32:41.977" v="1" actId="47"/>
        <pc:sldMkLst>
          <pc:docMk/>
          <pc:sldMk cId="1539245675" sldId="261"/>
        </pc:sldMkLst>
      </pc:sldChg>
      <pc:sldChg chg="addSp delSp modSp new del mod modClrScheme chgLayout">
        <pc:chgData name="Weifeng Xu" userId="e7aed605-a3dd-4d5a-a692-a87037af107b" providerId="ADAL" clId="{27FAE7C2-98C3-4F90-970B-CFC2B878BAA9}" dt="2021-03-16T13:26:54.392" v="1343" actId="47"/>
        <pc:sldMkLst>
          <pc:docMk/>
          <pc:sldMk cId="3593797545" sldId="261"/>
        </pc:sldMkLst>
        <pc:spChg chg="del mod ord">
          <ac:chgData name="Weifeng Xu" userId="e7aed605-a3dd-4d5a-a692-a87037af107b" providerId="ADAL" clId="{27FAE7C2-98C3-4F90-970B-CFC2B878BAA9}" dt="2021-03-16T01:50:31.850" v="797" actId="700"/>
          <ac:spMkLst>
            <pc:docMk/>
            <pc:sldMk cId="3593797545" sldId="261"/>
            <ac:spMk id="2" creationId="{D819BDD5-47EA-41A0-9D68-815563488981}"/>
          </ac:spMkLst>
        </pc:spChg>
        <pc:spChg chg="del">
          <ac:chgData name="Weifeng Xu" userId="e7aed605-a3dd-4d5a-a692-a87037af107b" providerId="ADAL" clId="{27FAE7C2-98C3-4F90-970B-CFC2B878BAA9}" dt="2021-03-16T01:50:31.850" v="797" actId="700"/>
          <ac:spMkLst>
            <pc:docMk/>
            <pc:sldMk cId="3593797545" sldId="261"/>
            <ac:spMk id="3" creationId="{0BCF4804-E282-4ACB-AA0A-9248EFFADBBD}"/>
          </ac:spMkLst>
        </pc:spChg>
        <pc:spChg chg="add mod ord">
          <ac:chgData name="Weifeng Xu" userId="e7aed605-a3dd-4d5a-a692-a87037af107b" providerId="ADAL" clId="{27FAE7C2-98C3-4F90-970B-CFC2B878BAA9}" dt="2021-03-16T02:55:18.279" v="1015" actId="313"/>
          <ac:spMkLst>
            <pc:docMk/>
            <pc:sldMk cId="3593797545" sldId="261"/>
            <ac:spMk id="4" creationId="{F83681A6-A322-4D4A-8926-346F65403924}"/>
          </ac:spMkLst>
        </pc:spChg>
        <pc:spChg chg="add del">
          <ac:chgData name="Weifeng Xu" userId="e7aed605-a3dd-4d5a-a692-a87037af107b" providerId="ADAL" clId="{27FAE7C2-98C3-4F90-970B-CFC2B878BAA9}" dt="2021-03-16T01:50:36.771" v="799" actId="22"/>
          <ac:spMkLst>
            <pc:docMk/>
            <pc:sldMk cId="3593797545" sldId="261"/>
            <ac:spMk id="6" creationId="{181C9A6D-666F-4305-B416-D9D396CCE9C7}"/>
          </ac:spMkLst>
        </pc:spChg>
        <pc:spChg chg="add del">
          <ac:chgData name="Weifeng Xu" userId="e7aed605-a3dd-4d5a-a692-a87037af107b" providerId="ADAL" clId="{27FAE7C2-98C3-4F90-970B-CFC2B878BAA9}" dt="2021-03-16T01:50:39.291" v="801" actId="22"/>
          <ac:spMkLst>
            <pc:docMk/>
            <pc:sldMk cId="3593797545" sldId="261"/>
            <ac:spMk id="8" creationId="{C1F4233B-571C-4C1D-A210-CEA87E41A69E}"/>
          </ac:spMkLst>
        </pc:spChg>
        <pc:graphicFrameChg chg="add mod modGraphic">
          <ac:chgData name="Weifeng Xu" userId="e7aed605-a3dd-4d5a-a692-a87037af107b" providerId="ADAL" clId="{27FAE7C2-98C3-4F90-970B-CFC2B878BAA9}" dt="2021-03-16T13:16:46.151" v="1222" actId="1076"/>
          <ac:graphicFrameMkLst>
            <pc:docMk/>
            <pc:sldMk cId="3593797545" sldId="261"/>
            <ac:graphicFrameMk id="9" creationId="{70F2FFD6-2DC5-426E-92B1-9FF163AFBA34}"/>
          </ac:graphicFrameMkLst>
        </pc:graphicFrameChg>
      </pc:sldChg>
      <pc:sldChg chg="addSp delSp modSp new mod setBg modClrScheme chgLayout modNotesTx">
        <pc:chgData name="Weifeng Xu" userId="e7aed605-a3dd-4d5a-a692-a87037af107b" providerId="ADAL" clId="{27FAE7C2-98C3-4F90-970B-CFC2B878BAA9}" dt="2021-03-18T20:56:38.612" v="5298" actId="6549"/>
        <pc:sldMkLst>
          <pc:docMk/>
          <pc:sldMk cId="1329348953" sldId="262"/>
        </pc:sldMkLst>
        <pc:spChg chg="del mod ord">
          <ac:chgData name="Weifeng Xu" userId="e7aed605-a3dd-4d5a-a692-a87037af107b" providerId="ADAL" clId="{27FAE7C2-98C3-4F90-970B-CFC2B878BAA9}" dt="2021-03-16T02:23:56.928" v="853" actId="700"/>
          <ac:spMkLst>
            <pc:docMk/>
            <pc:sldMk cId="1329348953" sldId="262"/>
            <ac:spMk id="2" creationId="{345B6252-7177-40EE-9ABD-0E7D514C1864}"/>
          </ac:spMkLst>
        </pc:spChg>
        <pc:spChg chg="del mod ord">
          <ac:chgData name="Weifeng Xu" userId="e7aed605-a3dd-4d5a-a692-a87037af107b" providerId="ADAL" clId="{27FAE7C2-98C3-4F90-970B-CFC2B878BAA9}" dt="2021-03-16T02:23:56.928" v="853" actId="700"/>
          <ac:spMkLst>
            <pc:docMk/>
            <pc:sldMk cId="1329348953" sldId="262"/>
            <ac:spMk id="3" creationId="{5CC95DAE-C636-4060-A37C-09E488A2E517}"/>
          </ac:spMkLst>
        </pc:spChg>
        <pc:spChg chg="add mod ord">
          <ac:chgData name="Weifeng Xu" userId="e7aed605-a3dd-4d5a-a692-a87037af107b" providerId="ADAL" clId="{27FAE7C2-98C3-4F90-970B-CFC2B878BAA9}" dt="2021-03-18T20:56:38.612" v="5298" actId="6549"/>
          <ac:spMkLst>
            <pc:docMk/>
            <pc:sldMk cId="1329348953" sldId="262"/>
            <ac:spMk id="4" creationId="{04E86810-EC84-44D9-9F38-B7CBC2085C60}"/>
          </ac:spMkLst>
        </pc:spChg>
        <pc:spChg chg="add mod ord">
          <ac:chgData name="Weifeng Xu" userId="e7aed605-a3dd-4d5a-a692-a87037af107b" providerId="ADAL" clId="{27FAE7C2-98C3-4F90-970B-CFC2B878BAA9}" dt="2021-03-17T02:48:34.413" v="3715" actId="27636"/>
          <ac:spMkLst>
            <pc:docMk/>
            <pc:sldMk cId="1329348953" sldId="262"/>
            <ac:spMk id="5" creationId="{BB4B0386-46F7-46B3-A855-416913C7B9E6}"/>
          </ac:spMkLst>
        </pc:spChg>
        <pc:picChg chg="add mod">
          <ac:chgData name="Weifeng Xu" userId="e7aed605-a3dd-4d5a-a692-a87037af107b" providerId="ADAL" clId="{27FAE7C2-98C3-4F90-970B-CFC2B878BAA9}" dt="2021-03-16T02:57:28.070" v="1041" actId="1076"/>
          <ac:picMkLst>
            <pc:docMk/>
            <pc:sldMk cId="1329348953" sldId="262"/>
            <ac:picMk id="7" creationId="{AC8B7AAB-A5DD-4A01-9F9E-EC7475BD2EC4}"/>
          </ac:picMkLst>
        </pc:picChg>
      </pc:sldChg>
      <pc:sldChg chg="del">
        <pc:chgData name="Weifeng Xu" userId="e7aed605-a3dd-4d5a-a692-a87037af107b" providerId="ADAL" clId="{27FAE7C2-98C3-4F90-970B-CFC2B878BAA9}" dt="2021-03-15T12:32:42.961" v="6" actId="47"/>
        <pc:sldMkLst>
          <pc:docMk/>
          <pc:sldMk cId="3347624405" sldId="262"/>
        </pc:sldMkLst>
      </pc:sldChg>
      <pc:sldChg chg="del">
        <pc:chgData name="Weifeng Xu" userId="e7aed605-a3dd-4d5a-a692-a87037af107b" providerId="ADAL" clId="{27FAE7C2-98C3-4F90-970B-CFC2B878BAA9}" dt="2021-03-15T12:32:43.067" v="7" actId="47"/>
        <pc:sldMkLst>
          <pc:docMk/>
          <pc:sldMk cId="523254660" sldId="263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6T21:14:23.178" v="2946" actId="1076"/>
        <pc:sldMkLst>
          <pc:docMk/>
          <pc:sldMk cId="2002273286" sldId="263"/>
        </pc:sldMkLst>
        <pc:spChg chg="del mod ord">
          <ac:chgData name="Weifeng Xu" userId="e7aed605-a3dd-4d5a-a692-a87037af107b" providerId="ADAL" clId="{27FAE7C2-98C3-4F90-970B-CFC2B878BAA9}" dt="2021-03-16T14:50:38.274" v="1468" actId="700"/>
          <ac:spMkLst>
            <pc:docMk/>
            <pc:sldMk cId="2002273286" sldId="263"/>
            <ac:spMk id="2" creationId="{8A94F9DE-D7ED-4C4F-8C17-23E9C1D4536E}"/>
          </ac:spMkLst>
        </pc:spChg>
        <pc:spChg chg="del">
          <ac:chgData name="Weifeng Xu" userId="e7aed605-a3dd-4d5a-a692-a87037af107b" providerId="ADAL" clId="{27FAE7C2-98C3-4F90-970B-CFC2B878BAA9}" dt="2021-03-16T14:50:38.274" v="1468" actId="700"/>
          <ac:spMkLst>
            <pc:docMk/>
            <pc:sldMk cId="2002273286" sldId="263"/>
            <ac:spMk id="3" creationId="{673EA5AB-8C27-4BD0-92F0-7ECB6A46E8BA}"/>
          </ac:spMkLst>
        </pc:spChg>
        <pc:spChg chg="add mod ord">
          <ac:chgData name="Weifeng Xu" userId="e7aed605-a3dd-4d5a-a692-a87037af107b" providerId="ADAL" clId="{27FAE7C2-98C3-4F90-970B-CFC2B878BAA9}" dt="2021-03-16T14:52:53.286" v="1497" actId="700"/>
          <ac:spMkLst>
            <pc:docMk/>
            <pc:sldMk cId="2002273286" sldId="263"/>
            <ac:spMk id="4" creationId="{A458D9B4-FBFF-4775-A39B-6F85F15FAE55}"/>
          </ac:spMkLst>
        </pc:spChg>
        <pc:spChg chg="add mod ord">
          <ac:chgData name="Weifeng Xu" userId="e7aed605-a3dd-4d5a-a692-a87037af107b" providerId="ADAL" clId="{27FAE7C2-98C3-4F90-970B-CFC2B878BAA9}" dt="2021-03-16T21:14:21.969" v="2945" actId="20577"/>
          <ac:spMkLst>
            <pc:docMk/>
            <pc:sldMk cId="2002273286" sldId="263"/>
            <ac:spMk id="5" creationId="{E717E15B-A8E3-4062-81C5-C152D8ABA82E}"/>
          </ac:spMkLst>
        </pc:spChg>
        <pc:picChg chg="add mod">
          <ac:chgData name="Weifeng Xu" userId="e7aed605-a3dd-4d5a-a692-a87037af107b" providerId="ADAL" clId="{27FAE7C2-98C3-4F90-970B-CFC2B878BAA9}" dt="2021-03-16T14:54:40.116" v="1543" actId="14100"/>
          <ac:picMkLst>
            <pc:docMk/>
            <pc:sldMk cId="2002273286" sldId="263"/>
            <ac:picMk id="1026" creationId="{304E326E-5CB2-40F7-8685-A12AAC92AC26}"/>
          </ac:picMkLst>
        </pc:picChg>
        <pc:picChg chg="add mod">
          <ac:chgData name="Weifeng Xu" userId="e7aed605-a3dd-4d5a-a692-a87037af107b" providerId="ADAL" clId="{27FAE7C2-98C3-4F90-970B-CFC2B878BAA9}" dt="2021-03-16T14:54:21.147" v="1539" actId="1076"/>
          <ac:picMkLst>
            <pc:docMk/>
            <pc:sldMk cId="2002273286" sldId="263"/>
            <ac:picMk id="1028" creationId="{213D5053-F949-4214-926C-4774E409D30D}"/>
          </ac:picMkLst>
        </pc:picChg>
        <pc:picChg chg="add mod">
          <ac:chgData name="Weifeng Xu" userId="e7aed605-a3dd-4d5a-a692-a87037af107b" providerId="ADAL" clId="{27FAE7C2-98C3-4F90-970B-CFC2B878BAA9}" dt="2021-03-16T21:14:23.178" v="2946" actId="1076"/>
          <ac:picMkLst>
            <pc:docMk/>
            <pc:sldMk cId="2002273286" sldId="263"/>
            <ac:picMk id="1030" creationId="{99EB1439-5625-40B3-8F26-832A96D78C5B}"/>
          </ac:picMkLst>
        </pc:picChg>
        <pc:picChg chg="add mod">
          <ac:chgData name="Weifeng Xu" userId="e7aed605-a3dd-4d5a-a692-a87037af107b" providerId="ADAL" clId="{27FAE7C2-98C3-4F90-970B-CFC2B878BAA9}" dt="2021-03-16T14:55:26.995" v="1574" actId="1076"/>
          <ac:picMkLst>
            <pc:docMk/>
            <pc:sldMk cId="2002273286" sldId="263"/>
            <ac:picMk id="1032" creationId="{F2B14D6D-CA87-4BCD-B785-C05E1E22C619}"/>
          </ac:picMkLst>
        </pc:picChg>
      </pc:sldChg>
      <pc:sldChg chg="addSp delSp modSp new mod setBg modClrScheme chgLayout">
        <pc:chgData name="Weifeng Xu" userId="e7aed605-a3dd-4d5a-a692-a87037af107b" providerId="ADAL" clId="{27FAE7C2-98C3-4F90-970B-CFC2B878BAA9}" dt="2021-03-17T01:28:01.431" v="3394" actId="26606"/>
        <pc:sldMkLst>
          <pc:docMk/>
          <pc:sldMk cId="1282228560" sldId="264"/>
        </pc:sldMkLst>
        <pc:spChg chg="del mod ord">
          <ac:chgData name="Weifeng Xu" userId="e7aed605-a3dd-4d5a-a692-a87037af107b" providerId="ADAL" clId="{27FAE7C2-98C3-4F90-970B-CFC2B878BAA9}" dt="2021-03-16T18:39:00.767" v="2079" actId="700"/>
          <ac:spMkLst>
            <pc:docMk/>
            <pc:sldMk cId="1282228560" sldId="264"/>
            <ac:spMk id="2" creationId="{1B7A0181-21C0-4591-BCC1-2C139F75BAF7}"/>
          </ac:spMkLst>
        </pc:spChg>
        <pc:spChg chg="del">
          <ac:chgData name="Weifeng Xu" userId="e7aed605-a3dd-4d5a-a692-a87037af107b" providerId="ADAL" clId="{27FAE7C2-98C3-4F90-970B-CFC2B878BAA9}" dt="2021-03-16T18:39:00.767" v="2079" actId="700"/>
          <ac:spMkLst>
            <pc:docMk/>
            <pc:sldMk cId="1282228560" sldId="264"/>
            <ac:spMk id="3" creationId="{65CD28BE-2E1F-49F3-B8D2-3FF71077BD1B}"/>
          </ac:spMkLst>
        </pc:spChg>
        <pc:spChg chg="add mod ord">
          <ac:chgData name="Weifeng Xu" userId="e7aed605-a3dd-4d5a-a692-a87037af107b" providerId="ADAL" clId="{27FAE7C2-98C3-4F90-970B-CFC2B878BAA9}" dt="2021-03-17T01:28:01.431" v="3394" actId="26606"/>
          <ac:spMkLst>
            <pc:docMk/>
            <pc:sldMk cId="1282228560" sldId="264"/>
            <ac:spMk id="4" creationId="{2D2DF58D-6529-4792-B7C5-2A36ED95C8C2}"/>
          </ac:spMkLst>
        </pc:spChg>
        <pc:spChg chg="add del">
          <ac:chgData name="Weifeng Xu" userId="e7aed605-a3dd-4d5a-a692-a87037af107b" providerId="ADAL" clId="{27FAE7C2-98C3-4F90-970B-CFC2B878BAA9}" dt="2021-03-17T01:28:01.431" v="3394" actId="26606"/>
          <ac:spMkLst>
            <pc:docMk/>
            <pc:sldMk cId="1282228560" sldId="264"/>
            <ac:spMk id="11" creationId="{D4771268-CB57-404A-9271-370EB28F6090}"/>
          </ac:spMkLst>
        </pc:spChg>
        <pc:spChg chg="add">
          <ac:chgData name="Weifeng Xu" userId="e7aed605-a3dd-4d5a-a692-a87037af107b" providerId="ADAL" clId="{27FAE7C2-98C3-4F90-970B-CFC2B878BAA9}" dt="2021-03-17T01:28:01.431" v="3394" actId="26606"/>
          <ac:spMkLst>
            <pc:docMk/>
            <pc:sldMk cId="1282228560" sldId="264"/>
            <ac:spMk id="16" creationId="{D12DDE76-C203-4047-9998-63900085B5E8}"/>
          </ac:spMkLst>
        </pc:spChg>
        <pc:picChg chg="add del mod">
          <ac:chgData name="Weifeng Xu" userId="e7aed605-a3dd-4d5a-a692-a87037af107b" providerId="ADAL" clId="{27FAE7C2-98C3-4F90-970B-CFC2B878BAA9}" dt="2021-03-17T01:26:27.484" v="3390" actId="478"/>
          <ac:picMkLst>
            <pc:docMk/>
            <pc:sldMk cId="1282228560" sldId="264"/>
            <ac:picMk id="6" creationId="{52FF6FD8-8DAE-4197-8E04-C7A58B672EE8}"/>
          </ac:picMkLst>
        </pc:picChg>
        <pc:picChg chg="add mod">
          <ac:chgData name="Weifeng Xu" userId="e7aed605-a3dd-4d5a-a692-a87037af107b" providerId="ADAL" clId="{27FAE7C2-98C3-4F90-970B-CFC2B878BAA9}" dt="2021-03-17T01:28:01.431" v="3394" actId="26606"/>
          <ac:picMkLst>
            <pc:docMk/>
            <pc:sldMk cId="1282228560" sldId="264"/>
            <ac:picMk id="8" creationId="{3558C6C4-D719-4C25-A8F3-5C01A03BFC98}"/>
          </ac:picMkLst>
        </pc:picChg>
      </pc:sldChg>
      <pc:sldChg chg="del">
        <pc:chgData name="Weifeng Xu" userId="e7aed605-a3dd-4d5a-a692-a87037af107b" providerId="ADAL" clId="{27FAE7C2-98C3-4F90-970B-CFC2B878BAA9}" dt="2021-03-15T12:32:43.402" v="9" actId="47"/>
        <pc:sldMkLst>
          <pc:docMk/>
          <pc:sldMk cId="1483570226" sldId="264"/>
        </pc:sldMkLst>
      </pc:sldChg>
      <pc:sldChg chg="del">
        <pc:chgData name="Weifeng Xu" userId="e7aed605-a3dd-4d5a-a692-a87037af107b" providerId="ADAL" clId="{27FAE7C2-98C3-4F90-970B-CFC2B878BAA9}" dt="2021-03-15T12:32:44.429" v="15" actId="47"/>
        <pc:sldMkLst>
          <pc:docMk/>
          <pc:sldMk cId="1005714408" sldId="265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6T11:48:15.152" v="1205" actId="20577"/>
        <pc:sldMkLst>
          <pc:docMk/>
          <pc:sldMk cId="1966411301" sldId="265"/>
        </pc:sldMkLst>
        <pc:spChg chg="del">
          <ac:chgData name="Weifeng Xu" userId="e7aed605-a3dd-4d5a-a692-a87037af107b" providerId="ADAL" clId="{27FAE7C2-98C3-4F90-970B-CFC2B878BAA9}" dt="2021-03-16T02:58:55.205" v="1078" actId="700"/>
          <ac:spMkLst>
            <pc:docMk/>
            <pc:sldMk cId="1966411301" sldId="265"/>
            <ac:spMk id="2" creationId="{BEE31F98-0356-41A3-99EE-3A8BF6926D6E}"/>
          </ac:spMkLst>
        </pc:spChg>
        <pc:spChg chg="del">
          <ac:chgData name="Weifeng Xu" userId="e7aed605-a3dd-4d5a-a692-a87037af107b" providerId="ADAL" clId="{27FAE7C2-98C3-4F90-970B-CFC2B878BAA9}" dt="2021-03-16T02:58:55.205" v="1078" actId="700"/>
          <ac:spMkLst>
            <pc:docMk/>
            <pc:sldMk cId="1966411301" sldId="265"/>
            <ac:spMk id="3" creationId="{CFB70192-5B54-49BA-AAAC-1AAEAF606142}"/>
          </ac:spMkLst>
        </pc:spChg>
        <pc:spChg chg="add mod">
          <ac:chgData name="Weifeng Xu" userId="e7aed605-a3dd-4d5a-a692-a87037af107b" providerId="ADAL" clId="{27FAE7C2-98C3-4F90-970B-CFC2B878BAA9}" dt="2021-03-16T03:01:12.133" v="1112" actId="14100"/>
          <ac:spMkLst>
            <pc:docMk/>
            <pc:sldMk cId="1966411301" sldId="265"/>
            <ac:spMk id="7" creationId="{952C6F7A-6DEA-4642-B566-A22F5B9C0C89}"/>
          </ac:spMkLst>
        </pc:spChg>
        <pc:spChg chg="add mod">
          <ac:chgData name="Weifeng Xu" userId="e7aed605-a3dd-4d5a-a692-a87037af107b" providerId="ADAL" clId="{27FAE7C2-98C3-4F90-970B-CFC2B878BAA9}" dt="2021-03-16T11:48:15.152" v="1205" actId="20577"/>
          <ac:spMkLst>
            <pc:docMk/>
            <pc:sldMk cId="1966411301" sldId="265"/>
            <ac:spMk id="8" creationId="{A26FC287-9A24-414C-8D17-BE2BF955196D}"/>
          </ac:spMkLst>
        </pc:spChg>
        <pc:picChg chg="add mod">
          <ac:chgData name="Weifeng Xu" userId="e7aed605-a3dd-4d5a-a692-a87037af107b" providerId="ADAL" clId="{27FAE7C2-98C3-4F90-970B-CFC2B878BAA9}" dt="2021-03-16T03:00:40.348" v="1101" actId="1076"/>
          <ac:picMkLst>
            <pc:docMk/>
            <pc:sldMk cId="1966411301" sldId="265"/>
            <ac:picMk id="5" creationId="{B6CCB3ED-A35F-401B-8E19-5A03246B26A7}"/>
          </ac:picMkLst>
        </pc:picChg>
        <pc:cxnChg chg="add mod">
          <ac:chgData name="Weifeng Xu" userId="e7aed605-a3dd-4d5a-a692-a87037af107b" providerId="ADAL" clId="{27FAE7C2-98C3-4F90-970B-CFC2B878BAA9}" dt="2021-03-16T11:48:15.152" v="1205" actId="20577"/>
          <ac:cxnSpMkLst>
            <pc:docMk/>
            <pc:sldMk cId="1966411301" sldId="265"/>
            <ac:cxnSpMk id="10" creationId="{D974811F-DB70-4EC1-8B46-FB23CFC50768}"/>
          </ac:cxnSpMkLst>
        </pc:cxnChg>
        <pc:cxnChg chg="add mod">
          <ac:chgData name="Weifeng Xu" userId="e7aed605-a3dd-4d5a-a692-a87037af107b" providerId="ADAL" clId="{27FAE7C2-98C3-4F90-970B-CFC2B878BAA9}" dt="2021-03-16T11:48:15.152" v="1205" actId="20577"/>
          <ac:cxnSpMkLst>
            <pc:docMk/>
            <pc:sldMk cId="1966411301" sldId="265"/>
            <ac:cxnSpMk id="12" creationId="{BE6368CD-B28B-43A0-91B2-4DD6251A8E87}"/>
          </ac:cxnSpMkLst>
        </pc:cxnChg>
      </pc:sldChg>
      <pc:sldChg chg="del">
        <pc:chgData name="Weifeng Xu" userId="e7aed605-a3dd-4d5a-a692-a87037af107b" providerId="ADAL" clId="{27FAE7C2-98C3-4F90-970B-CFC2B878BAA9}" dt="2021-03-15T12:32:45.422" v="19" actId="47"/>
        <pc:sldMkLst>
          <pc:docMk/>
          <pc:sldMk cId="2103126633" sldId="266"/>
        </pc:sldMkLst>
      </pc:sldChg>
      <pc:sldChg chg="addSp modSp new mod ord modClrScheme chgLayout">
        <pc:chgData name="Weifeng Xu" userId="e7aed605-a3dd-4d5a-a692-a87037af107b" providerId="ADAL" clId="{27FAE7C2-98C3-4F90-970B-CFC2B878BAA9}" dt="2021-03-16T13:31:00.337" v="1346" actId="33524"/>
        <pc:sldMkLst>
          <pc:docMk/>
          <pc:sldMk cId="3968060583" sldId="266"/>
        </pc:sldMkLst>
        <pc:spChg chg="mod ord">
          <ac:chgData name="Weifeng Xu" userId="e7aed605-a3dd-4d5a-a692-a87037af107b" providerId="ADAL" clId="{27FAE7C2-98C3-4F90-970B-CFC2B878BAA9}" dt="2021-03-16T13:30:39.556" v="1345" actId="1076"/>
          <ac:spMkLst>
            <pc:docMk/>
            <pc:sldMk cId="3968060583" sldId="266"/>
            <ac:spMk id="2" creationId="{867613A4-2C20-4ADA-B22B-D063326A0839}"/>
          </ac:spMkLst>
        </pc:spChg>
        <pc:spChg chg="add mod ord">
          <ac:chgData name="Weifeng Xu" userId="e7aed605-a3dd-4d5a-a692-a87037af107b" providerId="ADAL" clId="{27FAE7C2-98C3-4F90-970B-CFC2B878BAA9}" dt="2021-03-16T13:31:00.337" v="1346" actId="33524"/>
          <ac:spMkLst>
            <pc:docMk/>
            <pc:sldMk cId="3968060583" sldId="266"/>
            <ac:spMk id="3" creationId="{A20C1884-EACF-4155-BC0C-1B75CF6F6668}"/>
          </ac:spMkLst>
        </pc:spChg>
      </pc:sldChg>
      <pc:sldChg chg="addSp delSp modSp new mod ord modClrScheme chgLayout">
        <pc:chgData name="Weifeng Xu" userId="e7aed605-a3dd-4d5a-a692-a87037af107b" providerId="ADAL" clId="{27FAE7C2-98C3-4F90-970B-CFC2B878BAA9}" dt="2021-03-16T14:48:21.958" v="1451" actId="113"/>
        <pc:sldMkLst>
          <pc:docMk/>
          <pc:sldMk cId="957453442" sldId="267"/>
        </pc:sldMkLst>
        <pc:spChg chg="mod ord">
          <ac:chgData name="Weifeng Xu" userId="e7aed605-a3dd-4d5a-a692-a87037af107b" providerId="ADAL" clId="{27FAE7C2-98C3-4F90-970B-CFC2B878BAA9}" dt="2021-03-16T14:47:03.068" v="1440" actId="6549"/>
          <ac:spMkLst>
            <pc:docMk/>
            <pc:sldMk cId="957453442" sldId="267"/>
            <ac:spMk id="2" creationId="{BC3624F3-A95D-4496-AE08-90719C145310}"/>
          </ac:spMkLst>
        </pc:spChg>
        <pc:spChg chg="del">
          <ac:chgData name="Weifeng Xu" userId="e7aed605-a3dd-4d5a-a692-a87037af107b" providerId="ADAL" clId="{27FAE7C2-98C3-4F90-970B-CFC2B878BAA9}" dt="2021-03-16T14:35:11.069" v="1351" actId="700"/>
          <ac:spMkLst>
            <pc:docMk/>
            <pc:sldMk cId="957453442" sldId="267"/>
            <ac:spMk id="3" creationId="{6560CC2C-3E74-4A42-9023-D38BDCF8993C}"/>
          </ac:spMkLst>
        </pc:spChg>
        <pc:spChg chg="add mod">
          <ac:chgData name="Weifeng Xu" userId="e7aed605-a3dd-4d5a-a692-a87037af107b" providerId="ADAL" clId="{27FAE7C2-98C3-4F90-970B-CFC2B878BAA9}" dt="2021-03-16T14:48:21.958" v="1451" actId="113"/>
          <ac:spMkLst>
            <pc:docMk/>
            <pc:sldMk cId="957453442" sldId="267"/>
            <ac:spMk id="6" creationId="{663FE430-8B72-40BE-9B60-221E71ACE875}"/>
          </ac:spMkLst>
        </pc:spChg>
        <pc:spChg chg="add mod">
          <ac:chgData name="Weifeng Xu" userId="e7aed605-a3dd-4d5a-a692-a87037af107b" providerId="ADAL" clId="{27FAE7C2-98C3-4F90-970B-CFC2B878BAA9}" dt="2021-03-16T14:47:50.723" v="1450" actId="20577"/>
          <ac:spMkLst>
            <pc:docMk/>
            <pc:sldMk cId="957453442" sldId="267"/>
            <ac:spMk id="7" creationId="{57071427-5A7C-4072-B4A6-3166C9086EBB}"/>
          </ac:spMkLst>
        </pc:spChg>
        <pc:spChg chg="add del mod">
          <ac:chgData name="Weifeng Xu" userId="e7aed605-a3dd-4d5a-a692-a87037af107b" providerId="ADAL" clId="{27FAE7C2-98C3-4F90-970B-CFC2B878BAA9}" dt="2021-03-16T14:36:04.522" v="1364" actId="478"/>
          <ac:spMkLst>
            <pc:docMk/>
            <pc:sldMk cId="957453442" sldId="267"/>
            <ac:spMk id="8" creationId="{4F8F58F5-E4BB-4AFD-B44D-5E86DA8A9862}"/>
          </ac:spMkLst>
        </pc:spChg>
        <pc:picChg chg="add mod">
          <ac:chgData name="Weifeng Xu" userId="e7aed605-a3dd-4d5a-a692-a87037af107b" providerId="ADAL" clId="{27FAE7C2-98C3-4F90-970B-CFC2B878BAA9}" dt="2021-03-16T14:37:01.827" v="1378" actId="1076"/>
          <ac:picMkLst>
            <pc:docMk/>
            <pc:sldMk cId="957453442" sldId="267"/>
            <ac:picMk id="4" creationId="{2A88E5D1-F483-4C5D-B7E8-746516F486FF}"/>
          </ac:picMkLst>
        </pc:picChg>
        <pc:picChg chg="add mod">
          <ac:chgData name="Weifeng Xu" userId="e7aed605-a3dd-4d5a-a692-a87037af107b" providerId="ADAL" clId="{27FAE7C2-98C3-4F90-970B-CFC2B878BAA9}" dt="2021-03-16T14:36:41.264" v="1373" actId="1076"/>
          <ac:picMkLst>
            <pc:docMk/>
            <pc:sldMk cId="957453442" sldId="267"/>
            <ac:picMk id="5" creationId="{929B1B79-FAFB-4DFD-96AF-037640C40B98}"/>
          </ac:picMkLst>
        </pc:picChg>
        <pc:picChg chg="add mod">
          <ac:chgData name="Weifeng Xu" userId="e7aed605-a3dd-4d5a-a692-a87037af107b" providerId="ADAL" clId="{27FAE7C2-98C3-4F90-970B-CFC2B878BAA9}" dt="2021-03-16T14:36:34.766" v="1372" actId="1076"/>
          <ac:picMkLst>
            <pc:docMk/>
            <pc:sldMk cId="957453442" sldId="267"/>
            <ac:picMk id="9" creationId="{AAFBA95B-B028-4CD0-8035-5A59AAAB9E0E}"/>
          </ac:picMkLst>
        </pc:picChg>
      </pc:sldChg>
      <pc:sldChg chg="del">
        <pc:chgData name="Weifeng Xu" userId="e7aed605-a3dd-4d5a-a692-a87037af107b" providerId="ADAL" clId="{27FAE7C2-98C3-4F90-970B-CFC2B878BAA9}" dt="2021-03-15T12:32:45.739" v="22" actId="47"/>
        <pc:sldMkLst>
          <pc:docMk/>
          <pc:sldMk cId="2454898931" sldId="267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9T12:54:44.258" v="5852" actId="14734"/>
        <pc:sldMkLst>
          <pc:docMk/>
          <pc:sldMk cId="877308037" sldId="268"/>
        </pc:sldMkLst>
        <pc:spChg chg="del mod ord">
          <ac:chgData name="Weifeng Xu" userId="e7aed605-a3dd-4d5a-a692-a87037af107b" providerId="ADAL" clId="{27FAE7C2-98C3-4F90-970B-CFC2B878BAA9}" dt="2021-03-16T14:39:15.260" v="1380" actId="700"/>
          <ac:spMkLst>
            <pc:docMk/>
            <pc:sldMk cId="877308037" sldId="268"/>
            <ac:spMk id="2" creationId="{5C403928-8DC4-4200-AB37-DB147AE5880F}"/>
          </ac:spMkLst>
        </pc:spChg>
        <pc:spChg chg="del">
          <ac:chgData name="Weifeng Xu" userId="e7aed605-a3dd-4d5a-a692-a87037af107b" providerId="ADAL" clId="{27FAE7C2-98C3-4F90-970B-CFC2B878BAA9}" dt="2021-03-16T14:39:15.260" v="1380" actId="700"/>
          <ac:spMkLst>
            <pc:docMk/>
            <pc:sldMk cId="877308037" sldId="268"/>
            <ac:spMk id="3" creationId="{C48228B4-AF9F-4F77-9E18-7DB9930881C6}"/>
          </ac:spMkLst>
        </pc:spChg>
        <pc:spChg chg="add mod ord">
          <ac:chgData name="Weifeng Xu" userId="e7aed605-a3dd-4d5a-a692-a87037af107b" providerId="ADAL" clId="{27FAE7C2-98C3-4F90-970B-CFC2B878BAA9}" dt="2021-03-16T20:13:52.467" v="2804" actId="700"/>
          <ac:spMkLst>
            <pc:docMk/>
            <pc:sldMk cId="877308037" sldId="268"/>
            <ac:spMk id="4" creationId="{810D4BA4-C6AE-455E-A458-59CCC26BFBE5}"/>
          </ac:spMkLst>
        </pc:spChg>
        <pc:spChg chg="add del mod ord">
          <ac:chgData name="Weifeng Xu" userId="e7aed605-a3dd-4d5a-a692-a87037af107b" providerId="ADAL" clId="{27FAE7C2-98C3-4F90-970B-CFC2B878BAA9}" dt="2021-03-16T20:13:52.467" v="2804" actId="700"/>
          <ac:spMkLst>
            <pc:docMk/>
            <pc:sldMk cId="877308037" sldId="268"/>
            <ac:spMk id="8" creationId="{3E1E598B-ACB5-474B-998B-AABD08526015}"/>
          </ac:spMkLst>
        </pc:spChg>
        <pc:graphicFrameChg chg="add mod modGraphic">
          <ac:chgData name="Weifeng Xu" userId="e7aed605-a3dd-4d5a-a692-a87037af107b" providerId="ADAL" clId="{27FAE7C2-98C3-4F90-970B-CFC2B878BAA9}" dt="2021-03-19T12:54:44.258" v="5852" actId="14734"/>
          <ac:graphicFrameMkLst>
            <pc:docMk/>
            <pc:sldMk cId="877308037" sldId="268"/>
            <ac:graphicFrameMk id="5" creationId="{6418CA68-875C-4219-A54D-045820EE6CD7}"/>
          </ac:graphicFrameMkLst>
        </pc:graphicFrameChg>
        <pc:picChg chg="add del">
          <ac:chgData name="Weifeng Xu" userId="e7aed605-a3dd-4d5a-a692-a87037af107b" providerId="ADAL" clId="{27FAE7C2-98C3-4F90-970B-CFC2B878BAA9}" dt="2021-03-16T19:09:31.859" v="2152" actId="22"/>
          <ac:picMkLst>
            <pc:docMk/>
            <pc:sldMk cId="877308037" sldId="268"/>
            <ac:picMk id="7" creationId="{82B0786D-221B-4646-924D-D35BD7B0E16D}"/>
          </ac:picMkLst>
        </pc:picChg>
      </pc:sldChg>
      <pc:sldChg chg="del">
        <pc:chgData name="Weifeng Xu" userId="e7aed605-a3dd-4d5a-a692-a87037af107b" providerId="ADAL" clId="{27FAE7C2-98C3-4F90-970B-CFC2B878BAA9}" dt="2021-03-15T12:32:41.611" v="0" actId="47"/>
        <pc:sldMkLst>
          <pc:docMk/>
          <pc:sldMk cId="927007670" sldId="268"/>
        </pc:sldMkLst>
      </pc:sldChg>
      <pc:sldChg chg="addSp delSp modSp new mod ord modClrScheme chgLayout modNotesTx">
        <pc:chgData name="Weifeng Xu" userId="e7aed605-a3dd-4d5a-a692-a87037af107b" providerId="ADAL" clId="{27FAE7C2-98C3-4F90-970B-CFC2B878BAA9}" dt="2021-03-17T00:50:53.031" v="3170"/>
        <pc:sldMkLst>
          <pc:docMk/>
          <pc:sldMk cId="1144033824" sldId="269"/>
        </pc:sldMkLst>
        <pc:spChg chg="mod ord">
          <ac:chgData name="Weifeng Xu" userId="e7aed605-a3dd-4d5a-a692-a87037af107b" providerId="ADAL" clId="{27FAE7C2-98C3-4F90-970B-CFC2B878BAA9}" dt="2021-03-17T00:50:53.031" v="3170"/>
          <ac:spMkLst>
            <pc:docMk/>
            <pc:sldMk cId="1144033824" sldId="269"/>
            <ac:spMk id="2" creationId="{064F4966-5E33-4A82-B275-101E2C5B29E6}"/>
          </ac:spMkLst>
        </pc:spChg>
        <pc:spChg chg="del">
          <ac:chgData name="Weifeng Xu" userId="e7aed605-a3dd-4d5a-a692-a87037af107b" providerId="ADAL" clId="{27FAE7C2-98C3-4F90-970B-CFC2B878BAA9}" dt="2021-03-16T16:46:03.169" v="1976" actId="700"/>
          <ac:spMkLst>
            <pc:docMk/>
            <pc:sldMk cId="1144033824" sldId="269"/>
            <ac:spMk id="3" creationId="{A67B2796-4082-4ADF-A33B-3E8D6FB8AAF4}"/>
          </ac:spMkLst>
        </pc:spChg>
        <pc:spChg chg="add del mod">
          <ac:chgData name="Weifeng Xu" userId="e7aed605-a3dd-4d5a-a692-a87037af107b" providerId="ADAL" clId="{27FAE7C2-98C3-4F90-970B-CFC2B878BAA9}" dt="2021-03-17T00:50:50.831" v="3167" actId="22"/>
          <ac:spMkLst>
            <pc:docMk/>
            <pc:sldMk cId="1144033824" sldId="269"/>
            <ac:spMk id="7" creationId="{16AA40D2-B985-484C-9F21-FAB85115AB80}"/>
          </ac:spMkLst>
        </pc:spChg>
        <pc:picChg chg="add mod">
          <ac:chgData name="Weifeng Xu" userId="e7aed605-a3dd-4d5a-a692-a87037af107b" providerId="ADAL" clId="{27FAE7C2-98C3-4F90-970B-CFC2B878BAA9}" dt="2021-03-16T16:46:11.042" v="1979" actId="14100"/>
          <ac:picMkLst>
            <pc:docMk/>
            <pc:sldMk cId="1144033824" sldId="269"/>
            <ac:picMk id="5" creationId="{BF330F21-4162-44FA-A50D-1ABE9C5DF385}"/>
          </ac:picMkLst>
        </pc:picChg>
      </pc:sldChg>
      <pc:sldChg chg="del">
        <pc:chgData name="Weifeng Xu" userId="e7aed605-a3dd-4d5a-a692-a87037af107b" providerId="ADAL" clId="{27FAE7C2-98C3-4F90-970B-CFC2B878BAA9}" dt="2021-03-15T12:32:47.082" v="29" actId="47"/>
        <pc:sldMkLst>
          <pc:docMk/>
          <pc:sldMk cId="1151958853" sldId="269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7T00:51:58.508" v="3225" actId="20577"/>
        <pc:sldMkLst>
          <pc:docMk/>
          <pc:sldMk cId="893191663" sldId="270"/>
        </pc:sldMkLst>
        <pc:spChg chg="del mod ord">
          <ac:chgData name="Weifeng Xu" userId="e7aed605-a3dd-4d5a-a692-a87037af107b" providerId="ADAL" clId="{27FAE7C2-98C3-4F90-970B-CFC2B878BAA9}" dt="2021-03-16T15:37:02.898" v="1623" actId="700"/>
          <ac:spMkLst>
            <pc:docMk/>
            <pc:sldMk cId="893191663" sldId="270"/>
            <ac:spMk id="2" creationId="{FB27507F-EA8B-4376-ADEC-CB2C0155375F}"/>
          </ac:spMkLst>
        </pc:spChg>
        <pc:spChg chg="del">
          <ac:chgData name="Weifeng Xu" userId="e7aed605-a3dd-4d5a-a692-a87037af107b" providerId="ADAL" clId="{27FAE7C2-98C3-4F90-970B-CFC2B878BAA9}" dt="2021-03-16T15:37:02.898" v="1623" actId="700"/>
          <ac:spMkLst>
            <pc:docMk/>
            <pc:sldMk cId="893191663" sldId="270"/>
            <ac:spMk id="3" creationId="{6D28FFFF-2965-41D2-85D9-CBCC208CC287}"/>
          </ac:spMkLst>
        </pc:spChg>
        <pc:spChg chg="add mod ord">
          <ac:chgData name="Weifeng Xu" userId="e7aed605-a3dd-4d5a-a692-a87037af107b" providerId="ADAL" clId="{27FAE7C2-98C3-4F90-970B-CFC2B878BAA9}" dt="2021-03-17T00:51:58.508" v="3225" actId="20577"/>
          <ac:spMkLst>
            <pc:docMk/>
            <pc:sldMk cId="893191663" sldId="270"/>
            <ac:spMk id="4" creationId="{538BC1F1-922C-4E3F-BBA4-F6E93166B8CB}"/>
          </ac:spMkLst>
        </pc:spChg>
        <pc:spChg chg="add del mod">
          <ac:chgData name="Weifeng Xu" userId="e7aed605-a3dd-4d5a-a692-a87037af107b" providerId="ADAL" clId="{27FAE7C2-98C3-4F90-970B-CFC2B878BAA9}" dt="2021-03-17T00:51:09.916" v="3171" actId="478"/>
          <ac:spMkLst>
            <pc:docMk/>
            <pc:sldMk cId="893191663" sldId="270"/>
            <ac:spMk id="11" creationId="{66CBCEB8-ACFD-4272-A52A-D4C11C90CAEF}"/>
          </ac:spMkLst>
        </pc:spChg>
        <pc:spChg chg="add mod">
          <ac:chgData name="Weifeng Xu" userId="e7aed605-a3dd-4d5a-a692-a87037af107b" providerId="ADAL" clId="{27FAE7C2-98C3-4F90-970B-CFC2B878BAA9}" dt="2021-03-17T00:51:40.748" v="3220" actId="20577"/>
          <ac:spMkLst>
            <pc:docMk/>
            <pc:sldMk cId="893191663" sldId="270"/>
            <ac:spMk id="13" creationId="{BEF50DF1-3162-49FA-9A91-E99BD6846D8E}"/>
          </ac:spMkLst>
        </pc:spChg>
        <pc:picChg chg="add mod">
          <ac:chgData name="Weifeng Xu" userId="e7aed605-a3dd-4d5a-a692-a87037af107b" providerId="ADAL" clId="{27FAE7C2-98C3-4F90-970B-CFC2B878BAA9}" dt="2021-03-17T00:48:41.385" v="3138" actId="1036"/>
          <ac:picMkLst>
            <pc:docMk/>
            <pc:sldMk cId="893191663" sldId="270"/>
            <ac:picMk id="6" creationId="{0FBCF0F6-D82D-4ED7-B1DE-6D06C7728FE6}"/>
          </ac:picMkLst>
        </pc:picChg>
        <pc:picChg chg="add mod">
          <ac:chgData name="Weifeng Xu" userId="e7aed605-a3dd-4d5a-a692-a87037af107b" providerId="ADAL" clId="{27FAE7C2-98C3-4F90-970B-CFC2B878BAA9}" dt="2021-03-17T00:48:41.385" v="3138" actId="1036"/>
          <ac:picMkLst>
            <pc:docMk/>
            <pc:sldMk cId="893191663" sldId="270"/>
            <ac:picMk id="8" creationId="{3AC17B2E-31CD-4163-8D44-384C41B93506}"/>
          </ac:picMkLst>
        </pc:picChg>
        <pc:cxnChg chg="add mod">
          <ac:chgData name="Weifeng Xu" userId="e7aed605-a3dd-4d5a-a692-a87037af107b" providerId="ADAL" clId="{27FAE7C2-98C3-4F90-970B-CFC2B878BAA9}" dt="2021-03-17T00:48:41.385" v="3138" actId="1036"/>
          <ac:cxnSpMkLst>
            <pc:docMk/>
            <pc:sldMk cId="893191663" sldId="270"/>
            <ac:cxnSpMk id="10" creationId="{3740CCA8-DCF0-4D51-8881-CBD0FB137C2A}"/>
          </ac:cxnSpMkLst>
        </pc:cxnChg>
      </pc:sldChg>
      <pc:sldChg chg="del">
        <pc:chgData name="Weifeng Xu" userId="e7aed605-a3dd-4d5a-a692-a87037af107b" providerId="ADAL" clId="{27FAE7C2-98C3-4F90-970B-CFC2B878BAA9}" dt="2021-03-15T12:32:47.252" v="30" actId="47"/>
        <pc:sldMkLst>
          <pc:docMk/>
          <pc:sldMk cId="2256375109" sldId="270"/>
        </pc:sldMkLst>
      </pc:sldChg>
      <pc:sldChg chg="del">
        <pc:chgData name="Weifeng Xu" userId="e7aed605-a3dd-4d5a-a692-a87037af107b" providerId="ADAL" clId="{27FAE7C2-98C3-4F90-970B-CFC2B878BAA9}" dt="2021-03-15T12:32:47.432" v="31" actId="47"/>
        <pc:sldMkLst>
          <pc:docMk/>
          <pc:sldMk cId="1000008397" sldId="271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6T15:50:57.464" v="1867" actId="1076"/>
        <pc:sldMkLst>
          <pc:docMk/>
          <pc:sldMk cId="3206008134" sldId="271"/>
        </pc:sldMkLst>
        <pc:spChg chg="mod ord">
          <ac:chgData name="Weifeng Xu" userId="e7aed605-a3dd-4d5a-a692-a87037af107b" providerId="ADAL" clId="{27FAE7C2-98C3-4F90-970B-CFC2B878BAA9}" dt="2021-03-16T15:48:07.507" v="1804" actId="20577"/>
          <ac:spMkLst>
            <pc:docMk/>
            <pc:sldMk cId="3206008134" sldId="271"/>
            <ac:spMk id="2" creationId="{D435102A-78D2-4DD6-9DE9-17A32C03B080}"/>
          </ac:spMkLst>
        </pc:spChg>
        <pc:spChg chg="add del">
          <ac:chgData name="Weifeng Xu" userId="e7aed605-a3dd-4d5a-a692-a87037af107b" providerId="ADAL" clId="{27FAE7C2-98C3-4F90-970B-CFC2B878BAA9}" dt="2021-03-16T15:45:38.752" v="1776" actId="700"/>
          <ac:spMkLst>
            <pc:docMk/>
            <pc:sldMk cId="3206008134" sldId="271"/>
            <ac:spMk id="3" creationId="{57999E14-4B37-480A-A1DD-099250730C33}"/>
          </ac:spMkLst>
        </pc:spChg>
        <pc:spChg chg="add mod">
          <ac:chgData name="Weifeng Xu" userId="e7aed605-a3dd-4d5a-a692-a87037af107b" providerId="ADAL" clId="{27FAE7C2-98C3-4F90-970B-CFC2B878BAA9}" dt="2021-03-16T15:50:57.464" v="1867" actId="1076"/>
          <ac:spMkLst>
            <pc:docMk/>
            <pc:sldMk cId="3206008134" sldId="271"/>
            <ac:spMk id="6" creationId="{D48BFB6A-3A77-449B-8008-ADC4EDC5FD67}"/>
          </ac:spMkLst>
        </pc:spChg>
        <pc:picChg chg="add mod">
          <ac:chgData name="Weifeng Xu" userId="e7aed605-a3dd-4d5a-a692-a87037af107b" providerId="ADAL" clId="{27FAE7C2-98C3-4F90-970B-CFC2B878BAA9}" dt="2021-03-16T15:47:46.759" v="1799" actId="14100"/>
          <ac:picMkLst>
            <pc:docMk/>
            <pc:sldMk cId="3206008134" sldId="271"/>
            <ac:picMk id="5" creationId="{F25DA0F0-F10F-436D-BD66-703A57358CA4}"/>
          </ac:picMkLst>
        </pc:picChg>
      </pc:sldChg>
      <pc:sldChg chg="addSp delSp modSp new mod setBg modClrScheme delDesignElem chgLayout">
        <pc:chgData name="Weifeng Xu" userId="e7aed605-a3dd-4d5a-a692-a87037af107b" providerId="ADAL" clId="{27FAE7C2-98C3-4F90-970B-CFC2B878BAA9}" dt="2021-03-17T01:46:54.195" v="3473" actId="26606"/>
        <pc:sldMkLst>
          <pc:docMk/>
          <pc:sldMk cId="2993734160" sldId="272"/>
        </pc:sldMkLst>
        <pc:spChg chg="del mod ord">
          <ac:chgData name="Weifeng Xu" userId="e7aed605-a3dd-4d5a-a692-a87037af107b" providerId="ADAL" clId="{27FAE7C2-98C3-4F90-970B-CFC2B878BAA9}" dt="2021-03-16T18:38:05.056" v="2078" actId="700"/>
          <ac:spMkLst>
            <pc:docMk/>
            <pc:sldMk cId="2993734160" sldId="272"/>
            <ac:spMk id="2" creationId="{CDCDBBEB-B9F3-440B-9A63-22153E0E8182}"/>
          </ac:spMkLst>
        </pc:spChg>
        <pc:spChg chg="del">
          <ac:chgData name="Weifeng Xu" userId="e7aed605-a3dd-4d5a-a692-a87037af107b" providerId="ADAL" clId="{27FAE7C2-98C3-4F90-970B-CFC2B878BAA9}" dt="2021-03-16T18:38:05.056" v="2078" actId="700"/>
          <ac:spMkLst>
            <pc:docMk/>
            <pc:sldMk cId="2993734160" sldId="272"/>
            <ac:spMk id="3" creationId="{537EB5A7-D56D-41F9-B2A8-2E35F695A9F0}"/>
          </ac:spMkLst>
        </pc:spChg>
        <pc:spChg chg="add mod ord">
          <ac:chgData name="Weifeng Xu" userId="e7aed605-a3dd-4d5a-a692-a87037af107b" providerId="ADAL" clId="{27FAE7C2-98C3-4F90-970B-CFC2B878BAA9}" dt="2021-03-17T01:46:54.195" v="3473" actId="26606"/>
          <ac:spMkLst>
            <pc:docMk/>
            <pc:sldMk cId="2993734160" sldId="272"/>
            <ac:spMk id="4" creationId="{4FBB015E-4087-4C8A-ACD7-D5A1B337824F}"/>
          </ac:spMkLst>
        </pc:spChg>
        <pc:spChg chg="add del mod ord">
          <ac:chgData name="Weifeng Xu" userId="e7aed605-a3dd-4d5a-a692-a87037af107b" providerId="ADAL" clId="{27FAE7C2-98C3-4F90-970B-CFC2B878BAA9}" dt="2021-03-17T01:46:30.502" v="3469" actId="478"/>
          <ac:spMkLst>
            <pc:docMk/>
            <pc:sldMk cId="2993734160" sldId="272"/>
            <ac:spMk id="7" creationId="{F70DD28B-5757-49F5-84C4-87C518467D52}"/>
          </ac:spMkLst>
        </pc:spChg>
        <pc:spChg chg="add del">
          <ac:chgData name="Weifeng Xu" userId="e7aed605-a3dd-4d5a-a692-a87037af107b" providerId="ADAL" clId="{27FAE7C2-98C3-4F90-970B-CFC2B878BAA9}" dt="2021-03-17T01:46:54.192" v="3472" actId="26606"/>
          <ac:spMkLst>
            <pc:docMk/>
            <pc:sldMk cId="2993734160" sldId="272"/>
            <ac:spMk id="8" creationId="{D4771268-CB57-404A-9271-370EB28F6090}"/>
          </ac:spMkLst>
        </pc:spChg>
        <pc:spChg chg="add">
          <ac:chgData name="Weifeng Xu" userId="e7aed605-a3dd-4d5a-a692-a87037af107b" providerId="ADAL" clId="{27FAE7C2-98C3-4F90-970B-CFC2B878BAA9}" dt="2021-03-17T01:46:54.195" v="3473" actId="26606"/>
          <ac:spMkLst>
            <pc:docMk/>
            <pc:sldMk cId="2993734160" sldId="272"/>
            <ac:spMk id="10" creationId="{D12DDE76-C203-4047-9998-63900085B5E8}"/>
          </ac:spMkLst>
        </pc:spChg>
        <pc:spChg chg="add del">
          <ac:chgData name="Weifeng Xu" userId="e7aed605-a3dd-4d5a-a692-a87037af107b" providerId="ADAL" clId="{27FAE7C2-98C3-4F90-970B-CFC2B878BAA9}" dt="2021-03-16T19:14:12.651" v="2320" actId="26606"/>
          <ac:spMkLst>
            <pc:docMk/>
            <pc:sldMk cId="2993734160" sldId="272"/>
            <ac:spMk id="11" creationId="{D4771268-CB57-404A-9271-370EB28F6090}"/>
          </ac:spMkLst>
        </pc:spChg>
        <pc:spChg chg="add del">
          <ac:chgData name="Weifeng Xu" userId="e7aed605-a3dd-4d5a-a692-a87037af107b" providerId="ADAL" clId="{27FAE7C2-98C3-4F90-970B-CFC2B878BAA9}" dt="2021-03-16T19:14:15.690" v="2322" actId="26606"/>
          <ac:spMkLst>
            <pc:docMk/>
            <pc:sldMk cId="2993734160" sldId="272"/>
            <ac:spMk id="13" creationId="{D12DDE76-C203-4047-9998-63900085B5E8}"/>
          </ac:spMkLst>
        </pc:spChg>
        <pc:spChg chg="add del">
          <ac:chgData name="Weifeng Xu" userId="e7aed605-a3dd-4d5a-a692-a87037af107b" providerId="ADAL" clId="{27FAE7C2-98C3-4F90-970B-CFC2B878BAA9}" dt="2021-03-16T19:14:17.358" v="2324" actId="26606"/>
          <ac:spMkLst>
            <pc:docMk/>
            <pc:sldMk cId="2993734160" sldId="272"/>
            <ac:spMk id="15" creationId="{D4771268-CB57-404A-9271-370EB28F6090}"/>
          </ac:spMkLst>
        </pc:spChg>
        <pc:spChg chg="add del">
          <ac:chgData name="Weifeng Xu" userId="e7aed605-a3dd-4d5a-a692-a87037af107b" providerId="ADAL" clId="{27FAE7C2-98C3-4F90-970B-CFC2B878BAA9}" dt="2021-03-17T01:44:32.661" v="3410" actId="700"/>
          <ac:spMkLst>
            <pc:docMk/>
            <pc:sldMk cId="2993734160" sldId="272"/>
            <ac:spMk id="17" creationId="{D12DDE76-C203-4047-9998-63900085B5E8}"/>
          </ac:spMkLst>
        </pc:spChg>
        <pc:picChg chg="add mod">
          <ac:chgData name="Weifeng Xu" userId="e7aed605-a3dd-4d5a-a692-a87037af107b" providerId="ADAL" clId="{27FAE7C2-98C3-4F90-970B-CFC2B878BAA9}" dt="2021-03-17T01:46:54.195" v="3473" actId="26606"/>
          <ac:picMkLst>
            <pc:docMk/>
            <pc:sldMk cId="2993734160" sldId="272"/>
            <ac:picMk id="6" creationId="{FB4C5570-CF54-4859-B322-C1AC564FC657}"/>
          </ac:picMkLst>
        </pc:picChg>
      </pc:sldChg>
      <pc:sldChg chg="del">
        <pc:chgData name="Weifeng Xu" userId="e7aed605-a3dd-4d5a-a692-a87037af107b" providerId="ADAL" clId="{27FAE7C2-98C3-4F90-970B-CFC2B878BAA9}" dt="2021-03-15T12:32:46.114" v="24" actId="47"/>
        <pc:sldMkLst>
          <pc:docMk/>
          <pc:sldMk cId="3702491373" sldId="272"/>
        </pc:sldMkLst>
      </pc:sldChg>
      <pc:sldChg chg="addSp modSp new del mod modClrScheme chgLayout">
        <pc:chgData name="Weifeng Xu" userId="e7aed605-a3dd-4d5a-a692-a87037af107b" providerId="ADAL" clId="{27FAE7C2-98C3-4F90-970B-CFC2B878BAA9}" dt="2021-03-18T19:36:42.866" v="4802" actId="47"/>
        <pc:sldMkLst>
          <pc:docMk/>
          <pc:sldMk cId="1653422532" sldId="273"/>
        </pc:sldMkLst>
        <pc:spChg chg="add mod">
          <ac:chgData name="Weifeng Xu" userId="e7aed605-a3dd-4d5a-a692-a87037af107b" providerId="ADAL" clId="{27FAE7C2-98C3-4F90-970B-CFC2B878BAA9}" dt="2021-03-16T19:59:55.861" v="2730"/>
          <ac:spMkLst>
            <pc:docMk/>
            <pc:sldMk cId="1653422532" sldId="273"/>
            <ac:spMk id="2" creationId="{03F964F5-C4A4-4361-A0F3-289FDE1749CD}"/>
          </ac:spMkLst>
        </pc:spChg>
        <pc:spChg chg="add mod">
          <ac:chgData name="Weifeng Xu" userId="e7aed605-a3dd-4d5a-a692-a87037af107b" providerId="ADAL" clId="{27FAE7C2-98C3-4F90-970B-CFC2B878BAA9}" dt="2021-03-16T19:16:40.910" v="2328" actId="700"/>
          <ac:spMkLst>
            <pc:docMk/>
            <pc:sldMk cId="1653422532" sldId="273"/>
            <ac:spMk id="3" creationId="{60AEB324-3908-4D69-98CB-65D6645A0D0F}"/>
          </ac:spMkLst>
        </pc:spChg>
      </pc:sldChg>
      <pc:sldChg chg="del">
        <pc:chgData name="Weifeng Xu" userId="e7aed605-a3dd-4d5a-a692-a87037af107b" providerId="ADAL" clId="{27FAE7C2-98C3-4F90-970B-CFC2B878BAA9}" dt="2021-03-15T12:32:43.608" v="10" actId="47"/>
        <pc:sldMkLst>
          <pc:docMk/>
          <pc:sldMk cId="4260313878" sldId="273"/>
        </pc:sldMkLst>
      </pc:sldChg>
      <pc:sldChg chg="addSp delSp modSp new del mod modClrScheme chgLayout">
        <pc:chgData name="Weifeng Xu" userId="e7aed605-a3dd-4d5a-a692-a87037af107b" providerId="ADAL" clId="{27FAE7C2-98C3-4F90-970B-CFC2B878BAA9}" dt="2021-03-18T19:36:44.449" v="4803" actId="47"/>
        <pc:sldMkLst>
          <pc:docMk/>
          <pc:sldMk cId="2683376326" sldId="274"/>
        </pc:sldMkLst>
        <pc:spChg chg="del mod ord">
          <ac:chgData name="Weifeng Xu" userId="e7aed605-a3dd-4d5a-a692-a87037af107b" providerId="ADAL" clId="{27FAE7C2-98C3-4F90-970B-CFC2B878BAA9}" dt="2021-03-16T19:16:54.094" v="2345" actId="700"/>
          <ac:spMkLst>
            <pc:docMk/>
            <pc:sldMk cId="2683376326" sldId="274"/>
            <ac:spMk id="2" creationId="{D28B2ECC-42F9-458A-BA03-AE691707EDB7}"/>
          </ac:spMkLst>
        </pc:spChg>
        <pc:spChg chg="del mod ord">
          <ac:chgData name="Weifeng Xu" userId="e7aed605-a3dd-4d5a-a692-a87037af107b" providerId="ADAL" clId="{27FAE7C2-98C3-4F90-970B-CFC2B878BAA9}" dt="2021-03-16T19:16:54.094" v="2345" actId="700"/>
          <ac:spMkLst>
            <pc:docMk/>
            <pc:sldMk cId="2683376326" sldId="274"/>
            <ac:spMk id="3" creationId="{7E338FE6-4E1D-4E33-B17F-504D86347B68}"/>
          </ac:spMkLst>
        </pc:spChg>
        <pc:spChg chg="add mod ord">
          <ac:chgData name="Weifeng Xu" userId="e7aed605-a3dd-4d5a-a692-a87037af107b" providerId="ADAL" clId="{27FAE7C2-98C3-4F90-970B-CFC2B878BAA9}" dt="2021-03-16T19:23:43.948" v="2522" actId="700"/>
          <ac:spMkLst>
            <pc:docMk/>
            <pc:sldMk cId="2683376326" sldId="274"/>
            <ac:spMk id="4" creationId="{02D748D3-0EBA-4302-8816-55287D7B027F}"/>
          </ac:spMkLst>
        </pc:spChg>
        <pc:spChg chg="add del mod ord">
          <ac:chgData name="Weifeng Xu" userId="e7aed605-a3dd-4d5a-a692-a87037af107b" providerId="ADAL" clId="{27FAE7C2-98C3-4F90-970B-CFC2B878BAA9}" dt="2021-03-16T19:17:06.500" v="2354" actId="700"/>
          <ac:spMkLst>
            <pc:docMk/>
            <pc:sldMk cId="2683376326" sldId="274"/>
            <ac:spMk id="5" creationId="{DDDE75A4-C38D-4228-8F9F-D920215DBA38}"/>
          </ac:spMkLst>
        </pc:spChg>
        <pc:spChg chg="add mod ord">
          <ac:chgData name="Weifeng Xu" userId="e7aed605-a3dd-4d5a-a692-a87037af107b" providerId="ADAL" clId="{27FAE7C2-98C3-4F90-970B-CFC2B878BAA9}" dt="2021-03-16T20:03:14.602" v="2799" actId="20577"/>
          <ac:spMkLst>
            <pc:docMk/>
            <pc:sldMk cId="2683376326" sldId="274"/>
            <ac:spMk id="6" creationId="{7CEB504F-AC24-4810-8A2C-A25B1ED7655C}"/>
          </ac:spMkLst>
        </pc:spChg>
        <pc:graphicFrameChg chg="add mod modGraphic">
          <ac:chgData name="Weifeng Xu" userId="e7aed605-a3dd-4d5a-a692-a87037af107b" providerId="ADAL" clId="{27FAE7C2-98C3-4F90-970B-CFC2B878BAA9}" dt="2021-03-16T19:44:45.438" v="2631" actId="1076"/>
          <ac:graphicFrameMkLst>
            <pc:docMk/>
            <pc:sldMk cId="2683376326" sldId="274"/>
            <ac:graphicFrameMk id="7" creationId="{8D1A5619-4AB5-4E90-ADE3-572E8D0EAB21}"/>
          </ac:graphicFrameMkLst>
        </pc:graphicFrameChg>
      </pc:sldChg>
      <pc:sldChg chg="del">
        <pc:chgData name="Weifeng Xu" userId="e7aed605-a3dd-4d5a-a692-a87037af107b" providerId="ADAL" clId="{27FAE7C2-98C3-4F90-970B-CFC2B878BAA9}" dt="2021-03-15T12:32:42.212" v="2" actId="47"/>
        <pc:sldMkLst>
          <pc:docMk/>
          <pc:sldMk cId="3090718351" sldId="274"/>
        </pc:sldMkLst>
      </pc:sldChg>
      <pc:sldChg chg="addSp delSp modSp new mod ord modClrScheme chgLayout">
        <pc:chgData name="Weifeng Xu" userId="e7aed605-a3dd-4d5a-a692-a87037af107b" providerId="ADAL" clId="{27FAE7C2-98C3-4F90-970B-CFC2B878BAA9}" dt="2021-03-16T20:15:45.897" v="2815"/>
        <pc:sldMkLst>
          <pc:docMk/>
          <pc:sldMk cId="774738833" sldId="275"/>
        </pc:sldMkLst>
        <pc:spChg chg="del mod ord">
          <ac:chgData name="Weifeng Xu" userId="e7aed605-a3dd-4d5a-a692-a87037af107b" providerId="ADAL" clId="{27FAE7C2-98C3-4F90-970B-CFC2B878BAA9}" dt="2021-03-16T20:15:24.850" v="2812" actId="700"/>
          <ac:spMkLst>
            <pc:docMk/>
            <pc:sldMk cId="774738833" sldId="275"/>
            <ac:spMk id="2" creationId="{D1701E65-A27B-4EA4-B318-CF3AB7EBAF34}"/>
          </ac:spMkLst>
        </pc:spChg>
        <pc:spChg chg="del mod ord">
          <ac:chgData name="Weifeng Xu" userId="e7aed605-a3dd-4d5a-a692-a87037af107b" providerId="ADAL" clId="{27FAE7C2-98C3-4F90-970B-CFC2B878BAA9}" dt="2021-03-16T20:15:24.850" v="2812" actId="700"/>
          <ac:spMkLst>
            <pc:docMk/>
            <pc:sldMk cId="774738833" sldId="275"/>
            <ac:spMk id="3" creationId="{FBEDFCD5-215D-4095-809C-BFD9DB951C04}"/>
          </ac:spMkLst>
        </pc:spChg>
        <pc:spChg chg="add mod ord">
          <ac:chgData name="Weifeng Xu" userId="e7aed605-a3dd-4d5a-a692-a87037af107b" providerId="ADAL" clId="{27FAE7C2-98C3-4F90-970B-CFC2B878BAA9}" dt="2021-03-16T20:15:45.897" v="2815"/>
          <ac:spMkLst>
            <pc:docMk/>
            <pc:sldMk cId="774738833" sldId="275"/>
            <ac:spMk id="4" creationId="{20B3BF32-46DC-44D1-9D08-9EA249245DE7}"/>
          </ac:spMkLst>
        </pc:spChg>
        <pc:spChg chg="add mod ord">
          <ac:chgData name="Weifeng Xu" userId="e7aed605-a3dd-4d5a-a692-a87037af107b" providerId="ADAL" clId="{27FAE7C2-98C3-4F90-970B-CFC2B878BAA9}" dt="2021-03-16T20:15:24.850" v="2812" actId="700"/>
          <ac:spMkLst>
            <pc:docMk/>
            <pc:sldMk cId="774738833" sldId="275"/>
            <ac:spMk id="5" creationId="{91703171-0163-46F3-B97A-E93584943FFF}"/>
          </ac:spMkLst>
        </pc:spChg>
      </pc:sldChg>
      <pc:sldChg chg="del">
        <pc:chgData name="Weifeng Xu" userId="e7aed605-a3dd-4d5a-a692-a87037af107b" providerId="ADAL" clId="{27FAE7C2-98C3-4F90-970B-CFC2B878BAA9}" dt="2021-03-15T12:32:42.417" v="3" actId="47"/>
        <pc:sldMkLst>
          <pc:docMk/>
          <pc:sldMk cId="3821000861" sldId="275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6T20:16:26.954" v="2819"/>
        <pc:sldMkLst>
          <pc:docMk/>
          <pc:sldMk cId="124320607" sldId="276"/>
        </pc:sldMkLst>
        <pc:spChg chg="add del mod ord">
          <ac:chgData name="Weifeng Xu" userId="e7aed605-a3dd-4d5a-a692-a87037af107b" providerId="ADAL" clId="{27FAE7C2-98C3-4F90-970B-CFC2B878BAA9}" dt="2021-03-16T20:16:21.894" v="2818" actId="700"/>
          <ac:spMkLst>
            <pc:docMk/>
            <pc:sldMk cId="124320607" sldId="276"/>
            <ac:spMk id="2" creationId="{1E00510B-68E1-46F1-9557-71BB3CEAB6CF}"/>
          </ac:spMkLst>
        </pc:spChg>
        <pc:spChg chg="add del mod ord">
          <ac:chgData name="Weifeng Xu" userId="e7aed605-a3dd-4d5a-a692-a87037af107b" providerId="ADAL" clId="{27FAE7C2-98C3-4F90-970B-CFC2B878BAA9}" dt="2021-03-16T20:16:21.894" v="2818" actId="700"/>
          <ac:spMkLst>
            <pc:docMk/>
            <pc:sldMk cId="124320607" sldId="276"/>
            <ac:spMk id="3" creationId="{0EF8C866-3854-4BD1-B605-73AC8B296C67}"/>
          </ac:spMkLst>
        </pc:spChg>
        <pc:spChg chg="add mod ord">
          <ac:chgData name="Weifeng Xu" userId="e7aed605-a3dd-4d5a-a692-a87037af107b" providerId="ADAL" clId="{27FAE7C2-98C3-4F90-970B-CFC2B878BAA9}" dt="2021-03-16T20:16:26.954" v="2819"/>
          <ac:spMkLst>
            <pc:docMk/>
            <pc:sldMk cId="124320607" sldId="276"/>
            <ac:spMk id="4" creationId="{4BA88270-109E-4A43-A31C-3F6EEDE89461}"/>
          </ac:spMkLst>
        </pc:spChg>
        <pc:spChg chg="add mod ord">
          <ac:chgData name="Weifeng Xu" userId="e7aed605-a3dd-4d5a-a692-a87037af107b" providerId="ADAL" clId="{27FAE7C2-98C3-4F90-970B-CFC2B878BAA9}" dt="2021-03-16T20:16:21.894" v="2818" actId="700"/>
          <ac:spMkLst>
            <pc:docMk/>
            <pc:sldMk cId="124320607" sldId="276"/>
            <ac:spMk id="5" creationId="{2A0CD659-1DFD-45B1-BC4F-A81E6054989C}"/>
          </ac:spMkLst>
        </pc:spChg>
      </pc:sldChg>
      <pc:sldChg chg="del">
        <pc:chgData name="Weifeng Xu" userId="e7aed605-a3dd-4d5a-a692-a87037af107b" providerId="ADAL" clId="{27FAE7C2-98C3-4F90-970B-CFC2B878BAA9}" dt="2021-03-15T12:32:44.083" v="13" actId="47"/>
        <pc:sldMkLst>
          <pc:docMk/>
          <pc:sldMk cId="1773513139" sldId="276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7T14:26:04.592" v="4477" actId="21"/>
        <pc:sldMkLst>
          <pc:docMk/>
          <pc:sldMk cId="347589165" sldId="277"/>
        </pc:sldMkLst>
        <pc:spChg chg="del mod ord">
          <ac:chgData name="Weifeng Xu" userId="e7aed605-a3dd-4d5a-a692-a87037af107b" providerId="ADAL" clId="{27FAE7C2-98C3-4F90-970B-CFC2B878BAA9}" dt="2021-03-16T20:19:48.663" v="2847" actId="700"/>
          <ac:spMkLst>
            <pc:docMk/>
            <pc:sldMk cId="347589165" sldId="277"/>
            <ac:spMk id="2" creationId="{4903BCF8-3C8F-40D0-BA19-73EB873D1F21}"/>
          </ac:spMkLst>
        </pc:spChg>
        <pc:spChg chg="del">
          <ac:chgData name="Weifeng Xu" userId="e7aed605-a3dd-4d5a-a692-a87037af107b" providerId="ADAL" clId="{27FAE7C2-98C3-4F90-970B-CFC2B878BAA9}" dt="2021-03-16T20:19:48.663" v="2847" actId="700"/>
          <ac:spMkLst>
            <pc:docMk/>
            <pc:sldMk cId="347589165" sldId="277"/>
            <ac:spMk id="3" creationId="{B9ECE370-8881-4D8E-BD0E-6D2C667606B4}"/>
          </ac:spMkLst>
        </pc:spChg>
        <pc:spChg chg="add del mod ord">
          <ac:chgData name="Weifeng Xu" userId="e7aed605-a3dd-4d5a-a692-a87037af107b" providerId="ADAL" clId="{27FAE7C2-98C3-4F90-970B-CFC2B878BAA9}" dt="2021-03-16T20:22:23.504" v="2848" actId="700"/>
          <ac:spMkLst>
            <pc:docMk/>
            <pc:sldMk cId="347589165" sldId="277"/>
            <ac:spMk id="4" creationId="{ABBD8A55-1C61-4F74-83C6-3C1A6100F93E}"/>
          </ac:spMkLst>
        </pc:spChg>
        <pc:spChg chg="add mod ord">
          <ac:chgData name="Weifeng Xu" userId="e7aed605-a3dd-4d5a-a692-a87037af107b" providerId="ADAL" clId="{27FAE7C2-98C3-4F90-970B-CFC2B878BAA9}" dt="2021-03-16T20:23:27.497" v="2901" actId="20577"/>
          <ac:spMkLst>
            <pc:docMk/>
            <pc:sldMk cId="347589165" sldId="277"/>
            <ac:spMk id="7" creationId="{5B6F29E9-E9B8-40B8-B6E6-B86788C7592E}"/>
          </ac:spMkLst>
        </pc:spChg>
        <pc:spChg chg="add mod">
          <ac:chgData name="Weifeng Xu" userId="e7aed605-a3dd-4d5a-a692-a87037af107b" providerId="ADAL" clId="{27FAE7C2-98C3-4F90-970B-CFC2B878BAA9}" dt="2021-03-17T14:25:31.325" v="4476" actId="1076"/>
          <ac:spMkLst>
            <pc:docMk/>
            <pc:sldMk cId="347589165" sldId="277"/>
            <ac:spMk id="11" creationId="{30DAAE72-FD9D-454E-B971-D823DABB7EC1}"/>
          </ac:spMkLst>
        </pc:spChg>
        <pc:picChg chg="add mod">
          <ac:chgData name="Weifeng Xu" userId="e7aed605-a3dd-4d5a-a692-a87037af107b" providerId="ADAL" clId="{27FAE7C2-98C3-4F90-970B-CFC2B878BAA9}" dt="2021-03-16T20:22:37.612" v="2854" actId="1076"/>
          <ac:picMkLst>
            <pc:docMk/>
            <pc:sldMk cId="347589165" sldId="277"/>
            <ac:picMk id="6" creationId="{4E3652C5-8BE0-4B42-8F65-56CCEF8AE7EB}"/>
          </ac:picMkLst>
        </pc:picChg>
        <pc:picChg chg="add del mod">
          <ac:chgData name="Weifeng Xu" userId="e7aed605-a3dd-4d5a-a692-a87037af107b" providerId="ADAL" clId="{27FAE7C2-98C3-4F90-970B-CFC2B878BAA9}" dt="2021-03-17T14:26:04.592" v="4477" actId="21"/>
          <ac:picMkLst>
            <pc:docMk/>
            <pc:sldMk cId="347589165" sldId="277"/>
            <ac:picMk id="14" creationId="{66087EC4-B7F0-4AF9-A20D-A74C62C998D1}"/>
          </ac:picMkLst>
        </pc:picChg>
        <pc:cxnChg chg="add mod">
          <ac:chgData name="Weifeng Xu" userId="e7aed605-a3dd-4d5a-a692-a87037af107b" providerId="ADAL" clId="{27FAE7C2-98C3-4F90-970B-CFC2B878BAA9}" dt="2021-03-17T14:25:31.325" v="4476" actId="1076"/>
          <ac:cxnSpMkLst>
            <pc:docMk/>
            <pc:sldMk cId="347589165" sldId="277"/>
            <ac:cxnSpMk id="9" creationId="{06794608-5A24-4151-BE37-510B1ACFAA5D}"/>
          </ac:cxnSpMkLst>
        </pc:cxnChg>
      </pc:sldChg>
      <pc:sldChg chg="del">
        <pc:chgData name="Weifeng Xu" userId="e7aed605-a3dd-4d5a-a692-a87037af107b" providerId="ADAL" clId="{27FAE7C2-98C3-4F90-970B-CFC2B878BAA9}" dt="2021-03-15T12:32:46.308" v="25" actId="47"/>
        <pc:sldMkLst>
          <pc:docMk/>
          <pc:sldMk cId="4164042851" sldId="277"/>
        </pc:sldMkLst>
      </pc:sldChg>
      <pc:sldChg chg="del">
        <pc:chgData name="Weifeng Xu" userId="e7aed605-a3dd-4d5a-a692-a87037af107b" providerId="ADAL" clId="{27FAE7C2-98C3-4F90-970B-CFC2B878BAA9}" dt="2021-03-15T12:32:43.236" v="8" actId="47"/>
        <pc:sldMkLst>
          <pc:docMk/>
          <pc:sldMk cId="110160891" sldId="278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6T21:25:34.387" v="3008" actId="20577"/>
        <pc:sldMkLst>
          <pc:docMk/>
          <pc:sldMk cId="3924497350" sldId="278"/>
        </pc:sldMkLst>
        <pc:spChg chg="del mod ord">
          <ac:chgData name="Weifeng Xu" userId="e7aed605-a3dd-4d5a-a692-a87037af107b" providerId="ADAL" clId="{27FAE7C2-98C3-4F90-970B-CFC2B878BAA9}" dt="2021-03-16T21:13:10.021" v="2903" actId="700"/>
          <ac:spMkLst>
            <pc:docMk/>
            <pc:sldMk cId="3924497350" sldId="278"/>
            <ac:spMk id="2" creationId="{ACD078B1-05E4-4D3B-A245-F21874F673E1}"/>
          </ac:spMkLst>
        </pc:spChg>
        <pc:spChg chg="del">
          <ac:chgData name="Weifeng Xu" userId="e7aed605-a3dd-4d5a-a692-a87037af107b" providerId="ADAL" clId="{27FAE7C2-98C3-4F90-970B-CFC2B878BAA9}" dt="2021-03-16T21:13:10.021" v="2903" actId="700"/>
          <ac:spMkLst>
            <pc:docMk/>
            <pc:sldMk cId="3924497350" sldId="278"/>
            <ac:spMk id="3" creationId="{4902FE49-24C7-4A99-B7BD-28B300D73226}"/>
          </ac:spMkLst>
        </pc:spChg>
        <pc:spChg chg="add mod ord">
          <ac:chgData name="Weifeng Xu" userId="e7aed605-a3dd-4d5a-a692-a87037af107b" providerId="ADAL" clId="{27FAE7C2-98C3-4F90-970B-CFC2B878BAA9}" dt="2021-03-16T21:13:24.274" v="2927" actId="20577"/>
          <ac:spMkLst>
            <pc:docMk/>
            <pc:sldMk cId="3924497350" sldId="278"/>
            <ac:spMk id="4" creationId="{6FA1E0F1-4217-41AA-9490-00539C8865A8}"/>
          </ac:spMkLst>
        </pc:spChg>
        <pc:spChg chg="add mod">
          <ac:chgData name="Weifeng Xu" userId="e7aed605-a3dd-4d5a-a692-a87037af107b" providerId="ADAL" clId="{27FAE7C2-98C3-4F90-970B-CFC2B878BAA9}" dt="2021-03-16T21:25:34.387" v="3008" actId="20577"/>
          <ac:spMkLst>
            <pc:docMk/>
            <pc:sldMk cId="3924497350" sldId="278"/>
            <ac:spMk id="9" creationId="{D951299F-0CE1-44A4-BFD0-503559E61156}"/>
          </ac:spMkLst>
        </pc:spChg>
        <pc:picChg chg="add mod">
          <ac:chgData name="Weifeng Xu" userId="e7aed605-a3dd-4d5a-a692-a87037af107b" providerId="ADAL" clId="{27FAE7C2-98C3-4F90-970B-CFC2B878BAA9}" dt="2021-03-16T21:24:30.371" v="2986" actId="1076"/>
          <ac:picMkLst>
            <pc:docMk/>
            <pc:sldMk cId="3924497350" sldId="278"/>
            <ac:picMk id="6" creationId="{7D9A92DE-DBA5-434A-BD4D-38BE9FFEFC55}"/>
          </ac:picMkLst>
        </pc:picChg>
        <pc:cxnChg chg="add mod">
          <ac:chgData name="Weifeng Xu" userId="e7aed605-a3dd-4d5a-a692-a87037af107b" providerId="ADAL" clId="{27FAE7C2-98C3-4F90-970B-CFC2B878BAA9}" dt="2021-03-16T21:23:50.529" v="2950" actId="1582"/>
          <ac:cxnSpMkLst>
            <pc:docMk/>
            <pc:sldMk cId="3924497350" sldId="278"/>
            <ac:cxnSpMk id="8" creationId="{2C3061A8-54D5-45A7-BF1F-48AD8C245746}"/>
          </ac:cxnSpMkLst>
        </pc:cxnChg>
      </pc:sldChg>
      <pc:sldChg chg="addSp delSp modSp new mod modClrScheme chgLayout">
        <pc:chgData name="Weifeng Xu" userId="e7aed605-a3dd-4d5a-a692-a87037af107b" providerId="ADAL" clId="{27FAE7C2-98C3-4F90-970B-CFC2B878BAA9}" dt="2021-03-17T00:12:39.503" v="3072" actId="1076"/>
        <pc:sldMkLst>
          <pc:docMk/>
          <pc:sldMk cId="128099297" sldId="279"/>
        </pc:sldMkLst>
        <pc:spChg chg="del">
          <ac:chgData name="Weifeng Xu" userId="e7aed605-a3dd-4d5a-a692-a87037af107b" providerId="ADAL" clId="{27FAE7C2-98C3-4F90-970B-CFC2B878BAA9}" dt="2021-03-17T00:11:36.643" v="3038" actId="700"/>
          <ac:spMkLst>
            <pc:docMk/>
            <pc:sldMk cId="128099297" sldId="279"/>
            <ac:spMk id="2" creationId="{B8CC6341-3938-49DE-B896-88741A71ECF2}"/>
          </ac:spMkLst>
        </pc:spChg>
        <pc:spChg chg="del">
          <ac:chgData name="Weifeng Xu" userId="e7aed605-a3dd-4d5a-a692-a87037af107b" providerId="ADAL" clId="{27FAE7C2-98C3-4F90-970B-CFC2B878BAA9}" dt="2021-03-17T00:11:36.643" v="3038" actId="700"/>
          <ac:spMkLst>
            <pc:docMk/>
            <pc:sldMk cId="128099297" sldId="279"/>
            <ac:spMk id="3" creationId="{0BEA59C6-B75C-4255-946B-5EB6A2345557}"/>
          </ac:spMkLst>
        </pc:spChg>
        <pc:spChg chg="add mod">
          <ac:chgData name="Weifeng Xu" userId="e7aed605-a3dd-4d5a-a692-a87037af107b" providerId="ADAL" clId="{27FAE7C2-98C3-4F90-970B-CFC2B878BAA9}" dt="2021-03-17T00:12:39.503" v="3072" actId="1076"/>
          <ac:spMkLst>
            <pc:docMk/>
            <pc:sldMk cId="128099297" sldId="279"/>
            <ac:spMk id="6" creationId="{1268C034-7D46-411F-9B08-02FEE3005FF2}"/>
          </ac:spMkLst>
        </pc:spChg>
        <pc:picChg chg="add mod">
          <ac:chgData name="Weifeng Xu" userId="e7aed605-a3dd-4d5a-a692-a87037af107b" providerId="ADAL" clId="{27FAE7C2-98C3-4F90-970B-CFC2B878BAA9}" dt="2021-03-17T00:11:50.302" v="3044" actId="1076"/>
          <ac:picMkLst>
            <pc:docMk/>
            <pc:sldMk cId="128099297" sldId="279"/>
            <ac:picMk id="5" creationId="{BECD7DE2-BC89-4EA8-9C28-99F3777FD616}"/>
          </ac:picMkLst>
        </pc:picChg>
      </pc:sldChg>
      <pc:sldChg chg="del">
        <pc:chgData name="Weifeng Xu" userId="e7aed605-a3dd-4d5a-a692-a87037af107b" providerId="ADAL" clId="{27FAE7C2-98C3-4F90-970B-CFC2B878BAA9}" dt="2021-03-15T12:32:46.513" v="26" actId="47"/>
        <pc:sldMkLst>
          <pc:docMk/>
          <pc:sldMk cId="2351248153" sldId="279"/>
        </pc:sldMkLst>
      </pc:sldChg>
      <pc:sldChg chg="del">
        <pc:chgData name="Weifeng Xu" userId="e7aed605-a3dd-4d5a-a692-a87037af107b" providerId="ADAL" clId="{27FAE7C2-98C3-4F90-970B-CFC2B878BAA9}" dt="2021-03-15T12:32:46.718" v="27" actId="47"/>
        <pc:sldMkLst>
          <pc:docMk/>
          <pc:sldMk cId="3156258806" sldId="280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7T01:08:22.573" v="3356" actId="20577"/>
        <pc:sldMkLst>
          <pc:docMk/>
          <pc:sldMk cId="3275461220" sldId="280"/>
        </pc:sldMkLst>
        <pc:spChg chg="del">
          <ac:chgData name="Weifeng Xu" userId="e7aed605-a3dd-4d5a-a692-a87037af107b" providerId="ADAL" clId="{27FAE7C2-98C3-4F90-970B-CFC2B878BAA9}" dt="2021-03-17T00:52:11.969" v="3227" actId="700"/>
          <ac:spMkLst>
            <pc:docMk/>
            <pc:sldMk cId="3275461220" sldId="280"/>
            <ac:spMk id="2" creationId="{A2F1BEE5-689E-45B7-994B-C4BBC93B81E0}"/>
          </ac:spMkLst>
        </pc:spChg>
        <pc:spChg chg="add mod">
          <ac:chgData name="Weifeng Xu" userId="e7aed605-a3dd-4d5a-a692-a87037af107b" providerId="ADAL" clId="{27FAE7C2-98C3-4F90-970B-CFC2B878BAA9}" dt="2021-03-17T01:08:22.573" v="3356" actId="20577"/>
          <ac:spMkLst>
            <pc:docMk/>
            <pc:sldMk cId="3275461220" sldId="280"/>
            <ac:spMk id="3" creationId="{E8953621-52B5-4FD4-B33E-5DE33088F6CA}"/>
          </ac:spMkLst>
        </pc:spChg>
        <pc:spChg chg="add mod">
          <ac:chgData name="Weifeng Xu" userId="e7aed605-a3dd-4d5a-a692-a87037af107b" providerId="ADAL" clId="{27FAE7C2-98C3-4F90-970B-CFC2B878BAA9}" dt="2021-03-17T01:00:45.851" v="3344" actId="207"/>
          <ac:spMkLst>
            <pc:docMk/>
            <pc:sldMk cId="3275461220" sldId="280"/>
            <ac:spMk id="8" creationId="{ADD94266-25A4-4731-B8B1-AC128D969DAC}"/>
          </ac:spMkLst>
        </pc:spChg>
        <pc:picChg chg="add mod">
          <ac:chgData name="Weifeng Xu" userId="e7aed605-a3dd-4d5a-a692-a87037af107b" providerId="ADAL" clId="{27FAE7C2-98C3-4F90-970B-CFC2B878BAA9}" dt="2021-03-17T01:05:22.273" v="3345" actId="14100"/>
          <ac:picMkLst>
            <pc:docMk/>
            <pc:sldMk cId="3275461220" sldId="280"/>
            <ac:picMk id="5" creationId="{E3E73CB2-4D6A-4963-88D7-BB2BE849143E}"/>
          </ac:picMkLst>
        </pc:picChg>
        <pc:picChg chg="add mod">
          <ac:chgData name="Weifeng Xu" userId="e7aed605-a3dd-4d5a-a692-a87037af107b" providerId="ADAL" clId="{27FAE7C2-98C3-4F90-970B-CFC2B878BAA9}" dt="2021-03-17T01:05:28.462" v="3348" actId="1076"/>
          <ac:picMkLst>
            <pc:docMk/>
            <pc:sldMk cId="3275461220" sldId="280"/>
            <ac:picMk id="7" creationId="{8E672CC2-46D9-4E98-909D-E471E0B3273E}"/>
          </ac:picMkLst>
        </pc:picChg>
        <pc:picChg chg="add mod modCrop">
          <ac:chgData name="Weifeng Xu" userId="e7aed605-a3dd-4d5a-a692-a87037af107b" providerId="ADAL" clId="{27FAE7C2-98C3-4F90-970B-CFC2B878BAA9}" dt="2021-03-17T01:05:55.240" v="3354" actId="732"/>
          <ac:picMkLst>
            <pc:docMk/>
            <pc:sldMk cId="3275461220" sldId="280"/>
            <ac:picMk id="10" creationId="{544E4BE6-4265-4E7B-8D87-6FA8874D5C64}"/>
          </ac:picMkLst>
        </pc:picChg>
      </pc:sldChg>
      <pc:sldChg chg="addSp modSp new mod modClrScheme chgLayout">
        <pc:chgData name="Weifeng Xu" userId="e7aed605-a3dd-4d5a-a692-a87037af107b" providerId="ADAL" clId="{27FAE7C2-98C3-4F90-970B-CFC2B878BAA9}" dt="2021-03-19T01:45:29.620" v="5848" actId="20577"/>
        <pc:sldMkLst>
          <pc:docMk/>
          <pc:sldMk cId="2231598685" sldId="281"/>
        </pc:sldMkLst>
        <pc:spChg chg="add mod">
          <ac:chgData name="Weifeng Xu" userId="e7aed605-a3dd-4d5a-a692-a87037af107b" providerId="ADAL" clId="{27FAE7C2-98C3-4F90-970B-CFC2B878BAA9}" dt="2021-03-19T01:45:29.620" v="5848" actId="20577"/>
          <ac:spMkLst>
            <pc:docMk/>
            <pc:sldMk cId="2231598685" sldId="281"/>
            <ac:spMk id="2" creationId="{17031E37-A3D0-4814-A249-06401F1AF69B}"/>
          </ac:spMkLst>
        </pc:spChg>
        <pc:spChg chg="add mod">
          <ac:chgData name="Weifeng Xu" userId="e7aed605-a3dd-4d5a-a692-a87037af107b" providerId="ADAL" clId="{27FAE7C2-98C3-4F90-970B-CFC2B878BAA9}" dt="2021-03-17T01:12:29.658" v="3358" actId="700"/>
          <ac:spMkLst>
            <pc:docMk/>
            <pc:sldMk cId="2231598685" sldId="281"/>
            <ac:spMk id="3" creationId="{5259CE7F-7390-4343-9228-5A1AD78C89E2}"/>
          </ac:spMkLst>
        </pc:spChg>
      </pc:sldChg>
      <pc:sldChg chg="del">
        <pc:chgData name="Weifeng Xu" userId="e7aed605-a3dd-4d5a-a692-a87037af107b" providerId="ADAL" clId="{27FAE7C2-98C3-4F90-970B-CFC2B878BAA9}" dt="2021-03-15T12:32:46.905" v="28" actId="47"/>
        <pc:sldMkLst>
          <pc:docMk/>
          <pc:sldMk cId="3873850888" sldId="281"/>
        </pc:sldMkLst>
      </pc:sldChg>
      <pc:sldChg chg="addSp delSp modSp new mod setBg modClrScheme chgLayout">
        <pc:chgData name="Weifeng Xu" userId="e7aed605-a3dd-4d5a-a692-a87037af107b" providerId="ADAL" clId="{27FAE7C2-98C3-4F90-970B-CFC2B878BAA9}" dt="2021-03-17T01:15:35.374" v="3376" actId="26606"/>
        <pc:sldMkLst>
          <pc:docMk/>
          <pc:sldMk cId="3211939551" sldId="282"/>
        </pc:sldMkLst>
        <pc:spChg chg="del mod ord">
          <ac:chgData name="Weifeng Xu" userId="e7aed605-a3dd-4d5a-a692-a87037af107b" providerId="ADAL" clId="{27FAE7C2-98C3-4F90-970B-CFC2B878BAA9}" dt="2021-03-17T01:14:37.262" v="3370" actId="700"/>
          <ac:spMkLst>
            <pc:docMk/>
            <pc:sldMk cId="3211939551" sldId="282"/>
            <ac:spMk id="2" creationId="{F62E5273-AD1F-4BD8-B3C9-170FF31B2125}"/>
          </ac:spMkLst>
        </pc:spChg>
        <pc:spChg chg="del">
          <ac:chgData name="Weifeng Xu" userId="e7aed605-a3dd-4d5a-a692-a87037af107b" providerId="ADAL" clId="{27FAE7C2-98C3-4F90-970B-CFC2B878BAA9}" dt="2021-03-17T01:14:37.262" v="3370" actId="700"/>
          <ac:spMkLst>
            <pc:docMk/>
            <pc:sldMk cId="3211939551" sldId="282"/>
            <ac:spMk id="3" creationId="{8F94348D-4613-4DE8-A6AD-27FA504828DB}"/>
          </ac:spMkLst>
        </pc:spChg>
        <pc:spChg chg="add mod ord">
          <ac:chgData name="Weifeng Xu" userId="e7aed605-a3dd-4d5a-a692-a87037af107b" providerId="ADAL" clId="{27FAE7C2-98C3-4F90-970B-CFC2B878BAA9}" dt="2021-03-17T01:15:35.374" v="3376" actId="26606"/>
          <ac:spMkLst>
            <pc:docMk/>
            <pc:sldMk cId="3211939551" sldId="282"/>
            <ac:spMk id="4" creationId="{194533EE-554E-4360-9966-F2615CA4AEB8}"/>
          </ac:spMkLst>
        </pc:spChg>
        <pc:spChg chg="add">
          <ac:chgData name="Weifeng Xu" userId="e7aed605-a3dd-4d5a-a692-a87037af107b" providerId="ADAL" clId="{27FAE7C2-98C3-4F90-970B-CFC2B878BAA9}" dt="2021-03-17T01:15:35.374" v="3376" actId="26606"/>
          <ac:spMkLst>
            <pc:docMk/>
            <pc:sldMk cId="3211939551" sldId="282"/>
            <ac:spMk id="11" creationId="{D4771268-CB57-404A-9271-370EB28F6090}"/>
          </ac:spMkLst>
        </pc:spChg>
        <pc:picChg chg="add mod">
          <ac:chgData name="Weifeng Xu" userId="e7aed605-a3dd-4d5a-a692-a87037af107b" providerId="ADAL" clId="{27FAE7C2-98C3-4F90-970B-CFC2B878BAA9}" dt="2021-03-17T01:15:35.374" v="3376" actId="26606"/>
          <ac:picMkLst>
            <pc:docMk/>
            <pc:sldMk cId="3211939551" sldId="282"/>
            <ac:picMk id="6" creationId="{A8678943-EE50-4EC2-B2EB-EC6290111EA0}"/>
          </ac:picMkLst>
        </pc:picChg>
      </pc:sldChg>
      <pc:sldChg chg="del">
        <pc:chgData name="Weifeng Xu" userId="e7aed605-a3dd-4d5a-a692-a87037af107b" providerId="ADAL" clId="{27FAE7C2-98C3-4F90-970B-CFC2B878BAA9}" dt="2021-03-15T12:32:47.604" v="32" actId="47"/>
        <pc:sldMkLst>
          <pc:docMk/>
          <pc:sldMk cId="4291129217" sldId="282"/>
        </pc:sldMkLst>
      </pc:sldChg>
      <pc:sldChg chg="del">
        <pc:chgData name="Weifeng Xu" userId="e7aed605-a3dd-4d5a-a692-a87037af107b" providerId="ADAL" clId="{27FAE7C2-98C3-4F90-970B-CFC2B878BAA9}" dt="2021-03-15T12:32:48.766" v="38" actId="47"/>
        <pc:sldMkLst>
          <pc:docMk/>
          <pc:sldMk cId="1345239187" sldId="283"/>
        </pc:sldMkLst>
      </pc:sldChg>
      <pc:sldChg chg="addSp delSp modSp new del mod modClrScheme chgLayout">
        <pc:chgData name="Weifeng Xu" userId="e7aed605-a3dd-4d5a-a692-a87037af107b" providerId="ADAL" clId="{27FAE7C2-98C3-4F90-970B-CFC2B878BAA9}" dt="2021-03-18T20:57:52.241" v="5305" actId="47"/>
        <pc:sldMkLst>
          <pc:docMk/>
          <pc:sldMk cId="2080255708" sldId="283"/>
        </pc:sldMkLst>
        <pc:spChg chg="del mod ord">
          <ac:chgData name="Weifeng Xu" userId="e7aed605-a3dd-4d5a-a692-a87037af107b" providerId="ADAL" clId="{27FAE7C2-98C3-4F90-970B-CFC2B878BAA9}" dt="2021-03-17T01:15:46.695" v="3378" actId="700"/>
          <ac:spMkLst>
            <pc:docMk/>
            <pc:sldMk cId="2080255708" sldId="283"/>
            <ac:spMk id="2" creationId="{E68F08B6-AA11-42E0-AF15-1021F1CD6FCE}"/>
          </ac:spMkLst>
        </pc:spChg>
        <pc:spChg chg="add mod ord">
          <ac:chgData name="Weifeng Xu" userId="e7aed605-a3dd-4d5a-a692-a87037af107b" providerId="ADAL" clId="{27FAE7C2-98C3-4F90-970B-CFC2B878BAA9}" dt="2021-03-17T01:16:10.973" v="3381" actId="20577"/>
          <ac:spMkLst>
            <pc:docMk/>
            <pc:sldMk cId="2080255708" sldId="283"/>
            <ac:spMk id="3" creationId="{330459C6-DF14-42E0-ABDB-18C64DBB9F11}"/>
          </ac:spMkLst>
        </pc:spChg>
        <pc:spChg chg="add mod ord">
          <ac:chgData name="Weifeng Xu" userId="e7aed605-a3dd-4d5a-a692-a87037af107b" providerId="ADAL" clId="{27FAE7C2-98C3-4F90-970B-CFC2B878BAA9}" dt="2021-03-17T01:15:46.695" v="3378" actId="700"/>
          <ac:spMkLst>
            <pc:docMk/>
            <pc:sldMk cId="2080255708" sldId="283"/>
            <ac:spMk id="4" creationId="{DC12204D-16D3-4384-88EE-714617E1097E}"/>
          </ac:spMkLst>
        </pc:spChg>
      </pc:sldChg>
      <pc:sldChg chg="del">
        <pc:chgData name="Weifeng Xu" userId="e7aed605-a3dd-4d5a-a692-a87037af107b" providerId="ADAL" clId="{27FAE7C2-98C3-4F90-970B-CFC2B878BAA9}" dt="2021-03-15T12:32:48.945" v="39" actId="47"/>
        <pc:sldMkLst>
          <pc:docMk/>
          <pc:sldMk cId="988206790" sldId="284"/>
        </pc:sldMkLst>
      </pc:sldChg>
      <pc:sldChg chg="addSp modSp new mod">
        <pc:chgData name="Weifeng Xu" userId="e7aed605-a3dd-4d5a-a692-a87037af107b" providerId="ADAL" clId="{27FAE7C2-98C3-4F90-970B-CFC2B878BAA9}" dt="2021-03-17T02:12:28.999" v="3641" actId="404"/>
        <pc:sldMkLst>
          <pc:docMk/>
          <pc:sldMk cId="3850375873" sldId="284"/>
        </pc:sldMkLst>
        <pc:spChg chg="mod">
          <ac:chgData name="Weifeng Xu" userId="e7aed605-a3dd-4d5a-a692-a87037af107b" providerId="ADAL" clId="{27FAE7C2-98C3-4F90-970B-CFC2B878BAA9}" dt="2021-03-17T02:12:28.999" v="3641" actId="404"/>
          <ac:spMkLst>
            <pc:docMk/>
            <pc:sldMk cId="3850375873" sldId="284"/>
            <ac:spMk id="2" creationId="{7E7A219C-A4FE-4F8D-B711-0BBF26E17EDB}"/>
          </ac:spMkLst>
        </pc:spChg>
        <pc:picChg chg="add mod">
          <ac:chgData name="Weifeng Xu" userId="e7aed605-a3dd-4d5a-a692-a87037af107b" providerId="ADAL" clId="{27FAE7C2-98C3-4F90-970B-CFC2B878BAA9}" dt="2021-03-17T01:54:26.933" v="3525" actId="1076"/>
          <ac:picMkLst>
            <pc:docMk/>
            <pc:sldMk cId="3850375873" sldId="284"/>
            <ac:picMk id="4" creationId="{A8919F9D-98D8-4000-B3BE-D29E0433B6F0}"/>
          </ac:picMkLst>
        </pc:picChg>
      </pc:sldChg>
      <pc:sldChg chg="del">
        <pc:chgData name="Weifeng Xu" userId="e7aed605-a3dd-4d5a-a692-a87037af107b" providerId="ADAL" clId="{27FAE7C2-98C3-4F90-970B-CFC2B878BAA9}" dt="2021-03-15T12:32:49.152" v="40" actId="47"/>
        <pc:sldMkLst>
          <pc:docMk/>
          <pc:sldMk cId="848153081" sldId="285"/>
        </pc:sldMkLst>
      </pc:sldChg>
      <pc:sldChg chg="addSp modSp new mod setBg">
        <pc:chgData name="Weifeng Xu" userId="e7aed605-a3dd-4d5a-a692-a87037af107b" providerId="ADAL" clId="{27FAE7C2-98C3-4F90-970B-CFC2B878BAA9}" dt="2021-03-17T02:26:05.713" v="3705" actId="403"/>
        <pc:sldMkLst>
          <pc:docMk/>
          <pc:sldMk cId="2575615686" sldId="285"/>
        </pc:sldMkLst>
        <pc:spChg chg="mod">
          <ac:chgData name="Weifeng Xu" userId="e7aed605-a3dd-4d5a-a692-a87037af107b" providerId="ADAL" clId="{27FAE7C2-98C3-4F90-970B-CFC2B878BAA9}" dt="2021-03-17T02:26:05.713" v="3705" actId="403"/>
          <ac:spMkLst>
            <pc:docMk/>
            <pc:sldMk cId="2575615686" sldId="285"/>
            <ac:spMk id="2" creationId="{58159742-484E-4A15-B9D2-3E57E5FBAAAE}"/>
          </ac:spMkLst>
        </pc:spChg>
        <pc:spChg chg="add">
          <ac:chgData name="Weifeng Xu" userId="e7aed605-a3dd-4d5a-a692-a87037af107b" providerId="ADAL" clId="{27FAE7C2-98C3-4F90-970B-CFC2B878BAA9}" dt="2021-03-17T02:13:15.069" v="3645" actId="26606"/>
          <ac:spMkLst>
            <pc:docMk/>
            <pc:sldMk cId="2575615686" sldId="285"/>
            <ac:spMk id="9" creationId="{53F29798-D584-4792-9B62-3F5F5C36D619}"/>
          </ac:spMkLst>
        </pc:spChg>
        <pc:picChg chg="add mod">
          <ac:chgData name="Weifeng Xu" userId="e7aed605-a3dd-4d5a-a692-a87037af107b" providerId="ADAL" clId="{27FAE7C2-98C3-4F90-970B-CFC2B878BAA9}" dt="2021-03-17T02:13:43.735" v="3654" actId="1076"/>
          <ac:picMkLst>
            <pc:docMk/>
            <pc:sldMk cId="2575615686" sldId="285"/>
            <ac:picMk id="4" creationId="{D7DD51FF-C6BE-4914-849F-908A8901DB85}"/>
          </ac:picMkLst>
        </pc:picChg>
        <pc:cxnChg chg="add mod">
          <ac:chgData name="Weifeng Xu" userId="e7aed605-a3dd-4d5a-a692-a87037af107b" providerId="ADAL" clId="{27FAE7C2-98C3-4F90-970B-CFC2B878BAA9}" dt="2021-03-17T02:23:36.565" v="3687" actId="1076"/>
          <ac:cxnSpMkLst>
            <pc:docMk/>
            <pc:sldMk cId="2575615686" sldId="285"/>
            <ac:cxnSpMk id="6" creationId="{7831E9D5-F70F-4A13-8E5F-B287F0045FF1}"/>
          </ac:cxnSpMkLst>
        </pc:cxnChg>
      </pc:sldChg>
      <pc:sldChg chg="addSp modSp new mod">
        <pc:chgData name="Weifeng Xu" userId="e7aed605-a3dd-4d5a-a692-a87037af107b" providerId="ADAL" clId="{27FAE7C2-98C3-4F90-970B-CFC2B878BAA9}" dt="2021-03-17T02:25:51.766" v="3703" actId="404"/>
        <pc:sldMkLst>
          <pc:docMk/>
          <pc:sldMk cId="218088864" sldId="286"/>
        </pc:sldMkLst>
        <pc:spChg chg="mod">
          <ac:chgData name="Weifeng Xu" userId="e7aed605-a3dd-4d5a-a692-a87037af107b" providerId="ADAL" clId="{27FAE7C2-98C3-4F90-970B-CFC2B878BAA9}" dt="2021-03-17T02:25:51.766" v="3703" actId="404"/>
          <ac:spMkLst>
            <pc:docMk/>
            <pc:sldMk cId="218088864" sldId="286"/>
            <ac:spMk id="2" creationId="{DBB9BAD0-4268-4610-9972-25815224B42D}"/>
          </ac:spMkLst>
        </pc:spChg>
        <pc:picChg chg="add mod">
          <ac:chgData name="Weifeng Xu" userId="e7aed605-a3dd-4d5a-a692-a87037af107b" providerId="ADAL" clId="{27FAE7C2-98C3-4F90-970B-CFC2B878BAA9}" dt="2021-03-17T02:22:48.547" v="3682" actId="1076"/>
          <ac:picMkLst>
            <pc:docMk/>
            <pc:sldMk cId="218088864" sldId="286"/>
            <ac:picMk id="4" creationId="{8A5EBC63-E069-4E9F-9E45-4C18B4F90F70}"/>
          </ac:picMkLst>
        </pc:picChg>
        <pc:cxnChg chg="add mod">
          <ac:chgData name="Weifeng Xu" userId="e7aed605-a3dd-4d5a-a692-a87037af107b" providerId="ADAL" clId="{27FAE7C2-98C3-4F90-970B-CFC2B878BAA9}" dt="2021-03-17T02:23:22.216" v="3685" actId="1582"/>
          <ac:cxnSpMkLst>
            <pc:docMk/>
            <pc:sldMk cId="218088864" sldId="286"/>
            <ac:cxnSpMk id="6" creationId="{1CECD3D3-E83A-43A8-91FB-A88925228036}"/>
          </ac:cxnSpMkLst>
        </pc:cxnChg>
      </pc:sldChg>
      <pc:sldChg chg="del">
        <pc:chgData name="Weifeng Xu" userId="e7aed605-a3dd-4d5a-a692-a87037af107b" providerId="ADAL" clId="{27FAE7C2-98C3-4F90-970B-CFC2B878BAA9}" dt="2021-03-15T12:32:49.958" v="44" actId="47"/>
        <pc:sldMkLst>
          <pc:docMk/>
          <pc:sldMk cId="319929686" sldId="286"/>
        </pc:sldMkLst>
      </pc:sldChg>
      <pc:sldChg chg="new del ord">
        <pc:chgData name="Weifeng Xu" userId="e7aed605-a3dd-4d5a-a692-a87037af107b" providerId="ADAL" clId="{27FAE7C2-98C3-4F90-970B-CFC2B878BAA9}" dt="2021-03-17T14:18:02.423" v="4469" actId="47"/>
        <pc:sldMkLst>
          <pc:docMk/>
          <pc:sldMk cId="2032130826" sldId="287"/>
        </pc:sldMkLst>
      </pc:sldChg>
      <pc:sldChg chg="addSp delSp modSp new mod">
        <pc:chgData name="Weifeng Xu" userId="e7aed605-a3dd-4d5a-a692-a87037af107b" providerId="ADAL" clId="{27FAE7C2-98C3-4F90-970B-CFC2B878BAA9}" dt="2021-03-17T03:27:30.394" v="4056" actId="14100"/>
        <pc:sldMkLst>
          <pc:docMk/>
          <pc:sldMk cId="124034966" sldId="288"/>
        </pc:sldMkLst>
        <pc:spChg chg="mod">
          <ac:chgData name="Weifeng Xu" userId="e7aed605-a3dd-4d5a-a692-a87037af107b" providerId="ADAL" clId="{27FAE7C2-98C3-4F90-970B-CFC2B878BAA9}" dt="2021-03-17T03:21:43.210" v="4030"/>
          <ac:spMkLst>
            <pc:docMk/>
            <pc:sldMk cId="124034966" sldId="288"/>
            <ac:spMk id="2" creationId="{C9018CBB-84AC-4948-B8A0-6EEB7AF27817}"/>
          </ac:spMkLst>
        </pc:spChg>
        <pc:spChg chg="add mod">
          <ac:chgData name="Weifeng Xu" userId="e7aed605-a3dd-4d5a-a692-a87037af107b" providerId="ADAL" clId="{27FAE7C2-98C3-4F90-970B-CFC2B878BAA9}" dt="2021-03-17T03:27:30.394" v="4056" actId="14100"/>
          <ac:spMkLst>
            <pc:docMk/>
            <pc:sldMk cId="124034966" sldId="288"/>
            <ac:spMk id="8" creationId="{703E91E1-51DA-42B5-B159-B7F38750B6F7}"/>
          </ac:spMkLst>
        </pc:spChg>
        <pc:picChg chg="add mod">
          <ac:chgData name="Weifeng Xu" userId="e7aed605-a3dd-4d5a-a692-a87037af107b" providerId="ADAL" clId="{27FAE7C2-98C3-4F90-970B-CFC2B878BAA9}" dt="2021-03-17T03:19:24.403" v="4021" actId="1076"/>
          <ac:picMkLst>
            <pc:docMk/>
            <pc:sldMk cId="124034966" sldId="288"/>
            <ac:picMk id="4" creationId="{43FA0F16-3863-4937-A24D-1C2ABADE86F7}"/>
          </ac:picMkLst>
        </pc:picChg>
        <pc:picChg chg="add del mod">
          <ac:chgData name="Weifeng Xu" userId="e7aed605-a3dd-4d5a-a692-a87037af107b" providerId="ADAL" clId="{27FAE7C2-98C3-4F90-970B-CFC2B878BAA9}" dt="2021-03-17T03:24:27.576" v="4037" actId="478"/>
          <ac:picMkLst>
            <pc:docMk/>
            <pc:sldMk cId="124034966" sldId="288"/>
            <ac:picMk id="6" creationId="{D29D9694-18D8-430A-9407-8D3396AB5505}"/>
          </ac:picMkLst>
        </pc:picChg>
        <pc:picChg chg="add mod ord">
          <ac:chgData name="Weifeng Xu" userId="e7aed605-a3dd-4d5a-a692-a87037af107b" providerId="ADAL" clId="{27FAE7C2-98C3-4F90-970B-CFC2B878BAA9}" dt="2021-03-17T03:25:18.324" v="4050" actId="14100"/>
          <ac:picMkLst>
            <pc:docMk/>
            <pc:sldMk cId="124034966" sldId="288"/>
            <ac:picMk id="10" creationId="{53772374-1872-4D23-97AF-1A12C760A2CB}"/>
          </ac:picMkLst>
        </pc:picChg>
        <pc:cxnChg chg="add mod">
          <ac:chgData name="Weifeng Xu" userId="e7aed605-a3dd-4d5a-a692-a87037af107b" providerId="ADAL" clId="{27FAE7C2-98C3-4F90-970B-CFC2B878BAA9}" dt="2021-03-17T03:25:31.773" v="4052" actId="1582"/>
          <ac:cxnSpMkLst>
            <pc:docMk/>
            <pc:sldMk cId="124034966" sldId="288"/>
            <ac:cxnSpMk id="12" creationId="{E927EFD8-F0E9-40D7-ADA1-97C596B8099D}"/>
          </ac:cxnSpMkLst>
        </pc:cxnChg>
      </pc:sldChg>
      <pc:sldChg chg="addSp modSp new mod">
        <pc:chgData name="Weifeng Xu" userId="e7aed605-a3dd-4d5a-a692-a87037af107b" providerId="ADAL" clId="{27FAE7C2-98C3-4F90-970B-CFC2B878BAA9}" dt="2021-03-17T13:52:24.707" v="4395" actId="20577"/>
        <pc:sldMkLst>
          <pc:docMk/>
          <pc:sldMk cId="2798164321" sldId="289"/>
        </pc:sldMkLst>
        <pc:spChg chg="mod">
          <ac:chgData name="Weifeng Xu" userId="e7aed605-a3dd-4d5a-a692-a87037af107b" providerId="ADAL" clId="{27FAE7C2-98C3-4F90-970B-CFC2B878BAA9}" dt="2021-03-17T03:32:38.752" v="4108" actId="6549"/>
          <ac:spMkLst>
            <pc:docMk/>
            <pc:sldMk cId="2798164321" sldId="289"/>
            <ac:spMk id="2" creationId="{7CB1F0A0-E6F1-40B8-92C7-DC5F83C19942}"/>
          </ac:spMkLst>
        </pc:spChg>
        <pc:spChg chg="add mod">
          <ac:chgData name="Weifeng Xu" userId="e7aed605-a3dd-4d5a-a692-a87037af107b" providerId="ADAL" clId="{27FAE7C2-98C3-4F90-970B-CFC2B878BAA9}" dt="2021-03-17T03:37:31.727" v="4157" actId="1035"/>
          <ac:spMkLst>
            <pc:docMk/>
            <pc:sldMk cId="2798164321" sldId="289"/>
            <ac:spMk id="5" creationId="{36EEBE8F-8660-4847-914B-7D1798162FAA}"/>
          </ac:spMkLst>
        </pc:spChg>
        <pc:spChg chg="add mod">
          <ac:chgData name="Weifeng Xu" userId="e7aed605-a3dd-4d5a-a692-a87037af107b" providerId="ADAL" clId="{27FAE7C2-98C3-4F90-970B-CFC2B878BAA9}" dt="2021-03-17T13:52:24.707" v="4395" actId="20577"/>
          <ac:spMkLst>
            <pc:docMk/>
            <pc:sldMk cId="2798164321" sldId="289"/>
            <ac:spMk id="6" creationId="{6B73E842-4480-43DB-AF7C-F8A548B68E12}"/>
          </ac:spMkLst>
        </pc:spChg>
        <pc:picChg chg="add mod">
          <ac:chgData name="Weifeng Xu" userId="e7aed605-a3dd-4d5a-a692-a87037af107b" providerId="ADAL" clId="{27FAE7C2-98C3-4F90-970B-CFC2B878BAA9}" dt="2021-03-17T03:37:31.727" v="4157" actId="1035"/>
          <ac:picMkLst>
            <pc:docMk/>
            <pc:sldMk cId="2798164321" sldId="289"/>
            <ac:picMk id="4" creationId="{23F7D93C-DB5D-417F-9D8D-ACBFEC65CF34}"/>
          </ac:picMkLst>
        </pc:picChg>
      </pc:sldChg>
      <pc:sldChg chg="del">
        <pc:chgData name="Weifeng Xu" userId="e7aed605-a3dd-4d5a-a692-a87037af107b" providerId="ADAL" clId="{27FAE7C2-98C3-4F90-970B-CFC2B878BAA9}" dt="2021-03-15T12:32:42.554" v="4" actId="47"/>
        <pc:sldMkLst>
          <pc:docMk/>
          <pc:sldMk cId="3622009093" sldId="289"/>
        </pc:sldMkLst>
      </pc:sldChg>
      <pc:sldChg chg="del">
        <pc:chgData name="Weifeng Xu" userId="e7aed605-a3dd-4d5a-a692-a87037af107b" providerId="ADAL" clId="{27FAE7C2-98C3-4F90-970B-CFC2B878BAA9}" dt="2021-03-15T12:32:42.788" v="5" actId="47"/>
        <pc:sldMkLst>
          <pc:docMk/>
          <pc:sldMk cId="1554022807" sldId="290"/>
        </pc:sldMkLst>
      </pc:sldChg>
      <pc:sldChg chg="addSp delSp modSp new mod">
        <pc:chgData name="Weifeng Xu" userId="e7aed605-a3dd-4d5a-a692-a87037af107b" providerId="ADAL" clId="{27FAE7C2-98C3-4F90-970B-CFC2B878BAA9}" dt="2021-03-17T15:05:48.592" v="4786" actId="114"/>
        <pc:sldMkLst>
          <pc:docMk/>
          <pc:sldMk cId="3471470978" sldId="290"/>
        </pc:sldMkLst>
        <pc:spChg chg="mod">
          <ac:chgData name="Weifeng Xu" userId="e7aed605-a3dd-4d5a-a692-a87037af107b" providerId="ADAL" clId="{27FAE7C2-98C3-4F90-970B-CFC2B878BAA9}" dt="2021-03-17T15:05:48.592" v="4786" actId="114"/>
          <ac:spMkLst>
            <pc:docMk/>
            <pc:sldMk cId="3471470978" sldId="290"/>
            <ac:spMk id="2" creationId="{6BC29921-8642-4DAB-B018-69C6849844DB}"/>
          </ac:spMkLst>
        </pc:spChg>
        <pc:spChg chg="add del mod">
          <ac:chgData name="Weifeng Xu" userId="e7aed605-a3dd-4d5a-a692-a87037af107b" providerId="ADAL" clId="{27FAE7C2-98C3-4F90-970B-CFC2B878BAA9}" dt="2021-03-17T14:41:18.101" v="4562" actId="22"/>
          <ac:spMkLst>
            <pc:docMk/>
            <pc:sldMk cId="3471470978" sldId="290"/>
            <ac:spMk id="6" creationId="{7CD8ABB0-65B6-4B08-9486-6D992D2D9BBC}"/>
          </ac:spMkLst>
        </pc:spChg>
        <pc:picChg chg="add del mod">
          <ac:chgData name="Weifeng Xu" userId="e7aed605-a3dd-4d5a-a692-a87037af107b" providerId="ADAL" clId="{27FAE7C2-98C3-4F90-970B-CFC2B878BAA9}" dt="2021-03-17T14:42:19.226" v="4563" actId="478"/>
          <ac:picMkLst>
            <pc:docMk/>
            <pc:sldMk cId="3471470978" sldId="290"/>
            <ac:picMk id="4" creationId="{98DD23FA-2B9E-4E15-9BFF-802D69BF1C98}"/>
          </ac:picMkLst>
        </pc:picChg>
        <pc:picChg chg="add mod">
          <ac:chgData name="Weifeng Xu" userId="e7aed605-a3dd-4d5a-a692-a87037af107b" providerId="ADAL" clId="{27FAE7C2-98C3-4F90-970B-CFC2B878BAA9}" dt="2021-03-17T14:43:11.792" v="4570" actId="1076"/>
          <ac:picMkLst>
            <pc:docMk/>
            <pc:sldMk cId="3471470978" sldId="290"/>
            <ac:picMk id="8" creationId="{1D3C2F6D-67C7-46B2-A684-577F4111194D}"/>
          </ac:picMkLst>
        </pc:picChg>
        <pc:picChg chg="add del mod">
          <ac:chgData name="Weifeng Xu" userId="e7aed605-a3dd-4d5a-a692-a87037af107b" providerId="ADAL" clId="{27FAE7C2-98C3-4F90-970B-CFC2B878BAA9}" dt="2021-03-17T14:44:09.211" v="4581" actId="1076"/>
          <ac:picMkLst>
            <pc:docMk/>
            <pc:sldMk cId="3471470978" sldId="290"/>
            <ac:picMk id="10" creationId="{042C2A01-9109-4A44-A112-264A1AF34848}"/>
          </ac:picMkLst>
        </pc:picChg>
        <pc:picChg chg="add del mod">
          <ac:chgData name="Weifeng Xu" userId="e7aed605-a3dd-4d5a-a692-a87037af107b" providerId="ADAL" clId="{27FAE7C2-98C3-4F90-970B-CFC2B878BAA9}" dt="2021-03-17T14:43:29.389" v="4575" actId="22"/>
          <ac:picMkLst>
            <pc:docMk/>
            <pc:sldMk cId="3471470978" sldId="290"/>
            <ac:picMk id="12" creationId="{068A9A5A-EEC5-45DA-8528-331A9A37F6F0}"/>
          </ac:picMkLst>
        </pc:picChg>
        <pc:picChg chg="add mod modCrop">
          <ac:chgData name="Weifeng Xu" userId="e7aed605-a3dd-4d5a-a692-a87037af107b" providerId="ADAL" clId="{27FAE7C2-98C3-4F90-970B-CFC2B878BAA9}" dt="2021-03-17T14:44:10.633" v="4582" actId="1076"/>
          <ac:picMkLst>
            <pc:docMk/>
            <pc:sldMk cId="3471470978" sldId="290"/>
            <ac:picMk id="14" creationId="{B6931380-8970-4B95-A1B4-EF377CAF07D3}"/>
          </ac:picMkLst>
        </pc:picChg>
        <pc:picChg chg="add mod modCrop">
          <ac:chgData name="Weifeng Xu" userId="e7aed605-a3dd-4d5a-a692-a87037af107b" providerId="ADAL" clId="{27FAE7C2-98C3-4F90-970B-CFC2B878BAA9}" dt="2021-03-17T14:44:18.305" v="4584" actId="732"/>
          <ac:picMkLst>
            <pc:docMk/>
            <pc:sldMk cId="3471470978" sldId="290"/>
            <ac:picMk id="16" creationId="{B90F80B6-71D3-4440-8E47-CFF6F17EC188}"/>
          </ac:picMkLst>
        </pc:picChg>
      </pc:sldChg>
      <pc:sldChg chg="addSp delSp modSp new mod modClrScheme chgLayout">
        <pc:chgData name="Weifeng Xu" userId="e7aed605-a3dd-4d5a-a692-a87037af107b" providerId="ADAL" clId="{27FAE7C2-98C3-4F90-970B-CFC2B878BAA9}" dt="2021-03-17T14:56:24.251" v="4770" actId="20577"/>
        <pc:sldMkLst>
          <pc:docMk/>
          <pc:sldMk cId="1201682434" sldId="291"/>
        </pc:sldMkLst>
        <pc:spChg chg="del mod ord">
          <ac:chgData name="Weifeng Xu" userId="e7aed605-a3dd-4d5a-a692-a87037af107b" providerId="ADAL" clId="{27FAE7C2-98C3-4F90-970B-CFC2B878BAA9}" dt="2021-03-17T14:49:23.645" v="4586" actId="700"/>
          <ac:spMkLst>
            <pc:docMk/>
            <pc:sldMk cId="1201682434" sldId="291"/>
            <ac:spMk id="2" creationId="{AB2B8B5C-EA3D-49A5-8A7C-788B8F0F5F1A}"/>
          </ac:spMkLst>
        </pc:spChg>
        <pc:spChg chg="add mod ord">
          <ac:chgData name="Weifeng Xu" userId="e7aed605-a3dd-4d5a-a692-a87037af107b" providerId="ADAL" clId="{27FAE7C2-98C3-4F90-970B-CFC2B878BAA9}" dt="2021-03-17T14:56:24.251" v="4770" actId="20577"/>
          <ac:spMkLst>
            <pc:docMk/>
            <pc:sldMk cId="1201682434" sldId="291"/>
            <ac:spMk id="3" creationId="{A1A5F580-8F44-4754-AC1A-C6540EBDD2E3}"/>
          </ac:spMkLst>
        </pc:spChg>
        <pc:spChg chg="add mod ord">
          <ac:chgData name="Weifeng Xu" userId="e7aed605-a3dd-4d5a-a692-a87037af107b" providerId="ADAL" clId="{27FAE7C2-98C3-4F90-970B-CFC2B878BAA9}" dt="2021-03-17T14:55:22.011" v="4758" actId="20577"/>
          <ac:spMkLst>
            <pc:docMk/>
            <pc:sldMk cId="1201682434" sldId="291"/>
            <ac:spMk id="4" creationId="{643274AC-30EF-4EEB-AE1A-BF965A493A06}"/>
          </ac:spMkLst>
        </pc:spChg>
      </pc:sldChg>
      <pc:sldChg chg="new del">
        <pc:chgData name="Weifeng Xu" userId="e7aed605-a3dd-4d5a-a692-a87037af107b" providerId="ADAL" clId="{27FAE7C2-98C3-4F90-970B-CFC2B878BAA9}" dt="2021-03-18T19:35:35.080" v="4798" actId="47"/>
        <pc:sldMkLst>
          <pc:docMk/>
          <pc:sldMk cId="8268727" sldId="292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7T15:00:36.348" v="4780" actId="14100"/>
        <pc:sldMkLst>
          <pc:docMk/>
          <pc:sldMk cId="565478715" sldId="293"/>
        </pc:sldMkLst>
        <pc:spChg chg="del mod ord">
          <ac:chgData name="Weifeng Xu" userId="e7aed605-a3dd-4d5a-a692-a87037af107b" providerId="ADAL" clId="{27FAE7C2-98C3-4F90-970B-CFC2B878BAA9}" dt="2021-03-17T14:57:58.665" v="4772" actId="700"/>
          <ac:spMkLst>
            <pc:docMk/>
            <pc:sldMk cId="565478715" sldId="293"/>
            <ac:spMk id="2" creationId="{DD7FF549-7587-4153-9B33-A8740BE130F3}"/>
          </ac:spMkLst>
        </pc:spChg>
        <pc:spChg chg="del">
          <ac:chgData name="Weifeng Xu" userId="e7aed605-a3dd-4d5a-a692-a87037af107b" providerId="ADAL" clId="{27FAE7C2-98C3-4F90-970B-CFC2B878BAA9}" dt="2021-03-17T14:57:58.665" v="4772" actId="700"/>
          <ac:spMkLst>
            <pc:docMk/>
            <pc:sldMk cId="565478715" sldId="293"/>
            <ac:spMk id="3" creationId="{ECDC6380-037A-454D-BC2E-CBC11348F98F}"/>
          </ac:spMkLst>
        </pc:spChg>
        <pc:spChg chg="add del mod ord">
          <ac:chgData name="Weifeng Xu" userId="e7aed605-a3dd-4d5a-a692-a87037af107b" providerId="ADAL" clId="{27FAE7C2-98C3-4F90-970B-CFC2B878BAA9}" dt="2021-03-17T14:58:02.832" v="4773" actId="700"/>
          <ac:spMkLst>
            <pc:docMk/>
            <pc:sldMk cId="565478715" sldId="293"/>
            <ac:spMk id="4" creationId="{FDE1140A-5B26-4D09-ACB0-FBCDD7E31D66}"/>
          </ac:spMkLst>
        </pc:spChg>
        <pc:picChg chg="add mod">
          <ac:chgData name="Weifeng Xu" userId="e7aed605-a3dd-4d5a-a692-a87037af107b" providerId="ADAL" clId="{27FAE7C2-98C3-4F90-970B-CFC2B878BAA9}" dt="2021-03-17T14:58:46.145" v="4776" actId="14100"/>
          <ac:picMkLst>
            <pc:docMk/>
            <pc:sldMk cId="565478715" sldId="293"/>
            <ac:picMk id="6" creationId="{74A39130-B09D-442C-AF24-3531BC77A563}"/>
          </ac:picMkLst>
        </pc:picChg>
        <pc:picChg chg="add mod">
          <ac:chgData name="Weifeng Xu" userId="e7aed605-a3dd-4d5a-a692-a87037af107b" providerId="ADAL" clId="{27FAE7C2-98C3-4F90-970B-CFC2B878BAA9}" dt="2021-03-17T15:00:23.636" v="4778" actId="1076"/>
          <ac:picMkLst>
            <pc:docMk/>
            <pc:sldMk cId="565478715" sldId="293"/>
            <ac:picMk id="8" creationId="{073B8654-9100-4A60-8C16-A73398CDA54E}"/>
          </ac:picMkLst>
        </pc:picChg>
        <pc:cxnChg chg="add mod">
          <ac:chgData name="Weifeng Xu" userId="e7aed605-a3dd-4d5a-a692-a87037af107b" providerId="ADAL" clId="{27FAE7C2-98C3-4F90-970B-CFC2B878BAA9}" dt="2021-03-17T15:00:36.348" v="4780" actId="14100"/>
          <ac:cxnSpMkLst>
            <pc:docMk/>
            <pc:sldMk cId="565478715" sldId="293"/>
            <ac:cxnSpMk id="10" creationId="{45C15C70-C566-4767-B1DE-BE44AC5C10E1}"/>
          </ac:cxnSpMkLst>
        </pc:cxnChg>
      </pc:sldChg>
      <pc:sldChg chg="addSp delSp modSp new mod ord modClrScheme chgLayout">
        <pc:chgData name="Weifeng Xu" userId="e7aed605-a3dd-4d5a-a692-a87037af107b" providerId="ADAL" clId="{27FAE7C2-98C3-4F90-970B-CFC2B878BAA9}" dt="2021-03-18T20:57:04.239" v="5303" actId="207"/>
        <pc:sldMkLst>
          <pc:docMk/>
          <pc:sldMk cId="487606806" sldId="294"/>
        </pc:sldMkLst>
        <pc:spChg chg="add mod ord">
          <ac:chgData name="Weifeng Xu" userId="e7aed605-a3dd-4d5a-a692-a87037af107b" providerId="ADAL" clId="{27FAE7C2-98C3-4F90-970B-CFC2B878BAA9}" dt="2021-03-18T20:57:04.239" v="5303" actId="207"/>
          <ac:spMkLst>
            <pc:docMk/>
            <pc:sldMk cId="487606806" sldId="294"/>
            <ac:spMk id="2" creationId="{A1DD1958-7C2C-415D-AAA7-68FF445D64D6}"/>
          </ac:spMkLst>
        </pc:spChg>
        <pc:spChg chg="add del mod ord">
          <ac:chgData name="Weifeng Xu" userId="e7aed605-a3dd-4d5a-a692-a87037af107b" providerId="ADAL" clId="{27FAE7C2-98C3-4F90-970B-CFC2B878BAA9}" dt="2021-03-18T20:42:08.559" v="5229" actId="700"/>
          <ac:spMkLst>
            <pc:docMk/>
            <pc:sldMk cId="487606806" sldId="294"/>
            <ac:spMk id="5" creationId="{2B185485-C589-45E0-8C2E-E3E062E45764}"/>
          </ac:spMkLst>
        </pc:spChg>
        <pc:spChg chg="add mod">
          <ac:chgData name="Weifeng Xu" userId="e7aed605-a3dd-4d5a-a692-a87037af107b" providerId="ADAL" clId="{27FAE7C2-98C3-4F90-970B-CFC2B878BAA9}" dt="2021-03-18T20:42:54.443" v="5245" actId="6549"/>
          <ac:spMkLst>
            <pc:docMk/>
            <pc:sldMk cId="487606806" sldId="294"/>
            <ac:spMk id="9" creationId="{7950086F-3115-48BD-828F-07D02FC01C41}"/>
          </ac:spMkLst>
        </pc:spChg>
        <pc:spChg chg="add mod">
          <ac:chgData name="Weifeng Xu" userId="e7aed605-a3dd-4d5a-a692-a87037af107b" providerId="ADAL" clId="{27FAE7C2-98C3-4F90-970B-CFC2B878BAA9}" dt="2021-03-18T20:43:07.273" v="5248" actId="13822"/>
          <ac:spMkLst>
            <pc:docMk/>
            <pc:sldMk cId="487606806" sldId="294"/>
            <ac:spMk id="10" creationId="{16249376-995D-4132-8D10-F26984C64883}"/>
          </ac:spMkLst>
        </pc:spChg>
        <pc:picChg chg="add mod">
          <ac:chgData name="Weifeng Xu" userId="e7aed605-a3dd-4d5a-a692-a87037af107b" providerId="ADAL" clId="{27FAE7C2-98C3-4F90-970B-CFC2B878BAA9}" dt="2021-03-18T20:42:47.774" v="5242" actId="1076"/>
          <ac:picMkLst>
            <pc:docMk/>
            <pc:sldMk cId="487606806" sldId="294"/>
            <ac:picMk id="4" creationId="{B126A07F-140E-4407-8D61-FC6903B7AC97}"/>
          </ac:picMkLst>
        </pc:picChg>
        <pc:picChg chg="add mod">
          <ac:chgData name="Weifeng Xu" userId="e7aed605-a3dd-4d5a-a692-a87037af107b" providerId="ADAL" clId="{27FAE7C2-98C3-4F90-970B-CFC2B878BAA9}" dt="2021-03-18T20:43:45.136" v="5254" actId="14100"/>
          <ac:picMkLst>
            <pc:docMk/>
            <pc:sldMk cId="487606806" sldId="294"/>
            <ac:picMk id="7" creationId="{AA605C8A-F10D-44E4-93FE-D4B821C79BFF}"/>
          </ac:picMkLst>
        </pc:picChg>
        <pc:cxnChg chg="add mod">
          <ac:chgData name="Weifeng Xu" userId="e7aed605-a3dd-4d5a-a692-a87037af107b" providerId="ADAL" clId="{27FAE7C2-98C3-4F90-970B-CFC2B878BAA9}" dt="2021-03-18T20:43:39.362" v="5253" actId="14100"/>
          <ac:cxnSpMkLst>
            <pc:docMk/>
            <pc:sldMk cId="487606806" sldId="294"/>
            <ac:cxnSpMk id="12" creationId="{C179FA85-88E6-47F9-907F-7D00C3E32C57}"/>
          </ac:cxnSpMkLst>
        </pc:cxnChg>
      </pc:sldChg>
      <pc:sldChg chg="addSp modSp new mod modClrScheme chgLayout">
        <pc:chgData name="Weifeng Xu" userId="e7aed605-a3dd-4d5a-a692-a87037af107b" providerId="ADAL" clId="{27FAE7C2-98C3-4F90-970B-CFC2B878BAA9}" dt="2021-03-18T20:39:42.386" v="5224" actId="20577"/>
        <pc:sldMkLst>
          <pc:docMk/>
          <pc:sldMk cId="3440924285" sldId="295"/>
        </pc:sldMkLst>
        <pc:spChg chg="add mod">
          <ac:chgData name="Weifeng Xu" userId="e7aed605-a3dd-4d5a-a692-a87037af107b" providerId="ADAL" clId="{27FAE7C2-98C3-4F90-970B-CFC2B878BAA9}" dt="2021-03-18T20:38:22.135" v="5192"/>
          <ac:spMkLst>
            <pc:docMk/>
            <pc:sldMk cId="3440924285" sldId="295"/>
            <ac:spMk id="2" creationId="{BCDEDB9A-01A4-4B6B-B904-303FD3394D4F}"/>
          </ac:spMkLst>
        </pc:spChg>
        <pc:spChg chg="add mod">
          <ac:chgData name="Weifeng Xu" userId="e7aed605-a3dd-4d5a-a692-a87037af107b" providerId="ADAL" clId="{27FAE7C2-98C3-4F90-970B-CFC2B878BAA9}" dt="2021-03-18T20:39:42.386" v="5224" actId="20577"/>
          <ac:spMkLst>
            <pc:docMk/>
            <pc:sldMk cId="3440924285" sldId="295"/>
            <ac:spMk id="3" creationId="{2A8FBCA1-58B5-4ECA-88D7-0B16B49DBEEF}"/>
          </ac:spMkLst>
        </pc:spChg>
      </pc:sldChg>
      <pc:sldChg chg="addSp delSp modSp new mod modClrScheme chgLayout modNotesTx">
        <pc:chgData name="Weifeng Xu" userId="e7aed605-a3dd-4d5a-a692-a87037af107b" providerId="ADAL" clId="{27FAE7C2-98C3-4F90-970B-CFC2B878BAA9}" dt="2021-03-18T20:34:12.044" v="5085" actId="14100"/>
        <pc:sldMkLst>
          <pc:docMk/>
          <pc:sldMk cId="1494604329" sldId="296"/>
        </pc:sldMkLst>
        <pc:spChg chg="del mod ord">
          <ac:chgData name="Weifeng Xu" userId="e7aed605-a3dd-4d5a-a692-a87037af107b" providerId="ADAL" clId="{27FAE7C2-98C3-4F90-970B-CFC2B878BAA9}" dt="2021-03-18T20:29:39.099" v="4996" actId="700"/>
          <ac:spMkLst>
            <pc:docMk/>
            <pc:sldMk cId="1494604329" sldId="296"/>
            <ac:spMk id="2" creationId="{C75067D7-AFF5-4802-B41A-3E3CB0C19462}"/>
          </ac:spMkLst>
        </pc:spChg>
        <pc:spChg chg="del">
          <ac:chgData name="Weifeng Xu" userId="e7aed605-a3dd-4d5a-a692-a87037af107b" providerId="ADAL" clId="{27FAE7C2-98C3-4F90-970B-CFC2B878BAA9}" dt="2021-03-18T20:29:39.099" v="4996" actId="700"/>
          <ac:spMkLst>
            <pc:docMk/>
            <pc:sldMk cId="1494604329" sldId="296"/>
            <ac:spMk id="3" creationId="{30DFAD97-02D7-4AEC-A2B9-CD1BBD70FE48}"/>
          </ac:spMkLst>
        </pc:spChg>
        <pc:spChg chg="add mod ord">
          <ac:chgData name="Weifeng Xu" userId="e7aed605-a3dd-4d5a-a692-a87037af107b" providerId="ADAL" clId="{27FAE7C2-98C3-4F90-970B-CFC2B878BAA9}" dt="2021-03-18T20:33:09.841" v="5035" actId="114"/>
          <ac:spMkLst>
            <pc:docMk/>
            <pc:sldMk cId="1494604329" sldId="296"/>
            <ac:spMk id="4" creationId="{ECD57651-088A-4455-9997-5ABE6CB80D66}"/>
          </ac:spMkLst>
        </pc:spChg>
        <pc:spChg chg="add mod">
          <ac:chgData name="Weifeng Xu" userId="e7aed605-a3dd-4d5a-a692-a87037af107b" providerId="ADAL" clId="{27FAE7C2-98C3-4F90-970B-CFC2B878BAA9}" dt="2021-03-18T20:34:12.044" v="5085" actId="14100"/>
          <ac:spMkLst>
            <pc:docMk/>
            <pc:sldMk cId="1494604329" sldId="296"/>
            <ac:spMk id="7" creationId="{0F90BFEB-C3B6-4734-8504-5C912EBAC088}"/>
          </ac:spMkLst>
        </pc:spChg>
        <pc:picChg chg="add mod">
          <ac:chgData name="Weifeng Xu" userId="e7aed605-a3dd-4d5a-a692-a87037af107b" providerId="ADAL" clId="{27FAE7C2-98C3-4F90-970B-CFC2B878BAA9}" dt="2021-03-18T20:33:19.017" v="5036" actId="14100"/>
          <ac:picMkLst>
            <pc:docMk/>
            <pc:sldMk cId="1494604329" sldId="296"/>
            <ac:picMk id="6" creationId="{10A49AAD-D0B6-49B4-932B-A02CAE05269F}"/>
          </ac:picMkLst>
        </pc:picChg>
      </pc:sldChg>
      <pc:sldChg chg="del">
        <pc:chgData name="Weifeng Xu" userId="e7aed605-a3dd-4d5a-a692-a87037af107b" providerId="ADAL" clId="{27FAE7C2-98C3-4F90-970B-CFC2B878BAA9}" dt="2021-03-15T12:32:48.570" v="37" actId="47"/>
        <pc:sldMkLst>
          <pc:docMk/>
          <pc:sldMk cId="2323005149" sldId="296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8T23:37:03.685" v="5541" actId="1076"/>
        <pc:sldMkLst>
          <pc:docMk/>
          <pc:sldMk cId="3270382550" sldId="297"/>
        </pc:sldMkLst>
        <pc:spChg chg="mod ord">
          <ac:chgData name="Weifeng Xu" userId="e7aed605-a3dd-4d5a-a692-a87037af107b" providerId="ADAL" clId="{27FAE7C2-98C3-4F90-970B-CFC2B878BAA9}" dt="2021-03-18T23:35:52.122" v="5531"/>
          <ac:spMkLst>
            <pc:docMk/>
            <pc:sldMk cId="3270382550" sldId="297"/>
            <ac:spMk id="2" creationId="{1F82ACF9-D1E7-4485-8FBA-B3504176497B}"/>
          </ac:spMkLst>
        </pc:spChg>
        <pc:spChg chg="add del mod ord">
          <ac:chgData name="Weifeng Xu" userId="e7aed605-a3dd-4d5a-a692-a87037af107b" providerId="ADAL" clId="{27FAE7C2-98C3-4F90-970B-CFC2B878BAA9}" dt="2021-03-18T23:20:56.809" v="5389" actId="700"/>
          <ac:spMkLst>
            <pc:docMk/>
            <pc:sldMk cId="3270382550" sldId="297"/>
            <ac:spMk id="3" creationId="{0B0DA095-D1FD-42BB-A835-131264272D9A}"/>
          </ac:spMkLst>
        </pc:spChg>
        <pc:graphicFrameChg chg="add mod modGraphic">
          <ac:chgData name="Weifeng Xu" userId="e7aed605-a3dd-4d5a-a692-a87037af107b" providerId="ADAL" clId="{27FAE7C2-98C3-4F90-970B-CFC2B878BAA9}" dt="2021-03-18T23:37:03.685" v="5541" actId="1076"/>
          <ac:graphicFrameMkLst>
            <pc:docMk/>
            <pc:sldMk cId="3270382550" sldId="297"/>
            <ac:graphicFrameMk id="4" creationId="{237EC7B3-6331-44CF-8576-66CC078FC3CB}"/>
          </ac:graphicFrameMkLst>
        </pc:graphicFrameChg>
      </pc:sldChg>
      <pc:sldChg chg="addSp delSp modSp new mod modClrScheme chgLayout">
        <pc:chgData name="Weifeng Xu" userId="e7aed605-a3dd-4d5a-a692-a87037af107b" providerId="ADAL" clId="{27FAE7C2-98C3-4F90-970B-CFC2B878BAA9}" dt="2021-03-18T23:50:41.781" v="5564" actId="207"/>
        <pc:sldMkLst>
          <pc:docMk/>
          <pc:sldMk cId="790591655" sldId="298"/>
        </pc:sldMkLst>
        <pc:spChg chg="del">
          <ac:chgData name="Weifeng Xu" userId="e7aed605-a3dd-4d5a-a692-a87037af107b" providerId="ADAL" clId="{27FAE7C2-98C3-4F90-970B-CFC2B878BAA9}" dt="2021-03-18T23:29:46.179" v="5503" actId="700"/>
          <ac:spMkLst>
            <pc:docMk/>
            <pc:sldMk cId="790591655" sldId="298"/>
            <ac:spMk id="2" creationId="{1651654B-D39E-4D91-BD2D-F36F25B1631B}"/>
          </ac:spMkLst>
        </pc:spChg>
        <pc:graphicFrameChg chg="add mod modGraphic">
          <ac:chgData name="Weifeng Xu" userId="e7aed605-a3dd-4d5a-a692-a87037af107b" providerId="ADAL" clId="{27FAE7C2-98C3-4F90-970B-CFC2B878BAA9}" dt="2021-03-18T23:50:41.781" v="5564" actId="207"/>
          <ac:graphicFrameMkLst>
            <pc:docMk/>
            <pc:sldMk cId="790591655" sldId="298"/>
            <ac:graphicFrameMk id="3" creationId="{3EEDFAAC-96FA-4499-B52C-7EEC83C95846}"/>
          </ac:graphicFrameMkLst>
        </pc:graphicFrameChg>
      </pc:sldChg>
      <pc:sldChg chg="addSp delSp modSp new mod">
        <pc:chgData name="Weifeng Xu" userId="e7aed605-a3dd-4d5a-a692-a87037af107b" providerId="ADAL" clId="{27FAE7C2-98C3-4F90-970B-CFC2B878BAA9}" dt="2021-03-18T23:50:20.148" v="5563" actId="14100"/>
        <pc:sldMkLst>
          <pc:docMk/>
          <pc:sldMk cId="21390998" sldId="299"/>
        </pc:sldMkLst>
        <pc:spChg chg="add mod">
          <ac:chgData name="Weifeng Xu" userId="e7aed605-a3dd-4d5a-a692-a87037af107b" providerId="ADAL" clId="{27FAE7C2-98C3-4F90-970B-CFC2B878BAA9}" dt="2021-03-18T23:49:24.781" v="5553" actId="14100"/>
          <ac:spMkLst>
            <pc:docMk/>
            <pc:sldMk cId="21390998" sldId="299"/>
            <ac:spMk id="5" creationId="{E5D9DA2C-E719-47EB-9FD1-6CC933D53066}"/>
          </ac:spMkLst>
        </pc:spChg>
        <pc:spChg chg="add del mod">
          <ac:chgData name="Weifeng Xu" userId="e7aed605-a3dd-4d5a-a692-a87037af107b" providerId="ADAL" clId="{27FAE7C2-98C3-4F90-970B-CFC2B878BAA9}" dt="2021-03-18T23:49:25.185" v="5555"/>
          <ac:spMkLst>
            <pc:docMk/>
            <pc:sldMk cId="21390998" sldId="299"/>
            <ac:spMk id="6" creationId="{2F018B62-DAD7-45D5-9AB6-892898CCA73F}"/>
          </ac:spMkLst>
        </pc:spChg>
        <pc:spChg chg="add mod">
          <ac:chgData name="Weifeng Xu" userId="e7aed605-a3dd-4d5a-a692-a87037af107b" providerId="ADAL" clId="{27FAE7C2-98C3-4F90-970B-CFC2B878BAA9}" dt="2021-03-18T23:50:20.148" v="5563" actId="14100"/>
          <ac:spMkLst>
            <pc:docMk/>
            <pc:sldMk cId="21390998" sldId="299"/>
            <ac:spMk id="8" creationId="{383CD633-8509-4762-86AB-06FAAFCFCBF7}"/>
          </ac:spMkLst>
        </pc:spChg>
        <pc:picChg chg="add">
          <ac:chgData name="Weifeng Xu" userId="e7aed605-a3dd-4d5a-a692-a87037af107b" providerId="ADAL" clId="{27FAE7C2-98C3-4F90-970B-CFC2B878BAA9}" dt="2021-03-18T23:47:46.385" v="5542" actId="22"/>
          <ac:picMkLst>
            <pc:docMk/>
            <pc:sldMk cId="21390998" sldId="299"/>
            <ac:picMk id="3" creationId="{7A4CD8B8-63A4-4972-9381-8C8BF4877BAF}"/>
          </ac:picMkLst>
        </pc:picChg>
      </pc:sldChg>
      <pc:sldChg chg="addSp delSp modSp new mod setBg modClrScheme setClrOvrMap chgLayout modNotesTx">
        <pc:chgData name="Weifeng Xu" userId="e7aed605-a3dd-4d5a-a692-a87037af107b" providerId="ADAL" clId="{27FAE7C2-98C3-4F90-970B-CFC2B878BAA9}" dt="2021-03-19T01:37:28.127" v="5696" actId="207"/>
        <pc:sldMkLst>
          <pc:docMk/>
          <pc:sldMk cId="1138979085" sldId="300"/>
        </pc:sldMkLst>
        <pc:spChg chg="add mod">
          <ac:chgData name="Weifeng Xu" userId="e7aed605-a3dd-4d5a-a692-a87037af107b" providerId="ADAL" clId="{27FAE7C2-98C3-4F90-970B-CFC2B878BAA9}" dt="2021-03-19T01:37:28.127" v="5696" actId="207"/>
          <ac:spMkLst>
            <pc:docMk/>
            <pc:sldMk cId="1138979085" sldId="300"/>
            <ac:spMk id="2" creationId="{EF68018D-0A86-4236-91B1-9F8F8EFDB9D9}"/>
          </ac:spMkLst>
        </pc:spChg>
        <pc:spChg chg="add mo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3" creationId="{3477329C-63A2-4037-A844-D0A69377FA86}"/>
          </ac:spMkLst>
        </pc:spChg>
        <pc:spChg chg="add del">
          <ac:chgData name="Weifeng Xu" userId="e7aed605-a3dd-4d5a-a692-a87037af107b" providerId="ADAL" clId="{27FAE7C2-98C3-4F90-970B-CFC2B878BAA9}" dt="2021-03-19T01:25:06.935" v="5684" actId="26606"/>
          <ac:spMkLst>
            <pc:docMk/>
            <pc:sldMk cId="1138979085" sldId="300"/>
            <ac:spMk id="11" creationId="{799A8B4F-0FED-46C0-9186-5A8E116D8744}"/>
          </ac:spMkLst>
        </pc:spChg>
        <pc:spChg chg="add del">
          <ac:chgData name="Weifeng Xu" userId="e7aed605-a3dd-4d5a-a692-a87037af107b" providerId="ADAL" clId="{27FAE7C2-98C3-4F90-970B-CFC2B878BAA9}" dt="2021-03-19T01:25:06.935" v="5684" actId="26606"/>
          <ac:spMkLst>
            <pc:docMk/>
            <pc:sldMk cId="1138979085" sldId="300"/>
            <ac:spMk id="15" creationId="{38A69B74-22E3-47CC-823F-18BE7930C814}"/>
          </ac:spMkLst>
        </pc:spChg>
        <pc:spChg chg="add del">
          <ac:chgData name="Weifeng Xu" userId="e7aed605-a3dd-4d5a-a692-a87037af107b" providerId="ADAL" clId="{27FAE7C2-98C3-4F90-970B-CFC2B878BAA9}" dt="2021-03-19T01:25:06.935" v="5684" actId="26606"/>
          <ac:spMkLst>
            <pc:docMk/>
            <pc:sldMk cId="1138979085" sldId="300"/>
            <ac:spMk id="17" creationId="{1778637B-5DB8-4A75-B2E6-FC2B1BB9A7DB}"/>
          </ac:spMkLst>
        </pc:spChg>
        <pc:spChg chg="add del">
          <ac:chgData name="Weifeng Xu" userId="e7aed605-a3dd-4d5a-a692-a87037af107b" providerId="ADAL" clId="{27FAE7C2-98C3-4F90-970B-CFC2B878BAA9}" dt="2021-03-19T01:25:06.935" v="5684" actId="26606"/>
          <ac:spMkLst>
            <pc:docMk/>
            <pc:sldMk cId="1138979085" sldId="300"/>
            <ac:spMk id="19" creationId="{0035A30C-45F3-4EFB-B2E8-6E2A11843D39}"/>
          </ac:spMkLst>
        </pc:spChg>
        <pc:spChg chg="ad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21" creationId="{003713C1-2FB2-413B-BF91-3AE41726FB7A}"/>
          </ac:spMkLst>
        </pc:spChg>
        <pc:spChg chg="ad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22" creationId="{90795B4D-5022-4A7F-A01D-8D880B7CDBE6}"/>
          </ac:spMkLst>
        </pc:spChg>
        <pc:spChg chg="ad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23" creationId="{AFD19018-DE7C-4796-ADF2-AD2EB0FC0D9C}"/>
          </ac:spMkLst>
        </pc:spChg>
        <pc:spChg chg="ad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24" creationId="{B1A0A2C2-4F85-44AF-8708-8DCA4B550CB8}"/>
          </ac:spMkLst>
        </pc:spChg>
        <pc:picChg chg="add mod ord">
          <ac:chgData name="Weifeng Xu" userId="e7aed605-a3dd-4d5a-a692-a87037af107b" providerId="ADAL" clId="{27FAE7C2-98C3-4F90-970B-CFC2B878BAA9}" dt="2021-03-19T01:25:06.947" v="5685" actId="26606"/>
          <ac:picMkLst>
            <pc:docMk/>
            <pc:sldMk cId="1138979085" sldId="300"/>
            <ac:picMk id="4" creationId="{59C0223F-68D6-4349-A391-DCBDAE966740}"/>
          </ac:picMkLst>
        </pc:picChg>
        <pc:picChg chg="add mod ord">
          <ac:chgData name="Weifeng Xu" userId="e7aed605-a3dd-4d5a-a692-a87037af107b" providerId="ADAL" clId="{27FAE7C2-98C3-4F90-970B-CFC2B878BAA9}" dt="2021-03-19T01:25:06.947" v="5685" actId="26606"/>
          <ac:picMkLst>
            <pc:docMk/>
            <pc:sldMk cId="1138979085" sldId="300"/>
            <ac:picMk id="5" creationId="{A30EB288-5FBD-4E0B-919A-31CA05F5BBAE}"/>
          </ac:picMkLst>
        </pc:picChg>
        <pc:picChg chg="add mod">
          <ac:chgData name="Weifeng Xu" userId="e7aed605-a3dd-4d5a-a692-a87037af107b" providerId="ADAL" clId="{27FAE7C2-98C3-4F90-970B-CFC2B878BAA9}" dt="2021-03-19T01:25:06.947" v="5685" actId="26606"/>
          <ac:picMkLst>
            <pc:docMk/>
            <pc:sldMk cId="1138979085" sldId="300"/>
            <ac:picMk id="6" creationId="{C5D97573-CB53-4451-9CF0-E8DFB921EC8A}"/>
          </ac:picMkLst>
        </pc:picChg>
        <pc:picChg chg="add del">
          <ac:chgData name="Weifeng Xu" userId="e7aed605-a3dd-4d5a-a692-a87037af107b" providerId="ADAL" clId="{27FAE7C2-98C3-4F90-970B-CFC2B878BAA9}" dt="2021-03-19T01:25:06.935" v="5684" actId="26606"/>
          <ac:picMkLst>
            <pc:docMk/>
            <pc:sldMk cId="1138979085" sldId="300"/>
            <ac:picMk id="13" creationId="{DA6861EE-7660-46C9-80BD-173B8F7454B8}"/>
          </ac:picMkLst>
        </pc:picChg>
      </pc:sldChg>
      <pc:sldChg chg="addSp delSp modSp new mod setBg modClrScheme chgLayout">
        <pc:chgData name="Weifeng Xu" userId="e7aed605-a3dd-4d5a-a692-a87037af107b" providerId="ADAL" clId="{27FAE7C2-98C3-4F90-970B-CFC2B878BAA9}" dt="2021-03-19T01:27:58.083" v="5689" actId="26606"/>
        <pc:sldMkLst>
          <pc:docMk/>
          <pc:sldMk cId="2250649236" sldId="301"/>
        </pc:sldMkLst>
        <pc:spChg chg="del">
          <ac:chgData name="Weifeng Xu" userId="e7aed605-a3dd-4d5a-a692-a87037af107b" providerId="ADAL" clId="{27FAE7C2-98C3-4F90-970B-CFC2B878BAA9}" dt="2021-03-19T01:27:23.476" v="5686" actId="700"/>
          <ac:spMkLst>
            <pc:docMk/>
            <pc:sldMk cId="2250649236" sldId="301"/>
            <ac:spMk id="2" creationId="{671721A4-6A61-438A-87E1-AC10AE1D4580}"/>
          </ac:spMkLst>
        </pc:spChg>
        <pc:spChg chg="del">
          <ac:chgData name="Weifeng Xu" userId="e7aed605-a3dd-4d5a-a692-a87037af107b" providerId="ADAL" clId="{27FAE7C2-98C3-4F90-970B-CFC2B878BAA9}" dt="2021-03-19T01:27:23.476" v="5686" actId="700"/>
          <ac:spMkLst>
            <pc:docMk/>
            <pc:sldMk cId="2250649236" sldId="301"/>
            <ac:spMk id="3" creationId="{6CDFB108-68AC-4983-AD19-25431AB01ED3}"/>
          </ac:spMkLst>
        </pc:spChg>
        <pc:spChg chg="add">
          <ac:chgData name="Weifeng Xu" userId="e7aed605-a3dd-4d5a-a692-a87037af107b" providerId="ADAL" clId="{27FAE7C2-98C3-4F90-970B-CFC2B878BAA9}" dt="2021-03-19T01:27:58.083" v="5689" actId="26606"/>
          <ac:spMkLst>
            <pc:docMk/>
            <pc:sldMk cId="2250649236" sldId="301"/>
            <ac:spMk id="10" creationId="{42A4FC2C-047E-45A5-965D-8E1E3BF09BC6}"/>
          </ac:spMkLst>
        </pc:spChg>
        <pc:picChg chg="add mod">
          <ac:chgData name="Weifeng Xu" userId="e7aed605-a3dd-4d5a-a692-a87037af107b" providerId="ADAL" clId="{27FAE7C2-98C3-4F90-970B-CFC2B878BAA9}" dt="2021-03-19T01:27:58.083" v="5689" actId="26606"/>
          <ac:picMkLst>
            <pc:docMk/>
            <pc:sldMk cId="2250649236" sldId="301"/>
            <ac:picMk id="5" creationId="{767ACCE0-0107-4DFC-B47F-D7FA29D9FDE3}"/>
          </ac:picMkLst>
        </pc:picChg>
      </pc:sldChg>
      <pc:sldChg chg="addSp delSp modSp new mod modNotesTx">
        <pc:chgData name="Weifeng Xu" userId="e7aed605-a3dd-4d5a-a692-a87037af107b" providerId="ADAL" clId="{27FAE7C2-98C3-4F90-970B-CFC2B878BAA9}" dt="2021-03-19T01:44:16.694" v="5837" actId="14100"/>
        <pc:sldMkLst>
          <pc:docMk/>
          <pc:sldMk cId="3209152045" sldId="302"/>
        </pc:sldMkLst>
        <pc:spChg chg="add mod">
          <ac:chgData name="Weifeng Xu" userId="e7aed605-a3dd-4d5a-a692-a87037af107b" providerId="ADAL" clId="{27FAE7C2-98C3-4F90-970B-CFC2B878BAA9}" dt="2021-03-19T01:42:40.735" v="5765" actId="1076"/>
          <ac:spMkLst>
            <pc:docMk/>
            <pc:sldMk cId="3209152045" sldId="302"/>
            <ac:spMk id="4" creationId="{7EFB65DE-390F-4EE3-B471-6C51C7FEAB19}"/>
          </ac:spMkLst>
        </pc:spChg>
        <pc:spChg chg="add mod">
          <ac:chgData name="Weifeng Xu" userId="e7aed605-a3dd-4d5a-a692-a87037af107b" providerId="ADAL" clId="{27FAE7C2-98C3-4F90-970B-CFC2B878BAA9}" dt="2021-03-19T01:44:16.694" v="5837" actId="14100"/>
          <ac:spMkLst>
            <pc:docMk/>
            <pc:sldMk cId="3209152045" sldId="302"/>
            <ac:spMk id="7" creationId="{55B24B1D-D05F-4FB2-A2E5-367A93645CCF}"/>
          </ac:spMkLst>
        </pc:spChg>
        <pc:picChg chg="add mod">
          <ac:chgData name="Weifeng Xu" userId="e7aed605-a3dd-4d5a-a692-a87037af107b" providerId="ADAL" clId="{27FAE7C2-98C3-4F90-970B-CFC2B878BAA9}" dt="2021-03-19T01:42:40.735" v="5765" actId="1076"/>
          <ac:picMkLst>
            <pc:docMk/>
            <pc:sldMk cId="3209152045" sldId="302"/>
            <ac:picMk id="3" creationId="{9D9C565C-E3E3-4EEC-B921-B64B68655B72}"/>
          </ac:picMkLst>
        </pc:picChg>
        <pc:picChg chg="add del mod">
          <ac:chgData name="Weifeng Xu" userId="e7aed605-a3dd-4d5a-a692-a87037af107b" providerId="ADAL" clId="{27FAE7C2-98C3-4F90-970B-CFC2B878BAA9}" dt="2021-03-19T01:43:35.725" v="5771" actId="478"/>
          <ac:picMkLst>
            <pc:docMk/>
            <pc:sldMk cId="3209152045" sldId="302"/>
            <ac:picMk id="6" creationId="{4DAB43ED-628E-48BA-94AF-22775E295B1B}"/>
          </ac:picMkLst>
        </pc:picChg>
        <pc:picChg chg="add mod">
          <ac:chgData name="Weifeng Xu" userId="e7aed605-a3dd-4d5a-a692-a87037af107b" providerId="ADAL" clId="{27FAE7C2-98C3-4F90-970B-CFC2B878BAA9}" dt="2021-03-19T01:43:40.700" v="5773" actId="1076"/>
          <ac:picMkLst>
            <pc:docMk/>
            <pc:sldMk cId="3209152045" sldId="302"/>
            <ac:picMk id="9" creationId="{05535DA1-BC2F-47B1-97B4-597880497A06}"/>
          </ac:picMkLst>
        </pc:picChg>
      </pc:sldChg>
      <pc:sldChg chg="del">
        <pc:chgData name="Weifeng Xu" userId="e7aed605-a3dd-4d5a-a692-a87037af107b" providerId="ADAL" clId="{27FAE7C2-98C3-4F90-970B-CFC2B878BAA9}" dt="2021-03-15T12:32:50.152" v="45" actId="47"/>
        <pc:sldMkLst>
          <pc:docMk/>
          <pc:sldMk cId="53763807" sldId="304"/>
        </pc:sldMkLst>
      </pc:sldChg>
      <pc:sldChg chg="del">
        <pc:chgData name="Weifeng Xu" userId="e7aed605-a3dd-4d5a-a692-a87037af107b" providerId="ADAL" clId="{27FAE7C2-98C3-4F90-970B-CFC2B878BAA9}" dt="2021-03-15T12:32:43.730" v="11" actId="47"/>
        <pc:sldMkLst>
          <pc:docMk/>
          <pc:sldMk cId="4015681537" sldId="316"/>
        </pc:sldMkLst>
      </pc:sldChg>
      <pc:sldChg chg="del">
        <pc:chgData name="Weifeng Xu" userId="e7aed605-a3dd-4d5a-a692-a87037af107b" providerId="ADAL" clId="{27FAE7C2-98C3-4F90-970B-CFC2B878BAA9}" dt="2021-03-15T12:32:43.944" v="12" actId="47"/>
        <pc:sldMkLst>
          <pc:docMk/>
          <pc:sldMk cId="3632309167" sldId="317"/>
        </pc:sldMkLst>
      </pc:sldChg>
      <pc:sldChg chg="del">
        <pc:chgData name="Weifeng Xu" userId="e7aed605-a3dd-4d5a-a692-a87037af107b" providerId="ADAL" clId="{27FAE7C2-98C3-4F90-970B-CFC2B878BAA9}" dt="2021-03-15T12:32:44.244" v="14" actId="47"/>
        <pc:sldMkLst>
          <pc:docMk/>
          <pc:sldMk cId="1212472519" sldId="323"/>
        </pc:sldMkLst>
      </pc:sldChg>
      <pc:sldChg chg="del">
        <pc:chgData name="Weifeng Xu" userId="e7aed605-a3dd-4d5a-a692-a87037af107b" providerId="ADAL" clId="{27FAE7C2-98C3-4F90-970B-CFC2B878BAA9}" dt="2021-03-15T12:32:44.780" v="16" actId="47"/>
        <pc:sldMkLst>
          <pc:docMk/>
          <pc:sldMk cId="1474958626" sldId="324"/>
        </pc:sldMkLst>
      </pc:sldChg>
      <pc:sldChg chg="del">
        <pc:chgData name="Weifeng Xu" userId="e7aed605-a3dd-4d5a-a692-a87037af107b" providerId="ADAL" clId="{27FAE7C2-98C3-4F90-970B-CFC2B878BAA9}" dt="2021-03-15T12:32:45.338" v="17" actId="47"/>
        <pc:sldMkLst>
          <pc:docMk/>
          <pc:sldMk cId="953707264" sldId="325"/>
        </pc:sldMkLst>
      </pc:sldChg>
      <pc:sldChg chg="del">
        <pc:chgData name="Weifeng Xu" userId="e7aed605-a3dd-4d5a-a692-a87037af107b" providerId="ADAL" clId="{27FAE7C2-98C3-4F90-970B-CFC2B878BAA9}" dt="2021-03-15T12:32:45.379" v="18" actId="47"/>
        <pc:sldMkLst>
          <pc:docMk/>
          <pc:sldMk cId="4066713324" sldId="326"/>
        </pc:sldMkLst>
      </pc:sldChg>
      <pc:sldChg chg="del">
        <pc:chgData name="Weifeng Xu" userId="e7aed605-a3dd-4d5a-a692-a87037af107b" providerId="ADAL" clId="{27FAE7C2-98C3-4F90-970B-CFC2B878BAA9}" dt="2021-03-15T12:32:45.460" v="20" actId="47"/>
        <pc:sldMkLst>
          <pc:docMk/>
          <pc:sldMk cId="1895418146" sldId="327"/>
        </pc:sldMkLst>
      </pc:sldChg>
      <pc:sldChg chg="del">
        <pc:chgData name="Weifeng Xu" userId="e7aed605-a3dd-4d5a-a692-a87037af107b" providerId="ADAL" clId="{27FAE7C2-98C3-4F90-970B-CFC2B878BAA9}" dt="2021-03-15T12:32:45.946" v="23" actId="47"/>
        <pc:sldMkLst>
          <pc:docMk/>
          <pc:sldMk cId="1077324671" sldId="328"/>
        </pc:sldMkLst>
      </pc:sldChg>
      <pc:sldChg chg="del">
        <pc:chgData name="Weifeng Xu" userId="e7aed605-a3dd-4d5a-a692-a87037af107b" providerId="ADAL" clId="{27FAE7C2-98C3-4F90-970B-CFC2B878BAA9}" dt="2021-03-15T12:32:45.556" v="21" actId="47"/>
        <pc:sldMkLst>
          <pc:docMk/>
          <pc:sldMk cId="4060086368" sldId="329"/>
        </pc:sldMkLst>
      </pc:sldChg>
      <pc:sldChg chg="del">
        <pc:chgData name="Weifeng Xu" userId="e7aed605-a3dd-4d5a-a692-a87037af107b" providerId="ADAL" clId="{27FAE7C2-98C3-4F90-970B-CFC2B878BAA9}" dt="2021-03-15T12:32:49.385" v="41" actId="47"/>
        <pc:sldMkLst>
          <pc:docMk/>
          <pc:sldMk cId="3192494774" sldId="330"/>
        </pc:sldMkLst>
      </pc:sldChg>
      <pc:sldChg chg="del">
        <pc:chgData name="Weifeng Xu" userId="e7aed605-a3dd-4d5a-a692-a87037af107b" providerId="ADAL" clId="{27FAE7C2-98C3-4F90-970B-CFC2B878BAA9}" dt="2021-03-15T12:32:49.578" v="42" actId="47"/>
        <pc:sldMkLst>
          <pc:docMk/>
          <pc:sldMk cId="2786836983" sldId="331"/>
        </pc:sldMkLst>
      </pc:sldChg>
      <pc:sldChg chg="del">
        <pc:chgData name="Weifeng Xu" userId="e7aed605-a3dd-4d5a-a692-a87037af107b" providerId="ADAL" clId="{27FAE7C2-98C3-4F90-970B-CFC2B878BAA9}" dt="2021-03-15T12:32:49.780" v="43" actId="47"/>
        <pc:sldMkLst>
          <pc:docMk/>
          <pc:sldMk cId="3230497500" sldId="333"/>
        </pc:sldMkLst>
      </pc:sldChg>
    </pc:docChg>
  </pc:docChgLst>
  <pc:docChgLst>
    <pc:chgData name="Weifeng Xu" userId="e7aed605-a3dd-4d5a-a692-a87037af107b" providerId="ADAL" clId="{A8B111F6-206B-40B3-AA85-349AF58297C6}"/>
    <pc:docChg chg="undo redo custSel addSld delSld modSld sldOrd">
      <pc:chgData name="Weifeng Xu" userId="e7aed605-a3dd-4d5a-a692-a87037af107b" providerId="ADAL" clId="{A8B111F6-206B-40B3-AA85-349AF58297C6}" dt="2021-05-05T19:01:57.782" v="4823"/>
      <pc:docMkLst>
        <pc:docMk/>
      </pc:docMkLst>
      <pc:sldChg chg="modSp mod modNotesTx">
        <pc:chgData name="Weifeng Xu" userId="e7aed605-a3dd-4d5a-a692-a87037af107b" providerId="ADAL" clId="{A8B111F6-206B-40B3-AA85-349AF58297C6}" dt="2021-05-05T13:20:39.738" v="4418" actId="20577"/>
        <pc:sldMkLst>
          <pc:docMk/>
          <pc:sldMk cId="1323245308" sldId="256"/>
        </pc:sldMkLst>
        <pc:spChg chg="mod">
          <ac:chgData name="Weifeng Xu" userId="e7aed605-a3dd-4d5a-a692-a87037af107b" providerId="ADAL" clId="{A8B111F6-206B-40B3-AA85-349AF58297C6}" dt="2021-05-05T12:33:01.889" v="4334" actId="20577"/>
          <ac:spMkLst>
            <pc:docMk/>
            <pc:sldMk cId="1323245308" sldId="256"/>
            <ac:spMk id="2" creationId="{B476BAF9-88AC-4600-B511-347782B9C875}"/>
          </ac:spMkLst>
        </pc:spChg>
        <pc:spChg chg="mod">
          <ac:chgData name="Weifeng Xu" userId="e7aed605-a3dd-4d5a-a692-a87037af107b" providerId="ADAL" clId="{A8B111F6-206B-40B3-AA85-349AF58297C6}" dt="2021-05-05T13:20:39.738" v="4418" actId="20577"/>
          <ac:spMkLst>
            <pc:docMk/>
            <pc:sldMk cId="1323245308" sldId="256"/>
            <ac:spMk id="3" creationId="{58CD3106-2EE0-40F4-8C0B-042135FF9FB4}"/>
          </ac:spMkLst>
        </pc:spChg>
      </pc:sldChg>
      <pc:sldChg chg="del">
        <pc:chgData name="Weifeng Xu" userId="e7aed605-a3dd-4d5a-a692-a87037af107b" providerId="ADAL" clId="{A8B111F6-206B-40B3-AA85-349AF58297C6}" dt="2021-05-02T19:39:51.859" v="52" actId="47"/>
        <pc:sldMkLst>
          <pc:docMk/>
          <pc:sldMk cId="239878079" sldId="258"/>
        </pc:sldMkLst>
      </pc:sldChg>
      <pc:sldChg chg="del">
        <pc:chgData name="Weifeng Xu" userId="e7aed605-a3dd-4d5a-a692-a87037af107b" providerId="ADAL" clId="{A8B111F6-206B-40B3-AA85-349AF58297C6}" dt="2021-05-02T19:39:52.534" v="53" actId="47"/>
        <pc:sldMkLst>
          <pc:docMk/>
          <pc:sldMk cId="3825957635" sldId="259"/>
        </pc:sldMkLst>
      </pc:sldChg>
      <pc:sldChg chg="del">
        <pc:chgData name="Weifeng Xu" userId="e7aed605-a3dd-4d5a-a692-a87037af107b" providerId="ADAL" clId="{A8B111F6-206B-40B3-AA85-349AF58297C6}" dt="2021-05-02T19:39:52.901" v="54" actId="47"/>
        <pc:sldMkLst>
          <pc:docMk/>
          <pc:sldMk cId="2106921854" sldId="261"/>
        </pc:sldMkLst>
      </pc:sldChg>
      <pc:sldChg chg="del">
        <pc:chgData name="Weifeng Xu" userId="e7aed605-a3dd-4d5a-a692-a87037af107b" providerId="ADAL" clId="{A8B111F6-206B-40B3-AA85-349AF58297C6}" dt="2021-05-02T19:39:53.525" v="55" actId="47"/>
        <pc:sldMkLst>
          <pc:docMk/>
          <pc:sldMk cId="4165750362" sldId="262"/>
        </pc:sldMkLst>
      </pc:sldChg>
      <pc:sldChg chg="addSp delSp modSp mod modClrScheme chgLayout modNotesTx">
        <pc:chgData name="Weifeng Xu" userId="e7aed605-a3dd-4d5a-a692-a87037af107b" providerId="ADAL" clId="{A8B111F6-206B-40B3-AA85-349AF58297C6}" dt="2021-05-03T21:01:48.332" v="1181" actId="1076"/>
        <pc:sldMkLst>
          <pc:docMk/>
          <pc:sldMk cId="2635193244" sldId="263"/>
        </pc:sldMkLst>
        <pc:spChg chg="add mod">
          <ac:chgData name="Weifeng Xu" userId="e7aed605-a3dd-4d5a-a692-a87037af107b" providerId="ADAL" clId="{A8B111F6-206B-40B3-AA85-349AF58297C6}" dt="2021-05-03T21:01:48.332" v="1181" actId="1076"/>
          <ac:spMkLst>
            <pc:docMk/>
            <pc:sldMk cId="2635193244" sldId="263"/>
            <ac:spMk id="2" creationId="{88389433-E2F3-4512-8087-E6433ED0BC4F}"/>
          </ac:spMkLst>
        </pc:spChg>
        <pc:spChg chg="add mod ord">
          <ac:chgData name="Weifeng Xu" userId="e7aed605-a3dd-4d5a-a692-a87037af107b" providerId="ADAL" clId="{A8B111F6-206B-40B3-AA85-349AF58297C6}" dt="2021-05-02T23:01:47.074" v="171" actId="20577"/>
          <ac:spMkLst>
            <pc:docMk/>
            <pc:sldMk cId="2635193244" sldId="263"/>
            <ac:spMk id="6" creationId="{8759A993-0873-41CA-8925-5F8C0BFA4EF2}"/>
          </ac:spMkLst>
        </pc:spChg>
        <pc:picChg chg="add del mod">
          <ac:chgData name="Weifeng Xu" userId="e7aed605-a3dd-4d5a-a692-a87037af107b" providerId="ADAL" clId="{A8B111F6-206B-40B3-AA85-349AF58297C6}" dt="2021-05-02T20:33:34.624" v="59" actId="478"/>
          <ac:picMkLst>
            <pc:docMk/>
            <pc:sldMk cId="2635193244" sldId="263"/>
            <ac:picMk id="3" creationId="{46EBA35B-904C-4AD2-B8E7-779E5C63D064}"/>
          </ac:picMkLst>
        </pc:picChg>
        <pc:picChg chg="add mod">
          <ac:chgData name="Weifeng Xu" userId="e7aed605-a3dd-4d5a-a692-a87037af107b" providerId="ADAL" clId="{A8B111F6-206B-40B3-AA85-349AF58297C6}" dt="2021-05-02T23:03:17.087" v="263" actId="1076"/>
          <ac:picMkLst>
            <pc:docMk/>
            <pc:sldMk cId="2635193244" sldId="263"/>
            <ac:picMk id="5" creationId="{70351A5B-C8DC-475B-9C05-06BE17D213A8}"/>
          </ac:picMkLst>
        </pc:picChg>
      </pc:sldChg>
      <pc:sldChg chg="addSp delSp modSp new mod modClrScheme chgLayout modNotesTx">
        <pc:chgData name="Weifeng Xu" userId="e7aed605-a3dd-4d5a-a692-a87037af107b" providerId="ADAL" clId="{A8B111F6-206B-40B3-AA85-349AF58297C6}" dt="2021-05-02T23:04:34.649" v="313" actId="20577"/>
        <pc:sldMkLst>
          <pc:docMk/>
          <pc:sldMk cId="1254223271" sldId="264"/>
        </pc:sldMkLst>
        <pc:spChg chg="add del mod ord">
          <ac:chgData name="Weifeng Xu" userId="e7aed605-a3dd-4d5a-a692-a87037af107b" providerId="ADAL" clId="{A8B111F6-206B-40B3-AA85-349AF58297C6}" dt="2021-05-02T23:02:13.315" v="176" actId="700"/>
          <ac:spMkLst>
            <pc:docMk/>
            <pc:sldMk cId="1254223271" sldId="264"/>
            <ac:spMk id="12" creationId="{FD671FD5-CAF9-41F4-8ADB-A80E90CE3E93}"/>
          </ac:spMkLst>
        </pc:spChg>
        <pc:spChg chg="add del mod ord">
          <ac:chgData name="Weifeng Xu" userId="e7aed605-a3dd-4d5a-a692-a87037af107b" providerId="ADAL" clId="{A8B111F6-206B-40B3-AA85-349AF58297C6}" dt="2021-05-02T23:02:13.315" v="176" actId="700"/>
          <ac:spMkLst>
            <pc:docMk/>
            <pc:sldMk cId="1254223271" sldId="264"/>
            <ac:spMk id="13" creationId="{2942D657-FE04-4874-BF5F-667C72BA9324}"/>
          </ac:spMkLst>
        </pc:spChg>
        <pc:spChg chg="add mod ord">
          <ac:chgData name="Weifeng Xu" userId="e7aed605-a3dd-4d5a-a692-a87037af107b" providerId="ADAL" clId="{A8B111F6-206B-40B3-AA85-349AF58297C6}" dt="2021-05-02T23:02:47.137" v="212" actId="20577"/>
          <ac:spMkLst>
            <pc:docMk/>
            <pc:sldMk cId="1254223271" sldId="264"/>
            <ac:spMk id="14" creationId="{15A55984-B153-4A87-9DE5-6EB87B5B8D0F}"/>
          </ac:spMkLst>
        </pc:spChg>
        <pc:spChg chg="add mod">
          <ac:chgData name="Weifeng Xu" userId="e7aed605-a3dd-4d5a-a692-a87037af107b" providerId="ADAL" clId="{A8B111F6-206B-40B3-AA85-349AF58297C6}" dt="2021-05-02T23:03:48.944" v="279" actId="14100"/>
          <ac:spMkLst>
            <pc:docMk/>
            <pc:sldMk cId="1254223271" sldId="264"/>
            <ac:spMk id="15" creationId="{AAF049F7-AAEA-46A7-8420-54C4FE576316}"/>
          </ac:spMkLst>
        </pc:spChg>
        <pc:spChg chg="add mod">
          <ac:chgData name="Weifeng Xu" userId="e7aed605-a3dd-4d5a-a692-a87037af107b" providerId="ADAL" clId="{A8B111F6-206B-40B3-AA85-349AF58297C6}" dt="2021-05-02T23:04:13.328" v="303" actId="20577"/>
          <ac:spMkLst>
            <pc:docMk/>
            <pc:sldMk cId="1254223271" sldId="264"/>
            <ac:spMk id="16" creationId="{C0F448AC-C0B9-43B1-88DE-739E37858082}"/>
          </ac:spMkLst>
        </pc:spChg>
        <pc:spChg chg="add mod">
          <ac:chgData name="Weifeng Xu" userId="e7aed605-a3dd-4d5a-a692-a87037af107b" providerId="ADAL" clId="{A8B111F6-206B-40B3-AA85-349AF58297C6}" dt="2021-05-02T23:04:34.649" v="313" actId="20577"/>
          <ac:spMkLst>
            <pc:docMk/>
            <pc:sldMk cId="1254223271" sldId="264"/>
            <ac:spMk id="17" creationId="{7D314893-4984-444F-A781-3AF44518674F}"/>
          </ac:spMkLst>
        </pc:spChg>
        <pc:picChg chg="add mod">
          <ac:chgData name="Weifeng Xu" userId="e7aed605-a3dd-4d5a-a692-a87037af107b" providerId="ADAL" clId="{A8B111F6-206B-40B3-AA85-349AF58297C6}" dt="2021-05-02T23:03:08.326" v="262" actId="1038"/>
          <ac:picMkLst>
            <pc:docMk/>
            <pc:sldMk cId="1254223271" sldId="264"/>
            <ac:picMk id="3" creationId="{4B36D703-B3D9-454D-ABCD-F96264389A98}"/>
          </ac:picMkLst>
        </pc:picChg>
        <pc:picChg chg="add mod">
          <ac:chgData name="Weifeng Xu" userId="e7aed605-a3dd-4d5a-a692-a87037af107b" providerId="ADAL" clId="{A8B111F6-206B-40B3-AA85-349AF58297C6}" dt="2021-05-02T23:03:08.326" v="262" actId="1038"/>
          <ac:picMkLst>
            <pc:docMk/>
            <pc:sldMk cId="1254223271" sldId="264"/>
            <ac:picMk id="5" creationId="{AA6DEAE7-ADB7-48D4-83FE-93AB25247577}"/>
          </ac:picMkLst>
        </pc:picChg>
        <pc:picChg chg="add del mod">
          <ac:chgData name="Weifeng Xu" userId="e7aed605-a3dd-4d5a-a692-a87037af107b" providerId="ADAL" clId="{A8B111F6-206B-40B3-AA85-349AF58297C6}" dt="2021-05-02T21:38:46.731" v="102" actId="478"/>
          <ac:picMkLst>
            <pc:docMk/>
            <pc:sldMk cId="1254223271" sldId="264"/>
            <ac:picMk id="7" creationId="{E7A33EEB-54D3-4991-91BA-F7218B2F4FDA}"/>
          </ac:picMkLst>
        </pc:picChg>
        <pc:picChg chg="add mod modCrop">
          <ac:chgData name="Weifeng Xu" userId="e7aed605-a3dd-4d5a-a692-a87037af107b" providerId="ADAL" clId="{A8B111F6-206B-40B3-AA85-349AF58297C6}" dt="2021-05-02T23:03:08.326" v="262" actId="1038"/>
          <ac:picMkLst>
            <pc:docMk/>
            <pc:sldMk cId="1254223271" sldId="264"/>
            <ac:picMk id="9" creationId="{6C4B2FFB-1677-4964-8E90-C2739191E7ED}"/>
          </ac:picMkLst>
        </pc:picChg>
        <pc:picChg chg="add mod modCrop">
          <ac:chgData name="Weifeng Xu" userId="e7aed605-a3dd-4d5a-a692-a87037af107b" providerId="ADAL" clId="{A8B111F6-206B-40B3-AA85-349AF58297C6}" dt="2021-05-02T23:03:08.326" v="262" actId="1038"/>
          <ac:picMkLst>
            <pc:docMk/>
            <pc:sldMk cId="1254223271" sldId="264"/>
            <ac:picMk id="11" creationId="{F5A98F7D-7912-4D1A-8C4A-A8B891F6A595}"/>
          </ac:picMkLst>
        </pc:picChg>
      </pc:sldChg>
      <pc:sldChg chg="addSp delSp modSp new mod modClrScheme chgLayout modNotesTx">
        <pc:chgData name="Weifeng Xu" userId="e7aed605-a3dd-4d5a-a692-a87037af107b" providerId="ADAL" clId="{A8B111F6-206B-40B3-AA85-349AF58297C6}" dt="2021-05-04T13:31:45.882" v="2070" actId="14100"/>
        <pc:sldMkLst>
          <pc:docMk/>
          <pc:sldMk cId="2950452926" sldId="265"/>
        </pc:sldMkLst>
        <pc:spChg chg="del">
          <ac:chgData name="Weifeng Xu" userId="e7aed605-a3dd-4d5a-a692-a87037af107b" providerId="ADAL" clId="{A8B111F6-206B-40B3-AA85-349AF58297C6}" dt="2021-05-03T14:54:53.135" v="404" actId="700"/>
          <ac:spMkLst>
            <pc:docMk/>
            <pc:sldMk cId="2950452926" sldId="265"/>
            <ac:spMk id="2" creationId="{3B9EF1B7-78F8-4430-9A5B-5F30B2ED1BA7}"/>
          </ac:spMkLst>
        </pc:spChg>
        <pc:spChg chg="add mod">
          <ac:chgData name="Weifeng Xu" userId="e7aed605-a3dd-4d5a-a692-a87037af107b" providerId="ADAL" clId="{A8B111F6-206B-40B3-AA85-349AF58297C6}" dt="2021-05-04T13:31:45.882" v="2070" actId="14100"/>
          <ac:spMkLst>
            <pc:docMk/>
            <pc:sldMk cId="2950452926" sldId="265"/>
            <ac:spMk id="11" creationId="{04006A52-A216-4D2F-B43D-C731138CC3D1}"/>
          </ac:spMkLst>
        </pc:spChg>
        <pc:picChg chg="add mod">
          <ac:chgData name="Weifeng Xu" userId="e7aed605-a3dd-4d5a-a692-a87037af107b" providerId="ADAL" clId="{A8B111F6-206B-40B3-AA85-349AF58297C6}" dt="2021-05-03T14:56:58.829" v="415" actId="1076"/>
          <ac:picMkLst>
            <pc:docMk/>
            <pc:sldMk cId="2950452926" sldId="265"/>
            <ac:picMk id="4" creationId="{9B283922-9C58-44A1-914D-613F261E169E}"/>
          </ac:picMkLst>
        </pc:picChg>
        <pc:picChg chg="add del mod">
          <ac:chgData name="Weifeng Xu" userId="e7aed605-a3dd-4d5a-a692-a87037af107b" providerId="ADAL" clId="{A8B111F6-206B-40B3-AA85-349AF58297C6}" dt="2021-05-03T14:54:35.780" v="399" actId="21"/>
          <ac:picMkLst>
            <pc:docMk/>
            <pc:sldMk cId="2950452926" sldId="265"/>
            <ac:picMk id="5" creationId="{CEC6A91C-E9CB-47AA-9029-690DC4549770}"/>
          </ac:picMkLst>
        </pc:picChg>
        <pc:picChg chg="add del mod">
          <ac:chgData name="Weifeng Xu" userId="e7aed605-a3dd-4d5a-a692-a87037af107b" providerId="ADAL" clId="{A8B111F6-206B-40B3-AA85-349AF58297C6}" dt="2021-05-03T14:55:17.196" v="407" actId="21"/>
          <ac:picMkLst>
            <pc:docMk/>
            <pc:sldMk cId="2950452926" sldId="265"/>
            <ac:picMk id="7" creationId="{F9B8F64B-6C43-446A-B7F8-D8D8546199A4}"/>
          </ac:picMkLst>
        </pc:picChg>
        <pc:picChg chg="add mod">
          <ac:chgData name="Weifeng Xu" userId="e7aed605-a3dd-4d5a-a692-a87037af107b" providerId="ADAL" clId="{A8B111F6-206B-40B3-AA85-349AF58297C6}" dt="2021-05-03T14:57:00.773" v="416" actId="1076"/>
          <ac:picMkLst>
            <pc:docMk/>
            <pc:sldMk cId="2950452926" sldId="265"/>
            <ac:picMk id="9" creationId="{AB656A33-0C88-4D67-8DBD-301DFDA64FE1}"/>
          </ac:picMkLst>
        </pc:picChg>
        <pc:cxnChg chg="add mod">
          <ac:chgData name="Weifeng Xu" userId="e7aed605-a3dd-4d5a-a692-a87037af107b" providerId="ADAL" clId="{A8B111F6-206B-40B3-AA85-349AF58297C6}" dt="2021-05-04T13:31:23.780" v="2058" actId="1076"/>
          <ac:cxnSpMkLst>
            <pc:docMk/>
            <pc:sldMk cId="2950452926" sldId="265"/>
            <ac:cxnSpMk id="10" creationId="{74B31B8A-036B-4823-B34D-63CD8829B09A}"/>
          </ac:cxnSpMkLst>
        </pc:cxnChg>
      </pc:sldChg>
      <pc:sldChg chg="addSp delSp modSp new mod setBg modClrScheme chgLayout">
        <pc:chgData name="Weifeng Xu" userId="e7aed605-a3dd-4d5a-a692-a87037af107b" providerId="ADAL" clId="{A8B111F6-206B-40B3-AA85-349AF58297C6}" dt="2021-05-03T01:17:18.935" v="364" actId="1076"/>
        <pc:sldMkLst>
          <pc:docMk/>
          <pc:sldMk cId="1282875509" sldId="266"/>
        </pc:sldMkLst>
        <pc:spChg chg="mod ord">
          <ac:chgData name="Weifeng Xu" userId="e7aed605-a3dd-4d5a-a692-a87037af107b" providerId="ADAL" clId="{A8B111F6-206B-40B3-AA85-349AF58297C6}" dt="2021-05-03T01:17:05.176" v="360" actId="26606"/>
          <ac:spMkLst>
            <pc:docMk/>
            <pc:sldMk cId="1282875509" sldId="266"/>
            <ac:spMk id="2" creationId="{3C3C5502-FEF8-431E-9DD7-BB130AA86566}"/>
          </ac:spMkLst>
        </pc:spChg>
        <pc:spChg chg="del">
          <ac:chgData name="Weifeng Xu" userId="e7aed605-a3dd-4d5a-a692-a87037af107b" providerId="ADAL" clId="{A8B111F6-206B-40B3-AA85-349AF58297C6}" dt="2021-05-03T00:08:53.595" v="317" actId="700"/>
          <ac:spMkLst>
            <pc:docMk/>
            <pc:sldMk cId="1282875509" sldId="266"/>
            <ac:spMk id="3" creationId="{D7282D6A-E4DB-45CA-92F8-7C52D567320A}"/>
          </ac:spMkLst>
        </pc:spChg>
        <pc:spChg chg="add del">
          <ac:chgData name="Weifeng Xu" userId="e7aed605-a3dd-4d5a-a692-a87037af107b" providerId="ADAL" clId="{A8B111F6-206B-40B3-AA85-349AF58297C6}" dt="2021-05-03T01:17:05.177" v="361" actId="26606"/>
          <ac:spMkLst>
            <pc:docMk/>
            <pc:sldMk cId="1282875509" sldId="266"/>
            <ac:spMk id="10" creationId="{D4771268-CB57-404A-9271-370EB28F6090}"/>
          </ac:spMkLst>
        </pc:spChg>
        <pc:spChg chg="add">
          <ac:chgData name="Weifeng Xu" userId="e7aed605-a3dd-4d5a-a692-a87037af107b" providerId="ADAL" clId="{A8B111F6-206B-40B3-AA85-349AF58297C6}" dt="2021-05-03T01:17:05.177" v="361" actId="26606"/>
          <ac:spMkLst>
            <pc:docMk/>
            <pc:sldMk cId="1282875509" sldId="266"/>
            <ac:spMk id="15" creationId="{D4771268-CB57-404A-9271-370EB28F6090}"/>
          </ac:spMkLst>
        </pc:spChg>
        <pc:picChg chg="add del mod">
          <ac:chgData name="Weifeng Xu" userId="e7aed605-a3dd-4d5a-a692-a87037af107b" providerId="ADAL" clId="{A8B111F6-206B-40B3-AA85-349AF58297C6}" dt="2021-05-03T00:11:38.937" v="322" actId="478"/>
          <ac:picMkLst>
            <pc:docMk/>
            <pc:sldMk cId="1282875509" sldId="266"/>
            <ac:picMk id="5" creationId="{6F1E2DD6-6700-4568-BAB3-7119E7521B47}"/>
          </ac:picMkLst>
        </pc:picChg>
        <pc:picChg chg="add del mod">
          <ac:chgData name="Weifeng Xu" userId="e7aed605-a3dd-4d5a-a692-a87037af107b" providerId="ADAL" clId="{A8B111F6-206B-40B3-AA85-349AF58297C6}" dt="2021-05-03T01:15:46.517" v="356" actId="478"/>
          <ac:picMkLst>
            <pc:docMk/>
            <pc:sldMk cId="1282875509" sldId="266"/>
            <ac:picMk id="7" creationId="{70B17C99-9056-4FAD-B931-F2A33FF725BC}"/>
          </ac:picMkLst>
        </pc:picChg>
        <pc:picChg chg="add mod">
          <ac:chgData name="Weifeng Xu" userId="e7aed605-a3dd-4d5a-a692-a87037af107b" providerId="ADAL" clId="{A8B111F6-206B-40B3-AA85-349AF58297C6}" dt="2021-05-03T01:17:18.935" v="364" actId="1076"/>
          <ac:picMkLst>
            <pc:docMk/>
            <pc:sldMk cId="1282875509" sldId="266"/>
            <ac:picMk id="9" creationId="{8957CD97-740A-4279-AE60-9BD2EA6CB555}"/>
          </ac:picMkLst>
        </pc:picChg>
      </pc:sldChg>
      <pc:sldChg chg="addSp modSp new mod">
        <pc:chgData name="Weifeng Xu" userId="e7aed605-a3dd-4d5a-a692-a87037af107b" providerId="ADAL" clId="{A8B111F6-206B-40B3-AA85-349AF58297C6}" dt="2021-05-03T01:18:53.027" v="386" actId="1076"/>
        <pc:sldMkLst>
          <pc:docMk/>
          <pc:sldMk cId="4079946516" sldId="267"/>
        </pc:sldMkLst>
        <pc:spChg chg="mod">
          <ac:chgData name="Weifeng Xu" userId="e7aed605-a3dd-4d5a-a692-a87037af107b" providerId="ADAL" clId="{A8B111F6-206B-40B3-AA85-349AF58297C6}" dt="2021-05-03T00:18:54.616" v="326"/>
          <ac:spMkLst>
            <pc:docMk/>
            <pc:sldMk cId="4079946516" sldId="267"/>
            <ac:spMk id="2" creationId="{4905234C-E7E3-4F13-9899-906F07A8C791}"/>
          </ac:spMkLst>
        </pc:spChg>
        <pc:spChg chg="add mod">
          <ac:chgData name="Weifeng Xu" userId="e7aed605-a3dd-4d5a-a692-a87037af107b" providerId="ADAL" clId="{A8B111F6-206B-40B3-AA85-349AF58297C6}" dt="2021-05-03T01:18:53.027" v="386" actId="1076"/>
          <ac:spMkLst>
            <pc:docMk/>
            <pc:sldMk cId="4079946516" sldId="267"/>
            <ac:spMk id="5" creationId="{E82716C1-502D-4229-8F87-0E0ECDE7D876}"/>
          </ac:spMkLst>
        </pc:spChg>
        <pc:picChg chg="add mod">
          <ac:chgData name="Weifeng Xu" userId="e7aed605-a3dd-4d5a-a692-a87037af107b" providerId="ADAL" clId="{A8B111F6-206B-40B3-AA85-349AF58297C6}" dt="2021-05-03T00:19:53.636" v="328" actId="1076"/>
          <ac:picMkLst>
            <pc:docMk/>
            <pc:sldMk cId="4079946516" sldId="267"/>
            <ac:picMk id="4" creationId="{799FFA71-6F5E-46EA-A13F-392C2AC98265}"/>
          </ac:picMkLst>
        </pc:picChg>
      </pc:sldChg>
      <pc:sldChg chg="addSp delSp modSp new mod modClrScheme chgLayout">
        <pc:chgData name="Weifeng Xu" userId="e7aed605-a3dd-4d5a-a692-a87037af107b" providerId="ADAL" clId="{A8B111F6-206B-40B3-AA85-349AF58297C6}" dt="2021-05-03T01:03:25.149" v="355" actId="27636"/>
        <pc:sldMkLst>
          <pc:docMk/>
          <pc:sldMk cId="1905626348" sldId="268"/>
        </pc:sldMkLst>
        <pc:spChg chg="del">
          <ac:chgData name="Weifeng Xu" userId="e7aed605-a3dd-4d5a-a692-a87037af107b" providerId="ADAL" clId="{A8B111F6-206B-40B3-AA85-349AF58297C6}" dt="2021-05-03T00:49:55.151" v="330" actId="700"/>
          <ac:spMkLst>
            <pc:docMk/>
            <pc:sldMk cId="1905626348" sldId="268"/>
            <ac:spMk id="2" creationId="{241ED5F3-098D-4882-9885-93C4C5C30FAC}"/>
          </ac:spMkLst>
        </pc:spChg>
        <pc:spChg chg="add mod">
          <ac:chgData name="Weifeng Xu" userId="e7aed605-a3dd-4d5a-a692-a87037af107b" providerId="ADAL" clId="{A8B111F6-206B-40B3-AA85-349AF58297C6}" dt="2021-05-03T00:50:46.057" v="334"/>
          <ac:spMkLst>
            <pc:docMk/>
            <pc:sldMk cId="1905626348" sldId="268"/>
            <ac:spMk id="3" creationId="{892FE7BD-D430-4931-A274-BAC206B77CF0}"/>
          </ac:spMkLst>
        </pc:spChg>
        <pc:spChg chg="add mod">
          <ac:chgData name="Weifeng Xu" userId="e7aed605-a3dd-4d5a-a692-a87037af107b" providerId="ADAL" clId="{A8B111F6-206B-40B3-AA85-349AF58297C6}" dt="2021-05-03T01:03:25.149" v="355" actId="27636"/>
          <ac:spMkLst>
            <pc:docMk/>
            <pc:sldMk cId="1905626348" sldId="268"/>
            <ac:spMk id="4" creationId="{BAEAD1BA-1DD9-41FC-9417-CD686D9BC8C4}"/>
          </ac:spMkLst>
        </pc:spChg>
      </pc:sldChg>
      <pc:sldChg chg="addSp delSp modSp new mod modClrScheme chgLayout modNotesTx">
        <pc:chgData name="Weifeng Xu" userId="e7aed605-a3dd-4d5a-a692-a87037af107b" providerId="ADAL" clId="{A8B111F6-206B-40B3-AA85-349AF58297C6}" dt="2021-05-03T15:03:07.484" v="420"/>
        <pc:sldMkLst>
          <pc:docMk/>
          <pc:sldMk cId="1633669032" sldId="269"/>
        </pc:sldMkLst>
        <pc:spChg chg="del">
          <ac:chgData name="Weifeng Xu" userId="e7aed605-a3dd-4d5a-a692-a87037af107b" providerId="ADAL" clId="{A8B111F6-206B-40B3-AA85-349AF58297C6}" dt="2021-05-03T14:51:32.863" v="397" actId="700"/>
          <ac:spMkLst>
            <pc:docMk/>
            <pc:sldMk cId="1633669032" sldId="269"/>
            <ac:spMk id="2" creationId="{005D4811-95A4-4094-AEF2-1441C40BFABF}"/>
          </ac:spMkLst>
        </pc:spChg>
        <pc:picChg chg="add del mod">
          <ac:chgData name="Weifeng Xu" userId="e7aed605-a3dd-4d5a-a692-a87037af107b" providerId="ADAL" clId="{A8B111F6-206B-40B3-AA85-349AF58297C6}" dt="2021-05-03T14:51:23.033" v="394" actId="21"/>
          <ac:picMkLst>
            <pc:docMk/>
            <pc:sldMk cId="1633669032" sldId="269"/>
            <ac:picMk id="4" creationId="{12AC4748-881B-4908-A532-44B1BC490092}"/>
          </ac:picMkLst>
        </pc:picChg>
        <pc:picChg chg="add mod">
          <ac:chgData name="Weifeng Xu" userId="e7aed605-a3dd-4d5a-a692-a87037af107b" providerId="ADAL" clId="{A8B111F6-206B-40B3-AA85-349AF58297C6}" dt="2021-05-03T14:55:26.189" v="411" actId="1076"/>
          <ac:picMkLst>
            <pc:docMk/>
            <pc:sldMk cId="1633669032" sldId="269"/>
            <ac:picMk id="5" creationId="{0E3984FC-6857-4ADA-BC81-6D18A0702F76}"/>
          </ac:picMkLst>
        </pc:picChg>
        <pc:picChg chg="add mod">
          <ac:chgData name="Weifeng Xu" userId="e7aed605-a3dd-4d5a-a692-a87037af107b" providerId="ADAL" clId="{A8B111F6-206B-40B3-AA85-349AF58297C6}" dt="2021-05-03T14:55:24.089" v="410" actId="1076"/>
          <ac:picMkLst>
            <pc:docMk/>
            <pc:sldMk cId="1633669032" sldId="269"/>
            <ac:picMk id="6" creationId="{577C29F8-F3A3-469F-BB68-F63A8E8EDAC0}"/>
          </ac:picMkLst>
        </pc:picChg>
      </pc:sldChg>
      <pc:sldChg chg="addSp delSp modSp new mod modNotesTx">
        <pc:chgData name="Weifeng Xu" userId="e7aed605-a3dd-4d5a-a692-a87037af107b" providerId="ADAL" clId="{A8B111F6-206B-40B3-AA85-349AF58297C6}" dt="2021-05-04T21:33:18.310" v="3637" actId="20577"/>
        <pc:sldMkLst>
          <pc:docMk/>
          <pc:sldMk cId="3153369005" sldId="270"/>
        </pc:sldMkLst>
        <pc:spChg chg="mod">
          <ac:chgData name="Weifeng Xu" userId="e7aed605-a3dd-4d5a-a692-a87037af107b" providerId="ADAL" clId="{A8B111F6-206B-40B3-AA85-349AF58297C6}" dt="2021-05-03T23:45:21.148" v="1335" actId="6549"/>
          <ac:spMkLst>
            <pc:docMk/>
            <pc:sldMk cId="3153369005" sldId="270"/>
            <ac:spMk id="2" creationId="{17001749-1CF6-4D4B-8AE2-C4DDCE286448}"/>
          </ac:spMkLst>
        </pc:spChg>
        <pc:spChg chg="add mod">
          <ac:chgData name="Weifeng Xu" userId="e7aed605-a3dd-4d5a-a692-a87037af107b" providerId="ADAL" clId="{A8B111F6-206B-40B3-AA85-349AF58297C6}" dt="2021-05-04T21:32:52.494" v="3608" actId="20577"/>
          <ac:spMkLst>
            <pc:docMk/>
            <pc:sldMk cId="3153369005" sldId="270"/>
            <ac:spMk id="7" creationId="{59B55BEA-5F8C-4B02-ACF0-32C9FFF335A9}"/>
          </ac:spMkLst>
        </pc:spChg>
        <pc:spChg chg="add mod">
          <ac:chgData name="Weifeng Xu" userId="e7aed605-a3dd-4d5a-a692-a87037af107b" providerId="ADAL" clId="{A8B111F6-206B-40B3-AA85-349AF58297C6}" dt="2021-05-04T21:33:18.310" v="3637" actId="20577"/>
          <ac:spMkLst>
            <pc:docMk/>
            <pc:sldMk cId="3153369005" sldId="270"/>
            <ac:spMk id="8" creationId="{31AEA23B-CC8E-4009-A16E-725B0B7DE86A}"/>
          </ac:spMkLst>
        </pc:spChg>
        <pc:spChg chg="add mod">
          <ac:chgData name="Weifeng Xu" userId="e7aed605-a3dd-4d5a-a692-a87037af107b" providerId="ADAL" clId="{A8B111F6-206B-40B3-AA85-349AF58297C6}" dt="2021-05-03T23:52:05.981" v="1404" actId="947"/>
          <ac:spMkLst>
            <pc:docMk/>
            <pc:sldMk cId="3153369005" sldId="270"/>
            <ac:spMk id="10" creationId="{EAE5B418-B02C-49AA-B8AF-C17B625A1EA6}"/>
          </ac:spMkLst>
        </pc:spChg>
        <pc:spChg chg="add mod">
          <ac:chgData name="Weifeng Xu" userId="e7aed605-a3dd-4d5a-a692-a87037af107b" providerId="ADAL" clId="{A8B111F6-206B-40B3-AA85-349AF58297C6}" dt="2021-05-04T20:47:47.612" v="3447" actId="20577"/>
          <ac:spMkLst>
            <pc:docMk/>
            <pc:sldMk cId="3153369005" sldId="270"/>
            <ac:spMk id="12" creationId="{71F44B77-E82F-4CBF-92B8-1CCDEBA8EA8F}"/>
          </ac:spMkLst>
        </pc:spChg>
        <pc:picChg chg="add mod modCrop">
          <ac:chgData name="Weifeng Xu" userId="e7aed605-a3dd-4d5a-a692-a87037af107b" providerId="ADAL" clId="{A8B111F6-206B-40B3-AA85-349AF58297C6}" dt="2021-05-03T15:21:38.266" v="520" actId="1076"/>
          <ac:picMkLst>
            <pc:docMk/>
            <pc:sldMk cId="3153369005" sldId="270"/>
            <ac:picMk id="4" creationId="{151A7A44-FA0E-463F-A6F9-45147E90F0B2}"/>
          </ac:picMkLst>
        </pc:picChg>
        <pc:picChg chg="add mod modCrop">
          <ac:chgData name="Weifeng Xu" userId="e7aed605-a3dd-4d5a-a692-a87037af107b" providerId="ADAL" clId="{A8B111F6-206B-40B3-AA85-349AF58297C6}" dt="2021-05-03T16:51:29.098" v="540" actId="1076"/>
          <ac:picMkLst>
            <pc:docMk/>
            <pc:sldMk cId="3153369005" sldId="270"/>
            <ac:picMk id="6" creationId="{C357194C-A0F2-436E-B630-4D83AB811734}"/>
          </ac:picMkLst>
        </pc:picChg>
        <pc:picChg chg="add del mod">
          <ac:chgData name="Weifeng Xu" userId="e7aed605-a3dd-4d5a-a692-a87037af107b" providerId="ADAL" clId="{A8B111F6-206B-40B3-AA85-349AF58297C6}" dt="2021-05-03T23:50:41.816" v="1397"/>
          <ac:picMkLst>
            <pc:docMk/>
            <pc:sldMk cId="3153369005" sldId="270"/>
            <ac:picMk id="11" creationId="{A72BD509-D3AB-4150-A816-F93A0EC6113E}"/>
          </ac:picMkLst>
        </pc:picChg>
      </pc:sldChg>
      <pc:sldChg chg="addSp delSp modSp new mod modClrScheme chgLayout modNotesTx">
        <pc:chgData name="Weifeng Xu" userId="e7aed605-a3dd-4d5a-a692-a87037af107b" providerId="ADAL" clId="{A8B111F6-206B-40B3-AA85-349AF58297C6}" dt="2021-05-03T18:40:52.073" v="574" actId="20577"/>
        <pc:sldMkLst>
          <pc:docMk/>
          <pc:sldMk cId="1101261793" sldId="271"/>
        </pc:sldMkLst>
        <pc:spChg chg="del mod ord">
          <ac:chgData name="Weifeng Xu" userId="e7aed605-a3dd-4d5a-a692-a87037af107b" providerId="ADAL" clId="{A8B111F6-206B-40B3-AA85-349AF58297C6}" dt="2021-05-03T18:39:52.020" v="567" actId="700"/>
          <ac:spMkLst>
            <pc:docMk/>
            <pc:sldMk cId="1101261793" sldId="271"/>
            <ac:spMk id="2" creationId="{2CED1C73-F0B3-40E5-AA0B-011E1407D9EC}"/>
          </ac:spMkLst>
        </pc:spChg>
        <pc:spChg chg="del">
          <ac:chgData name="Weifeng Xu" userId="e7aed605-a3dd-4d5a-a692-a87037af107b" providerId="ADAL" clId="{A8B111F6-206B-40B3-AA85-349AF58297C6}" dt="2021-05-03T18:39:52.020" v="567" actId="700"/>
          <ac:spMkLst>
            <pc:docMk/>
            <pc:sldMk cId="1101261793" sldId="271"/>
            <ac:spMk id="3" creationId="{29C2DE8D-5C21-4C92-8982-1F4D203C564D}"/>
          </ac:spMkLst>
        </pc:spChg>
        <pc:spChg chg="add mod ord">
          <ac:chgData name="Weifeng Xu" userId="e7aed605-a3dd-4d5a-a692-a87037af107b" providerId="ADAL" clId="{A8B111F6-206B-40B3-AA85-349AF58297C6}" dt="2021-05-03T18:40:52.073" v="574" actId="20577"/>
          <ac:spMkLst>
            <pc:docMk/>
            <pc:sldMk cId="1101261793" sldId="271"/>
            <ac:spMk id="4" creationId="{06913481-1F01-459B-AD04-73B304EDCA6A}"/>
          </ac:spMkLst>
        </pc:spChg>
        <pc:picChg chg="add mod">
          <ac:chgData name="Weifeng Xu" userId="e7aed605-a3dd-4d5a-a692-a87037af107b" providerId="ADAL" clId="{A8B111F6-206B-40B3-AA85-349AF58297C6}" dt="2021-05-03T18:40:48.932" v="573" actId="14100"/>
          <ac:picMkLst>
            <pc:docMk/>
            <pc:sldMk cId="1101261793" sldId="271"/>
            <ac:picMk id="6" creationId="{F70D5B5D-A1DA-4A82-B461-7F5BF34F29A4}"/>
          </ac:picMkLst>
        </pc:picChg>
      </pc:sldChg>
      <pc:sldChg chg="addSp delSp modSp new mod modClrScheme chgLayout">
        <pc:chgData name="Weifeng Xu" userId="e7aed605-a3dd-4d5a-a692-a87037af107b" providerId="ADAL" clId="{A8B111F6-206B-40B3-AA85-349AF58297C6}" dt="2021-05-03T18:47:00.200" v="589" actId="1076"/>
        <pc:sldMkLst>
          <pc:docMk/>
          <pc:sldMk cId="952515442" sldId="272"/>
        </pc:sldMkLst>
        <pc:spChg chg="del">
          <ac:chgData name="Weifeng Xu" userId="e7aed605-a3dd-4d5a-a692-a87037af107b" providerId="ADAL" clId="{A8B111F6-206B-40B3-AA85-349AF58297C6}" dt="2021-05-03T18:44:51.861" v="576" actId="700"/>
          <ac:spMkLst>
            <pc:docMk/>
            <pc:sldMk cId="952515442" sldId="272"/>
            <ac:spMk id="2" creationId="{D92AF9FE-8DBD-4069-9AAF-F5D389E7EAA9}"/>
          </ac:spMkLst>
        </pc:spChg>
        <pc:picChg chg="add del mod">
          <ac:chgData name="Weifeng Xu" userId="e7aed605-a3dd-4d5a-a692-a87037af107b" providerId="ADAL" clId="{A8B111F6-206B-40B3-AA85-349AF58297C6}" dt="2021-05-03T18:46:36.921" v="587" actId="478"/>
          <ac:picMkLst>
            <pc:docMk/>
            <pc:sldMk cId="952515442" sldId="272"/>
            <ac:picMk id="4" creationId="{3B318C9A-2F32-444B-8698-6E9985DF22F8}"/>
          </ac:picMkLst>
        </pc:picChg>
        <pc:picChg chg="add mod">
          <ac:chgData name="Weifeng Xu" userId="e7aed605-a3dd-4d5a-a692-a87037af107b" providerId="ADAL" clId="{A8B111F6-206B-40B3-AA85-349AF58297C6}" dt="2021-05-03T18:45:33.113" v="580" actId="1076"/>
          <ac:picMkLst>
            <pc:docMk/>
            <pc:sldMk cId="952515442" sldId="272"/>
            <ac:picMk id="6" creationId="{91B7144C-AA9E-4C21-824C-AF05BEA3570F}"/>
          </ac:picMkLst>
        </pc:picChg>
        <pc:picChg chg="add del mod">
          <ac:chgData name="Weifeng Xu" userId="e7aed605-a3dd-4d5a-a692-a87037af107b" providerId="ADAL" clId="{A8B111F6-206B-40B3-AA85-349AF58297C6}" dt="2021-05-03T18:46:00.580" v="584" actId="22"/>
          <ac:picMkLst>
            <pc:docMk/>
            <pc:sldMk cId="952515442" sldId="272"/>
            <ac:picMk id="8" creationId="{5075B3D0-072A-46E3-B909-CC5376B83357}"/>
          </ac:picMkLst>
        </pc:picChg>
        <pc:picChg chg="add mod">
          <ac:chgData name="Weifeng Xu" userId="e7aed605-a3dd-4d5a-a692-a87037af107b" providerId="ADAL" clId="{A8B111F6-206B-40B3-AA85-349AF58297C6}" dt="2021-05-03T18:46:25.648" v="586" actId="1076"/>
          <ac:picMkLst>
            <pc:docMk/>
            <pc:sldMk cId="952515442" sldId="272"/>
            <ac:picMk id="10" creationId="{2F187F16-7E34-4AC0-A279-232FB35D4BA4}"/>
          </ac:picMkLst>
        </pc:picChg>
        <pc:picChg chg="add mod">
          <ac:chgData name="Weifeng Xu" userId="e7aed605-a3dd-4d5a-a692-a87037af107b" providerId="ADAL" clId="{A8B111F6-206B-40B3-AA85-349AF58297C6}" dt="2021-05-03T18:47:00.200" v="589" actId="1076"/>
          <ac:picMkLst>
            <pc:docMk/>
            <pc:sldMk cId="952515442" sldId="272"/>
            <ac:picMk id="12" creationId="{48631E59-E547-4EE8-BE1B-24A659BA971D}"/>
          </ac:picMkLst>
        </pc:picChg>
      </pc:sldChg>
      <pc:sldChg chg="addSp modSp new mod modNotesTx">
        <pc:chgData name="Weifeng Xu" userId="e7aed605-a3dd-4d5a-a692-a87037af107b" providerId="ADAL" clId="{A8B111F6-206B-40B3-AA85-349AF58297C6}" dt="2021-05-04T13:35:57.230" v="2178" actId="114"/>
        <pc:sldMkLst>
          <pc:docMk/>
          <pc:sldMk cId="560313868" sldId="273"/>
        </pc:sldMkLst>
        <pc:spChg chg="add mod">
          <ac:chgData name="Weifeng Xu" userId="e7aed605-a3dd-4d5a-a692-a87037af107b" providerId="ADAL" clId="{A8B111F6-206B-40B3-AA85-349AF58297C6}" dt="2021-05-04T13:29:45.841" v="2020" actId="14100"/>
          <ac:spMkLst>
            <pc:docMk/>
            <pc:sldMk cId="560313868" sldId="273"/>
            <ac:spMk id="6" creationId="{A781E0F8-BC68-482E-996B-0AE3CF00117E}"/>
          </ac:spMkLst>
        </pc:spChg>
        <pc:spChg chg="add mod">
          <ac:chgData name="Weifeng Xu" userId="e7aed605-a3dd-4d5a-a692-a87037af107b" providerId="ADAL" clId="{A8B111F6-206B-40B3-AA85-349AF58297C6}" dt="2021-05-04T13:30:23.571" v="2056" actId="313"/>
          <ac:spMkLst>
            <pc:docMk/>
            <pc:sldMk cId="560313868" sldId="273"/>
            <ac:spMk id="7" creationId="{AFCE8514-EF1F-4EF5-81EA-2956E7DD5D9C}"/>
          </ac:spMkLst>
        </pc:spChg>
        <pc:spChg chg="add mod">
          <ac:chgData name="Weifeng Xu" userId="e7aed605-a3dd-4d5a-a692-a87037af107b" providerId="ADAL" clId="{A8B111F6-206B-40B3-AA85-349AF58297C6}" dt="2021-05-04T13:35:57.230" v="2178" actId="114"/>
          <ac:spMkLst>
            <pc:docMk/>
            <pc:sldMk cId="560313868" sldId="273"/>
            <ac:spMk id="8" creationId="{F0432C04-FC15-4E85-9107-5C2FE2B0BB8C}"/>
          </ac:spMkLst>
        </pc:spChg>
        <pc:picChg chg="add mod">
          <ac:chgData name="Weifeng Xu" userId="e7aed605-a3dd-4d5a-a692-a87037af107b" providerId="ADAL" clId="{A8B111F6-206B-40B3-AA85-349AF58297C6}" dt="2021-05-04T13:29:40.820" v="2019" actId="1038"/>
          <ac:picMkLst>
            <pc:docMk/>
            <pc:sldMk cId="560313868" sldId="273"/>
            <ac:picMk id="3" creationId="{A0704F7F-6B94-4584-8C96-618A4B33E5C1}"/>
          </ac:picMkLst>
        </pc:picChg>
        <pc:picChg chg="add mod">
          <ac:chgData name="Weifeng Xu" userId="e7aed605-a3dd-4d5a-a692-a87037af107b" providerId="ADAL" clId="{A8B111F6-206B-40B3-AA85-349AF58297C6}" dt="2021-05-04T13:29:40.820" v="2019" actId="1038"/>
          <ac:picMkLst>
            <pc:docMk/>
            <pc:sldMk cId="560313868" sldId="273"/>
            <ac:picMk id="5" creationId="{4359B6BB-8519-413D-8536-EB2A7258301A}"/>
          </ac:picMkLst>
        </pc:picChg>
      </pc:sldChg>
      <pc:sldChg chg="addSp delSp modSp new mod modClrScheme chgLayout">
        <pc:chgData name="Weifeng Xu" userId="e7aed605-a3dd-4d5a-a692-a87037af107b" providerId="ADAL" clId="{A8B111F6-206B-40B3-AA85-349AF58297C6}" dt="2021-05-04T20:25:15.533" v="3137" actId="6549"/>
        <pc:sldMkLst>
          <pc:docMk/>
          <pc:sldMk cId="2053393554" sldId="274"/>
        </pc:sldMkLst>
        <pc:spChg chg="mod ord">
          <ac:chgData name="Weifeng Xu" userId="e7aed605-a3dd-4d5a-a692-a87037af107b" providerId="ADAL" clId="{A8B111F6-206B-40B3-AA85-349AF58297C6}" dt="2021-05-04T20:25:15.533" v="3137" actId="6549"/>
          <ac:spMkLst>
            <pc:docMk/>
            <pc:sldMk cId="2053393554" sldId="274"/>
            <ac:spMk id="2" creationId="{DBB13AC7-4836-4571-AB01-0873DBCAD6E1}"/>
          </ac:spMkLst>
        </pc:spChg>
        <pc:spChg chg="add del mod">
          <ac:chgData name="Weifeng Xu" userId="e7aed605-a3dd-4d5a-a692-a87037af107b" providerId="ADAL" clId="{A8B111F6-206B-40B3-AA85-349AF58297C6}" dt="2021-05-04T20:12:19.478" v="2942" actId="478"/>
          <ac:spMkLst>
            <pc:docMk/>
            <pc:sldMk cId="2053393554" sldId="274"/>
            <ac:spMk id="7" creationId="{069E0A28-D07D-47A9-823C-8197D86EC54C}"/>
          </ac:spMkLst>
        </pc:spChg>
        <pc:spChg chg="add mod ord">
          <ac:chgData name="Weifeng Xu" userId="e7aed605-a3dd-4d5a-a692-a87037af107b" providerId="ADAL" clId="{A8B111F6-206B-40B3-AA85-349AF58297C6}" dt="2021-05-04T20:18:04.120" v="3115" actId="20577"/>
          <ac:spMkLst>
            <pc:docMk/>
            <pc:sldMk cId="2053393554" sldId="274"/>
            <ac:spMk id="8" creationId="{8A5ECF40-46EF-4A9D-BEF8-FFC66CC32749}"/>
          </ac:spMkLst>
        </pc:spChg>
        <pc:picChg chg="add mod">
          <ac:chgData name="Weifeng Xu" userId="e7aed605-a3dd-4d5a-a692-a87037af107b" providerId="ADAL" clId="{A8B111F6-206B-40B3-AA85-349AF58297C6}" dt="2021-05-03T19:16:00.069" v="627" actId="1076"/>
          <ac:picMkLst>
            <pc:docMk/>
            <pc:sldMk cId="2053393554" sldId="274"/>
            <ac:picMk id="4" creationId="{87A845DD-15CB-4345-B2DC-C6A02AA8B44A}"/>
          </ac:picMkLst>
        </pc:picChg>
        <pc:cxnChg chg="add mod">
          <ac:chgData name="Weifeng Xu" userId="e7aed605-a3dd-4d5a-a692-a87037af107b" providerId="ADAL" clId="{A8B111F6-206B-40B3-AA85-349AF58297C6}" dt="2021-05-04T20:15:16.706" v="2978" actId="14100"/>
          <ac:cxnSpMkLst>
            <pc:docMk/>
            <pc:sldMk cId="2053393554" sldId="274"/>
            <ac:cxnSpMk id="6" creationId="{F9D94E92-18A5-48DB-A102-F6D761DA605C}"/>
          </ac:cxnSpMkLst>
        </pc:cxnChg>
      </pc:sldChg>
      <pc:sldChg chg="addSp modSp new mod modNotesTx">
        <pc:chgData name="Weifeng Xu" userId="e7aed605-a3dd-4d5a-a692-a87037af107b" providerId="ADAL" clId="{A8B111F6-206B-40B3-AA85-349AF58297C6}" dt="2021-05-04T20:26:54.549" v="3173" actId="20577"/>
        <pc:sldMkLst>
          <pc:docMk/>
          <pc:sldMk cId="3306599319" sldId="275"/>
        </pc:sldMkLst>
        <pc:spChg chg="mod">
          <ac:chgData name="Weifeng Xu" userId="e7aed605-a3dd-4d5a-a692-a87037af107b" providerId="ADAL" clId="{A8B111F6-206B-40B3-AA85-349AF58297C6}" dt="2021-05-04T01:07:52.132" v="1718" actId="20577"/>
          <ac:spMkLst>
            <pc:docMk/>
            <pc:sldMk cId="3306599319" sldId="275"/>
            <ac:spMk id="2" creationId="{94FB4F8B-24D6-42A1-B75B-1F50740D9B52}"/>
          </ac:spMkLst>
        </pc:spChg>
        <pc:spChg chg="add mod">
          <ac:chgData name="Weifeng Xu" userId="e7aed605-a3dd-4d5a-a692-a87037af107b" providerId="ADAL" clId="{A8B111F6-206B-40B3-AA85-349AF58297C6}" dt="2021-05-04T20:26:06.712" v="3155" actId="6549"/>
          <ac:spMkLst>
            <pc:docMk/>
            <pc:sldMk cId="3306599319" sldId="275"/>
            <ac:spMk id="5" creationId="{DD5B389C-5CD9-4083-BA41-8564D0164911}"/>
          </ac:spMkLst>
        </pc:spChg>
        <pc:spChg chg="add mod">
          <ac:chgData name="Weifeng Xu" userId="e7aed605-a3dd-4d5a-a692-a87037af107b" providerId="ADAL" clId="{A8B111F6-206B-40B3-AA85-349AF58297C6}" dt="2021-05-04T20:26:54.549" v="3173" actId="20577"/>
          <ac:spMkLst>
            <pc:docMk/>
            <pc:sldMk cId="3306599319" sldId="275"/>
            <ac:spMk id="8" creationId="{C4D6EB4D-E64A-46EE-8736-4D63A419F5A5}"/>
          </ac:spMkLst>
        </pc:spChg>
        <pc:spChg chg="add mod">
          <ac:chgData name="Weifeng Xu" userId="e7aed605-a3dd-4d5a-a692-a87037af107b" providerId="ADAL" clId="{A8B111F6-206B-40B3-AA85-349AF58297C6}" dt="2021-05-04T01:11:11.736" v="1824" actId="1035"/>
          <ac:spMkLst>
            <pc:docMk/>
            <pc:sldMk cId="3306599319" sldId="275"/>
            <ac:spMk id="9" creationId="{AFA0A89C-F1FA-4D95-B8FD-B86238512238}"/>
          </ac:spMkLst>
        </pc:spChg>
        <pc:picChg chg="add mod">
          <ac:chgData name="Weifeng Xu" userId="e7aed605-a3dd-4d5a-a692-a87037af107b" providerId="ADAL" clId="{A8B111F6-206B-40B3-AA85-349AF58297C6}" dt="2021-05-04T01:11:11.736" v="1824" actId="1035"/>
          <ac:picMkLst>
            <pc:docMk/>
            <pc:sldMk cId="3306599319" sldId="275"/>
            <ac:picMk id="4" creationId="{5498EDDB-369E-4302-8AAA-62AE82233BE3}"/>
          </ac:picMkLst>
        </pc:picChg>
        <pc:picChg chg="add mod">
          <ac:chgData name="Weifeng Xu" userId="e7aed605-a3dd-4d5a-a692-a87037af107b" providerId="ADAL" clId="{A8B111F6-206B-40B3-AA85-349AF58297C6}" dt="2021-05-04T01:11:11.736" v="1824" actId="1035"/>
          <ac:picMkLst>
            <pc:docMk/>
            <pc:sldMk cId="3306599319" sldId="275"/>
            <ac:picMk id="7" creationId="{626DE9A1-60C2-4965-80E4-2AB87BA7BDB5}"/>
          </ac:picMkLst>
        </pc:picChg>
      </pc:sldChg>
      <pc:sldChg chg="addSp modSp new mod modNotesTx">
        <pc:chgData name="Weifeng Xu" userId="e7aed605-a3dd-4d5a-a692-a87037af107b" providerId="ADAL" clId="{A8B111F6-206B-40B3-AA85-349AF58297C6}" dt="2021-05-04T01:14:48.924" v="1840" actId="20577"/>
        <pc:sldMkLst>
          <pc:docMk/>
          <pc:sldMk cId="3559853345" sldId="276"/>
        </pc:sldMkLst>
        <pc:spChg chg="mod">
          <ac:chgData name="Weifeng Xu" userId="e7aed605-a3dd-4d5a-a692-a87037af107b" providerId="ADAL" clId="{A8B111F6-206B-40B3-AA85-349AF58297C6}" dt="2021-05-04T01:14:48.924" v="1840" actId="20577"/>
          <ac:spMkLst>
            <pc:docMk/>
            <pc:sldMk cId="3559853345" sldId="276"/>
            <ac:spMk id="2" creationId="{AC99AE80-A259-4070-B7EC-0DCFA74C116C}"/>
          </ac:spMkLst>
        </pc:spChg>
        <pc:picChg chg="add mod">
          <ac:chgData name="Weifeng Xu" userId="e7aed605-a3dd-4d5a-a692-a87037af107b" providerId="ADAL" clId="{A8B111F6-206B-40B3-AA85-349AF58297C6}" dt="2021-05-03T19:55:42.693" v="917" actId="1076"/>
          <ac:picMkLst>
            <pc:docMk/>
            <pc:sldMk cId="3559853345" sldId="276"/>
            <ac:picMk id="4" creationId="{40D61AB8-3294-4977-84B5-5DB791E386DA}"/>
          </ac:picMkLst>
        </pc:picChg>
        <pc:cxnChg chg="add mod">
          <ac:chgData name="Weifeng Xu" userId="e7aed605-a3dd-4d5a-a692-a87037af107b" providerId="ADAL" clId="{A8B111F6-206B-40B3-AA85-349AF58297C6}" dt="2021-05-03T19:56:16.372" v="921" actId="13822"/>
          <ac:cxnSpMkLst>
            <pc:docMk/>
            <pc:sldMk cId="3559853345" sldId="276"/>
            <ac:cxnSpMk id="5" creationId="{308335BD-2B94-4E68-BEDB-7C5B2CD5E178}"/>
          </ac:cxnSpMkLst>
        </pc:cxnChg>
      </pc:sldChg>
      <pc:sldChg chg="addSp delSp modSp new mod modClrScheme chgLayout">
        <pc:chgData name="Weifeng Xu" userId="e7aed605-a3dd-4d5a-a692-a87037af107b" providerId="ADAL" clId="{A8B111F6-206B-40B3-AA85-349AF58297C6}" dt="2021-05-03T19:59:09.705" v="926" actId="1076"/>
        <pc:sldMkLst>
          <pc:docMk/>
          <pc:sldMk cId="1024910643" sldId="277"/>
        </pc:sldMkLst>
        <pc:spChg chg="del">
          <ac:chgData name="Weifeng Xu" userId="e7aed605-a3dd-4d5a-a692-a87037af107b" providerId="ADAL" clId="{A8B111F6-206B-40B3-AA85-349AF58297C6}" dt="2021-05-03T19:56:56.391" v="923" actId="700"/>
          <ac:spMkLst>
            <pc:docMk/>
            <pc:sldMk cId="1024910643" sldId="277"/>
            <ac:spMk id="2" creationId="{F74B504C-90F8-48C8-BF7C-86EE5AFEA266}"/>
          </ac:spMkLst>
        </pc:spChg>
        <pc:picChg chg="add mod">
          <ac:chgData name="Weifeng Xu" userId="e7aed605-a3dd-4d5a-a692-a87037af107b" providerId="ADAL" clId="{A8B111F6-206B-40B3-AA85-349AF58297C6}" dt="2021-05-03T19:56:58.654" v="924" actId="1076"/>
          <ac:picMkLst>
            <pc:docMk/>
            <pc:sldMk cId="1024910643" sldId="277"/>
            <ac:picMk id="4" creationId="{711EADD8-A87E-42C2-8091-11B621C1E8CF}"/>
          </ac:picMkLst>
        </pc:picChg>
        <pc:picChg chg="add mod">
          <ac:chgData name="Weifeng Xu" userId="e7aed605-a3dd-4d5a-a692-a87037af107b" providerId="ADAL" clId="{A8B111F6-206B-40B3-AA85-349AF58297C6}" dt="2021-05-03T19:59:09.705" v="926" actId="1076"/>
          <ac:picMkLst>
            <pc:docMk/>
            <pc:sldMk cId="1024910643" sldId="277"/>
            <ac:picMk id="6" creationId="{35E9FD17-8ACE-4A78-B253-48E7E519C97F}"/>
          </ac:picMkLst>
        </pc:picChg>
      </pc:sldChg>
      <pc:sldChg chg="addSp modSp new mod modNotesTx">
        <pc:chgData name="Weifeng Xu" userId="e7aed605-a3dd-4d5a-a692-a87037af107b" providerId="ADAL" clId="{A8B111F6-206B-40B3-AA85-349AF58297C6}" dt="2021-05-05T01:39:02.572" v="4179" actId="14100"/>
        <pc:sldMkLst>
          <pc:docMk/>
          <pc:sldMk cId="4125541705" sldId="278"/>
        </pc:sldMkLst>
        <pc:spChg chg="add mod">
          <ac:chgData name="Weifeng Xu" userId="e7aed605-a3dd-4d5a-a692-a87037af107b" providerId="ADAL" clId="{A8B111F6-206B-40B3-AA85-349AF58297C6}" dt="2021-05-03T21:32:53.494" v="1262" actId="1038"/>
          <ac:spMkLst>
            <pc:docMk/>
            <pc:sldMk cId="4125541705" sldId="278"/>
            <ac:spMk id="6" creationId="{B6A877E0-598B-4B15-BB23-FA30AFE9D9F8}"/>
          </ac:spMkLst>
        </pc:spChg>
        <pc:spChg chg="add mod">
          <ac:chgData name="Weifeng Xu" userId="e7aed605-a3dd-4d5a-a692-a87037af107b" providerId="ADAL" clId="{A8B111F6-206B-40B3-AA85-349AF58297C6}" dt="2021-05-03T21:33:35.644" v="1278" actId="1076"/>
          <ac:spMkLst>
            <pc:docMk/>
            <pc:sldMk cId="4125541705" sldId="278"/>
            <ac:spMk id="8" creationId="{BB061DF2-7CC1-4ED3-B45F-2990FBA78888}"/>
          </ac:spMkLst>
        </pc:spChg>
        <pc:spChg chg="add mod">
          <ac:chgData name="Weifeng Xu" userId="e7aed605-a3dd-4d5a-a692-a87037af107b" providerId="ADAL" clId="{A8B111F6-206B-40B3-AA85-349AF58297C6}" dt="2021-05-05T01:38:46.733" v="4175" actId="108"/>
          <ac:spMkLst>
            <pc:docMk/>
            <pc:sldMk cId="4125541705" sldId="278"/>
            <ac:spMk id="10" creationId="{3230772E-9ACB-4EE2-ACB2-DF63B1E21F10}"/>
          </ac:spMkLst>
        </pc:spChg>
        <pc:picChg chg="add mod">
          <ac:chgData name="Weifeng Xu" userId="e7aed605-a3dd-4d5a-a692-a87037af107b" providerId="ADAL" clId="{A8B111F6-206B-40B3-AA85-349AF58297C6}" dt="2021-05-05T01:36:38.872" v="4145" actId="1076"/>
          <ac:picMkLst>
            <pc:docMk/>
            <pc:sldMk cId="4125541705" sldId="278"/>
            <ac:picMk id="3" creationId="{194CE63E-00D0-40CF-BD0B-68736682AF38}"/>
          </ac:picMkLst>
        </pc:picChg>
        <pc:picChg chg="add mod modCrop">
          <ac:chgData name="Weifeng Xu" userId="e7aed605-a3dd-4d5a-a692-a87037af107b" providerId="ADAL" clId="{A8B111F6-206B-40B3-AA85-349AF58297C6}" dt="2021-05-03T21:32:53.494" v="1262" actId="1038"/>
          <ac:picMkLst>
            <pc:docMk/>
            <pc:sldMk cId="4125541705" sldId="278"/>
            <ac:picMk id="5" creationId="{41C763D2-A78A-4932-A584-3290FF65317B}"/>
          </ac:picMkLst>
        </pc:picChg>
        <pc:cxnChg chg="add mod">
          <ac:chgData name="Weifeng Xu" userId="e7aed605-a3dd-4d5a-a692-a87037af107b" providerId="ADAL" clId="{A8B111F6-206B-40B3-AA85-349AF58297C6}" dt="2021-05-05T01:39:02.572" v="4179" actId="14100"/>
          <ac:cxnSpMkLst>
            <pc:docMk/>
            <pc:sldMk cId="4125541705" sldId="278"/>
            <ac:cxnSpMk id="12" creationId="{5C774902-4070-4250-A06D-E6812F1325D7}"/>
          </ac:cxnSpMkLst>
        </pc:cxnChg>
        <pc:cxnChg chg="add mod">
          <ac:chgData name="Weifeng Xu" userId="e7aed605-a3dd-4d5a-a692-a87037af107b" providerId="ADAL" clId="{A8B111F6-206B-40B3-AA85-349AF58297C6}" dt="2021-05-05T01:38:54.228" v="4177" actId="14100"/>
          <ac:cxnSpMkLst>
            <pc:docMk/>
            <pc:sldMk cId="4125541705" sldId="278"/>
            <ac:cxnSpMk id="13" creationId="{8586B0B5-40B2-4B3D-B807-6B8894C9E61B}"/>
          </ac:cxnSpMkLst>
        </pc:cxnChg>
      </pc:sldChg>
      <pc:sldChg chg="addSp delSp modSp new mod modClrScheme chgLayout">
        <pc:chgData name="Weifeng Xu" userId="e7aed605-a3dd-4d5a-a692-a87037af107b" providerId="ADAL" clId="{A8B111F6-206B-40B3-AA85-349AF58297C6}" dt="2021-05-04T01:16:42.964" v="1857" actId="1076"/>
        <pc:sldMkLst>
          <pc:docMk/>
          <pc:sldMk cId="136894576" sldId="279"/>
        </pc:sldMkLst>
        <pc:spChg chg="add del mod ord">
          <ac:chgData name="Weifeng Xu" userId="e7aed605-a3dd-4d5a-a692-a87037af107b" providerId="ADAL" clId="{A8B111F6-206B-40B3-AA85-349AF58297C6}" dt="2021-05-04T01:16:37.274" v="1855" actId="700"/>
          <ac:spMkLst>
            <pc:docMk/>
            <pc:sldMk cId="136894576" sldId="279"/>
            <ac:spMk id="4" creationId="{178A37C4-DC52-4B77-A4BA-19E6B5AD5216}"/>
          </ac:spMkLst>
        </pc:spChg>
        <pc:spChg chg="add mod">
          <ac:chgData name="Weifeng Xu" userId="e7aed605-a3dd-4d5a-a692-a87037af107b" providerId="ADAL" clId="{A8B111F6-206B-40B3-AA85-349AF58297C6}" dt="2021-05-04T01:16:42.964" v="1857" actId="1076"/>
          <ac:spMkLst>
            <pc:docMk/>
            <pc:sldMk cId="136894576" sldId="279"/>
            <ac:spMk id="5" creationId="{31BB48B1-3A16-4841-AB52-BBA6C4226257}"/>
          </ac:spMkLst>
        </pc:spChg>
        <pc:picChg chg="add mod">
          <ac:chgData name="Weifeng Xu" userId="e7aed605-a3dd-4d5a-a692-a87037af107b" providerId="ADAL" clId="{A8B111F6-206B-40B3-AA85-349AF58297C6}" dt="2021-05-04T01:16:40.050" v="1856" actId="1076"/>
          <ac:picMkLst>
            <pc:docMk/>
            <pc:sldMk cId="136894576" sldId="279"/>
            <ac:picMk id="3" creationId="{E28B2884-C06A-45CB-AA39-1BFF9DAD5967}"/>
          </ac:picMkLst>
        </pc:picChg>
      </pc:sldChg>
      <pc:sldChg chg="addSp delSp modSp new mod ord">
        <pc:chgData name="Weifeng Xu" userId="e7aed605-a3dd-4d5a-a692-a87037af107b" providerId="ADAL" clId="{A8B111F6-206B-40B3-AA85-349AF58297C6}" dt="2021-05-04T00:40:47.459" v="1629"/>
        <pc:sldMkLst>
          <pc:docMk/>
          <pc:sldMk cId="273632719" sldId="280"/>
        </pc:sldMkLst>
        <pc:spChg chg="mod">
          <ac:chgData name="Weifeng Xu" userId="e7aed605-a3dd-4d5a-a692-a87037af107b" providerId="ADAL" clId="{A8B111F6-206B-40B3-AA85-349AF58297C6}" dt="2021-05-03T20:20:04.332" v="1061" actId="20577"/>
          <ac:spMkLst>
            <pc:docMk/>
            <pc:sldMk cId="273632719" sldId="280"/>
            <ac:spMk id="2" creationId="{15CFAED9-11F2-43BE-9049-C3F49624F88F}"/>
          </ac:spMkLst>
        </pc:spChg>
        <pc:spChg chg="add mod">
          <ac:chgData name="Weifeng Xu" userId="e7aed605-a3dd-4d5a-a692-a87037af107b" providerId="ADAL" clId="{A8B111F6-206B-40B3-AA85-349AF58297C6}" dt="2021-05-03T21:03:47.720" v="1182" actId="207"/>
          <ac:spMkLst>
            <pc:docMk/>
            <pc:sldMk cId="273632719" sldId="280"/>
            <ac:spMk id="4" creationId="{6E4D8CB5-8457-48EA-96CB-93F939669F7C}"/>
          </ac:spMkLst>
        </pc:spChg>
        <pc:spChg chg="add mod">
          <ac:chgData name="Weifeng Xu" userId="e7aed605-a3dd-4d5a-a692-a87037af107b" providerId="ADAL" clId="{A8B111F6-206B-40B3-AA85-349AF58297C6}" dt="2021-05-03T20:37:19.982" v="1134"/>
          <ac:spMkLst>
            <pc:docMk/>
            <pc:sldMk cId="273632719" sldId="280"/>
            <ac:spMk id="7" creationId="{B4E6A7F4-292E-46CF-BDE8-E7A99131B194}"/>
          </ac:spMkLst>
        </pc:spChg>
        <pc:spChg chg="add mod">
          <ac:chgData name="Weifeng Xu" userId="e7aed605-a3dd-4d5a-a692-a87037af107b" providerId="ADAL" clId="{A8B111F6-206B-40B3-AA85-349AF58297C6}" dt="2021-05-03T23:40:34.585" v="1315" actId="20577"/>
          <ac:spMkLst>
            <pc:docMk/>
            <pc:sldMk cId="273632719" sldId="280"/>
            <ac:spMk id="12" creationId="{56E6B976-664A-423D-B287-23473CCCCF06}"/>
          </ac:spMkLst>
        </pc:spChg>
        <pc:picChg chg="add del mod">
          <ac:chgData name="Weifeng Xu" userId="e7aed605-a3dd-4d5a-a692-a87037af107b" providerId="ADAL" clId="{A8B111F6-206B-40B3-AA85-349AF58297C6}" dt="2021-05-03T20:30:08.336" v="1111" actId="478"/>
          <ac:picMkLst>
            <pc:docMk/>
            <pc:sldMk cId="273632719" sldId="280"/>
            <ac:picMk id="3" creationId="{9694ADBD-A32B-4834-B029-1007C08789D9}"/>
          </ac:picMkLst>
        </pc:picChg>
        <pc:picChg chg="add mod ord">
          <ac:chgData name="Weifeng Xu" userId="e7aed605-a3dd-4d5a-a692-a87037af107b" providerId="ADAL" clId="{A8B111F6-206B-40B3-AA85-349AF58297C6}" dt="2021-05-03T20:30:19.013" v="1115" actId="167"/>
          <ac:picMkLst>
            <pc:docMk/>
            <pc:sldMk cId="273632719" sldId="280"/>
            <ac:picMk id="5" creationId="{E5B96282-2A9A-49FA-B66D-525CF6F49437}"/>
          </ac:picMkLst>
        </pc:picChg>
        <pc:picChg chg="add mod ord">
          <ac:chgData name="Weifeng Xu" userId="e7aed605-a3dd-4d5a-a692-a87037af107b" providerId="ADAL" clId="{A8B111F6-206B-40B3-AA85-349AF58297C6}" dt="2021-05-03T20:30:19.013" v="1115" actId="167"/>
          <ac:picMkLst>
            <pc:docMk/>
            <pc:sldMk cId="273632719" sldId="280"/>
            <ac:picMk id="6" creationId="{56BFD763-3EED-4312-967A-29E6833878FA}"/>
          </ac:picMkLst>
        </pc:picChg>
        <pc:cxnChg chg="add">
          <ac:chgData name="Weifeng Xu" userId="e7aed605-a3dd-4d5a-a692-a87037af107b" providerId="ADAL" clId="{A8B111F6-206B-40B3-AA85-349AF58297C6}" dt="2021-05-03T21:30:53.513" v="1183" actId="11529"/>
          <ac:cxnSpMkLst>
            <pc:docMk/>
            <pc:sldMk cId="273632719" sldId="280"/>
            <ac:cxnSpMk id="9" creationId="{9CAB2EA8-5C64-4831-859A-5B8A10211F8B}"/>
          </ac:cxnSpMkLst>
        </pc:cxnChg>
        <pc:cxnChg chg="add">
          <ac:chgData name="Weifeng Xu" userId="e7aed605-a3dd-4d5a-a692-a87037af107b" providerId="ADAL" clId="{A8B111F6-206B-40B3-AA85-349AF58297C6}" dt="2021-05-03T21:30:59.145" v="1184" actId="11529"/>
          <ac:cxnSpMkLst>
            <pc:docMk/>
            <pc:sldMk cId="273632719" sldId="280"/>
            <ac:cxnSpMk id="11" creationId="{28CA145A-38C6-4FAA-8F60-46C7366F032B}"/>
          </ac:cxnSpMkLst>
        </pc:cxnChg>
      </pc:sldChg>
      <pc:sldChg chg="addSp delSp modSp new mod ord modClrScheme chgLayout">
        <pc:chgData name="Weifeng Xu" userId="e7aed605-a3dd-4d5a-a692-a87037af107b" providerId="ADAL" clId="{A8B111F6-206B-40B3-AA85-349AF58297C6}" dt="2021-05-04T00:40:47.459" v="1629"/>
        <pc:sldMkLst>
          <pc:docMk/>
          <pc:sldMk cId="3924877343" sldId="281"/>
        </pc:sldMkLst>
        <pc:spChg chg="del">
          <ac:chgData name="Weifeng Xu" userId="e7aed605-a3dd-4d5a-a692-a87037af107b" providerId="ADAL" clId="{A8B111F6-206B-40B3-AA85-349AF58297C6}" dt="2021-05-03T21:35:12.795" v="1284" actId="700"/>
          <ac:spMkLst>
            <pc:docMk/>
            <pc:sldMk cId="3924877343" sldId="281"/>
            <ac:spMk id="2" creationId="{57DDF919-FF06-4E88-9653-387FBBAE3E46}"/>
          </ac:spMkLst>
        </pc:spChg>
        <pc:picChg chg="add mod">
          <ac:chgData name="Weifeng Xu" userId="e7aed605-a3dd-4d5a-a692-a87037af107b" providerId="ADAL" clId="{A8B111F6-206B-40B3-AA85-349AF58297C6}" dt="2021-05-03T21:36:28.873" v="1290" actId="1076"/>
          <ac:picMkLst>
            <pc:docMk/>
            <pc:sldMk cId="3924877343" sldId="281"/>
            <ac:picMk id="4" creationId="{04568B89-54B0-44C7-83AF-5E62BAAD35A2}"/>
          </ac:picMkLst>
        </pc:picChg>
      </pc:sldChg>
      <pc:sldChg chg="addSp modSp new mod ord">
        <pc:chgData name="Weifeng Xu" userId="e7aed605-a3dd-4d5a-a692-a87037af107b" providerId="ADAL" clId="{A8B111F6-206B-40B3-AA85-349AF58297C6}" dt="2021-05-04T00:40:47.459" v="1629"/>
        <pc:sldMkLst>
          <pc:docMk/>
          <pc:sldMk cId="3902481192" sldId="282"/>
        </pc:sldMkLst>
        <pc:spChg chg="add mod">
          <ac:chgData name="Weifeng Xu" userId="e7aed605-a3dd-4d5a-a692-a87037af107b" providerId="ADAL" clId="{A8B111F6-206B-40B3-AA85-349AF58297C6}" dt="2021-05-03T23:46:55.699" v="1395" actId="1076"/>
          <ac:spMkLst>
            <pc:docMk/>
            <pc:sldMk cId="3902481192" sldId="282"/>
            <ac:spMk id="4" creationId="{F3BD4A6A-8B6F-42A4-BE3D-1D711021066F}"/>
          </ac:spMkLst>
        </pc:spChg>
        <pc:picChg chg="add">
          <ac:chgData name="Weifeng Xu" userId="e7aed605-a3dd-4d5a-a692-a87037af107b" providerId="ADAL" clId="{A8B111F6-206B-40B3-AA85-349AF58297C6}" dt="2021-05-03T21:37:10.635" v="1292" actId="22"/>
          <ac:picMkLst>
            <pc:docMk/>
            <pc:sldMk cId="3902481192" sldId="282"/>
            <ac:picMk id="3" creationId="{CDA67724-B77A-4FF5-9798-9B0D21032E0D}"/>
          </ac:picMkLst>
        </pc:picChg>
      </pc:sldChg>
      <pc:sldChg chg="addSp modSp new mod modClrScheme chgLayout">
        <pc:chgData name="Weifeng Xu" userId="e7aed605-a3dd-4d5a-a692-a87037af107b" providerId="ADAL" clId="{A8B111F6-206B-40B3-AA85-349AF58297C6}" dt="2021-05-04T20:46:46.590" v="3436" actId="20577"/>
        <pc:sldMkLst>
          <pc:docMk/>
          <pc:sldMk cId="1026319694" sldId="283"/>
        </pc:sldMkLst>
        <pc:spChg chg="add mod ord">
          <ac:chgData name="Weifeng Xu" userId="e7aed605-a3dd-4d5a-a692-a87037af107b" providerId="ADAL" clId="{A8B111F6-206B-40B3-AA85-349AF58297C6}" dt="2021-05-04T20:38:20.095" v="3292" actId="700"/>
          <ac:spMkLst>
            <pc:docMk/>
            <pc:sldMk cId="1026319694" sldId="283"/>
            <ac:spMk id="2" creationId="{B6BD22F1-4225-49DD-B979-46B5BD8962C2}"/>
          </ac:spMkLst>
        </pc:spChg>
        <pc:spChg chg="add mod ord">
          <ac:chgData name="Weifeng Xu" userId="e7aed605-a3dd-4d5a-a692-a87037af107b" providerId="ADAL" clId="{A8B111F6-206B-40B3-AA85-349AF58297C6}" dt="2021-05-04T20:46:46.590" v="3436" actId="20577"/>
          <ac:spMkLst>
            <pc:docMk/>
            <pc:sldMk cId="1026319694" sldId="283"/>
            <ac:spMk id="5" creationId="{D76DA074-DB49-4F48-BC30-A03BF53FA453}"/>
          </ac:spMkLst>
        </pc:spChg>
        <pc:picChg chg="add mod">
          <ac:chgData name="Weifeng Xu" userId="e7aed605-a3dd-4d5a-a692-a87037af107b" providerId="ADAL" clId="{A8B111F6-206B-40B3-AA85-349AF58297C6}" dt="2021-05-03T23:59:49.064" v="1435"/>
          <ac:picMkLst>
            <pc:docMk/>
            <pc:sldMk cId="1026319694" sldId="283"/>
            <ac:picMk id="3" creationId="{EC045ED5-5269-4CA1-93B9-5DF01B3D2F5D}"/>
          </ac:picMkLst>
        </pc:picChg>
        <pc:cxnChg chg="add mod">
          <ac:chgData name="Weifeng Xu" userId="e7aed605-a3dd-4d5a-a692-a87037af107b" providerId="ADAL" clId="{A8B111F6-206B-40B3-AA85-349AF58297C6}" dt="2021-05-04T20:45:57.418" v="3433" actId="14100"/>
          <ac:cxnSpMkLst>
            <pc:docMk/>
            <pc:sldMk cId="1026319694" sldId="283"/>
            <ac:cxnSpMk id="4" creationId="{D003B354-9CBC-4852-B71C-17F515FF89C1}"/>
          </ac:cxnSpMkLst>
        </pc:cxnChg>
      </pc:sldChg>
      <pc:sldChg chg="addSp modSp new mod modClrScheme chgLayout">
        <pc:chgData name="Weifeng Xu" userId="e7aed605-a3dd-4d5a-a692-a87037af107b" providerId="ADAL" clId="{A8B111F6-206B-40B3-AA85-349AF58297C6}" dt="2021-05-04T01:15:36.034" v="1849" actId="20577"/>
        <pc:sldMkLst>
          <pc:docMk/>
          <pc:sldMk cId="2414874126" sldId="284"/>
        </pc:sldMkLst>
        <pc:spChg chg="mod ord">
          <ac:chgData name="Weifeng Xu" userId="e7aed605-a3dd-4d5a-a692-a87037af107b" providerId="ADAL" clId="{A8B111F6-206B-40B3-AA85-349AF58297C6}" dt="2021-05-04T01:15:26.691" v="1842" actId="20577"/>
          <ac:spMkLst>
            <pc:docMk/>
            <pc:sldMk cId="2414874126" sldId="284"/>
            <ac:spMk id="2" creationId="{D944B8B3-2B47-416F-8D8C-2BAF218FC511}"/>
          </ac:spMkLst>
        </pc:spChg>
        <pc:spChg chg="add mod ord">
          <ac:chgData name="Weifeng Xu" userId="e7aed605-a3dd-4d5a-a692-a87037af107b" providerId="ADAL" clId="{A8B111F6-206B-40B3-AA85-349AF58297C6}" dt="2021-05-04T01:15:36.034" v="1849" actId="20577"/>
          <ac:spMkLst>
            <pc:docMk/>
            <pc:sldMk cId="2414874126" sldId="284"/>
            <ac:spMk id="3" creationId="{10FE9B78-5EE1-40FB-9882-8A91A9804D08}"/>
          </ac:spMkLst>
        </pc:spChg>
        <pc:picChg chg="add mod">
          <ac:chgData name="Weifeng Xu" userId="e7aed605-a3dd-4d5a-a692-a87037af107b" providerId="ADAL" clId="{A8B111F6-206B-40B3-AA85-349AF58297C6}" dt="2021-05-04T00:42:09.323" v="1639" actId="1076"/>
          <ac:picMkLst>
            <pc:docMk/>
            <pc:sldMk cId="2414874126" sldId="284"/>
            <ac:picMk id="5" creationId="{CD207619-BED3-4175-91D5-9B1D4B9CBDBE}"/>
          </ac:picMkLst>
        </pc:picChg>
      </pc:sldChg>
      <pc:sldChg chg="addSp delSp modSp new mod setBg modClrScheme chgLayout">
        <pc:chgData name="Weifeng Xu" userId="e7aed605-a3dd-4d5a-a692-a87037af107b" providerId="ADAL" clId="{A8B111F6-206B-40B3-AA85-349AF58297C6}" dt="2021-05-04T13:18:55.549" v="1962" actId="14100"/>
        <pc:sldMkLst>
          <pc:docMk/>
          <pc:sldMk cId="4022648451" sldId="285"/>
        </pc:sldMkLst>
        <pc:spChg chg="del">
          <ac:chgData name="Weifeng Xu" userId="e7aed605-a3dd-4d5a-a692-a87037af107b" providerId="ADAL" clId="{A8B111F6-206B-40B3-AA85-349AF58297C6}" dt="2021-05-04T00:19:19.029" v="1509" actId="700"/>
          <ac:spMkLst>
            <pc:docMk/>
            <pc:sldMk cId="4022648451" sldId="285"/>
            <ac:spMk id="2" creationId="{5493F1B9-8753-4075-87F7-C6E119FE6A8B}"/>
          </ac:spMkLst>
        </pc:spChg>
        <pc:spChg chg="add mod">
          <ac:chgData name="Weifeng Xu" userId="e7aed605-a3dd-4d5a-a692-a87037af107b" providerId="ADAL" clId="{A8B111F6-206B-40B3-AA85-349AF58297C6}" dt="2021-05-04T13:18:26.691" v="1957" actId="1076"/>
          <ac:spMkLst>
            <pc:docMk/>
            <pc:sldMk cId="4022648451" sldId="285"/>
            <ac:spMk id="7" creationId="{D822F1B9-6FF6-4243-8958-E5AA98C54FF4}"/>
          </ac:spMkLst>
        </pc:spChg>
        <pc:spChg chg="add del">
          <ac:chgData name="Weifeng Xu" userId="e7aed605-a3dd-4d5a-a692-a87037af107b" providerId="ADAL" clId="{A8B111F6-206B-40B3-AA85-349AF58297C6}" dt="2021-05-04T00:24:26.095" v="1519" actId="26606"/>
          <ac:spMkLst>
            <pc:docMk/>
            <pc:sldMk cId="4022648451" sldId="285"/>
            <ac:spMk id="11" creationId="{42A4FC2C-047E-45A5-965D-8E1E3BF09BC6}"/>
          </ac:spMkLst>
        </pc:spChg>
        <pc:picChg chg="add del">
          <ac:chgData name="Weifeng Xu" userId="e7aed605-a3dd-4d5a-a692-a87037af107b" providerId="ADAL" clId="{A8B111F6-206B-40B3-AA85-349AF58297C6}" dt="2021-05-04T00:21:06.009" v="1511" actId="478"/>
          <ac:picMkLst>
            <pc:docMk/>
            <pc:sldMk cId="4022648451" sldId="285"/>
            <ac:picMk id="4" creationId="{398D7224-3F15-4DB9-9915-94FAC385114B}"/>
          </ac:picMkLst>
        </pc:picChg>
        <pc:picChg chg="add mod">
          <ac:chgData name="Weifeng Xu" userId="e7aed605-a3dd-4d5a-a692-a87037af107b" providerId="ADAL" clId="{A8B111F6-206B-40B3-AA85-349AF58297C6}" dt="2021-05-04T13:18:39.673" v="1958" actId="1076"/>
          <ac:picMkLst>
            <pc:docMk/>
            <pc:sldMk cId="4022648451" sldId="285"/>
            <ac:picMk id="6" creationId="{73AD9809-6D2C-4BBE-B894-6BA59A7C16A6}"/>
          </ac:picMkLst>
        </pc:picChg>
        <pc:cxnChg chg="add mod">
          <ac:chgData name="Weifeng Xu" userId="e7aed605-a3dd-4d5a-a692-a87037af107b" providerId="ADAL" clId="{A8B111F6-206B-40B3-AA85-349AF58297C6}" dt="2021-05-04T13:18:43.219" v="1959" actId="14100"/>
          <ac:cxnSpMkLst>
            <pc:docMk/>
            <pc:sldMk cId="4022648451" sldId="285"/>
            <ac:cxnSpMk id="9" creationId="{2FB2E502-9D67-4EE3-BA15-D55E2D9F62C6}"/>
          </ac:cxnSpMkLst>
        </pc:cxnChg>
        <pc:cxnChg chg="add mod">
          <ac:chgData name="Weifeng Xu" userId="e7aed605-a3dd-4d5a-a692-a87037af107b" providerId="ADAL" clId="{A8B111F6-206B-40B3-AA85-349AF58297C6}" dt="2021-05-04T13:18:55.549" v="1962" actId="14100"/>
          <ac:cxnSpMkLst>
            <pc:docMk/>
            <pc:sldMk cId="4022648451" sldId="285"/>
            <ac:cxnSpMk id="12" creationId="{5AA200BE-1948-4B51-B5D3-230AD96F6A2A}"/>
          </ac:cxnSpMkLst>
        </pc:cxnChg>
      </pc:sldChg>
      <pc:sldChg chg="addSp modSp new mod">
        <pc:chgData name="Weifeng Xu" userId="e7aed605-a3dd-4d5a-a692-a87037af107b" providerId="ADAL" clId="{A8B111F6-206B-40B3-AA85-349AF58297C6}" dt="2021-05-04T00:24:34.421" v="1524" actId="1076"/>
        <pc:sldMkLst>
          <pc:docMk/>
          <pc:sldMk cId="4209825145" sldId="286"/>
        </pc:sldMkLst>
        <pc:picChg chg="add mod">
          <ac:chgData name="Weifeng Xu" userId="e7aed605-a3dd-4d5a-a692-a87037af107b" providerId="ADAL" clId="{A8B111F6-206B-40B3-AA85-349AF58297C6}" dt="2021-05-04T00:24:34.421" v="1524" actId="1076"/>
          <ac:picMkLst>
            <pc:docMk/>
            <pc:sldMk cId="4209825145" sldId="286"/>
            <ac:picMk id="3" creationId="{F234990B-32C5-4D90-ACAE-47740F0E5AF3}"/>
          </ac:picMkLst>
        </pc:picChg>
      </pc:sldChg>
      <pc:sldChg chg="addSp modSp new mod">
        <pc:chgData name="Weifeng Xu" userId="e7aed605-a3dd-4d5a-a692-a87037af107b" providerId="ADAL" clId="{A8B111F6-206B-40B3-AA85-349AF58297C6}" dt="2021-05-04T00:28:00.231" v="1532" actId="1076"/>
        <pc:sldMkLst>
          <pc:docMk/>
          <pc:sldMk cId="1726106147" sldId="287"/>
        </pc:sldMkLst>
        <pc:picChg chg="add mod">
          <ac:chgData name="Weifeng Xu" userId="e7aed605-a3dd-4d5a-a692-a87037af107b" providerId="ADAL" clId="{A8B111F6-206B-40B3-AA85-349AF58297C6}" dt="2021-05-04T00:28:00.231" v="1532" actId="1076"/>
          <ac:picMkLst>
            <pc:docMk/>
            <pc:sldMk cId="1726106147" sldId="287"/>
            <ac:picMk id="3" creationId="{74B3B609-8D87-4E33-8E54-C3DD7BACE2C9}"/>
          </ac:picMkLst>
        </pc:picChg>
      </pc:sldChg>
      <pc:sldChg chg="addSp delSp modSp new mod">
        <pc:chgData name="Weifeng Xu" userId="e7aed605-a3dd-4d5a-a692-a87037af107b" providerId="ADAL" clId="{A8B111F6-206B-40B3-AA85-349AF58297C6}" dt="2021-05-04T15:33:44.338" v="2248" actId="1076"/>
        <pc:sldMkLst>
          <pc:docMk/>
          <pc:sldMk cId="3080438554" sldId="288"/>
        </pc:sldMkLst>
        <pc:picChg chg="add del">
          <ac:chgData name="Weifeng Xu" userId="e7aed605-a3dd-4d5a-a692-a87037af107b" providerId="ADAL" clId="{A8B111F6-206B-40B3-AA85-349AF58297C6}" dt="2021-05-04T15:33:39.628" v="2246" actId="478"/>
          <ac:picMkLst>
            <pc:docMk/>
            <pc:sldMk cId="3080438554" sldId="288"/>
            <ac:picMk id="3" creationId="{F1476E9A-1B9B-4BE5-94CB-25043B92E989}"/>
          </ac:picMkLst>
        </pc:picChg>
        <pc:picChg chg="add mod">
          <ac:chgData name="Weifeng Xu" userId="e7aed605-a3dd-4d5a-a692-a87037af107b" providerId="ADAL" clId="{A8B111F6-206B-40B3-AA85-349AF58297C6}" dt="2021-05-04T15:33:44.338" v="2248" actId="1076"/>
          <ac:picMkLst>
            <pc:docMk/>
            <pc:sldMk cId="3080438554" sldId="288"/>
            <ac:picMk id="5" creationId="{2DD19FFE-8116-4F68-8850-E1FF32DB2355}"/>
          </ac:picMkLst>
        </pc:picChg>
      </pc:sldChg>
      <pc:sldChg chg="addSp new mod">
        <pc:chgData name="Weifeng Xu" userId="e7aed605-a3dd-4d5a-a692-a87037af107b" providerId="ADAL" clId="{A8B111F6-206B-40B3-AA85-349AF58297C6}" dt="2021-05-04T00:32:21.961" v="1536" actId="22"/>
        <pc:sldMkLst>
          <pc:docMk/>
          <pc:sldMk cId="1857718215" sldId="289"/>
        </pc:sldMkLst>
        <pc:picChg chg="add">
          <ac:chgData name="Weifeng Xu" userId="e7aed605-a3dd-4d5a-a692-a87037af107b" providerId="ADAL" clId="{A8B111F6-206B-40B3-AA85-349AF58297C6}" dt="2021-05-04T00:32:21.961" v="1536" actId="22"/>
          <ac:picMkLst>
            <pc:docMk/>
            <pc:sldMk cId="1857718215" sldId="289"/>
            <ac:picMk id="3" creationId="{4314F8A4-E5B1-4C6C-86AA-AFDD721218A8}"/>
          </ac:picMkLst>
        </pc:picChg>
      </pc:sldChg>
      <pc:sldChg chg="addSp modSp new mod">
        <pc:chgData name="Weifeng Xu" userId="e7aed605-a3dd-4d5a-a692-a87037af107b" providerId="ADAL" clId="{A8B111F6-206B-40B3-AA85-349AF58297C6}" dt="2021-05-04T00:33:09.360" v="1540" actId="1076"/>
        <pc:sldMkLst>
          <pc:docMk/>
          <pc:sldMk cId="1522259894" sldId="290"/>
        </pc:sldMkLst>
        <pc:picChg chg="add mod">
          <ac:chgData name="Weifeng Xu" userId="e7aed605-a3dd-4d5a-a692-a87037af107b" providerId="ADAL" clId="{A8B111F6-206B-40B3-AA85-349AF58297C6}" dt="2021-05-04T00:33:09.360" v="1540" actId="1076"/>
          <ac:picMkLst>
            <pc:docMk/>
            <pc:sldMk cId="1522259894" sldId="290"/>
            <ac:picMk id="3" creationId="{D2B9311B-2BA9-4B7A-ABCF-CA572CBF7E44}"/>
          </ac:picMkLst>
        </pc:picChg>
      </pc:sldChg>
      <pc:sldChg chg="addSp delSp modSp new mod modClrScheme chgLayout">
        <pc:chgData name="Weifeng Xu" userId="e7aed605-a3dd-4d5a-a692-a87037af107b" providerId="ADAL" clId="{A8B111F6-206B-40B3-AA85-349AF58297C6}" dt="2021-05-04T20:33:12.324" v="3291" actId="403"/>
        <pc:sldMkLst>
          <pc:docMk/>
          <pc:sldMk cId="428629100" sldId="291"/>
        </pc:sldMkLst>
        <pc:spChg chg="del mod">
          <ac:chgData name="Weifeng Xu" userId="e7aed605-a3dd-4d5a-a692-a87037af107b" providerId="ADAL" clId="{A8B111F6-206B-40B3-AA85-349AF58297C6}" dt="2021-05-04T01:10:52.038" v="1815" actId="700"/>
          <ac:spMkLst>
            <pc:docMk/>
            <pc:sldMk cId="428629100" sldId="291"/>
            <ac:spMk id="2" creationId="{F2A467F9-2E68-4A01-8AFA-D392838B0729}"/>
          </ac:spMkLst>
        </pc:spChg>
        <pc:spChg chg="add mod">
          <ac:chgData name="Weifeng Xu" userId="e7aed605-a3dd-4d5a-a692-a87037af107b" providerId="ADAL" clId="{A8B111F6-206B-40B3-AA85-349AF58297C6}" dt="2021-05-04T20:33:12.324" v="3291" actId="403"/>
          <ac:spMkLst>
            <pc:docMk/>
            <pc:sldMk cId="428629100" sldId="291"/>
            <ac:spMk id="5" creationId="{82B31CB6-7755-4DB2-B08D-FF0BE9EE660D}"/>
          </ac:spMkLst>
        </pc:spChg>
        <pc:spChg chg="add mod">
          <ac:chgData name="Weifeng Xu" userId="e7aed605-a3dd-4d5a-a692-a87037af107b" providerId="ADAL" clId="{A8B111F6-206B-40B3-AA85-349AF58297C6}" dt="2021-05-04T20:28:17.439" v="3174"/>
          <ac:spMkLst>
            <pc:docMk/>
            <pc:sldMk cId="428629100" sldId="291"/>
            <ac:spMk id="6" creationId="{F7591202-C22B-4D49-8B05-05320C01ADC3}"/>
          </ac:spMkLst>
        </pc:spChg>
        <pc:picChg chg="add mod">
          <ac:chgData name="Weifeng Xu" userId="e7aed605-a3dd-4d5a-a692-a87037af107b" providerId="ADAL" clId="{A8B111F6-206B-40B3-AA85-349AF58297C6}" dt="2021-05-04T20:28:31.987" v="3177" actId="207"/>
          <ac:picMkLst>
            <pc:docMk/>
            <pc:sldMk cId="428629100" sldId="291"/>
            <ac:picMk id="4" creationId="{A3BE44BE-B360-4C15-BC93-49628DF24D85}"/>
          </ac:picMkLst>
        </pc:picChg>
      </pc:sldChg>
      <pc:sldChg chg="addSp delSp modSp new mod">
        <pc:chgData name="Weifeng Xu" userId="e7aed605-a3dd-4d5a-a692-a87037af107b" providerId="ADAL" clId="{A8B111F6-206B-40B3-AA85-349AF58297C6}" dt="2021-05-04T13:58:23.267" v="2245" actId="313"/>
        <pc:sldMkLst>
          <pc:docMk/>
          <pc:sldMk cId="2733809689" sldId="292"/>
        </pc:sldMkLst>
        <pc:spChg chg="add mod">
          <ac:chgData name="Weifeng Xu" userId="e7aed605-a3dd-4d5a-a692-a87037af107b" providerId="ADAL" clId="{A8B111F6-206B-40B3-AA85-349AF58297C6}" dt="2021-05-04T13:58:23.267" v="2245" actId="313"/>
          <ac:spMkLst>
            <pc:docMk/>
            <pc:sldMk cId="2733809689" sldId="292"/>
            <ac:spMk id="10" creationId="{5F5CD4D2-A4BB-4E9D-B630-0DAC30CD6B95}"/>
          </ac:spMkLst>
        </pc:spChg>
        <pc:picChg chg="add mod">
          <ac:chgData name="Weifeng Xu" userId="e7aed605-a3dd-4d5a-a692-a87037af107b" providerId="ADAL" clId="{A8B111F6-206B-40B3-AA85-349AF58297C6}" dt="2021-05-04T13:53:57.789" v="2188" actId="1076"/>
          <ac:picMkLst>
            <pc:docMk/>
            <pc:sldMk cId="2733809689" sldId="292"/>
            <ac:picMk id="3" creationId="{0232E543-E2A4-46FB-B6DB-CB6165E0218B}"/>
          </ac:picMkLst>
        </pc:picChg>
        <pc:picChg chg="add del mod ord modCrop">
          <ac:chgData name="Weifeng Xu" userId="e7aed605-a3dd-4d5a-a692-a87037af107b" providerId="ADAL" clId="{A8B111F6-206B-40B3-AA85-349AF58297C6}" dt="2021-05-04T13:56:26.151" v="2192" actId="478"/>
          <ac:picMkLst>
            <pc:docMk/>
            <pc:sldMk cId="2733809689" sldId="292"/>
            <ac:picMk id="4" creationId="{465FBCA3-43F4-4AC0-ADB0-249F90748A79}"/>
          </ac:picMkLst>
        </pc:picChg>
        <pc:picChg chg="add mod ord">
          <ac:chgData name="Weifeng Xu" userId="e7aed605-a3dd-4d5a-a692-a87037af107b" providerId="ADAL" clId="{A8B111F6-206B-40B3-AA85-349AF58297C6}" dt="2021-05-04T13:57:38.587" v="2202" actId="1076"/>
          <ac:picMkLst>
            <pc:docMk/>
            <pc:sldMk cId="2733809689" sldId="292"/>
            <ac:picMk id="8" creationId="{8E1184E8-CCBC-485B-81C3-E5E9571122F6}"/>
          </ac:picMkLst>
        </pc:picChg>
        <pc:cxnChg chg="add del mod">
          <ac:chgData name="Weifeng Xu" userId="e7aed605-a3dd-4d5a-a692-a87037af107b" providerId="ADAL" clId="{A8B111F6-206B-40B3-AA85-349AF58297C6}" dt="2021-05-04T13:56:58.974" v="2200" actId="478"/>
          <ac:cxnSpMkLst>
            <pc:docMk/>
            <pc:sldMk cId="2733809689" sldId="292"/>
            <ac:cxnSpMk id="6" creationId="{93CD4F24-722B-4C52-8FA6-A54085AAA25D}"/>
          </ac:cxnSpMkLst>
        </pc:cxnChg>
      </pc:sldChg>
      <pc:sldChg chg="addSp modSp new mod">
        <pc:chgData name="Weifeng Xu" userId="e7aed605-a3dd-4d5a-a692-a87037af107b" providerId="ADAL" clId="{A8B111F6-206B-40B3-AA85-349AF58297C6}" dt="2021-05-04T20:09:13.333" v="2852" actId="108"/>
        <pc:sldMkLst>
          <pc:docMk/>
          <pc:sldMk cId="689838606" sldId="293"/>
        </pc:sldMkLst>
        <pc:spChg chg="add mod">
          <ac:chgData name="Weifeng Xu" userId="e7aed605-a3dd-4d5a-a692-a87037af107b" providerId="ADAL" clId="{A8B111F6-206B-40B3-AA85-349AF58297C6}" dt="2021-05-04T18:52:24.322" v="2339" actId="6549"/>
          <ac:spMkLst>
            <pc:docMk/>
            <pc:sldMk cId="689838606" sldId="293"/>
            <ac:spMk id="6" creationId="{B19EBF8B-88FE-481F-9F42-456709D0816C}"/>
          </ac:spMkLst>
        </pc:spChg>
        <pc:spChg chg="add mod">
          <ac:chgData name="Weifeng Xu" userId="e7aed605-a3dd-4d5a-a692-a87037af107b" providerId="ADAL" clId="{A8B111F6-206B-40B3-AA85-349AF58297C6}" dt="2021-05-04T20:09:13.333" v="2852" actId="108"/>
          <ac:spMkLst>
            <pc:docMk/>
            <pc:sldMk cId="689838606" sldId="293"/>
            <ac:spMk id="8" creationId="{D4481AD1-018F-4554-81E2-4F240A8C9FDD}"/>
          </ac:spMkLst>
        </pc:spChg>
        <pc:spChg chg="add mod">
          <ac:chgData name="Weifeng Xu" userId="e7aed605-a3dd-4d5a-a692-a87037af107b" providerId="ADAL" clId="{A8B111F6-206B-40B3-AA85-349AF58297C6}" dt="2021-05-04T18:51:59.075" v="2336" actId="1582"/>
          <ac:spMkLst>
            <pc:docMk/>
            <pc:sldMk cId="689838606" sldId="293"/>
            <ac:spMk id="10" creationId="{65A8E549-58AC-494F-BFB0-1F78468C6808}"/>
          </ac:spMkLst>
        </pc:spChg>
        <pc:spChg chg="add mod">
          <ac:chgData name="Weifeng Xu" userId="e7aed605-a3dd-4d5a-a692-a87037af107b" providerId="ADAL" clId="{A8B111F6-206B-40B3-AA85-349AF58297C6}" dt="2021-05-04T18:52:17.525" v="2338" actId="1076"/>
          <ac:spMkLst>
            <pc:docMk/>
            <pc:sldMk cId="689838606" sldId="293"/>
            <ac:spMk id="11" creationId="{7C50184E-2AC6-48DD-8313-60E84BFD4D3B}"/>
          </ac:spMkLst>
        </pc:spChg>
        <pc:picChg chg="add mod">
          <ac:chgData name="Weifeng Xu" userId="e7aed605-a3dd-4d5a-a692-a87037af107b" providerId="ADAL" clId="{A8B111F6-206B-40B3-AA85-349AF58297C6}" dt="2021-05-04T15:50:49.970" v="2254" actId="14100"/>
          <ac:picMkLst>
            <pc:docMk/>
            <pc:sldMk cId="689838606" sldId="293"/>
            <ac:picMk id="3" creationId="{5CC2055E-2253-4CDB-B716-8CF03933B5B8}"/>
          </ac:picMkLst>
        </pc:picChg>
        <pc:cxnChg chg="add mod">
          <ac:chgData name="Weifeng Xu" userId="e7aed605-a3dd-4d5a-a692-a87037af107b" providerId="ADAL" clId="{A8B111F6-206B-40B3-AA85-349AF58297C6}" dt="2021-05-04T18:48:44.723" v="2256" actId="13822"/>
          <ac:cxnSpMkLst>
            <pc:docMk/>
            <pc:sldMk cId="689838606" sldId="293"/>
            <ac:cxnSpMk id="5" creationId="{54FFFA8A-02A3-4DE7-BCD7-51C14E8EFBB6}"/>
          </ac:cxnSpMkLst>
        </pc:cxnChg>
        <pc:cxnChg chg="add mod">
          <ac:chgData name="Weifeng Xu" userId="e7aed605-a3dd-4d5a-a692-a87037af107b" providerId="ADAL" clId="{A8B111F6-206B-40B3-AA85-349AF58297C6}" dt="2021-05-04T18:49:56.866" v="2298" actId="14100"/>
          <ac:cxnSpMkLst>
            <pc:docMk/>
            <pc:sldMk cId="689838606" sldId="293"/>
            <ac:cxnSpMk id="7" creationId="{FE965728-DFCC-41AD-B8F1-0954DB7FCD65}"/>
          </ac:cxnSpMkLst>
        </pc:cxnChg>
      </pc:sldChg>
      <pc:sldChg chg="addSp delSp modSp new mod modNotesTx">
        <pc:chgData name="Weifeng Xu" userId="e7aed605-a3dd-4d5a-a692-a87037af107b" providerId="ADAL" clId="{A8B111F6-206B-40B3-AA85-349AF58297C6}" dt="2021-05-05T01:15:25.659" v="4109"/>
        <pc:sldMkLst>
          <pc:docMk/>
          <pc:sldMk cId="3338330323" sldId="294"/>
        </pc:sldMkLst>
        <pc:spChg chg="mod">
          <ac:chgData name="Weifeng Xu" userId="e7aed605-a3dd-4d5a-a692-a87037af107b" providerId="ADAL" clId="{A8B111F6-206B-40B3-AA85-349AF58297C6}" dt="2021-05-04T19:53:15.540" v="2831" actId="20577"/>
          <ac:spMkLst>
            <pc:docMk/>
            <pc:sldMk cId="3338330323" sldId="294"/>
            <ac:spMk id="2" creationId="{DC4898D1-7F24-417E-B355-633F7B93F47D}"/>
          </ac:spMkLst>
        </pc:spChg>
        <pc:spChg chg="del mod">
          <ac:chgData name="Weifeng Xu" userId="e7aed605-a3dd-4d5a-a692-a87037af107b" providerId="ADAL" clId="{A8B111F6-206B-40B3-AA85-349AF58297C6}" dt="2021-05-04T19:12:31.857" v="2402" actId="3680"/>
          <ac:spMkLst>
            <pc:docMk/>
            <pc:sldMk cId="3338330323" sldId="294"/>
            <ac:spMk id="3" creationId="{89E4A614-DB13-4711-BFD8-096525F0D128}"/>
          </ac:spMkLst>
        </pc:spChg>
        <pc:spChg chg="add mod">
          <ac:chgData name="Weifeng Xu" userId="e7aed605-a3dd-4d5a-a692-a87037af107b" providerId="ADAL" clId="{A8B111F6-206B-40B3-AA85-349AF58297C6}" dt="2021-05-04T19:48:00.147" v="2776" actId="207"/>
          <ac:spMkLst>
            <pc:docMk/>
            <pc:sldMk cId="3338330323" sldId="294"/>
            <ac:spMk id="6" creationId="{785161CB-F2E0-40EE-A7B1-4AA901EC0E07}"/>
          </ac:spMkLst>
        </pc:spChg>
        <pc:graphicFrameChg chg="add mod ord modGraphic">
          <ac:chgData name="Weifeng Xu" userId="e7aed605-a3dd-4d5a-a692-a87037af107b" providerId="ADAL" clId="{A8B111F6-206B-40B3-AA85-349AF58297C6}" dt="2021-05-04T20:51:54.943" v="3453" actId="20577"/>
          <ac:graphicFrameMkLst>
            <pc:docMk/>
            <pc:sldMk cId="3338330323" sldId="294"/>
            <ac:graphicFrameMk id="4" creationId="{8E3C3768-8A6C-4AAD-B87D-4124CAE746EC}"/>
          </ac:graphicFrameMkLst>
        </pc:graphicFrameChg>
      </pc:sldChg>
      <pc:sldChg chg="addSp delSp modSp new del mod modClrScheme chgLayout">
        <pc:chgData name="Weifeng Xu" userId="e7aed605-a3dd-4d5a-a692-a87037af107b" providerId="ADAL" clId="{A8B111F6-206B-40B3-AA85-349AF58297C6}" dt="2021-05-04T21:02:06.892" v="3459" actId="47"/>
        <pc:sldMkLst>
          <pc:docMk/>
          <pc:sldMk cId="720463605" sldId="295"/>
        </pc:sldMkLst>
        <pc:spChg chg="del">
          <ac:chgData name="Weifeng Xu" userId="e7aed605-a3dd-4d5a-a692-a87037af107b" providerId="ADAL" clId="{A8B111F6-206B-40B3-AA85-349AF58297C6}" dt="2021-05-04T21:01:55.965" v="3455" actId="700"/>
          <ac:spMkLst>
            <pc:docMk/>
            <pc:sldMk cId="720463605" sldId="295"/>
            <ac:spMk id="2" creationId="{63F40FAF-572D-41FF-A0C8-85039C96AC59}"/>
          </ac:spMkLst>
        </pc:spChg>
        <pc:picChg chg="add del mod">
          <ac:chgData name="Weifeng Xu" userId="e7aed605-a3dd-4d5a-a692-a87037af107b" providerId="ADAL" clId="{A8B111F6-206B-40B3-AA85-349AF58297C6}" dt="2021-05-04T21:01:58.846" v="3457"/>
          <ac:picMkLst>
            <pc:docMk/>
            <pc:sldMk cId="720463605" sldId="295"/>
            <ac:picMk id="3" creationId="{6B5A45DA-7073-4413-AECE-51D482043A00}"/>
          </ac:picMkLst>
        </pc:picChg>
      </pc:sldChg>
      <pc:sldChg chg="addSp delSp modSp add mod">
        <pc:chgData name="Weifeng Xu" userId="e7aed605-a3dd-4d5a-a692-a87037af107b" providerId="ADAL" clId="{A8B111F6-206B-40B3-AA85-349AF58297C6}" dt="2021-05-04T21:30:30.640" v="3581" actId="14100"/>
        <pc:sldMkLst>
          <pc:docMk/>
          <pc:sldMk cId="384765951" sldId="296"/>
        </pc:sldMkLst>
        <pc:spChg chg="add del">
          <ac:chgData name="Weifeng Xu" userId="e7aed605-a3dd-4d5a-a692-a87037af107b" providerId="ADAL" clId="{A8B111F6-206B-40B3-AA85-349AF58297C6}" dt="2021-05-04T21:03:58.666" v="3469" actId="11529"/>
          <ac:spMkLst>
            <pc:docMk/>
            <pc:sldMk cId="384765951" sldId="296"/>
            <ac:spMk id="15" creationId="{3B0E324F-7482-4150-8AEA-9B3EA8D7D018}"/>
          </ac:spMkLst>
        </pc:spChg>
        <pc:spChg chg="add mod">
          <ac:chgData name="Weifeng Xu" userId="e7aed605-a3dd-4d5a-a692-a87037af107b" providerId="ADAL" clId="{A8B111F6-206B-40B3-AA85-349AF58297C6}" dt="2021-05-04T21:29:42.321" v="3580" actId="1076"/>
          <ac:spMkLst>
            <pc:docMk/>
            <pc:sldMk cId="384765951" sldId="296"/>
            <ac:spMk id="16" creationId="{E124ADDA-D785-4598-837C-4E4BD54201B1}"/>
          </ac:spMkLst>
        </pc:spChg>
        <pc:spChg chg="add mod">
          <ac:chgData name="Weifeng Xu" userId="e7aed605-a3dd-4d5a-a692-a87037af107b" providerId="ADAL" clId="{A8B111F6-206B-40B3-AA85-349AF58297C6}" dt="2021-05-04T21:28:13.959" v="3572" actId="20577"/>
          <ac:spMkLst>
            <pc:docMk/>
            <pc:sldMk cId="384765951" sldId="296"/>
            <ac:spMk id="17" creationId="{16511366-E1DF-43DE-911D-6534445FC699}"/>
          </ac:spMkLst>
        </pc:spChg>
        <pc:spChg chg="add del">
          <ac:chgData name="Weifeng Xu" userId="e7aed605-a3dd-4d5a-a692-a87037af107b" providerId="ADAL" clId="{A8B111F6-206B-40B3-AA85-349AF58297C6}" dt="2021-05-04T21:06:25.607" v="3492" actId="11529"/>
          <ac:spMkLst>
            <pc:docMk/>
            <pc:sldMk cId="384765951" sldId="296"/>
            <ac:spMk id="18" creationId="{0C7EC851-2203-4B8D-B78F-81A75CB403EE}"/>
          </ac:spMkLst>
        </pc:spChg>
        <pc:spChg chg="add mod">
          <ac:chgData name="Weifeng Xu" userId="e7aed605-a3dd-4d5a-a692-a87037af107b" providerId="ADAL" clId="{A8B111F6-206B-40B3-AA85-349AF58297C6}" dt="2021-05-04T21:30:30.640" v="3581" actId="14100"/>
          <ac:spMkLst>
            <pc:docMk/>
            <pc:sldMk cId="384765951" sldId="296"/>
            <ac:spMk id="19" creationId="{C4536038-44A2-48E4-9101-1628E1DE5FE5}"/>
          </ac:spMkLst>
        </pc:spChg>
        <pc:spChg chg="add mod">
          <ac:chgData name="Weifeng Xu" userId="e7aed605-a3dd-4d5a-a692-a87037af107b" providerId="ADAL" clId="{A8B111F6-206B-40B3-AA85-349AF58297C6}" dt="2021-05-04T21:21:59.202" v="3559" actId="1076"/>
          <ac:spMkLst>
            <pc:docMk/>
            <pc:sldMk cId="384765951" sldId="296"/>
            <ac:spMk id="21" creationId="{7B10F91B-2585-4822-881A-FB5993047211}"/>
          </ac:spMkLst>
        </pc:spChg>
        <pc:cxnChg chg="add mod">
          <ac:chgData name="Weifeng Xu" userId="e7aed605-a3dd-4d5a-a692-a87037af107b" providerId="ADAL" clId="{A8B111F6-206B-40B3-AA85-349AF58297C6}" dt="2021-05-04T21:29:42.321" v="3580" actId="1076"/>
          <ac:cxnSpMkLst>
            <pc:docMk/>
            <pc:sldMk cId="384765951" sldId="296"/>
            <ac:cxnSpMk id="4" creationId="{097D7C8D-FE3B-4C79-A699-B60B46999904}"/>
          </ac:cxnSpMkLst>
        </pc:cxnChg>
        <pc:cxnChg chg="add mod">
          <ac:chgData name="Weifeng Xu" userId="e7aed605-a3dd-4d5a-a692-a87037af107b" providerId="ADAL" clId="{A8B111F6-206B-40B3-AA85-349AF58297C6}" dt="2021-05-04T21:03:22.010" v="3465" actId="1076"/>
          <ac:cxnSpMkLst>
            <pc:docMk/>
            <pc:sldMk cId="384765951" sldId="296"/>
            <ac:cxnSpMk id="12" creationId="{F8657683-4AFF-4EE8-A5E9-F3F20A4E7910}"/>
          </ac:cxnSpMkLst>
        </pc:cxnChg>
      </pc:sldChg>
      <pc:sldChg chg="addSp delSp modSp new mod modClrScheme chgLayout">
        <pc:chgData name="Weifeng Xu" userId="e7aed605-a3dd-4d5a-a692-a87037af107b" providerId="ADAL" clId="{A8B111F6-206B-40B3-AA85-349AF58297C6}" dt="2021-05-05T15:48:20.996" v="4723" actId="14100"/>
        <pc:sldMkLst>
          <pc:docMk/>
          <pc:sldMk cId="1077186874" sldId="297"/>
        </pc:sldMkLst>
        <pc:spChg chg="del mod">
          <ac:chgData name="Weifeng Xu" userId="e7aed605-a3dd-4d5a-a692-a87037af107b" providerId="ADAL" clId="{A8B111F6-206B-40B3-AA85-349AF58297C6}" dt="2021-05-05T15:47:53.397" v="4705" actId="700"/>
          <ac:spMkLst>
            <pc:docMk/>
            <pc:sldMk cId="1077186874" sldId="297"/>
            <ac:spMk id="2" creationId="{F10A14F7-FF07-47B9-B1E5-EE3891513A6D}"/>
          </ac:spMkLst>
        </pc:spChg>
        <pc:spChg chg="del">
          <ac:chgData name="Weifeng Xu" userId="e7aed605-a3dd-4d5a-a692-a87037af107b" providerId="ADAL" clId="{A8B111F6-206B-40B3-AA85-349AF58297C6}" dt="2021-05-05T00:16:34.308" v="3670" actId="3680"/>
          <ac:spMkLst>
            <pc:docMk/>
            <pc:sldMk cId="1077186874" sldId="297"/>
            <ac:spMk id="3" creationId="{FF0C72B0-EEFB-4168-A3EE-0D458D0A21A5}"/>
          </ac:spMkLst>
        </pc:spChg>
        <pc:spChg chg="add mod">
          <ac:chgData name="Weifeng Xu" userId="e7aed605-a3dd-4d5a-a692-a87037af107b" providerId="ADAL" clId="{A8B111F6-206B-40B3-AA85-349AF58297C6}" dt="2021-05-05T15:48:20.996" v="4723" actId="14100"/>
          <ac:spMkLst>
            <pc:docMk/>
            <pc:sldMk cId="1077186874" sldId="297"/>
            <ac:spMk id="5" creationId="{F7774D6B-DE63-47C3-99A2-E28C0DFC03A8}"/>
          </ac:spMkLst>
        </pc:spChg>
        <pc:graphicFrameChg chg="add mod ord modGraphic">
          <ac:chgData name="Weifeng Xu" userId="e7aed605-a3dd-4d5a-a692-a87037af107b" providerId="ADAL" clId="{A8B111F6-206B-40B3-AA85-349AF58297C6}" dt="2021-05-05T15:47:58.343" v="4707" actId="1076"/>
          <ac:graphicFrameMkLst>
            <pc:docMk/>
            <pc:sldMk cId="1077186874" sldId="297"/>
            <ac:graphicFrameMk id="4" creationId="{E14E667E-9708-447F-A621-4DE6722EEA9F}"/>
          </ac:graphicFrameMkLst>
        </pc:graphicFrameChg>
      </pc:sldChg>
      <pc:sldChg chg="addSp delSp modSp new mod">
        <pc:chgData name="Weifeng Xu" userId="e7aed605-a3dd-4d5a-a692-a87037af107b" providerId="ADAL" clId="{A8B111F6-206B-40B3-AA85-349AF58297C6}" dt="2021-05-05T02:02:31.321" v="4203" actId="20577"/>
        <pc:sldMkLst>
          <pc:docMk/>
          <pc:sldMk cId="935530574" sldId="298"/>
        </pc:sldMkLst>
        <pc:spChg chg="add mod">
          <ac:chgData name="Weifeng Xu" userId="e7aed605-a3dd-4d5a-a692-a87037af107b" providerId="ADAL" clId="{A8B111F6-206B-40B3-AA85-349AF58297C6}" dt="2021-05-05T02:01:37.050" v="4185" actId="14100"/>
          <ac:spMkLst>
            <pc:docMk/>
            <pc:sldMk cId="935530574" sldId="298"/>
            <ac:spMk id="6" creationId="{C8435D19-D868-4004-92F5-DE20AF860627}"/>
          </ac:spMkLst>
        </pc:spChg>
        <pc:spChg chg="add mod">
          <ac:chgData name="Weifeng Xu" userId="e7aed605-a3dd-4d5a-a692-a87037af107b" providerId="ADAL" clId="{A8B111F6-206B-40B3-AA85-349AF58297C6}" dt="2021-05-05T02:01:41.330" v="4186" actId="14100"/>
          <ac:spMkLst>
            <pc:docMk/>
            <pc:sldMk cId="935530574" sldId="298"/>
            <ac:spMk id="8" creationId="{B31EB1E4-8C6E-456C-918F-E97C8ABEC2D8}"/>
          </ac:spMkLst>
        </pc:spChg>
        <pc:spChg chg="add mod">
          <ac:chgData name="Weifeng Xu" userId="e7aed605-a3dd-4d5a-a692-a87037af107b" providerId="ADAL" clId="{A8B111F6-206B-40B3-AA85-349AF58297C6}" dt="2021-05-05T02:02:31.321" v="4203" actId="20577"/>
          <ac:spMkLst>
            <pc:docMk/>
            <pc:sldMk cId="935530574" sldId="298"/>
            <ac:spMk id="17" creationId="{02709E71-E1D2-4980-8272-A610C62B01F0}"/>
          </ac:spMkLst>
        </pc:spChg>
        <pc:picChg chg="add del mod">
          <ac:chgData name="Weifeng Xu" userId="e7aed605-a3dd-4d5a-a692-a87037af107b" providerId="ADAL" clId="{A8B111F6-206B-40B3-AA85-349AF58297C6}" dt="2021-05-05T00:58:45.801" v="4051" actId="478"/>
          <ac:picMkLst>
            <pc:docMk/>
            <pc:sldMk cId="935530574" sldId="298"/>
            <ac:picMk id="3" creationId="{99B26745-DF3D-4FB3-B9C2-FEF4E9C453A8}"/>
          </ac:picMkLst>
        </pc:picChg>
        <pc:picChg chg="add mod">
          <ac:chgData name="Weifeng Xu" userId="e7aed605-a3dd-4d5a-a692-a87037af107b" providerId="ADAL" clId="{A8B111F6-206B-40B3-AA85-349AF58297C6}" dt="2021-05-05T01:14:44.898" v="4106" actId="1076"/>
          <ac:picMkLst>
            <pc:docMk/>
            <pc:sldMk cId="935530574" sldId="298"/>
            <ac:picMk id="5" creationId="{D49D9739-19CB-4A53-ACBD-9B512FAF3F82}"/>
          </ac:picMkLst>
        </pc:picChg>
        <pc:cxnChg chg="add mod">
          <ac:chgData name="Weifeng Xu" userId="e7aed605-a3dd-4d5a-a692-a87037af107b" providerId="ADAL" clId="{A8B111F6-206B-40B3-AA85-349AF58297C6}" dt="2021-05-05T02:01:55.281" v="4189" actId="14100"/>
          <ac:cxnSpMkLst>
            <pc:docMk/>
            <pc:sldMk cId="935530574" sldId="298"/>
            <ac:cxnSpMk id="10" creationId="{7A89810B-7F5B-4168-9BE9-C6349116A402}"/>
          </ac:cxnSpMkLst>
        </pc:cxnChg>
        <pc:cxnChg chg="add mod">
          <ac:chgData name="Weifeng Xu" userId="e7aed605-a3dd-4d5a-a692-a87037af107b" providerId="ADAL" clId="{A8B111F6-206B-40B3-AA85-349AF58297C6}" dt="2021-05-05T02:01:51.716" v="4188" actId="14100"/>
          <ac:cxnSpMkLst>
            <pc:docMk/>
            <pc:sldMk cId="935530574" sldId="298"/>
            <ac:cxnSpMk id="11" creationId="{8852D47C-64D6-4870-A915-D8E96D766CC4}"/>
          </ac:cxnSpMkLst>
        </pc:cxnChg>
      </pc:sldChg>
      <pc:sldChg chg="addSp delSp modSp new mod modClrScheme chgLayout">
        <pc:chgData name="Weifeng Xu" userId="e7aed605-a3dd-4d5a-a692-a87037af107b" providerId="ADAL" clId="{A8B111F6-206B-40B3-AA85-349AF58297C6}" dt="2021-05-05T01:22:40.294" v="4140" actId="20577"/>
        <pc:sldMkLst>
          <pc:docMk/>
          <pc:sldMk cId="595638621" sldId="299"/>
        </pc:sldMkLst>
        <pc:spChg chg="del mod ord">
          <ac:chgData name="Weifeng Xu" userId="e7aed605-a3dd-4d5a-a692-a87037af107b" providerId="ADAL" clId="{A8B111F6-206B-40B3-AA85-349AF58297C6}" dt="2021-05-05T01:18:06.451" v="4116" actId="700"/>
          <ac:spMkLst>
            <pc:docMk/>
            <pc:sldMk cId="595638621" sldId="299"/>
            <ac:spMk id="2" creationId="{02175F02-0AC2-479F-8B69-8370A164C027}"/>
          </ac:spMkLst>
        </pc:spChg>
        <pc:spChg chg="del">
          <ac:chgData name="Weifeng Xu" userId="e7aed605-a3dd-4d5a-a692-a87037af107b" providerId="ADAL" clId="{A8B111F6-206B-40B3-AA85-349AF58297C6}" dt="2021-05-05T01:18:06.451" v="4116" actId="700"/>
          <ac:spMkLst>
            <pc:docMk/>
            <pc:sldMk cId="595638621" sldId="299"/>
            <ac:spMk id="3" creationId="{38BD549F-6728-49EF-ACB0-681E9466526E}"/>
          </ac:spMkLst>
        </pc:spChg>
        <pc:spChg chg="add mod ord">
          <ac:chgData name="Weifeng Xu" userId="e7aed605-a3dd-4d5a-a692-a87037af107b" providerId="ADAL" clId="{A8B111F6-206B-40B3-AA85-349AF58297C6}" dt="2021-05-05T01:22:40.294" v="4140" actId="20577"/>
          <ac:spMkLst>
            <pc:docMk/>
            <pc:sldMk cId="595638621" sldId="299"/>
            <ac:spMk id="4" creationId="{EE275411-49D7-42C8-B193-4691106D2FB9}"/>
          </ac:spMkLst>
        </pc:spChg>
        <pc:picChg chg="add mod">
          <ac:chgData name="Weifeng Xu" userId="e7aed605-a3dd-4d5a-a692-a87037af107b" providerId="ADAL" clId="{A8B111F6-206B-40B3-AA85-349AF58297C6}" dt="2021-05-05T01:22:15.826" v="4119" actId="1076"/>
          <ac:picMkLst>
            <pc:docMk/>
            <pc:sldMk cId="595638621" sldId="299"/>
            <ac:picMk id="6" creationId="{1DF903A2-9D77-4CFD-8A73-FA9F883DC6E0}"/>
          </ac:picMkLst>
        </pc:picChg>
      </pc:sldChg>
      <pc:sldChg chg="addSp delSp modSp new mod">
        <pc:chgData name="Weifeng Xu" userId="e7aed605-a3dd-4d5a-a692-a87037af107b" providerId="ADAL" clId="{A8B111F6-206B-40B3-AA85-349AF58297C6}" dt="2021-05-05T02:36:01.286" v="4312" actId="1076"/>
        <pc:sldMkLst>
          <pc:docMk/>
          <pc:sldMk cId="522606641" sldId="300"/>
        </pc:sldMkLst>
        <pc:spChg chg="add del mod">
          <ac:chgData name="Weifeng Xu" userId="e7aed605-a3dd-4d5a-a692-a87037af107b" providerId="ADAL" clId="{A8B111F6-206B-40B3-AA85-349AF58297C6}" dt="2021-05-05T02:30:55.651" v="4296" actId="22"/>
          <ac:spMkLst>
            <pc:docMk/>
            <pc:sldMk cId="522606641" sldId="300"/>
            <ac:spMk id="5" creationId="{FFB9EE16-7DDE-42CD-B7A5-24B1A2A507B9}"/>
          </ac:spMkLst>
        </pc:spChg>
        <pc:spChg chg="add mod">
          <ac:chgData name="Weifeng Xu" userId="e7aed605-a3dd-4d5a-a692-a87037af107b" providerId="ADAL" clId="{A8B111F6-206B-40B3-AA85-349AF58297C6}" dt="2021-05-05T02:36:01.286" v="4312" actId="1076"/>
          <ac:spMkLst>
            <pc:docMk/>
            <pc:sldMk cId="522606641" sldId="300"/>
            <ac:spMk id="9" creationId="{D61D385C-AA47-4D5F-A5D3-43B533B417DD}"/>
          </ac:spMkLst>
        </pc:spChg>
        <pc:picChg chg="add del mod">
          <ac:chgData name="Weifeng Xu" userId="e7aed605-a3dd-4d5a-a692-a87037af107b" providerId="ADAL" clId="{A8B111F6-206B-40B3-AA85-349AF58297C6}" dt="2021-05-05T02:30:57.739" v="4301" actId="22"/>
          <ac:picMkLst>
            <pc:docMk/>
            <pc:sldMk cId="522606641" sldId="300"/>
            <ac:picMk id="3" creationId="{983E3A9C-3033-42E3-8BEC-2C24B3B944F2}"/>
          </ac:picMkLst>
        </pc:picChg>
        <pc:picChg chg="add del mod">
          <ac:chgData name="Weifeng Xu" userId="e7aed605-a3dd-4d5a-a692-a87037af107b" providerId="ADAL" clId="{A8B111F6-206B-40B3-AA85-349AF58297C6}" dt="2021-05-05T02:32:12.574" v="4308" actId="1076"/>
          <ac:picMkLst>
            <pc:docMk/>
            <pc:sldMk cId="522606641" sldId="300"/>
            <ac:picMk id="7" creationId="{AFB4E1D0-AD59-401A-B16B-884B2CA5E798}"/>
          </ac:picMkLst>
        </pc:picChg>
      </pc:sldChg>
      <pc:sldChg chg="addSp delSp modSp new mod modClrScheme chgLayout">
        <pc:chgData name="Weifeng Xu" userId="e7aed605-a3dd-4d5a-a692-a87037af107b" providerId="ADAL" clId="{A8B111F6-206B-40B3-AA85-349AF58297C6}" dt="2021-05-05T18:58:37.972" v="4790" actId="20577"/>
        <pc:sldMkLst>
          <pc:docMk/>
          <pc:sldMk cId="1027975699" sldId="301"/>
        </pc:sldMkLst>
        <pc:spChg chg="del mod ord">
          <ac:chgData name="Weifeng Xu" userId="e7aed605-a3dd-4d5a-a692-a87037af107b" providerId="ADAL" clId="{A8B111F6-206B-40B3-AA85-349AF58297C6}" dt="2021-05-05T02:13:54.665" v="4206" actId="700"/>
          <ac:spMkLst>
            <pc:docMk/>
            <pc:sldMk cId="1027975699" sldId="301"/>
            <ac:spMk id="2" creationId="{147DFBF7-72C2-439B-882A-0F7F3B8D274D}"/>
          </ac:spMkLst>
        </pc:spChg>
        <pc:spChg chg="del mod ord">
          <ac:chgData name="Weifeng Xu" userId="e7aed605-a3dd-4d5a-a692-a87037af107b" providerId="ADAL" clId="{A8B111F6-206B-40B3-AA85-349AF58297C6}" dt="2021-05-05T02:13:54.665" v="4206" actId="700"/>
          <ac:spMkLst>
            <pc:docMk/>
            <pc:sldMk cId="1027975699" sldId="301"/>
            <ac:spMk id="3" creationId="{1A195111-A8D4-476D-A622-5EB2B43399E1}"/>
          </ac:spMkLst>
        </pc:spChg>
        <pc:spChg chg="add mod ord">
          <ac:chgData name="Weifeng Xu" userId="e7aed605-a3dd-4d5a-a692-a87037af107b" providerId="ADAL" clId="{A8B111F6-206B-40B3-AA85-349AF58297C6}" dt="2021-05-05T18:58:37.972" v="4790" actId="20577"/>
          <ac:spMkLst>
            <pc:docMk/>
            <pc:sldMk cId="1027975699" sldId="301"/>
            <ac:spMk id="4" creationId="{73E463BC-FB07-4C78-9F70-BFCEABCBE327}"/>
          </ac:spMkLst>
        </pc:spChg>
        <pc:spChg chg="add mod ord">
          <ac:chgData name="Weifeng Xu" userId="e7aed605-a3dd-4d5a-a692-a87037af107b" providerId="ADAL" clId="{A8B111F6-206B-40B3-AA85-349AF58297C6}" dt="2021-05-05T02:25:22.982" v="4275" actId="20577"/>
          <ac:spMkLst>
            <pc:docMk/>
            <pc:sldMk cId="1027975699" sldId="301"/>
            <ac:spMk id="5" creationId="{4C99288F-7D7A-4EB7-A492-99A77037A3D5}"/>
          </ac:spMkLst>
        </pc:spChg>
      </pc:sldChg>
      <pc:sldChg chg="addSp modSp new mod modClrScheme chgLayout">
        <pc:chgData name="Weifeng Xu" userId="e7aed605-a3dd-4d5a-a692-a87037af107b" providerId="ADAL" clId="{A8B111F6-206B-40B3-AA85-349AF58297C6}" dt="2021-05-05T19:00:57.459" v="4803" actId="313"/>
        <pc:sldMkLst>
          <pc:docMk/>
          <pc:sldMk cId="3678626232" sldId="302"/>
        </pc:sldMkLst>
        <pc:spChg chg="add mod">
          <ac:chgData name="Weifeng Xu" userId="e7aed605-a3dd-4d5a-a692-a87037af107b" providerId="ADAL" clId="{A8B111F6-206B-40B3-AA85-349AF58297C6}" dt="2021-05-05T19:00:57.459" v="4803" actId="313"/>
          <ac:spMkLst>
            <pc:docMk/>
            <pc:sldMk cId="3678626232" sldId="302"/>
            <ac:spMk id="2" creationId="{690DF55D-C988-490D-AB19-0608680C9CC5}"/>
          </ac:spMkLst>
        </pc:spChg>
        <pc:spChg chg="add mod">
          <ac:chgData name="Weifeng Xu" userId="e7aed605-a3dd-4d5a-a692-a87037af107b" providerId="ADAL" clId="{A8B111F6-206B-40B3-AA85-349AF58297C6}" dt="2021-05-05T02:32:02.843" v="4305" actId="20577"/>
          <ac:spMkLst>
            <pc:docMk/>
            <pc:sldMk cId="3678626232" sldId="302"/>
            <ac:spMk id="3" creationId="{B9A8D8D6-01A9-4D9D-96EF-17A0DF50EE0C}"/>
          </ac:spMkLst>
        </pc:spChg>
      </pc:sldChg>
      <pc:sldChg chg="addSp modSp new mod ord modClrScheme chgLayout">
        <pc:chgData name="Weifeng Xu" userId="e7aed605-a3dd-4d5a-a692-a87037af107b" providerId="ADAL" clId="{A8B111F6-206B-40B3-AA85-349AF58297C6}" dt="2021-05-05T19:01:36.872" v="4821" actId="20577"/>
        <pc:sldMkLst>
          <pc:docMk/>
          <pc:sldMk cId="4041730322" sldId="303"/>
        </pc:sldMkLst>
        <pc:spChg chg="add mod">
          <ac:chgData name="Weifeng Xu" userId="e7aed605-a3dd-4d5a-a692-a87037af107b" providerId="ADAL" clId="{A8B111F6-206B-40B3-AA85-349AF58297C6}" dt="2021-05-05T19:01:36.872" v="4821" actId="20577"/>
          <ac:spMkLst>
            <pc:docMk/>
            <pc:sldMk cId="4041730322" sldId="303"/>
            <ac:spMk id="2" creationId="{BCDC6A00-F982-4426-A9F8-6E0B240A541B}"/>
          </ac:spMkLst>
        </pc:spChg>
        <pc:spChg chg="add mod">
          <ac:chgData name="Weifeng Xu" userId="e7aed605-a3dd-4d5a-a692-a87037af107b" providerId="ADAL" clId="{A8B111F6-206B-40B3-AA85-349AF58297C6}" dt="2021-05-05T02:24:54.990" v="4272" actId="20577"/>
          <ac:spMkLst>
            <pc:docMk/>
            <pc:sldMk cId="4041730322" sldId="303"/>
            <ac:spMk id="3" creationId="{5215A5AD-882D-4ECA-A794-1806884D74E9}"/>
          </ac:spMkLst>
        </pc:spChg>
      </pc:sldChg>
      <pc:sldChg chg="addSp modSp new mod setBg">
        <pc:chgData name="Weifeng Xu" userId="e7aed605-a3dd-4d5a-a692-a87037af107b" providerId="ADAL" clId="{A8B111F6-206B-40B3-AA85-349AF58297C6}" dt="2021-05-05T02:43:09.368" v="4315" actId="26606"/>
        <pc:sldMkLst>
          <pc:docMk/>
          <pc:sldMk cId="3959298617" sldId="304"/>
        </pc:sldMkLst>
        <pc:picChg chg="add mod">
          <ac:chgData name="Weifeng Xu" userId="e7aed605-a3dd-4d5a-a692-a87037af107b" providerId="ADAL" clId="{A8B111F6-206B-40B3-AA85-349AF58297C6}" dt="2021-05-05T02:43:09.368" v="4315" actId="26606"/>
          <ac:picMkLst>
            <pc:docMk/>
            <pc:sldMk cId="3959298617" sldId="304"/>
            <ac:picMk id="3" creationId="{97698053-1729-42DD-9D36-B9A3D1990695}"/>
          </ac:picMkLst>
        </pc:picChg>
      </pc:sldChg>
      <pc:sldChg chg="addSp delSp modSp new mod setBg">
        <pc:chgData name="Weifeng Xu" userId="e7aed605-a3dd-4d5a-a692-a87037af107b" providerId="ADAL" clId="{A8B111F6-206B-40B3-AA85-349AF58297C6}" dt="2021-05-05T02:44:06.731" v="4320" actId="26606"/>
        <pc:sldMkLst>
          <pc:docMk/>
          <pc:sldMk cId="833348642" sldId="305"/>
        </pc:sldMkLst>
        <pc:spChg chg="add del">
          <ac:chgData name="Weifeng Xu" userId="e7aed605-a3dd-4d5a-a692-a87037af107b" providerId="ADAL" clId="{A8B111F6-206B-40B3-AA85-349AF58297C6}" dt="2021-05-05T02:44:06.731" v="4319" actId="26606"/>
          <ac:spMkLst>
            <pc:docMk/>
            <pc:sldMk cId="833348642" sldId="305"/>
            <ac:spMk id="8" creationId="{F3060C83-F051-4F0E-ABAD-AA0DFC48B218}"/>
          </ac:spMkLst>
        </pc:spChg>
        <pc:spChg chg="add del">
          <ac:chgData name="Weifeng Xu" userId="e7aed605-a3dd-4d5a-a692-a87037af107b" providerId="ADAL" clId="{A8B111F6-206B-40B3-AA85-349AF58297C6}" dt="2021-05-05T02:44:06.731" v="4319" actId="26606"/>
          <ac:spMkLst>
            <pc:docMk/>
            <pc:sldMk cId="833348642" sldId="305"/>
            <ac:spMk id="10" creationId="{83C98ABE-055B-441F-B07E-44F97F083C39}"/>
          </ac:spMkLst>
        </pc:spChg>
        <pc:spChg chg="add del">
          <ac:chgData name="Weifeng Xu" userId="e7aed605-a3dd-4d5a-a692-a87037af107b" providerId="ADAL" clId="{A8B111F6-206B-40B3-AA85-349AF58297C6}" dt="2021-05-05T02:44:06.731" v="4319" actId="26606"/>
          <ac:spMkLst>
            <pc:docMk/>
            <pc:sldMk cId="833348642" sldId="305"/>
            <ac:spMk id="12" creationId="{29FDB030-9B49-4CED-8CCD-4D99382388AC}"/>
          </ac:spMkLst>
        </pc:spChg>
        <pc:spChg chg="add del">
          <ac:chgData name="Weifeng Xu" userId="e7aed605-a3dd-4d5a-a692-a87037af107b" providerId="ADAL" clId="{A8B111F6-206B-40B3-AA85-349AF58297C6}" dt="2021-05-05T02:44:06.731" v="4319" actId="26606"/>
          <ac:spMkLst>
            <pc:docMk/>
            <pc:sldMk cId="833348642" sldId="305"/>
            <ac:spMk id="14" creationId="{3783CA14-24A1-485C-8B30-D6A5D87987AD}"/>
          </ac:spMkLst>
        </pc:spChg>
        <pc:spChg chg="add del">
          <ac:chgData name="Weifeng Xu" userId="e7aed605-a3dd-4d5a-a692-a87037af107b" providerId="ADAL" clId="{A8B111F6-206B-40B3-AA85-349AF58297C6}" dt="2021-05-05T02:44:06.731" v="4319" actId="26606"/>
          <ac:spMkLst>
            <pc:docMk/>
            <pc:sldMk cId="833348642" sldId="305"/>
            <ac:spMk id="16" creationId="{9A97C86A-04D6-40F7-AE84-31AB43E6A846}"/>
          </ac:spMkLst>
        </pc:spChg>
        <pc:spChg chg="add del">
          <ac:chgData name="Weifeng Xu" userId="e7aed605-a3dd-4d5a-a692-a87037af107b" providerId="ADAL" clId="{A8B111F6-206B-40B3-AA85-349AF58297C6}" dt="2021-05-05T02:44:06.731" v="4319" actId="26606"/>
          <ac:spMkLst>
            <pc:docMk/>
            <pc:sldMk cId="833348642" sldId="305"/>
            <ac:spMk id="18" creationId="{FF9F2414-84E8-453E-B1F3-389FDE8192D9}"/>
          </ac:spMkLst>
        </pc:spChg>
        <pc:spChg chg="add del">
          <ac:chgData name="Weifeng Xu" userId="e7aed605-a3dd-4d5a-a692-a87037af107b" providerId="ADAL" clId="{A8B111F6-206B-40B3-AA85-349AF58297C6}" dt="2021-05-05T02:44:06.731" v="4319" actId="26606"/>
          <ac:spMkLst>
            <pc:docMk/>
            <pc:sldMk cId="833348642" sldId="305"/>
            <ac:spMk id="20" creationId="{3ECA69A1-7536-43AC-85EF-C7106179F5ED}"/>
          </ac:spMkLst>
        </pc:spChg>
        <pc:picChg chg="add mod">
          <ac:chgData name="Weifeng Xu" userId="e7aed605-a3dd-4d5a-a692-a87037af107b" providerId="ADAL" clId="{A8B111F6-206B-40B3-AA85-349AF58297C6}" dt="2021-05-05T02:44:06.731" v="4320" actId="26606"/>
          <ac:picMkLst>
            <pc:docMk/>
            <pc:sldMk cId="833348642" sldId="305"/>
            <ac:picMk id="3" creationId="{877438A7-AC3C-4B16-8959-72429D9AD125}"/>
          </ac:picMkLst>
        </pc:picChg>
      </pc:sldChg>
      <pc:sldChg chg="addSp modSp new mod setBg">
        <pc:chgData name="Weifeng Xu" userId="e7aed605-a3dd-4d5a-a692-a87037af107b" providerId="ADAL" clId="{A8B111F6-206B-40B3-AA85-349AF58297C6}" dt="2021-05-05T02:45:03.147" v="4325" actId="1076"/>
        <pc:sldMkLst>
          <pc:docMk/>
          <pc:sldMk cId="770538611" sldId="306"/>
        </pc:sldMkLst>
        <pc:picChg chg="add mod">
          <ac:chgData name="Weifeng Xu" userId="e7aed605-a3dd-4d5a-a692-a87037af107b" providerId="ADAL" clId="{A8B111F6-206B-40B3-AA85-349AF58297C6}" dt="2021-05-05T02:45:03.147" v="4325" actId="1076"/>
          <ac:picMkLst>
            <pc:docMk/>
            <pc:sldMk cId="770538611" sldId="306"/>
            <ac:picMk id="3" creationId="{7B53EF0B-D6C8-469B-8D97-AC4774F5DF9C}"/>
          </ac:picMkLst>
        </pc:picChg>
      </pc:sldChg>
      <pc:sldChg chg="addSp modSp new mod">
        <pc:chgData name="Weifeng Xu" userId="e7aed605-a3dd-4d5a-a692-a87037af107b" providerId="ADAL" clId="{A8B111F6-206B-40B3-AA85-349AF58297C6}" dt="2021-05-05T02:46:09.412" v="4331" actId="1076"/>
        <pc:sldMkLst>
          <pc:docMk/>
          <pc:sldMk cId="10377010" sldId="307"/>
        </pc:sldMkLst>
        <pc:picChg chg="add mod">
          <ac:chgData name="Weifeng Xu" userId="e7aed605-a3dd-4d5a-a692-a87037af107b" providerId="ADAL" clId="{A8B111F6-206B-40B3-AA85-349AF58297C6}" dt="2021-05-05T02:46:09.412" v="4331" actId="1076"/>
          <ac:picMkLst>
            <pc:docMk/>
            <pc:sldMk cId="10377010" sldId="307"/>
            <ac:picMk id="3" creationId="{CBC2FB8F-E0C1-4C93-B8D9-96CAC1C8DA44}"/>
          </ac:picMkLst>
        </pc:picChg>
      </pc:sldChg>
      <pc:sldChg chg="addSp delSp modSp new mod modClrScheme chgLayout">
        <pc:chgData name="Weifeng Xu" userId="e7aed605-a3dd-4d5a-a692-a87037af107b" providerId="ADAL" clId="{A8B111F6-206B-40B3-AA85-349AF58297C6}" dt="2021-05-05T15:36:25.153" v="4656" actId="20577"/>
        <pc:sldMkLst>
          <pc:docMk/>
          <pc:sldMk cId="308676099" sldId="308"/>
        </pc:sldMkLst>
        <pc:spChg chg="mod ord">
          <ac:chgData name="Weifeng Xu" userId="e7aed605-a3dd-4d5a-a692-a87037af107b" providerId="ADAL" clId="{A8B111F6-206B-40B3-AA85-349AF58297C6}" dt="2021-05-05T15:36:25.153" v="4656" actId="20577"/>
          <ac:spMkLst>
            <pc:docMk/>
            <pc:sldMk cId="308676099" sldId="308"/>
            <ac:spMk id="2" creationId="{29D194DD-DED6-4452-9089-7F2FCA48C759}"/>
          </ac:spMkLst>
        </pc:spChg>
        <pc:spChg chg="add mod ord">
          <ac:chgData name="Weifeng Xu" userId="e7aed605-a3dd-4d5a-a692-a87037af107b" providerId="ADAL" clId="{A8B111F6-206B-40B3-AA85-349AF58297C6}" dt="2021-05-05T15:35:31.675" v="4645" actId="20577"/>
          <ac:spMkLst>
            <pc:docMk/>
            <pc:sldMk cId="308676099" sldId="308"/>
            <ac:spMk id="3" creationId="{75537DDB-DCF7-40FA-ABF5-808877779F2C}"/>
          </ac:spMkLst>
        </pc:spChg>
        <pc:spChg chg="del mod">
          <ac:chgData name="Weifeng Xu" userId="e7aed605-a3dd-4d5a-a692-a87037af107b" providerId="ADAL" clId="{A8B111F6-206B-40B3-AA85-349AF58297C6}" dt="2021-05-05T13:40:38.130" v="4425" actId="700"/>
          <ac:spMkLst>
            <pc:docMk/>
            <pc:sldMk cId="308676099" sldId="308"/>
            <ac:spMk id="3" creationId="{A9371CA3-D21A-465A-BF87-B13057DEB46B}"/>
          </ac:spMkLst>
        </pc:spChg>
        <pc:picChg chg="add mod">
          <ac:chgData name="Weifeng Xu" userId="e7aed605-a3dd-4d5a-a692-a87037af107b" providerId="ADAL" clId="{A8B111F6-206B-40B3-AA85-349AF58297C6}" dt="2021-05-05T15:32:58.045" v="4546" actId="1076"/>
          <ac:picMkLst>
            <pc:docMk/>
            <pc:sldMk cId="308676099" sldId="308"/>
            <ac:picMk id="5" creationId="{25B7D7C8-9789-4318-A9B4-DE98FB1EA5FD}"/>
          </ac:picMkLst>
        </pc:picChg>
      </pc:sldChg>
      <pc:sldChg chg="addSp delSp modSp new mod modClrScheme chgLayout">
        <pc:chgData name="Weifeng Xu" userId="e7aed605-a3dd-4d5a-a692-a87037af107b" providerId="ADAL" clId="{A8B111F6-206B-40B3-AA85-349AF58297C6}" dt="2021-05-05T13:46:23.515" v="4447" actId="14100"/>
        <pc:sldMkLst>
          <pc:docMk/>
          <pc:sldMk cId="2046554965" sldId="309"/>
        </pc:sldMkLst>
        <pc:spChg chg="del">
          <ac:chgData name="Weifeng Xu" userId="e7aed605-a3dd-4d5a-a692-a87037af107b" providerId="ADAL" clId="{A8B111F6-206B-40B3-AA85-349AF58297C6}" dt="2021-05-05T13:44:40.904" v="4432" actId="700"/>
          <ac:spMkLst>
            <pc:docMk/>
            <pc:sldMk cId="2046554965" sldId="309"/>
            <ac:spMk id="2" creationId="{9BC64DDB-7A6B-4F1C-A1D5-925ABCD716C0}"/>
          </ac:spMkLst>
        </pc:spChg>
        <pc:spChg chg="add mod">
          <ac:chgData name="Weifeng Xu" userId="e7aed605-a3dd-4d5a-a692-a87037af107b" providerId="ADAL" clId="{A8B111F6-206B-40B3-AA85-349AF58297C6}" dt="2021-05-05T13:45:59.114" v="4440" actId="208"/>
          <ac:spMkLst>
            <pc:docMk/>
            <pc:sldMk cId="2046554965" sldId="309"/>
            <ac:spMk id="5" creationId="{2CE5A07E-5551-4236-8DB9-32EECE229B3D}"/>
          </ac:spMkLst>
        </pc:spChg>
        <pc:spChg chg="add del">
          <ac:chgData name="Weifeng Xu" userId="e7aed605-a3dd-4d5a-a692-a87037af107b" providerId="ADAL" clId="{A8B111F6-206B-40B3-AA85-349AF58297C6}" dt="2021-05-05T13:46:03.401" v="4442" actId="22"/>
          <ac:spMkLst>
            <pc:docMk/>
            <pc:sldMk cId="2046554965" sldId="309"/>
            <ac:spMk id="7" creationId="{C4BFDCEE-9282-4191-B553-481226BB82FF}"/>
          </ac:spMkLst>
        </pc:spChg>
        <pc:spChg chg="add mod">
          <ac:chgData name="Weifeng Xu" userId="e7aed605-a3dd-4d5a-a692-a87037af107b" providerId="ADAL" clId="{A8B111F6-206B-40B3-AA85-349AF58297C6}" dt="2021-05-05T13:46:23.515" v="4447" actId="14100"/>
          <ac:spMkLst>
            <pc:docMk/>
            <pc:sldMk cId="2046554965" sldId="309"/>
            <ac:spMk id="9" creationId="{ED197F2B-F252-4E5F-82F7-4B193855F623}"/>
          </ac:spMkLst>
        </pc:spChg>
        <pc:picChg chg="add mod modCrop">
          <ac:chgData name="Weifeng Xu" userId="e7aed605-a3dd-4d5a-a692-a87037af107b" providerId="ADAL" clId="{A8B111F6-206B-40B3-AA85-349AF58297C6}" dt="2021-05-05T13:44:56.749" v="4435" actId="732"/>
          <ac:picMkLst>
            <pc:docMk/>
            <pc:sldMk cId="2046554965" sldId="309"/>
            <ac:picMk id="4" creationId="{104EF0BB-4544-4874-AEEE-A46CA373491A}"/>
          </ac:picMkLst>
        </pc:picChg>
      </pc:sldChg>
      <pc:sldChg chg="addSp delSp modSp new del mod ord modClrScheme chgLayout">
        <pc:chgData name="Weifeng Xu" userId="e7aed605-a3dd-4d5a-a692-a87037af107b" providerId="ADAL" clId="{A8B111F6-206B-40B3-AA85-349AF58297C6}" dt="2021-05-05T15:29:33.444" v="4496" actId="47"/>
        <pc:sldMkLst>
          <pc:docMk/>
          <pc:sldMk cId="3268932904" sldId="310"/>
        </pc:sldMkLst>
        <pc:spChg chg="add del mod">
          <ac:chgData name="Weifeng Xu" userId="e7aed605-a3dd-4d5a-a692-a87037af107b" providerId="ADAL" clId="{A8B111F6-206B-40B3-AA85-349AF58297C6}" dt="2021-05-05T15:16:20.233" v="4459" actId="700"/>
          <ac:spMkLst>
            <pc:docMk/>
            <pc:sldMk cId="3268932904" sldId="310"/>
            <ac:spMk id="6" creationId="{CA06F9D9-71DE-4607-8073-A5B88F22A1D6}"/>
          </ac:spMkLst>
        </pc:spChg>
        <pc:spChg chg="add mod">
          <ac:chgData name="Weifeng Xu" userId="e7aed605-a3dd-4d5a-a692-a87037af107b" providerId="ADAL" clId="{A8B111F6-206B-40B3-AA85-349AF58297C6}" dt="2021-05-05T15:17:42.307" v="4472" actId="207"/>
          <ac:spMkLst>
            <pc:docMk/>
            <pc:sldMk cId="3268932904" sldId="310"/>
            <ac:spMk id="10" creationId="{44831650-7B10-4554-BACB-C0C973567F11}"/>
          </ac:spMkLst>
        </pc:spChg>
        <pc:picChg chg="add del mod">
          <ac:chgData name="Weifeng Xu" userId="e7aed605-a3dd-4d5a-a692-a87037af107b" providerId="ADAL" clId="{A8B111F6-206B-40B3-AA85-349AF58297C6}" dt="2021-05-05T15:15:37.202" v="4456" actId="478"/>
          <ac:picMkLst>
            <pc:docMk/>
            <pc:sldMk cId="3268932904" sldId="310"/>
            <ac:picMk id="3" creationId="{8158FB98-DE54-4A6A-891E-903A492BA683}"/>
          </ac:picMkLst>
        </pc:picChg>
        <pc:picChg chg="add del mod">
          <ac:chgData name="Weifeng Xu" userId="e7aed605-a3dd-4d5a-a692-a87037af107b" providerId="ADAL" clId="{A8B111F6-206B-40B3-AA85-349AF58297C6}" dt="2021-05-05T15:15:38.106" v="4457" actId="478"/>
          <ac:picMkLst>
            <pc:docMk/>
            <pc:sldMk cId="3268932904" sldId="310"/>
            <ac:picMk id="5" creationId="{C710C7A3-F05A-49CA-8800-9BB96A330D33}"/>
          </ac:picMkLst>
        </pc:picChg>
        <pc:picChg chg="add mod">
          <ac:chgData name="Weifeng Xu" userId="e7aed605-a3dd-4d5a-a692-a87037af107b" providerId="ADAL" clId="{A8B111F6-206B-40B3-AA85-349AF58297C6}" dt="2021-05-05T15:17:41.851" v="4471" actId="1076"/>
          <ac:picMkLst>
            <pc:docMk/>
            <pc:sldMk cId="3268932904" sldId="310"/>
            <ac:picMk id="8" creationId="{9BE90DEF-25F2-433C-8BA7-F029BB669E36}"/>
          </ac:picMkLst>
        </pc:picChg>
      </pc:sldChg>
      <pc:sldChg chg="addSp modSp new mod">
        <pc:chgData name="Weifeng Xu" userId="e7aed605-a3dd-4d5a-a692-a87037af107b" providerId="ADAL" clId="{A8B111F6-206B-40B3-AA85-349AF58297C6}" dt="2021-05-05T15:29:23.111" v="4495" actId="1076"/>
        <pc:sldMkLst>
          <pc:docMk/>
          <pc:sldMk cId="3097296694" sldId="311"/>
        </pc:sldMkLst>
        <pc:spChg chg="mod">
          <ac:chgData name="Weifeng Xu" userId="e7aed605-a3dd-4d5a-a692-a87037af107b" providerId="ADAL" clId="{A8B111F6-206B-40B3-AA85-349AF58297C6}" dt="2021-05-05T15:18:32.165" v="4475"/>
          <ac:spMkLst>
            <pc:docMk/>
            <pc:sldMk cId="3097296694" sldId="311"/>
            <ac:spMk id="2" creationId="{574E2AEA-0BEA-4DA4-9CF5-B1B776DE3C73}"/>
          </ac:spMkLst>
        </pc:spChg>
        <pc:spChg chg="mod">
          <ac:chgData name="Weifeng Xu" userId="e7aed605-a3dd-4d5a-a692-a87037af107b" providerId="ADAL" clId="{A8B111F6-206B-40B3-AA85-349AF58297C6}" dt="2021-05-05T15:18:38.832" v="4477" actId="6549"/>
          <ac:spMkLst>
            <pc:docMk/>
            <pc:sldMk cId="3097296694" sldId="311"/>
            <ac:spMk id="3" creationId="{49C73F78-680D-4F2B-89BD-BD0DBF0E8593}"/>
          </ac:spMkLst>
        </pc:spChg>
        <pc:picChg chg="add mod">
          <ac:chgData name="Weifeng Xu" userId="e7aed605-a3dd-4d5a-a692-a87037af107b" providerId="ADAL" clId="{A8B111F6-206B-40B3-AA85-349AF58297C6}" dt="2021-05-05T15:29:23.111" v="4495" actId="1076"/>
          <ac:picMkLst>
            <pc:docMk/>
            <pc:sldMk cId="3097296694" sldId="311"/>
            <ac:picMk id="4" creationId="{D0933945-77F5-484D-BF52-BC00AE0D1421}"/>
          </ac:picMkLst>
        </pc:picChg>
      </pc:sldChg>
      <pc:sldChg chg="addSp delSp modSp new mod modClrScheme chgLayout modNotesTx">
        <pc:chgData name="Weifeng Xu" userId="e7aed605-a3dd-4d5a-a692-a87037af107b" providerId="ADAL" clId="{A8B111F6-206B-40B3-AA85-349AF58297C6}" dt="2021-05-05T15:37:13.899" v="4663" actId="1076"/>
        <pc:sldMkLst>
          <pc:docMk/>
          <pc:sldMk cId="3784207339" sldId="312"/>
        </pc:sldMkLst>
        <pc:spChg chg="add del mod">
          <ac:chgData name="Weifeng Xu" userId="e7aed605-a3dd-4d5a-a692-a87037af107b" providerId="ADAL" clId="{A8B111F6-206B-40B3-AA85-349AF58297C6}" dt="2021-05-05T15:36:50.947" v="4658" actId="700"/>
          <ac:spMkLst>
            <pc:docMk/>
            <pc:sldMk cId="3784207339" sldId="312"/>
            <ac:spMk id="2" creationId="{96FB5CF6-A29C-4571-8197-3F9B0BF4A4A9}"/>
          </ac:spMkLst>
        </pc:spChg>
        <pc:spChg chg="add mod">
          <ac:chgData name="Weifeng Xu" userId="e7aed605-a3dd-4d5a-a692-a87037af107b" providerId="ADAL" clId="{A8B111F6-206B-40B3-AA85-349AF58297C6}" dt="2021-05-05T15:37:13.899" v="4663" actId="1076"/>
          <ac:spMkLst>
            <pc:docMk/>
            <pc:sldMk cId="3784207339" sldId="312"/>
            <ac:spMk id="8" creationId="{24FA0DB3-39F7-4E24-8A3E-47752FB7125C}"/>
          </ac:spMkLst>
        </pc:spChg>
        <pc:picChg chg="add mod">
          <ac:chgData name="Weifeng Xu" userId="e7aed605-a3dd-4d5a-a692-a87037af107b" providerId="ADAL" clId="{A8B111F6-206B-40B3-AA85-349AF58297C6}" dt="2021-05-05T15:37:04.251" v="4662" actId="1076"/>
          <ac:picMkLst>
            <pc:docMk/>
            <pc:sldMk cId="3784207339" sldId="312"/>
            <ac:picMk id="4" creationId="{4239C85A-9674-4FCC-A1FB-4E6943F9DC97}"/>
          </ac:picMkLst>
        </pc:picChg>
        <pc:picChg chg="add mod">
          <ac:chgData name="Weifeng Xu" userId="e7aed605-a3dd-4d5a-a692-a87037af107b" providerId="ADAL" clId="{A8B111F6-206B-40B3-AA85-349AF58297C6}" dt="2021-05-05T15:37:04.251" v="4662" actId="1076"/>
          <ac:picMkLst>
            <pc:docMk/>
            <pc:sldMk cId="3784207339" sldId="312"/>
            <ac:picMk id="6" creationId="{1448A354-2F03-41F1-9288-429EAB846697}"/>
          </ac:picMkLst>
        </pc:picChg>
      </pc:sldChg>
      <pc:sldChg chg="addSp delSp modSp new mod modClrScheme chgLayout">
        <pc:chgData name="Weifeng Xu" userId="e7aed605-a3dd-4d5a-a692-a87037af107b" providerId="ADAL" clId="{A8B111F6-206B-40B3-AA85-349AF58297C6}" dt="2021-05-05T15:30:33.761" v="4515"/>
        <pc:sldMkLst>
          <pc:docMk/>
          <pc:sldMk cId="3560121338" sldId="313"/>
        </pc:sldMkLst>
        <pc:spChg chg="del mod ord">
          <ac:chgData name="Weifeng Xu" userId="e7aed605-a3dd-4d5a-a692-a87037af107b" providerId="ADAL" clId="{A8B111F6-206B-40B3-AA85-349AF58297C6}" dt="2021-05-05T15:30:17.001" v="4514" actId="700"/>
          <ac:spMkLst>
            <pc:docMk/>
            <pc:sldMk cId="3560121338" sldId="313"/>
            <ac:spMk id="2" creationId="{5EF50A29-60C5-440D-9255-3138C1C4C31B}"/>
          </ac:spMkLst>
        </pc:spChg>
        <pc:spChg chg="del mod ord">
          <ac:chgData name="Weifeng Xu" userId="e7aed605-a3dd-4d5a-a692-a87037af107b" providerId="ADAL" clId="{A8B111F6-206B-40B3-AA85-349AF58297C6}" dt="2021-05-05T15:30:17.001" v="4514" actId="700"/>
          <ac:spMkLst>
            <pc:docMk/>
            <pc:sldMk cId="3560121338" sldId="313"/>
            <ac:spMk id="3" creationId="{634BE345-6423-4FFD-A16B-36748A585DA9}"/>
          </ac:spMkLst>
        </pc:spChg>
        <pc:spChg chg="add mod ord">
          <ac:chgData name="Weifeng Xu" userId="e7aed605-a3dd-4d5a-a692-a87037af107b" providerId="ADAL" clId="{A8B111F6-206B-40B3-AA85-349AF58297C6}" dt="2021-05-05T15:30:33.761" v="4515"/>
          <ac:spMkLst>
            <pc:docMk/>
            <pc:sldMk cId="3560121338" sldId="313"/>
            <ac:spMk id="4" creationId="{4A3AC3FE-F9EA-4546-B5CF-EC8B85FE88A0}"/>
          </ac:spMkLst>
        </pc:spChg>
        <pc:spChg chg="add mod ord">
          <ac:chgData name="Weifeng Xu" userId="e7aed605-a3dd-4d5a-a692-a87037af107b" providerId="ADAL" clId="{A8B111F6-206B-40B3-AA85-349AF58297C6}" dt="2021-05-05T15:30:17.001" v="4514" actId="700"/>
          <ac:spMkLst>
            <pc:docMk/>
            <pc:sldMk cId="3560121338" sldId="313"/>
            <ac:spMk id="5" creationId="{5C67930F-5B33-44F3-953E-293C68288AE8}"/>
          </ac:spMkLst>
        </pc:spChg>
      </pc:sldChg>
      <pc:sldChg chg="addSp delSp modSp new mod modClrScheme chgLayout">
        <pc:chgData name="Weifeng Xu" userId="e7aed605-a3dd-4d5a-a692-a87037af107b" providerId="ADAL" clId="{A8B111F6-206B-40B3-AA85-349AF58297C6}" dt="2021-05-05T18:56:58.101" v="4740" actId="20577"/>
        <pc:sldMkLst>
          <pc:docMk/>
          <pc:sldMk cId="1725471059" sldId="314"/>
        </pc:sldMkLst>
        <pc:spChg chg="del mod ord">
          <ac:chgData name="Weifeng Xu" userId="e7aed605-a3dd-4d5a-a692-a87037af107b" providerId="ADAL" clId="{A8B111F6-206B-40B3-AA85-349AF58297C6}" dt="2021-05-05T15:31:18.666" v="4517" actId="700"/>
          <ac:spMkLst>
            <pc:docMk/>
            <pc:sldMk cId="1725471059" sldId="314"/>
            <ac:spMk id="2" creationId="{38F3DD0C-52AA-4D7A-BF14-5A50BB709F1B}"/>
          </ac:spMkLst>
        </pc:spChg>
        <pc:spChg chg="del mod ord">
          <ac:chgData name="Weifeng Xu" userId="e7aed605-a3dd-4d5a-a692-a87037af107b" providerId="ADAL" clId="{A8B111F6-206B-40B3-AA85-349AF58297C6}" dt="2021-05-05T15:31:18.666" v="4517" actId="700"/>
          <ac:spMkLst>
            <pc:docMk/>
            <pc:sldMk cId="1725471059" sldId="314"/>
            <ac:spMk id="3" creationId="{95AC19BC-E3F3-4389-8B2B-D870459E9F11}"/>
          </ac:spMkLst>
        </pc:spChg>
        <pc:spChg chg="add mod ord">
          <ac:chgData name="Weifeng Xu" userId="e7aed605-a3dd-4d5a-a692-a87037af107b" providerId="ADAL" clId="{A8B111F6-206B-40B3-AA85-349AF58297C6}" dt="2021-05-05T18:56:58.101" v="4740" actId="20577"/>
          <ac:spMkLst>
            <pc:docMk/>
            <pc:sldMk cId="1725471059" sldId="314"/>
            <ac:spMk id="4" creationId="{8094ED5D-4700-4EAC-AC34-BF69ED6226B8}"/>
          </ac:spMkLst>
        </pc:spChg>
        <pc:spChg chg="add mod ord">
          <ac:chgData name="Weifeng Xu" userId="e7aed605-a3dd-4d5a-a692-a87037af107b" providerId="ADAL" clId="{A8B111F6-206B-40B3-AA85-349AF58297C6}" dt="2021-05-05T15:47:27.396" v="4703" actId="20577"/>
          <ac:spMkLst>
            <pc:docMk/>
            <pc:sldMk cId="1725471059" sldId="314"/>
            <ac:spMk id="5" creationId="{130B0106-32BB-4099-AEE9-390404E9F8F1}"/>
          </ac:spMkLst>
        </pc:spChg>
        <pc:picChg chg="add del">
          <ac:chgData name="Weifeng Xu" userId="e7aed605-a3dd-4d5a-a692-a87037af107b" providerId="ADAL" clId="{A8B111F6-206B-40B3-AA85-349AF58297C6}" dt="2021-05-05T15:37:58.112" v="4667" actId="22"/>
          <ac:picMkLst>
            <pc:docMk/>
            <pc:sldMk cId="1725471059" sldId="314"/>
            <ac:picMk id="7" creationId="{BE7345CE-83A7-494E-86FB-73140B19EF64}"/>
          </ac:picMkLst>
        </pc:picChg>
      </pc:sldChg>
      <pc:sldChg chg="addSp delSp modSp new mod setBg modClrScheme chgLayout modNotesTx">
        <pc:chgData name="Weifeng Xu" userId="e7aed605-a3dd-4d5a-a692-a87037af107b" providerId="ADAL" clId="{A8B111F6-206B-40B3-AA85-349AF58297C6}" dt="2021-05-05T16:00:39.454" v="4729" actId="27614"/>
        <pc:sldMkLst>
          <pc:docMk/>
          <pc:sldMk cId="4133328343" sldId="315"/>
        </pc:sldMkLst>
        <pc:spChg chg="del">
          <ac:chgData name="Weifeng Xu" userId="e7aed605-a3dd-4d5a-a692-a87037af107b" providerId="ADAL" clId="{A8B111F6-206B-40B3-AA85-349AF58297C6}" dt="2021-05-05T16:00:11.714" v="4725" actId="700"/>
          <ac:spMkLst>
            <pc:docMk/>
            <pc:sldMk cId="4133328343" sldId="315"/>
            <ac:spMk id="2" creationId="{286B296A-B1C3-4291-B603-D4CC74543CEF}"/>
          </ac:spMkLst>
        </pc:spChg>
        <pc:picChg chg="add mod">
          <ac:chgData name="Weifeng Xu" userId="e7aed605-a3dd-4d5a-a692-a87037af107b" providerId="ADAL" clId="{A8B111F6-206B-40B3-AA85-349AF58297C6}" dt="2021-05-05T16:00:39.454" v="4729" actId="27614"/>
          <ac:picMkLst>
            <pc:docMk/>
            <pc:sldMk cId="4133328343" sldId="315"/>
            <ac:picMk id="4" creationId="{A6EB0E9F-A4EF-4E2A-A79C-EB4A3B9546A5}"/>
          </ac:picMkLst>
        </pc:picChg>
      </pc:sldChg>
      <pc:sldChg chg="modSp new mod">
        <pc:chgData name="Weifeng Xu" userId="e7aed605-a3dd-4d5a-a692-a87037af107b" providerId="ADAL" clId="{A8B111F6-206B-40B3-AA85-349AF58297C6}" dt="2021-05-05T19:01:57.782" v="4823"/>
        <pc:sldMkLst>
          <pc:docMk/>
          <pc:sldMk cId="1059736012" sldId="316"/>
        </pc:sldMkLst>
        <pc:spChg chg="mod">
          <ac:chgData name="Weifeng Xu" userId="e7aed605-a3dd-4d5a-a692-a87037af107b" providerId="ADAL" clId="{A8B111F6-206B-40B3-AA85-349AF58297C6}" dt="2021-05-05T18:57:12.077" v="4755" actId="20577"/>
          <ac:spMkLst>
            <pc:docMk/>
            <pc:sldMk cId="1059736012" sldId="316"/>
            <ac:spMk id="2" creationId="{32079EFD-AC7D-4FB5-9C49-EC05570736BF}"/>
          </ac:spMkLst>
        </pc:spChg>
        <pc:spChg chg="mod">
          <ac:chgData name="Weifeng Xu" userId="e7aed605-a3dd-4d5a-a692-a87037af107b" providerId="ADAL" clId="{A8B111F6-206B-40B3-AA85-349AF58297C6}" dt="2021-05-05T19:01:57.782" v="4823"/>
          <ac:spMkLst>
            <pc:docMk/>
            <pc:sldMk cId="1059736012" sldId="316"/>
            <ac:spMk id="3" creationId="{370CEEB7-C656-44F7-95C1-BC0E7415E1C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1F6E3-57F9-402E-BDBA-5B2DE11C8530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F98C7-164A-4723-84F0-B1E4B080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https://www.vtolabs.com/drone-forensics</a:t>
            </a:r>
          </a:p>
          <a:p>
            <a:r>
              <a:rPr lang="en-US" dirty="0"/>
              <a:t>https://digitalcorpora.s3.amazonaws.com/corpora/mobile/android_10/Non-Cellebrite%20Extraction/Pixel%203.zip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55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wget</a:t>
            </a:r>
            <a:r>
              <a:rPr lang="en-US" dirty="0"/>
              <a:t> https://www.dropbox.com/s/6qghgnkhe7a8wga/df048_internal_microSD.001</a:t>
            </a:r>
          </a:p>
          <a:p>
            <a:endParaRPr lang="en-US" dirty="0"/>
          </a:p>
          <a:p>
            <a:r>
              <a:rPr lang="en-US" dirty="0"/>
              <a:t>08cf90ed4d61e232959b568a8fe5aee6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827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sudo</a:t>
            </a:r>
            <a:r>
              <a:rPr lang="en-GB" dirty="0"/>
              <a:t> </a:t>
            </a:r>
            <a:r>
              <a:rPr lang="en-GB" dirty="0" err="1"/>
              <a:t>losetup</a:t>
            </a:r>
            <a:r>
              <a:rPr lang="en-GB" dirty="0"/>
              <a:t> --</a:t>
            </a:r>
            <a:r>
              <a:rPr lang="en-GB" dirty="0" err="1"/>
              <a:t>partscan</a:t>
            </a:r>
            <a:r>
              <a:rPr lang="en-GB" dirty="0"/>
              <a:t>  --find --show  --read-only df048_internal_microSD.001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461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ls /media/kali/2019-1B01 –l</a:t>
            </a:r>
          </a:p>
          <a:p>
            <a:r>
              <a:rPr lang="en-US" dirty="0" err="1"/>
              <a:t>lsblk</a:t>
            </a:r>
            <a:r>
              <a:rPr lang="en-US" dirty="0"/>
              <a:t> -f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83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ls /media/kali/2019-1B01 –l</a:t>
            </a:r>
          </a:p>
          <a:p>
            <a:r>
              <a:rPr lang="en-US" dirty="0" err="1"/>
              <a:t>lsblk</a:t>
            </a:r>
            <a:r>
              <a:rPr lang="en-US" dirty="0"/>
              <a:t> –f</a:t>
            </a:r>
          </a:p>
          <a:p>
            <a:r>
              <a:rPr lang="en-US" dirty="0"/>
              <a:t>https://devconnected.com/how-to-mount-and-unmount-drives-on-linux/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65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tree  /media/kali/2019-1B01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918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ls --full-time  -tr /media/kali/2019-1B01/DCIM/100MEDIA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241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ls --full-time -tr  /media/kali/2019-1B01/MISC/THM/100</a:t>
            </a:r>
          </a:p>
          <a:p>
            <a:r>
              <a:rPr lang="en-US" dirty="0"/>
              <a:t>stat  /media/kali/2019-1B01/MISC/THM/100/DJI_0001.THM</a:t>
            </a:r>
          </a:p>
          <a:p>
            <a:r>
              <a:rPr lang="en-US" dirty="0"/>
              <a:t>file  /media/kali/2019-1B01/MISC/THM/100/DJI_0001.THM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701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xxd</a:t>
            </a:r>
            <a:r>
              <a:rPr lang="en-US" dirty="0"/>
              <a:t>  /media/kali/2019-1B01/System\ Volume\ Information/</a:t>
            </a:r>
            <a:r>
              <a:rPr lang="en-US" dirty="0" err="1"/>
              <a:t>IndexerVolumeGuid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060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900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561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0806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51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7577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4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179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560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57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520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8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517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204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057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564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226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E5002F7D-DF37-2EFD-C9C9-8E67701C6754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698" y="6102696"/>
            <a:ext cx="681102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743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tolabs.com/drone-forensic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6BAF9-88AC-4600-B511-347782B9C8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578133"/>
            <a:ext cx="4335468" cy="2875534"/>
          </a:xfrm>
        </p:spPr>
        <p:txBody>
          <a:bodyPr>
            <a:normAutofit/>
          </a:bodyPr>
          <a:lstStyle/>
          <a:p>
            <a:r>
              <a:rPr lang="en-US" sz="5000"/>
              <a:t>DJI Mavic Air Investigations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CD3106-2EE0-40F4-8C0B-042135FF9F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453667"/>
            <a:ext cx="4335468" cy="1096899"/>
          </a:xfrm>
        </p:spPr>
        <p:txBody>
          <a:bodyPr>
            <a:normAutofit/>
          </a:bodyPr>
          <a:lstStyle/>
          <a:p>
            <a:r>
              <a:rPr lang="en-GB" dirty="0"/>
              <a:t>Mavic internal </a:t>
            </a:r>
            <a:r>
              <a:rPr lang="en-GB" dirty="0" err="1"/>
              <a:t>SDcard</a:t>
            </a:r>
            <a:r>
              <a:rPr lang="en-GB" dirty="0"/>
              <a:t> </a:t>
            </a:r>
          </a:p>
          <a:p>
            <a:r>
              <a:rPr lang="en-GB" dirty="0"/>
              <a:t>The image and report are provided by </a:t>
            </a:r>
            <a:r>
              <a:rPr lang="en-GB" dirty="0" err="1">
                <a:hlinkClick r:id="rId3"/>
              </a:rPr>
              <a:t>vtolabs</a:t>
            </a:r>
            <a:endParaRPr lang="en-GB" dirty="0"/>
          </a:p>
        </p:txBody>
      </p:sp>
      <p:pic>
        <p:nvPicPr>
          <p:cNvPr id="7" name="Graphic 6" descr="Fingerprint">
            <a:extLst>
              <a:ext uri="{FF2B5EF4-FFF2-40B4-BE49-F238E27FC236}">
                <a16:creationId xmlns:a16="http://schemas.microsoft.com/office/drawing/2014/main" id="{9984F73E-D881-FBDB-A04C-2E7A520E67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5998" y="1924043"/>
            <a:ext cx="3280613" cy="328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245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7BA23-1AA8-48FE-BFF5-5CDDEC067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people were shown on the first video?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BBA28E-ECA4-4309-A449-2CE723F32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066" y="2088520"/>
            <a:ext cx="4099915" cy="23624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781920-3484-4F64-86E7-9F7B284477B8}"/>
              </a:ext>
            </a:extLst>
          </p:cNvPr>
          <p:cNvSpPr txBox="1"/>
          <p:nvPr/>
        </p:nvSpPr>
        <p:spPr>
          <a:xfrm>
            <a:off x="4033003" y="5065328"/>
            <a:ext cx="15737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DJI_0001.MP4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9AF492-7772-4182-A42E-7A2746883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2020" y="2088521"/>
            <a:ext cx="2473390" cy="23624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434EF0-6190-43A6-BDAD-E1995F20C330}"/>
              </a:ext>
            </a:extLst>
          </p:cNvPr>
          <p:cNvSpPr txBox="1"/>
          <p:nvPr/>
        </p:nvSpPr>
        <p:spPr>
          <a:xfrm>
            <a:off x="9797143" y="6400801"/>
            <a:ext cx="691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three</a:t>
            </a:r>
          </a:p>
        </p:txBody>
      </p:sp>
    </p:spTree>
    <p:extLst>
      <p:ext uri="{BB962C8B-B14F-4D97-AF65-F5344CB8AC3E}">
        <p14:creationId xmlns:p14="http://schemas.microsoft.com/office/powerpoint/2010/main" val="3403322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4E377-7B5A-49ED-A513-2430B3979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many pictures were taken in 2018?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4F6F73-CC3B-46FC-9735-86A2F817EA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6952" y="1690688"/>
            <a:ext cx="7628281" cy="38636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5EF61B-C358-400A-8305-B4E88A98FF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7341"/>
          <a:stretch/>
        </p:blipFill>
        <p:spPr>
          <a:xfrm>
            <a:off x="2656952" y="5554363"/>
            <a:ext cx="7628281" cy="6706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5B5BE8-4779-43EC-8869-9FF6AB74232B}"/>
              </a:ext>
            </a:extLst>
          </p:cNvPr>
          <p:cNvSpPr txBox="1"/>
          <p:nvPr/>
        </p:nvSpPr>
        <p:spPr>
          <a:xfrm>
            <a:off x="894347" y="5578650"/>
            <a:ext cx="1762605" cy="64633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Verify the first file type is JPEG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5368A0-5498-4F70-9E20-EABBADEC3B00}"/>
              </a:ext>
            </a:extLst>
          </p:cNvPr>
          <p:cNvSpPr txBox="1"/>
          <p:nvPr/>
        </p:nvSpPr>
        <p:spPr>
          <a:xfrm>
            <a:off x="894347" y="2185957"/>
            <a:ext cx="1762605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List all files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344C06-F618-4593-A80F-F5DF128619A9}"/>
              </a:ext>
            </a:extLst>
          </p:cNvPr>
          <p:cNvSpPr txBox="1"/>
          <p:nvPr/>
        </p:nvSpPr>
        <p:spPr>
          <a:xfrm>
            <a:off x="894347" y="3764876"/>
            <a:ext cx="1762605" cy="64633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Show the first file timestamps</a:t>
            </a:r>
          </a:p>
        </p:txBody>
      </p:sp>
    </p:spTree>
    <p:extLst>
      <p:ext uri="{BB962C8B-B14F-4D97-AF65-F5344CB8AC3E}">
        <p14:creationId xmlns:p14="http://schemas.microsoft.com/office/powerpoint/2010/main" val="2134737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9616F-A19B-4F6A-A62A-A67E3CA60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many people were captured in 2018?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1EBBD8-474E-43C5-B64E-8B72A8529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2222740"/>
            <a:ext cx="9959849" cy="27612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FE18E0-8A2D-454C-9EE4-ED60503ABA16}"/>
              </a:ext>
            </a:extLst>
          </p:cNvPr>
          <p:cNvSpPr txBox="1"/>
          <p:nvPr/>
        </p:nvSpPr>
        <p:spPr>
          <a:xfrm>
            <a:off x="9797143" y="6400801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none</a:t>
            </a:r>
          </a:p>
        </p:txBody>
      </p:sp>
    </p:spTree>
    <p:extLst>
      <p:ext uri="{BB962C8B-B14F-4D97-AF65-F5344CB8AC3E}">
        <p14:creationId xmlns:p14="http://schemas.microsoft.com/office/powerpoint/2010/main" val="1818582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18B86-949B-4A52-BC81-C61822F6D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microSD card GUID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731205-58CF-410E-8947-45D456125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245076"/>
            <a:ext cx="7674835" cy="196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960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2431D-D9E0-4E60-B595-2EA793FBE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unmount the device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4C19BA-8A2E-450D-B056-811EF4967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56737"/>
            <a:ext cx="7940728" cy="286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889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1508C1-E256-4234-A8DE-6FFF6887C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295025"/>
            <a:ext cx="8565622" cy="20499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EEE256-6A19-4F0C-AFC9-9181A350C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5210311"/>
            <a:ext cx="8192210" cy="7239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231538-A5B1-4F78-8471-DEB97B7D2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Obtain the internal microSD image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69DE0F-C171-4406-B57F-475AD9397F7A}"/>
              </a:ext>
            </a:extLst>
          </p:cNvPr>
          <p:cNvSpPr txBox="1"/>
          <p:nvPr/>
        </p:nvSpPr>
        <p:spPr>
          <a:xfrm>
            <a:off x="838200" y="1935011"/>
            <a:ext cx="4316604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Download microSD card image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45F518-78E8-4746-BB09-673B7C723287}"/>
              </a:ext>
            </a:extLst>
          </p:cNvPr>
          <p:cNvSpPr txBox="1"/>
          <p:nvPr/>
        </p:nvSpPr>
        <p:spPr>
          <a:xfrm>
            <a:off x="838200" y="4840979"/>
            <a:ext cx="4316604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Verify hash code</a:t>
            </a:r>
          </a:p>
        </p:txBody>
      </p:sp>
    </p:spTree>
    <p:extLst>
      <p:ext uri="{BB962C8B-B14F-4D97-AF65-F5344CB8AC3E}">
        <p14:creationId xmlns:p14="http://schemas.microsoft.com/office/powerpoint/2010/main" val="2424856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7171A-4761-462C-9594-FC687D209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Show the image file type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64D5F6-2987-441E-B105-04D9A4FBA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73102"/>
            <a:ext cx="9449619" cy="14936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142BCD-EA46-4886-9893-EC31DE3F0338}"/>
              </a:ext>
            </a:extLst>
          </p:cNvPr>
          <p:cNvSpPr txBox="1"/>
          <p:nvPr/>
        </p:nvSpPr>
        <p:spPr>
          <a:xfrm>
            <a:off x="838199" y="4164682"/>
            <a:ext cx="88432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size=512 bytes / sector * 16777216 sectors =8.59G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Notes</a:t>
            </a:r>
            <a:r>
              <a:rPr lang="en-US" dirty="0"/>
              <a:t>: the although the spec indicate the size of 32G, however, only 8G (partition 1)  is used, the rest of unallocated space </a:t>
            </a:r>
          </a:p>
        </p:txBody>
      </p:sp>
    </p:spTree>
    <p:extLst>
      <p:ext uri="{BB962C8B-B14F-4D97-AF65-F5344CB8AC3E}">
        <p14:creationId xmlns:p14="http://schemas.microsoft.com/office/powerpoint/2010/main" val="1833391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1C066-5964-40FF-904E-AE0261A72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Mount Mavic internal microSD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D3D6D1-6CDB-4228-BBFA-34162E8FF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071915"/>
            <a:ext cx="7513971" cy="10973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7B7750-BDE5-4C1A-B478-656477366C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192438"/>
            <a:ext cx="2255675" cy="20659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17BC2C5-2A00-454F-8BAD-1B493697A6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0785" y="3765886"/>
            <a:ext cx="3451784" cy="25787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F1D2F6-65B4-475D-AB5F-615452C362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1035" y="4192438"/>
            <a:ext cx="2255675" cy="2068482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08F6E38-F64D-4CB7-8509-958A0E8C4C4C}"/>
              </a:ext>
            </a:extLst>
          </p:cNvPr>
          <p:cNvCxnSpPr/>
          <p:nvPr/>
        </p:nvCxnSpPr>
        <p:spPr>
          <a:xfrm>
            <a:off x="3254648" y="5225410"/>
            <a:ext cx="552659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361CF32-0042-44D4-BBC7-5D88A8C8418D}"/>
              </a:ext>
            </a:extLst>
          </p:cNvPr>
          <p:cNvCxnSpPr/>
          <p:nvPr/>
        </p:nvCxnSpPr>
        <p:spPr>
          <a:xfrm>
            <a:off x="6422964" y="5225410"/>
            <a:ext cx="552659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5197107-0390-439B-88FF-E539BFF5CFE0}"/>
              </a:ext>
            </a:extLst>
          </p:cNvPr>
          <p:cNvSpPr txBox="1"/>
          <p:nvPr/>
        </p:nvSpPr>
        <p:spPr>
          <a:xfrm>
            <a:off x="838200" y="1690616"/>
            <a:ext cx="4316604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Search a loop device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D8F584-505A-4D7E-934F-79B461E5E00C}"/>
              </a:ext>
            </a:extLst>
          </p:cNvPr>
          <p:cNvSpPr txBox="1"/>
          <p:nvPr/>
        </p:nvSpPr>
        <p:spPr>
          <a:xfrm>
            <a:off x="812268" y="3463697"/>
            <a:ext cx="4316604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Find the path to the mounted disk image</a:t>
            </a:r>
          </a:p>
        </p:txBody>
      </p:sp>
    </p:spTree>
    <p:extLst>
      <p:ext uri="{BB962C8B-B14F-4D97-AF65-F5344CB8AC3E}">
        <p14:creationId xmlns:p14="http://schemas.microsoft.com/office/powerpoint/2010/main" val="2972669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C12A8-8470-45E9-82CC-16E493483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 the mounted image (method 1)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049C0A-7417-42D2-B757-33E844FC39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504040"/>
            <a:ext cx="7142747" cy="184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25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C12A8-8470-45E9-82CC-16E493483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 the mounted image (method 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131519-765E-424F-9B42-B3F08B1A5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038" y="4816330"/>
            <a:ext cx="8519898" cy="16765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15B370-1B04-4FF8-99F9-11C130608A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1038" y="1467852"/>
            <a:ext cx="4792896" cy="31843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4D2D784-725A-40FF-9B43-61DCFB25DE70}"/>
              </a:ext>
            </a:extLst>
          </p:cNvPr>
          <p:cNvSpPr txBox="1"/>
          <p:nvPr/>
        </p:nvSpPr>
        <p:spPr>
          <a:xfrm>
            <a:off x="650312" y="1495697"/>
            <a:ext cx="1800726" cy="64633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Show help command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A813A9-CD49-4552-9C19-E2FC5DA59996}"/>
              </a:ext>
            </a:extLst>
          </p:cNvPr>
          <p:cNvSpPr txBox="1"/>
          <p:nvPr/>
        </p:nvSpPr>
        <p:spPr>
          <a:xfrm>
            <a:off x="650312" y="4816330"/>
            <a:ext cx="1800726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Verify</a:t>
            </a:r>
          </a:p>
        </p:txBody>
      </p:sp>
    </p:spTree>
    <p:extLst>
      <p:ext uri="{BB962C8B-B14F-4D97-AF65-F5344CB8AC3E}">
        <p14:creationId xmlns:p14="http://schemas.microsoft.com/office/powerpoint/2010/main" val="2224382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78F3F-A581-408B-A77A-C597E5BC6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</a:rPr>
              <a:t>Structure of internal microSD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7216C1-BA68-4DB4-82C6-41825CD8DD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519" y="456524"/>
            <a:ext cx="3508304" cy="55687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D44263-BB4B-4CE7-9757-D94A0FA821D9}"/>
              </a:ext>
            </a:extLst>
          </p:cNvPr>
          <p:cNvSpPr txBox="1"/>
          <p:nvPr/>
        </p:nvSpPr>
        <p:spPr>
          <a:xfrm>
            <a:off x="5001285" y="3331671"/>
            <a:ext cx="261507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binary file/DJI proprietary</a:t>
            </a:r>
          </a:p>
        </p:txBody>
      </p:sp>
    </p:spTree>
    <p:extLst>
      <p:ext uri="{BB962C8B-B14F-4D97-AF65-F5344CB8AC3E}">
        <p14:creationId xmlns:p14="http://schemas.microsoft.com/office/powerpoint/2010/main" val="1022943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DB336-1C53-4011-BF59-5AD297335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videos captured in 2018?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1A68DA-0EFE-4045-A6F6-F814B1A89D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29574"/>
            <a:ext cx="7591926" cy="20386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5A125F-67BB-4648-833D-EB1284E3BF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617"/>
          <a:stretch/>
        </p:blipFill>
        <p:spPr>
          <a:xfrm>
            <a:off x="838200" y="3968222"/>
            <a:ext cx="7591926" cy="192040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E8F93E2-FA96-4B30-A727-218536A031B4}"/>
              </a:ext>
            </a:extLst>
          </p:cNvPr>
          <p:cNvSpPr txBox="1"/>
          <p:nvPr/>
        </p:nvSpPr>
        <p:spPr>
          <a:xfrm>
            <a:off x="5113113" y="5225056"/>
            <a:ext cx="314857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Access date will not change when mounted in read-only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4720557-5C58-46CA-9ACE-55EB1204F86D}"/>
              </a:ext>
            </a:extLst>
          </p:cNvPr>
          <p:cNvCxnSpPr/>
          <p:nvPr/>
        </p:nvCxnSpPr>
        <p:spPr>
          <a:xfrm flipH="1" flipV="1">
            <a:off x="4634163" y="5271507"/>
            <a:ext cx="478950" cy="1025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306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AB9CD71-0DBB-40C4-91E0-E0D19C558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4553712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Computer hashes of videos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602813-1866-4006-A0E3-3FFFB1CEE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968" y="2368866"/>
            <a:ext cx="8288033" cy="186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2098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5656</TotalTime>
  <Words>397</Words>
  <Application>Microsoft Office PowerPoint</Application>
  <PresentationFormat>Widescreen</PresentationFormat>
  <Paragraphs>59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Trebuchet MS</vt:lpstr>
      <vt:lpstr>Wingdings 3</vt:lpstr>
      <vt:lpstr>Facet</vt:lpstr>
      <vt:lpstr>DJI Mavic Air Investigations</vt:lpstr>
      <vt:lpstr>Obtain the internal microSD image</vt:lpstr>
      <vt:lpstr>Show the image file type</vt:lpstr>
      <vt:lpstr>Mount Mavic internal microSD</vt:lpstr>
      <vt:lpstr>Verify the mounted image (method 1)</vt:lpstr>
      <vt:lpstr>Verify the mounted image (method 2)</vt:lpstr>
      <vt:lpstr>Structure of internal microSD</vt:lpstr>
      <vt:lpstr>How many videos captured in 2018?</vt:lpstr>
      <vt:lpstr>Computer hashes of videos </vt:lpstr>
      <vt:lpstr>How many people were shown on the first video?</vt:lpstr>
      <vt:lpstr>How many pictures were taken in 2018?</vt:lpstr>
      <vt:lpstr>How many people were captured in 2018?</vt:lpstr>
      <vt:lpstr>microSD card GUID</vt:lpstr>
      <vt:lpstr>unmount the device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Installing Visual Studio Code</dc:title>
  <dc:creator>Sajin.Shivdas@fdf.gov.ae</dc:creator>
  <cp:lastModifiedBy>Sajin Shivdas Sivadasan Shridharan</cp:lastModifiedBy>
  <cp:revision>3</cp:revision>
  <dcterms:created xsi:type="dcterms:W3CDTF">2021-01-18T02:02:41Z</dcterms:created>
  <dcterms:modified xsi:type="dcterms:W3CDTF">2022-11-22T10:14:38Z</dcterms:modified>
</cp:coreProperties>
</file>