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68" r:id="rId3"/>
    <p:sldId id="267" r:id="rId4"/>
    <p:sldId id="275" r:id="rId5"/>
    <p:sldId id="266" r:id="rId6"/>
    <p:sldId id="277" r:id="rId7"/>
    <p:sldId id="288" r:id="rId8"/>
    <p:sldId id="289" r:id="rId9"/>
    <p:sldId id="290" r:id="rId10"/>
    <p:sldId id="291" r:id="rId11"/>
    <p:sldId id="293" r:id="rId12"/>
    <p:sldId id="262" r:id="rId13"/>
    <p:sldId id="279" r:id="rId14"/>
    <p:sldId id="265" r:id="rId15"/>
    <p:sldId id="276" r:id="rId16"/>
    <p:sldId id="263" r:id="rId17"/>
    <p:sldId id="278" r:id="rId18"/>
    <p:sldId id="271" r:id="rId19"/>
    <p:sldId id="269" r:id="rId20"/>
    <p:sldId id="270" r:id="rId21"/>
    <p:sldId id="280" r:id="rId22"/>
    <p:sldId id="295" r:id="rId23"/>
    <p:sldId id="296" r:id="rId24"/>
    <p:sldId id="294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6" r:id="rId34"/>
    <p:sldId id="281" r:id="rId35"/>
    <p:sldId id="282" r:id="rId36"/>
    <p:sldId id="264" r:id="rId37"/>
    <p:sldId id="272" r:id="rId38"/>
    <p:sldId id="284" r:id="rId39"/>
    <p:sldId id="286" r:id="rId40"/>
    <p:sldId id="285" r:id="rId41"/>
    <p:sldId id="257" r:id="rId42"/>
    <p:sldId id="258" r:id="rId43"/>
    <p:sldId id="25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AE7C2-98C3-4F90-970B-CFC2B878BAA9}" v="151" dt="2021-03-19T12:54:33.727"/>
    <p1510:client id="{38C0388A-6B20-4E10-AB29-C10F85EBBB2E}" v="20" dt="2021-03-19T14:16:46.136"/>
    <p1510:client id="{F13A6464-417B-B3B0-F5B7-21DA3DF64169}" v="1" dt="2021-06-07T16:43:24.7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0" autoAdjust="0"/>
  </p:normalViewPr>
  <p:slideViewPr>
    <p:cSldViewPr snapToGrid="0">
      <p:cViewPr varScale="1">
        <p:scale>
          <a:sx n="57" d="100"/>
          <a:sy n="57" d="100"/>
        </p:scale>
        <p:origin x="9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Harleen Kaur" userId="S::id65ns02@ubalt.edu::9f7fc1d6-ab67-473f-ba46-e98f6ce2049b" providerId="AD" clId="Web-{F13A6464-417B-B3B0-F5B7-21DA3DF64169}"/>
    <pc:docChg chg="modSld">
      <pc:chgData name="Harleen Kaur" userId="S::id65ns02@ubalt.edu::9f7fc1d6-ab67-473f-ba46-e98f6ce2049b" providerId="AD" clId="Web-{F13A6464-417B-B3B0-F5B7-21DA3DF64169}" dt="2021-06-07T16:43:24.751" v="0"/>
      <pc:docMkLst>
        <pc:docMk/>
      </pc:docMkLst>
      <pc:sldChg chg="addSp">
        <pc:chgData name="Harleen Kaur" userId="S::id65ns02@ubalt.edu::9f7fc1d6-ab67-473f-ba46-e98f6ce2049b" providerId="AD" clId="Web-{F13A6464-417B-B3B0-F5B7-21DA3DF64169}" dt="2021-06-07T16:43:24.751" v="0"/>
        <pc:sldMkLst>
          <pc:docMk/>
          <pc:sldMk cId="3924497350" sldId="278"/>
        </pc:sldMkLst>
        <pc:spChg chg="add">
          <ac:chgData name="Harleen Kaur" userId="S::id65ns02@ubalt.edu::9f7fc1d6-ab67-473f-ba46-e98f6ce2049b" providerId="AD" clId="Web-{F13A6464-417B-B3B0-F5B7-21DA3DF64169}" dt="2021-06-07T16:43:24.751" v="0"/>
          <ac:spMkLst>
            <pc:docMk/>
            <pc:sldMk cId="3924497350" sldId="278"/>
            <ac:spMk id="2" creationId="{D9913967-D3F0-46FF-BE8D-39A8A5EBC4FC}"/>
          </ac:spMkLst>
        </pc:sp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A2C51-0940-4CEB-9608-13E57976D3A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CDD610-A6E3-4F7A-B83C-7A2B9771A4A2}">
      <dgm:prSet/>
      <dgm:spPr/>
      <dgm:t>
        <a:bodyPr/>
        <a:lstStyle/>
        <a:p>
          <a:r>
            <a:rPr lang="en-GB"/>
            <a:t>GSF is used to update apps (google and 3</a:t>
          </a:r>
          <a:r>
            <a:rPr lang="en-GB" baseline="30000"/>
            <a:t>rd</a:t>
          </a:r>
          <a:r>
            <a:rPr lang="en-GB"/>
            <a:t> party) from Google Play. </a:t>
          </a:r>
          <a:endParaRPr lang="en-US"/>
        </a:p>
      </dgm:t>
    </dgm:pt>
    <dgm:pt modelId="{C96CC4C7-5373-4B23-8D24-78AE41A5EF1E}" type="parTrans" cxnId="{331247C0-7F9D-4702-B2F2-A0B9CA57832C}">
      <dgm:prSet/>
      <dgm:spPr/>
      <dgm:t>
        <a:bodyPr/>
        <a:lstStyle/>
        <a:p>
          <a:endParaRPr lang="en-US"/>
        </a:p>
      </dgm:t>
    </dgm:pt>
    <dgm:pt modelId="{2B2515A7-EC40-45C7-8432-E380B708D64D}" type="sibTrans" cxnId="{331247C0-7F9D-4702-B2F2-A0B9CA57832C}">
      <dgm:prSet/>
      <dgm:spPr/>
      <dgm:t>
        <a:bodyPr/>
        <a:lstStyle/>
        <a:p>
          <a:endParaRPr lang="en-US"/>
        </a:p>
      </dgm:t>
    </dgm:pt>
    <dgm:pt modelId="{630E74DF-5108-419B-AE37-5F40EF29C2CC}">
      <dgm:prSet/>
      <dgm:spPr/>
      <dgm:t>
        <a:bodyPr/>
        <a:lstStyle/>
        <a:p>
          <a:r>
            <a:rPr lang="en-GB"/>
            <a:t>GSF core functionality</a:t>
          </a:r>
          <a:endParaRPr lang="en-US"/>
        </a:p>
      </dgm:t>
    </dgm:pt>
    <dgm:pt modelId="{6A835D48-EA6C-4FF2-B5A5-87EBE56DE441}" type="parTrans" cxnId="{ED5E676E-1C20-44AC-99FD-DB5CFDB47E4D}">
      <dgm:prSet/>
      <dgm:spPr/>
      <dgm:t>
        <a:bodyPr/>
        <a:lstStyle/>
        <a:p>
          <a:endParaRPr lang="en-US"/>
        </a:p>
      </dgm:t>
    </dgm:pt>
    <dgm:pt modelId="{DBA1DA3D-FC39-46F2-A79A-5C5E446C68FE}" type="sibTrans" cxnId="{ED5E676E-1C20-44AC-99FD-DB5CFDB47E4D}">
      <dgm:prSet/>
      <dgm:spPr/>
      <dgm:t>
        <a:bodyPr/>
        <a:lstStyle/>
        <a:p>
          <a:endParaRPr lang="en-US"/>
        </a:p>
      </dgm:t>
    </dgm:pt>
    <dgm:pt modelId="{22789DB9-5840-4F6A-9415-62ABF3AE571E}">
      <dgm:prSet/>
      <dgm:spPr/>
      <dgm:t>
        <a:bodyPr/>
        <a:lstStyle/>
        <a:p>
          <a:r>
            <a:rPr lang="en-GB"/>
            <a:t>authentication to your Google services, </a:t>
          </a:r>
          <a:endParaRPr lang="en-US"/>
        </a:p>
      </dgm:t>
    </dgm:pt>
    <dgm:pt modelId="{DAF851B4-C205-4F20-BFA6-8E625CE772FD}" type="parTrans" cxnId="{8367092B-17FC-49FD-8AFE-420DC8300192}">
      <dgm:prSet/>
      <dgm:spPr/>
      <dgm:t>
        <a:bodyPr/>
        <a:lstStyle/>
        <a:p>
          <a:endParaRPr lang="en-US"/>
        </a:p>
      </dgm:t>
    </dgm:pt>
    <dgm:pt modelId="{4CC4F709-77B5-4DA7-96A6-7DA4804FA83F}" type="sibTrans" cxnId="{8367092B-17FC-49FD-8AFE-420DC8300192}">
      <dgm:prSet/>
      <dgm:spPr/>
      <dgm:t>
        <a:bodyPr/>
        <a:lstStyle/>
        <a:p>
          <a:endParaRPr lang="en-US"/>
        </a:p>
      </dgm:t>
    </dgm:pt>
    <dgm:pt modelId="{777FC7F6-9927-47A4-BCC7-3A60142693A7}">
      <dgm:prSet/>
      <dgm:spPr/>
      <dgm:t>
        <a:bodyPr/>
        <a:lstStyle/>
        <a:p>
          <a:r>
            <a:rPr lang="en-GB"/>
            <a:t>synchronized contacts, </a:t>
          </a:r>
          <a:endParaRPr lang="en-US"/>
        </a:p>
      </dgm:t>
    </dgm:pt>
    <dgm:pt modelId="{C702165C-E72F-42F1-874A-7A7092DD7109}" type="parTrans" cxnId="{BBCC55E1-068A-4ACD-A89E-B6F0F2238CD1}">
      <dgm:prSet/>
      <dgm:spPr/>
      <dgm:t>
        <a:bodyPr/>
        <a:lstStyle/>
        <a:p>
          <a:endParaRPr lang="en-US"/>
        </a:p>
      </dgm:t>
    </dgm:pt>
    <dgm:pt modelId="{78E7B9A5-FFA5-4175-A836-147294042EEB}" type="sibTrans" cxnId="{BBCC55E1-068A-4ACD-A89E-B6F0F2238CD1}">
      <dgm:prSet/>
      <dgm:spPr/>
      <dgm:t>
        <a:bodyPr/>
        <a:lstStyle/>
        <a:p>
          <a:endParaRPr lang="en-US"/>
        </a:p>
      </dgm:t>
    </dgm:pt>
    <dgm:pt modelId="{5AB65C37-18E6-4F07-AEB5-36FF10C050BD}">
      <dgm:prSet/>
      <dgm:spPr/>
      <dgm:t>
        <a:bodyPr/>
        <a:lstStyle/>
        <a:p>
          <a:r>
            <a:rPr lang="en-GB"/>
            <a:t>access to all the latest user privacy settings, and </a:t>
          </a:r>
          <a:endParaRPr lang="en-US"/>
        </a:p>
      </dgm:t>
    </dgm:pt>
    <dgm:pt modelId="{9A24DC93-7DFD-4849-AEF0-130A17FB439B}" type="parTrans" cxnId="{E1AAAC38-E8C9-45D1-9993-C18744AB1C2F}">
      <dgm:prSet/>
      <dgm:spPr/>
      <dgm:t>
        <a:bodyPr/>
        <a:lstStyle/>
        <a:p>
          <a:endParaRPr lang="en-US"/>
        </a:p>
      </dgm:t>
    </dgm:pt>
    <dgm:pt modelId="{EEAF95EE-2A16-4EAB-BC54-16E07B5CDD3F}" type="sibTrans" cxnId="{E1AAAC38-E8C9-45D1-9993-C18744AB1C2F}">
      <dgm:prSet/>
      <dgm:spPr/>
      <dgm:t>
        <a:bodyPr/>
        <a:lstStyle/>
        <a:p>
          <a:endParaRPr lang="en-US"/>
        </a:p>
      </dgm:t>
    </dgm:pt>
    <dgm:pt modelId="{2335D017-E297-4A12-B40A-B01220660776}">
      <dgm:prSet/>
      <dgm:spPr/>
      <dgm:t>
        <a:bodyPr/>
        <a:lstStyle/>
        <a:p>
          <a:r>
            <a:rPr lang="en-GB"/>
            <a:t>access to higher quality, lower-powered location-based services. </a:t>
          </a:r>
          <a:endParaRPr lang="en-US"/>
        </a:p>
      </dgm:t>
    </dgm:pt>
    <dgm:pt modelId="{B526E04E-73AA-4E7E-B2FA-E805DE66F176}" type="parTrans" cxnId="{243FABED-C995-485A-9135-DFD3D2548D51}">
      <dgm:prSet/>
      <dgm:spPr/>
      <dgm:t>
        <a:bodyPr/>
        <a:lstStyle/>
        <a:p>
          <a:endParaRPr lang="en-US"/>
        </a:p>
      </dgm:t>
    </dgm:pt>
    <dgm:pt modelId="{A98A45D5-A7FC-4D37-B553-E1BF75296662}" type="sibTrans" cxnId="{243FABED-C995-485A-9135-DFD3D2548D51}">
      <dgm:prSet/>
      <dgm:spPr/>
      <dgm:t>
        <a:bodyPr/>
        <a:lstStyle/>
        <a:p>
          <a:endParaRPr lang="en-US"/>
        </a:p>
      </dgm:t>
    </dgm:pt>
    <dgm:pt modelId="{C570F831-08BA-414D-96F4-BA275FD4EADB}">
      <dgm:prSet/>
      <dgm:spPr/>
      <dgm:t>
        <a:bodyPr/>
        <a:lstStyle/>
        <a:p>
          <a:r>
            <a:rPr lang="en-GB"/>
            <a:t>Enhance app experience</a:t>
          </a:r>
          <a:endParaRPr lang="en-US"/>
        </a:p>
      </dgm:t>
    </dgm:pt>
    <dgm:pt modelId="{DE96B159-9970-4645-AD82-FE902F567946}" type="parTrans" cxnId="{008120C3-5C7F-4F1C-B9CF-0F9879091E91}">
      <dgm:prSet/>
      <dgm:spPr/>
      <dgm:t>
        <a:bodyPr/>
        <a:lstStyle/>
        <a:p>
          <a:endParaRPr lang="en-US"/>
        </a:p>
      </dgm:t>
    </dgm:pt>
    <dgm:pt modelId="{B69838B9-1FF8-4D88-A8F0-E6457DBFBC2A}" type="sibTrans" cxnId="{008120C3-5C7F-4F1C-B9CF-0F9879091E91}">
      <dgm:prSet/>
      <dgm:spPr/>
      <dgm:t>
        <a:bodyPr/>
        <a:lstStyle/>
        <a:p>
          <a:endParaRPr lang="en-US"/>
        </a:p>
      </dgm:t>
    </dgm:pt>
    <dgm:pt modelId="{DBA15A83-292F-40E3-A0C3-8DEB6D14B037}">
      <dgm:prSet/>
      <dgm:spPr/>
      <dgm:t>
        <a:bodyPr/>
        <a:lstStyle/>
        <a:p>
          <a:r>
            <a:rPr lang="en-GB"/>
            <a:t>speeds up offline searches, provides more immersive maps, and improves gaming experiences. </a:t>
          </a:r>
          <a:endParaRPr lang="en-US"/>
        </a:p>
      </dgm:t>
    </dgm:pt>
    <dgm:pt modelId="{B3CDAB49-024A-4EBE-92E3-74CD42542CBD}" type="parTrans" cxnId="{45B0221C-1CC5-4DEF-93ED-165932277E19}">
      <dgm:prSet/>
      <dgm:spPr/>
      <dgm:t>
        <a:bodyPr/>
        <a:lstStyle/>
        <a:p>
          <a:endParaRPr lang="en-US"/>
        </a:p>
      </dgm:t>
    </dgm:pt>
    <dgm:pt modelId="{504D53FF-1082-4B49-A8CB-47EC9E9E6D28}" type="sibTrans" cxnId="{45B0221C-1CC5-4DEF-93ED-165932277E19}">
      <dgm:prSet/>
      <dgm:spPr/>
      <dgm:t>
        <a:bodyPr/>
        <a:lstStyle/>
        <a:p>
          <a:endParaRPr lang="en-US"/>
        </a:p>
      </dgm:t>
    </dgm:pt>
    <dgm:pt modelId="{6A4E1F98-6FDD-4432-8063-3C3BDA75C909}">
      <dgm:prSet/>
      <dgm:spPr/>
      <dgm:t>
        <a:bodyPr/>
        <a:lstStyle/>
        <a:p>
          <a:r>
            <a:rPr lang="en-GB"/>
            <a:t>Apps may not work if you uninstall Google Play services framework.</a:t>
          </a:r>
          <a:endParaRPr lang="en-US"/>
        </a:p>
      </dgm:t>
    </dgm:pt>
    <dgm:pt modelId="{CEACE6DE-D25B-49A4-B27B-0E2A4BFE1084}" type="parTrans" cxnId="{0A21DBDC-AC9B-4639-AB81-0B148A686071}">
      <dgm:prSet/>
      <dgm:spPr/>
      <dgm:t>
        <a:bodyPr/>
        <a:lstStyle/>
        <a:p>
          <a:endParaRPr lang="en-US"/>
        </a:p>
      </dgm:t>
    </dgm:pt>
    <dgm:pt modelId="{8D268D24-38E5-4C7D-A31F-74BAA7D395D3}" type="sibTrans" cxnId="{0A21DBDC-AC9B-4639-AB81-0B148A686071}">
      <dgm:prSet/>
      <dgm:spPr/>
      <dgm:t>
        <a:bodyPr/>
        <a:lstStyle/>
        <a:p>
          <a:endParaRPr lang="en-US"/>
        </a:p>
      </dgm:t>
    </dgm:pt>
    <dgm:pt modelId="{96F51830-5D79-4D80-A254-B9B5B4595E1A}" type="pres">
      <dgm:prSet presAssocID="{E49A2C51-0940-4CEB-9608-13E57976D3AA}" presName="linear" presStyleCnt="0">
        <dgm:presLayoutVars>
          <dgm:dir/>
          <dgm:animLvl val="lvl"/>
          <dgm:resizeHandles val="exact"/>
        </dgm:presLayoutVars>
      </dgm:prSet>
      <dgm:spPr/>
    </dgm:pt>
    <dgm:pt modelId="{E29840FF-E475-49F6-8AFB-E095F62D5CA4}" type="pres">
      <dgm:prSet presAssocID="{AFCDD610-A6E3-4F7A-B83C-7A2B9771A4A2}" presName="parentLin" presStyleCnt="0"/>
      <dgm:spPr/>
    </dgm:pt>
    <dgm:pt modelId="{B3DA791F-7C1D-4090-9DFD-F92A14A0286D}" type="pres">
      <dgm:prSet presAssocID="{AFCDD610-A6E3-4F7A-B83C-7A2B9771A4A2}" presName="parentLeftMargin" presStyleLbl="node1" presStyleIdx="0" presStyleCnt="4"/>
      <dgm:spPr/>
    </dgm:pt>
    <dgm:pt modelId="{26A4207D-D65F-4CB4-97D3-DABB6DEFB6B6}" type="pres">
      <dgm:prSet presAssocID="{AFCDD610-A6E3-4F7A-B83C-7A2B9771A4A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EFAA5B-D672-4253-9954-6D8D383049F4}" type="pres">
      <dgm:prSet presAssocID="{AFCDD610-A6E3-4F7A-B83C-7A2B9771A4A2}" presName="negativeSpace" presStyleCnt="0"/>
      <dgm:spPr/>
    </dgm:pt>
    <dgm:pt modelId="{3AE5B3C7-D2E2-4A08-A847-6FD8B50311E5}" type="pres">
      <dgm:prSet presAssocID="{AFCDD610-A6E3-4F7A-B83C-7A2B9771A4A2}" presName="childText" presStyleLbl="conFgAcc1" presStyleIdx="0" presStyleCnt="4">
        <dgm:presLayoutVars>
          <dgm:bulletEnabled val="1"/>
        </dgm:presLayoutVars>
      </dgm:prSet>
      <dgm:spPr/>
    </dgm:pt>
    <dgm:pt modelId="{349A5004-C907-40B2-8699-3FC9BDC4B6D6}" type="pres">
      <dgm:prSet presAssocID="{2B2515A7-EC40-45C7-8432-E380B708D64D}" presName="spaceBetweenRectangles" presStyleCnt="0"/>
      <dgm:spPr/>
    </dgm:pt>
    <dgm:pt modelId="{5B059664-A719-443C-8BF5-5780A3376BFD}" type="pres">
      <dgm:prSet presAssocID="{630E74DF-5108-419B-AE37-5F40EF29C2CC}" presName="parentLin" presStyleCnt="0"/>
      <dgm:spPr/>
    </dgm:pt>
    <dgm:pt modelId="{F88FC812-A658-43CB-9131-E3CC35A9A2BF}" type="pres">
      <dgm:prSet presAssocID="{630E74DF-5108-419B-AE37-5F40EF29C2CC}" presName="parentLeftMargin" presStyleLbl="node1" presStyleIdx="0" presStyleCnt="4"/>
      <dgm:spPr/>
    </dgm:pt>
    <dgm:pt modelId="{756FB543-B9C3-4C66-A777-4D3E1D4D552F}" type="pres">
      <dgm:prSet presAssocID="{630E74DF-5108-419B-AE37-5F40EF29C2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0FFEA9-DA21-4C79-8691-43C63B51CFBF}" type="pres">
      <dgm:prSet presAssocID="{630E74DF-5108-419B-AE37-5F40EF29C2CC}" presName="negativeSpace" presStyleCnt="0"/>
      <dgm:spPr/>
    </dgm:pt>
    <dgm:pt modelId="{A6F11E26-A3C6-480F-9FD6-7974EFC04E17}" type="pres">
      <dgm:prSet presAssocID="{630E74DF-5108-419B-AE37-5F40EF29C2CC}" presName="childText" presStyleLbl="conFgAcc1" presStyleIdx="1" presStyleCnt="4">
        <dgm:presLayoutVars>
          <dgm:bulletEnabled val="1"/>
        </dgm:presLayoutVars>
      </dgm:prSet>
      <dgm:spPr/>
    </dgm:pt>
    <dgm:pt modelId="{7C08B2BC-C153-4950-BD6F-48B89F9FA3E9}" type="pres">
      <dgm:prSet presAssocID="{DBA1DA3D-FC39-46F2-A79A-5C5E446C68FE}" presName="spaceBetweenRectangles" presStyleCnt="0"/>
      <dgm:spPr/>
    </dgm:pt>
    <dgm:pt modelId="{57A5EC0F-1927-4B8C-8A13-59520CFC035C}" type="pres">
      <dgm:prSet presAssocID="{C570F831-08BA-414D-96F4-BA275FD4EADB}" presName="parentLin" presStyleCnt="0"/>
      <dgm:spPr/>
    </dgm:pt>
    <dgm:pt modelId="{3DF9399A-DFA6-4046-BBA5-3B77D13AE921}" type="pres">
      <dgm:prSet presAssocID="{C570F831-08BA-414D-96F4-BA275FD4EADB}" presName="parentLeftMargin" presStyleLbl="node1" presStyleIdx="1" presStyleCnt="4"/>
      <dgm:spPr/>
    </dgm:pt>
    <dgm:pt modelId="{ACC1E6A1-466B-4363-BB40-9E501AE8C5CC}" type="pres">
      <dgm:prSet presAssocID="{C570F831-08BA-414D-96F4-BA275FD4EA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0B135B-1B74-4CCD-9EED-EB78A66F84D9}" type="pres">
      <dgm:prSet presAssocID="{C570F831-08BA-414D-96F4-BA275FD4EADB}" presName="negativeSpace" presStyleCnt="0"/>
      <dgm:spPr/>
    </dgm:pt>
    <dgm:pt modelId="{A70ED32C-E76B-43D4-BC1C-1DD8A8C1281C}" type="pres">
      <dgm:prSet presAssocID="{C570F831-08BA-414D-96F4-BA275FD4EADB}" presName="childText" presStyleLbl="conFgAcc1" presStyleIdx="2" presStyleCnt="4">
        <dgm:presLayoutVars>
          <dgm:bulletEnabled val="1"/>
        </dgm:presLayoutVars>
      </dgm:prSet>
      <dgm:spPr/>
    </dgm:pt>
    <dgm:pt modelId="{76B0AC4D-DFC4-4E18-BDEE-300476D2DC31}" type="pres">
      <dgm:prSet presAssocID="{B69838B9-1FF8-4D88-A8F0-E6457DBFBC2A}" presName="spaceBetweenRectangles" presStyleCnt="0"/>
      <dgm:spPr/>
    </dgm:pt>
    <dgm:pt modelId="{DEF9C08A-EF43-445D-902D-165EF6BA983F}" type="pres">
      <dgm:prSet presAssocID="{6A4E1F98-6FDD-4432-8063-3C3BDA75C909}" presName="parentLin" presStyleCnt="0"/>
      <dgm:spPr/>
    </dgm:pt>
    <dgm:pt modelId="{9A67959D-DA91-4A79-BC27-545F330611BD}" type="pres">
      <dgm:prSet presAssocID="{6A4E1F98-6FDD-4432-8063-3C3BDA75C909}" presName="parentLeftMargin" presStyleLbl="node1" presStyleIdx="2" presStyleCnt="4"/>
      <dgm:spPr/>
    </dgm:pt>
    <dgm:pt modelId="{5A74BFD2-B6CE-4FC1-8ECF-2A0379092325}" type="pres">
      <dgm:prSet presAssocID="{6A4E1F98-6FDD-4432-8063-3C3BDA75C9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27536FD-B6C0-497F-8349-0D4160F131A3}" type="pres">
      <dgm:prSet presAssocID="{6A4E1F98-6FDD-4432-8063-3C3BDA75C909}" presName="negativeSpace" presStyleCnt="0"/>
      <dgm:spPr/>
    </dgm:pt>
    <dgm:pt modelId="{3F9F8EEB-C4A7-4032-BB81-D36FF2987C83}" type="pres">
      <dgm:prSet presAssocID="{6A4E1F98-6FDD-4432-8063-3C3BDA75C9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FC09318-21BD-4056-95A2-258179BD7B40}" type="presOf" srcId="{2335D017-E297-4A12-B40A-B01220660776}" destId="{A6F11E26-A3C6-480F-9FD6-7974EFC04E17}" srcOrd="0" destOrd="3" presId="urn:microsoft.com/office/officeart/2005/8/layout/list1"/>
    <dgm:cxn modelId="{3B114E1B-5B8B-4957-BECE-3BCA83DAB747}" type="presOf" srcId="{777FC7F6-9927-47A4-BCC7-3A60142693A7}" destId="{A6F11E26-A3C6-480F-9FD6-7974EFC04E17}" srcOrd="0" destOrd="1" presId="urn:microsoft.com/office/officeart/2005/8/layout/list1"/>
    <dgm:cxn modelId="{45B0221C-1CC5-4DEF-93ED-165932277E19}" srcId="{C570F831-08BA-414D-96F4-BA275FD4EADB}" destId="{DBA15A83-292F-40E3-A0C3-8DEB6D14B037}" srcOrd="0" destOrd="0" parTransId="{B3CDAB49-024A-4EBE-92E3-74CD42542CBD}" sibTransId="{504D53FF-1082-4B49-A8CB-47EC9E9E6D28}"/>
    <dgm:cxn modelId="{8367092B-17FC-49FD-8AFE-420DC8300192}" srcId="{630E74DF-5108-419B-AE37-5F40EF29C2CC}" destId="{22789DB9-5840-4F6A-9415-62ABF3AE571E}" srcOrd="0" destOrd="0" parTransId="{DAF851B4-C205-4F20-BFA6-8E625CE772FD}" sibTransId="{4CC4F709-77B5-4DA7-96A6-7DA4804FA83F}"/>
    <dgm:cxn modelId="{C8DD0C2B-046C-4CA1-A9ED-23A76D4A9386}" type="presOf" srcId="{5AB65C37-18E6-4F07-AEB5-36FF10C050BD}" destId="{A6F11E26-A3C6-480F-9FD6-7974EFC04E17}" srcOrd="0" destOrd="2" presId="urn:microsoft.com/office/officeart/2005/8/layout/list1"/>
    <dgm:cxn modelId="{E1AAAC38-E8C9-45D1-9993-C18744AB1C2F}" srcId="{630E74DF-5108-419B-AE37-5F40EF29C2CC}" destId="{5AB65C37-18E6-4F07-AEB5-36FF10C050BD}" srcOrd="2" destOrd="0" parTransId="{9A24DC93-7DFD-4849-AEF0-130A17FB439B}" sibTransId="{EEAF95EE-2A16-4EAB-BC54-16E07B5CDD3F}"/>
    <dgm:cxn modelId="{3014D44C-8E25-453B-8476-A48165FADCD7}" type="presOf" srcId="{C570F831-08BA-414D-96F4-BA275FD4EADB}" destId="{ACC1E6A1-466B-4363-BB40-9E501AE8C5CC}" srcOrd="1" destOrd="0" presId="urn:microsoft.com/office/officeart/2005/8/layout/list1"/>
    <dgm:cxn modelId="{ED5E676E-1C20-44AC-99FD-DB5CFDB47E4D}" srcId="{E49A2C51-0940-4CEB-9608-13E57976D3AA}" destId="{630E74DF-5108-419B-AE37-5F40EF29C2CC}" srcOrd="1" destOrd="0" parTransId="{6A835D48-EA6C-4FF2-B5A5-87EBE56DE441}" sibTransId="{DBA1DA3D-FC39-46F2-A79A-5C5E446C68FE}"/>
    <dgm:cxn modelId="{70A8AD54-DFCB-43CE-A273-871EE51D6C01}" type="presOf" srcId="{22789DB9-5840-4F6A-9415-62ABF3AE571E}" destId="{A6F11E26-A3C6-480F-9FD6-7974EFC04E17}" srcOrd="0" destOrd="0" presId="urn:microsoft.com/office/officeart/2005/8/layout/list1"/>
    <dgm:cxn modelId="{04373956-D77D-4FD5-A937-CC9CFC16662F}" type="presOf" srcId="{AFCDD610-A6E3-4F7A-B83C-7A2B9771A4A2}" destId="{B3DA791F-7C1D-4090-9DFD-F92A14A0286D}" srcOrd="0" destOrd="0" presId="urn:microsoft.com/office/officeart/2005/8/layout/list1"/>
    <dgm:cxn modelId="{05154884-7FF2-463D-80C8-B08160B5E5CD}" type="presOf" srcId="{630E74DF-5108-419B-AE37-5F40EF29C2CC}" destId="{756FB543-B9C3-4C66-A777-4D3E1D4D552F}" srcOrd="1" destOrd="0" presId="urn:microsoft.com/office/officeart/2005/8/layout/list1"/>
    <dgm:cxn modelId="{B9F9F997-96DA-410D-8FBB-AB26A6546D4F}" type="presOf" srcId="{6A4E1F98-6FDD-4432-8063-3C3BDA75C909}" destId="{9A67959D-DA91-4A79-BC27-545F330611BD}" srcOrd="0" destOrd="0" presId="urn:microsoft.com/office/officeart/2005/8/layout/list1"/>
    <dgm:cxn modelId="{D7CCB2A8-8EA0-4AC3-8261-97F0EC38F1C5}" type="presOf" srcId="{E49A2C51-0940-4CEB-9608-13E57976D3AA}" destId="{96F51830-5D79-4D80-A254-B9B5B4595E1A}" srcOrd="0" destOrd="0" presId="urn:microsoft.com/office/officeart/2005/8/layout/list1"/>
    <dgm:cxn modelId="{A5CC78BC-C085-4013-96A1-5449659DDE66}" type="presOf" srcId="{630E74DF-5108-419B-AE37-5F40EF29C2CC}" destId="{F88FC812-A658-43CB-9131-E3CC35A9A2BF}" srcOrd="0" destOrd="0" presId="urn:microsoft.com/office/officeart/2005/8/layout/list1"/>
    <dgm:cxn modelId="{0DBA57BF-8157-497F-B9D3-0C5B416604BC}" type="presOf" srcId="{6A4E1F98-6FDD-4432-8063-3C3BDA75C909}" destId="{5A74BFD2-B6CE-4FC1-8ECF-2A0379092325}" srcOrd="1" destOrd="0" presId="urn:microsoft.com/office/officeart/2005/8/layout/list1"/>
    <dgm:cxn modelId="{331247C0-7F9D-4702-B2F2-A0B9CA57832C}" srcId="{E49A2C51-0940-4CEB-9608-13E57976D3AA}" destId="{AFCDD610-A6E3-4F7A-B83C-7A2B9771A4A2}" srcOrd="0" destOrd="0" parTransId="{C96CC4C7-5373-4B23-8D24-78AE41A5EF1E}" sibTransId="{2B2515A7-EC40-45C7-8432-E380B708D64D}"/>
    <dgm:cxn modelId="{008120C3-5C7F-4F1C-B9CF-0F9879091E91}" srcId="{E49A2C51-0940-4CEB-9608-13E57976D3AA}" destId="{C570F831-08BA-414D-96F4-BA275FD4EADB}" srcOrd="2" destOrd="0" parTransId="{DE96B159-9970-4645-AD82-FE902F567946}" sibTransId="{B69838B9-1FF8-4D88-A8F0-E6457DBFBC2A}"/>
    <dgm:cxn modelId="{B6F96FD9-D912-4268-99C1-B7106922004E}" type="presOf" srcId="{C570F831-08BA-414D-96F4-BA275FD4EADB}" destId="{3DF9399A-DFA6-4046-BBA5-3B77D13AE921}" srcOrd="0" destOrd="0" presId="urn:microsoft.com/office/officeart/2005/8/layout/list1"/>
    <dgm:cxn modelId="{53D878DC-4178-44BA-A3B7-367830BB9D48}" type="presOf" srcId="{DBA15A83-292F-40E3-A0C3-8DEB6D14B037}" destId="{A70ED32C-E76B-43D4-BC1C-1DD8A8C1281C}" srcOrd="0" destOrd="0" presId="urn:microsoft.com/office/officeart/2005/8/layout/list1"/>
    <dgm:cxn modelId="{0A21DBDC-AC9B-4639-AB81-0B148A686071}" srcId="{E49A2C51-0940-4CEB-9608-13E57976D3AA}" destId="{6A4E1F98-6FDD-4432-8063-3C3BDA75C909}" srcOrd="3" destOrd="0" parTransId="{CEACE6DE-D25B-49A4-B27B-0E2A4BFE1084}" sibTransId="{8D268D24-38E5-4C7D-A31F-74BAA7D395D3}"/>
    <dgm:cxn modelId="{BBCC55E1-068A-4ACD-A89E-B6F0F2238CD1}" srcId="{630E74DF-5108-419B-AE37-5F40EF29C2CC}" destId="{777FC7F6-9927-47A4-BCC7-3A60142693A7}" srcOrd="1" destOrd="0" parTransId="{C702165C-E72F-42F1-874A-7A7092DD7109}" sibTransId="{78E7B9A5-FFA5-4175-A836-147294042EEB}"/>
    <dgm:cxn modelId="{243FABED-C995-485A-9135-DFD3D2548D51}" srcId="{630E74DF-5108-419B-AE37-5F40EF29C2CC}" destId="{2335D017-E297-4A12-B40A-B01220660776}" srcOrd="3" destOrd="0" parTransId="{B526E04E-73AA-4E7E-B2FA-E805DE66F176}" sibTransId="{A98A45D5-A7FC-4D37-B553-E1BF75296662}"/>
    <dgm:cxn modelId="{FF689EF4-AE24-4FF7-9153-5B2BB47B30DD}" type="presOf" srcId="{AFCDD610-A6E3-4F7A-B83C-7A2B9771A4A2}" destId="{26A4207D-D65F-4CB4-97D3-DABB6DEFB6B6}" srcOrd="1" destOrd="0" presId="urn:microsoft.com/office/officeart/2005/8/layout/list1"/>
    <dgm:cxn modelId="{7E38214D-19C6-4228-9E8B-5E166D7B86DE}" type="presParOf" srcId="{96F51830-5D79-4D80-A254-B9B5B4595E1A}" destId="{E29840FF-E475-49F6-8AFB-E095F62D5CA4}" srcOrd="0" destOrd="0" presId="urn:microsoft.com/office/officeart/2005/8/layout/list1"/>
    <dgm:cxn modelId="{E9EF2590-D901-45A6-BC38-1221D9A1D24F}" type="presParOf" srcId="{E29840FF-E475-49F6-8AFB-E095F62D5CA4}" destId="{B3DA791F-7C1D-4090-9DFD-F92A14A0286D}" srcOrd="0" destOrd="0" presId="urn:microsoft.com/office/officeart/2005/8/layout/list1"/>
    <dgm:cxn modelId="{60F0EE5F-1B80-4920-9CA0-C67FC8879E36}" type="presParOf" srcId="{E29840FF-E475-49F6-8AFB-E095F62D5CA4}" destId="{26A4207D-D65F-4CB4-97D3-DABB6DEFB6B6}" srcOrd="1" destOrd="0" presId="urn:microsoft.com/office/officeart/2005/8/layout/list1"/>
    <dgm:cxn modelId="{1B69A592-C059-4150-9A90-CE310A376DAC}" type="presParOf" srcId="{96F51830-5D79-4D80-A254-B9B5B4595E1A}" destId="{77EFAA5B-D672-4253-9954-6D8D383049F4}" srcOrd="1" destOrd="0" presId="urn:microsoft.com/office/officeart/2005/8/layout/list1"/>
    <dgm:cxn modelId="{10F041E6-785C-4719-B235-3EA1BDF35C32}" type="presParOf" srcId="{96F51830-5D79-4D80-A254-B9B5B4595E1A}" destId="{3AE5B3C7-D2E2-4A08-A847-6FD8B50311E5}" srcOrd="2" destOrd="0" presId="urn:microsoft.com/office/officeart/2005/8/layout/list1"/>
    <dgm:cxn modelId="{26465F91-6F05-43CB-BF9B-E9F976D2A3E3}" type="presParOf" srcId="{96F51830-5D79-4D80-A254-B9B5B4595E1A}" destId="{349A5004-C907-40B2-8699-3FC9BDC4B6D6}" srcOrd="3" destOrd="0" presId="urn:microsoft.com/office/officeart/2005/8/layout/list1"/>
    <dgm:cxn modelId="{E936850A-A6E4-4B0D-890F-6CBCE5E9B553}" type="presParOf" srcId="{96F51830-5D79-4D80-A254-B9B5B4595E1A}" destId="{5B059664-A719-443C-8BF5-5780A3376BFD}" srcOrd="4" destOrd="0" presId="urn:microsoft.com/office/officeart/2005/8/layout/list1"/>
    <dgm:cxn modelId="{470291CA-92CE-4BAF-A260-088B9F701E35}" type="presParOf" srcId="{5B059664-A719-443C-8BF5-5780A3376BFD}" destId="{F88FC812-A658-43CB-9131-E3CC35A9A2BF}" srcOrd="0" destOrd="0" presId="urn:microsoft.com/office/officeart/2005/8/layout/list1"/>
    <dgm:cxn modelId="{A04642B0-EF78-4D35-A7A2-1E3D54A87EF6}" type="presParOf" srcId="{5B059664-A719-443C-8BF5-5780A3376BFD}" destId="{756FB543-B9C3-4C66-A777-4D3E1D4D552F}" srcOrd="1" destOrd="0" presId="urn:microsoft.com/office/officeart/2005/8/layout/list1"/>
    <dgm:cxn modelId="{66056568-9A17-4FC2-BEA3-2FD408DE46D8}" type="presParOf" srcId="{96F51830-5D79-4D80-A254-B9B5B4595E1A}" destId="{4A0FFEA9-DA21-4C79-8691-43C63B51CFBF}" srcOrd="5" destOrd="0" presId="urn:microsoft.com/office/officeart/2005/8/layout/list1"/>
    <dgm:cxn modelId="{680FD9BE-D7FB-45BF-9AD6-4FD9261F854F}" type="presParOf" srcId="{96F51830-5D79-4D80-A254-B9B5B4595E1A}" destId="{A6F11E26-A3C6-480F-9FD6-7974EFC04E17}" srcOrd="6" destOrd="0" presId="urn:microsoft.com/office/officeart/2005/8/layout/list1"/>
    <dgm:cxn modelId="{53F520C8-785A-4128-9ACF-64DDBA6E086A}" type="presParOf" srcId="{96F51830-5D79-4D80-A254-B9B5B4595E1A}" destId="{7C08B2BC-C153-4950-BD6F-48B89F9FA3E9}" srcOrd="7" destOrd="0" presId="urn:microsoft.com/office/officeart/2005/8/layout/list1"/>
    <dgm:cxn modelId="{AC501454-D150-468C-8FAD-1E42158C7EB9}" type="presParOf" srcId="{96F51830-5D79-4D80-A254-B9B5B4595E1A}" destId="{57A5EC0F-1927-4B8C-8A13-59520CFC035C}" srcOrd="8" destOrd="0" presId="urn:microsoft.com/office/officeart/2005/8/layout/list1"/>
    <dgm:cxn modelId="{3490398D-C966-4CD6-B66B-61430F811245}" type="presParOf" srcId="{57A5EC0F-1927-4B8C-8A13-59520CFC035C}" destId="{3DF9399A-DFA6-4046-BBA5-3B77D13AE921}" srcOrd="0" destOrd="0" presId="urn:microsoft.com/office/officeart/2005/8/layout/list1"/>
    <dgm:cxn modelId="{318D6449-F7CB-4D85-AE8E-E215CEFB1DC3}" type="presParOf" srcId="{57A5EC0F-1927-4B8C-8A13-59520CFC035C}" destId="{ACC1E6A1-466B-4363-BB40-9E501AE8C5CC}" srcOrd="1" destOrd="0" presId="urn:microsoft.com/office/officeart/2005/8/layout/list1"/>
    <dgm:cxn modelId="{BABCA3EF-0DB4-4605-BC0B-C4DC5A9D6AB5}" type="presParOf" srcId="{96F51830-5D79-4D80-A254-B9B5B4595E1A}" destId="{530B135B-1B74-4CCD-9EED-EB78A66F84D9}" srcOrd="9" destOrd="0" presId="urn:microsoft.com/office/officeart/2005/8/layout/list1"/>
    <dgm:cxn modelId="{4D5172F6-C429-4414-8EB6-3AE5772D4F20}" type="presParOf" srcId="{96F51830-5D79-4D80-A254-B9B5B4595E1A}" destId="{A70ED32C-E76B-43D4-BC1C-1DD8A8C1281C}" srcOrd="10" destOrd="0" presId="urn:microsoft.com/office/officeart/2005/8/layout/list1"/>
    <dgm:cxn modelId="{5151543B-2A33-447F-9986-5A594E59E019}" type="presParOf" srcId="{96F51830-5D79-4D80-A254-B9B5B4595E1A}" destId="{76B0AC4D-DFC4-4E18-BDEE-300476D2DC31}" srcOrd="11" destOrd="0" presId="urn:microsoft.com/office/officeart/2005/8/layout/list1"/>
    <dgm:cxn modelId="{9F27CF9A-3C60-4F0A-AEC4-5F3ECE4EA242}" type="presParOf" srcId="{96F51830-5D79-4D80-A254-B9B5B4595E1A}" destId="{DEF9C08A-EF43-445D-902D-165EF6BA983F}" srcOrd="12" destOrd="0" presId="urn:microsoft.com/office/officeart/2005/8/layout/list1"/>
    <dgm:cxn modelId="{F934C4E9-9734-481C-8F0F-105062C74CDC}" type="presParOf" srcId="{DEF9C08A-EF43-445D-902D-165EF6BA983F}" destId="{9A67959D-DA91-4A79-BC27-545F330611BD}" srcOrd="0" destOrd="0" presId="urn:microsoft.com/office/officeart/2005/8/layout/list1"/>
    <dgm:cxn modelId="{C14B97C2-A28C-4705-8EB9-9740109C0294}" type="presParOf" srcId="{DEF9C08A-EF43-445D-902D-165EF6BA983F}" destId="{5A74BFD2-B6CE-4FC1-8ECF-2A0379092325}" srcOrd="1" destOrd="0" presId="urn:microsoft.com/office/officeart/2005/8/layout/list1"/>
    <dgm:cxn modelId="{E651B833-99D7-4FE9-8B56-306DA86A5226}" type="presParOf" srcId="{96F51830-5D79-4D80-A254-B9B5B4595E1A}" destId="{127536FD-B6C0-497F-8349-0D4160F131A3}" srcOrd="13" destOrd="0" presId="urn:microsoft.com/office/officeart/2005/8/layout/list1"/>
    <dgm:cxn modelId="{4ECB68AD-A5EB-41C8-A52A-71C294E6BD34}" type="presParOf" srcId="{96F51830-5D79-4D80-A254-B9B5B4595E1A}" destId="{3F9F8EEB-C4A7-4032-BB81-D36FF2987C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FAEE2-6392-48FC-94DC-4D09CD51B7C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BA986C-C9E8-4EE2-9E91-C3F209D7FFD0}">
      <dgm:prSet/>
      <dgm:spPr/>
      <dgm:t>
        <a:bodyPr/>
        <a:lstStyle/>
        <a:p>
          <a:r>
            <a:rPr lang="en-GB"/>
            <a:t>Tell Google Fit a little about yourself (gender, date of birth, weight, and height), </a:t>
          </a:r>
          <a:endParaRPr lang="en-US"/>
        </a:p>
      </dgm:t>
    </dgm:pt>
    <dgm:pt modelId="{18BFA519-7AA0-4B68-B6DF-3BC4A7EAA677}" type="parTrans" cxnId="{F20BDB63-D976-4860-8E61-4C080FF72EED}">
      <dgm:prSet/>
      <dgm:spPr/>
      <dgm:t>
        <a:bodyPr/>
        <a:lstStyle/>
        <a:p>
          <a:endParaRPr lang="en-US"/>
        </a:p>
      </dgm:t>
    </dgm:pt>
    <dgm:pt modelId="{3D79BF28-36A4-41FD-AAB9-02D11E5A4398}" type="sibTrans" cxnId="{F20BDB63-D976-4860-8E61-4C080FF72EED}">
      <dgm:prSet/>
      <dgm:spPr/>
      <dgm:t>
        <a:bodyPr/>
        <a:lstStyle/>
        <a:p>
          <a:endParaRPr lang="en-US"/>
        </a:p>
      </dgm:t>
    </dgm:pt>
    <dgm:pt modelId="{133D7034-B855-473E-BB58-CB62FAC657B8}">
      <dgm:prSet/>
      <dgm:spPr/>
      <dgm:t>
        <a:bodyPr/>
        <a:lstStyle/>
        <a:p>
          <a:r>
            <a:rPr lang="en-GB"/>
            <a:t>App keeps </a:t>
          </a:r>
          <a:r>
            <a:rPr lang="en-US"/>
            <a:t>Journals of </a:t>
          </a:r>
          <a:r>
            <a:rPr lang="en-GB"/>
            <a:t>two main activity </a:t>
          </a:r>
          <a:endParaRPr lang="en-US"/>
        </a:p>
      </dgm:t>
    </dgm:pt>
    <dgm:pt modelId="{5239C439-FA47-4600-975C-6917BFA68717}" type="parTrans" cxnId="{5615BE49-E68D-458C-BDC0-582543783AA0}">
      <dgm:prSet/>
      <dgm:spPr/>
      <dgm:t>
        <a:bodyPr/>
        <a:lstStyle/>
        <a:p>
          <a:endParaRPr lang="en-US"/>
        </a:p>
      </dgm:t>
    </dgm:pt>
    <dgm:pt modelId="{6E2A2863-2A53-45DA-9B9F-4E86FC7469BA}" type="sibTrans" cxnId="{5615BE49-E68D-458C-BDC0-582543783AA0}">
      <dgm:prSet/>
      <dgm:spPr/>
      <dgm:t>
        <a:bodyPr/>
        <a:lstStyle/>
        <a:p>
          <a:endParaRPr lang="en-US"/>
        </a:p>
      </dgm:t>
    </dgm:pt>
    <dgm:pt modelId="{C864AC1E-CED5-4ADA-B789-8E0890CCA31A}">
      <dgm:prSet/>
      <dgm:spPr/>
      <dgm:t>
        <a:bodyPr/>
        <a:lstStyle/>
        <a:p>
          <a:r>
            <a:rPr lang="en-GB"/>
            <a:t>Move Minutes:  walks, runs, swims, and yoga.</a:t>
          </a:r>
          <a:endParaRPr lang="en-US"/>
        </a:p>
      </dgm:t>
    </dgm:pt>
    <dgm:pt modelId="{856FA4BD-CCB9-4FDC-8780-FFA9D36EAAE0}" type="parTrans" cxnId="{B0BA7FF4-5FF0-4EAC-A00E-CB47FA065B96}">
      <dgm:prSet/>
      <dgm:spPr/>
      <dgm:t>
        <a:bodyPr/>
        <a:lstStyle/>
        <a:p>
          <a:endParaRPr lang="en-US"/>
        </a:p>
      </dgm:t>
    </dgm:pt>
    <dgm:pt modelId="{E60AE520-EA14-424B-9EC9-38B8FF5E6AA8}" type="sibTrans" cxnId="{B0BA7FF4-5FF0-4EAC-A00E-CB47FA065B96}">
      <dgm:prSet/>
      <dgm:spPr/>
      <dgm:t>
        <a:bodyPr/>
        <a:lstStyle/>
        <a:p>
          <a:endParaRPr lang="en-US"/>
        </a:p>
      </dgm:t>
    </dgm:pt>
    <dgm:pt modelId="{90A2E06D-DEED-4FA5-BA8C-0E8B3F56AEEE}">
      <dgm:prSet/>
      <dgm:spPr/>
      <dgm:t>
        <a:bodyPr/>
        <a:lstStyle/>
        <a:p>
          <a:r>
            <a:rPr lang="en-GB"/>
            <a:t>Heart Points: </a:t>
          </a:r>
          <a:endParaRPr lang="en-US"/>
        </a:p>
      </dgm:t>
    </dgm:pt>
    <dgm:pt modelId="{8B5BD424-2D14-44E8-A7CD-09B094EB7633}" type="parTrans" cxnId="{12C553A9-FF79-4C8A-BADE-1A93A4883439}">
      <dgm:prSet/>
      <dgm:spPr/>
      <dgm:t>
        <a:bodyPr/>
        <a:lstStyle/>
        <a:p>
          <a:endParaRPr lang="en-US"/>
        </a:p>
      </dgm:t>
    </dgm:pt>
    <dgm:pt modelId="{1F047AE4-4C49-4251-8FB2-D66C3B0A6D43}" type="sibTrans" cxnId="{12C553A9-FF79-4C8A-BADE-1A93A4883439}">
      <dgm:prSet/>
      <dgm:spPr/>
      <dgm:t>
        <a:bodyPr/>
        <a:lstStyle/>
        <a:p>
          <a:endParaRPr lang="en-US"/>
        </a:p>
      </dgm:t>
    </dgm:pt>
    <dgm:pt modelId="{1E6D791D-683A-4A7E-AA8B-0A79237EFA93}">
      <dgm:prSet/>
      <dgm:spPr/>
      <dgm:t>
        <a:bodyPr/>
        <a:lstStyle/>
        <a:p>
          <a:r>
            <a:rPr lang="en-GB"/>
            <a:t>one Point per minute of moderately intense exercise, like from a swift walk. </a:t>
          </a:r>
          <a:endParaRPr lang="en-US"/>
        </a:p>
      </dgm:t>
    </dgm:pt>
    <dgm:pt modelId="{9999BA52-BFAC-43DF-AEC1-D601125A7C63}" type="parTrans" cxnId="{59DD8621-0C3A-4447-A7D3-CA0DF920F3D1}">
      <dgm:prSet/>
      <dgm:spPr/>
      <dgm:t>
        <a:bodyPr/>
        <a:lstStyle/>
        <a:p>
          <a:endParaRPr lang="en-US"/>
        </a:p>
      </dgm:t>
    </dgm:pt>
    <dgm:pt modelId="{2C8D35E7-0B16-4B71-B4E9-1FA8B3CC902B}" type="sibTrans" cxnId="{59DD8621-0C3A-4447-A7D3-CA0DF920F3D1}">
      <dgm:prSet/>
      <dgm:spPr/>
      <dgm:t>
        <a:bodyPr/>
        <a:lstStyle/>
        <a:p>
          <a:endParaRPr lang="en-US"/>
        </a:p>
      </dgm:t>
    </dgm:pt>
    <dgm:pt modelId="{5F0ABEA0-2829-4136-92B2-A3BA7B2D268D}">
      <dgm:prSet/>
      <dgm:spPr/>
      <dgm:t>
        <a:bodyPr/>
        <a:lstStyle/>
        <a:p>
          <a:r>
            <a:rPr lang="en-GB"/>
            <a:t>double Points if taking part in more intense activities, like a long run.</a:t>
          </a:r>
          <a:endParaRPr lang="en-US"/>
        </a:p>
      </dgm:t>
    </dgm:pt>
    <dgm:pt modelId="{E4F521F1-D84F-4430-8C90-7AC134631FBE}" type="parTrans" cxnId="{42EA67A9-89A8-4238-B5B0-607086F496F0}">
      <dgm:prSet/>
      <dgm:spPr/>
      <dgm:t>
        <a:bodyPr/>
        <a:lstStyle/>
        <a:p>
          <a:endParaRPr lang="en-US"/>
        </a:p>
      </dgm:t>
    </dgm:pt>
    <dgm:pt modelId="{92C6DA8C-CA59-4196-AAB2-849AA6931925}" type="sibTrans" cxnId="{42EA67A9-89A8-4238-B5B0-607086F496F0}">
      <dgm:prSet/>
      <dgm:spPr/>
      <dgm:t>
        <a:bodyPr/>
        <a:lstStyle/>
        <a:p>
          <a:endParaRPr lang="en-US"/>
        </a:p>
      </dgm:t>
    </dgm:pt>
    <dgm:pt modelId="{A1B872C2-D54F-40AD-AD04-C56826A31214}" type="pres">
      <dgm:prSet presAssocID="{660FAEE2-6392-48FC-94DC-4D09CD51B7C2}" presName="linear" presStyleCnt="0">
        <dgm:presLayoutVars>
          <dgm:dir/>
          <dgm:animLvl val="lvl"/>
          <dgm:resizeHandles val="exact"/>
        </dgm:presLayoutVars>
      </dgm:prSet>
      <dgm:spPr/>
    </dgm:pt>
    <dgm:pt modelId="{5AECCABE-44AD-4360-8C2B-891CE8598F3D}" type="pres">
      <dgm:prSet presAssocID="{EEBA986C-C9E8-4EE2-9E91-C3F209D7FFD0}" presName="parentLin" presStyleCnt="0"/>
      <dgm:spPr/>
    </dgm:pt>
    <dgm:pt modelId="{9163B2C7-6CBA-46DA-928D-EA6F19D82ED6}" type="pres">
      <dgm:prSet presAssocID="{EEBA986C-C9E8-4EE2-9E91-C3F209D7FFD0}" presName="parentLeftMargin" presStyleLbl="node1" presStyleIdx="0" presStyleCnt="2"/>
      <dgm:spPr/>
    </dgm:pt>
    <dgm:pt modelId="{C1E28E0C-2F06-4333-8692-ADA0F8164468}" type="pres">
      <dgm:prSet presAssocID="{EEBA986C-C9E8-4EE2-9E91-C3F209D7FF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238CD3-600E-4C99-AA06-AA2BD0327398}" type="pres">
      <dgm:prSet presAssocID="{EEBA986C-C9E8-4EE2-9E91-C3F209D7FFD0}" presName="negativeSpace" presStyleCnt="0"/>
      <dgm:spPr/>
    </dgm:pt>
    <dgm:pt modelId="{5458D62B-D9F3-46BE-9177-577ADFB5CD5C}" type="pres">
      <dgm:prSet presAssocID="{EEBA986C-C9E8-4EE2-9E91-C3F209D7FFD0}" presName="childText" presStyleLbl="conFgAcc1" presStyleIdx="0" presStyleCnt="2">
        <dgm:presLayoutVars>
          <dgm:bulletEnabled val="1"/>
        </dgm:presLayoutVars>
      </dgm:prSet>
      <dgm:spPr/>
    </dgm:pt>
    <dgm:pt modelId="{DBF203EB-1C88-40AD-BD30-C983CB0E7EF5}" type="pres">
      <dgm:prSet presAssocID="{3D79BF28-36A4-41FD-AAB9-02D11E5A4398}" presName="spaceBetweenRectangles" presStyleCnt="0"/>
      <dgm:spPr/>
    </dgm:pt>
    <dgm:pt modelId="{8ECE1102-0ABD-4BAA-8F84-C75F93467EFA}" type="pres">
      <dgm:prSet presAssocID="{133D7034-B855-473E-BB58-CB62FAC657B8}" presName="parentLin" presStyleCnt="0"/>
      <dgm:spPr/>
    </dgm:pt>
    <dgm:pt modelId="{477280C4-F7D8-414D-BE3B-2A177E54C469}" type="pres">
      <dgm:prSet presAssocID="{133D7034-B855-473E-BB58-CB62FAC657B8}" presName="parentLeftMargin" presStyleLbl="node1" presStyleIdx="0" presStyleCnt="2"/>
      <dgm:spPr/>
    </dgm:pt>
    <dgm:pt modelId="{627E36B1-6DBD-4AEF-BEBF-63FAE2C59DE5}" type="pres">
      <dgm:prSet presAssocID="{133D7034-B855-473E-BB58-CB62FAC657B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153E9B-0DDE-4E70-90BF-4CFA9D2336DB}" type="pres">
      <dgm:prSet presAssocID="{133D7034-B855-473E-BB58-CB62FAC657B8}" presName="negativeSpace" presStyleCnt="0"/>
      <dgm:spPr/>
    </dgm:pt>
    <dgm:pt modelId="{2D325EA9-AF80-4F31-97D5-47C7ED1A915E}" type="pres">
      <dgm:prSet presAssocID="{133D7034-B855-473E-BB58-CB62FAC657B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112E002-77A5-4E0A-AED5-DB76CF2CED46}" type="presOf" srcId="{90A2E06D-DEED-4FA5-BA8C-0E8B3F56AEEE}" destId="{2D325EA9-AF80-4F31-97D5-47C7ED1A915E}" srcOrd="0" destOrd="1" presId="urn:microsoft.com/office/officeart/2005/8/layout/list1"/>
    <dgm:cxn modelId="{59DD8621-0C3A-4447-A7D3-CA0DF920F3D1}" srcId="{90A2E06D-DEED-4FA5-BA8C-0E8B3F56AEEE}" destId="{1E6D791D-683A-4A7E-AA8B-0A79237EFA93}" srcOrd="0" destOrd="0" parTransId="{9999BA52-BFAC-43DF-AEC1-D601125A7C63}" sibTransId="{2C8D35E7-0B16-4B71-B4E9-1FA8B3CC902B}"/>
    <dgm:cxn modelId="{4D211861-9A5A-4DA7-A21D-840B23BFAB56}" type="presOf" srcId="{5F0ABEA0-2829-4136-92B2-A3BA7B2D268D}" destId="{2D325EA9-AF80-4F31-97D5-47C7ED1A915E}" srcOrd="0" destOrd="3" presId="urn:microsoft.com/office/officeart/2005/8/layout/list1"/>
    <dgm:cxn modelId="{F20BDB63-D976-4860-8E61-4C080FF72EED}" srcId="{660FAEE2-6392-48FC-94DC-4D09CD51B7C2}" destId="{EEBA986C-C9E8-4EE2-9E91-C3F209D7FFD0}" srcOrd="0" destOrd="0" parTransId="{18BFA519-7AA0-4B68-B6DF-3BC4A7EAA677}" sibTransId="{3D79BF28-36A4-41FD-AAB9-02D11E5A4398}"/>
    <dgm:cxn modelId="{1C957848-8F51-4D9C-B980-4AFB6AF75D76}" type="presOf" srcId="{133D7034-B855-473E-BB58-CB62FAC657B8}" destId="{627E36B1-6DBD-4AEF-BEBF-63FAE2C59DE5}" srcOrd="1" destOrd="0" presId="urn:microsoft.com/office/officeart/2005/8/layout/list1"/>
    <dgm:cxn modelId="{5615BE49-E68D-458C-BDC0-582543783AA0}" srcId="{660FAEE2-6392-48FC-94DC-4D09CD51B7C2}" destId="{133D7034-B855-473E-BB58-CB62FAC657B8}" srcOrd="1" destOrd="0" parTransId="{5239C439-FA47-4600-975C-6917BFA68717}" sibTransId="{6E2A2863-2A53-45DA-9B9F-4E86FC7469BA}"/>
    <dgm:cxn modelId="{94B0828D-1DDF-4372-81DD-E169CC03872C}" type="presOf" srcId="{1E6D791D-683A-4A7E-AA8B-0A79237EFA93}" destId="{2D325EA9-AF80-4F31-97D5-47C7ED1A915E}" srcOrd="0" destOrd="2" presId="urn:microsoft.com/office/officeart/2005/8/layout/list1"/>
    <dgm:cxn modelId="{42EA67A9-89A8-4238-B5B0-607086F496F0}" srcId="{90A2E06D-DEED-4FA5-BA8C-0E8B3F56AEEE}" destId="{5F0ABEA0-2829-4136-92B2-A3BA7B2D268D}" srcOrd="1" destOrd="0" parTransId="{E4F521F1-D84F-4430-8C90-7AC134631FBE}" sibTransId="{92C6DA8C-CA59-4196-AAB2-849AA6931925}"/>
    <dgm:cxn modelId="{12C553A9-FF79-4C8A-BADE-1A93A4883439}" srcId="{133D7034-B855-473E-BB58-CB62FAC657B8}" destId="{90A2E06D-DEED-4FA5-BA8C-0E8B3F56AEEE}" srcOrd="1" destOrd="0" parTransId="{8B5BD424-2D14-44E8-A7CD-09B094EB7633}" sibTransId="{1F047AE4-4C49-4251-8FB2-D66C3B0A6D43}"/>
    <dgm:cxn modelId="{467B66B2-1B25-4755-B33F-FD0525A9E141}" type="presOf" srcId="{C864AC1E-CED5-4ADA-B789-8E0890CCA31A}" destId="{2D325EA9-AF80-4F31-97D5-47C7ED1A915E}" srcOrd="0" destOrd="0" presId="urn:microsoft.com/office/officeart/2005/8/layout/list1"/>
    <dgm:cxn modelId="{23FBF7B5-A260-4DDE-9F57-F90FC766608E}" type="presOf" srcId="{133D7034-B855-473E-BB58-CB62FAC657B8}" destId="{477280C4-F7D8-414D-BE3B-2A177E54C469}" srcOrd="0" destOrd="0" presId="urn:microsoft.com/office/officeart/2005/8/layout/list1"/>
    <dgm:cxn modelId="{3EB3FCC6-7781-49D0-BDD5-0EA22C63FD24}" type="presOf" srcId="{660FAEE2-6392-48FC-94DC-4D09CD51B7C2}" destId="{A1B872C2-D54F-40AD-AD04-C56826A31214}" srcOrd="0" destOrd="0" presId="urn:microsoft.com/office/officeart/2005/8/layout/list1"/>
    <dgm:cxn modelId="{001114EA-A5E0-4C5F-A306-1CBA946CA001}" type="presOf" srcId="{EEBA986C-C9E8-4EE2-9E91-C3F209D7FFD0}" destId="{9163B2C7-6CBA-46DA-928D-EA6F19D82ED6}" srcOrd="0" destOrd="0" presId="urn:microsoft.com/office/officeart/2005/8/layout/list1"/>
    <dgm:cxn modelId="{C61666EC-1467-41D3-A0A0-DE9DBE11D5C7}" type="presOf" srcId="{EEBA986C-C9E8-4EE2-9E91-C3F209D7FFD0}" destId="{C1E28E0C-2F06-4333-8692-ADA0F8164468}" srcOrd="1" destOrd="0" presId="urn:microsoft.com/office/officeart/2005/8/layout/list1"/>
    <dgm:cxn modelId="{B0BA7FF4-5FF0-4EAC-A00E-CB47FA065B96}" srcId="{133D7034-B855-473E-BB58-CB62FAC657B8}" destId="{C864AC1E-CED5-4ADA-B789-8E0890CCA31A}" srcOrd="0" destOrd="0" parTransId="{856FA4BD-CCB9-4FDC-8780-FFA9D36EAAE0}" sibTransId="{E60AE520-EA14-424B-9EC9-38B8FF5E6AA8}"/>
    <dgm:cxn modelId="{7404F488-A10C-41E1-A52C-CFDB5C1429E4}" type="presParOf" srcId="{A1B872C2-D54F-40AD-AD04-C56826A31214}" destId="{5AECCABE-44AD-4360-8C2B-891CE8598F3D}" srcOrd="0" destOrd="0" presId="urn:microsoft.com/office/officeart/2005/8/layout/list1"/>
    <dgm:cxn modelId="{D526DC5A-64ED-4BC5-B1FC-3634B9DC5D0F}" type="presParOf" srcId="{5AECCABE-44AD-4360-8C2B-891CE8598F3D}" destId="{9163B2C7-6CBA-46DA-928D-EA6F19D82ED6}" srcOrd="0" destOrd="0" presId="urn:microsoft.com/office/officeart/2005/8/layout/list1"/>
    <dgm:cxn modelId="{9AA638D8-99DA-4C7C-963E-661EB0B81EFF}" type="presParOf" srcId="{5AECCABE-44AD-4360-8C2B-891CE8598F3D}" destId="{C1E28E0C-2F06-4333-8692-ADA0F8164468}" srcOrd="1" destOrd="0" presId="urn:microsoft.com/office/officeart/2005/8/layout/list1"/>
    <dgm:cxn modelId="{CA885CA2-0B43-41DF-908C-F1C6EC543091}" type="presParOf" srcId="{A1B872C2-D54F-40AD-AD04-C56826A31214}" destId="{5C238CD3-600E-4C99-AA06-AA2BD0327398}" srcOrd="1" destOrd="0" presId="urn:microsoft.com/office/officeart/2005/8/layout/list1"/>
    <dgm:cxn modelId="{5CB02F95-3004-430E-B455-B9AD6D7DF260}" type="presParOf" srcId="{A1B872C2-D54F-40AD-AD04-C56826A31214}" destId="{5458D62B-D9F3-46BE-9177-577ADFB5CD5C}" srcOrd="2" destOrd="0" presId="urn:microsoft.com/office/officeart/2005/8/layout/list1"/>
    <dgm:cxn modelId="{A8E61D3F-1251-499F-A2B0-BC7FF8A68D78}" type="presParOf" srcId="{A1B872C2-D54F-40AD-AD04-C56826A31214}" destId="{DBF203EB-1C88-40AD-BD30-C983CB0E7EF5}" srcOrd="3" destOrd="0" presId="urn:microsoft.com/office/officeart/2005/8/layout/list1"/>
    <dgm:cxn modelId="{9A43F6BD-DCDE-4BE7-9123-168DBFBF2E22}" type="presParOf" srcId="{A1B872C2-D54F-40AD-AD04-C56826A31214}" destId="{8ECE1102-0ABD-4BAA-8F84-C75F93467EFA}" srcOrd="4" destOrd="0" presId="urn:microsoft.com/office/officeart/2005/8/layout/list1"/>
    <dgm:cxn modelId="{464CC4FD-43F2-4CC1-86B3-2A123562A4F4}" type="presParOf" srcId="{8ECE1102-0ABD-4BAA-8F84-C75F93467EFA}" destId="{477280C4-F7D8-414D-BE3B-2A177E54C469}" srcOrd="0" destOrd="0" presId="urn:microsoft.com/office/officeart/2005/8/layout/list1"/>
    <dgm:cxn modelId="{CCDF255C-3C7D-4489-B14C-E7E046494D3B}" type="presParOf" srcId="{8ECE1102-0ABD-4BAA-8F84-C75F93467EFA}" destId="{627E36B1-6DBD-4AEF-BEBF-63FAE2C59DE5}" srcOrd="1" destOrd="0" presId="urn:microsoft.com/office/officeart/2005/8/layout/list1"/>
    <dgm:cxn modelId="{2CDFD70C-99BA-424A-A078-3759051EE4F8}" type="presParOf" srcId="{A1B872C2-D54F-40AD-AD04-C56826A31214}" destId="{55153E9B-0DDE-4E70-90BF-4CFA9D2336DB}" srcOrd="5" destOrd="0" presId="urn:microsoft.com/office/officeart/2005/8/layout/list1"/>
    <dgm:cxn modelId="{0C004B50-9B42-4E35-AF66-3970CF98B8B5}" type="presParOf" srcId="{A1B872C2-D54F-40AD-AD04-C56826A31214}" destId="{2D325EA9-AF80-4F31-97D5-47C7ED1A91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0F2C8-8966-499B-BDA1-CA539F56A81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3F6E56-4026-4CF5-9B9B-64038668D5B4}">
      <dgm:prSet/>
      <dgm:spPr/>
      <dgm:t>
        <a:bodyPr/>
        <a:lstStyle/>
        <a:p>
          <a:r>
            <a:rPr lang="en-GB"/>
            <a:t>Synchronizing data between an Android device and web servers can make your application significantly more useful.</a:t>
          </a:r>
          <a:endParaRPr lang="en-US"/>
        </a:p>
      </dgm:t>
    </dgm:pt>
    <dgm:pt modelId="{D999CC8F-2FEB-4383-B7B5-5AF52EFE51E2}" type="parTrans" cxnId="{AF155CB3-00E7-4F5F-88C7-305D3D9EC9FB}">
      <dgm:prSet/>
      <dgm:spPr/>
      <dgm:t>
        <a:bodyPr/>
        <a:lstStyle/>
        <a:p>
          <a:endParaRPr lang="en-US"/>
        </a:p>
      </dgm:t>
    </dgm:pt>
    <dgm:pt modelId="{0CA318BE-4D6E-4D76-A50F-152D38532E70}" type="sibTrans" cxnId="{AF155CB3-00E7-4F5F-88C7-305D3D9EC9FB}">
      <dgm:prSet/>
      <dgm:spPr/>
      <dgm:t>
        <a:bodyPr/>
        <a:lstStyle/>
        <a:p>
          <a:endParaRPr lang="en-US"/>
        </a:p>
      </dgm:t>
    </dgm:pt>
    <dgm:pt modelId="{3479F491-3167-44CD-BD5D-02616D3AE15A}">
      <dgm:prSet/>
      <dgm:spPr/>
      <dgm:t>
        <a:bodyPr/>
        <a:lstStyle/>
        <a:p>
          <a:r>
            <a:rPr lang="en-US"/>
            <a:t>Android's sync adapter framework automates the </a:t>
          </a:r>
          <a:r>
            <a:rPr lang="en-GB"/>
            <a:t>Synchronization.</a:t>
          </a:r>
          <a:endParaRPr lang="en-US"/>
        </a:p>
      </dgm:t>
    </dgm:pt>
    <dgm:pt modelId="{DA7E2FCA-56B3-4704-887A-7C0646EF4A97}" type="parTrans" cxnId="{FD735415-3984-43A9-8884-6EA33011EDC7}">
      <dgm:prSet/>
      <dgm:spPr/>
      <dgm:t>
        <a:bodyPr/>
        <a:lstStyle/>
        <a:p>
          <a:endParaRPr lang="en-US"/>
        </a:p>
      </dgm:t>
    </dgm:pt>
    <dgm:pt modelId="{B5F5EA48-74FC-4EF4-A306-66B1907E358D}" type="sibTrans" cxnId="{FD735415-3984-43A9-8884-6EA33011EDC7}">
      <dgm:prSet/>
      <dgm:spPr/>
      <dgm:t>
        <a:bodyPr/>
        <a:lstStyle/>
        <a:p>
          <a:endParaRPr lang="en-US"/>
        </a:p>
      </dgm:t>
    </dgm:pt>
    <dgm:pt modelId="{FA03A372-E036-42B0-AE3E-7752F439A227}">
      <dgm:prSet/>
      <dgm:spPr/>
      <dgm:t>
        <a:bodyPr/>
        <a:lstStyle/>
        <a:p>
          <a:r>
            <a:rPr lang="en-US"/>
            <a:t>Account Authenticator </a:t>
          </a:r>
        </a:p>
      </dgm:t>
    </dgm:pt>
    <dgm:pt modelId="{9C889AF3-CE66-4B19-B40A-48F21406F703}" type="parTrans" cxnId="{BA876FC5-357B-49FD-90B2-3BA2D0ED8FFD}">
      <dgm:prSet/>
      <dgm:spPr/>
      <dgm:t>
        <a:bodyPr/>
        <a:lstStyle/>
        <a:p>
          <a:endParaRPr lang="en-US"/>
        </a:p>
      </dgm:t>
    </dgm:pt>
    <dgm:pt modelId="{66E2A15E-6EEC-4F68-9B5C-52CF0CE43D82}" type="sibTrans" cxnId="{BA876FC5-357B-49FD-90B2-3BA2D0ED8FFD}">
      <dgm:prSet/>
      <dgm:spPr/>
      <dgm:t>
        <a:bodyPr/>
        <a:lstStyle/>
        <a:p>
          <a:endParaRPr lang="en-US"/>
        </a:p>
      </dgm:t>
    </dgm:pt>
    <dgm:pt modelId="{FEF7EFD5-5B43-4323-9482-2D77E46CF930}">
      <dgm:prSet/>
      <dgm:spPr/>
      <dgm:t>
        <a:bodyPr/>
        <a:lstStyle/>
        <a:p>
          <a:r>
            <a:rPr lang="en-GB"/>
            <a:t>Sync Adapter</a:t>
          </a:r>
          <a:endParaRPr lang="en-US"/>
        </a:p>
      </dgm:t>
    </dgm:pt>
    <dgm:pt modelId="{8AEB907A-B302-44E8-8BE7-360783B02F1A}" type="parTrans" cxnId="{E3ABA439-D25E-483D-A729-003921C77F83}">
      <dgm:prSet/>
      <dgm:spPr/>
      <dgm:t>
        <a:bodyPr/>
        <a:lstStyle/>
        <a:p>
          <a:endParaRPr lang="en-US"/>
        </a:p>
      </dgm:t>
    </dgm:pt>
    <dgm:pt modelId="{162B88EA-5CCD-4204-9A09-E94E7BD14B41}" type="sibTrans" cxnId="{E3ABA439-D25E-483D-A729-003921C77F83}">
      <dgm:prSet/>
      <dgm:spPr/>
      <dgm:t>
        <a:bodyPr/>
        <a:lstStyle/>
        <a:p>
          <a:endParaRPr lang="en-US"/>
        </a:p>
      </dgm:t>
    </dgm:pt>
    <dgm:pt modelId="{35180AE4-4CCF-40BC-9F8B-845532B558C7}">
      <dgm:prSet/>
      <dgm:spPr/>
      <dgm:t>
        <a:bodyPr/>
        <a:lstStyle/>
        <a:p>
          <a:r>
            <a:rPr lang="en-GB"/>
            <a:t>One </a:t>
          </a:r>
          <a:r>
            <a:rPr lang="en-US"/>
            <a:t>Authenticator</a:t>
          </a:r>
          <a:r>
            <a:rPr lang="en-GB"/>
            <a:t> may authenticate multiple services through Sync Adapter</a:t>
          </a:r>
          <a:endParaRPr lang="en-US"/>
        </a:p>
      </dgm:t>
    </dgm:pt>
    <dgm:pt modelId="{D4CF3E51-08C0-47FE-B9DF-B4B4D5CFBE87}" type="parTrans" cxnId="{335A94B6-F952-4A1A-86B0-2A2477F030DD}">
      <dgm:prSet/>
      <dgm:spPr/>
      <dgm:t>
        <a:bodyPr/>
        <a:lstStyle/>
        <a:p>
          <a:endParaRPr lang="en-US"/>
        </a:p>
      </dgm:t>
    </dgm:pt>
    <dgm:pt modelId="{F4D47B0D-EEAF-48E1-8E7E-930C0C35CD20}" type="sibTrans" cxnId="{335A94B6-F952-4A1A-86B0-2A2477F030DD}">
      <dgm:prSet/>
      <dgm:spPr/>
      <dgm:t>
        <a:bodyPr/>
        <a:lstStyle/>
        <a:p>
          <a:endParaRPr lang="en-US"/>
        </a:p>
      </dgm:t>
    </dgm:pt>
    <dgm:pt modelId="{361FC1E9-DBF3-4064-B5E8-BFABC44D5FDF}" type="pres">
      <dgm:prSet presAssocID="{1FF0F2C8-8966-499B-BDA1-CA539F56A814}" presName="Name0" presStyleCnt="0">
        <dgm:presLayoutVars>
          <dgm:dir/>
          <dgm:animLvl val="lvl"/>
          <dgm:resizeHandles val="exact"/>
        </dgm:presLayoutVars>
      </dgm:prSet>
      <dgm:spPr/>
    </dgm:pt>
    <dgm:pt modelId="{C0245E73-0DB5-43FE-B8CE-1C57FF904A41}" type="pres">
      <dgm:prSet presAssocID="{35180AE4-4CCF-40BC-9F8B-845532B558C7}" presName="boxAndChildren" presStyleCnt="0"/>
      <dgm:spPr/>
    </dgm:pt>
    <dgm:pt modelId="{6885B456-5A03-4114-82C6-BCC925EBA747}" type="pres">
      <dgm:prSet presAssocID="{35180AE4-4CCF-40BC-9F8B-845532B558C7}" presName="parentTextBox" presStyleLbl="alignNode1" presStyleIdx="0" presStyleCnt="3"/>
      <dgm:spPr/>
    </dgm:pt>
    <dgm:pt modelId="{11AE58BC-79A3-4DB0-9243-DF0BB33C089B}" type="pres">
      <dgm:prSet presAssocID="{35180AE4-4CCF-40BC-9F8B-845532B558C7}" presName="descendantBox" presStyleLbl="bgAccFollowNode1" presStyleIdx="0" presStyleCnt="3"/>
      <dgm:spPr/>
    </dgm:pt>
    <dgm:pt modelId="{C0C8B103-12FF-44F2-B642-DC711A3BEB8A}" type="pres">
      <dgm:prSet presAssocID="{B5F5EA48-74FC-4EF4-A306-66B1907E358D}" presName="sp" presStyleCnt="0"/>
      <dgm:spPr/>
    </dgm:pt>
    <dgm:pt modelId="{2054DABA-9D06-483D-8472-C5678EF693BB}" type="pres">
      <dgm:prSet presAssocID="{3479F491-3167-44CD-BD5D-02616D3AE15A}" presName="arrowAndChildren" presStyleCnt="0"/>
      <dgm:spPr/>
    </dgm:pt>
    <dgm:pt modelId="{E5166C7E-6F60-4D3F-9B6D-4B7A6CB48466}" type="pres">
      <dgm:prSet presAssocID="{3479F491-3167-44CD-BD5D-02616D3AE15A}" presName="parentTextArrow" presStyleLbl="node1" presStyleIdx="0" presStyleCnt="1"/>
      <dgm:spPr/>
    </dgm:pt>
    <dgm:pt modelId="{B8F34794-4790-47DD-AFC9-39090F9BCBAD}" type="pres">
      <dgm:prSet presAssocID="{3479F491-3167-44CD-BD5D-02616D3AE15A}" presName="arrow" presStyleLbl="alignNode1" presStyleIdx="1" presStyleCnt="3"/>
      <dgm:spPr/>
    </dgm:pt>
    <dgm:pt modelId="{AD840D41-6FB4-40D0-A1C1-7C31CDBD2A48}" type="pres">
      <dgm:prSet presAssocID="{3479F491-3167-44CD-BD5D-02616D3AE15A}" presName="descendantArrow" presStyleLbl="bgAccFollowNode1" presStyleIdx="1" presStyleCnt="3"/>
      <dgm:spPr/>
    </dgm:pt>
    <dgm:pt modelId="{FC4F78E6-0992-4108-9E03-C1147F1AA7BC}" type="pres">
      <dgm:prSet presAssocID="{0CA318BE-4D6E-4D76-A50F-152D38532E70}" presName="sp" presStyleCnt="0"/>
      <dgm:spPr/>
    </dgm:pt>
    <dgm:pt modelId="{D61A4AD3-541A-4568-AF5B-20E64E7EE239}" type="pres">
      <dgm:prSet presAssocID="{563F6E56-4026-4CF5-9B9B-64038668D5B4}" presName="arrowAndChildren" presStyleCnt="0"/>
      <dgm:spPr/>
    </dgm:pt>
    <dgm:pt modelId="{76B7FE9C-5E3F-4127-AADA-3E87768A13F8}" type="pres">
      <dgm:prSet presAssocID="{563F6E56-4026-4CF5-9B9B-64038668D5B4}" presName="parentTextArrow" presStyleLbl="node1" presStyleIdx="0" presStyleCnt="1"/>
      <dgm:spPr/>
    </dgm:pt>
    <dgm:pt modelId="{54B7DB63-0B09-4BD8-AE26-D93282095A86}" type="pres">
      <dgm:prSet presAssocID="{563F6E56-4026-4CF5-9B9B-64038668D5B4}" presName="arrow" presStyleLbl="alignNode1" presStyleIdx="2" presStyleCnt="3"/>
      <dgm:spPr/>
    </dgm:pt>
    <dgm:pt modelId="{7A7F8CA0-D2F2-4236-BC57-4AC40DE58F4B}" type="pres">
      <dgm:prSet presAssocID="{563F6E56-4026-4CF5-9B9B-64038668D5B4}" presName="descendantArrow" presStyleLbl="bgAccFollowNode1" presStyleIdx="2" presStyleCnt="3"/>
      <dgm:spPr/>
    </dgm:pt>
  </dgm:ptLst>
  <dgm:cxnLst>
    <dgm:cxn modelId="{19B96300-9C3D-4AC5-AB3E-792A44E286AD}" type="presOf" srcId="{35180AE4-4CCF-40BC-9F8B-845532B558C7}" destId="{6885B456-5A03-4114-82C6-BCC925EBA747}" srcOrd="0" destOrd="0" presId="urn:microsoft.com/office/officeart/2016/7/layout/VerticalDownArrowProcess"/>
    <dgm:cxn modelId="{FD735415-3984-43A9-8884-6EA33011EDC7}" srcId="{1FF0F2C8-8966-499B-BDA1-CA539F56A814}" destId="{3479F491-3167-44CD-BD5D-02616D3AE15A}" srcOrd="1" destOrd="0" parTransId="{DA7E2FCA-56B3-4704-887A-7C0646EF4A97}" sibTransId="{B5F5EA48-74FC-4EF4-A306-66B1907E358D}"/>
    <dgm:cxn modelId="{68692C16-1F0A-41B0-AA09-AA3C18831E23}" type="presOf" srcId="{1FF0F2C8-8966-499B-BDA1-CA539F56A814}" destId="{361FC1E9-DBF3-4064-B5E8-BFABC44D5FDF}" srcOrd="0" destOrd="0" presId="urn:microsoft.com/office/officeart/2016/7/layout/VerticalDownArrowProcess"/>
    <dgm:cxn modelId="{97934321-3B7D-4A65-A640-324E8ABECA34}" type="presOf" srcId="{FA03A372-E036-42B0-AE3E-7752F439A227}" destId="{AD840D41-6FB4-40D0-A1C1-7C31CDBD2A48}" srcOrd="0" destOrd="0" presId="urn:microsoft.com/office/officeart/2016/7/layout/VerticalDownArrowProcess"/>
    <dgm:cxn modelId="{F222472D-80B1-48CE-B657-50B18CC57A9A}" type="presOf" srcId="{563F6E56-4026-4CF5-9B9B-64038668D5B4}" destId="{54B7DB63-0B09-4BD8-AE26-D93282095A86}" srcOrd="1" destOrd="0" presId="urn:microsoft.com/office/officeart/2016/7/layout/VerticalDownArrowProcess"/>
    <dgm:cxn modelId="{CA033C30-310F-46B3-A066-07F6D0E952E5}" type="presOf" srcId="{3479F491-3167-44CD-BD5D-02616D3AE15A}" destId="{B8F34794-4790-47DD-AFC9-39090F9BCBAD}" srcOrd="1" destOrd="0" presId="urn:microsoft.com/office/officeart/2016/7/layout/VerticalDownArrowProcess"/>
    <dgm:cxn modelId="{E3ABA439-D25E-483D-A729-003921C77F83}" srcId="{3479F491-3167-44CD-BD5D-02616D3AE15A}" destId="{FEF7EFD5-5B43-4323-9482-2D77E46CF930}" srcOrd="1" destOrd="0" parTransId="{8AEB907A-B302-44E8-8BE7-360783B02F1A}" sibTransId="{162B88EA-5CCD-4204-9A09-E94E7BD14B41}"/>
    <dgm:cxn modelId="{0D4D953D-0643-4FE1-88AC-FE51C3FA0654}" type="presOf" srcId="{3479F491-3167-44CD-BD5D-02616D3AE15A}" destId="{E5166C7E-6F60-4D3F-9B6D-4B7A6CB48466}" srcOrd="0" destOrd="0" presId="urn:microsoft.com/office/officeart/2016/7/layout/VerticalDownArrowProcess"/>
    <dgm:cxn modelId="{83379A94-57C5-41F3-BE1C-7F64967C9CB8}" type="presOf" srcId="{FEF7EFD5-5B43-4323-9482-2D77E46CF930}" destId="{AD840D41-6FB4-40D0-A1C1-7C31CDBD2A48}" srcOrd="0" destOrd="1" presId="urn:microsoft.com/office/officeart/2016/7/layout/VerticalDownArrowProcess"/>
    <dgm:cxn modelId="{AF155CB3-00E7-4F5F-88C7-305D3D9EC9FB}" srcId="{1FF0F2C8-8966-499B-BDA1-CA539F56A814}" destId="{563F6E56-4026-4CF5-9B9B-64038668D5B4}" srcOrd="0" destOrd="0" parTransId="{D999CC8F-2FEB-4383-B7B5-5AF52EFE51E2}" sibTransId="{0CA318BE-4D6E-4D76-A50F-152D38532E70}"/>
    <dgm:cxn modelId="{335A94B6-F952-4A1A-86B0-2A2477F030DD}" srcId="{1FF0F2C8-8966-499B-BDA1-CA539F56A814}" destId="{35180AE4-4CCF-40BC-9F8B-845532B558C7}" srcOrd="2" destOrd="0" parTransId="{D4CF3E51-08C0-47FE-B9DF-B4B4D5CFBE87}" sibTransId="{F4D47B0D-EEAF-48E1-8E7E-930C0C35CD20}"/>
    <dgm:cxn modelId="{BA876FC5-357B-49FD-90B2-3BA2D0ED8FFD}" srcId="{3479F491-3167-44CD-BD5D-02616D3AE15A}" destId="{FA03A372-E036-42B0-AE3E-7752F439A227}" srcOrd="0" destOrd="0" parTransId="{9C889AF3-CE66-4B19-B40A-48F21406F703}" sibTransId="{66E2A15E-6EEC-4F68-9B5C-52CF0CE43D82}"/>
    <dgm:cxn modelId="{157A6DDC-8A54-4484-99B1-8B7448B48676}" type="presOf" srcId="{563F6E56-4026-4CF5-9B9B-64038668D5B4}" destId="{76B7FE9C-5E3F-4127-AADA-3E87768A13F8}" srcOrd="0" destOrd="0" presId="urn:microsoft.com/office/officeart/2016/7/layout/VerticalDownArrowProcess"/>
    <dgm:cxn modelId="{B5758739-FD5B-4930-B03B-61F94FAEB27D}" type="presParOf" srcId="{361FC1E9-DBF3-4064-B5E8-BFABC44D5FDF}" destId="{C0245E73-0DB5-43FE-B8CE-1C57FF904A41}" srcOrd="0" destOrd="0" presId="urn:microsoft.com/office/officeart/2016/7/layout/VerticalDownArrowProcess"/>
    <dgm:cxn modelId="{B59F956C-7756-468E-81D4-527459AFC44F}" type="presParOf" srcId="{C0245E73-0DB5-43FE-B8CE-1C57FF904A41}" destId="{6885B456-5A03-4114-82C6-BCC925EBA747}" srcOrd="0" destOrd="0" presId="urn:microsoft.com/office/officeart/2016/7/layout/VerticalDownArrowProcess"/>
    <dgm:cxn modelId="{E9698D6C-7451-4134-9DC0-6DAB0D348995}" type="presParOf" srcId="{C0245E73-0DB5-43FE-B8CE-1C57FF904A41}" destId="{11AE58BC-79A3-4DB0-9243-DF0BB33C089B}" srcOrd="1" destOrd="0" presId="urn:microsoft.com/office/officeart/2016/7/layout/VerticalDownArrowProcess"/>
    <dgm:cxn modelId="{BF4A75BA-D7BB-4DD3-BFEC-AF1EAD0CBBFC}" type="presParOf" srcId="{361FC1E9-DBF3-4064-B5E8-BFABC44D5FDF}" destId="{C0C8B103-12FF-44F2-B642-DC711A3BEB8A}" srcOrd="1" destOrd="0" presId="urn:microsoft.com/office/officeart/2016/7/layout/VerticalDownArrowProcess"/>
    <dgm:cxn modelId="{4B532FDE-3450-406F-82FE-5E16609474F9}" type="presParOf" srcId="{361FC1E9-DBF3-4064-B5E8-BFABC44D5FDF}" destId="{2054DABA-9D06-483D-8472-C5678EF693BB}" srcOrd="2" destOrd="0" presId="urn:microsoft.com/office/officeart/2016/7/layout/VerticalDownArrowProcess"/>
    <dgm:cxn modelId="{B0A0108A-A6DB-4588-A2DD-C56FA903198A}" type="presParOf" srcId="{2054DABA-9D06-483D-8472-C5678EF693BB}" destId="{E5166C7E-6F60-4D3F-9B6D-4B7A6CB48466}" srcOrd="0" destOrd="0" presId="urn:microsoft.com/office/officeart/2016/7/layout/VerticalDownArrowProcess"/>
    <dgm:cxn modelId="{5D753CBF-95C0-47C1-99A2-E158E0268C17}" type="presParOf" srcId="{2054DABA-9D06-483D-8472-C5678EF693BB}" destId="{B8F34794-4790-47DD-AFC9-39090F9BCBAD}" srcOrd="1" destOrd="0" presId="urn:microsoft.com/office/officeart/2016/7/layout/VerticalDownArrowProcess"/>
    <dgm:cxn modelId="{88D81F88-EFF7-44B6-AF2E-AAC67E99680B}" type="presParOf" srcId="{2054DABA-9D06-483D-8472-C5678EF693BB}" destId="{AD840D41-6FB4-40D0-A1C1-7C31CDBD2A48}" srcOrd="2" destOrd="0" presId="urn:microsoft.com/office/officeart/2016/7/layout/VerticalDownArrowProcess"/>
    <dgm:cxn modelId="{ACB40530-1CE1-4114-A0B3-82B1A32C4CCA}" type="presParOf" srcId="{361FC1E9-DBF3-4064-B5E8-BFABC44D5FDF}" destId="{FC4F78E6-0992-4108-9E03-C1147F1AA7BC}" srcOrd="3" destOrd="0" presId="urn:microsoft.com/office/officeart/2016/7/layout/VerticalDownArrowProcess"/>
    <dgm:cxn modelId="{7811CA6E-2D0F-4041-8DFE-8CC64F77A7D6}" type="presParOf" srcId="{361FC1E9-DBF3-4064-B5E8-BFABC44D5FDF}" destId="{D61A4AD3-541A-4568-AF5B-20E64E7EE239}" srcOrd="4" destOrd="0" presId="urn:microsoft.com/office/officeart/2016/7/layout/VerticalDownArrowProcess"/>
    <dgm:cxn modelId="{AC20EF93-A552-4AC1-9FC9-DFA0EB64CF8C}" type="presParOf" srcId="{D61A4AD3-541A-4568-AF5B-20E64E7EE239}" destId="{76B7FE9C-5E3F-4127-AADA-3E87768A13F8}" srcOrd="0" destOrd="0" presId="urn:microsoft.com/office/officeart/2016/7/layout/VerticalDownArrowProcess"/>
    <dgm:cxn modelId="{F57CD8F7-BE2C-40BC-92A2-871B9F23836B}" type="presParOf" srcId="{D61A4AD3-541A-4568-AF5B-20E64E7EE239}" destId="{54B7DB63-0B09-4BD8-AE26-D93282095A86}" srcOrd="1" destOrd="0" presId="urn:microsoft.com/office/officeart/2016/7/layout/VerticalDownArrowProcess"/>
    <dgm:cxn modelId="{225AA091-38AE-4CB8-BF6E-4A4C4E5DD2AB}" type="presParOf" srcId="{D61A4AD3-541A-4568-AF5B-20E64E7EE239}" destId="{7A7F8CA0-D2F2-4236-BC57-4AC40DE58F4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5B3C7-D2E2-4A08-A847-6FD8B50311E5}">
      <dsp:nvSpPr>
        <dsp:cNvPr id="0" name=""/>
        <dsp:cNvSpPr/>
      </dsp:nvSpPr>
      <dsp:spPr>
        <a:xfrm>
          <a:off x="0" y="250903"/>
          <a:ext cx="961813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4207D-D65F-4CB4-97D3-DABB6DEFB6B6}">
      <dsp:nvSpPr>
        <dsp:cNvPr id="0" name=""/>
        <dsp:cNvSpPr/>
      </dsp:nvSpPr>
      <dsp:spPr>
        <a:xfrm>
          <a:off x="480906" y="29503"/>
          <a:ext cx="673269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GSF is used to update apps (google and 3</a:t>
          </a:r>
          <a:r>
            <a:rPr lang="en-GB" sz="1500" kern="1200" baseline="30000"/>
            <a:t>rd</a:t>
          </a:r>
          <a:r>
            <a:rPr lang="en-GB" sz="1500" kern="1200"/>
            <a:t> party) from Google Play. </a:t>
          </a:r>
          <a:endParaRPr lang="en-US" sz="1500" kern="1200"/>
        </a:p>
      </dsp:txBody>
      <dsp:txXfrm>
        <a:off x="502522" y="51119"/>
        <a:ext cx="6689461" cy="399568"/>
      </dsp:txXfrm>
    </dsp:sp>
    <dsp:sp modelId="{A6F11E26-A3C6-480F-9FD6-7974EFC04E17}">
      <dsp:nvSpPr>
        <dsp:cNvPr id="0" name=""/>
        <dsp:cNvSpPr/>
      </dsp:nvSpPr>
      <dsp:spPr>
        <a:xfrm>
          <a:off x="0" y="931303"/>
          <a:ext cx="9618133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319356"/>
              <a:satOff val="-182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12420" rIns="74647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authentication to your Google services,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synchronized contacts,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access to all the latest user privacy settings, and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access to higher quality, lower-powered location-based services. </a:t>
          </a:r>
          <a:endParaRPr lang="en-US" sz="1500" kern="1200"/>
        </a:p>
      </dsp:txBody>
      <dsp:txXfrm>
        <a:off x="0" y="931303"/>
        <a:ext cx="9618133" cy="1323000"/>
      </dsp:txXfrm>
    </dsp:sp>
    <dsp:sp modelId="{756FB543-B9C3-4C66-A777-4D3E1D4D552F}">
      <dsp:nvSpPr>
        <dsp:cNvPr id="0" name=""/>
        <dsp:cNvSpPr/>
      </dsp:nvSpPr>
      <dsp:spPr>
        <a:xfrm>
          <a:off x="480906" y="709903"/>
          <a:ext cx="6732693" cy="442800"/>
        </a:xfrm>
        <a:prstGeom prst="roundRect">
          <a:avLst/>
        </a:prstGeom>
        <a:solidFill>
          <a:schemeClr val="accent2">
            <a:hueOff val="319356"/>
            <a:satOff val="-1825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GSF core functionality</a:t>
          </a:r>
          <a:endParaRPr lang="en-US" sz="1500" kern="1200"/>
        </a:p>
      </dsp:txBody>
      <dsp:txXfrm>
        <a:off x="502522" y="731519"/>
        <a:ext cx="6689461" cy="399568"/>
      </dsp:txXfrm>
    </dsp:sp>
    <dsp:sp modelId="{A70ED32C-E76B-43D4-BC1C-1DD8A8C1281C}">
      <dsp:nvSpPr>
        <dsp:cNvPr id="0" name=""/>
        <dsp:cNvSpPr/>
      </dsp:nvSpPr>
      <dsp:spPr>
        <a:xfrm>
          <a:off x="0" y="2556703"/>
          <a:ext cx="9618133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638711"/>
              <a:satOff val="-365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12420" rIns="74647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speeds up offline searches, provides more immersive maps, and improves gaming experiences. </a:t>
          </a:r>
          <a:endParaRPr lang="en-US" sz="1500" kern="1200"/>
        </a:p>
      </dsp:txBody>
      <dsp:txXfrm>
        <a:off x="0" y="2556703"/>
        <a:ext cx="9618133" cy="826875"/>
      </dsp:txXfrm>
    </dsp:sp>
    <dsp:sp modelId="{ACC1E6A1-466B-4363-BB40-9E501AE8C5CC}">
      <dsp:nvSpPr>
        <dsp:cNvPr id="0" name=""/>
        <dsp:cNvSpPr/>
      </dsp:nvSpPr>
      <dsp:spPr>
        <a:xfrm>
          <a:off x="480906" y="2335303"/>
          <a:ext cx="6732693" cy="442800"/>
        </a:xfrm>
        <a:prstGeom prst="roundRect">
          <a:avLst/>
        </a:prstGeom>
        <a:solidFill>
          <a:schemeClr val="accent2">
            <a:hueOff val="638711"/>
            <a:satOff val="-3650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Enhance app experience</a:t>
          </a:r>
          <a:endParaRPr lang="en-US" sz="1500" kern="1200"/>
        </a:p>
      </dsp:txBody>
      <dsp:txXfrm>
        <a:off x="502522" y="2356919"/>
        <a:ext cx="6689461" cy="399568"/>
      </dsp:txXfrm>
    </dsp:sp>
    <dsp:sp modelId="{3F9F8EEB-C4A7-4032-BB81-D36FF2987C83}">
      <dsp:nvSpPr>
        <dsp:cNvPr id="0" name=""/>
        <dsp:cNvSpPr/>
      </dsp:nvSpPr>
      <dsp:spPr>
        <a:xfrm>
          <a:off x="0" y="3685978"/>
          <a:ext cx="961813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4BFD2-B6CE-4FC1-8ECF-2A0379092325}">
      <dsp:nvSpPr>
        <dsp:cNvPr id="0" name=""/>
        <dsp:cNvSpPr/>
      </dsp:nvSpPr>
      <dsp:spPr>
        <a:xfrm>
          <a:off x="480906" y="3464578"/>
          <a:ext cx="6732693" cy="442800"/>
        </a:xfrm>
        <a:prstGeom prst="round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Apps may not work if you uninstall Google Play services framework.</a:t>
          </a:r>
          <a:endParaRPr lang="en-US" sz="1500" kern="1200"/>
        </a:p>
      </dsp:txBody>
      <dsp:txXfrm>
        <a:off x="502522" y="3486194"/>
        <a:ext cx="6689461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8D62B-D9F3-46BE-9177-577ADFB5CD5C}">
      <dsp:nvSpPr>
        <dsp:cNvPr id="0" name=""/>
        <dsp:cNvSpPr/>
      </dsp:nvSpPr>
      <dsp:spPr>
        <a:xfrm>
          <a:off x="0" y="354516"/>
          <a:ext cx="961813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28E0C-2F06-4333-8692-ADA0F8164468}">
      <dsp:nvSpPr>
        <dsp:cNvPr id="0" name=""/>
        <dsp:cNvSpPr/>
      </dsp:nvSpPr>
      <dsp:spPr>
        <a:xfrm>
          <a:off x="480906" y="15036"/>
          <a:ext cx="6732693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Tell Google Fit a little about yourself (gender, date of birth, weight, and height), </a:t>
          </a:r>
          <a:endParaRPr lang="en-US" sz="2300" kern="1200"/>
        </a:p>
      </dsp:txBody>
      <dsp:txXfrm>
        <a:off x="514050" y="48180"/>
        <a:ext cx="6666405" cy="612672"/>
      </dsp:txXfrm>
    </dsp:sp>
    <dsp:sp modelId="{2D325EA9-AF80-4F31-97D5-47C7ED1A915E}">
      <dsp:nvSpPr>
        <dsp:cNvPr id="0" name=""/>
        <dsp:cNvSpPr/>
      </dsp:nvSpPr>
      <dsp:spPr>
        <a:xfrm>
          <a:off x="0" y="1397796"/>
          <a:ext cx="9618133" cy="268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479044" rIns="74647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Move Minutes:  walks, runs, swims, and yoga.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Heart Points: </a:t>
          </a:r>
          <a:endParaRPr lang="en-US" sz="2300" kern="120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one Point per minute of moderately intense exercise, like from a swift walk. </a:t>
          </a:r>
          <a:endParaRPr lang="en-US" sz="2300" kern="120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double Points if taking part in more intense activities, like a long run.</a:t>
          </a:r>
          <a:endParaRPr lang="en-US" sz="2300" kern="1200"/>
        </a:p>
      </dsp:txBody>
      <dsp:txXfrm>
        <a:off x="0" y="1397796"/>
        <a:ext cx="9618133" cy="2680650"/>
      </dsp:txXfrm>
    </dsp:sp>
    <dsp:sp modelId="{627E36B1-6DBD-4AEF-BEBF-63FAE2C59DE5}">
      <dsp:nvSpPr>
        <dsp:cNvPr id="0" name=""/>
        <dsp:cNvSpPr/>
      </dsp:nvSpPr>
      <dsp:spPr>
        <a:xfrm>
          <a:off x="480906" y="1058316"/>
          <a:ext cx="6732693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App keeps </a:t>
          </a:r>
          <a:r>
            <a:rPr lang="en-US" sz="2300" kern="1200"/>
            <a:t>Journals of </a:t>
          </a:r>
          <a:r>
            <a:rPr lang="en-GB" sz="2300" kern="1200"/>
            <a:t>two main activity </a:t>
          </a:r>
          <a:endParaRPr lang="en-US" sz="2300" kern="1200"/>
        </a:p>
      </dsp:txBody>
      <dsp:txXfrm>
        <a:off x="514050" y="1091460"/>
        <a:ext cx="6666405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5B456-5A03-4114-82C6-BCC925EBA747}">
      <dsp:nvSpPr>
        <dsp:cNvPr id="0" name=""/>
        <dsp:cNvSpPr/>
      </dsp:nvSpPr>
      <dsp:spPr>
        <a:xfrm>
          <a:off x="0" y="3275482"/>
          <a:ext cx="1058782" cy="107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01" tIns="92456" rIns="75301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One </a:t>
          </a:r>
          <a:r>
            <a:rPr lang="en-US" sz="1300" kern="1200"/>
            <a:t>Authenticator</a:t>
          </a:r>
          <a:r>
            <a:rPr lang="en-GB" sz="1300" kern="1200"/>
            <a:t> may authenticate multiple services through Sync Adapter</a:t>
          </a:r>
          <a:endParaRPr lang="en-US" sz="1300" kern="1200"/>
        </a:p>
      </dsp:txBody>
      <dsp:txXfrm>
        <a:off x="0" y="3275482"/>
        <a:ext cx="1058782" cy="1075086"/>
      </dsp:txXfrm>
    </dsp:sp>
    <dsp:sp modelId="{11AE58BC-79A3-4DB0-9243-DF0BB33C089B}">
      <dsp:nvSpPr>
        <dsp:cNvPr id="0" name=""/>
        <dsp:cNvSpPr/>
      </dsp:nvSpPr>
      <dsp:spPr>
        <a:xfrm>
          <a:off x="1058781" y="3275482"/>
          <a:ext cx="3176346" cy="10750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34794-4790-47DD-AFC9-39090F9BCBAD}">
      <dsp:nvSpPr>
        <dsp:cNvPr id="0" name=""/>
        <dsp:cNvSpPr/>
      </dsp:nvSpPr>
      <dsp:spPr>
        <a:xfrm rot="10800000">
          <a:off x="0" y="1638125"/>
          <a:ext cx="1058782" cy="16534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01" tIns="92456" rIns="75301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Android's sync adapter framework automates the </a:t>
          </a:r>
          <a:r>
            <a:rPr lang="en-GB" sz="1300" kern="1200"/>
            <a:t>Synchronization.</a:t>
          </a:r>
          <a:endParaRPr lang="en-US" sz="1300" kern="1200"/>
        </a:p>
      </dsp:txBody>
      <dsp:txXfrm rot="-10800000">
        <a:off x="0" y="1638125"/>
        <a:ext cx="1058782" cy="1074763"/>
      </dsp:txXfrm>
    </dsp:sp>
    <dsp:sp modelId="{AD840D41-6FB4-40D0-A1C1-7C31CDBD2A48}">
      <dsp:nvSpPr>
        <dsp:cNvPr id="0" name=""/>
        <dsp:cNvSpPr/>
      </dsp:nvSpPr>
      <dsp:spPr>
        <a:xfrm>
          <a:off x="1058781" y="1638125"/>
          <a:ext cx="3176346" cy="1074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31" tIns="165100" rIns="64431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Account Authenticator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Sync Adapter</a:t>
          </a:r>
          <a:endParaRPr lang="en-US" sz="1300" kern="1200"/>
        </a:p>
      </dsp:txBody>
      <dsp:txXfrm>
        <a:off x="1058781" y="1638125"/>
        <a:ext cx="3176346" cy="1074763"/>
      </dsp:txXfrm>
    </dsp:sp>
    <dsp:sp modelId="{76B7FE9C-5E3F-4127-AADA-3E87768A13F8}">
      <dsp:nvSpPr>
        <dsp:cNvPr id="0" name=""/>
        <dsp:cNvSpPr/>
      </dsp:nvSpPr>
      <dsp:spPr>
        <a:xfrm rot="10800000">
          <a:off x="0" y="769"/>
          <a:ext cx="1058782" cy="107476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01" tIns="92456" rIns="75301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Synchronizing data between an Android device and web servers can make your application significantly more useful.</a:t>
          </a:r>
          <a:endParaRPr lang="en-US" sz="1300" kern="1200"/>
        </a:p>
      </dsp:txBody>
      <dsp:txXfrm rot="10800000">
        <a:off x="0" y="769"/>
        <a:ext cx="1058782" cy="698349"/>
      </dsp:txXfrm>
    </dsp:sp>
    <dsp:sp modelId="{54B7DB63-0B09-4BD8-AE26-D93282095A86}">
      <dsp:nvSpPr>
        <dsp:cNvPr id="0" name=""/>
        <dsp:cNvSpPr/>
      </dsp:nvSpPr>
      <dsp:spPr>
        <a:xfrm rot="10800000">
          <a:off x="0" y="769"/>
          <a:ext cx="1058782" cy="16534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01" tIns="92456" rIns="75301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Synchronizing data between an Android device and web servers can make your application significantly more useful.</a:t>
          </a:r>
          <a:endParaRPr lang="en-US" sz="1300" kern="1200"/>
        </a:p>
      </dsp:txBody>
      <dsp:txXfrm rot="10800000">
        <a:off x="0" y="769"/>
        <a:ext cx="1058782" cy="698349"/>
      </dsp:txXfrm>
    </dsp:sp>
    <dsp:sp modelId="{7A7F8CA0-D2F2-4236-BC57-4AC40DE58F4B}">
      <dsp:nvSpPr>
        <dsp:cNvPr id="0" name=""/>
        <dsp:cNvSpPr/>
      </dsp:nvSpPr>
      <dsp:spPr>
        <a:xfrm>
          <a:off x="1058781" y="769"/>
          <a:ext cx="3176346" cy="1074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https://developer.android.com/reference/android/app/admin/DevicePolicyManager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5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https://developer.android.com/guide/topics/ui/notifiers/notifications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Pixel 3/data/system/notification_policy.xml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-Pio 'package name=".+?"'  'Pixel 3/data/system/notification_policy.xml'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1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https://android.googlesource.com/platform/frameworks/base/+/master/core/java/android/net/NetworkPolicyManager.java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1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https://android.googlesource.com/platform/frameworks/base/+/master/core/java/android/net/NetworkPolicyManager.java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'Pixel 3/data/system/users/0/</a:t>
            </a:r>
            <a:r>
              <a:rPr lang="en-US" err="1"/>
              <a:t>registered_services</a:t>
            </a:r>
            <a:r>
              <a:rPr lang="en-US"/>
              <a:t>/'</a:t>
            </a:r>
          </a:p>
          <a:p>
            <a:endParaRPr lang="en-US"/>
          </a:p>
          <a:p>
            <a:r>
              <a:rPr lang="en-US"/>
              <a:t>https://developer.android.com/training/sync-adapters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5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3/data/system/users/0/</a:t>
            </a:r>
            <a:r>
              <a:rPr lang="en-US" err="1"/>
              <a:t>registered_services</a:t>
            </a:r>
            <a:r>
              <a:rPr lang="en-US"/>
              <a:t>/android.accounts.AccountAuthenticator.xml'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48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3/data/system/users/0/</a:t>
            </a:r>
            <a:r>
              <a:rPr lang="en-US" err="1"/>
              <a:t>registered_services</a:t>
            </a:r>
            <a:r>
              <a:rPr lang="en-US"/>
              <a:t>/android.content.SyncAdapter.xml'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 'Pixel 3/data/data/</a:t>
            </a:r>
            <a:r>
              <a:rPr lang="en-US" err="1"/>
              <a:t>com.google.android.gsf</a:t>
            </a:r>
            <a:r>
              <a:rPr lang="en-US"/>
              <a:t>/’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https://android.googlesource.com/platform/frameworks/base/+/7bc08e9d51d3142717a94098f897a776f7b7bd71/packages/SubscribedFeedsProvider/src/com/android/providers/subscribedfeeds/SubscribedFeedsProvider.java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3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https://android.stackexchange.com/questions/162448/difference-between-android-id-and-device-id</a:t>
            </a:r>
          </a:p>
          <a:p>
            <a:r>
              <a:rPr lang="en-US"/>
              <a:t>https://raccoon.onyxbits.de/blog/how-to-get-gsf-id-android/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3475010726920713951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 -L 1 'Pixel 3/data/data/</a:t>
            </a:r>
            <a:r>
              <a:rPr lang="en-US" err="1"/>
              <a:t>com.google.android.gms</a:t>
            </a:r>
            <a:r>
              <a:rPr lang="en-US"/>
              <a:t>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  'Pixel 3/data/data/</a:t>
            </a:r>
            <a:r>
              <a:rPr lang="en-US" err="1"/>
              <a:t>com.google.android.gms</a:t>
            </a:r>
            <a:r>
              <a:rPr lang="en-US"/>
              <a:t>/</a:t>
            </a:r>
            <a:r>
              <a:rPr lang="en-US" err="1"/>
              <a:t>shared_prefs</a:t>
            </a:r>
            <a:r>
              <a:rPr lang="en-US"/>
              <a:t>/com.google.maps.api.android.lib6.drd.PREFERENCES_FILE.xml'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2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3/data/data/</a:t>
            </a:r>
            <a:r>
              <a:rPr lang="en-US" err="1"/>
              <a:t>com.google.android.gms</a:t>
            </a:r>
            <a:r>
              <a:rPr lang="en-US"/>
              <a:t>/</a:t>
            </a:r>
            <a:r>
              <a:rPr lang="en-US" err="1"/>
              <a:t>shared_prefs</a:t>
            </a:r>
            <a:r>
              <a:rPr lang="en-US"/>
              <a:t>/Fingerprintstats.xml'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7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3/data/data/</a:t>
            </a:r>
            <a:r>
              <a:rPr lang="en-US" err="1"/>
              <a:t>com.google.android.gms</a:t>
            </a:r>
            <a:r>
              <a:rPr lang="en-US"/>
              <a:t>/</a:t>
            </a:r>
            <a:r>
              <a:rPr lang="en-US" err="1"/>
              <a:t>shared_prefs</a:t>
            </a:r>
            <a:r>
              <a:rPr lang="en-US"/>
              <a:t>/Launcherstats.xml'</a:t>
            </a:r>
          </a:p>
          <a:p>
            <a:endParaRPr lang="en-US"/>
          </a:p>
          <a:p>
            <a:r>
              <a:rPr lang="en-US"/>
              <a:t>&lt;?xml version='1.0' encoding='utf-8' standalone='yes' ?&gt;</a:t>
            </a:r>
          </a:p>
          <a:p>
            <a:r>
              <a:rPr lang="en-US"/>
              <a:t>&lt;map&gt;</a:t>
            </a:r>
          </a:p>
          <a:p>
            <a:r>
              <a:rPr lang="en-US"/>
              <a:t>    &lt;</a:t>
            </a:r>
            <a:r>
              <a:rPr lang="en-US" err="1"/>
              <a:t>boolean</a:t>
            </a:r>
            <a:r>
              <a:rPr lang="en-US"/>
              <a:t> name=":</a:t>
            </a:r>
            <a:r>
              <a:rPr lang="en-US" err="1"/>
              <a:t>requiresCharging</a:t>
            </a:r>
            <a:r>
              <a:rPr lang="en-US"/>
              <a:t>" value="true" /&gt;</a:t>
            </a:r>
          </a:p>
          <a:p>
            <a:r>
              <a:rPr lang="en-US"/>
              <a:t>    &lt;long name=":</a:t>
            </a:r>
            <a:r>
              <a:rPr lang="en-US" err="1"/>
              <a:t>lastRunMsec</a:t>
            </a:r>
            <a:r>
              <a:rPr lang="en-US"/>
              <a:t>" value="1581560777469" /&gt;</a:t>
            </a:r>
          </a:p>
          <a:p>
            <a:r>
              <a:rPr lang="en-US"/>
              <a:t>    &lt;long name=":</a:t>
            </a:r>
            <a:r>
              <a:rPr lang="en-US" err="1"/>
              <a:t>recordIntervalSecs</a:t>
            </a:r>
            <a:r>
              <a:rPr lang="en-US"/>
              <a:t>" value="-1" /&gt;</a:t>
            </a:r>
          </a:p>
          <a:p>
            <a:r>
              <a:rPr lang="en-US"/>
              <a:t>&lt;/map&gt;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 'Pixel 3/data/system'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60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6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76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85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8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5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1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E8E9E029-84AB-3096-5114-5BD35E6E230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4" y="6222723"/>
            <a:ext cx="540355" cy="54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hyperlink" Target="https://en.wikipedia.org/wiki/File:Cartoon_cloud.svg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hyperlink" Target="http://www.pngall.com/server-png" TargetMode="Externa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6.png"/><Relationship Id="rId4" Type="http://schemas.openxmlformats.org/officeDocument/2006/relationships/diagramLayout" Target="../diagrams/layout3.xml"/><Relationship Id="rId9" Type="http://schemas.openxmlformats.org/officeDocument/2006/relationships/hyperlink" Target="https://www.wired.it/mobile/smartphone/2019/05/06/google-i-o-2019-anticipazioni/" TargetMode="External"/><Relationship Id="rId1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System Settings</a:t>
            </a:r>
          </a:p>
        </p:txBody>
      </p:sp>
      <p:pic>
        <p:nvPicPr>
          <p:cNvPr id="6" name="Graphic 5" descr="System">
            <a:extLst>
              <a:ext uri="{FF2B5EF4-FFF2-40B4-BE49-F238E27FC236}">
                <a16:creationId xmlns:a16="http://schemas.microsoft.com/office/drawing/2014/main" id="{2C07F204-472A-C5F4-5CEC-EBBC68B5C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0259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5F580-8F44-4754-AC1A-C6540EBD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Understand Google Fit works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34DDD62-EF99-0B80-1A34-B0DCFE27C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06314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68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A39130-B09D-442C-AF24-3531BC77A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78" y="1628225"/>
            <a:ext cx="9785989" cy="4288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B8654-9100-4A60-8C16-A73398CD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202" y="390873"/>
            <a:ext cx="1905165" cy="75444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C15C70-C566-4767-B1DE-BE44AC5C10E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537193" y="1145318"/>
            <a:ext cx="455592" cy="48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47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E86810-EC84-44D9-9F38-B7CBC208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en-US" sz="3300"/>
              <a:t>What is </a:t>
            </a:r>
            <a:r>
              <a:rPr lang="en-US" sz="3300" i="1" err="1"/>
              <a:t>Android_ID</a:t>
            </a:r>
            <a:r>
              <a:rPr lang="en-US" sz="3300"/>
              <a:t>? (</a:t>
            </a:r>
            <a:r>
              <a:rPr lang="en-US" sz="3300" i="1" err="1"/>
              <a:t>gservices.db</a:t>
            </a:r>
            <a:r>
              <a:rPr lang="en-US" sz="330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B0386-46F7-46B3-A855-416913C7B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3208334"/>
          </a:xfrm>
        </p:spPr>
        <p:txBody>
          <a:bodyPr>
            <a:normAutofit/>
          </a:bodyPr>
          <a:lstStyle/>
          <a:p>
            <a:r>
              <a:rPr lang="en-US" i="1" err="1"/>
              <a:t>Android_ID</a:t>
            </a:r>
            <a:r>
              <a:rPr lang="en-US" i="1"/>
              <a:t> </a:t>
            </a:r>
            <a:r>
              <a:rPr lang="en-GB" dirty="0"/>
              <a:t>is generated and used by the Google Services Framework (GSF), and thus often referenced as "GSF ID”</a:t>
            </a:r>
          </a:p>
          <a:p>
            <a:r>
              <a:rPr lang="en-GB" dirty="0"/>
              <a:t>Changed when factory-reset</a:t>
            </a:r>
          </a:p>
          <a:p>
            <a:r>
              <a:rPr lang="en-GB" dirty="0"/>
              <a:t>Can be used for identifying a device</a:t>
            </a:r>
          </a:p>
          <a:p>
            <a:pPr lvl="1"/>
            <a:r>
              <a:rPr lang="en-GB" dirty="0"/>
              <a:t>similar serial number (can’t reset) and GAID (Google Advertising ID, can reset by user via the Google Settings app.)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B7AAB-A5DD-4A01-9F9E-EC7475BD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89" y="4048918"/>
            <a:ext cx="5424112" cy="17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4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D7DE2-BC89-4EA8-9C28-99F3777F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76" y="2165482"/>
            <a:ext cx="10184447" cy="3256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8C034-7D46-411F-9B08-02FEE3005FF2}"/>
              </a:ext>
            </a:extLst>
          </p:cNvPr>
          <p:cNvSpPr txBox="1"/>
          <p:nvPr/>
        </p:nvSpPr>
        <p:spPr>
          <a:xfrm>
            <a:off x="1003776" y="1796150"/>
            <a:ext cx="174868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Show </a:t>
            </a:r>
            <a:r>
              <a:rPr lang="en-US" i="1">
                <a:solidFill>
                  <a:srgbClr val="C00000"/>
                </a:solidFill>
              </a:rPr>
              <a:t>main</a:t>
            </a:r>
            <a:r>
              <a:rPr lang="en-US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2809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CCB3ED-A35F-401B-8E19-5A03246B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42" y="937044"/>
            <a:ext cx="7788315" cy="4983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C6F7A-6DEA-4642-B566-A22F5B9C0C89}"/>
              </a:ext>
            </a:extLst>
          </p:cNvPr>
          <p:cNvSpPr txBox="1"/>
          <p:nvPr/>
        </p:nvSpPr>
        <p:spPr>
          <a:xfrm>
            <a:off x="7175810" y="4383617"/>
            <a:ext cx="267443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/>
              <a:t>Hex: 3039B7D840C7F6DF (64bits)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FC287-9A24-414C-8D17-BE2BF955196D}"/>
              </a:ext>
            </a:extLst>
          </p:cNvPr>
          <p:cNvSpPr txBox="1"/>
          <p:nvPr/>
        </p:nvSpPr>
        <p:spPr>
          <a:xfrm>
            <a:off x="765717" y="2066693"/>
            <a:ext cx="29323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GSF settings: name and value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74811F-DB70-4EC1-8B46-FB23CFC5076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698058" y="2251359"/>
            <a:ext cx="85922" cy="1870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6368CD-B28B-43A0-91B2-4DD6251A8E8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698058" y="2251359"/>
            <a:ext cx="3869903" cy="152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1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Floating paper decorations">
            <a:extLst>
              <a:ext uri="{FF2B5EF4-FFF2-40B4-BE49-F238E27FC236}">
                <a16:creationId xmlns:a16="http://schemas.microsoft.com/office/drawing/2014/main" id="{820A89D6-18F0-6A3F-853A-FAD33DFF3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6" r="4423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A88270-109E-4A43-A31C-3F6EEDE8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Google Mobile services</a:t>
            </a:r>
          </a:p>
        </p:txBody>
      </p:sp>
    </p:spTree>
    <p:extLst>
      <p:ext uri="{BB962C8B-B14F-4D97-AF65-F5344CB8AC3E}">
        <p14:creationId xmlns:p14="http://schemas.microsoft.com/office/powerpoint/2010/main" val="12432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58D9B4-FBFF-4775-A39B-6F85F15F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10" y="609600"/>
            <a:ext cx="4419825" cy="1320800"/>
          </a:xfrm>
        </p:spPr>
        <p:txBody>
          <a:bodyPr>
            <a:normAutofit/>
          </a:bodyPr>
          <a:lstStyle/>
          <a:p>
            <a:r>
              <a:rPr lang="en-US"/>
              <a:t>Google Mobile services (GMS)</a:t>
            </a:r>
          </a:p>
        </p:txBody>
      </p:sp>
      <p:sp>
        <p:nvSpPr>
          <p:cNvPr id="1037" name="Isosceles Triangle 8">
            <a:extLst>
              <a:ext uri="{FF2B5EF4-FFF2-40B4-BE49-F238E27FC236}">
                <a16:creationId xmlns:a16="http://schemas.microsoft.com/office/drawing/2014/main" id="{A853205F-3F79-4C43-B609-6079A95A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17E15B-A8E3-4062-81C5-C152D8ABA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4414801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1700"/>
              <a:t>GMS is a collection of Google applications and APIs that help support functionality across devices. 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Google Search, ads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Gmail, Chrome, 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Play store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Google Maps </a:t>
            </a:r>
          </a:p>
          <a:p>
            <a:pPr lvl="1">
              <a:lnSpc>
                <a:spcPct val="90000"/>
              </a:lnSpc>
            </a:pPr>
            <a:r>
              <a:rPr lang="en-GB" sz="1700" err="1"/>
              <a:t>Youtube</a:t>
            </a:r>
            <a:r>
              <a:rPr lang="en-GB" sz="1700"/>
              <a:t>.</a:t>
            </a:r>
          </a:p>
          <a:p>
            <a:pPr>
              <a:lnSpc>
                <a:spcPct val="90000"/>
              </a:lnSpc>
            </a:pPr>
            <a:r>
              <a:rPr lang="en-GB" sz="1700"/>
              <a:t>API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fingerprint</a:t>
            </a:r>
          </a:p>
          <a:p>
            <a:pPr lvl="2">
              <a:lnSpc>
                <a:spcPct val="90000"/>
              </a:lnSpc>
            </a:pPr>
            <a:r>
              <a:rPr lang="en-GB" sz="1700"/>
              <a:t>often has </a:t>
            </a:r>
            <a:r>
              <a:rPr lang="en-GB" sz="1700" i="1" err="1"/>
              <a:t>lastRunMsec</a:t>
            </a:r>
            <a:r>
              <a:rPr lang="en-GB" sz="1700"/>
              <a:t>, e.g., fingerprint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google ads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13D5053-F949-4214-926C-4774E409D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 b="3585"/>
          <a:stretch/>
        </p:blipFill>
        <p:spPr bwMode="auto">
          <a:xfrm>
            <a:off x="5320734" y="609599"/>
            <a:ext cx="1893152" cy="26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2B14D6D-CA87-4BCD-B785-C05E1E22C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r="-4" b="-4"/>
          <a:stretch/>
        </p:blipFill>
        <p:spPr bwMode="auto">
          <a:xfrm>
            <a:off x="7374753" y="609599"/>
            <a:ext cx="1899245" cy="26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9EB1439-5625-40B3-8F26-832A96D78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5"/>
          <a:stretch/>
        </p:blipFill>
        <p:spPr bwMode="auto">
          <a:xfrm>
            <a:off x="5321842" y="3402170"/>
            <a:ext cx="1892043" cy="26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04E326E-5CB2-40F7-8685-A12AAC92A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610"/>
          <a:stretch/>
        </p:blipFill>
        <p:spPr bwMode="auto">
          <a:xfrm>
            <a:off x="7374753" y="3394067"/>
            <a:ext cx="1899247" cy="26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7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1E0F1-4217-41AA-9490-00539C88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GMS folder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A92DE-DBA5-434A-BD4D-38BE9FFE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6152409" cy="453637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3061A8-54D5-45A7-BF1F-48AD8C245746}"/>
              </a:ext>
            </a:extLst>
          </p:cNvPr>
          <p:cNvCxnSpPr/>
          <p:nvPr/>
        </p:nvCxnSpPr>
        <p:spPr>
          <a:xfrm flipH="1">
            <a:off x="2587083" y="5843239"/>
            <a:ext cx="8549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51299F-0CE1-44A4-BFD0-503559E61156}"/>
              </a:ext>
            </a:extLst>
          </p:cNvPr>
          <p:cNvSpPr txBox="1"/>
          <p:nvPr/>
        </p:nvSpPr>
        <p:spPr>
          <a:xfrm>
            <a:off x="3536639" y="5005621"/>
            <a:ext cx="33548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System settings we want to investigate.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Settings save here often can be shared by other apps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3967-D3F0-46FF-BE8D-39A8A5EBC4FC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2449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102A-78D2-4DD6-9DE9-17A32C03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 GMS shared </a:t>
            </a:r>
            <a:r>
              <a:rPr lang="en-US" err="1"/>
              <a:t>prefs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DA0F0-F10F-436D-BD66-703A57358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91371"/>
            <a:ext cx="6046669" cy="4818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BFB6A-3A77-449B-8008-ADC4EDC5FD67}"/>
              </a:ext>
            </a:extLst>
          </p:cNvPr>
          <p:cNvSpPr txBox="1"/>
          <p:nvPr/>
        </p:nvSpPr>
        <p:spPr>
          <a:xfrm>
            <a:off x="6974466" y="2132856"/>
            <a:ext cx="34110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information save here often can be shared by other apps</a:t>
            </a:r>
          </a:p>
        </p:txBody>
      </p:sp>
    </p:spTree>
    <p:extLst>
      <p:ext uri="{BB962C8B-B14F-4D97-AF65-F5344CB8AC3E}">
        <p14:creationId xmlns:p14="http://schemas.microsoft.com/office/powerpoint/2010/main" val="320600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4F4966-5E33-4A82-B275-101E2C5B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GMS shared prefs example: What is the default map country?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30F21-4162-44FA-A50D-1ABE9C5DF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3197668"/>
            <a:ext cx="8288033" cy="10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10D4BA4-C6AE-455E-A458-59CCC26B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System Setting 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418CA68-875C-4219-A54D-045820EE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18587"/>
              </p:ext>
            </p:extLst>
          </p:nvPr>
        </p:nvGraphicFramePr>
        <p:xfrm>
          <a:off x="1571870" y="934222"/>
          <a:ext cx="7116229" cy="348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582">
                  <a:extLst>
                    <a:ext uri="{9D8B030D-6E8A-4147-A177-3AD203B41FA5}">
                      <a16:colId xmlns:a16="http://schemas.microsoft.com/office/drawing/2014/main" val="965178358"/>
                    </a:ext>
                  </a:extLst>
                </a:gridCol>
                <a:gridCol w="4482647">
                  <a:extLst>
                    <a:ext uri="{9D8B030D-6E8A-4147-A177-3AD203B41FA5}">
                      <a16:colId xmlns:a16="http://schemas.microsoft.com/office/drawing/2014/main" val="3919426687"/>
                    </a:ext>
                  </a:extLst>
                </a:gridCol>
              </a:tblGrid>
              <a:tr h="280263">
                <a:tc>
                  <a:txBody>
                    <a:bodyPr/>
                    <a:lstStyle/>
                    <a:p>
                      <a:r>
                        <a:rPr lang="en-US" sz="1300"/>
                        <a:t>Description</a:t>
                      </a:r>
                    </a:p>
                  </a:txBody>
                  <a:tcPr marL="63696" marR="63696" marT="31848" marB="31848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Path</a:t>
                      </a:r>
                    </a:p>
                  </a:txBody>
                  <a:tcPr marL="63696" marR="63696" marT="31848" marB="31848"/>
                </a:tc>
                <a:extLst>
                  <a:ext uri="{0D108BD9-81ED-4DB2-BD59-A6C34878D82A}">
                    <a16:rowId xmlns:a16="http://schemas.microsoft.com/office/drawing/2014/main" val="3857552733"/>
                  </a:ext>
                </a:extLst>
              </a:tr>
              <a:tr h="471350">
                <a:tc>
                  <a:txBody>
                    <a:bodyPr/>
                    <a:lstStyle/>
                    <a:p>
                      <a:r>
                        <a:rPr lang="en-US" sz="1300"/>
                        <a:t>Google Services Framework (GSF)</a:t>
                      </a:r>
                    </a:p>
                  </a:txBody>
                  <a:tcPr marL="63696" marR="63696" marT="31848" marB="31848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Pixel 3/data/</a:t>
                      </a:r>
                      <a:r>
                        <a:rPr lang="en-US" sz="1300" b="0" i="0" u="none" strike="noStrike" kern="1200" baseline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data/com.google.android.gsf/shared_prefs/*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Pixel 3/data/</a:t>
                      </a:r>
                      <a:r>
                        <a:rPr lang="en-US" sz="13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data/com.google.android.gsf/database/*</a:t>
                      </a:r>
                      <a:endParaRPr lang="en-US" sz="1300"/>
                    </a:p>
                  </a:txBody>
                  <a:tcPr marL="63696" marR="63696" marT="31848" marB="31848"/>
                </a:tc>
                <a:extLst>
                  <a:ext uri="{0D108BD9-81ED-4DB2-BD59-A6C34878D82A}">
                    <a16:rowId xmlns:a16="http://schemas.microsoft.com/office/drawing/2014/main" val="239734018"/>
                  </a:ext>
                </a:extLst>
              </a:tr>
              <a:tr h="471350">
                <a:tc>
                  <a:txBody>
                    <a:bodyPr/>
                    <a:lstStyle/>
                    <a:p>
                      <a:r>
                        <a:rPr lang="en-US" sz="1300"/>
                        <a:t>Google Mobile services (GMS)</a:t>
                      </a:r>
                    </a:p>
                  </a:txBody>
                  <a:tcPr marL="63696" marR="63696" marT="31848" marB="31848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Pixel 3/data/data/com.google.android.gms/shared_prefs/*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Pixel 3/data/data/com.google.android.gms/</a:t>
                      </a:r>
                      <a:r>
                        <a:rPr lang="en-US" sz="1300" b="0" i="0" u="none" strike="noStrike" kern="1200" baseline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database</a:t>
                      </a:r>
                      <a:r>
                        <a:rPr lang="en-US" sz="13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/*</a:t>
                      </a:r>
                    </a:p>
                  </a:txBody>
                  <a:tcPr marL="63696" marR="63696" marT="31848" marB="31848"/>
                </a:tc>
                <a:extLst>
                  <a:ext uri="{0D108BD9-81ED-4DB2-BD59-A6C34878D82A}">
                    <a16:rowId xmlns:a16="http://schemas.microsoft.com/office/drawing/2014/main" val="1412559395"/>
                  </a:ext>
                </a:extLst>
              </a:tr>
              <a:tr h="471350">
                <a:tc>
                  <a:txBody>
                    <a:bodyPr/>
                    <a:lstStyle/>
                    <a:p>
                      <a:r>
                        <a:rPr lang="en-US" sz="1300"/>
                        <a:t>System settings for all users</a:t>
                      </a:r>
                    </a:p>
                  </a:txBody>
                  <a:tcPr marL="63696" marR="63696" marT="31848" marB="318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3/data/system/locksettings.db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3/data/system/notification_policy.xml</a:t>
                      </a:r>
                    </a:p>
                  </a:txBody>
                  <a:tcPr marL="63696" marR="63696" marT="31848" marB="31848"/>
                </a:tc>
                <a:extLst>
                  <a:ext uri="{0D108BD9-81ED-4DB2-BD59-A6C34878D82A}">
                    <a16:rowId xmlns:a16="http://schemas.microsoft.com/office/drawing/2014/main" val="2097757641"/>
                  </a:ext>
                </a:extLst>
              </a:tr>
              <a:tr h="471350">
                <a:tc>
                  <a:txBody>
                    <a:bodyPr/>
                    <a:lstStyle/>
                    <a:p>
                      <a:r>
                        <a:rPr lang="en-US" sz="1300"/>
                        <a:t>Separate system settings for each user</a:t>
                      </a:r>
                    </a:p>
                  </a:txBody>
                  <a:tcPr marL="63696" marR="63696" marT="31848" marB="31848"/>
                </a:tc>
                <a:tc>
                  <a:txBody>
                    <a:bodyPr/>
                    <a:lstStyle/>
                    <a:p>
                      <a:r>
                        <a:rPr lang="nn-NO" sz="1300"/>
                        <a:t>Pixel 3/data/system_ce/0/</a:t>
                      </a:r>
                      <a:r>
                        <a:rPr lang="en-US" sz="1300"/>
                        <a:t>recent_images/*.png</a:t>
                      </a:r>
                    </a:p>
                  </a:txBody>
                  <a:tcPr marL="63696" marR="63696" marT="31848" marB="31848"/>
                </a:tc>
                <a:extLst>
                  <a:ext uri="{0D108BD9-81ED-4DB2-BD59-A6C34878D82A}">
                    <a16:rowId xmlns:a16="http://schemas.microsoft.com/office/drawing/2014/main" val="842641075"/>
                  </a:ext>
                </a:extLst>
              </a:tr>
              <a:tr h="2802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3696" marR="63696" marT="31848" marB="31848"/>
                </a:tc>
                <a:tc>
                  <a:txBody>
                    <a:bodyPr/>
                    <a:lstStyle/>
                    <a:p>
                      <a:r>
                        <a:rPr lang="nn-NO" sz="1300"/>
                        <a:t>Pixel 3/data/system_ce/0/snapshots</a:t>
                      </a:r>
                      <a:r>
                        <a:rPr lang="en-US" sz="1300"/>
                        <a:t>/*.jpg</a:t>
                      </a:r>
                    </a:p>
                  </a:txBody>
                  <a:tcPr marL="63696" marR="63696" marT="31848" marB="31848"/>
                </a:tc>
                <a:extLst>
                  <a:ext uri="{0D108BD9-81ED-4DB2-BD59-A6C34878D82A}">
                    <a16:rowId xmlns:a16="http://schemas.microsoft.com/office/drawing/2014/main" val="1907352165"/>
                  </a:ext>
                </a:extLst>
              </a:tr>
              <a:tr h="853526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3696" marR="63696" marT="31848" marB="31848"/>
                </a:tc>
                <a:tc>
                  <a:txBody>
                    <a:bodyPr/>
                    <a:lstStyle/>
                    <a:p>
                      <a:r>
                        <a:rPr lang="en-US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3/data/system/users/0/settings_secure.xml</a:t>
                      </a:r>
                    </a:p>
                    <a:p>
                      <a:r>
                        <a:rPr lang="en-US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3/data/system/users/0/settings_global.xml</a:t>
                      </a:r>
                    </a:p>
                    <a:p>
                      <a:r>
                        <a:rPr lang="en-US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3/data/system/users/0/settgins_system.xml</a:t>
                      </a:r>
                    </a:p>
                    <a:p>
                      <a:r>
                        <a:rPr lang="en-US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3/data/system/users/0/registered services </a:t>
                      </a:r>
                    </a:p>
                  </a:txBody>
                  <a:tcPr marL="63696" marR="63696" marT="31848" marB="31848"/>
                </a:tc>
                <a:extLst>
                  <a:ext uri="{0D108BD9-81ED-4DB2-BD59-A6C34878D82A}">
                    <a16:rowId xmlns:a16="http://schemas.microsoft.com/office/drawing/2014/main" val="164219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08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BC1F1-922C-4E3F-BBA4-F6E93166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GMS </a:t>
            </a:r>
            <a:r>
              <a:rPr lang="en-US" i="1" err="1">
                <a:solidFill>
                  <a:srgbClr val="C00000"/>
                </a:solidFill>
              </a:rPr>
              <a:t>shared_prefs</a:t>
            </a:r>
            <a:r>
              <a:rPr lang="en-US" i="1">
                <a:solidFill>
                  <a:srgbClr val="C00000"/>
                </a:solidFill>
              </a:rPr>
              <a:t> also </a:t>
            </a:r>
            <a:r>
              <a:rPr lang="en-US"/>
              <a:t>contains </a:t>
            </a:r>
            <a:r>
              <a:rPr lang="en-US" i="1" err="1">
                <a:solidFill>
                  <a:srgbClr val="C00000"/>
                </a:solidFill>
              </a:rPr>
              <a:t>lastRun</a:t>
            </a:r>
            <a:r>
              <a:rPr lang="en-US"/>
              <a:t>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CF0F6-D82D-4ED7-B1DE-6D06C772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6878"/>
            <a:ext cx="9661180" cy="1981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17B2E-31CD-4163-8D44-384C41B93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47" y="5320928"/>
            <a:ext cx="3127833" cy="64586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40CCA8-DCF0-4D51-8881-CBD0FB137C2A}"/>
              </a:ext>
            </a:extLst>
          </p:cNvPr>
          <p:cNvCxnSpPr/>
          <p:nvPr/>
        </p:nvCxnSpPr>
        <p:spPr>
          <a:xfrm>
            <a:off x="6812280" y="4348306"/>
            <a:ext cx="559267" cy="9726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F50DF1-3162-49FA-9A91-E99BD6846D8E}"/>
              </a:ext>
            </a:extLst>
          </p:cNvPr>
          <p:cNvSpPr txBox="1"/>
          <p:nvPr/>
        </p:nvSpPr>
        <p:spPr>
          <a:xfrm>
            <a:off x="838200" y="2491715"/>
            <a:ext cx="69899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/>
              <a:t>When did fingerprint API run? (not a system setting, but system info)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9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953621-52B5-4FD4-B33E-5DE33088F6CA}"/>
              </a:ext>
            </a:extLst>
          </p:cNvPr>
          <p:cNvSpPr txBox="1"/>
          <p:nvPr/>
        </p:nvSpPr>
        <p:spPr>
          <a:xfrm>
            <a:off x="998258" y="1248725"/>
            <a:ext cx="267815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/>
              <a:t>When did a launcher run?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73CB2-4D6A-4963-88D7-BB2BE8491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58" y="1618057"/>
            <a:ext cx="8342975" cy="1810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72CC2-46D9-4E98-909D-E471E0B32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562" y="3860821"/>
            <a:ext cx="3556671" cy="781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94266-25A4-4731-B8B1-AC128D969DAC}"/>
              </a:ext>
            </a:extLst>
          </p:cNvPr>
          <p:cNvSpPr txBox="1"/>
          <p:nvPr/>
        </p:nvSpPr>
        <p:spPr>
          <a:xfrm>
            <a:off x="923544" y="5660136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It seem the user unlocked the device at 2:26:</a:t>
            </a:r>
            <a:r>
              <a:rPr lang="en-US" altLang="zh-CN">
                <a:solidFill>
                  <a:srgbClr val="C00000"/>
                </a:solidFill>
              </a:rPr>
              <a:t>16</a:t>
            </a:r>
            <a:r>
              <a:rPr lang="en-US" altLang="zh-CN"/>
              <a:t> am and open a launcher at 2:26:</a:t>
            </a:r>
            <a:r>
              <a:rPr lang="en-US" altLang="zh-CN">
                <a:solidFill>
                  <a:srgbClr val="C00000"/>
                </a:solidFill>
              </a:rPr>
              <a:t>17</a:t>
            </a:r>
            <a:r>
              <a:rPr lang="en-US" altLang="zh-CN"/>
              <a:t> am  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E4BE6-4265-4E7B-8D87-6FA8874D5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42"/>
          <a:stretch/>
        </p:blipFill>
        <p:spPr>
          <a:xfrm>
            <a:off x="10191948" y="11994"/>
            <a:ext cx="1777028" cy="321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46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Green dialogue boxes">
            <a:extLst>
              <a:ext uri="{FF2B5EF4-FFF2-40B4-BE49-F238E27FC236}">
                <a16:creationId xmlns:a16="http://schemas.microsoft.com/office/drawing/2014/main" id="{30739664-9FC1-A29E-B8EF-CEB5166A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" r="2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DEDB9A-01A4-4B6B-B904-303FD339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System settings for all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FBCA1-58B5-4ECA-88D7-0B16B49DB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/>
              <a:t>all users setting are combined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092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57651-088A-4455-9997-5ABE6CB8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files on </a:t>
            </a:r>
            <a:r>
              <a:rPr lang="en-US" i="1" dirty="0">
                <a:solidFill>
                  <a:srgbClr val="C00000"/>
                </a:solidFill>
              </a:rPr>
              <a:t>/data/system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49AAD-D0B6-49B4-932B-A02CAE05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33993"/>
            <a:ext cx="9533809" cy="2986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90BFEB-C3B6-4734-8504-5C912EBAC088}"/>
              </a:ext>
            </a:extLst>
          </p:cNvPr>
          <p:cNvSpPr txBox="1"/>
          <p:nvPr/>
        </p:nvSpPr>
        <p:spPr>
          <a:xfrm>
            <a:off x="838200" y="1864661"/>
            <a:ext cx="3905738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files may contain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1958-7C2C-415D-AAA7-68FF445D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Pixel lock screen disabled? </a:t>
            </a:r>
            <a:r>
              <a:rPr lang="en-US" sz="3200" dirty="0"/>
              <a:t>(</a:t>
            </a:r>
            <a:r>
              <a:rPr lang="en-US" sz="3200" dirty="0" err="1">
                <a:solidFill>
                  <a:srgbClr val="C00000"/>
                </a:solidFill>
              </a:rPr>
              <a:t>locksettings.db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6A07F-140E-4407-8D61-FC6903B7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785" y="0"/>
            <a:ext cx="1718215" cy="3528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05C8A-F10D-44E4-93FE-D4B821C7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37" y="1622658"/>
            <a:ext cx="6531521" cy="4809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0086F-3115-48BD-828F-07D02FC01C41}"/>
              </a:ext>
            </a:extLst>
          </p:cNvPr>
          <p:cNvSpPr txBox="1"/>
          <p:nvPr/>
        </p:nvSpPr>
        <p:spPr>
          <a:xfrm>
            <a:off x="7417789" y="1622658"/>
            <a:ext cx="269075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You can disable the lock screen if don’t want to waste precious seconds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6249376-995D-4132-8D10-F26984C64883}"/>
              </a:ext>
            </a:extLst>
          </p:cNvPr>
          <p:cNvSpPr/>
          <p:nvPr/>
        </p:nvSpPr>
        <p:spPr>
          <a:xfrm>
            <a:off x="10108547" y="2000738"/>
            <a:ext cx="365237" cy="1641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79FA85-88E6-47F9-907F-7D00C3E32C57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603262" y="2084323"/>
            <a:ext cx="2814527" cy="98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0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82ACF9-D1E7-4485-8FBA-B3504176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type of password the device has? (locksettings.db)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7EC7B3-6331-44CF-8576-66CC078FC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44192"/>
              </p:ext>
            </p:extLst>
          </p:nvPr>
        </p:nvGraphicFramePr>
        <p:xfrm>
          <a:off x="1081931" y="934222"/>
          <a:ext cx="8096108" cy="329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157">
                  <a:extLst>
                    <a:ext uri="{9D8B030D-6E8A-4147-A177-3AD203B41FA5}">
                      <a16:colId xmlns:a16="http://schemas.microsoft.com/office/drawing/2014/main" val="3982649050"/>
                    </a:ext>
                  </a:extLst>
                </a:gridCol>
                <a:gridCol w="4170233">
                  <a:extLst>
                    <a:ext uri="{9D8B030D-6E8A-4147-A177-3AD203B41FA5}">
                      <a16:colId xmlns:a16="http://schemas.microsoft.com/office/drawing/2014/main" val="225839234"/>
                    </a:ext>
                  </a:extLst>
                </a:gridCol>
                <a:gridCol w="1446718">
                  <a:extLst>
                    <a:ext uri="{9D8B030D-6E8A-4147-A177-3AD203B41FA5}">
                      <a16:colId xmlns:a16="http://schemas.microsoft.com/office/drawing/2014/main" val="2529909245"/>
                    </a:ext>
                  </a:extLst>
                </a:gridCol>
              </a:tblGrid>
              <a:tr h="261343">
                <a:tc>
                  <a:txBody>
                    <a:bodyPr/>
                    <a:lstStyle/>
                    <a:p>
                      <a:r>
                        <a:rPr lang="en-US" sz="1100"/>
                        <a:t>Password Type</a:t>
                      </a:r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Description (one of conditions)</a:t>
                      </a:r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Value</a:t>
                      </a:r>
                    </a:p>
                  </a:txBody>
                  <a:tcPr marL="70002" marR="70002" marT="35001" marB="35001"/>
                </a:tc>
                <a:extLst>
                  <a:ext uri="{0D108BD9-81ED-4DB2-BD59-A6C34878D82A}">
                    <a16:rowId xmlns:a16="http://schemas.microsoft.com/office/drawing/2014/main" val="166095504"/>
                  </a:ext>
                </a:extLst>
              </a:tr>
              <a:tr h="751360">
                <a:tc>
                  <a:txBody>
                    <a:bodyPr/>
                    <a:lstStyle/>
                    <a:p>
                      <a:r>
                        <a:rPr lang="en-US" sz="1100"/>
                        <a:t>PASSWORD_COMPLEXITY_HIGH</a:t>
                      </a:r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100"/>
                        <a:t>PIN with no repeating (4444) or ordered (1234, 4321, 2468) sequences, length at least 8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100"/>
                        <a:t>alphabetic, length at least 6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100"/>
                        <a:t>alphanumeric, length at least 6</a:t>
                      </a:r>
                      <a:endParaRPr lang="en-US" sz="1100"/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327680 (0x00050000)</a:t>
                      </a:r>
                    </a:p>
                  </a:txBody>
                  <a:tcPr marL="70002" marR="70002" marT="35001" marB="35001"/>
                </a:tc>
                <a:extLst>
                  <a:ext uri="{0D108BD9-81ED-4DB2-BD59-A6C34878D82A}">
                    <a16:rowId xmlns:a16="http://schemas.microsoft.com/office/drawing/2014/main" val="1955519197"/>
                  </a:ext>
                </a:extLst>
              </a:tr>
              <a:tr h="424682">
                <a:tc>
                  <a:txBody>
                    <a:bodyPr/>
                    <a:lstStyle/>
                    <a:p>
                      <a:r>
                        <a:rPr lang="en-US" sz="1100"/>
                        <a:t>PASSWORD_COMPLEXITY_LOW</a:t>
                      </a:r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100"/>
                        <a:t>Pattern PIN with repeating (4444) or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100"/>
                        <a:t>ordered (1234, 4321, 2468) sequences</a:t>
                      </a:r>
                      <a:endParaRPr lang="en-US" sz="1100"/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65536 (0x00010000)</a:t>
                      </a:r>
                    </a:p>
                  </a:txBody>
                  <a:tcPr marL="70002" marR="70002" marT="35001" marB="35001"/>
                </a:tc>
                <a:extLst>
                  <a:ext uri="{0D108BD9-81ED-4DB2-BD59-A6C34878D82A}">
                    <a16:rowId xmlns:a16="http://schemas.microsoft.com/office/drawing/2014/main" val="401694306"/>
                  </a:ext>
                </a:extLst>
              </a:tr>
              <a:tr h="751360">
                <a:tc>
                  <a:txBody>
                    <a:bodyPr/>
                    <a:lstStyle/>
                    <a:p>
                      <a:r>
                        <a:rPr lang="en-US" sz="1100"/>
                        <a:t>PASSWORD_COMPLEXITY_MEDIUM</a:t>
                      </a:r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100"/>
                        <a:t>PIN with no repeating (4444) or ordered (1234, 4321, 2468) sequences, length at least 4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100"/>
                        <a:t>alphabetic, length at least 4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100"/>
                        <a:t>alphanumeric, length at least 4</a:t>
                      </a:r>
                      <a:endParaRPr lang="en-US" sz="1100"/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196608 (0x00030000)</a:t>
                      </a:r>
                    </a:p>
                  </a:txBody>
                  <a:tcPr marL="70002" marR="70002" marT="35001" marB="35001"/>
                </a:tc>
                <a:extLst>
                  <a:ext uri="{0D108BD9-81ED-4DB2-BD59-A6C34878D82A}">
                    <a16:rowId xmlns:a16="http://schemas.microsoft.com/office/drawing/2014/main" val="3262301030"/>
                  </a:ext>
                </a:extLst>
              </a:tr>
              <a:tr h="261343">
                <a:tc>
                  <a:txBody>
                    <a:bodyPr/>
                    <a:lstStyle/>
                    <a:p>
                      <a:r>
                        <a:rPr lang="en-US" sz="1100"/>
                        <a:t>PASSWORD_COMPLEXITY_NONE</a:t>
                      </a:r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0 (0x00000000)</a:t>
                      </a:r>
                    </a:p>
                  </a:txBody>
                  <a:tcPr marL="70002" marR="70002" marT="35001" marB="35001"/>
                </a:tc>
                <a:extLst>
                  <a:ext uri="{0D108BD9-81ED-4DB2-BD59-A6C34878D82A}">
                    <a16:rowId xmlns:a16="http://schemas.microsoft.com/office/drawing/2014/main" val="1413855378"/>
                  </a:ext>
                </a:extLst>
              </a:tr>
              <a:tr h="424682">
                <a:tc>
                  <a:txBody>
                    <a:bodyPr/>
                    <a:lstStyle/>
                    <a:p>
                      <a:r>
                        <a:rPr lang="en-US" sz="1100"/>
                        <a:t>PASSWORD_QUALITY_ALPHABETIC</a:t>
                      </a:r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262144 (0x00040000)</a:t>
                      </a:r>
                    </a:p>
                  </a:txBody>
                  <a:tcPr marL="70002" marR="70002" marT="35001" marB="35001"/>
                </a:tc>
                <a:extLst>
                  <a:ext uri="{0D108BD9-81ED-4DB2-BD59-A6C34878D82A}">
                    <a16:rowId xmlns:a16="http://schemas.microsoft.com/office/drawing/2014/main" val="1376953887"/>
                  </a:ext>
                </a:extLst>
              </a:tr>
              <a:tr h="424682">
                <a:tc>
                  <a:txBody>
                    <a:bodyPr/>
                    <a:lstStyle/>
                    <a:p>
                      <a:r>
                        <a:rPr lang="en-US" sz="1100"/>
                        <a:t>PASSWORD_QUALITY_ALPHANUMERIC</a:t>
                      </a:r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0002" marR="70002" marT="35001" marB="35001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327680 (0x00050000)</a:t>
                      </a:r>
                    </a:p>
                  </a:txBody>
                  <a:tcPr marL="70002" marR="70002" marT="35001" marB="35001"/>
                </a:tc>
                <a:extLst>
                  <a:ext uri="{0D108BD9-81ED-4DB2-BD59-A6C34878D82A}">
                    <a16:rowId xmlns:a16="http://schemas.microsoft.com/office/drawing/2014/main" val="3875416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38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EEDFAAC-96FA-4499-B52C-7EEC83C95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104901"/>
              </p:ext>
            </p:extLst>
          </p:nvPr>
        </p:nvGraphicFramePr>
        <p:xfrm>
          <a:off x="2075518" y="1131994"/>
          <a:ext cx="8042841" cy="4590390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  <a:tableStyleId>{5C22544A-7EE6-4342-B048-85BDC9FD1C3A}</a:tableStyleId>
              </a:tblPr>
              <a:tblGrid>
                <a:gridCol w="2887582">
                  <a:extLst>
                    <a:ext uri="{9D8B030D-6E8A-4147-A177-3AD203B41FA5}">
                      <a16:colId xmlns:a16="http://schemas.microsoft.com/office/drawing/2014/main" val="3982649050"/>
                    </a:ext>
                  </a:extLst>
                </a:gridCol>
                <a:gridCol w="3874184">
                  <a:extLst>
                    <a:ext uri="{9D8B030D-6E8A-4147-A177-3AD203B41FA5}">
                      <a16:colId xmlns:a16="http://schemas.microsoft.com/office/drawing/2014/main" val="225839234"/>
                    </a:ext>
                  </a:extLst>
                </a:gridCol>
                <a:gridCol w="1281075">
                  <a:extLst>
                    <a:ext uri="{9D8B030D-6E8A-4147-A177-3AD203B41FA5}">
                      <a16:colId xmlns:a16="http://schemas.microsoft.com/office/drawing/2014/main" val="2529909245"/>
                    </a:ext>
                  </a:extLst>
                </a:gridCol>
              </a:tblGrid>
              <a:tr h="353443">
                <a:tc>
                  <a:txBody>
                    <a:bodyPr/>
                    <a:lstStyle/>
                    <a:p>
                      <a:r>
                        <a:rPr lang="en-US" sz="900" b="1" cap="all" spc="60">
                          <a:solidFill>
                            <a:schemeClr val="tx1"/>
                          </a:solidFill>
                        </a:rPr>
                        <a:t>Password Type</a:t>
                      </a:r>
                    </a:p>
                  </a:txBody>
                  <a:tcPr marL="98178" marR="98178" marT="98178" marB="981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cap="all" spc="60">
                          <a:solidFill>
                            <a:schemeClr val="tx1"/>
                          </a:solidFill>
                        </a:rPr>
                        <a:t>Description (one of conditions)</a:t>
                      </a:r>
                    </a:p>
                  </a:txBody>
                  <a:tcPr marL="98178" marR="98178" marT="98178" marB="981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cap="all" spc="6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marL="98178" marR="98178" marT="98178" marB="981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95504"/>
                  </a:ext>
                </a:extLst>
              </a:tr>
              <a:tr h="647978">
                <a:tc>
                  <a:txBody>
                    <a:bodyPr/>
                    <a:lstStyle/>
                    <a:p>
                      <a:r>
                        <a:rPr lang="en-US" sz="1100" kern="12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PASSWORD_QUALITY_BIOMETRIC_WEAK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implies technologies that can recognize the identity of an individual to about a 3 digit PIN (false detection is less than 1 in 1,000)</a:t>
                      </a:r>
                      <a:endParaRPr lang="en-US" sz="1100" kern="1200" cap="none" spc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32768 (0x00008000)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19197"/>
                  </a:ext>
                </a:extLst>
              </a:tr>
              <a:tr h="64797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PASSWORD_QUALITY_COMPLEX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</a:rPr>
                        <a:t>allows the admin to set precisely how many characters of various types the password should contain to satisfy the policy. 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393216 (0x00060000)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37790"/>
                  </a:ext>
                </a:extLst>
              </a:tr>
              <a:tr h="64797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PASSWORD_QUALITY_NUMERIC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</a:rPr>
                        <a:t>the user must have entered a password containing at least numeric characters. Note that quality constants are ordered so that higher values are more restrictive.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131072 (0x00020000)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4306"/>
                  </a:ext>
                </a:extLst>
              </a:tr>
              <a:tr h="997057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PASSWORD_QUALITY_NUMERIC_COMPLEX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100" cap="none" spc="0">
                          <a:solidFill>
                            <a:schemeClr val="tx1"/>
                          </a:solidFill>
                        </a:rPr>
                        <a:t>he user must have entered a password containing at least numeric characters with no repeating (4444) or ordered (1234, 4321, 2468) sequences. Note that quality constants are ordered so that higher values are more restrictive.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196608 (0x00030000)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01030"/>
                  </a:ext>
                </a:extLst>
              </a:tr>
              <a:tr h="64797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PASSWORD_QUALITY_SOMETHING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cap="none" spc="0">
                          <a:solidFill>
                            <a:schemeClr val="tx1"/>
                          </a:solidFill>
                        </a:rPr>
                        <a:t>the policy requires some kind of password or pattern, but doesn't care what it is. Note that quality constants are ordered so that higher values are more restrictive.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65536 (0x00010000)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55378"/>
                  </a:ext>
                </a:extLst>
              </a:tr>
              <a:tr h="64797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PASSWORD_QUALITY_UNSPECIFIED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cap="none" spc="0">
                          <a:solidFill>
                            <a:schemeClr val="tx1"/>
                          </a:solidFill>
                        </a:rPr>
                        <a:t>the policy has no requirements for the password. Note that quality constants are ordered so that higher values are more restrictive.</a:t>
                      </a:r>
                      <a:endParaRPr lang="en-US"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0 (0x00000000)</a:t>
                      </a:r>
                    </a:p>
                  </a:txBody>
                  <a:tcPr marL="65452" marR="65452" marT="32726" marB="65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5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59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CD8B8-63A4-4972-9381-8C8BF487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86" y="536959"/>
            <a:ext cx="7239627" cy="5784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D9DA2C-E719-47EB-9FD1-6CC933D53066}"/>
              </a:ext>
            </a:extLst>
          </p:cNvPr>
          <p:cNvSpPr txBox="1"/>
          <p:nvPr/>
        </p:nvSpPr>
        <p:spPr>
          <a:xfrm>
            <a:off x="6951629" y="3167389"/>
            <a:ext cx="18563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PASSWORD_QUALITY_NUMERIC_COMPLEX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CD633-8509-4762-86AB-06FAAFCFCBF7}"/>
              </a:ext>
            </a:extLst>
          </p:cNvPr>
          <p:cNvSpPr txBox="1"/>
          <p:nvPr/>
        </p:nvSpPr>
        <p:spPr>
          <a:xfrm>
            <a:off x="6951630" y="4451826"/>
            <a:ext cx="18563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PASSWORD_QUALITY_NUMERIC</a:t>
            </a:r>
          </a:p>
        </p:txBody>
      </p:sp>
    </p:spTree>
    <p:extLst>
      <p:ext uri="{BB962C8B-B14F-4D97-AF65-F5344CB8AC3E}">
        <p14:creationId xmlns:p14="http://schemas.microsoft.com/office/powerpoint/2010/main" val="2139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018D-0A86-4236-91B1-9F8F8EFD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3300"/>
              <a:t>How many apps/packages have set notification policy? (</a:t>
            </a:r>
            <a:r>
              <a:rPr lang="en-US" sz="3300" i="1"/>
              <a:t>notification_policy.xml</a:t>
            </a:r>
            <a:r>
              <a:rPr lang="en-US" sz="330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0223F-68D6-4349-A391-DCBDAE966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2330031"/>
            <a:ext cx="3944548" cy="14792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329C-63A2-4037-A844-D0A69377F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844" y="2160589"/>
            <a:ext cx="4413157" cy="3880773"/>
          </a:xfrm>
        </p:spPr>
        <p:txBody>
          <a:bodyPr>
            <a:normAutofit/>
          </a:bodyPr>
          <a:lstStyle/>
          <a:p>
            <a:r>
              <a:rPr lang="en-GB"/>
              <a:t>A notification is a message that Android displays outside your app's UI</a:t>
            </a:r>
          </a:p>
          <a:p>
            <a:r>
              <a:rPr lang="en-GB"/>
              <a:t>A notification provides the user with </a:t>
            </a:r>
          </a:p>
          <a:p>
            <a:pPr lvl="1"/>
            <a:r>
              <a:rPr lang="en-GB"/>
              <a:t>reminders, </a:t>
            </a:r>
          </a:p>
          <a:p>
            <a:pPr lvl="1"/>
            <a:r>
              <a:rPr lang="en-GB"/>
              <a:t>communication from other people, or </a:t>
            </a:r>
          </a:p>
          <a:p>
            <a:pPr lvl="1"/>
            <a:r>
              <a:rPr lang="en-GB"/>
              <a:t>other timely information from your app. </a:t>
            </a:r>
          </a:p>
          <a:p>
            <a:r>
              <a:rPr lang="en-GB"/>
              <a:t>Users can tap the notification to open your app or take an action directly from the notification.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97573-CB53-4451-9CF0-E8DFB921E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47" y="4214812"/>
            <a:ext cx="1452106" cy="1826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EB288-5FBD-4E0B-919A-31CA05F5B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973" y="4214480"/>
            <a:ext cx="1780563" cy="18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9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ACCE0-0107-4DFC-B47F-D7FA29D9F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49" r="1" b="3935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4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24F3-A95D-4496-AE08-90719C14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>
                <a:latin typeface="+mj-lt"/>
              </a:rPr>
              <a:t>G</a:t>
            </a:r>
            <a:r>
              <a:rPr lang="en-US" sz="4400">
                <a:latin typeface="+mj-lt"/>
              </a:rPr>
              <a:t>oogle services </a:t>
            </a:r>
            <a:r>
              <a:rPr lang="en-US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8E5D1-F483-4C5D-B7E8-746516F48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04" y="4299879"/>
            <a:ext cx="1294026" cy="1545218"/>
          </a:xfrm>
          <a:prstGeom prst="rect">
            <a:avLst/>
          </a:prstGeom>
        </p:spPr>
      </p:pic>
      <p:pic>
        <p:nvPicPr>
          <p:cNvPr id="5" name="Picture 2" descr="Become an Android Partner">
            <a:extLst>
              <a:ext uri="{FF2B5EF4-FFF2-40B4-BE49-F238E27FC236}">
                <a16:creationId xmlns:a16="http://schemas.microsoft.com/office/drawing/2014/main" id="{929B1B79-FAFB-4DFD-96AF-037640C4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97" y="2211826"/>
            <a:ext cx="2787063" cy="12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3FE430-8B72-40BE-9B60-221E71ACE875}"/>
              </a:ext>
            </a:extLst>
          </p:cNvPr>
          <p:cNvSpPr txBox="1"/>
          <p:nvPr/>
        </p:nvSpPr>
        <p:spPr>
          <a:xfrm>
            <a:off x="6886791" y="1766466"/>
            <a:ext cx="2479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+mj-lt"/>
              </a:rPr>
              <a:t>google mobile services (</a:t>
            </a:r>
            <a:r>
              <a:rPr lang="en-US" sz="1400" b="1">
                <a:solidFill>
                  <a:srgbClr val="FF0000"/>
                </a:solidFill>
                <a:latin typeface="+mj-lt"/>
              </a:rPr>
              <a:t>G</a:t>
            </a:r>
            <a:r>
              <a:rPr lang="en-US" altLang="zh-CN" sz="1400" b="1">
                <a:solidFill>
                  <a:srgbClr val="FF0000"/>
                </a:solidFill>
                <a:latin typeface="+mj-lt"/>
              </a:rPr>
              <a:t>MS</a:t>
            </a:r>
            <a:r>
              <a:rPr lang="en-US" altLang="zh-CN" sz="1400">
                <a:latin typeface="+mj-lt"/>
              </a:rPr>
              <a:t>)</a:t>
            </a:r>
            <a:endParaRPr lang="en-US" sz="140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71427-5A7C-4072-B4A6-3166C9086EBB}"/>
              </a:ext>
            </a:extLst>
          </p:cNvPr>
          <p:cNvSpPr txBox="1"/>
          <p:nvPr/>
        </p:nvSpPr>
        <p:spPr>
          <a:xfrm>
            <a:off x="6645767" y="3683907"/>
            <a:ext cx="272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>
                <a:latin typeface="+mj-lt"/>
              </a:rPr>
              <a:t>Google Play Services</a:t>
            </a:r>
          </a:p>
          <a:p>
            <a:pPr algn="ctr"/>
            <a:r>
              <a:rPr lang="en-GB" sz="1400">
                <a:latin typeface="+mj-lt"/>
              </a:rPr>
              <a:t>(Google Service Framework, </a:t>
            </a:r>
            <a:r>
              <a:rPr lang="en-GB" sz="1400" b="1">
                <a:solidFill>
                  <a:srgbClr val="FF0000"/>
                </a:solidFill>
                <a:latin typeface="+mj-lt"/>
              </a:rPr>
              <a:t>GSF</a:t>
            </a:r>
            <a:r>
              <a:rPr lang="en-GB" sz="1400">
                <a:latin typeface="+mj-lt"/>
              </a:rPr>
              <a:t>) </a:t>
            </a:r>
            <a:endParaRPr lang="en-US" sz="140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BA95B-B028-4CD0-8035-5A59AAAB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14" y="2162353"/>
            <a:ext cx="4236810" cy="25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C565C-E3E3-4EEC-B921-B64B6865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84" y="1103310"/>
            <a:ext cx="8297847" cy="3736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FB65DE-390F-4EE3-B471-6C51C7FEAB19}"/>
              </a:ext>
            </a:extLst>
          </p:cNvPr>
          <p:cNvSpPr txBox="1"/>
          <p:nvPr/>
        </p:nvSpPr>
        <p:spPr>
          <a:xfrm>
            <a:off x="1166583" y="733977"/>
            <a:ext cx="549993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for packages that have notification settings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24B1D-D05F-4FB2-A2E5-367A93645CCF}"/>
              </a:ext>
            </a:extLst>
          </p:cNvPr>
          <p:cNvSpPr txBox="1"/>
          <p:nvPr/>
        </p:nvSpPr>
        <p:spPr>
          <a:xfrm>
            <a:off x="1166583" y="5154016"/>
            <a:ext cx="604161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The total number packages have setup notification policies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35DA1-BC2F-47B1-97B4-597880497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582" y="5523348"/>
            <a:ext cx="8276037" cy="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52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1AD0-DD89-4FE1-9068-8567EB29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Can GMS use metered network? (</a:t>
            </a:r>
            <a:r>
              <a:rPr lang="en-US" sz="2500" i="1"/>
              <a:t>netpolicy.xml, </a:t>
            </a:r>
            <a:r>
              <a:rPr lang="en-US" sz="2500" i="1" err="1"/>
              <a:t>packages.list</a:t>
            </a:r>
            <a:r>
              <a:rPr lang="en-US" sz="250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0B67-A57C-45DB-96C8-E304E8B3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1400"/>
              <a:t>You can set your Wi-Fi as metered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If a network has a data limit</a:t>
            </a:r>
          </a:p>
          <a:p>
            <a:pPr>
              <a:lnSpc>
                <a:spcPct val="90000"/>
              </a:lnSpc>
            </a:pPr>
            <a:r>
              <a:rPr lang="en-GB" sz="1400"/>
              <a:t>When a network is metered, you have more control over 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how much data your phone uses through downloads and other apps.</a:t>
            </a:r>
          </a:p>
          <a:p>
            <a:pPr>
              <a:lnSpc>
                <a:spcPct val="90000"/>
              </a:lnSpc>
            </a:pPr>
            <a:r>
              <a:rPr lang="en-US" sz="1400"/>
              <a:t>Network policy 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Saved in </a:t>
            </a:r>
            <a:r>
              <a:rPr lang="en-US" sz="1400" i="1"/>
              <a:t>netpolicy.xml</a:t>
            </a:r>
            <a:endParaRPr lang="en-GB" sz="1400"/>
          </a:p>
          <a:p>
            <a:pPr lvl="1">
              <a:lnSpc>
                <a:spcPct val="90000"/>
              </a:lnSpc>
            </a:pPr>
            <a:r>
              <a:rPr lang="en-GB" sz="1400"/>
              <a:t>Controlled by </a:t>
            </a:r>
            <a:r>
              <a:rPr lang="en-GB" sz="1400" i="1"/>
              <a:t>ConnectivityManager.java</a:t>
            </a:r>
            <a:r>
              <a:rPr lang="en-GB" sz="1400"/>
              <a:t> </a:t>
            </a:r>
          </a:p>
          <a:p>
            <a:pPr lvl="2">
              <a:lnSpc>
                <a:spcPct val="90000"/>
              </a:lnSpc>
            </a:pPr>
            <a:r>
              <a:rPr lang="en-GB"/>
              <a:t>Answers queries about the state of network connectivity. </a:t>
            </a:r>
          </a:p>
          <a:p>
            <a:pPr lvl="2">
              <a:lnSpc>
                <a:spcPct val="90000"/>
              </a:lnSpc>
            </a:pPr>
            <a:r>
              <a:rPr lang="en-GB"/>
              <a:t>It also notifies applications when network connectivity changes.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6746B-0EA5-4F4E-A5E5-4AEDBE6F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56" y="632145"/>
            <a:ext cx="3218905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2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83886C-6AF7-41CB-AFBE-E9B6E032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Network Policies defined in 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ConnectivityManager.java</a:t>
            </a: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12B4C2-8036-41FB-9524-AE859FE5F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97239"/>
              </p:ext>
            </p:extLst>
          </p:nvPr>
        </p:nvGraphicFramePr>
        <p:xfrm>
          <a:off x="985968" y="988567"/>
          <a:ext cx="8288034" cy="319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077">
                  <a:extLst>
                    <a:ext uri="{9D8B030D-6E8A-4147-A177-3AD203B41FA5}">
                      <a16:colId xmlns:a16="http://schemas.microsoft.com/office/drawing/2014/main" val="925891451"/>
                    </a:ext>
                  </a:extLst>
                </a:gridCol>
                <a:gridCol w="4136554">
                  <a:extLst>
                    <a:ext uri="{9D8B030D-6E8A-4147-A177-3AD203B41FA5}">
                      <a16:colId xmlns:a16="http://schemas.microsoft.com/office/drawing/2014/main" val="1425336906"/>
                    </a:ext>
                  </a:extLst>
                </a:gridCol>
                <a:gridCol w="778403">
                  <a:extLst>
                    <a:ext uri="{9D8B030D-6E8A-4147-A177-3AD203B41FA5}">
                      <a16:colId xmlns:a16="http://schemas.microsoft.com/office/drawing/2014/main" val="1369110062"/>
                    </a:ext>
                  </a:extLst>
                </a:gridCol>
              </a:tblGrid>
              <a:tr h="363714">
                <a:tc>
                  <a:txBody>
                    <a:bodyPr/>
                    <a:lstStyle/>
                    <a:p>
                      <a:r>
                        <a:rPr lang="en-US" sz="1600"/>
                        <a:t>Description</a:t>
                      </a:r>
                    </a:p>
                  </a:txBody>
                  <a:tcPr marL="82662" marR="82662" marT="41331" marB="4133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Name</a:t>
                      </a:r>
                    </a:p>
                  </a:txBody>
                  <a:tcPr marL="82662" marR="82662" marT="41331" marB="4133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Code</a:t>
                      </a:r>
                    </a:p>
                  </a:txBody>
                  <a:tcPr marL="82662" marR="82662" marT="41331" marB="41331"/>
                </a:tc>
                <a:extLst>
                  <a:ext uri="{0D108BD9-81ED-4DB2-BD59-A6C34878D82A}">
                    <a16:rowId xmlns:a16="http://schemas.microsoft.com/office/drawing/2014/main" val="1751794052"/>
                  </a:ext>
                </a:extLst>
              </a:tr>
              <a:tr h="859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No specific network policy, use system default</a:t>
                      </a:r>
                      <a:endParaRPr lang="en-US" sz="1600"/>
                    </a:p>
                    <a:p>
                      <a:endParaRPr lang="en-US" sz="1600"/>
                    </a:p>
                  </a:txBody>
                  <a:tcPr marL="82662" marR="82662" marT="41331" marB="41331"/>
                </a:tc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POLICY_NONE </a:t>
                      </a:r>
                      <a:endParaRPr lang="en-US" sz="1600"/>
                    </a:p>
                  </a:txBody>
                  <a:tcPr marL="82662" marR="82662" marT="41331" marB="41331"/>
                </a:tc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0x0</a:t>
                      </a:r>
                      <a:endParaRPr lang="en-US" sz="1600"/>
                    </a:p>
                  </a:txBody>
                  <a:tcPr marL="82662" marR="82662" marT="41331" marB="41331"/>
                </a:tc>
                <a:extLst>
                  <a:ext uri="{0D108BD9-81ED-4DB2-BD59-A6C34878D82A}">
                    <a16:rowId xmlns:a16="http://schemas.microsoft.com/office/drawing/2014/main" val="409674215"/>
                  </a:ext>
                </a:extLst>
              </a:tr>
              <a:tr h="859687">
                <a:tc>
                  <a:txBody>
                    <a:bodyPr/>
                    <a:lstStyle/>
                    <a:p>
                      <a:r>
                        <a:rPr lang="en-GB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Reject network usage on metered networks when application in background.</a:t>
                      </a:r>
                      <a:endParaRPr lang="en-US" sz="1600"/>
                    </a:p>
                  </a:txBody>
                  <a:tcPr marL="82662" marR="82662" marT="41331" marB="41331"/>
                </a:tc>
                <a:tc>
                  <a:txBody>
                    <a:bodyPr/>
                    <a:lstStyle/>
                    <a:p>
                      <a:r>
                        <a:rPr lang="en-GB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POLICY_REJECT_METERED_BACKGROUND </a:t>
                      </a:r>
                      <a:endParaRPr lang="en-US" sz="1600"/>
                    </a:p>
                  </a:txBody>
                  <a:tcPr marL="82662" marR="82662" marT="41331" marB="4133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0x1</a:t>
                      </a:r>
                      <a:endParaRPr lang="en-US" sz="1600"/>
                    </a:p>
                    <a:p>
                      <a:endParaRPr lang="en-US" sz="1600"/>
                    </a:p>
                  </a:txBody>
                  <a:tcPr marL="82662" marR="82662" marT="41331" marB="41331"/>
                </a:tc>
                <a:extLst>
                  <a:ext uri="{0D108BD9-81ED-4DB2-BD59-A6C34878D82A}">
                    <a16:rowId xmlns:a16="http://schemas.microsoft.com/office/drawing/2014/main" val="3241459075"/>
                  </a:ext>
                </a:extLst>
              </a:tr>
              <a:tr h="1107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metered network use in the background even when in data usage save mode.</a:t>
                      </a:r>
                      <a:endParaRPr lang="en-US" sz="1600"/>
                    </a:p>
                    <a:p>
                      <a:endParaRPr lang="en-US" sz="1600"/>
                    </a:p>
                  </a:txBody>
                  <a:tcPr marL="82662" marR="82662" marT="41331" marB="41331"/>
                </a:tc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POLICY_ALLOW_METERED_BACKGROUND</a:t>
                      </a:r>
                      <a:endParaRPr lang="en-US" sz="1600"/>
                    </a:p>
                  </a:txBody>
                  <a:tcPr marL="82662" marR="82662" marT="41331" marB="41331"/>
                </a:tc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0x4</a:t>
                      </a:r>
                      <a:endParaRPr lang="en-US" sz="1600"/>
                    </a:p>
                  </a:txBody>
                  <a:tcPr marL="82662" marR="82662" marT="41331" marB="41331"/>
                </a:tc>
                <a:extLst>
                  <a:ext uri="{0D108BD9-81ED-4DB2-BD59-A6C34878D82A}">
                    <a16:rowId xmlns:a16="http://schemas.microsoft.com/office/drawing/2014/main" val="301937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68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661E4-A9BA-473C-BCA7-F2FC3860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7" y="757864"/>
            <a:ext cx="9807790" cy="1379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27C4A-59BF-4486-9503-E483C7AE2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7" y="2758627"/>
            <a:ext cx="7297648" cy="3519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1F81-2502-4277-A000-8C68BF6E3D08}"/>
              </a:ext>
            </a:extLst>
          </p:cNvPr>
          <p:cNvSpPr txBox="1"/>
          <p:nvPr/>
        </p:nvSpPr>
        <p:spPr>
          <a:xfrm>
            <a:off x="4895808" y="4517482"/>
            <a:ext cx="37815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POLICY_ALLOW_METERED_BACKGROUND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5AF55-DB23-44D7-A9DF-3C4F65C930E2}"/>
              </a:ext>
            </a:extLst>
          </p:cNvPr>
          <p:cNvSpPr txBox="1"/>
          <p:nvPr/>
        </p:nvSpPr>
        <p:spPr>
          <a:xfrm>
            <a:off x="669308" y="388532"/>
            <a:ext cx="301955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Find </a:t>
            </a:r>
            <a:r>
              <a:rPr lang="en-GB" i="1" dirty="0">
                <a:solidFill>
                  <a:srgbClr val="C00000"/>
                </a:solidFill>
              </a:rPr>
              <a:t>UID</a:t>
            </a:r>
            <a:r>
              <a:rPr lang="en-GB" dirty="0"/>
              <a:t> of </a:t>
            </a:r>
            <a:r>
              <a:rPr lang="en-GB" i="1" dirty="0" err="1">
                <a:solidFill>
                  <a:srgbClr val="C00000"/>
                </a:solidFill>
              </a:rPr>
              <a:t>gms</a:t>
            </a:r>
            <a:r>
              <a:rPr lang="en-GB" i="1" dirty="0">
                <a:solidFill>
                  <a:srgbClr val="C00000"/>
                </a:solidFill>
              </a:rPr>
              <a:t> (10141)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51ADF-621A-44BF-A044-98E536A30851}"/>
              </a:ext>
            </a:extLst>
          </p:cNvPr>
          <p:cNvSpPr txBox="1"/>
          <p:nvPr/>
        </p:nvSpPr>
        <p:spPr>
          <a:xfrm>
            <a:off x="669306" y="2389295"/>
            <a:ext cx="33634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Find policy</a:t>
            </a:r>
            <a:r>
              <a:rPr lang="en-GB" i="1" dirty="0">
                <a:solidFill>
                  <a:srgbClr val="C00000"/>
                </a:solidFill>
              </a:rPr>
              <a:t> ID </a:t>
            </a:r>
            <a:r>
              <a:rPr lang="en-GB" dirty="0"/>
              <a:t>base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on</a:t>
            </a:r>
            <a:r>
              <a:rPr lang="en-GB" i="1" dirty="0">
                <a:solidFill>
                  <a:srgbClr val="C00000"/>
                </a:solidFill>
              </a:rPr>
              <a:t> UID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8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digital network connection">
            <a:extLst>
              <a:ext uri="{FF2B5EF4-FFF2-40B4-BE49-F238E27FC236}">
                <a16:creationId xmlns:a16="http://schemas.microsoft.com/office/drawing/2014/main" id="{698B6184-3646-B3DB-D504-FF9ABAA0D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031E37-A3D0-4814-A249-06401F1A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/>
              <a:t>Separate system settings for each user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1598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94533EE-554E-4360-9966-F2615CA4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Recent images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78943-EE50-4EC2-B2EB-EC629011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609600"/>
            <a:ext cx="7100659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39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D2DF58D-6529-4792-B7C5-2A36ED95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Show App snapshots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8C6C4-D719-4C25-A8F3-5C01A03B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3" y="1651225"/>
            <a:ext cx="4887354" cy="35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28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FBB015E-4087-4C8A-ACD7-D5A1B337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Settings in XML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C5570-CF54-4859-B322-C1AC564F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3" y="1626788"/>
            <a:ext cx="4887354" cy="36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4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7A219C-A4FE-4F8D-B711-0BBF26E1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Does the device allow to install non-market apps ? (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settings_secure.xml</a:t>
            </a: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19F9D-98D8-4000-B3BE-D29E0433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89" y="934222"/>
            <a:ext cx="669939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75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BAD0-4268-4610-9972-25815224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Bluetooth default on? </a:t>
            </a:r>
            <a:r>
              <a:rPr lang="en-US" sz="3600" dirty="0"/>
              <a:t>(</a:t>
            </a:r>
            <a:r>
              <a:rPr lang="en-US" sz="3600" i="1" dirty="0">
                <a:solidFill>
                  <a:srgbClr val="C00000"/>
                </a:solidFill>
              </a:rPr>
              <a:t>settings_global.xml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EBC63-E069-4E9F-9E45-4C18B4F9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0753"/>
            <a:ext cx="9312447" cy="438188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ECD3D3-E83A-43A8-91FB-A88925228036}"/>
              </a:ext>
            </a:extLst>
          </p:cNvPr>
          <p:cNvCxnSpPr/>
          <p:nvPr/>
        </p:nvCxnSpPr>
        <p:spPr>
          <a:xfrm>
            <a:off x="4519961" y="3085171"/>
            <a:ext cx="341971" cy="3438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Bubble in the sky">
            <a:extLst>
              <a:ext uri="{FF2B5EF4-FFF2-40B4-BE49-F238E27FC236}">
                <a16:creationId xmlns:a16="http://schemas.microsoft.com/office/drawing/2014/main" id="{A52E10CB-0C1C-C831-1235-2661D5316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B3BF32-46DC-44D1-9D08-9EA24924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73" y="2833077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Google Services Framework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4738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742-484E-4A15-B9D2-3E57E5FB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What is locale of the Pixel 3 ? </a:t>
            </a:r>
            <a:r>
              <a:rPr lang="en-US" sz="2400" dirty="0"/>
              <a:t>(</a:t>
            </a:r>
            <a:r>
              <a:rPr lang="en-US" sz="2400" i="1" dirty="0">
                <a:solidFill>
                  <a:srgbClr val="C00000"/>
                </a:solidFill>
              </a:rPr>
              <a:t>settgins_system.xml</a:t>
            </a:r>
            <a:r>
              <a:rPr lang="en-US" sz="2400" dirty="0"/>
              <a:t>)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D51FF-C6BE-4914-849F-908A8901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5493"/>
            <a:ext cx="9519367" cy="445030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31E9D5-F70F-4A13-8E5F-B287F0045FF1}"/>
              </a:ext>
            </a:extLst>
          </p:cNvPr>
          <p:cNvCxnSpPr/>
          <p:nvPr/>
        </p:nvCxnSpPr>
        <p:spPr>
          <a:xfrm>
            <a:off x="3427142" y="4906537"/>
            <a:ext cx="341971" cy="3438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15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CE65B8-F7FF-4E97-8238-6BAF9C32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registered services via sync adapters</a:t>
            </a:r>
            <a:endParaRPr lang="en-US" dirty="0"/>
          </a:p>
        </p:txBody>
      </p:sp>
      <p:graphicFrame>
        <p:nvGraphicFramePr>
          <p:cNvPr id="56" name="Content Placeholder 36">
            <a:extLst>
              <a:ext uri="{FF2B5EF4-FFF2-40B4-BE49-F238E27FC236}">
                <a16:creationId xmlns:a16="http://schemas.microsoft.com/office/drawing/2014/main" id="{F2CE87DE-4B3B-0B5B-8F9C-FEC32F91D5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42351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picture containing text, electronics, cellphone&#10;&#10;Description automatically generated">
            <a:extLst>
              <a:ext uri="{FF2B5EF4-FFF2-40B4-BE49-F238E27FC236}">
                <a16:creationId xmlns:a16="http://schemas.microsoft.com/office/drawing/2014/main" id="{A5FB7346-F6AE-4F0A-953C-1C21670053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69389" t="11670" r="6513"/>
          <a:stretch/>
        </p:blipFill>
        <p:spPr>
          <a:xfrm>
            <a:off x="5771373" y="2992942"/>
            <a:ext cx="1347301" cy="27312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051ED8-9567-44BE-97CB-FE3113F61388}"/>
              </a:ext>
            </a:extLst>
          </p:cNvPr>
          <p:cNvSpPr/>
          <p:nvPr/>
        </p:nvSpPr>
        <p:spPr>
          <a:xfrm>
            <a:off x="7612193" y="4037501"/>
            <a:ext cx="1546674" cy="4023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7030A0"/>
                </a:solidFill>
              </a:rPr>
              <a:t>Sync Adapter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10A770-AC05-4EA1-8F44-54F9AEE24D2F}"/>
              </a:ext>
            </a:extLst>
          </p:cNvPr>
          <p:cNvSpPr/>
          <p:nvPr/>
        </p:nvSpPr>
        <p:spPr>
          <a:xfrm>
            <a:off x="9779247" y="4037501"/>
            <a:ext cx="1546674" cy="4023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Network layer</a:t>
            </a:r>
          </a:p>
        </p:txBody>
      </p:sp>
      <p:pic>
        <p:nvPicPr>
          <p:cNvPr id="16" name="Picture 15" descr="A picture containing text, indoor, electronics, computer&#10;&#10;Description automatically generated">
            <a:extLst>
              <a:ext uri="{FF2B5EF4-FFF2-40B4-BE49-F238E27FC236}">
                <a16:creationId xmlns:a16="http://schemas.microsoft.com/office/drawing/2014/main" id="{C0D58B2D-6DBB-4259-B9FE-A36274A99A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678066" y="5263918"/>
            <a:ext cx="1602344" cy="1735873"/>
          </a:xfrm>
          <a:prstGeom prst="rect">
            <a:avLst/>
          </a:prstGeom>
        </p:spPr>
      </p:pic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AD175ED-7964-4EB6-89D0-CD046A43D7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123965" y="4622454"/>
            <a:ext cx="828566" cy="53787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0212DF-8D3A-4B6C-BCE7-3BFD2AE5D096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10537716" y="5160331"/>
            <a:ext cx="532" cy="20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EF1FFA-B2F0-4471-A202-C18ED2ED1A7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0552584" y="4439837"/>
            <a:ext cx="0" cy="478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D2591E-F8A7-4705-89C1-5514E60EC4D1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9158867" y="4238669"/>
            <a:ext cx="620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612E53-4481-4308-B755-74A5A79A243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162791" y="4232812"/>
            <a:ext cx="449402" cy="5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ED7FF09-C5D3-4BED-9DD2-E47C269AE4CD}"/>
              </a:ext>
            </a:extLst>
          </p:cNvPr>
          <p:cNvSpPr txBox="1"/>
          <p:nvPr/>
        </p:nvSpPr>
        <p:spPr>
          <a:xfrm>
            <a:off x="7159553" y="3062525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Account/</a:t>
            </a:r>
            <a:r>
              <a:rPr lang="en-US">
                <a:solidFill>
                  <a:srgbClr val="FF0000"/>
                </a:solidFill>
              </a:rPr>
              <a:t>Account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Authenticator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AF0F063B-DBB5-44ED-AA60-9F7A41A4CD80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162791" y="3435358"/>
            <a:ext cx="3389793" cy="6021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DE64876-1B36-45DA-9C01-D7D512D6AAD4}"/>
              </a:ext>
            </a:extLst>
          </p:cNvPr>
          <p:cNvSpPr txBox="1"/>
          <p:nvPr/>
        </p:nvSpPr>
        <p:spPr>
          <a:xfrm>
            <a:off x="8270115" y="5947188"/>
            <a:ext cx="1595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202124"/>
                </a:solidFill>
                <a:effectLst/>
                <a:latin typeface="Roboto"/>
              </a:rPr>
              <a:t>web servers</a:t>
            </a: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E6C695B-6F93-4CFB-9BC4-43C30C2440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7312" y="1658584"/>
            <a:ext cx="5997460" cy="108975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10C66F-18DE-45AB-AF31-C36EE38E12B7}"/>
              </a:ext>
            </a:extLst>
          </p:cNvPr>
          <p:cNvCxnSpPr/>
          <p:nvPr/>
        </p:nvCxnSpPr>
        <p:spPr>
          <a:xfrm>
            <a:off x="8270115" y="2069822"/>
            <a:ext cx="115415" cy="10373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AA2E533-3D55-4647-AC4E-2115C6F12564}"/>
              </a:ext>
            </a:extLst>
          </p:cNvPr>
          <p:cNvCxnSpPr/>
          <p:nvPr/>
        </p:nvCxnSpPr>
        <p:spPr>
          <a:xfrm flipH="1">
            <a:off x="8857687" y="2588475"/>
            <a:ext cx="301180" cy="13887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A0E920E-5DF7-44D9-8A0F-2A688E55141C}"/>
              </a:ext>
            </a:extLst>
          </p:cNvPr>
          <p:cNvSpPr txBox="1"/>
          <p:nvPr/>
        </p:nvSpPr>
        <p:spPr>
          <a:xfrm>
            <a:off x="7643352" y="4494569"/>
            <a:ext cx="148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transfer data</a:t>
            </a:r>
          </a:p>
        </p:txBody>
      </p:sp>
    </p:spTree>
    <p:extLst>
      <p:ext uri="{BB962C8B-B14F-4D97-AF65-F5344CB8AC3E}">
        <p14:creationId xmlns:p14="http://schemas.microsoft.com/office/powerpoint/2010/main" val="3947350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86B30-747B-4C07-8C62-F14EE0E4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50" y="1166415"/>
            <a:ext cx="9922100" cy="476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8BA0E-4BEC-4EB9-82DF-FA626F5E4173}"/>
              </a:ext>
            </a:extLst>
          </p:cNvPr>
          <p:cNvSpPr txBox="1"/>
          <p:nvPr/>
        </p:nvSpPr>
        <p:spPr>
          <a:xfrm>
            <a:off x="1134950" y="804672"/>
            <a:ext cx="442294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List service </a:t>
            </a:r>
            <a:r>
              <a:rPr lang="en-US" i="1" err="1">
                <a:solidFill>
                  <a:srgbClr val="FF0000"/>
                </a:solidFill>
              </a:rPr>
              <a:t>uid</a:t>
            </a:r>
            <a:r>
              <a:rPr lang="en-US"/>
              <a:t> of each </a:t>
            </a:r>
            <a:r>
              <a:rPr lang="en-US" i="1" err="1">
                <a:solidFill>
                  <a:srgbClr val="FF0000"/>
                </a:solidFill>
              </a:rPr>
              <a:t>AccountAuthenticator</a:t>
            </a:r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85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034E11-0CFE-4683-A5AB-4CAD5E79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63" y="2159331"/>
            <a:ext cx="5025711" cy="388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090BF-3498-413F-9F53-E24E6AEC6B07}"/>
              </a:ext>
            </a:extLst>
          </p:cNvPr>
          <p:cNvSpPr txBox="1"/>
          <p:nvPr/>
        </p:nvSpPr>
        <p:spPr>
          <a:xfrm>
            <a:off x="6416039" y="2160589"/>
            <a:ext cx="292718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One service </a:t>
            </a:r>
            <a:r>
              <a:rPr lang="en-US" sz="1500" i="1">
                <a:solidFill>
                  <a:schemeClr val="tx1">
                    <a:lumMod val="75000"/>
                    <a:lumOff val="25000"/>
                  </a:schemeClr>
                </a:solidFill>
              </a:rPr>
              <a:t>uid</a:t>
            </a: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 may use multiple </a:t>
            </a:r>
            <a:r>
              <a:rPr lang="en-US" sz="1500" i="1">
                <a:solidFill>
                  <a:schemeClr val="tx1">
                    <a:lumMod val="75000"/>
                    <a:lumOff val="25000"/>
                  </a:schemeClr>
                </a:solidFill>
              </a:rPr>
              <a:t>Sync Adapters </a:t>
            </a: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to sync Pixel 3 and web server</a:t>
            </a:r>
          </a:p>
        </p:txBody>
      </p:sp>
    </p:spTree>
    <p:extLst>
      <p:ext uri="{BB962C8B-B14F-4D97-AF65-F5344CB8AC3E}">
        <p14:creationId xmlns:p14="http://schemas.microsoft.com/office/powerpoint/2010/main" val="271779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613A4-2C20-4ADA-B22B-D063326A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Google Services Framework (GSF)</a:t>
            </a:r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2DEF1CC-F679-020A-8B01-4B315379C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37218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06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3652C5-8BE0-4B42-8F65-56CCEF8AE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77240"/>
            <a:ext cx="6042944" cy="398464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6F29E9-E9B8-40B8-B6E6-B86788C7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GSF folder structure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794608-5A24-4151-BE37-510B1ACFAA5D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746812" y="3300761"/>
            <a:ext cx="1310266" cy="3567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0DAAE72-FD9D-454E-B971-D823DABB7EC1}"/>
              </a:ext>
            </a:extLst>
          </p:cNvPr>
          <p:cNvSpPr txBox="1"/>
          <p:nvPr/>
        </p:nvSpPr>
        <p:spPr>
          <a:xfrm>
            <a:off x="5057078" y="2780370"/>
            <a:ext cx="610157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i="1" err="1">
                <a:solidFill>
                  <a:srgbClr val="C00000"/>
                </a:solidFill>
              </a:rPr>
              <a:t>googlesettings.db</a:t>
            </a:r>
            <a:r>
              <a:rPr lang="en-US">
                <a:solidFill>
                  <a:srgbClr val="C00000"/>
                </a:solidFill>
              </a:rPr>
              <a:t>: </a:t>
            </a:r>
            <a:r>
              <a:rPr lang="en-US"/>
              <a:t>Google preferences, Google uses preference name and value to identify which device (phone or PC) uses Google's apps/service (location, maps, chrome, YouTube)</a:t>
            </a:r>
          </a:p>
          <a:p>
            <a:r>
              <a:rPr lang="en-US" i="1" err="1">
                <a:solidFill>
                  <a:srgbClr val="C00000"/>
                </a:solidFill>
              </a:rPr>
              <a:t>gservices.db</a:t>
            </a:r>
            <a:r>
              <a:rPr lang="en-US"/>
              <a:t>: Fitness settings, network settings, other settings</a:t>
            </a:r>
          </a:p>
          <a:p>
            <a:r>
              <a:rPr lang="en-US" i="1" err="1">
                <a:solidFill>
                  <a:srgbClr val="C00000"/>
                </a:solidFill>
              </a:rPr>
              <a:t>subscribedfeeds.db</a:t>
            </a:r>
            <a:r>
              <a:rPr lang="en-US"/>
              <a:t>: </a:t>
            </a:r>
            <a:r>
              <a:rPr lang="en-GB"/>
              <a:t> Manages a list of feeds for which this client is interested in receiving change notifications.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772374-1872-4D23-97AF-1A12C760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56" y="2183107"/>
            <a:ext cx="3735373" cy="235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18CBB-84AC-4948-B8A0-6EEB7AF2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search client id sent to google search? (</a:t>
            </a:r>
            <a:r>
              <a:rPr lang="en-US" i="1" err="1">
                <a:solidFill>
                  <a:srgbClr val="C00000"/>
                </a:solidFill>
              </a:rPr>
              <a:t>googlesettings.db</a:t>
            </a:r>
            <a:r>
              <a:rPr lang="en-US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A0F16-3863-4937-A24D-1C2ABADE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4818"/>
            <a:ext cx="6515665" cy="3718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E91E1-51DA-42B5-B159-B7F38750B6F7}"/>
              </a:ext>
            </a:extLst>
          </p:cNvPr>
          <p:cNvSpPr txBox="1"/>
          <p:nvPr/>
        </p:nvSpPr>
        <p:spPr>
          <a:xfrm>
            <a:off x="7984273" y="2495343"/>
            <a:ext cx="36492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https://www.google.com/m? </a:t>
            </a:r>
            <a:r>
              <a:rPr lang="en-US" err="1">
                <a:solidFill>
                  <a:srgbClr val="C00000"/>
                </a:solidFill>
              </a:rPr>
              <a:t>search_client_id</a:t>
            </a:r>
            <a:r>
              <a:rPr lang="en-US">
                <a:solidFill>
                  <a:srgbClr val="C00000"/>
                </a:solidFill>
              </a:rPr>
              <a:t>=ms-android-google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27EFD8-F0E9-40D7-ADA1-97C596B8099D}"/>
              </a:ext>
            </a:extLst>
          </p:cNvPr>
          <p:cNvCxnSpPr/>
          <p:nvPr/>
        </p:nvCxnSpPr>
        <p:spPr>
          <a:xfrm flipV="1">
            <a:off x="4936273" y="2884449"/>
            <a:ext cx="3048001" cy="17618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F0A0-E6F1-40B8-92C7-DC5F83C1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there any apps use google search?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7D93C-DB5D-417F-9D8D-ACBFEC65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1074"/>
            <a:ext cx="9806973" cy="2265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EEBE8F-8660-4847-914B-7D1798162FAA}"/>
              </a:ext>
            </a:extLst>
          </p:cNvPr>
          <p:cNvSpPr txBox="1"/>
          <p:nvPr/>
        </p:nvSpPr>
        <p:spPr>
          <a:xfrm>
            <a:off x="838200" y="2125070"/>
            <a:ext cx="271965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Search for </a:t>
            </a:r>
            <a:r>
              <a:rPr lang="en-US" err="1">
                <a:solidFill>
                  <a:srgbClr val="C00000"/>
                </a:solidFill>
              </a:rPr>
              <a:t>search_client_id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3E842-4480-43DB-AF7C-F8A548B68E12}"/>
              </a:ext>
            </a:extLst>
          </p:cNvPr>
          <p:cNvSpPr txBox="1"/>
          <p:nvPr/>
        </p:nvSpPr>
        <p:spPr>
          <a:xfrm>
            <a:off x="838200" y="5190589"/>
            <a:ext cx="988039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if a user uses google search, GSF will attach the string “</a:t>
            </a:r>
            <a:r>
              <a:rPr lang="en-US" err="1">
                <a:solidFill>
                  <a:srgbClr val="C00000"/>
                </a:solidFill>
              </a:rPr>
              <a:t>search_client_id</a:t>
            </a:r>
            <a:r>
              <a:rPr lang="en-US"/>
              <a:t>”</a:t>
            </a:r>
          </a:p>
          <a:p>
            <a:r>
              <a:rPr lang="en-US"/>
              <a:t>Notes: using the key word will cause confusing if other apps use the same key word. You can improve it.</a:t>
            </a:r>
          </a:p>
        </p:txBody>
      </p:sp>
    </p:spTree>
    <p:extLst>
      <p:ext uri="{BB962C8B-B14F-4D97-AF65-F5344CB8AC3E}">
        <p14:creationId xmlns:p14="http://schemas.microsoft.com/office/powerpoint/2010/main" val="279816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0">
            <a:extLst>
              <a:ext uri="{FF2B5EF4-FFF2-40B4-BE49-F238E27FC236}">
                <a16:creationId xmlns:a16="http://schemas.microsoft.com/office/drawing/2014/main" id="{04D68F31-B717-405E-8FDA-18AB5EF2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80E025-48FA-41BF-B643-0F8A44B90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9DE0C2-FDAC-4F0A-87F8-E88ECD0E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11C30BC-C353-4E3B-B27A-79E55CA45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476261E9-EE37-4446-8A99-BF1624CA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D67AA56-9A94-4774-8196-23D0C538D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1ABDD58-0B98-40D3-8540-6BD3C22D2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C1221CB9-937E-4D51-A315-FCDE0A77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84AE7C0B-B7D8-4F7A-A31B-6704BC4A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16AF0C9F-08B9-458B-B540-A8E3913D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6FD06311-3180-43A6-86B8-4D1F153FE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C29921-8642-4DAB-B018-69C68498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23" y="1722427"/>
            <a:ext cx="3742675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Is Google fit heart rate function enabled? (</a:t>
            </a:r>
            <a:r>
              <a:rPr lang="en-US" sz="3400" i="1"/>
              <a:t>gservices.db</a:t>
            </a:r>
            <a:r>
              <a:rPr lang="en-US" sz="340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C2F6D-67C7-46B2-A684-577F4111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698" y="1354486"/>
            <a:ext cx="2101348" cy="1449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0F80B6-71D3-4440-8E47-CFF6F17EC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747"/>
          <a:stretch/>
        </p:blipFill>
        <p:spPr>
          <a:xfrm>
            <a:off x="7192759" y="1485474"/>
            <a:ext cx="2101348" cy="1187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2C2A01-9109-4A44-A112-264A1AF34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698" y="4345135"/>
            <a:ext cx="2101348" cy="903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931380-8970-4B95-A1B4-EF377CAF07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750"/>
          <a:stretch/>
        </p:blipFill>
        <p:spPr>
          <a:xfrm>
            <a:off x="7191646" y="4457476"/>
            <a:ext cx="2101348" cy="6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709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2128</Words>
  <Application>Microsoft Office PowerPoint</Application>
  <PresentationFormat>Widescreen</PresentationFormat>
  <Paragraphs>241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Roboto</vt:lpstr>
      <vt:lpstr>Trebuchet MS</vt:lpstr>
      <vt:lpstr>Wingdings 3</vt:lpstr>
      <vt:lpstr>Facet</vt:lpstr>
      <vt:lpstr>System Settings</vt:lpstr>
      <vt:lpstr>System Setting Overview</vt:lpstr>
      <vt:lpstr>Google services  </vt:lpstr>
      <vt:lpstr>Google Services Framework</vt:lpstr>
      <vt:lpstr>Google Services Framework (GSF)</vt:lpstr>
      <vt:lpstr>GSF folder structure</vt:lpstr>
      <vt:lpstr>What is the search client id sent to google search? (googlesettings.db)</vt:lpstr>
      <vt:lpstr>Are there any apps use google search?</vt:lpstr>
      <vt:lpstr>Is Google fit heart rate function enabled? (gservices.db)</vt:lpstr>
      <vt:lpstr>Understand Google Fit works</vt:lpstr>
      <vt:lpstr>PowerPoint Presentation</vt:lpstr>
      <vt:lpstr>What is Android_ID? (gservices.db)</vt:lpstr>
      <vt:lpstr>PowerPoint Presentation</vt:lpstr>
      <vt:lpstr>PowerPoint Presentation</vt:lpstr>
      <vt:lpstr>Google Mobile services</vt:lpstr>
      <vt:lpstr>Google Mobile services (GMS)</vt:lpstr>
      <vt:lpstr>GMS folder structure</vt:lpstr>
      <vt:lpstr>Show GMS shared prefs</vt:lpstr>
      <vt:lpstr>GMS shared prefs example: What is the default map country?</vt:lpstr>
      <vt:lpstr>GMS shared_prefs also contains lastRun info</vt:lpstr>
      <vt:lpstr>PowerPoint Presentation</vt:lpstr>
      <vt:lpstr>System settings for all users</vt:lpstr>
      <vt:lpstr>Setting files on /data/system</vt:lpstr>
      <vt:lpstr>Is Pixel lock screen disabled? (locksettings.db)</vt:lpstr>
      <vt:lpstr>What type of password the device has? (locksettings.db)</vt:lpstr>
      <vt:lpstr>PowerPoint Presentation</vt:lpstr>
      <vt:lpstr>PowerPoint Presentation</vt:lpstr>
      <vt:lpstr>How many apps/packages have set notification policy? (notification_policy.xml)</vt:lpstr>
      <vt:lpstr>PowerPoint Presentation</vt:lpstr>
      <vt:lpstr>PowerPoint Presentation</vt:lpstr>
      <vt:lpstr>Can GMS use metered network? (netpolicy.xml, packages.list)</vt:lpstr>
      <vt:lpstr>Network Policies defined in ConnectivityManager.java </vt:lpstr>
      <vt:lpstr>PowerPoint Presentation</vt:lpstr>
      <vt:lpstr>Separate system settings for each user</vt:lpstr>
      <vt:lpstr>Recent images</vt:lpstr>
      <vt:lpstr>Show App snapshots</vt:lpstr>
      <vt:lpstr>Settings in XML</vt:lpstr>
      <vt:lpstr>Does the device allow to install non-market apps ? (settings_secure.xml)</vt:lpstr>
      <vt:lpstr>Is Bluetooth default on? (settings_global.xml)</vt:lpstr>
      <vt:lpstr>What is locale of the Pixel 3 ? (settgins_system.xml)</vt:lpstr>
      <vt:lpstr>Find registered services via sync adapters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3</cp:revision>
  <dcterms:created xsi:type="dcterms:W3CDTF">2021-01-18T02:02:41Z</dcterms:created>
  <dcterms:modified xsi:type="dcterms:W3CDTF">2022-11-21T12:03:01Z</dcterms:modified>
</cp:coreProperties>
</file>