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10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11.xml" ContentType="application/vnd.openxmlformats-officedocument.presentationml.notesSlide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notesSlides/notesSlide12.xml" ContentType="application/vnd.openxmlformats-officedocument.presentationml.notesSlide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notesSlides/notesSlide13.xml" ContentType="application/vnd.openxmlformats-officedocument.presentationml.notesSlide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notesSlides/notesSlide14.xml" ContentType="application/vnd.openxmlformats-officedocument.presentationml.notesSlide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ink/ink154.xml" ContentType="application/inkml+xml"/>
  <Override PartName="/ppt/ink/ink155.xml" ContentType="application/inkml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512" r:id="rId3"/>
    <p:sldId id="514" r:id="rId4"/>
    <p:sldId id="519" r:id="rId5"/>
    <p:sldId id="513" r:id="rId6"/>
    <p:sldId id="515" r:id="rId7"/>
    <p:sldId id="520" r:id="rId8"/>
    <p:sldId id="517" r:id="rId9"/>
    <p:sldId id="528" r:id="rId10"/>
    <p:sldId id="518" r:id="rId11"/>
    <p:sldId id="538" r:id="rId12"/>
    <p:sldId id="570" r:id="rId13"/>
    <p:sldId id="539" r:id="rId14"/>
    <p:sldId id="540" r:id="rId15"/>
    <p:sldId id="521" r:id="rId16"/>
    <p:sldId id="522" r:id="rId17"/>
    <p:sldId id="523" r:id="rId18"/>
    <p:sldId id="524" r:id="rId19"/>
    <p:sldId id="527" r:id="rId20"/>
    <p:sldId id="525" r:id="rId21"/>
    <p:sldId id="526" r:id="rId22"/>
    <p:sldId id="529" r:id="rId23"/>
    <p:sldId id="530" r:id="rId24"/>
    <p:sldId id="531" r:id="rId25"/>
    <p:sldId id="532" r:id="rId26"/>
    <p:sldId id="533" r:id="rId27"/>
    <p:sldId id="534" r:id="rId28"/>
    <p:sldId id="537" r:id="rId29"/>
    <p:sldId id="535" r:id="rId30"/>
    <p:sldId id="541" r:id="rId31"/>
    <p:sldId id="542" r:id="rId32"/>
    <p:sldId id="536" r:id="rId33"/>
    <p:sldId id="543" r:id="rId34"/>
    <p:sldId id="545" r:id="rId35"/>
    <p:sldId id="560" r:id="rId36"/>
    <p:sldId id="552" r:id="rId37"/>
    <p:sldId id="544" r:id="rId38"/>
    <p:sldId id="546" r:id="rId39"/>
    <p:sldId id="549" r:id="rId40"/>
    <p:sldId id="553" r:id="rId41"/>
    <p:sldId id="565" r:id="rId42"/>
    <p:sldId id="567" r:id="rId43"/>
    <p:sldId id="566" r:id="rId44"/>
    <p:sldId id="568" r:id="rId45"/>
    <p:sldId id="554" r:id="rId46"/>
    <p:sldId id="555" r:id="rId47"/>
    <p:sldId id="557" r:id="rId48"/>
    <p:sldId id="556" r:id="rId49"/>
    <p:sldId id="558" r:id="rId50"/>
    <p:sldId id="559" r:id="rId51"/>
    <p:sldId id="561" r:id="rId52"/>
    <p:sldId id="562" r:id="rId53"/>
    <p:sldId id="563" r:id="rId54"/>
    <p:sldId id="564" r:id="rId55"/>
    <p:sldId id="516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C5A6"/>
    <a:srgbClr val="FF9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F61DB7-069D-4ED3-A048-88D1F2D17640}" v="492" dt="2022-10-10T18:37:41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2" autoAdjust="0"/>
    <p:restoredTop sz="86667" autoAdjust="0"/>
  </p:normalViewPr>
  <p:slideViewPr>
    <p:cSldViewPr snapToGrid="0">
      <p:cViewPr varScale="1">
        <p:scale>
          <a:sx n="55" d="100"/>
          <a:sy n="55" d="100"/>
        </p:scale>
        <p:origin x="4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feng Xu" userId="e7aed605-a3dd-4d5a-a692-a87037af107b" providerId="ADAL" clId="{E6F61DB7-069D-4ED3-A048-88D1F2D17640}"/>
    <pc:docChg chg="undo redo custSel addSld delSld modSld sldOrd">
      <pc:chgData name="Weifeng Xu" userId="e7aed605-a3dd-4d5a-a692-a87037af107b" providerId="ADAL" clId="{E6F61DB7-069D-4ED3-A048-88D1F2D17640}" dt="2022-10-10T22:37:20.270" v="9561" actId="1036"/>
      <pc:docMkLst>
        <pc:docMk/>
      </pc:docMkLst>
      <pc:sldChg chg="addSp delSp modSp mod setBg addAnim delAnim">
        <pc:chgData name="Weifeng Xu" userId="e7aed605-a3dd-4d5a-a692-a87037af107b" providerId="ADAL" clId="{E6F61DB7-069D-4ED3-A048-88D1F2D17640}" dt="2022-05-02T12:16:55.804" v="8601" actId="20577"/>
        <pc:sldMkLst>
          <pc:docMk/>
          <pc:sldMk cId="1325061211" sldId="256"/>
        </pc:sldMkLst>
        <pc:spChg chg="mod">
          <ac:chgData name="Weifeng Xu" userId="e7aed605-a3dd-4d5a-a692-a87037af107b" providerId="ADAL" clId="{E6F61DB7-069D-4ED3-A048-88D1F2D17640}" dt="2022-05-02T12:15:41.238" v="8579" actId="20577"/>
          <ac:spMkLst>
            <pc:docMk/>
            <pc:sldMk cId="1325061211" sldId="256"/>
            <ac:spMk id="2" creationId="{00000000-0000-0000-0000-000000000000}"/>
          </ac:spMkLst>
        </pc:spChg>
        <pc:spChg chg="mod">
          <ac:chgData name="Weifeng Xu" userId="e7aed605-a3dd-4d5a-a692-a87037af107b" providerId="ADAL" clId="{E6F61DB7-069D-4ED3-A048-88D1F2D17640}" dt="2022-05-02T12:16:55.804" v="8601" actId="20577"/>
          <ac:spMkLst>
            <pc:docMk/>
            <pc:sldMk cId="1325061211" sldId="256"/>
            <ac:spMk id="7" creationId="{F2871076-CFC8-4CD5-BF65-ECB4ACAEF8D8}"/>
          </ac:spMkLst>
        </pc:spChg>
        <pc:spChg chg="add del">
          <ac:chgData name="Weifeng Xu" userId="e7aed605-a3dd-4d5a-a692-a87037af107b" providerId="ADAL" clId="{E6F61DB7-069D-4ED3-A048-88D1F2D17640}" dt="2022-04-24T15:30:49.243" v="2123" actId="26606"/>
          <ac:spMkLst>
            <pc:docMk/>
            <pc:sldMk cId="1325061211" sldId="256"/>
            <ac:spMk id="71" creationId="{362D44EE-C852-4460-B8B5-C4F2BC20510C}"/>
          </ac:spMkLst>
        </pc:spChg>
        <pc:spChg chg="add del">
          <ac:chgData name="Weifeng Xu" userId="e7aed605-a3dd-4d5a-a692-a87037af107b" providerId="ADAL" clId="{E6F61DB7-069D-4ED3-A048-88D1F2D17640}" dt="2022-04-24T15:30:49.243" v="2123" actId="26606"/>
          <ac:spMkLst>
            <pc:docMk/>
            <pc:sldMk cId="1325061211" sldId="256"/>
            <ac:spMk id="73" creationId="{658970D8-8D1D-4B5C-894B-E871CC86543D}"/>
          </ac:spMkLst>
        </pc:spChg>
        <pc:spChg chg="add del">
          <ac:chgData name="Weifeng Xu" userId="e7aed605-a3dd-4d5a-a692-a87037af107b" providerId="ADAL" clId="{E6F61DB7-069D-4ED3-A048-88D1F2D17640}" dt="2022-04-24T15:30:49.243" v="2123" actId="26606"/>
          <ac:spMkLst>
            <pc:docMk/>
            <pc:sldMk cId="1325061211" sldId="256"/>
            <ac:spMk id="75" creationId="{F227E5B6-9132-43CA-B503-37A18562ADF2}"/>
          </ac:spMkLst>
        </pc:spChg>
        <pc:spChg chg="add del">
          <ac:chgData name="Weifeng Xu" userId="e7aed605-a3dd-4d5a-a692-a87037af107b" providerId="ADAL" clId="{E6F61DB7-069D-4ED3-A048-88D1F2D17640}" dt="2022-04-24T15:30:49.243" v="2123" actId="26606"/>
          <ac:spMkLst>
            <pc:docMk/>
            <pc:sldMk cId="1325061211" sldId="256"/>
            <ac:spMk id="77" creationId="{03C2051E-A88D-48E5-BACF-AAED17892722}"/>
          </ac:spMkLst>
        </pc:spChg>
        <pc:spChg chg="add del">
          <ac:chgData name="Weifeng Xu" userId="e7aed605-a3dd-4d5a-a692-a87037af107b" providerId="ADAL" clId="{E6F61DB7-069D-4ED3-A048-88D1F2D17640}" dt="2022-04-24T15:30:49.243" v="2123" actId="26606"/>
          <ac:spMkLst>
            <pc:docMk/>
            <pc:sldMk cId="1325061211" sldId="256"/>
            <ac:spMk id="79" creationId="{7821A508-2985-4905-874A-527429BAABFA}"/>
          </ac:spMkLst>
        </pc:spChg>
        <pc:spChg chg="add del">
          <ac:chgData name="Weifeng Xu" userId="e7aed605-a3dd-4d5a-a692-a87037af107b" providerId="ADAL" clId="{E6F61DB7-069D-4ED3-A048-88D1F2D17640}" dt="2022-04-24T15:30:49.243" v="2123" actId="26606"/>
          <ac:spMkLst>
            <pc:docMk/>
            <pc:sldMk cId="1325061211" sldId="256"/>
            <ac:spMk id="81" creationId="{D2929CB1-0E3C-4B2D-ADC5-0154FB33BA44}"/>
          </ac:spMkLst>
        </pc:spChg>
        <pc:spChg chg="add del">
          <ac:chgData name="Weifeng Xu" userId="e7aed605-a3dd-4d5a-a692-a87037af107b" providerId="ADAL" clId="{E6F61DB7-069D-4ED3-A048-88D1F2D17640}" dt="2022-04-24T15:30:49.243" v="2123" actId="26606"/>
          <ac:spMkLst>
            <pc:docMk/>
            <pc:sldMk cId="1325061211" sldId="256"/>
            <ac:spMk id="83" creationId="{5F2F0C84-BE8C-4DC2-A6D3-30349A801D5C}"/>
          </ac:spMkLst>
        </pc:spChg>
        <pc:spChg chg="add del">
          <ac:chgData name="Weifeng Xu" userId="e7aed605-a3dd-4d5a-a692-a87037af107b" providerId="ADAL" clId="{E6F61DB7-069D-4ED3-A048-88D1F2D17640}" dt="2022-04-24T15:30:53.859" v="2127" actId="26606"/>
          <ac:spMkLst>
            <pc:docMk/>
            <pc:sldMk cId="1325061211" sldId="256"/>
            <ac:spMk id="6148" creationId="{8D0D6D3E-D7F9-4591-9CA9-DDF4DB1F73DA}"/>
          </ac:spMkLst>
        </pc:spChg>
        <pc:spChg chg="add del">
          <ac:chgData name="Weifeng Xu" userId="e7aed605-a3dd-4d5a-a692-a87037af107b" providerId="ADAL" clId="{E6F61DB7-069D-4ED3-A048-88D1F2D17640}" dt="2022-04-24T15:30:53.859" v="2127" actId="26606"/>
          <ac:spMkLst>
            <pc:docMk/>
            <pc:sldMk cId="1325061211" sldId="256"/>
            <ac:spMk id="6149" creationId="{C4C9F2B0-1044-46EB-8AEB-C3BFFDE6C2CC}"/>
          </ac:spMkLst>
        </pc:spChg>
        <pc:spChg chg="add del">
          <ac:chgData name="Weifeng Xu" userId="e7aed605-a3dd-4d5a-a692-a87037af107b" providerId="ADAL" clId="{E6F61DB7-069D-4ED3-A048-88D1F2D17640}" dt="2022-04-24T15:30:53.859" v="2127" actId="26606"/>
          <ac:spMkLst>
            <pc:docMk/>
            <pc:sldMk cId="1325061211" sldId="256"/>
            <ac:spMk id="6150" creationId="{D28B54C3-B57B-472A-B96E-1FCB67093DC2}"/>
          </ac:spMkLst>
        </pc:spChg>
        <pc:spChg chg="add del">
          <ac:chgData name="Weifeng Xu" userId="e7aed605-a3dd-4d5a-a692-a87037af107b" providerId="ADAL" clId="{E6F61DB7-069D-4ED3-A048-88D1F2D17640}" dt="2022-04-24T15:30:53.859" v="2127" actId="26606"/>
          <ac:spMkLst>
            <pc:docMk/>
            <pc:sldMk cId="1325061211" sldId="256"/>
            <ac:spMk id="6151" creationId="{7DB3C429-F8DA-49B9-AF84-21996FCF78B5}"/>
          </ac:spMkLst>
        </pc:spChg>
        <pc:picChg chg="add mod">
          <ac:chgData name="Weifeng Xu" userId="e7aed605-a3dd-4d5a-a692-a87037af107b" providerId="ADAL" clId="{E6F61DB7-069D-4ED3-A048-88D1F2D17640}" dt="2022-05-02T12:15:47.259" v="8580" actId="14100"/>
          <ac:picMkLst>
            <pc:docMk/>
            <pc:sldMk cId="1325061211" sldId="256"/>
            <ac:picMk id="6146" creationId="{8025B738-23D5-45D4-8C3D-7BF763E5524D}"/>
          </ac:picMkLst>
        </pc:picChg>
      </pc:sldChg>
      <pc:sldChg chg="del">
        <pc:chgData name="Weifeng Xu" userId="e7aed605-a3dd-4d5a-a692-a87037af107b" providerId="ADAL" clId="{E6F61DB7-069D-4ED3-A048-88D1F2D17640}" dt="2022-04-23T00:16:53.660" v="402" actId="47"/>
        <pc:sldMkLst>
          <pc:docMk/>
          <pc:sldMk cId="2616338024" sldId="373"/>
        </pc:sldMkLst>
      </pc:sldChg>
      <pc:sldChg chg="del">
        <pc:chgData name="Weifeng Xu" userId="e7aed605-a3dd-4d5a-a692-a87037af107b" providerId="ADAL" clId="{E6F61DB7-069D-4ED3-A048-88D1F2D17640}" dt="2022-04-23T00:16:59.660" v="431" actId="47"/>
        <pc:sldMkLst>
          <pc:docMk/>
          <pc:sldMk cId="3782016356" sldId="428"/>
        </pc:sldMkLst>
      </pc:sldChg>
      <pc:sldChg chg="del">
        <pc:chgData name="Weifeng Xu" userId="e7aed605-a3dd-4d5a-a692-a87037af107b" providerId="ADAL" clId="{E6F61DB7-069D-4ED3-A048-88D1F2D17640}" dt="2022-04-23T00:16:53.899" v="403" actId="47"/>
        <pc:sldMkLst>
          <pc:docMk/>
          <pc:sldMk cId="969276203" sldId="444"/>
        </pc:sldMkLst>
      </pc:sldChg>
      <pc:sldChg chg="del">
        <pc:chgData name="Weifeng Xu" userId="e7aed605-a3dd-4d5a-a692-a87037af107b" providerId="ADAL" clId="{E6F61DB7-069D-4ED3-A048-88D1F2D17640}" dt="2022-04-23T00:16:54.672" v="408" actId="47"/>
        <pc:sldMkLst>
          <pc:docMk/>
          <pc:sldMk cId="2518429501" sldId="445"/>
        </pc:sldMkLst>
      </pc:sldChg>
      <pc:sldChg chg="del">
        <pc:chgData name="Weifeng Xu" userId="e7aed605-a3dd-4d5a-a692-a87037af107b" providerId="ADAL" clId="{E6F61DB7-069D-4ED3-A048-88D1F2D17640}" dt="2022-04-23T00:16:54.072" v="404" actId="47"/>
        <pc:sldMkLst>
          <pc:docMk/>
          <pc:sldMk cId="2089025007" sldId="446"/>
        </pc:sldMkLst>
      </pc:sldChg>
      <pc:sldChg chg="del">
        <pc:chgData name="Weifeng Xu" userId="e7aed605-a3dd-4d5a-a692-a87037af107b" providerId="ADAL" clId="{E6F61DB7-069D-4ED3-A048-88D1F2D17640}" dt="2022-04-23T00:16:55.958" v="414" actId="47"/>
        <pc:sldMkLst>
          <pc:docMk/>
          <pc:sldMk cId="2427580819" sldId="453"/>
        </pc:sldMkLst>
      </pc:sldChg>
      <pc:sldChg chg="del">
        <pc:chgData name="Weifeng Xu" userId="e7aed605-a3dd-4d5a-a692-a87037af107b" providerId="ADAL" clId="{E6F61DB7-069D-4ED3-A048-88D1F2D17640}" dt="2022-04-23T00:16:56.123" v="415" actId="47"/>
        <pc:sldMkLst>
          <pc:docMk/>
          <pc:sldMk cId="156228340" sldId="454"/>
        </pc:sldMkLst>
      </pc:sldChg>
      <pc:sldChg chg="del">
        <pc:chgData name="Weifeng Xu" userId="e7aed605-a3dd-4d5a-a692-a87037af107b" providerId="ADAL" clId="{E6F61DB7-069D-4ED3-A048-88D1F2D17640}" dt="2022-04-23T00:16:57.904" v="427" actId="47"/>
        <pc:sldMkLst>
          <pc:docMk/>
          <pc:sldMk cId="965843776" sldId="467"/>
        </pc:sldMkLst>
      </pc:sldChg>
      <pc:sldChg chg="del">
        <pc:chgData name="Weifeng Xu" userId="e7aed605-a3dd-4d5a-a692-a87037af107b" providerId="ADAL" clId="{E6F61DB7-069D-4ED3-A048-88D1F2D17640}" dt="2022-04-23T00:16:54.241" v="405" actId="47"/>
        <pc:sldMkLst>
          <pc:docMk/>
          <pc:sldMk cId="1435293485" sldId="490"/>
        </pc:sldMkLst>
      </pc:sldChg>
      <pc:sldChg chg="del">
        <pc:chgData name="Weifeng Xu" userId="e7aed605-a3dd-4d5a-a692-a87037af107b" providerId="ADAL" clId="{E6F61DB7-069D-4ED3-A048-88D1F2D17640}" dt="2022-04-23T00:16:54.393" v="406" actId="47"/>
        <pc:sldMkLst>
          <pc:docMk/>
          <pc:sldMk cId="3015196105" sldId="491"/>
        </pc:sldMkLst>
      </pc:sldChg>
      <pc:sldChg chg="del">
        <pc:chgData name="Weifeng Xu" userId="e7aed605-a3dd-4d5a-a692-a87037af107b" providerId="ADAL" clId="{E6F61DB7-069D-4ED3-A048-88D1F2D17640}" dt="2022-04-23T00:16:54.547" v="407" actId="47"/>
        <pc:sldMkLst>
          <pc:docMk/>
          <pc:sldMk cId="1674251011" sldId="492"/>
        </pc:sldMkLst>
      </pc:sldChg>
      <pc:sldChg chg="del">
        <pc:chgData name="Weifeng Xu" userId="e7aed605-a3dd-4d5a-a692-a87037af107b" providerId="ADAL" clId="{E6F61DB7-069D-4ED3-A048-88D1F2D17640}" dt="2022-04-23T00:16:54.815" v="409" actId="47"/>
        <pc:sldMkLst>
          <pc:docMk/>
          <pc:sldMk cId="2416641626" sldId="493"/>
        </pc:sldMkLst>
      </pc:sldChg>
      <pc:sldChg chg="del">
        <pc:chgData name="Weifeng Xu" userId="e7aed605-a3dd-4d5a-a692-a87037af107b" providerId="ADAL" clId="{E6F61DB7-069D-4ED3-A048-88D1F2D17640}" dt="2022-04-23T00:16:54.978" v="410" actId="47"/>
        <pc:sldMkLst>
          <pc:docMk/>
          <pc:sldMk cId="311612657" sldId="494"/>
        </pc:sldMkLst>
      </pc:sldChg>
      <pc:sldChg chg="del">
        <pc:chgData name="Weifeng Xu" userId="e7aed605-a3dd-4d5a-a692-a87037af107b" providerId="ADAL" clId="{E6F61DB7-069D-4ED3-A048-88D1F2D17640}" dt="2022-04-23T00:16:55.086" v="411" actId="47"/>
        <pc:sldMkLst>
          <pc:docMk/>
          <pc:sldMk cId="3933795559" sldId="495"/>
        </pc:sldMkLst>
      </pc:sldChg>
      <pc:sldChg chg="del">
        <pc:chgData name="Weifeng Xu" userId="e7aed605-a3dd-4d5a-a692-a87037af107b" providerId="ADAL" clId="{E6F61DB7-069D-4ED3-A048-88D1F2D17640}" dt="2022-04-23T00:16:55.240" v="412" actId="47"/>
        <pc:sldMkLst>
          <pc:docMk/>
          <pc:sldMk cId="684404787" sldId="496"/>
        </pc:sldMkLst>
      </pc:sldChg>
      <pc:sldChg chg="del">
        <pc:chgData name="Weifeng Xu" userId="e7aed605-a3dd-4d5a-a692-a87037af107b" providerId="ADAL" clId="{E6F61DB7-069D-4ED3-A048-88D1F2D17640}" dt="2022-04-23T00:16:55.385" v="413" actId="47"/>
        <pc:sldMkLst>
          <pc:docMk/>
          <pc:sldMk cId="3211001472" sldId="497"/>
        </pc:sldMkLst>
      </pc:sldChg>
      <pc:sldChg chg="del">
        <pc:chgData name="Weifeng Xu" userId="e7aed605-a3dd-4d5a-a692-a87037af107b" providerId="ADAL" clId="{E6F61DB7-069D-4ED3-A048-88D1F2D17640}" dt="2022-04-23T00:16:56.265" v="416" actId="47"/>
        <pc:sldMkLst>
          <pc:docMk/>
          <pc:sldMk cId="1035595462" sldId="498"/>
        </pc:sldMkLst>
      </pc:sldChg>
      <pc:sldChg chg="del">
        <pc:chgData name="Weifeng Xu" userId="e7aed605-a3dd-4d5a-a692-a87037af107b" providerId="ADAL" clId="{E6F61DB7-069D-4ED3-A048-88D1F2D17640}" dt="2022-04-23T00:16:56.548" v="418" actId="47"/>
        <pc:sldMkLst>
          <pc:docMk/>
          <pc:sldMk cId="1984385075" sldId="499"/>
        </pc:sldMkLst>
      </pc:sldChg>
      <pc:sldChg chg="del">
        <pc:chgData name="Weifeng Xu" userId="e7aed605-a3dd-4d5a-a692-a87037af107b" providerId="ADAL" clId="{E6F61DB7-069D-4ED3-A048-88D1F2D17640}" dt="2022-04-23T00:16:56.689" v="419" actId="47"/>
        <pc:sldMkLst>
          <pc:docMk/>
          <pc:sldMk cId="3318379012" sldId="500"/>
        </pc:sldMkLst>
      </pc:sldChg>
      <pc:sldChg chg="del">
        <pc:chgData name="Weifeng Xu" userId="e7aed605-a3dd-4d5a-a692-a87037af107b" providerId="ADAL" clId="{E6F61DB7-069D-4ED3-A048-88D1F2D17640}" dt="2022-04-23T00:16:56.864" v="420" actId="47"/>
        <pc:sldMkLst>
          <pc:docMk/>
          <pc:sldMk cId="2125122821" sldId="501"/>
        </pc:sldMkLst>
      </pc:sldChg>
      <pc:sldChg chg="del">
        <pc:chgData name="Weifeng Xu" userId="e7aed605-a3dd-4d5a-a692-a87037af107b" providerId="ADAL" clId="{E6F61DB7-069D-4ED3-A048-88D1F2D17640}" dt="2022-04-23T00:16:56.986" v="421" actId="47"/>
        <pc:sldMkLst>
          <pc:docMk/>
          <pc:sldMk cId="198983510" sldId="502"/>
        </pc:sldMkLst>
      </pc:sldChg>
      <pc:sldChg chg="del">
        <pc:chgData name="Weifeng Xu" userId="e7aed605-a3dd-4d5a-a692-a87037af107b" providerId="ADAL" clId="{E6F61DB7-069D-4ED3-A048-88D1F2D17640}" dt="2022-04-23T00:16:57.257" v="422" actId="47"/>
        <pc:sldMkLst>
          <pc:docMk/>
          <pc:sldMk cId="686110812" sldId="503"/>
        </pc:sldMkLst>
      </pc:sldChg>
      <pc:sldChg chg="del">
        <pc:chgData name="Weifeng Xu" userId="e7aed605-a3dd-4d5a-a692-a87037af107b" providerId="ADAL" clId="{E6F61DB7-069D-4ED3-A048-88D1F2D17640}" dt="2022-04-23T00:16:57.276" v="423" actId="47"/>
        <pc:sldMkLst>
          <pc:docMk/>
          <pc:sldMk cId="3430879985" sldId="504"/>
        </pc:sldMkLst>
      </pc:sldChg>
      <pc:sldChg chg="del">
        <pc:chgData name="Weifeng Xu" userId="e7aed605-a3dd-4d5a-a692-a87037af107b" providerId="ADAL" clId="{E6F61DB7-069D-4ED3-A048-88D1F2D17640}" dt="2022-04-23T00:16:57.403" v="424" actId="47"/>
        <pc:sldMkLst>
          <pc:docMk/>
          <pc:sldMk cId="1270554279" sldId="505"/>
        </pc:sldMkLst>
      </pc:sldChg>
      <pc:sldChg chg="del">
        <pc:chgData name="Weifeng Xu" userId="e7aed605-a3dd-4d5a-a692-a87037af107b" providerId="ADAL" clId="{E6F61DB7-069D-4ED3-A048-88D1F2D17640}" dt="2022-04-23T00:16:57.576" v="425" actId="47"/>
        <pc:sldMkLst>
          <pc:docMk/>
          <pc:sldMk cId="951356934" sldId="506"/>
        </pc:sldMkLst>
      </pc:sldChg>
      <pc:sldChg chg="del">
        <pc:chgData name="Weifeng Xu" userId="e7aed605-a3dd-4d5a-a692-a87037af107b" providerId="ADAL" clId="{E6F61DB7-069D-4ED3-A048-88D1F2D17640}" dt="2022-04-23T00:16:57.754" v="426" actId="47"/>
        <pc:sldMkLst>
          <pc:docMk/>
          <pc:sldMk cId="1385115538" sldId="507"/>
        </pc:sldMkLst>
      </pc:sldChg>
      <pc:sldChg chg="del">
        <pc:chgData name="Weifeng Xu" userId="e7aed605-a3dd-4d5a-a692-a87037af107b" providerId="ADAL" clId="{E6F61DB7-069D-4ED3-A048-88D1F2D17640}" dt="2022-04-23T00:16:58.064" v="428" actId="47"/>
        <pc:sldMkLst>
          <pc:docMk/>
          <pc:sldMk cId="494372939" sldId="508"/>
        </pc:sldMkLst>
      </pc:sldChg>
      <pc:sldChg chg="del">
        <pc:chgData name="Weifeng Xu" userId="e7aed605-a3dd-4d5a-a692-a87037af107b" providerId="ADAL" clId="{E6F61DB7-069D-4ED3-A048-88D1F2D17640}" dt="2022-04-23T00:16:58.614" v="429" actId="47"/>
        <pc:sldMkLst>
          <pc:docMk/>
          <pc:sldMk cId="2058254067" sldId="509"/>
        </pc:sldMkLst>
      </pc:sldChg>
      <pc:sldChg chg="del">
        <pc:chgData name="Weifeng Xu" userId="e7aed605-a3dd-4d5a-a692-a87037af107b" providerId="ADAL" clId="{E6F61DB7-069D-4ED3-A048-88D1F2D17640}" dt="2022-04-23T00:16:56.396" v="417" actId="47"/>
        <pc:sldMkLst>
          <pc:docMk/>
          <pc:sldMk cId="3063836972" sldId="510"/>
        </pc:sldMkLst>
      </pc:sldChg>
      <pc:sldChg chg="del">
        <pc:chgData name="Weifeng Xu" userId="e7aed605-a3dd-4d5a-a692-a87037af107b" providerId="ADAL" clId="{E6F61DB7-069D-4ED3-A048-88D1F2D17640}" dt="2022-04-23T00:16:59.400" v="430" actId="47"/>
        <pc:sldMkLst>
          <pc:docMk/>
          <pc:sldMk cId="2910342646" sldId="511"/>
        </pc:sldMkLst>
      </pc:sldChg>
      <pc:sldChg chg="modSp new mod">
        <pc:chgData name="Weifeng Xu" userId="e7aed605-a3dd-4d5a-a692-a87037af107b" providerId="ADAL" clId="{E6F61DB7-069D-4ED3-A048-88D1F2D17640}" dt="2022-05-02T12:14:41.128" v="8569" actId="20577"/>
        <pc:sldMkLst>
          <pc:docMk/>
          <pc:sldMk cId="1871879061" sldId="512"/>
        </pc:sldMkLst>
        <pc:spChg chg="mod">
          <ac:chgData name="Weifeng Xu" userId="e7aed605-a3dd-4d5a-a692-a87037af107b" providerId="ADAL" clId="{E6F61DB7-069D-4ED3-A048-88D1F2D17640}" dt="2022-04-24T15:32:11.361" v="2143" actId="20577"/>
          <ac:spMkLst>
            <pc:docMk/>
            <pc:sldMk cId="1871879061" sldId="512"/>
            <ac:spMk id="2" creationId="{35BAD2CF-E93E-49EC-9764-F7D9266F9327}"/>
          </ac:spMkLst>
        </pc:spChg>
        <pc:spChg chg="mod">
          <ac:chgData name="Weifeng Xu" userId="e7aed605-a3dd-4d5a-a692-a87037af107b" providerId="ADAL" clId="{E6F61DB7-069D-4ED3-A048-88D1F2D17640}" dt="2022-05-02T12:14:41.128" v="8569" actId="20577"/>
          <ac:spMkLst>
            <pc:docMk/>
            <pc:sldMk cId="1871879061" sldId="512"/>
            <ac:spMk id="3" creationId="{D46F23D0-FB69-4C2D-A980-05A6F8FE2038}"/>
          </ac:spMkLst>
        </pc:spChg>
      </pc:sldChg>
      <pc:sldChg chg="addSp delSp modSp new mod modClrScheme chgLayout modNotesTx">
        <pc:chgData name="Weifeng Xu" userId="e7aed605-a3dd-4d5a-a692-a87037af107b" providerId="ADAL" clId="{E6F61DB7-069D-4ED3-A048-88D1F2D17640}" dt="2022-04-23T03:33:15.999" v="925" actId="1076"/>
        <pc:sldMkLst>
          <pc:docMk/>
          <pc:sldMk cId="1506589204" sldId="513"/>
        </pc:sldMkLst>
        <pc:spChg chg="del mod ord">
          <ac:chgData name="Weifeng Xu" userId="e7aed605-a3dd-4d5a-a692-a87037af107b" providerId="ADAL" clId="{E6F61DB7-069D-4ED3-A048-88D1F2D17640}" dt="2022-04-23T00:17:09.208" v="433" actId="700"/>
          <ac:spMkLst>
            <pc:docMk/>
            <pc:sldMk cId="1506589204" sldId="513"/>
            <ac:spMk id="2" creationId="{4D1CCC4F-F379-439D-B934-E48EFD4E3352}"/>
          </ac:spMkLst>
        </pc:spChg>
        <pc:spChg chg="del">
          <ac:chgData name="Weifeng Xu" userId="e7aed605-a3dd-4d5a-a692-a87037af107b" providerId="ADAL" clId="{E6F61DB7-069D-4ED3-A048-88D1F2D17640}" dt="2022-04-23T00:17:09.208" v="433" actId="700"/>
          <ac:spMkLst>
            <pc:docMk/>
            <pc:sldMk cId="1506589204" sldId="513"/>
            <ac:spMk id="3" creationId="{5E52D992-962D-4561-8BAB-677A5B2F8C7C}"/>
          </ac:spMkLst>
        </pc:spChg>
        <pc:spChg chg="add mod ord">
          <ac:chgData name="Weifeng Xu" userId="e7aed605-a3dd-4d5a-a692-a87037af107b" providerId="ADAL" clId="{E6F61DB7-069D-4ED3-A048-88D1F2D17640}" dt="2022-04-23T02:32:22.918" v="672" actId="20577"/>
          <ac:spMkLst>
            <pc:docMk/>
            <pc:sldMk cId="1506589204" sldId="513"/>
            <ac:spMk id="4" creationId="{7BB90C16-26FD-41AC-9FFC-F0C294F2A7C4}"/>
          </ac:spMkLst>
        </pc:spChg>
        <pc:picChg chg="add del mod">
          <ac:chgData name="Weifeng Xu" userId="e7aed605-a3dd-4d5a-a692-a87037af107b" providerId="ADAL" clId="{E6F61DB7-069D-4ED3-A048-88D1F2D17640}" dt="2022-04-23T00:25:04.917" v="510" actId="478"/>
          <ac:picMkLst>
            <pc:docMk/>
            <pc:sldMk cId="1506589204" sldId="513"/>
            <ac:picMk id="6" creationId="{9482D888-F5AF-4497-B059-F7F4749A87DF}"/>
          </ac:picMkLst>
        </pc:picChg>
        <pc:picChg chg="add del mod">
          <ac:chgData name="Weifeng Xu" userId="e7aed605-a3dd-4d5a-a692-a87037af107b" providerId="ADAL" clId="{E6F61DB7-069D-4ED3-A048-88D1F2D17640}" dt="2022-04-23T02:31:56.863" v="643" actId="478"/>
          <ac:picMkLst>
            <pc:docMk/>
            <pc:sldMk cId="1506589204" sldId="513"/>
            <ac:picMk id="8" creationId="{DE791AA1-4113-46E2-A39A-B71B9C473882}"/>
          </ac:picMkLst>
        </pc:picChg>
        <pc:picChg chg="add del mod">
          <ac:chgData name="Weifeng Xu" userId="e7aed605-a3dd-4d5a-a692-a87037af107b" providerId="ADAL" clId="{E6F61DB7-069D-4ED3-A048-88D1F2D17640}" dt="2022-04-23T03:32:51.025" v="923" actId="478"/>
          <ac:picMkLst>
            <pc:docMk/>
            <pc:sldMk cId="1506589204" sldId="513"/>
            <ac:picMk id="10" creationId="{25C6D37F-99B5-41F9-A08F-0D449B25432D}"/>
          </ac:picMkLst>
        </pc:picChg>
        <pc:picChg chg="add del mod">
          <ac:chgData name="Weifeng Xu" userId="e7aed605-a3dd-4d5a-a692-a87037af107b" providerId="ADAL" clId="{E6F61DB7-069D-4ED3-A048-88D1F2D17640}" dt="2022-04-23T02:43:37.229" v="724" actId="21"/>
          <ac:picMkLst>
            <pc:docMk/>
            <pc:sldMk cId="1506589204" sldId="513"/>
            <ac:picMk id="12" creationId="{D139BA82-1491-43F6-B233-914D2F1566C6}"/>
          </ac:picMkLst>
        </pc:picChg>
        <pc:picChg chg="add mod">
          <ac:chgData name="Weifeng Xu" userId="e7aed605-a3dd-4d5a-a692-a87037af107b" providerId="ADAL" clId="{E6F61DB7-069D-4ED3-A048-88D1F2D17640}" dt="2022-04-23T03:33:15.999" v="925" actId="1076"/>
          <ac:picMkLst>
            <pc:docMk/>
            <pc:sldMk cId="1506589204" sldId="513"/>
            <ac:picMk id="14" creationId="{09A8D256-E28E-4CC2-AC00-CF5CE6EBE154}"/>
          </ac:picMkLst>
        </pc:picChg>
      </pc:sldChg>
      <pc:sldChg chg="addSp delSp modSp new mod modNotesTx">
        <pc:chgData name="Weifeng Xu" userId="e7aed605-a3dd-4d5a-a692-a87037af107b" providerId="ADAL" clId="{E6F61DB7-069D-4ED3-A048-88D1F2D17640}" dt="2022-10-10T22:37:20.270" v="9561" actId="1036"/>
        <pc:sldMkLst>
          <pc:docMk/>
          <pc:sldMk cId="3696290100" sldId="514"/>
        </pc:sldMkLst>
        <pc:spChg chg="mod">
          <ac:chgData name="Weifeng Xu" userId="e7aed605-a3dd-4d5a-a692-a87037af107b" providerId="ADAL" clId="{E6F61DB7-069D-4ED3-A048-88D1F2D17640}" dt="2022-04-23T18:41:34.232" v="1078" actId="20577"/>
          <ac:spMkLst>
            <pc:docMk/>
            <pc:sldMk cId="3696290100" sldId="514"/>
            <ac:spMk id="2" creationId="{78163ACE-C59A-46AC-A63E-95337625F2E8}"/>
          </ac:spMkLst>
        </pc:spChg>
        <pc:spChg chg="mod">
          <ac:chgData name="Weifeng Xu" userId="e7aed605-a3dd-4d5a-a692-a87037af107b" providerId="ADAL" clId="{E6F61DB7-069D-4ED3-A048-88D1F2D17640}" dt="2022-04-24T15:32:32.893" v="2146" actId="20577"/>
          <ac:spMkLst>
            <pc:docMk/>
            <pc:sldMk cId="3696290100" sldId="514"/>
            <ac:spMk id="3" creationId="{426A5327-1E98-49C3-99CC-8C141B3761B5}"/>
          </ac:spMkLst>
        </pc:spChg>
        <pc:spChg chg="add mod">
          <ac:chgData name="Weifeng Xu" userId="e7aed605-a3dd-4d5a-a692-a87037af107b" providerId="ADAL" clId="{E6F61DB7-069D-4ED3-A048-88D1F2D17640}" dt="2022-10-10T22:37:20.270" v="9561" actId="1036"/>
          <ac:spMkLst>
            <pc:docMk/>
            <pc:sldMk cId="3696290100" sldId="514"/>
            <ac:spMk id="6" creationId="{7B64DF71-BAEB-42DE-9D02-C69E7158B755}"/>
          </ac:spMkLst>
        </pc:spChg>
        <pc:spChg chg="add mod">
          <ac:chgData name="Weifeng Xu" userId="e7aed605-a3dd-4d5a-a692-a87037af107b" providerId="ADAL" clId="{E6F61DB7-069D-4ED3-A048-88D1F2D17640}" dt="2022-04-29T15:23:11.748" v="5839" actId="1076"/>
          <ac:spMkLst>
            <pc:docMk/>
            <pc:sldMk cId="3696290100" sldId="514"/>
            <ac:spMk id="16" creationId="{9C872B1C-C6A8-4DA2-A6F5-57DA7F918A1F}"/>
          </ac:spMkLst>
        </pc:spChg>
        <pc:picChg chg="add del mod">
          <ac:chgData name="Weifeng Xu" userId="e7aed605-a3dd-4d5a-a692-a87037af107b" providerId="ADAL" clId="{E6F61DB7-069D-4ED3-A048-88D1F2D17640}" dt="2022-04-29T15:25:25.887" v="5887" actId="478"/>
          <ac:picMkLst>
            <pc:docMk/>
            <pc:sldMk cId="3696290100" sldId="514"/>
            <ac:picMk id="4" creationId="{6747431C-3F0D-4FAA-B592-600F5D3CBEE2}"/>
          </ac:picMkLst>
        </pc:picChg>
        <pc:picChg chg="add del mod">
          <ac:chgData name="Weifeng Xu" userId="e7aed605-a3dd-4d5a-a692-a87037af107b" providerId="ADAL" clId="{E6F61DB7-069D-4ED3-A048-88D1F2D17640}" dt="2022-04-29T15:28:54.490" v="5897" actId="478"/>
          <ac:picMkLst>
            <pc:docMk/>
            <pc:sldMk cId="3696290100" sldId="514"/>
            <ac:picMk id="7" creationId="{AEB78E5D-F823-484C-8D82-5BFABE7A2CA5}"/>
          </ac:picMkLst>
        </pc:picChg>
        <pc:picChg chg="add mod ord">
          <ac:chgData name="Weifeng Xu" userId="e7aed605-a3dd-4d5a-a692-a87037af107b" providerId="ADAL" clId="{E6F61DB7-069D-4ED3-A048-88D1F2D17640}" dt="2022-04-29T15:25:57.710" v="5891" actId="1076"/>
          <ac:picMkLst>
            <pc:docMk/>
            <pc:sldMk cId="3696290100" sldId="514"/>
            <ac:picMk id="13" creationId="{E31A8EA0-02DB-4993-B32B-19B0528EF020}"/>
          </ac:picMkLst>
        </pc:picChg>
        <pc:picChg chg="add del mod">
          <ac:chgData name="Weifeng Xu" userId="e7aed605-a3dd-4d5a-a692-a87037af107b" providerId="ADAL" clId="{E6F61DB7-069D-4ED3-A048-88D1F2D17640}" dt="2022-04-29T15:22:56.033" v="5834" actId="478"/>
          <ac:picMkLst>
            <pc:docMk/>
            <pc:sldMk cId="3696290100" sldId="514"/>
            <ac:picMk id="14" creationId="{1CADE8F4-37CC-4568-91F9-5B3352F7B89D}"/>
          </ac:picMkLst>
        </pc:picChg>
        <pc:picChg chg="add mod">
          <ac:chgData name="Weifeng Xu" userId="e7aed605-a3dd-4d5a-a692-a87037af107b" providerId="ADAL" clId="{E6F61DB7-069D-4ED3-A048-88D1F2D17640}" dt="2022-04-29T15:28:18.007" v="5894" actId="1076"/>
          <ac:picMkLst>
            <pc:docMk/>
            <pc:sldMk cId="3696290100" sldId="514"/>
            <ac:picMk id="17" creationId="{CFDD2864-550B-433A-9E52-D4EFF5041FA9}"/>
          </ac:picMkLst>
        </pc:picChg>
        <pc:picChg chg="add mod">
          <ac:chgData name="Weifeng Xu" userId="e7aed605-a3dd-4d5a-a692-a87037af107b" providerId="ADAL" clId="{E6F61DB7-069D-4ED3-A048-88D1F2D17640}" dt="2022-04-29T15:29:16.110" v="5900" actId="14100"/>
          <ac:picMkLst>
            <pc:docMk/>
            <pc:sldMk cId="3696290100" sldId="514"/>
            <ac:picMk id="19" creationId="{2255B20C-9185-4115-A56F-C857AAF5D012}"/>
          </ac:picMkLst>
        </pc:picChg>
        <pc:cxnChg chg="add mod">
          <ac:chgData name="Weifeng Xu" userId="e7aed605-a3dd-4d5a-a692-a87037af107b" providerId="ADAL" clId="{E6F61DB7-069D-4ED3-A048-88D1F2D17640}" dt="2022-04-29T15:23:18.082" v="5841" actId="14100"/>
          <ac:cxnSpMkLst>
            <pc:docMk/>
            <pc:sldMk cId="3696290100" sldId="514"/>
            <ac:cxnSpMk id="8" creationId="{8942E845-D820-4C25-822B-83E4F497A8FF}"/>
          </ac:cxnSpMkLst>
        </pc:cxnChg>
        <pc:cxnChg chg="add mod">
          <ac:chgData name="Weifeng Xu" userId="e7aed605-a3dd-4d5a-a692-a87037af107b" providerId="ADAL" clId="{E6F61DB7-069D-4ED3-A048-88D1F2D17640}" dt="2022-04-29T15:23:20.856" v="5842" actId="14100"/>
          <ac:cxnSpMkLst>
            <pc:docMk/>
            <pc:sldMk cId="3696290100" sldId="514"/>
            <ac:cxnSpMk id="10" creationId="{35ACB552-7234-4FB3-9ECE-530CA8F42B6B}"/>
          </ac:cxnSpMkLst>
        </pc:cxnChg>
      </pc:sldChg>
      <pc:sldChg chg="addSp delSp modSp new mod modClrScheme chgLayout modNotesTx">
        <pc:chgData name="Weifeng Xu" userId="e7aed605-a3dd-4d5a-a692-a87037af107b" providerId="ADAL" clId="{E6F61DB7-069D-4ED3-A048-88D1F2D17640}" dt="2022-04-23T22:59:44.142" v="1196" actId="20577"/>
        <pc:sldMkLst>
          <pc:docMk/>
          <pc:sldMk cId="1077990655" sldId="515"/>
        </pc:sldMkLst>
        <pc:spChg chg="del">
          <ac:chgData name="Weifeng Xu" userId="e7aed605-a3dd-4d5a-a692-a87037af107b" providerId="ADAL" clId="{E6F61DB7-069D-4ED3-A048-88D1F2D17640}" dt="2022-04-23T02:44:17.130" v="728" actId="700"/>
          <ac:spMkLst>
            <pc:docMk/>
            <pc:sldMk cId="1077990655" sldId="515"/>
            <ac:spMk id="2" creationId="{14A3293D-FB69-456F-99B3-7C73B25D2251}"/>
          </ac:spMkLst>
        </pc:spChg>
        <pc:spChg chg="add mod">
          <ac:chgData name="Weifeng Xu" userId="e7aed605-a3dd-4d5a-a692-a87037af107b" providerId="ADAL" clId="{E6F61DB7-069D-4ED3-A048-88D1F2D17640}" dt="2022-04-23T02:46:14.809" v="766" actId="1076"/>
          <ac:spMkLst>
            <pc:docMk/>
            <pc:sldMk cId="1077990655" sldId="515"/>
            <ac:spMk id="4" creationId="{5EB817F6-6FCC-4060-B697-0A391DBD3B5D}"/>
          </ac:spMkLst>
        </pc:spChg>
        <pc:spChg chg="add mod">
          <ac:chgData name="Weifeng Xu" userId="e7aed605-a3dd-4d5a-a692-a87037af107b" providerId="ADAL" clId="{E6F61DB7-069D-4ED3-A048-88D1F2D17640}" dt="2022-04-23T22:59:44.142" v="1196" actId="20577"/>
          <ac:spMkLst>
            <pc:docMk/>
            <pc:sldMk cId="1077990655" sldId="515"/>
            <ac:spMk id="7" creationId="{A6EE466C-47C6-4530-AD4F-64219F10FD23}"/>
          </ac:spMkLst>
        </pc:spChg>
        <pc:picChg chg="add mod">
          <ac:chgData name="Weifeng Xu" userId="e7aed605-a3dd-4d5a-a692-a87037af107b" providerId="ADAL" clId="{E6F61DB7-069D-4ED3-A048-88D1F2D17640}" dt="2022-04-23T02:46:14.809" v="766" actId="1076"/>
          <ac:picMkLst>
            <pc:docMk/>
            <pc:sldMk cId="1077990655" sldId="515"/>
            <ac:picMk id="3" creationId="{E3EEC61B-5755-4985-8B0C-FB8847F03133}"/>
          </ac:picMkLst>
        </pc:picChg>
        <pc:picChg chg="add del mod">
          <ac:chgData name="Weifeng Xu" userId="e7aed605-a3dd-4d5a-a692-a87037af107b" providerId="ADAL" clId="{E6F61DB7-069D-4ED3-A048-88D1F2D17640}" dt="2022-04-23T22:59:03.079" v="1189" actId="478"/>
          <ac:picMkLst>
            <pc:docMk/>
            <pc:sldMk cId="1077990655" sldId="515"/>
            <ac:picMk id="6" creationId="{12B0BAED-E029-4F49-BB49-5782DDF5D134}"/>
          </ac:picMkLst>
        </pc:picChg>
        <pc:picChg chg="add mod">
          <ac:chgData name="Weifeng Xu" userId="e7aed605-a3dd-4d5a-a692-a87037af107b" providerId="ADAL" clId="{E6F61DB7-069D-4ED3-A048-88D1F2D17640}" dt="2022-04-23T22:59:29.861" v="1192" actId="1076"/>
          <ac:picMkLst>
            <pc:docMk/>
            <pc:sldMk cId="1077990655" sldId="515"/>
            <ac:picMk id="9" creationId="{62DDD674-83F6-4B12-97F3-016BB334C9FF}"/>
          </ac:picMkLst>
        </pc:picChg>
      </pc:sldChg>
      <pc:sldChg chg="addSp delSp modSp new mod modClrScheme chgLayout modNotesTx">
        <pc:chgData name="Weifeng Xu" userId="e7aed605-a3dd-4d5a-a692-a87037af107b" providerId="ADAL" clId="{E6F61DB7-069D-4ED3-A048-88D1F2D17640}" dt="2022-05-23T00:09:14.576" v="9283" actId="20577"/>
        <pc:sldMkLst>
          <pc:docMk/>
          <pc:sldMk cId="2391039085" sldId="516"/>
        </pc:sldMkLst>
        <pc:spChg chg="add mod">
          <ac:chgData name="Weifeng Xu" userId="e7aed605-a3dd-4d5a-a692-a87037af107b" providerId="ADAL" clId="{E6F61DB7-069D-4ED3-A048-88D1F2D17640}" dt="2022-05-01T13:37:02.841" v="7763" actId="313"/>
          <ac:spMkLst>
            <pc:docMk/>
            <pc:sldMk cId="2391039085" sldId="516"/>
            <ac:spMk id="2" creationId="{03FE225B-71F6-4975-9AA2-1931FA9B021C}"/>
          </ac:spMkLst>
        </pc:spChg>
        <pc:spChg chg="add del mod">
          <ac:chgData name="Weifeng Xu" userId="e7aed605-a3dd-4d5a-a692-a87037af107b" providerId="ADAL" clId="{E6F61DB7-069D-4ED3-A048-88D1F2D17640}" dt="2022-05-02T12:36:10.941" v="8748" actId="20577"/>
          <ac:spMkLst>
            <pc:docMk/>
            <pc:sldMk cId="2391039085" sldId="516"/>
            <ac:spMk id="3" creationId="{3EBB3665-6E15-43DB-BD93-8A03AE3DF73F}"/>
          </ac:spMkLst>
        </pc:spChg>
        <pc:spChg chg="add del mod">
          <ac:chgData name="Weifeng Xu" userId="e7aed605-a3dd-4d5a-a692-a87037af107b" providerId="ADAL" clId="{E6F61DB7-069D-4ED3-A048-88D1F2D17640}" dt="2022-04-23T04:14:01.811" v="930"/>
          <ac:spMkLst>
            <pc:docMk/>
            <pc:sldMk cId="2391039085" sldId="516"/>
            <ac:spMk id="4" creationId="{770CF48A-B49E-45BD-91E6-90D23C55E7ED}"/>
          </ac:spMkLst>
        </pc:spChg>
      </pc:sldChg>
      <pc:sldChg chg="addSp delSp modSp new mod modNotesTx">
        <pc:chgData name="Weifeng Xu" userId="e7aed605-a3dd-4d5a-a692-a87037af107b" providerId="ADAL" clId="{E6F61DB7-069D-4ED3-A048-88D1F2D17640}" dt="2022-04-23T23:01:36.988" v="1236" actId="20577"/>
        <pc:sldMkLst>
          <pc:docMk/>
          <pc:sldMk cId="2077128354" sldId="517"/>
        </pc:sldMkLst>
        <pc:spChg chg="add del mod">
          <ac:chgData name="Weifeng Xu" userId="e7aed605-a3dd-4d5a-a692-a87037af107b" providerId="ADAL" clId="{E6F61DB7-069D-4ED3-A048-88D1F2D17640}" dt="2022-04-23T22:57:59.016" v="1187" actId="478"/>
          <ac:spMkLst>
            <pc:docMk/>
            <pc:sldMk cId="2077128354" sldId="517"/>
            <ac:spMk id="4" creationId="{CCA43BDA-C943-4029-B68B-54B7CB831474}"/>
          </ac:spMkLst>
        </pc:spChg>
        <pc:spChg chg="add del mod">
          <ac:chgData name="Weifeng Xu" userId="e7aed605-a3dd-4d5a-a692-a87037af107b" providerId="ADAL" clId="{E6F61DB7-069D-4ED3-A048-88D1F2D17640}" dt="2022-04-23T15:24:08.825" v="1024"/>
          <ac:spMkLst>
            <pc:docMk/>
            <pc:sldMk cId="2077128354" sldId="517"/>
            <ac:spMk id="5" creationId="{C55539A2-E643-49EF-A4F3-F0250E382E57}"/>
          </ac:spMkLst>
        </pc:spChg>
        <pc:spChg chg="add mod">
          <ac:chgData name="Weifeng Xu" userId="e7aed605-a3dd-4d5a-a692-a87037af107b" providerId="ADAL" clId="{E6F61DB7-069D-4ED3-A048-88D1F2D17640}" dt="2022-04-23T23:01:36.988" v="1236" actId="20577"/>
          <ac:spMkLst>
            <pc:docMk/>
            <pc:sldMk cId="2077128354" sldId="517"/>
            <ac:spMk id="8" creationId="{B51078D3-D6A7-41AA-B1C3-73D6A8D3F60A}"/>
          </ac:spMkLst>
        </pc:spChg>
        <pc:picChg chg="add del mod">
          <ac:chgData name="Weifeng Xu" userId="e7aed605-a3dd-4d5a-a692-a87037af107b" providerId="ADAL" clId="{E6F61DB7-069D-4ED3-A048-88D1F2D17640}" dt="2022-04-23T22:57:56.888" v="1186" actId="478"/>
          <ac:picMkLst>
            <pc:docMk/>
            <pc:sldMk cId="2077128354" sldId="517"/>
            <ac:picMk id="3" creationId="{33739934-BD40-40BE-B356-88C5EFC9A5E8}"/>
          </ac:picMkLst>
        </pc:picChg>
        <pc:picChg chg="add mod">
          <ac:chgData name="Weifeng Xu" userId="e7aed605-a3dd-4d5a-a692-a87037af107b" providerId="ADAL" clId="{E6F61DB7-069D-4ED3-A048-88D1F2D17640}" dt="2022-04-23T23:00:38.639" v="1197" actId="1076"/>
          <ac:picMkLst>
            <pc:docMk/>
            <pc:sldMk cId="2077128354" sldId="517"/>
            <ac:picMk id="7" creationId="{1F57FD80-C852-47D4-81A1-837DED13AE04}"/>
          </ac:picMkLst>
        </pc:picChg>
        <pc:picChg chg="add del">
          <ac:chgData name="Weifeng Xu" userId="e7aed605-a3dd-4d5a-a692-a87037af107b" providerId="ADAL" clId="{E6F61DB7-069D-4ED3-A048-88D1F2D17640}" dt="2022-04-23T22:57:54.712" v="1185" actId="478"/>
          <ac:picMkLst>
            <pc:docMk/>
            <pc:sldMk cId="2077128354" sldId="517"/>
            <ac:picMk id="10" creationId="{BA35502B-34CF-4102-B4AA-4529ACA458B4}"/>
          </ac:picMkLst>
        </pc:picChg>
      </pc:sldChg>
      <pc:sldChg chg="addSp delSp modSp new mod modClrScheme chgLayout modNotesTx">
        <pc:chgData name="Weifeng Xu" userId="e7aed605-a3dd-4d5a-a692-a87037af107b" providerId="ADAL" clId="{E6F61DB7-069D-4ED3-A048-88D1F2D17640}" dt="2022-04-25T21:24:01.564" v="4034" actId="20577"/>
        <pc:sldMkLst>
          <pc:docMk/>
          <pc:sldMk cId="1970098260" sldId="518"/>
        </pc:sldMkLst>
        <pc:spChg chg="add mod">
          <ac:chgData name="Weifeng Xu" userId="e7aed605-a3dd-4d5a-a692-a87037af107b" providerId="ADAL" clId="{E6F61DB7-069D-4ED3-A048-88D1F2D17640}" dt="2022-04-25T21:24:01.564" v="4034" actId="20577"/>
          <ac:spMkLst>
            <pc:docMk/>
            <pc:sldMk cId="1970098260" sldId="518"/>
            <ac:spMk id="2" creationId="{CDA70082-FBF2-43B2-8E6C-C8A35EB13309}"/>
          </ac:spMkLst>
        </pc:spChg>
        <pc:spChg chg="add del mod">
          <ac:chgData name="Weifeng Xu" userId="e7aed605-a3dd-4d5a-a692-a87037af107b" providerId="ADAL" clId="{E6F61DB7-069D-4ED3-A048-88D1F2D17640}" dt="2022-04-23T23:08:55.068" v="1268" actId="478"/>
          <ac:spMkLst>
            <pc:docMk/>
            <pc:sldMk cId="1970098260" sldId="518"/>
            <ac:spMk id="8" creationId="{28E6B561-2CAB-46BF-8DFF-1381DFA574E3}"/>
          </ac:spMkLst>
        </pc:spChg>
        <pc:spChg chg="add del mod">
          <ac:chgData name="Weifeng Xu" userId="e7aed605-a3dd-4d5a-a692-a87037af107b" providerId="ADAL" clId="{E6F61DB7-069D-4ED3-A048-88D1F2D17640}" dt="2022-04-23T23:08:53.139" v="1267" actId="478"/>
          <ac:spMkLst>
            <pc:docMk/>
            <pc:sldMk cId="1970098260" sldId="518"/>
            <ac:spMk id="12" creationId="{918A72F1-F7EC-434C-A29D-C5E3D62D0CD2}"/>
          </ac:spMkLst>
        </pc:spChg>
        <pc:picChg chg="add mod">
          <ac:chgData name="Weifeng Xu" userId="e7aed605-a3dd-4d5a-a692-a87037af107b" providerId="ADAL" clId="{E6F61DB7-069D-4ED3-A048-88D1F2D17640}" dt="2022-04-23T23:03:16.372" v="1239" actId="1076"/>
          <ac:picMkLst>
            <pc:docMk/>
            <pc:sldMk cId="1970098260" sldId="518"/>
            <ac:picMk id="4" creationId="{40DE7B4C-A6AD-43F2-B340-A33C59DD716A}"/>
          </ac:picMkLst>
        </pc:picChg>
        <pc:picChg chg="add mod">
          <ac:chgData name="Weifeng Xu" userId="e7aed605-a3dd-4d5a-a692-a87037af107b" providerId="ADAL" clId="{E6F61DB7-069D-4ED3-A048-88D1F2D17640}" dt="2022-04-23T23:03:52.791" v="1242" actId="14100"/>
          <ac:picMkLst>
            <pc:docMk/>
            <pc:sldMk cId="1970098260" sldId="518"/>
            <ac:picMk id="6" creationId="{71E912E4-B2E3-45EB-9795-ADA13C4ED0AF}"/>
          </ac:picMkLst>
        </pc:picChg>
        <pc:picChg chg="add del mod">
          <ac:chgData name="Weifeng Xu" userId="e7aed605-a3dd-4d5a-a692-a87037af107b" providerId="ADAL" clId="{E6F61DB7-069D-4ED3-A048-88D1F2D17640}" dt="2022-04-23T23:09:46.826" v="1276" actId="478"/>
          <ac:picMkLst>
            <pc:docMk/>
            <pc:sldMk cId="1970098260" sldId="518"/>
            <ac:picMk id="14" creationId="{08475486-D6DE-49A7-9BD1-D882712DEDCC}"/>
          </ac:picMkLst>
        </pc:picChg>
        <pc:picChg chg="add mod">
          <ac:chgData name="Weifeng Xu" userId="e7aed605-a3dd-4d5a-a692-a87037af107b" providerId="ADAL" clId="{E6F61DB7-069D-4ED3-A048-88D1F2D17640}" dt="2022-04-24T15:15:40.155" v="1901" actId="14100"/>
          <ac:picMkLst>
            <pc:docMk/>
            <pc:sldMk cId="1970098260" sldId="518"/>
            <ac:picMk id="16" creationId="{8DF6859B-0C9F-4D21-93A8-754084E1A28B}"/>
          </ac:picMkLst>
        </pc:picChg>
        <pc:picChg chg="add mod">
          <ac:chgData name="Weifeng Xu" userId="e7aed605-a3dd-4d5a-a692-a87037af107b" providerId="ADAL" clId="{E6F61DB7-069D-4ED3-A048-88D1F2D17640}" dt="2022-04-24T15:15:46.877" v="1904" actId="14100"/>
          <ac:picMkLst>
            <pc:docMk/>
            <pc:sldMk cId="1970098260" sldId="518"/>
            <ac:picMk id="18" creationId="{B7E3A02E-0344-44D0-96F8-A6B1E1C5B561}"/>
          </ac:picMkLst>
        </pc:picChg>
        <pc:picChg chg="add mod">
          <ac:chgData name="Weifeng Xu" userId="e7aed605-a3dd-4d5a-a692-a87037af107b" providerId="ADAL" clId="{E6F61DB7-069D-4ED3-A048-88D1F2D17640}" dt="2022-04-24T15:15:43.935" v="1903" actId="14100"/>
          <ac:picMkLst>
            <pc:docMk/>
            <pc:sldMk cId="1970098260" sldId="518"/>
            <ac:picMk id="22" creationId="{76A49C1D-A985-4E7A-B8F5-9F52E328A34A}"/>
          </ac:picMkLst>
        </pc:picChg>
        <pc:picChg chg="add del">
          <ac:chgData name="Weifeng Xu" userId="e7aed605-a3dd-4d5a-a692-a87037af107b" providerId="ADAL" clId="{E6F61DB7-069D-4ED3-A048-88D1F2D17640}" dt="2022-04-25T14:57:18.392" v="3547" actId="22"/>
          <ac:picMkLst>
            <pc:docMk/>
            <pc:sldMk cId="1970098260" sldId="518"/>
            <ac:picMk id="27" creationId="{D90CD72C-44BD-4FCD-B074-D7B4E480A77E}"/>
          </ac:picMkLst>
        </pc:picChg>
        <pc:cxnChg chg="add mod">
          <ac:chgData name="Weifeng Xu" userId="e7aed605-a3dd-4d5a-a692-a87037af107b" providerId="ADAL" clId="{E6F61DB7-069D-4ED3-A048-88D1F2D17640}" dt="2022-04-23T23:08:55.068" v="1268" actId="478"/>
          <ac:cxnSpMkLst>
            <pc:docMk/>
            <pc:sldMk cId="1970098260" sldId="518"/>
            <ac:cxnSpMk id="10" creationId="{EEC0C2C4-CBC1-4233-B388-FE23382AC8C2}"/>
          </ac:cxnSpMkLst>
        </pc:cxnChg>
        <pc:cxnChg chg="add">
          <ac:chgData name="Weifeng Xu" userId="e7aed605-a3dd-4d5a-a692-a87037af107b" providerId="ADAL" clId="{E6F61DB7-069D-4ED3-A048-88D1F2D17640}" dt="2022-04-23T23:10:47.166" v="1279" actId="11529"/>
          <ac:cxnSpMkLst>
            <pc:docMk/>
            <pc:sldMk cId="1970098260" sldId="518"/>
            <ac:cxnSpMk id="20" creationId="{160A4AE6-CDCB-46B8-827D-9CD754A05C5D}"/>
          </ac:cxnSpMkLst>
        </pc:cxnChg>
        <pc:cxnChg chg="add mod">
          <ac:chgData name="Weifeng Xu" userId="e7aed605-a3dd-4d5a-a692-a87037af107b" providerId="ADAL" clId="{E6F61DB7-069D-4ED3-A048-88D1F2D17640}" dt="2022-04-24T15:16:28.024" v="1907" actId="14100"/>
          <ac:cxnSpMkLst>
            <pc:docMk/>
            <pc:sldMk cId="1970098260" sldId="518"/>
            <ac:cxnSpMk id="23" creationId="{B12ABB84-5BB9-4237-9F66-6DFD3BE1FCEE}"/>
          </ac:cxnSpMkLst>
        </pc:cxnChg>
      </pc:sldChg>
      <pc:sldChg chg="addSp delSp new mod modClrScheme chgLayout modNotesTx">
        <pc:chgData name="Weifeng Xu" userId="e7aed605-a3dd-4d5a-a692-a87037af107b" providerId="ADAL" clId="{E6F61DB7-069D-4ED3-A048-88D1F2D17640}" dt="2022-04-23T19:07:52.926" v="1124"/>
        <pc:sldMkLst>
          <pc:docMk/>
          <pc:sldMk cId="1177972760" sldId="519"/>
        </pc:sldMkLst>
        <pc:spChg chg="del">
          <ac:chgData name="Weifeng Xu" userId="e7aed605-a3dd-4d5a-a692-a87037af107b" providerId="ADAL" clId="{E6F61DB7-069D-4ED3-A048-88D1F2D17640}" dt="2022-04-23T19:07:25.286" v="1122" actId="700"/>
          <ac:spMkLst>
            <pc:docMk/>
            <pc:sldMk cId="1177972760" sldId="519"/>
            <ac:spMk id="2" creationId="{E09F6DF4-BA0F-413B-AE7B-ED5011177813}"/>
          </ac:spMkLst>
        </pc:spChg>
        <pc:spChg chg="del">
          <ac:chgData name="Weifeng Xu" userId="e7aed605-a3dd-4d5a-a692-a87037af107b" providerId="ADAL" clId="{E6F61DB7-069D-4ED3-A048-88D1F2D17640}" dt="2022-04-23T19:07:25.286" v="1122" actId="700"/>
          <ac:spMkLst>
            <pc:docMk/>
            <pc:sldMk cId="1177972760" sldId="519"/>
            <ac:spMk id="3" creationId="{5A9FEC66-8676-4DC4-A9DC-101E2C0923F1}"/>
          </ac:spMkLst>
        </pc:spChg>
        <pc:picChg chg="add">
          <ac:chgData name="Weifeng Xu" userId="e7aed605-a3dd-4d5a-a692-a87037af107b" providerId="ADAL" clId="{E6F61DB7-069D-4ED3-A048-88D1F2D17640}" dt="2022-04-23T19:07:47.772" v="1123" actId="22"/>
          <ac:picMkLst>
            <pc:docMk/>
            <pc:sldMk cId="1177972760" sldId="519"/>
            <ac:picMk id="5" creationId="{79C962B4-9248-41D9-B212-D460380326AA}"/>
          </ac:picMkLst>
        </pc:picChg>
      </pc:sldChg>
      <pc:sldChg chg="delSp modSp add mod ord">
        <pc:chgData name="Weifeng Xu" userId="e7aed605-a3dd-4d5a-a692-a87037af107b" providerId="ADAL" clId="{E6F61DB7-069D-4ED3-A048-88D1F2D17640}" dt="2022-04-23T22:57:32.205" v="1184" actId="1076"/>
        <pc:sldMkLst>
          <pc:docMk/>
          <pc:sldMk cId="968557772" sldId="520"/>
        </pc:sldMkLst>
        <pc:spChg chg="del">
          <ac:chgData name="Weifeng Xu" userId="e7aed605-a3dd-4d5a-a692-a87037af107b" providerId="ADAL" clId="{E6F61DB7-069D-4ED3-A048-88D1F2D17640}" dt="2022-04-23T22:57:09.001" v="1178" actId="478"/>
          <ac:spMkLst>
            <pc:docMk/>
            <pc:sldMk cId="968557772" sldId="520"/>
            <ac:spMk id="8" creationId="{B51078D3-D6A7-41AA-B1C3-73D6A8D3F60A}"/>
          </ac:spMkLst>
        </pc:spChg>
        <pc:picChg chg="mod">
          <ac:chgData name="Weifeng Xu" userId="e7aed605-a3dd-4d5a-a692-a87037af107b" providerId="ADAL" clId="{E6F61DB7-069D-4ED3-A048-88D1F2D17640}" dt="2022-04-23T22:57:32.205" v="1184" actId="1076"/>
          <ac:picMkLst>
            <pc:docMk/>
            <pc:sldMk cId="968557772" sldId="520"/>
            <ac:picMk id="3" creationId="{33739934-BD40-40BE-B356-88C5EFC9A5E8}"/>
          </ac:picMkLst>
        </pc:picChg>
        <pc:picChg chg="del">
          <ac:chgData name="Weifeng Xu" userId="e7aed605-a3dd-4d5a-a692-a87037af107b" providerId="ADAL" clId="{E6F61DB7-069D-4ED3-A048-88D1F2D17640}" dt="2022-04-23T22:57:06.329" v="1177" actId="478"/>
          <ac:picMkLst>
            <pc:docMk/>
            <pc:sldMk cId="968557772" sldId="520"/>
            <ac:picMk id="7" creationId="{1F57FD80-C852-47D4-81A1-837DED13AE04}"/>
          </ac:picMkLst>
        </pc:picChg>
        <pc:picChg chg="mod">
          <ac:chgData name="Weifeng Xu" userId="e7aed605-a3dd-4d5a-a692-a87037af107b" providerId="ADAL" clId="{E6F61DB7-069D-4ED3-A048-88D1F2D17640}" dt="2022-04-23T22:57:27.165" v="1183" actId="1076"/>
          <ac:picMkLst>
            <pc:docMk/>
            <pc:sldMk cId="968557772" sldId="520"/>
            <ac:picMk id="10" creationId="{BA35502B-34CF-4102-B4AA-4529ACA458B4}"/>
          </ac:picMkLst>
        </pc:picChg>
      </pc:sldChg>
      <pc:sldChg chg="addSp delSp modSp new mod modClrScheme chgLayout">
        <pc:chgData name="Weifeng Xu" userId="e7aed605-a3dd-4d5a-a692-a87037af107b" providerId="ADAL" clId="{E6F61DB7-069D-4ED3-A048-88D1F2D17640}" dt="2022-04-30T00:50:01.480" v="6241" actId="208"/>
        <pc:sldMkLst>
          <pc:docMk/>
          <pc:sldMk cId="789480850" sldId="521"/>
        </pc:sldMkLst>
        <pc:spChg chg="del">
          <ac:chgData name="Weifeng Xu" userId="e7aed605-a3dd-4d5a-a692-a87037af107b" providerId="ADAL" clId="{E6F61DB7-069D-4ED3-A048-88D1F2D17640}" dt="2022-04-23T23:12:48.917" v="1281" actId="700"/>
          <ac:spMkLst>
            <pc:docMk/>
            <pc:sldMk cId="789480850" sldId="521"/>
            <ac:spMk id="2" creationId="{2175B3B9-C11F-4025-8348-4793B8A9BB67}"/>
          </ac:spMkLst>
        </pc:spChg>
        <pc:spChg chg="add mod">
          <ac:chgData name="Weifeng Xu" userId="e7aed605-a3dd-4d5a-a692-a87037af107b" providerId="ADAL" clId="{E6F61DB7-069D-4ED3-A048-88D1F2D17640}" dt="2022-04-26T02:24:21.717" v="4115" actId="14100"/>
          <ac:spMkLst>
            <pc:docMk/>
            <pc:sldMk cId="789480850" sldId="521"/>
            <ac:spMk id="2" creationId="{82EFF0C6-0AB5-46E3-AD49-F0EA39488293}"/>
          </ac:spMkLst>
        </pc:spChg>
        <pc:spChg chg="add mod">
          <ac:chgData name="Weifeng Xu" userId="e7aed605-a3dd-4d5a-a692-a87037af107b" providerId="ADAL" clId="{E6F61DB7-069D-4ED3-A048-88D1F2D17640}" dt="2022-04-30T00:47:46.957" v="6237" actId="14100"/>
          <ac:spMkLst>
            <pc:docMk/>
            <pc:sldMk cId="789480850" sldId="521"/>
            <ac:spMk id="3" creationId="{19F4308D-E666-4C5A-A4C5-71D685B9F48F}"/>
          </ac:spMkLst>
        </pc:spChg>
        <pc:spChg chg="add mod">
          <ac:chgData name="Weifeng Xu" userId="e7aed605-a3dd-4d5a-a692-a87037af107b" providerId="ADAL" clId="{E6F61DB7-069D-4ED3-A048-88D1F2D17640}" dt="2022-04-30T00:50:01.480" v="6241" actId="208"/>
          <ac:spMkLst>
            <pc:docMk/>
            <pc:sldMk cId="789480850" sldId="521"/>
            <ac:spMk id="7" creationId="{4CA74F30-E1A8-457B-B369-1B48BF6DA3CB}"/>
          </ac:spMkLst>
        </pc:spChg>
        <pc:picChg chg="add mod">
          <ac:chgData name="Weifeng Xu" userId="e7aed605-a3dd-4d5a-a692-a87037af107b" providerId="ADAL" clId="{E6F61DB7-069D-4ED3-A048-88D1F2D17640}" dt="2022-04-23T23:18:08.045" v="1286" actId="1076"/>
          <ac:picMkLst>
            <pc:docMk/>
            <pc:sldMk cId="789480850" sldId="521"/>
            <ac:picMk id="4" creationId="{1E6539B0-F29B-4980-94B1-FF2D4EABAFC6}"/>
          </ac:picMkLst>
        </pc:picChg>
        <pc:picChg chg="add mod ord">
          <ac:chgData name="Weifeng Xu" userId="e7aed605-a3dd-4d5a-a692-a87037af107b" providerId="ADAL" clId="{E6F61DB7-069D-4ED3-A048-88D1F2D17640}" dt="2022-04-30T00:47:30.476" v="6153" actId="1076"/>
          <ac:picMkLst>
            <pc:docMk/>
            <pc:sldMk cId="789480850" sldId="521"/>
            <ac:picMk id="5" creationId="{E86A3CC7-8E12-45DC-A987-6B850217773E}"/>
          </ac:picMkLst>
        </pc:picChg>
        <pc:picChg chg="add mod">
          <ac:chgData name="Weifeng Xu" userId="e7aed605-a3dd-4d5a-a692-a87037af107b" providerId="ADAL" clId="{E6F61DB7-069D-4ED3-A048-88D1F2D17640}" dt="2022-04-25T21:20:25.478" v="3973" actId="1076"/>
          <ac:picMkLst>
            <pc:docMk/>
            <pc:sldMk cId="789480850" sldId="521"/>
            <ac:picMk id="2050" creationId="{7D0CD0C1-0673-4C45-88FE-C002C9F52792}"/>
          </ac:picMkLst>
        </pc:picChg>
      </pc:sldChg>
      <pc:sldChg chg="addSp delSp modSp new mod modNotesTx">
        <pc:chgData name="Weifeng Xu" userId="e7aed605-a3dd-4d5a-a692-a87037af107b" providerId="ADAL" clId="{E6F61DB7-069D-4ED3-A048-88D1F2D17640}" dt="2022-05-09T02:15:53.748" v="9070" actId="20577"/>
        <pc:sldMkLst>
          <pc:docMk/>
          <pc:sldMk cId="3028465063" sldId="522"/>
        </pc:sldMkLst>
        <pc:spChg chg="add mod">
          <ac:chgData name="Weifeng Xu" userId="e7aed605-a3dd-4d5a-a692-a87037af107b" providerId="ADAL" clId="{E6F61DB7-069D-4ED3-A048-88D1F2D17640}" dt="2022-04-30T01:08:47.613" v="6309" actId="108"/>
          <ac:spMkLst>
            <pc:docMk/>
            <pc:sldMk cId="3028465063" sldId="522"/>
            <ac:spMk id="4" creationId="{3D75CFDD-B5B9-4783-A2B3-1BEB0244D14A}"/>
          </ac:spMkLst>
        </pc:spChg>
        <pc:spChg chg="add mod">
          <ac:chgData name="Weifeng Xu" userId="e7aed605-a3dd-4d5a-a692-a87037af107b" providerId="ADAL" clId="{E6F61DB7-069D-4ED3-A048-88D1F2D17640}" dt="2022-04-30T01:08:43.521" v="6308" actId="207"/>
          <ac:spMkLst>
            <pc:docMk/>
            <pc:sldMk cId="3028465063" sldId="522"/>
            <ac:spMk id="6" creationId="{9D54E2D2-7965-4DDF-AB29-113830734652}"/>
          </ac:spMkLst>
        </pc:spChg>
        <pc:spChg chg="add mod">
          <ac:chgData name="Weifeng Xu" userId="e7aed605-a3dd-4d5a-a692-a87037af107b" providerId="ADAL" clId="{E6F61DB7-069D-4ED3-A048-88D1F2D17640}" dt="2022-04-24T01:04:06.782" v="1481" actId="1076"/>
          <ac:spMkLst>
            <pc:docMk/>
            <pc:sldMk cId="3028465063" sldId="522"/>
            <ac:spMk id="25" creationId="{E983943E-4B85-4A76-A856-3473498214F4}"/>
          </ac:spMkLst>
        </pc:spChg>
        <pc:spChg chg="add mod">
          <ac:chgData name="Weifeng Xu" userId="e7aed605-a3dd-4d5a-a692-a87037af107b" providerId="ADAL" clId="{E6F61DB7-069D-4ED3-A048-88D1F2D17640}" dt="2022-05-09T02:15:53.748" v="9070" actId="20577"/>
          <ac:spMkLst>
            <pc:docMk/>
            <pc:sldMk cId="3028465063" sldId="522"/>
            <ac:spMk id="29" creationId="{F91A6F05-0338-442F-9AF5-2071DD4F7CA9}"/>
          </ac:spMkLst>
        </pc:spChg>
        <pc:spChg chg="add mod">
          <ac:chgData name="Weifeng Xu" userId="e7aed605-a3dd-4d5a-a692-a87037af107b" providerId="ADAL" clId="{E6F61DB7-069D-4ED3-A048-88D1F2D17640}" dt="2022-04-24T01:04:33.312" v="1491" actId="113"/>
          <ac:spMkLst>
            <pc:docMk/>
            <pc:sldMk cId="3028465063" sldId="522"/>
            <ac:spMk id="30" creationId="{7E2681F9-98F1-43C7-8D93-778900BCA99C}"/>
          </ac:spMkLst>
        </pc:spChg>
        <pc:spChg chg="add mod">
          <ac:chgData name="Weifeng Xu" userId="e7aed605-a3dd-4d5a-a692-a87037af107b" providerId="ADAL" clId="{E6F61DB7-069D-4ED3-A048-88D1F2D17640}" dt="2022-04-30T01:08:55.114" v="6311" actId="108"/>
          <ac:spMkLst>
            <pc:docMk/>
            <pc:sldMk cId="3028465063" sldId="522"/>
            <ac:spMk id="34" creationId="{5502178C-BC7C-444C-827B-BD8AF481430A}"/>
          </ac:spMkLst>
        </pc:spChg>
        <pc:spChg chg="add mod">
          <ac:chgData name="Weifeng Xu" userId="e7aed605-a3dd-4d5a-a692-a87037af107b" providerId="ADAL" clId="{E6F61DB7-069D-4ED3-A048-88D1F2D17640}" dt="2022-04-30T01:08:51.049" v="6310" actId="108"/>
          <ac:spMkLst>
            <pc:docMk/>
            <pc:sldMk cId="3028465063" sldId="522"/>
            <ac:spMk id="36" creationId="{D79B4076-046B-4A7B-8BAB-3F188121E9C1}"/>
          </ac:spMkLst>
        </pc:spChg>
        <pc:grpChg chg="mod">
          <ac:chgData name="Weifeng Xu" userId="e7aed605-a3dd-4d5a-a692-a87037af107b" providerId="ADAL" clId="{E6F61DB7-069D-4ED3-A048-88D1F2D17640}" dt="2022-04-24T01:04:01.770" v="1479" actId="1076"/>
          <ac:grpSpMkLst>
            <pc:docMk/>
            <pc:sldMk cId="3028465063" sldId="522"/>
            <ac:grpSpMk id="10" creationId="{4615C25C-5CAD-457B-9AF3-581EDAAE97DE}"/>
          </ac:grpSpMkLst>
        </pc:grpChg>
        <pc:grpChg chg="add del mod">
          <ac:chgData name="Weifeng Xu" userId="e7aed605-a3dd-4d5a-a692-a87037af107b" providerId="ADAL" clId="{E6F61DB7-069D-4ED3-A048-88D1F2D17640}" dt="2022-04-24T00:51:30.063" v="1323"/>
          <ac:grpSpMkLst>
            <pc:docMk/>
            <pc:sldMk cId="3028465063" sldId="522"/>
            <ac:grpSpMk id="13" creationId="{0E19A19E-28E4-41AD-A978-F957B4AB4E1E}"/>
          </ac:grpSpMkLst>
        </pc:grpChg>
        <pc:grpChg chg="mod">
          <ac:chgData name="Weifeng Xu" userId="e7aed605-a3dd-4d5a-a692-a87037af107b" providerId="ADAL" clId="{E6F61DB7-069D-4ED3-A048-88D1F2D17640}" dt="2022-04-24T00:51:29.311" v="1321"/>
          <ac:grpSpMkLst>
            <pc:docMk/>
            <pc:sldMk cId="3028465063" sldId="522"/>
            <ac:grpSpMk id="15" creationId="{1EB785F6-B349-4110-BAA7-634A5147908E}"/>
          </ac:grpSpMkLst>
        </pc:grpChg>
        <pc:grpChg chg="mod">
          <ac:chgData name="Weifeng Xu" userId="e7aed605-a3dd-4d5a-a692-a87037af107b" providerId="ADAL" clId="{E6F61DB7-069D-4ED3-A048-88D1F2D17640}" dt="2022-04-24T00:51:35.495" v="1329"/>
          <ac:grpSpMkLst>
            <pc:docMk/>
            <pc:sldMk cId="3028465063" sldId="522"/>
            <ac:grpSpMk id="18" creationId="{F45E0664-BACA-42FB-8EAE-6B5CD5054247}"/>
          </ac:grpSpMkLst>
        </pc:grpChg>
        <pc:grpChg chg="mod">
          <ac:chgData name="Weifeng Xu" userId="e7aed605-a3dd-4d5a-a692-a87037af107b" providerId="ADAL" clId="{E6F61DB7-069D-4ED3-A048-88D1F2D17640}" dt="2022-04-24T01:04:01.770" v="1479" actId="1076"/>
          <ac:grpSpMkLst>
            <pc:docMk/>
            <pc:sldMk cId="3028465063" sldId="522"/>
            <ac:grpSpMk id="21" creationId="{B2082173-4724-4D6C-BD2E-975E74DB384B}"/>
          </ac:grpSpMkLst>
        </pc:grpChg>
        <pc:picChg chg="add mod">
          <ac:chgData name="Weifeng Xu" userId="e7aed605-a3dd-4d5a-a692-a87037af107b" providerId="ADAL" clId="{E6F61DB7-069D-4ED3-A048-88D1F2D17640}" dt="2022-04-24T02:05:24.836" v="1507" actId="1076"/>
          <ac:picMkLst>
            <pc:docMk/>
            <pc:sldMk cId="3028465063" sldId="522"/>
            <ac:picMk id="2" creationId="{05266097-1D57-4FAA-9A63-E2A8D183FC71}"/>
          </ac:picMkLst>
        </pc:picChg>
        <pc:picChg chg="add mod">
          <ac:chgData name="Weifeng Xu" userId="e7aed605-a3dd-4d5a-a692-a87037af107b" providerId="ADAL" clId="{E6F61DB7-069D-4ED3-A048-88D1F2D17640}" dt="2022-04-24T01:04:12.230" v="1483" actId="1076"/>
          <ac:picMkLst>
            <pc:docMk/>
            <pc:sldMk cId="3028465063" sldId="522"/>
            <ac:picMk id="24" creationId="{65D56D55-BED7-4132-95A1-7A581AAB40AA}"/>
          </ac:picMkLst>
        </pc:picChg>
        <pc:picChg chg="add mod">
          <ac:chgData name="Weifeng Xu" userId="e7aed605-a3dd-4d5a-a692-a87037af107b" providerId="ADAL" clId="{E6F61DB7-069D-4ED3-A048-88D1F2D17640}" dt="2022-04-24T01:04:40.226" v="1494" actId="1076"/>
          <ac:picMkLst>
            <pc:docMk/>
            <pc:sldMk cId="3028465063" sldId="522"/>
            <ac:picMk id="3075" creationId="{74F7FEE2-A0E9-46B3-9721-39CCC94D97E2}"/>
          </ac:picMkLst>
        </pc:picChg>
        <pc:inkChg chg="add del">
          <ac:chgData name="Weifeng Xu" userId="e7aed605-a3dd-4d5a-a692-a87037af107b" providerId="ADAL" clId="{E6F61DB7-069D-4ED3-A048-88D1F2D17640}" dt="2022-04-24T00:51:10.471" v="1311" actId="9405"/>
          <ac:inkMkLst>
            <pc:docMk/>
            <pc:sldMk cId="3028465063" sldId="522"/>
            <ac:inkMk id="7" creationId="{CCAEAF8E-C205-4100-8A1E-03361896061E}"/>
          </ac:inkMkLst>
        </pc:inkChg>
        <pc:inkChg chg="add mod">
          <ac:chgData name="Weifeng Xu" userId="e7aed605-a3dd-4d5a-a692-a87037af107b" providerId="ADAL" clId="{E6F61DB7-069D-4ED3-A048-88D1F2D17640}" dt="2022-04-24T00:51:21.155" v="1314"/>
          <ac:inkMkLst>
            <pc:docMk/>
            <pc:sldMk cId="3028465063" sldId="522"/>
            <ac:inkMk id="8" creationId="{4896351A-D78A-489E-8F80-1F44EE7D52A1}"/>
          </ac:inkMkLst>
        </pc:inkChg>
        <pc:inkChg chg="add mod">
          <ac:chgData name="Weifeng Xu" userId="e7aed605-a3dd-4d5a-a692-a87037af107b" providerId="ADAL" clId="{E6F61DB7-069D-4ED3-A048-88D1F2D17640}" dt="2022-04-24T00:51:21.155" v="1314"/>
          <ac:inkMkLst>
            <pc:docMk/>
            <pc:sldMk cId="3028465063" sldId="522"/>
            <ac:inkMk id="9" creationId="{6A234551-50D5-4C4B-9AF8-EDF09991DA5B}"/>
          </ac:inkMkLst>
        </pc:inkChg>
        <pc:inkChg chg="add del mod">
          <ac:chgData name="Weifeng Xu" userId="e7aed605-a3dd-4d5a-a692-a87037af107b" providerId="ADAL" clId="{E6F61DB7-069D-4ED3-A048-88D1F2D17640}" dt="2022-04-24T00:51:30.550" v="1324" actId="9405"/>
          <ac:inkMkLst>
            <pc:docMk/>
            <pc:sldMk cId="3028465063" sldId="522"/>
            <ac:inkMk id="11" creationId="{0F7B7971-3AB7-4B16-AAD7-F2E152E20BC9}"/>
          </ac:inkMkLst>
        </pc:inkChg>
        <pc:inkChg chg="add del mod">
          <ac:chgData name="Weifeng Xu" userId="e7aed605-a3dd-4d5a-a692-a87037af107b" providerId="ADAL" clId="{E6F61DB7-069D-4ED3-A048-88D1F2D17640}" dt="2022-04-24T00:51:30.063" v="1323"/>
          <ac:inkMkLst>
            <pc:docMk/>
            <pc:sldMk cId="3028465063" sldId="522"/>
            <ac:inkMk id="12" creationId="{2F652153-BD66-4488-AE9B-0F27C73A0DB1}"/>
          </ac:inkMkLst>
        </pc:inkChg>
        <pc:inkChg chg="add del mod">
          <ac:chgData name="Weifeng Xu" userId="e7aed605-a3dd-4d5a-a692-a87037af107b" providerId="ADAL" clId="{E6F61DB7-069D-4ED3-A048-88D1F2D17640}" dt="2022-04-24T00:51:29.311" v="1321"/>
          <ac:inkMkLst>
            <pc:docMk/>
            <pc:sldMk cId="3028465063" sldId="522"/>
            <ac:inkMk id="14" creationId="{1FEEB001-DB7C-4143-8314-53C160E068D7}"/>
          </ac:inkMkLst>
        </pc:inkChg>
        <pc:inkChg chg="add del mod">
          <ac:chgData name="Weifeng Xu" userId="e7aed605-a3dd-4d5a-a692-a87037af107b" providerId="ADAL" clId="{E6F61DB7-069D-4ED3-A048-88D1F2D17640}" dt="2022-04-24T00:51:35.918" v="1330" actId="9405"/>
          <ac:inkMkLst>
            <pc:docMk/>
            <pc:sldMk cId="3028465063" sldId="522"/>
            <ac:inkMk id="16" creationId="{643CF14D-7A7F-4824-A051-63653818507C}"/>
          </ac:inkMkLst>
        </pc:inkChg>
        <pc:inkChg chg="add del mod">
          <ac:chgData name="Weifeng Xu" userId="e7aed605-a3dd-4d5a-a692-a87037af107b" providerId="ADAL" clId="{E6F61DB7-069D-4ED3-A048-88D1F2D17640}" dt="2022-04-24T00:51:35.495" v="1329"/>
          <ac:inkMkLst>
            <pc:docMk/>
            <pc:sldMk cId="3028465063" sldId="522"/>
            <ac:inkMk id="17" creationId="{FC94778E-8203-4EEF-AC8A-B182CA0BFCFF}"/>
          </ac:inkMkLst>
        </pc:inkChg>
        <pc:inkChg chg="add mod">
          <ac:chgData name="Weifeng Xu" userId="e7aed605-a3dd-4d5a-a692-a87037af107b" providerId="ADAL" clId="{E6F61DB7-069D-4ED3-A048-88D1F2D17640}" dt="2022-04-24T00:51:42.109" v="1333"/>
          <ac:inkMkLst>
            <pc:docMk/>
            <pc:sldMk cId="3028465063" sldId="522"/>
            <ac:inkMk id="19" creationId="{7A7E76C6-DDF3-40A3-BEF4-A66ACC1B38C2}"/>
          </ac:inkMkLst>
        </pc:inkChg>
        <pc:inkChg chg="add mod">
          <ac:chgData name="Weifeng Xu" userId="e7aed605-a3dd-4d5a-a692-a87037af107b" providerId="ADAL" clId="{E6F61DB7-069D-4ED3-A048-88D1F2D17640}" dt="2022-04-24T00:51:42.109" v="1333"/>
          <ac:inkMkLst>
            <pc:docMk/>
            <pc:sldMk cId="3028465063" sldId="522"/>
            <ac:inkMk id="20" creationId="{3530CE8C-1EFD-4EA0-B67C-D5381AFAD8A2}"/>
          </ac:inkMkLst>
        </pc:inkChg>
        <pc:inkChg chg="add del">
          <ac:chgData name="Weifeng Xu" userId="e7aed605-a3dd-4d5a-a692-a87037af107b" providerId="ADAL" clId="{E6F61DB7-069D-4ED3-A048-88D1F2D17640}" dt="2022-04-24T00:51:47.600" v="1335" actId="9405"/>
          <ac:inkMkLst>
            <pc:docMk/>
            <pc:sldMk cId="3028465063" sldId="522"/>
            <ac:inkMk id="22" creationId="{5034BE25-7E25-4473-BE54-33D0A5841BD7}"/>
          </ac:inkMkLst>
        </pc:inkChg>
        <pc:cxnChg chg="add mod">
          <ac:chgData name="Weifeng Xu" userId="e7aed605-a3dd-4d5a-a692-a87037af107b" providerId="ADAL" clId="{E6F61DB7-069D-4ED3-A048-88D1F2D17640}" dt="2022-04-24T01:04:09.234" v="1482" actId="14100"/>
          <ac:cxnSpMkLst>
            <pc:docMk/>
            <pc:sldMk cId="3028465063" sldId="522"/>
            <ac:cxnSpMk id="27" creationId="{A9894C7E-46CA-4CCB-839E-F9143A133047}"/>
          </ac:cxnSpMkLst>
        </pc:cxnChg>
      </pc:sldChg>
      <pc:sldChg chg="addSp modSp new mod modNotesTx">
        <pc:chgData name="Weifeng Xu" userId="e7aed605-a3dd-4d5a-a692-a87037af107b" providerId="ADAL" clId="{E6F61DB7-069D-4ED3-A048-88D1F2D17640}" dt="2022-10-10T18:40:00.369" v="9560" actId="1076"/>
        <pc:sldMkLst>
          <pc:docMk/>
          <pc:sldMk cId="2484677958" sldId="523"/>
        </pc:sldMkLst>
        <pc:spChg chg="add mod">
          <ac:chgData name="Weifeng Xu" userId="e7aed605-a3dd-4d5a-a692-a87037af107b" providerId="ADAL" clId="{E6F61DB7-069D-4ED3-A048-88D1F2D17640}" dt="2022-04-30T01:02:45.609" v="6293" actId="207"/>
          <ac:spMkLst>
            <pc:docMk/>
            <pc:sldMk cId="2484677958" sldId="523"/>
            <ac:spMk id="2" creationId="{9231D43C-1739-4262-B371-919DB29B657E}"/>
          </ac:spMkLst>
        </pc:spChg>
        <pc:spChg chg="add mod">
          <ac:chgData name="Weifeng Xu" userId="e7aed605-a3dd-4d5a-a692-a87037af107b" providerId="ADAL" clId="{E6F61DB7-069D-4ED3-A048-88D1F2D17640}" dt="2022-04-30T01:12:47.263" v="6313" actId="108"/>
          <ac:spMkLst>
            <pc:docMk/>
            <pc:sldMk cId="2484677958" sldId="523"/>
            <ac:spMk id="5" creationId="{509346FA-0B47-4C49-B2D2-755FE6E34054}"/>
          </ac:spMkLst>
        </pc:spChg>
        <pc:spChg chg="add mod">
          <ac:chgData name="Weifeng Xu" userId="e7aed605-a3dd-4d5a-a692-a87037af107b" providerId="ADAL" clId="{E6F61DB7-069D-4ED3-A048-88D1F2D17640}" dt="2022-04-30T01:12:42.578" v="6312" actId="108"/>
          <ac:spMkLst>
            <pc:docMk/>
            <pc:sldMk cId="2484677958" sldId="523"/>
            <ac:spMk id="6" creationId="{3F037371-947A-42A1-830E-BDA589BC3A4B}"/>
          </ac:spMkLst>
        </pc:spChg>
        <pc:spChg chg="add mod">
          <ac:chgData name="Weifeng Xu" userId="e7aed605-a3dd-4d5a-a692-a87037af107b" providerId="ADAL" clId="{E6F61DB7-069D-4ED3-A048-88D1F2D17640}" dt="2022-10-10T18:39:54.423" v="9557" actId="14100"/>
          <ac:spMkLst>
            <pc:docMk/>
            <pc:sldMk cId="2484677958" sldId="523"/>
            <ac:spMk id="13" creationId="{C638B93E-39DD-41E5-AEB8-32221D3C4A7E}"/>
          </ac:spMkLst>
        </pc:spChg>
        <pc:spChg chg="add mod">
          <ac:chgData name="Weifeng Xu" userId="e7aed605-a3dd-4d5a-a692-a87037af107b" providerId="ADAL" clId="{E6F61DB7-069D-4ED3-A048-88D1F2D17640}" dt="2022-10-10T18:40:00.369" v="9560" actId="1076"/>
          <ac:spMkLst>
            <pc:docMk/>
            <pc:sldMk cId="2484677958" sldId="523"/>
            <ac:spMk id="14" creationId="{6CA76DA9-D487-4B41-9F9F-2DE8F1E04BD2}"/>
          </ac:spMkLst>
        </pc:spChg>
        <pc:spChg chg="add mod">
          <ac:chgData name="Weifeng Xu" userId="e7aed605-a3dd-4d5a-a692-a87037af107b" providerId="ADAL" clId="{E6F61DB7-069D-4ED3-A048-88D1F2D17640}" dt="2022-04-30T01:04:01.662" v="6297" actId="1076"/>
          <ac:spMkLst>
            <pc:docMk/>
            <pc:sldMk cId="2484677958" sldId="523"/>
            <ac:spMk id="15" creationId="{D5656B7D-9023-4B30-90F0-26868C5A9DC3}"/>
          </ac:spMkLst>
        </pc:spChg>
        <pc:spChg chg="add mod">
          <ac:chgData name="Weifeng Xu" userId="e7aed605-a3dd-4d5a-a692-a87037af107b" providerId="ADAL" clId="{E6F61DB7-069D-4ED3-A048-88D1F2D17640}" dt="2022-04-30T01:04:11.405" v="6298" actId="1076"/>
          <ac:spMkLst>
            <pc:docMk/>
            <pc:sldMk cId="2484677958" sldId="523"/>
            <ac:spMk id="20" creationId="{95F1E81E-861B-434A-B4AC-E301C50769F1}"/>
          </ac:spMkLst>
        </pc:spChg>
        <pc:spChg chg="add mod">
          <ac:chgData name="Weifeng Xu" userId="e7aed605-a3dd-4d5a-a692-a87037af107b" providerId="ADAL" clId="{E6F61DB7-069D-4ED3-A048-88D1F2D17640}" dt="2022-04-30T02:37:21.334" v="6506" actId="20577"/>
          <ac:spMkLst>
            <pc:docMk/>
            <pc:sldMk cId="2484677958" sldId="523"/>
            <ac:spMk id="22" creationId="{A6768D6F-5EF5-4624-BAF2-7E283EF79081}"/>
          </ac:spMkLst>
        </pc:spChg>
        <pc:grpChg chg="add mod">
          <ac:chgData name="Weifeng Xu" userId="e7aed605-a3dd-4d5a-a692-a87037af107b" providerId="ADAL" clId="{E6F61DB7-069D-4ED3-A048-88D1F2D17640}" dt="2022-04-24T03:02:48.478" v="1610"/>
          <ac:grpSpMkLst>
            <pc:docMk/>
            <pc:sldMk cId="2484677958" sldId="523"/>
            <ac:grpSpMk id="7" creationId="{8AEA07AC-ADDC-4F37-B294-AE111A58CB1B}"/>
          </ac:grpSpMkLst>
        </pc:grpChg>
        <pc:grpChg chg="add mod">
          <ac:chgData name="Weifeng Xu" userId="e7aed605-a3dd-4d5a-a692-a87037af107b" providerId="ADAL" clId="{E6F61DB7-069D-4ED3-A048-88D1F2D17640}" dt="2022-04-24T03:02:48.478" v="1610"/>
          <ac:grpSpMkLst>
            <pc:docMk/>
            <pc:sldMk cId="2484677958" sldId="523"/>
            <ac:grpSpMk id="10" creationId="{D7993F39-9B69-4EE1-9789-3B9F6B37D546}"/>
          </ac:grpSpMkLst>
        </pc:grpChg>
        <pc:picChg chg="add mod">
          <ac:chgData name="Weifeng Xu" userId="e7aed605-a3dd-4d5a-a692-a87037af107b" providerId="ADAL" clId="{E6F61DB7-069D-4ED3-A048-88D1F2D17640}" dt="2022-04-24T03:05:09.076" v="1636" actId="1076"/>
          <ac:picMkLst>
            <pc:docMk/>
            <pc:sldMk cId="2484677958" sldId="523"/>
            <ac:picMk id="3" creationId="{D8D9EAF8-1DA2-4CE4-A650-579B44FCD639}"/>
          </ac:picMkLst>
        </pc:picChg>
        <pc:picChg chg="add mod">
          <ac:chgData name="Weifeng Xu" userId="e7aed605-a3dd-4d5a-a692-a87037af107b" providerId="ADAL" clId="{E6F61DB7-069D-4ED3-A048-88D1F2D17640}" dt="2022-04-24T03:02:48.478" v="1610"/>
          <ac:picMkLst>
            <pc:docMk/>
            <pc:sldMk cId="2484677958" sldId="523"/>
            <ac:picMk id="4" creationId="{D5BAC337-7959-4B68-BCFB-5710FEB66D0E}"/>
          </ac:picMkLst>
        </pc:picChg>
        <pc:inkChg chg="mod">
          <ac:chgData name="Weifeng Xu" userId="e7aed605-a3dd-4d5a-a692-a87037af107b" providerId="ADAL" clId="{E6F61DB7-069D-4ED3-A048-88D1F2D17640}" dt="2022-04-24T03:02:48.478" v="1610"/>
          <ac:inkMkLst>
            <pc:docMk/>
            <pc:sldMk cId="2484677958" sldId="523"/>
            <ac:inkMk id="8" creationId="{CD6F9A41-943C-438A-8D86-A29D79C85DD1}"/>
          </ac:inkMkLst>
        </pc:inkChg>
        <pc:inkChg chg="mod">
          <ac:chgData name="Weifeng Xu" userId="e7aed605-a3dd-4d5a-a692-a87037af107b" providerId="ADAL" clId="{E6F61DB7-069D-4ED3-A048-88D1F2D17640}" dt="2022-04-24T03:02:48.478" v="1610"/>
          <ac:inkMkLst>
            <pc:docMk/>
            <pc:sldMk cId="2484677958" sldId="523"/>
            <ac:inkMk id="9" creationId="{60AAFE45-E7B8-4A1F-9A3D-4B4E14E9DA1D}"/>
          </ac:inkMkLst>
        </pc:inkChg>
        <pc:inkChg chg="mod">
          <ac:chgData name="Weifeng Xu" userId="e7aed605-a3dd-4d5a-a692-a87037af107b" providerId="ADAL" clId="{E6F61DB7-069D-4ED3-A048-88D1F2D17640}" dt="2022-04-24T03:02:48.478" v="1610"/>
          <ac:inkMkLst>
            <pc:docMk/>
            <pc:sldMk cId="2484677958" sldId="523"/>
            <ac:inkMk id="11" creationId="{D372FDFA-C92C-4AD7-B05E-EB4BF0063D61}"/>
          </ac:inkMkLst>
        </pc:inkChg>
        <pc:inkChg chg="mod">
          <ac:chgData name="Weifeng Xu" userId="e7aed605-a3dd-4d5a-a692-a87037af107b" providerId="ADAL" clId="{E6F61DB7-069D-4ED3-A048-88D1F2D17640}" dt="2022-04-24T03:02:48.478" v="1610"/>
          <ac:inkMkLst>
            <pc:docMk/>
            <pc:sldMk cId="2484677958" sldId="523"/>
            <ac:inkMk id="12" creationId="{969EB80D-88D7-4219-94BE-0C7C85A2F6A3}"/>
          </ac:inkMkLst>
        </pc:inkChg>
        <pc:cxnChg chg="add mod">
          <ac:chgData name="Weifeng Xu" userId="e7aed605-a3dd-4d5a-a692-a87037af107b" providerId="ADAL" clId="{E6F61DB7-069D-4ED3-A048-88D1F2D17640}" dt="2022-04-24T03:05:24.197" v="1640" actId="14100"/>
          <ac:cxnSpMkLst>
            <pc:docMk/>
            <pc:sldMk cId="2484677958" sldId="523"/>
            <ac:cxnSpMk id="16" creationId="{29252036-2F39-4E98-9376-E2FC8AE8B217}"/>
          </ac:cxnSpMkLst>
        </pc:cxnChg>
        <pc:cxnChg chg="add mod">
          <ac:chgData name="Weifeng Xu" userId="e7aed605-a3dd-4d5a-a692-a87037af107b" providerId="ADAL" clId="{E6F61DB7-069D-4ED3-A048-88D1F2D17640}" dt="2022-04-30T01:05:08.602" v="6303" actId="208"/>
          <ac:cxnSpMkLst>
            <pc:docMk/>
            <pc:sldMk cId="2484677958" sldId="523"/>
            <ac:cxnSpMk id="18" creationId="{B97FBF87-D0A8-4DF3-AA15-29A8C864B6F3}"/>
          </ac:cxnSpMkLst>
        </pc:cxnChg>
        <pc:cxnChg chg="add mod">
          <ac:chgData name="Weifeng Xu" userId="e7aed605-a3dd-4d5a-a692-a87037af107b" providerId="ADAL" clId="{E6F61DB7-069D-4ED3-A048-88D1F2D17640}" dt="2022-04-24T03:05:26.236" v="1641" actId="13822"/>
          <ac:cxnSpMkLst>
            <pc:docMk/>
            <pc:sldMk cId="2484677958" sldId="523"/>
            <ac:cxnSpMk id="19" creationId="{E959A31E-A2C0-4851-BCEE-4DBFF6AD1446}"/>
          </ac:cxnSpMkLst>
        </pc:cxnChg>
        <pc:cxnChg chg="add mod">
          <ac:chgData name="Weifeng Xu" userId="e7aed605-a3dd-4d5a-a692-a87037af107b" providerId="ADAL" clId="{E6F61DB7-069D-4ED3-A048-88D1F2D17640}" dt="2022-04-30T01:05:05.530" v="6302" actId="208"/>
          <ac:cxnSpMkLst>
            <pc:docMk/>
            <pc:sldMk cId="2484677958" sldId="523"/>
            <ac:cxnSpMk id="23" creationId="{05982B69-9C73-4E6D-9AE4-73285C752C71}"/>
          </ac:cxnSpMkLst>
        </pc:cxnChg>
      </pc:sldChg>
      <pc:sldChg chg="addSp delSp modSp new mod modNotesTx">
        <pc:chgData name="Weifeng Xu" userId="e7aed605-a3dd-4d5a-a692-a87037af107b" providerId="ADAL" clId="{E6F61DB7-069D-4ED3-A048-88D1F2D17640}" dt="2022-10-10T18:38:25.024" v="9556" actId="1076"/>
        <pc:sldMkLst>
          <pc:docMk/>
          <pc:sldMk cId="2211578237" sldId="524"/>
        </pc:sldMkLst>
        <pc:spChg chg="add mod">
          <ac:chgData name="Weifeng Xu" userId="e7aed605-a3dd-4d5a-a692-a87037af107b" providerId="ADAL" clId="{E6F61DB7-069D-4ED3-A048-88D1F2D17640}" dt="2022-04-30T01:38:32.853" v="6402" actId="207"/>
          <ac:spMkLst>
            <pc:docMk/>
            <pc:sldMk cId="2211578237" sldId="524"/>
            <ac:spMk id="2" creationId="{60335CFF-A15C-454B-9D9A-45CC3274AAC6}"/>
          </ac:spMkLst>
        </pc:spChg>
        <pc:spChg chg="add mod">
          <ac:chgData name="Weifeng Xu" userId="e7aed605-a3dd-4d5a-a692-a87037af107b" providerId="ADAL" clId="{E6F61DB7-069D-4ED3-A048-88D1F2D17640}" dt="2022-05-09T02:19:28.313" v="9083" actId="20577"/>
          <ac:spMkLst>
            <pc:docMk/>
            <pc:sldMk cId="2211578237" sldId="524"/>
            <ac:spMk id="4" creationId="{C8C7F534-2AA8-4E64-8875-A0CFC3019916}"/>
          </ac:spMkLst>
        </pc:spChg>
        <pc:spChg chg="add mod">
          <ac:chgData name="Weifeng Xu" userId="e7aed605-a3dd-4d5a-a692-a87037af107b" providerId="ADAL" clId="{E6F61DB7-069D-4ED3-A048-88D1F2D17640}" dt="2022-04-30T01:34:38.809" v="6385" actId="20577"/>
          <ac:spMkLst>
            <pc:docMk/>
            <pc:sldMk cId="2211578237" sldId="524"/>
            <ac:spMk id="7" creationId="{11831F04-9229-45FB-8230-E5DBE2F94997}"/>
          </ac:spMkLst>
        </pc:spChg>
        <pc:spChg chg="add mod">
          <ac:chgData name="Weifeng Xu" userId="e7aed605-a3dd-4d5a-a692-a87037af107b" providerId="ADAL" clId="{E6F61DB7-069D-4ED3-A048-88D1F2D17640}" dt="2022-05-09T02:21:58.848" v="9116" actId="20577"/>
          <ac:spMkLst>
            <pc:docMk/>
            <pc:sldMk cId="2211578237" sldId="524"/>
            <ac:spMk id="8" creationId="{ECDA4EE0-E97F-4BD8-A106-5C04045AA977}"/>
          </ac:spMkLst>
        </pc:spChg>
        <pc:spChg chg="add del mod">
          <ac:chgData name="Weifeng Xu" userId="e7aed605-a3dd-4d5a-a692-a87037af107b" providerId="ADAL" clId="{E6F61DB7-069D-4ED3-A048-88D1F2D17640}" dt="2022-10-10T18:23:24.097" v="9531" actId="478"/>
          <ac:spMkLst>
            <pc:docMk/>
            <pc:sldMk cId="2211578237" sldId="524"/>
            <ac:spMk id="10" creationId="{504FB4AB-4AF8-4562-9A5F-83D921CECA3A}"/>
          </ac:spMkLst>
        </pc:spChg>
        <pc:spChg chg="add mod">
          <ac:chgData name="Weifeng Xu" userId="e7aed605-a3dd-4d5a-a692-a87037af107b" providerId="ADAL" clId="{E6F61DB7-069D-4ED3-A048-88D1F2D17640}" dt="2022-10-10T18:37:37.754" v="9535" actId="1076"/>
          <ac:spMkLst>
            <pc:docMk/>
            <pc:sldMk cId="2211578237" sldId="524"/>
            <ac:spMk id="11" creationId="{F53FD701-6839-420F-AE28-C74B5E9A8766}"/>
          </ac:spMkLst>
        </pc:spChg>
        <pc:spChg chg="add del mod">
          <ac:chgData name="Weifeng Xu" userId="e7aed605-a3dd-4d5a-a692-a87037af107b" providerId="ADAL" clId="{E6F61DB7-069D-4ED3-A048-88D1F2D17640}" dt="2022-10-10T18:37:19.649" v="9532" actId="478"/>
          <ac:spMkLst>
            <pc:docMk/>
            <pc:sldMk cId="2211578237" sldId="524"/>
            <ac:spMk id="13" creationId="{56A78E82-C87F-EFEC-565E-53062EBBEFC6}"/>
          </ac:spMkLst>
        </pc:spChg>
        <pc:spChg chg="add del mod">
          <ac:chgData name="Weifeng Xu" userId="e7aed605-a3dd-4d5a-a692-a87037af107b" providerId="ADAL" clId="{E6F61DB7-069D-4ED3-A048-88D1F2D17640}" dt="2022-10-10T18:37:19.649" v="9532" actId="478"/>
          <ac:spMkLst>
            <pc:docMk/>
            <pc:sldMk cId="2211578237" sldId="524"/>
            <ac:spMk id="14" creationId="{4AC074CB-59A1-4ED3-D45E-E0E1C4ABE36E}"/>
          </ac:spMkLst>
        </pc:spChg>
        <pc:spChg chg="add mod">
          <ac:chgData name="Weifeng Xu" userId="e7aed605-a3dd-4d5a-a692-a87037af107b" providerId="ADAL" clId="{E6F61DB7-069D-4ED3-A048-88D1F2D17640}" dt="2022-10-10T18:38:25.024" v="9556" actId="1076"/>
          <ac:spMkLst>
            <pc:docMk/>
            <pc:sldMk cId="2211578237" sldId="524"/>
            <ac:spMk id="17" creationId="{481F5AF6-06C0-6888-97A5-F0E903B0469D}"/>
          </ac:spMkLst>
        </pc:spChg>
        <pc:picChg chg="add mod modCrop">
          <ac:chgData name="Weifeng Xu" userId="e7aed605-a3dd-4d5a-a692-a87037af107b" providerId="ADAL" clId="{E6F61DB7-069D-4ED3-A048-88D1F2D17640}" dt="2022-10-10T18:37:49.355" v="9543" actId="1076"/>
          <ac:picMkLst>
            <pc:docMk/>
            <pc:sldMk cId="2211578237" sldId="524"/>
            <ac:picMk id="3" creationId="{115D331B-8873-4B75-8474-C395F04AFC8F}"/>
          </ac:picMkLst>
        </pc:picChg>
        <pc:picChg chg="add del mod">
          <ac:chgData name="Weifeng Xu" userId="e7aed605-a3dd-4d5a-a692-a87037af107b" providerId="ADAL" clId="{E6F61DB7-069D-4ED3-A048-88D1F2D17640}" dt="2022-10-10T18:37:19.649" v="9532" actId="478"/>
          <ac:picMkLst>
            <pc:docMk/>
            <pc:sldMk cId="2211578237" sldId="524"/>
            <ac:picMk id="12" creationId="{F85E370D-AC7B-C711-691C-8F795ACBAB2C}"/>
          </ac:picMkLst>
        </pc:picChg>
        <pc:cxnChg chg="add mod">
          <ac:chgData name="Weifeng Xu" userId="e7aed605-a3dd-4d5a-a692-a87037af107b" providerId="ADAL" clId="{E6F61DB7-069D-4ED3-A048-88D1F2D17640}" dt="2022-04-24T14:31:44.115" v="1805" actId="13822"/>
          <ac:cxnSpMkLst>
            <pc:docMk/>
            <pc:sldMk cId="2211578237" sldId="524"/>
            <ac:cxnSpMk id="6" creationId="{2AA46EE3-3BCC-4096-8688-6D860734F57F}"/>
          </ac:cxnSpMkLst>
        </pc:cxnChg>
        <pc:cxnChg chg="add mod">
          <ac:chgData name="Weifeng Xu" userId="e7aed605-a3dd-4d5a-a692-a87037af107b" providerId="ADAL" clId="{E6F61DB7-069D-4ED3-A048-88D1F2D17640}" dt="2022-04-24T14:32:24.989" v="1823" actId="14100"/>
          <ac:cxnSpMkLst>
            <pc:docMk/>
            <pc:sldMk cId="2211578237" sldId="524"/>
            <ac:cxnSpMk id="9" creationId="{C2DEE7F3-E1B3-4DAF-9B1C-F88BD4F6E45D}"/>
          </ac:cxnSpMkLst>
        </pc:cxnChg>
        <pc:cxnChg chg="add del mod">
          <ac:chgData name="Weifeng Xu" userId="e7aed605-a3dd-4d5a-a692-a87037af107b" providerId="ADAL" clId="{E6F61DB7-069D-4ED3-A048-88D1F2D17640}" dt="2022-10-10T18:37:19.649" v="9532" actId="478"/>
          <ac:cxnSpMkLst>
            <pc:docMk/>
            <pc:sldMk cId="2211578237" sldId="524"/>
            <ac:cxnSpMk id="16" creationId="{3BFA9E8B-FAC9-9178-0438-9BF654497B03}"/>
          </ac:cxnSpMkLst>
        </pc:cxnChg>
      </pc:sldChg>
      <pc:sldChg chg="addSp delSp modSp new mod modNotesTx">
        <pc:chgData name="Weifeng Xu" userId="e7aed605-a3dd-4d5a-a692-a87037af107b" providerId="ADAL" clId="{E6F61DB7-069D-4ED3-A048-88D1F2D17640}" dt="2022-05-09T02:26:27.742" v="9232" actId="20577"/>
        <pc:sldMkLst>
          <pc:docMk/>
          <pc:sldMk cId="1732821607" sldId="525"/>
        </pc:sldMkLst>
        <pc:spChg chg="add mod">
          <ac:chgData name="Weifeng Xu" userId="e7aed605-a3dd-4d5a-a692-a87037af107b" providerId="ADAL" clId="{E6F61DB7-069D-4ED3-A048-88D1F2D17640}" dt="2022-05-09T02:26:27.742" v="9232" actId="20577"/>
          <ac:spMkLst>
            <pc:docMk/>
            <pc:sldMk cId="1732821607" sldId="525"/>
            <ac:spMk id="5" creationId="{CEA52699-6F23-E8DB-634D-9F44AA7D8CFD}"/>
          </ac:spMkLst>
        </pc:spChg>
        <pc:picChg chg="add del">
          <ac:chgData name="Weifeng Xu" userId="e7aed605-a3dd-4d5a-a692-a87037af107b" providerId="ADAL" clId="{E6F61DB7-069D-4ED3-A048-88D1F2D17640}" dt="2022-04-26T13:00:07.508" v="4739" actId="478"/>
          <ac:picMkLst>
            <pc:docMk/>
            <pc:sldMk cId="1732821607" sldId="525"/>
            <ac:picMk id="3" creationId="{2C5BF976-0112-4760-8A1D-E82B0BB2DFB5}"/>
          </ac:picMkLst>
        </pc:picChg>
        <pc:picChg chg="add mod">
          <ac:chgData name="Weifeng Xu" userId="e7aed605-a3dd-4d5a-a692-a87037af107b" providerId="ADAL" clId="{E6F61DB7-069D-4ED3-A048-88D1F2D17640}" dt="2022-05-09T02:25:37.458" v="9163" actId="1076"/>
          <ac:picMkLst>
            <pc:docMk/>
            <pc:sldMk cId="1732821607" sldId="525"/>
            <ac:picMk id="4" creationId="{FFB27046-FDE3-4EEA-BF3C-B8B13175AE47}"/>
          </ac:picMkLst>
        </pc:picChg>
        <pc:picChg chg="add mod">
          <ac:chgData name="Weifeng Xu" userId="e7aed605-a3dd-4d5a-a692-a87037af107b" providerId="ADAL" clId="{E6F61DB7-069D-4ED3-A048-88D1F2D17640}" dt="2022-04-26T13:02:33.270" v="4745" actId="14100"/>
          <ac:picMkLst>
            <pc:docMk/>
            <pc:sldMk cId="1732821607" sldId="525"/>
            <ac:picMk id="6" creationId="{E47512D7-7214-4F41-BC86-480726CE9B5F}"/>
          </ac:picMkLst>
        </pc:picChg>
        <pc:cxnChg chg="add mod">
          <ac:chgData name="Weifeng Xu" userId="e7aed605-a3dd-4d5a-a692-a87037af107b" providerId="ADAL" clId="{E6F61DB7-069D-4ED3-A048-88D1F2D17640}" dt="2022-04-26T13:02:23.136" v="4744" actId="14100"/>
          <ac:cxnSpMkLst>
            <pc:docMk/>
            <pc:sldMk cId="1732821607" sldId="525"/>
            <ac:cxnSpMk id="8" creationId="{670B4659-8369-424A-8864-AE6D03874ADE}"/>
          </ac:cxnSpMkLst>
        </pc:cxnChg>
      </pc:sldChg>
      <pc:sldChg chg="addSp delSp modSp new mod setBg modClrScheme chgLayout modNotesTx">
        <pc:chgData name="Weifeng Xu" userId="e7aed605-a3dd-4d5a-a692-a87037af107b" providerId="ADAL" clId="{E6F61DB7-069D-4ED3-A048-88D1F2D17640}" dt="2022-04-25T21:25:32.226" v="4077" actId="6549"/>
        <pc:sldMkLst>
          <pc:docMk/>
          <pc:sldMk cId="1131073903" sldId="526"/>
        </pc:sldMkLst>
        <pc:spChg chg="add mod ord">
          <ac:chgData name="Weifeng Xu" userId="e7aed605-a3dd-4d5a-a692-a87037af107b" providerId="ADAL" clId="{E6F61DB7-069D-4ED3-A048-88D1F2D17640}" dt="2022-04-25T21:25:32.226" v="4077" actId="6549"/>
          <ac:spMkLst>
            <pc:docMk/>
            <pc:sldMk cId="1131073903" sldId="526"/>
            <ac:spMk id="2" creationId="{9F5522F1-69D1-4A8D-A61C-E1891115637D}"/>
          </ac:spMkLst>
        </pc:spChg>
        <pc:spChg chg="add mod ord">
          <ac:chgData name="Weifeng Xu" userId="e7aed605-a3dd-4d5a-a692-a87037af107b" providerId="ADAL" clId="{E6F61DB7-069D-4ED3-A048-88D1F2D17640}" dt="2022-04-24T20:04:06.480" v="2346" actId="207"/>
          <ac:spMkLst>
            <pc:docMk/>
            <pc:sldMk cId="1131073903" sldId="526"/>
            <ac:spMk id="3" creationId="{4E66FBD1-167E-4A2C-9C81-B2F05F934ACA}"/>
          </ac:spMkLst>
        </pc:spChg>
        <pc:spChg chg="add del mod">
          <ac:chgData name="Weifeng Xu" userId="e7aed605-a3dd-4d5a-a692-a87037af107b" providerId="ADAL" clId="{E6F61DB7-069D-4ED3-A048-88D1F2D17640}" dt="2022-04-24T19:24:11.127" v="2252" actId="767"/>
          <ac:spMkLst>
            <pc:docMk/>
            <pc:sldMk cId="1131073903" sldId="526"/>
            <ac:spMk id="4" creationId="{A6FF9AB8-C940-4D6B-9F83-8A58CDF65F86}"/>
          </ac:spMkLst>
        </pc:spChg>
        <pc:spChg chg="add del">
          <ac:chgData name="Weifeng Xu" userId="e7aed605-a3dd-4d5a-a692-a87037af107b" providerId="ADAL" clId="{E6F61DB7-069D-4ED3-A048-88D1F2D17640}" dt="2022-04-24T19:27:27.155" v="2313" actId="26606"/>
          <ac:spMkLst>
            <pc:docMk/>
            <pc:sldMk cId="1131073903" sldId="526"/>
            <ac:spMk id="8" creationId="{5D13CC36-B950-4F02-9BAF-9A7EB267398C}"/>
          </ac:spMkLst>
        </pc:spChg>
        <pc:spChg chg="add del">
          <ac:chgData name="Weifeng Xu" userId="e7aed605-a3dd-4d5a-a692-a87037af107b" providerId="ADAL" clId="{E6F61DB7-069D-4ED3-A048-88D1F2D17640}" dt="2022-04-24T19:27:41.028" v="2315" actId="26606"/>
          <ac:spMkLst>
            <pc:docMk/>
            <pc:sldMk cId="1131073903" sldId="526"/>
            <ac:spMk id="9" creationId="{8D1AA55E-40D5-461B-A5A8-4AE8AAB71B08}"/>
          </ac:spMkLst>
        </pc:spChg>
        <pc:spChg chg="add del">
          <ac:chgData name="Weifeng Xu" userId="e7aed605-a3dd-4d5a-a692-a87037af107b" providerId="ADAL" clId="{E6F61DB7-069D-4ED3-A048-88D1F2D17640}" dt="2022-04-24T19:27:27.155" v="2313" actId="26606"/>
          <ac:spMkLst>
            <pc:docMk/>
            <pc:sldMk cId="1131073903" sldId="526"/>
            <ac:spMk id="13" creationId="{4F2E2428-58BA-458D-AA54-05502E63F32F}"/>
          </ac:spMkLst>
        </pc:spChg>
        <pc:spChg chg="add del">
          <ac:chgData name="Weifeng Xu" userId="e7aed605-a3dd-4d5a-a692-a87037af107b" providerId="ADAL" clId="{E6F61DB7-069D-4ED3-A048-88D1F2D17640}" dt="2022-04-24T19:27:41.028" v="2315" actId="26606"/>
          <ac:spMkLst>
            <pc:docMk/>
            <pc:sldMk cId="1131073903" sldId="526"/>
            <ac:spMk id="15" creationId="{6CB927A4-E432-4310-9CD5-E89FF5063179}"/>
          </ac:spMkLst>
        </pc:spChg>
        <pc:spChg chg="add mod">
          <ac:chgData name="Weifeng Xu" userId="e7aed605-a3dd-4d5a-a692-a87037af107b" providerId="ADAL" clId="{E6F61DB7-069D-4ED3-A048-88D1F2D17640}" dt="2022-04-24T20:05:26.544" v="2371" actId="14100"/>
          <ac:spMkLst>
            <pc:docMk/>
            <pc:sldMk cId="1131073903" sldId="526"/>
            <ac:spMk id="16" creationId="{866B36D6-6217-4F10-B0FB-ED1FF8C180CB}"/>
          </ac:spMkLst>
        </pc:spChg>
        <pc:spChg chg="add del">
          <ac:chgData name="Weifeng Xu" userId="e7aed605-a3dd-4d5a-a692-a87037af107b" providerId="ADAL" clId="{E6F61DB7-069D-4ED3-A048-88D1F2D17640}" dt="2022-04-24T19:27:41.028" v="2315" actId="26606"/>
          <ac:spMkLst>
            <pc:docMk/>
            <pc:sldMk cId="1131073903" sldId="526"/>
            <ac:spMk id="17" creationId="{E3020543-B24B-4EC4-8FFC-8DD88EEA91A8}"/>
          </ac:spMkLst>
        </pc:spChg>
        <pc:spChg chg="add mod">
          <ac:chgData name="Weifeng Xu" userId="e7aed605-a3dd-4d5a-a692-a87037af107b" providerId="ADAL" clId="{E6F61DB7-069D-4ED3-A048-88D1F2D17640}" dt="2022-04-24T20:05:51.857" v="2376" actId="1076"/>
          <ac:spMkLst>
            <pc:docMk/>
            <pc:sldMk cId="1131073903" sldId="526"/>
            <ac:spMk id="19" creationId="{AD3D515D-FC56-40C6-BBD5-34B1019079FB}"/>
          </ac:spMkLst>
        </pc:spChg>
        <pc:spChg chg="add mod">
          <ac:chgData name="Weifeng Xu" userId="e7aed605-a3dd-4d5a-a692-a87037af107b" providerId="ADAL" clId="{E6F61DB7-069D-4ED3-A048-88D1F2D17640}" dt="2022-04-24T20:05:49.449" v="2375" actId="208"/>
          <ac:spMkLst>
            <pc:docMk/>
            <pc:sldMk cId="1131073903" sldId="526"/>
            <ac:spMk id="21" creationId="{A062B528-DFAA-4901-B429-4541B579A08F}"/>
          </ac:spMkLst>
        </pc:spChg>
        <pc:picChg chg="add mod">
          <ac:chgData name="Weifeng Xu" userId="e7aed605-a3dd-4d5a-a692-a87037af107b" providerId="ADAL" clId="{E6F61DB7-069D-4ED3-A048-88D1F2D17640}" dt="2022-04-24T20:03:04.960" v="2332" actId="1076"/>
          <ac:picMkLst>
            <pc:docMk/>
            <pc:sldMk cId="1131073903" sldId="526"/>
            <ac:picMk id="6" creationId="{10F031C1-97C3-4619-809C-1AA4EB60934B}"/>
          </ac:picMkLst>
        </pc:picChg>
        <pc:picChg chg="add mod">
          <ac:chgData name="Weifeng Xu" userId="e7aed605-a3dd-4d5a-a692-a87037af107b" providerId="ADAL" clId="{E6F61DB7-069D-4ED3-A048-88D1F2D17640}" dt="2022-04-24T20:07:26.177" v="2384" actId="1076"/>
          <ac:picMkLst>
            <pc:docMk/>
            <pc:sldMk cId="1131073903" sldId="526"/>
            <ac:picMk id="23" creationId="{E8C7EDDB-2F3C-4DF7-911F-47576FA4B1E7}"/>
          </ac:picMkLst>
        </pc:picChg>
        <pc:cxnChg chg="add del">
          <ac:chgData name="Weifeng Xu" userId="e7aed605-a3dd-4d5a-a692-a87037af107b" providerId="ADAL" clId="{E6F61DB7-069D-4ED3-A048-88D1F2D17640}" dt="2022-04-24T19:27:41.028" v="2315" actId="26606"/>
          <ac:cxnSpMkLst>
            <pc:docMk/>
            <pc:sldMk cId="1131073903" sldId="526"/>
            <ac:cxnSpMk id="10" creationId="{7EB498BD-8089-4626-91EA-4978EBEF535E}"/>
          </ac:cxnSpMkLst>
        </pc:cxnChg>
        <pc:cxnChg chg="add del">
          <ac:chgData name="Weifeng Xu" userId="e7aed605-a3dd-4d5a-a692-a87037af107b" providerId="ADAL" clId="{E6F61DB7-069D-4ED3-A048-88D1F2D17640}" dt="2022-04-24T19:27:20.603" v="2311" actId="26606"/>
          <ac:cxnSpMkLst>
            <pc:docMk/>
            <pc:sldMk cId="1131073903" sldId="526"/>
            <ac:cxnSpMk id="11" creationId="{A7F400EE-A8A5-48AF-B4D6-291B52C6F0B0}"/>
          </ac:cxnSpMkLst>
        </pc:cxnChg>
        <pc:cxnChg chg="add mod">
          <ac:chgData name="Weifeng Xu" userId="e7aed605-a3dd-4d5a-a692-a87037af107b" providerId="ADAL" clId="{E6F61DB7-069D-4ED3-A048-88D1F2D17640}" dt="2022-04-24T20:05:26.544" v="2371" actId="14100"/>
          <ac:cxnSpMkLst>
            <pc:docMk/>
            <pc:sldMk cId="1131073903" sldId="526"/>
            <ac:cxnSpMk id="14" creationId="{AF3F79F5-9BAB-4D07-9E47-47C947103F14}"/>
          </ac:cxnSpMkLst>
        </pc:cxnChg>
      </pc:sldChg>
      <pc:sldChg chg="addSp delSp modSp new mod modNotesTx">
        <pc:chgData name="Weifeng Xu" userId="e7aed605-a3dd-4d5a-a692-a87037af107b" providerId="ADAL" clId="{E6F61DB7-069D-4ED3-A048-88D1F2D17640}" dt="2022-04-24T14:43:53.248" v="1896" actId="14100"/>
        <pc:sldMkLst>
          <pc:docMk/>
          <pc:sldMk cId="3395628652" sldId="527"/>
        </pc:sldMkLst>
        <pc:picChg chg="add del">
          <ac:chgData name="Weifeng Xu" userId="e7aed605-a3dd-4d5a-a692-a87037af107b" providerId="ADAL" clId="{E6F61DB7-069D-4ED3-A048-88D1F2D17640}" dt="2022-04-24T14:40:49.973" v="1892" actId="478"/>
          <ac:picMkLst>
            <pc:docMk/>
            <pc:sldMk cId="3395628652" sldId="527"/>
            <ac:picMk id="3" creationId="{F94C0E02-635C-4668-925F-C8F4F45A9270}"/>
          </ac:picMkLst>
        </pc:picChg>
        <pc:picChg chg="add del mod">
          <ac:chgData name="Weifeng Xu" userId="e7aed605-a3dd-4d5a-a692-a87037af107b" providerId="ADAL" clId="{E6F61DB7-069D-4ED3-A048-88D1F2D17640}" dt="2022-04-24T14:40:41.349" v="1891" actId="478"/>
          <ac:picMkLst>
            <pc:docMk/>
            <pc:sldMk cId="3395628652" sldId="527"/>
            <ac:picMk id="4" creationId="{6D379C90-6DE1-4F7E-B9CC-6BCAEC14A2FE}"/>
          </ac:picMkLst>
        </pc:picChg>
        <pc:picChg chg="add">
          <ac:chgData name="Weifeng Xu" userId="e7aed605-a3dd-4d5a-a692-a87037af107b" providerId="ADAL" clId="{E6F61DB7-069D-4ED3-A048-88D1F2D17640}" dt="2022-04-24T14:43:36.666" v="1893" actId="22"/>
          <ac:picMkLst>
            <pc:docMk/>
            <pc:sldMk cId="3395628652" sldId="527"/>
            <ac:picMk id="6" creationId="{D85DB759-F5D1-45D7-9AA5-74D4DA9F1E47}"/>
          </ac:picMkLst>
        </pc:picChg>
        <pc:picChg chg="add mod">
          <ac:chgData name="Weifeng Xu" userId="e7aed605-a3dd-4d5a-a692-a87037af107b" providerId="ADAL" clId="{E6F61DB7-069D-4ED3-A048-88D1F2D17640}" dt="2022-04-24T14:43:53.248" v="1896" actId="14100"/>
          <ac:picMkLst>
            <pc:docMk/>
            <pc:sldMk cId="3395628652" sldId="527"/>
            <ac:picMk id="7" creationId="{23A76497-C6A7-4EC5-A52F-8E80E7C3513E}"/>
          </ac:picMkLst>
        </pc:picChg>
      </pc:sldChg>
      <pc:sldChg chg="addSp delSp modSp new mod modClrScheme chgLayout">
        <pc:chgData name="Weifeng Xu" userId="e7aed605-a3dd-4d5a-a692-a87037af107b" providerId="ADAL" clId="{E6F61DB7-069D-4ED3-A048-88D1F2D17640}" dt="2022-05-09T21:51:00.404" v="9254"/>
        <pc:sldMkLst>
          <pc:docMk/>
          <pc:sldMk cId="4088172703" sldId="528"/>
        </pc:sldMkLst>
        <pc:spChg chg="add mod ord">
          <ac:chgData name="Weifeng Xu" userId="e7aed605-a3dd-4d5a-a692-a87037af107b" providerId="ADAL" clId="{E6F61DB7-069D-4ED3-A048-88D1F2D17640}" dt="2022-04-25T21:27:14.343" v="4084" actId="20577"/>
          <ac:spMkLst>
            <pc:docMk/>
            <pc:sldMk cId="4088172703" sldId="528"/>
            <ac:spMk id="2" creationId="{D9AFF8BC-F2F4-4B27-88C6-5FAD79A365C9}"/>
          </ac:spMkLst>
        </pc:spChg>
        <pc:spChg chg="add del mod">
          <ac:chgData name="Weifeng Xu" userId="e7aed605-a3dd-4d5a-a692-a87037af107b" providerId="ADAL" clId="{E6F61DB7-069D-4ED3-A048-88D1F2D17640}" dt="2022-04-24T15:19:02.111" v="1983" actId="700"/>
          <ac:spMkLst>
            <pc:docMk/>
            <pc:sldMk cId="4088172703" sldId="528"/>
            <ac:spMk id="3" creationId="{4567E442-067A-4C30-ACD3-BA90BF81A40D}"/>
          </ac:spMkLst>
        </pc:spChg>
        <pc:spChg chg="add mod">
          <ac:chgData name="Weifeng Xu" userId="e7aed605-a3dd-4d5a-a692-a87037af107b" providerId="ADAL" clId="{E6F61DB7-069D-4ED3-A048-88D1F2D17640}" dt="2022-04-29T18:41:29.595" v="6052" actId="207"/>
          <ac:spMkLst>
            <pc:docMk/>
            <pc:sldMk cId="4088172703" sldId="528"/>
            <ac:spMk id="4" creationId="{5E71C2BB-F020-4668-ADD0-C3B89F5F1F63}"/>
          </ac:spMkLst>
        </pc:spChg>
        <pc:spChg chg="add mod">
          <ac:chgData name="Weifeng Xu" userId="e7aed605-a3dd-4d5a-a692-a87037af107b" providerId="ADAL" clId="{E6F61DB7-069D-4ED3-A048-88D1F2D17640}" dt="2022-04-29T18:47:55.213" v="6081" actId="20577"/>
          <ac:spMkLst>
            <pc:docMk/>
            <pc:sldMk cId="4088172703" sldId="528"/>
            <ac:spMk id="5" creationId="{C0B7C88C-EE39-43E7-8B82-4A159B30D992}"/>
          </ac:spMkLst>
        </pc:spChg>
        <pc:spChg chg="add del mod">
          <ac:chgData name="Weifeng Xu" userId="e7aed605-a3dd-4d5a-a692-a87037af107b" providerId="ADAL" clId="{E6F61DB7-069D-4ED3-A048-88D1F2D17640}" dt="2022-04-24T15:21:56.249" v="2025"/>
          <ac:spMkLst>
            <pc:docMk/>
            <pc:sldMk cId="4088172703" sldId="528"/>
            <ac:spMk id="6" creationId="{F743FC2D-AE04-482C-AB1C-840F1475250F}"/>
          </ac:spMkLst>
        </pc:spChg>
        <pc:spChg chg="add mod">
          <ac:chgData name="Weifeng Xu" userId="e7aed605-a3dd-4d5a-a692-a87037af107b" providerId="ADAL" clId="{E6F61DB7-069D-4ED3-A048-88D1F2D17640}" dt="2022-04-29T18:41:44.496" v="6059" actId="1076"/>
          <ac:spMkLst>
            <pc:docMk/>
            <pc:sldMk cId="4088172703" sldId="528"/>
            <ac:spMk id="7" creationId="{9C06C526-15E3-4D3D-BED5-51F56EC50D08}"/>
          </ac:spMkLst>
        </pc:spChg>
        <pc:spChg chg="add mod">
          <ac:chgData name="Weifeng Xu" userId="e7aed605-a3dd-4d5a-a692-a87037af107b" providerId="ADAL" clId="{E6F61DB7-069D-4ED3-A048-88D1F2D17640}" dt="2022-04-29T18:41:59.167" v="6064" actId="122"/>
          <ac:spMkLst>
            <pc:docMk/>
            <pc:sldMk cId="4088172703" sldId="528"/>
            <ac:spMk id="13" creationId="{F0260D16-70FA-42F6-9922-F0F5932E511F}"/>
          </ac:spMkLst>
        </pc:spChg>
        <pc:spChg chg="add mod">
          <ac:chgData name="Weifeng Xu" userId="e7aed605-a3dd-4d5a-a692-a87037af107b" providerId="ADAL" clId="{E6F61DB7-069D-4ED3-A048-88D1F2D17640}" dt="2022-04-29T18:42:02.232" v="6065" actId="122"/>
          <ac:spMkLst>
            <pc:docMk/>
            <pc:sldMk cId="4088172703" sldId="528"/>
            <ac:spMk id="14" creationId="{2F25417F-392B-472D-99C4-5ECE2667CEAE}"/>
          </ac:spMkLst>
        </pc:spChg>
        <pc:spChg chg="add mod">
          <ac:chgData name="Weifeng Xu" userId="e7aed605-a3dd-4d5a-a692-a87037af107b" providerId="ADAL" clId="{E6F61DB7-069D-4ED3-A048-88D1F2D17640}" dt="2022-04-29T18:42:08.070" v="6067" actId="122"/>
          <ac:spMkLst>
            <pc:docMk/>
            <pc:sldMk cId="4088172703" sldId="528"/>
            <ac:spMk id="19" creationId="{F950BAD7-2EFD-44A8-BE75-6B4F47B81A95}"/>
          </ac:spMkLst>
        </pc:spChg>
        <pc:spChg chg="add mod">
          <ac:chgData name="Weifeng Xu" userId="e7aed605-a3dd-4d5a-a692-a87037af107b" providerId="ADAL" clId="{E6F61DB7-069D-4ED3-A048-88D1F2D17640}" dt="2022-04-29T18:42:11.737" v="6068" actId="122"/>
          <ac:spMkLst>
            <pc:docMk/>
            <pc:sldMk cId="4088172703" sldId="528"/>
            <ac:spMk id="20" creationId="{0ED74FF1-0B4B-4AE8-98C3-5873A64B9094}"/>
          </ac:spMkLst>
        </pc:spChg>
        <pc:spChg chg="add mod">
          <ac:chgData name="Weifeng Xu" userId="e7aed605-a3dd-4d5a-a692-a87037af107b" providerId="ADAL" clId="{E6F61DB7-069D-4ED3-A048-88D1F2D17640}" dt="2022-05-09T21:50:51.459" v="9251" actId="20577"/>
          <ac:spMkLst>
            <pc:docMk/>
            <pc:sldMk cId="4088172703" sldId="528"/>
            <ac:spMk id="23" creationId="{F3BAF2B7-71CA-4CD9-BA17-1A85551A5A76}"/>
          </ac:spMkLst>
        </pc:spChg>
        <pc:spChg chg="add mod">
          <ac:chgData name="Weifeng Xu" userId="e7aed605-a3dd-4d5a-a692-a87037af107b" providerId="ADAL" clId="{E6F61DB7-069D-4ED3-A048-88D1F2D17640}" dt="2022-05-08T15:29:10.613" v="9067" actId="20577"/>
          <ac:spMkLst>
            <pc:docMk/>
            <pc:sldMk cId="4088172703" sldId="528"/>
            <ac:spMk id="26" creationId="{F2870397-439E-4219-8D6A-CFAD6D47D306}"/>
          </ac:spMkLst>
        </pc:spChg>
        <pc:spChg chg="add mod">
          <ac:chgData name="Weifeng Xu" userId="e7aed605-a3dd-4d5a-a692-a87037af107b" providerId="ADAL" clId="{E6F61DB7-069D-4ED3-A048-88D1F2D17640}" dt="2022-04-29T18:34:34.671" v="5990" actId="1076"/>
          <ac:spMkLst>
            <pc:docMk/>
            <pc:sldMk cId="4088172703" sldId="528"/>
            <ac:spMk id="27" creationId="{71CB4911-FF53-4155-8F00-5659E2D2F790}"/>
          </ac:spMkLst>
        </pc:spChg>
        <pc:spChg chg="add mod">
          <ac:chgData name="Weifeng Xu" userId="e7aed605-a3dd-4d5a-a692-a87037af107b" providerId="ADAL" clId="{E6F61DB7-069D-4ED3-A048-88D1F2D17640}" dt="2022-04-29T18:34:34.671" v="5990" actId="1076"/>
          <ac:spMkLst>
            <pc:docMk/>
            <pc:sldMk cId="4088172703" sldId="528"/>
            <ac:spMk id="28" creationId="{8253A568-2FFB-4213-A84C-1C15B244061A}"/>
          </ac:spMkLst>
        </pc:spChg>
        <pc:spChg chg="add mod">
          <ac:chgData name="Weifeng Xu" userId="e7aed605-a3dd-4d5a-a692-a87037af107b" providerId="ADAL" clId="{E6F61DB7-069D-4ED3-A048-88D1F2D17640}" dt="2022-04-29T18:34:34.671" v="5990" actId="1076"/>
          <ac:spMkLst>
            <pc:docMk/>
            <pc:sldMk cId="4088172703" sldId="528"/>
            <ac:spMk id="29" creationId="{7A17D2CC-3A11-4D56-8B3D-04A7BD84C1F8}"/>
          </ac:spMkLst>
        </pc:spChg>
        <pc:spChg chg="add mod">
          <ac:chgData name="Weifeng Xu" userId="e7aed605-a3dd-4d5a-a692-a87037af107b" providerId="ADAL" clId="{E6F61DB7-069D-4ED3-A048-88D1F2D17640}" dt="2022-04-29T18:37:01.728" v="6017" actId="207"/>
          <ac:spMkLst>
            <pc:docMk/>
            <pc:sldMk cId="4088172703" sldId="528"/>
            <ac:spMk id="32" creationId="{DAD6B774-E3DC-4DB3-AACF-0CA6239CC824}"/>
          </ac:spMkLst>
        </pc:spChg>
        <pc:spChg chg="add del mod">
          <ac:chgData name="Weifeng Xu" userId="e7aed605-a3dd-4d5a-a692-a87037af107b" providerId="ADAL" clId="{E6F61DB7-069D-4ED3-A048-88D1F2D17640}" dt="2022-05-09T21:51:00.404" v="9254"/>
          <ac:spMkLst>
            <pc:docMk/>
            <pc:sldMk cId="4088172703" sldId="528"/>
            <ac:spMk id="33" creationId="{28D11AE3-07E2-4FCE-8BFD-6DE1E7FCFD9B}"/>
          </ac:spMkLst>
        </pc:spChg>
        <pc:spChg chg="add mod">
          <ac:chgData name="Weifeng Xu" userId="e7aed605-a3dd-4d5a-a692-a87037af107b" providerId="ADAL" clId="{E6F61DB7-069D-4ED3-A048-88D1F2D17640}" dt="2022-04-29T18:42:05.425" v="6066" actId="122"/>
          <ac:spMkLst>
            <pc:docMk/>
            <pc:sldMk cId="4088172703" sldId="528"/>
            <ac:spMk id="37" creationId="{F0C4906D-3B03-47D0-BB3E-691CD614EA84}"/>
          </ac:spMkLst>
        </pc:spChg>
        <pc:spChg chg="add mod">
          <ac:chgData name="Weifeng Xu" userId="e7aed605-a3dd-4d5a-a692-a87037af107b" providerId="ADAL" clId="{E6F61DB7-069D-4ED3-A048-88D1F2D17640}" dt="2022-04-29T18:39:18.005" v="6031" actId="207"/>
          <ac:spMkLst>
            <pc:docMk/>
            <pc:sldMk cId="4088172703" sldId="528"/>
            <ac:spMk id="38" creationId="{F9EDB4B1-7374-4134-B864-7FD9B2B56090}"/>
          </ac:spMkLst>
        </pc:spChg>
        <pc:spChg chg="add mod">
          <ac:chgData name="Weifeng Xu" userId="e7aed605-a3dd-4d5a-a692-a87037af107b" providerId="ADAL" clId="{E6F61DB7-069D-4ED3-A048-88D1F2D17640}" dt="2022-04-29T18:39:10.342" v="6029" actId="207"/>
          <ac:spMkLst>
            <pc:docMk/>
            <pc:sldMk cId="4088172703" sldId="528"/>
            <ac:spMk id="39" creationId="{759CA493-B853-4BD9-B213-056C9CEC1E28}"/>
          </ac:spMkLst>
        </pc:spChg>
        <pc:spChg chg="add mod">
          <ac:chgData name="Weifeng Xu" userId="e7aed605-a3dd-4d5a-a692-a87037af107b" providerId="ADAL" clId="{E6F61DB7-069D-4ED3-A048-88D1F2D17640}" dt="2022-04-29T18:36:57.934" v="6016" actId="207"/>
          <ac:spMkLst>
            <pc:docMk/>
            <pc:sldMk cId="4088172703" sldId="528"/>
            <ac:spMk id="40" creationId="{B86ACAAA-858D-4D60-8137-7737F1687BDC}"/>
          </ac:spMkLst>
        </pc:spChg>
        <pc:spChg chg="add mod">
          <ac:chgData name="Weifeng Xu" userId="e7aed605-a3dd-4d5a-a692-a87037af107b" providerId="ADAL" clId="{E6F61DB7-069D-4ED3-A048-88D1F2D17640}" dt="2022-04-29T18:35:40.259" v="6010" actId="1076"/>
          <ac:spMkLst>
            <pc:docMk/>
            <pc:sldMk cId="4088172703" sldId="528"/>
            <ac:spMk id="45" creationId="{D7713349-A205-47B8-983F-374F3A9D4DBB}"/>
          </ac:spMkLst>
        </pc:spChg>
        <pc:picChg chg="add del mod">
          <ac:chgData name="Weifeng Xu" userId="e7aed605-a3dd-4d5a-a692-a87037af107b" providerId="ADAL" clId="{E6F61DB7-069D-4ED3-A048-88D1F2D17640}" dt="2022-04-24T15:28:13.822" v="2087" actId="478"/>
          <ac:picMkLst>
            <pc:docMk/>
            <pc:sldMk cId="4088172703" sldId="528"/>
            <ac:picMk id="4098" creationId="{AD1CAC1E-D4F6-40ED-BD9F-2B9A808349B6}"/>
          </ac:picMkLst>
        </pc:picChg>
        <pc:picChg chg="add mod">
          <ac:chgData name="Weifeng Xu" userId="e7aed605-a3dd-4d5a-a692-a87037af107b" providerId="ADAL" clId="{E6F61DB7-069D-4ED3-A048-88D1F2D17640}" dt="2022-04-24T15:28:23.764" v="2090" actId="1076"/>
          <ac:picMkLst>
            <pc:docMk/>
            <pc:sldMk cId="4088172703" sldId="528"/>
            <ac:picMk id="4100" creationId="{549ADB4E-41C2-4127-BF87-7E34CBAFE8B0}"/>
          </ac:picMkLst>
        </pc:picChg>
        <pc:cxnChg chg="add mod">
          <ac:chgData name="Weifeng Xu" userId="e7aed605-a3dd-4d5a-a692-a87037af107b" providerId="ADAL" clId="{E6F61DB7-069D-4ED3-A048-88D1F2D17640}" dt="2022-04-29T18:41:09.330" v="6050" actId="14100"/>
          <ac:cxnSpMkLst>
            <pc:docMk/>
            <pc:sldMk cId="4088172703" sldId="528"/>
            <ac:cxnSpMk id="9" creationId="{43079EEE-FBDB-4C9D-A19A-85FBB1A2B702}"/>
          </ac:cxnSpMkLst>
        </pc:cxnChg>
        <pc:cxnChg chg="add mod">
          <ac:chgData name="Weifeng Xu" userId="e7aed605-a3dd-4d5a-a692-a87037af107b" providerId="ADAL" clId="{E6F61DB7-069D-4ED3-A048-88D1F2D17640}" dt="2022-04-29T18:34:34.671" v="5990" actId="1076"/>
          <ac:cxnSpMkLst>
            <pc:docMk/>
            <pc:sldMk cId="4088172703" sldId="528"/>
            <ac:cxnSpMk id="10" creationId="{EFB70824-5220-458F-A216-EF15C8019E1E}"/>
          </ac:cxnSpMkLst>
        </pc:cxnChg>
        <pc:cxnChg chg="add mod">
          <ac:chgData name="Weifeng Xu" userId="e7aed605-a3dd-4d5a-a692-a87037af107b" providerId="ADAL" clId="{E6F61DB7-069D-4ED3-A048-88D1F2D17640}" dt="2022-04-29T18:34:34.671" v="5990" actId="1076"/>
          <ac:cxnSpMkLst>
            <pc:docMk/>
            <pc:sldMk cId="4088172703" sldId="528"/>
            <ac:cxnSpMk id="11" creationId="{C26CC3F6-B5DE-4AFA-A812-3711826B4312}"/>
          </ac:cxnSpMkLst>
        </pc:cxnChg>
        <pc:cxnChg chg="add mod">
          <ac:chgData name="Weifeng Xu" userId="e7aed605-a3dd-4d5a-a692-a87037af107b" providerId="ADAL" clId="{E6F61DB7-069D-4ED3-A048-88D1F2D17640}" dt="2022-04-29T18:34:34.671" v="5990" actId="1076"/>
          <ac:cxnSpMkLst>
            <pc:docMk/>
            <pc:sldMk cId="4088172703" sldId="528"/>
            <ac:cxnSpMk id="15" creationId="{565C1B91-FF78-40B2-AA79-6BE2C4DC879B}"/>
          </ac:cxnSpMkLst>
        </pc:cxnChg>
        <pc:cxnChg chg="add mod">
          <ac:chgData name="Weifeng Xu" userId="e7aed605-a3dd-4d5a-a692-a87037af107b" providerId="ADAL" clId="{E6F61DB7-069D-4ED3-A048-88D1F2D17640}" dt="2022-04-29T18:41:11.768" v="6051" actId="14100"/>
          <ac:cxnSpMkLst>
            <pc:docMk/>
            <pc:sldMk cId="4088172703" sldId="528"/>
            <ac:cxnSpMk id="16" creationId="{D8E2029A-9C31-425D-8683-CCC49A684A3F}"/>
          </ac:cxnSpMkLst>
        </pc:cxnChg>
        <pc:cxnChg chg="add mod">
          <ac:chgData name="Weifeng Xu" userId="e7aed605-a3dd-4d5a-a692-a87037af107b" providerId="ADAL" clId="{E6F61DB7-069D-4ED3-A048-88D1F2D17640}" dt="2022-04-29T18:34:34.671" v="5990" actId="1076"/>
          <ac:cxnSpMkLst>
            <pc:docMk/>
            <pc:sldMk cId="4088172703" sldId="528"/>
            <ac:cxnSpMk id="18" creationId="{B75458CA-B366-45B3-AEC2-B15F5F28B729}"/>
          </ac:cxnSpMkLst>
        </pc:cxnChg>
        <pc:cxnChg chg="add mod">
          <ac:chgData name="Weifeng Xu" userId="e7aed605-a3dd-4d5a-a692-a87037af107b" providerId="ADAL" clId="{E6F61DB7-069D-4ED3-A048-88D1F2D17640}" dt="2022-04-29T18:41:48.242" v="6061" actId="14100"/>
          <ac:cxnSpMkLst>
            <pc:docMk/>
            <pc:sldMk cId="4088172703" sldId="528"/>
            <ac:cxnSpMk id="21" creationId="{20259B50-D2DF-48D3-A1A5-26792069CCAF}"/>
          </ac:cxnSpMkLst>
        </pc:cxnChg>
        <pc:cxnChg chg="add mod">
          <ac:chgData name="Weifeng Xu" userId="e7aed605-a3dd-4d5a-a692-a87037af107b" providerId="ADAL" clId="{E6F61DB7-069D-4ED3-A048-88D1F2D17640}" dt="2022-04-29T18:41:53.285" v="6063" actId="14100"/>
          <ac:cxnSpMkLst>
            <pc:docMk/>
            <pc:sldMk cId="4088172703" sldId="528"/>
            <ac:cxnSpMk id="22" creationId="{2919AEE7-66F2-400C-95C4-BE9C796E8365}"/>
          </ac:cxnSpMkLst>
        </pc:cxnChg>
        <pc:cxnChg chg="add mod">
          <ac:chgData name="Weifeng Xu" userId="e7aed605-a3dd-4d5a-a692-a87037af107b" providerId="ADAL" clId="{E6F61DB7-069D-4ED3-A048-88D1F2D17640}" dt="2022-04-29T18:34:34.671" v="5990" actId="1076"/>
          <ac:cxnSpMkLst>
            <pc:docMk/>
            <pc:sldMk cId="4088172703" sldId="528"/>
            <ac:cxnSpMk id="24" creationId="{BAE75A12-13B9-4411-8CDF-F3DA47D2C436}"/>
          </ac:cxnSpMkLst>
        </pc:cxnChg>
        <pc:cxnChg chg="add mod">
          <ac:chgData name="Weifeng Xu" userId="e7aed605-a3dd-4d5a-a692-a87037af107b" providerId="ADAL" clId="{E6F61DB7-069D-4ED3-A048-88D1F2D17640}" dt="2022-04-29T18:34:34.671" v="5990" actId="1076"/>
          <ac:cxnSpMkLst>
            <pc:docMk/>
            <pc:sldMk cId="4088172703" sldId="528"/>
            <ac:cxnSpMk id="25" creationId="{91BE9D4D-33CC-48F0-B29F-7FD58F7F2131}"/>
          </ac:cxnSpMkLst>
        </pc:cxnChg>
        <pc:cxnChg chg="add mod">
          <ac:chgData name="Weifeng Xu" userId="e7aed605-a3dd-4d5a-a692-a87037af107b" providerId="ADAL" clId="{E6F61DB7-069D-4ED3-A048-88D1F2D17640}" dt="2022-04-29T18:34:40.974" v="5991" actId="14100"/>
          <ac:cxnSpMkLst>
            <pc:docMk/>
            <pc:sldMk cId="4088172703" sldId="528"/>
            <ac:cxnSpMk id="31" creationId="{CF57425F-DC19-4D06-AE8D-C774AC731902}"/>
          </ac:cxnSpMkLst>
        </pc:cxnChg>
        <pc:cxnChg chg="add mod">
          <ac:chgData name="Weifeng Xu" userId="e7aed605-a3dd-4d5a-a692-a87037af107b" providerId="ADAL" clId="{E6F61DB7-069D-4ED3-A048-88D1F2D17640}" dt="2022-04-29T18:34:34.671" v="5990" actId="1076"/>
          <ac:cxnSpMkLst>
            <pc:docMk/>
            <pc:sldMk cId="4088172703" sldId="528"/>
            <ac:cxnSpMk id="36" creationId="{DE787FDD-D35D-40D7-96B1-FF8A50D487B2}"/>
          </ac:cxnSpMkLst>
        </pc:cxnChg>
        <pc:cxnChg chg="add mod">
          <ac:chgData name="Weifeng Xu" userId="e7aed605-a3dd-4d5a-a692-a87037af107b" providerId="ADAL" clId="{E6F61DB7-069D-4ED3-A048-88D1F2D17640}" dt="2022-05-09T21:50:51.459" v="9251" actId="20577"/>
          <ac:cxnSpMkLst>
            <pc:docMk/>
            <pc:sldMk cId="4088172703" sldId="528"/>
            <ac:cxnSpMk id="41" creationId="{38366C5B-CAFE-4BE3-8B07-0C1719F1DF8B}"/>
          </ac:cxnSpMkLst>
        </pc:cxnChg>
        <pc:cxnChg chg="add mod">
          <ac:chgData name="Weifeng Xu" userId="e7aed605-a3dd-4d5a-a692-a87037af107b" providerId="ADAL" clId="{E6F61DB7-069D-4ED3-A048-88D1F2D17640}" dt="2022-05-09T21:51:00.404" v="9253" actId="47"/>
          <ac:cxnSpMkLst>
            <pc:docMk/>
            <pc:sldMk cId="4088172703" sldId="528"/>
            <ac:cxnSpMk id="43" creationId="{4BDCD868-B30C-4EC4-9562-E4A90BD7350F}"/>
          </ac:cxnSpMkLst>
        </pc:cxnChg>
        <pc:cxnChg chg="add mod">
          <ac:chgData name="Weifeng Xu" userId="e7aed605-a3dd-4d5a-a692-a87037af107b" providerId="ADAL" clId="{E6F61DB7-069D-4ED3-A048-88D1F2D17640}" dt="2022-05-08T15:29:10.613" v="9067" actId="20577"/>
          <ac:cxnSpMkLst>
            <pc:docMk/>
            <pc:sldMk cId="4088172703" sldId="528"/>
            <ac:cxnSpMk id="46" creationId="{EF48C0C1-DA75-412E-BEE5-DF4A6714B52C}"/>
          </ac:cxnSpMkLst>
        </pc:cxnChg>
        <pc:cxnChg chg="add">
          <ac:chgData name="Weifeng Xu" userId="e7aed605-a3dd-4d5a-a692-a87037af107b" providerId="ADAL" clId="{E6F61DB7-069D-4ED3-A048-88D1F2D17640}" dt="2022-04-29T18:35:50.253" v="6012" actId="11529"/>
          <ac:cxnSpMkLst>
            <pc:docMk/>
            <pc:sldMk cId="4088172703" sldId="528"/>
            <ac:cxnSpMk id="48" creationId="{C020F019-A4BF-4079-A21C-0286161B55ED}"/>
          </ac:cxnSpMkLst>
        </pc:cxnChg>
      </pc:sldChg>
      <pc:sldChg chg="addSp delSp modSp new mod modClrScheme chgLayout modNotesTx">
        <pc:chgData name="Weifeng Xu" userId="e7aed605-a3dd-4d5a-a692-a87037af107b" providerId="ADAL" clId="{E6F61DB7-069D-4ED3-A048-88D1F2D17640}" dt="2022-04-30T01:41:39.937" v="6404" actId="1076"/>
        <pc:sldMkLst>
          <pc:docMk/>
          <pc:sldMk cId="1189710389" sldId="529"/>
        </pc:sldMkLst>
        <pc:spChg chg="del">
          <ac:chgData name="Weifeng Xu" userId="e7aed605-a3dd-4d5a-a692-a87037af107b" providerId="ADAL" clId="{E6F61DB7-069D-4ED3-A048-88D1F2D17640}" dt="2022-04-24T20:19:07.871" v="2387" actId="700"/>
          <ac:spMkLst>
            <pc:docMk/>
            <pc:sldMk cId="1189710389" sldId="529"/>
            <ac:spMk id="2" creationId="{126F988D-59C3-4374-9552-FEF27BF490D1}"/>
          </ac:spMkLst>
        </pc:spChg>
        <pc:spChg chg="del">
          <ac:chgData name="Weifeng Xu" userId="e7aed605-a3dd-4d5a-a692-a87037af107b" providerId="ADAL" clId="{E6F61DB7-069D-4ED3-A048-88D1F2D17640}" dt="2022-04-24T20:19:07.871" v="2387" actId="700"/>
          <ac:spMkLst>
            <pc:docMk/>
            <pc:sldMk cId="1189710389" sldId="529"/>
            <ac:spMk id="3" creationId="{E85680DA-8AA3-4BC6-BEA9-8973711B209C}"/>
          </ac:spMkLst>
        </pc:spChg>
        <pc:spChg chg="add mod">
          <ac:chgData name="Weifeng Xu" userId="e7aed605-a3dd-4d5a-a692-a87037af107b" providerId="ADAL" clId="{E6F61DB7-069D-4ED3-A048-88D1F2D17640}" dt="2022-04-24T20:36:30.125" v="2508" actId="20577"/>
          <ac:spMkLst>
            <pc:docMk/>
            <pc:sldMk cId="1189710389" sldId="529"/>
            <ac:spMk id="10" creationId="{84B1BF15-C2DF-417B-BA19-99146F872AC3}"/>
          </ac:spMkLst>
        </pc:spChg>
        <pc:picChg chg="add mod">
          <ac:chgData name="Weifeng Xu" userId="e7aed605-a3dd-4d5a-a692-a87037af107b" providerId="ADAL" clId="{E6F61DB7-069D-4ED3-A048-88D1F2D17640}" dt="2022-04-24T20:30:15.900" v="2417" actId="1076"/>
          <ac:picMkLst>
            <pc:docMk/>
            <pc:sldMk cId="1189710389" sldId="529"/>
            <ac:picMk id="5" creationId="{D094C359-109B-4B73-8090-BF08F339B789}"/>
          </ac:picMkLst>
        </pc:picChg>
        <pc:picChg chg="add mod">
          <ac:chgData name="Weifeng Xu" userId="e7aed605-a3dd-4d5a-a692-a87037af107b" providerId="ADAL" clId="{E6F61DB7-069D-4ED3-A048-88D1F2D17640}" dt="2022-04-30T01:41:39.937" v="6404" actId="1076"/>
          <ac:picMkLst>
            <pc:docMk/>
            <pc:sldMk cId="1189710389" sldId="529"/>
            <ac:picMk id="7" creationId="{59E48B77-9E73-41AF-AE5E-1EC151643A7A}"/>
          </ac:picMkLst>
        </pc:picChg>
        <pc:picChg chg="add mod">
          <ac:chgData name="Weifeng Xu" userId="e7aed605-a3dd-4d5a-a692-a87037af107b" providerId="ADAL" clId="{E6F61DB7-069D-4ED3-A048-88D1F2D17640}" dt="2022-04-24T20:30:18.079" v="2418" actId="1076"/>
          <ac:picMkLst>
            <pc:docMk/>
            <pc:sldMk cId="1189710389" sldId="529"/>
            <ac:picMk id="9" creationId="{1F02DFF7-B85B-46F7-9D76-C3443B05463A}"/>
          </ac:picMkLst>
        </pc:picChg>
      </pc:sldChg>
      <pc:sldChg chg="addSp delSp modSp new mod ord modClrScheme chgLayout modNotesTx">
        <pc:chgData name="Weifeng Xu" userId="e7aed605-a3dd-4d5a-a692-a87037af107b" providerId="ADAL" clId="{E6F61DB7-069D-4ED3-A048-88D1F2D17640}" dt="2022-04-25T02:43:56.059" v="2708"/>
        <pc:sldMkLst>
          <pc:docMk/>
          <pc:sldMk cId="3942850361" sldId="530"/>
        </pc:sldMkLst>
        <pc:spChg chg="del">
          <ac:chgData name="Weifeng Xu" userId="e7aed605-a3dd-4d5a-a692-a87037af107b" providerId="ADAL" clId="{E6F61DB7-069D-4ED3-A048-88D1F2D17640}" dt="2022-04-24T20:36:38.867" v="2509" actId="700"/>
          <ac:spMkLst>
            <pc:docMk/>
            <pc:sldMk cId="3942850361" sldId="530"/>
            <ac:spMk id="2" creationId="{A11CE048-9581-4172-9586-03C906A38C99}"/>
          </ac:spMkLst>
        </pc:spChg>
        <pc:spChg chg="del">
          <ac:chgData name="Weifeng Xu" userId="e7aed605-a3dd-4d5a-a692-a87037af107b" providerId="ADAL" clId="{E6F61DB7-069D-4ED3-A048-88D1F2D17640}" dt="2022-04-24T20:36:38.867" v="2509" actId="700"/>
          <ac:spMkLst>
            <pc:docMk/>
            <pc:sldMk cId="3942850361" sldId="530"/>
            <ac:spMk id="3" creationId="{3018478D-48D7-4845-8232-223D1AAD5F47}"/>
          </ac:spMkLst>
        </pc:spChg>
        <pc:spChg chg="add mod">
          <ac:chgData name="Weifeng Xu" userId="e7aed605-a3dd-4d5a-a692-a87037af107b" providerId="ADAL" clId="{E6F61DB7-069D-4ED3-A048-88D1F2D17640}" dt="2022-04-25T02:39:10.969" v="2674" actId="20577"/>
          <ac:spMkLst>
            <pc:docMk/>
            <pc:sldMk cId="3942850361" sldId="530"/>
            <ac:spMk id="4" creationId="{4A92E47F-8027-4198-B664-03F098A14CAA}"/>
          </ac:spMkLst>
        </pc:spChg>
        <pc:spChg chg="add mod">
          <ac:chgData name="Weifeng Xu" userId="e7aed605-a3dd-4d5a-a692-a87037af107b" providerId="ADAL" clId="{E6F61DB7-069D-4ED3-A048-88D1F2D17640}" dt="2022-04-25T02:41:09.686" v="2689" actId="1076"/>
          <ac:spMkLst>
            <pc:docMk/>
            <pc:sldMk cId="3942850361" sldId="530"/>
            <ac:spMk id="5" creationId="{4A78BCB3-BF3F-4A93-838E-764F88E977A2}"/>
          </ac:spMkLst>
        </pc:spChg>
        <pc:spChg chg="add mod">
          <ac:chgData name="Weifeng Xu" userId="e7aed605-a3dd-4d5a-a692-a87037af107b" providerId="ADAL" clId="{E6F61DB7-069D-4ED3-A048-88D1F2D17640}" dt="2022-04-25T02:43:04.212" v="2703" actId="20577"/>
          <ac:spMkLst>
            <pc:docMk/>
            <pc:sldMk cId="3942850361" sldId="530"/>
            <ac:spMk id="6" creationId="{E4A57D64-7A1D-4CC6-88FB-11A83274E503}"/>
          </ac:spMkLst>
        </pc:spChg>
        <pc:spChg chg="add mod">
          <ac:chgData name="Weifeng Xu" userId="e7aed605-a3dd-4d5a-a692-a87037af107b" providerId="ADAL" clId="{E6F61DB7-069D-4ED3-A048-88D1F2D17640}" dt="2022-04-25T02:42:54.191" v="2699" actId="1076"/>
          <ac:spMkLst>
            <pc:docMk/>
            <pc:sldMk cId="3942850361" sldId="530"/>
            <ac:spMk id="7" creationId="{7B5E0158-71BC-4C84-BCAE-6A6C714C60D2}"/>
          </ac:spMkLst>
        </pc:spChg>
        <pc:picChg chg="add del mod">
          <ac:chgData name="Weifeng Xu" userId="e7aed605-a3dd-4d5a-a692-a87037af107b" providerId="ADAL" clId="{E6F61DB7-069D-4ED3-A048-88D1F2D17640}" dt="2022-04-25T02:42:43.069" v="2693" actId="478"/>
          <ac:picMkLst>
            <pc:docMk/>
            <pc:sldMk cId="3942850361" sldId="530"/>
            <ac:picMk id="9" creationId="{9A4B4302-43B8-44E5-B803-01EEC6F0B593}"/>
          </ac:picMkLst>
        </pc:picChg>
        <pc:picChg chg="add mod">
          <ac:chgData name="Weifeng Xu" userId="e7aed605-a3dd-4d5a-a692-a87037af107b" providerId="ADAL" clId="{E6F61DB7-069D-4ED3-A048-88D1F2D17640}" dt="2022-04-25T02:42:50.779" v="2698" actId="1076"/>
          <ac:picMkLst>
            <pc:docMk/>
            <pc:sldMk cId="3942850361" sldId="530"/>
            <ac:picMk id="11" creationId="{774CBBB1-63C5-47AB-B17F-B9CC44BF1721}"/>
          </ac:picMkLst>
        </pc:picChg>
        <pc:picChg chg="add mod">
          <ac:chgData name="Weifeng Xu" userId="e7aed605-a3dd-4d5a-a692-a87037af107b" providerId="ADAL" clId="{E6F61DB7-069D-4ED3-A048-88D1F2D17640}" dt="2022-04-25T02:43:42.277" v="2706" actId="1076"/>
          <ac:picMkLst>
            <pc:docMk/>
            <pc:sldMk cId="3942850361" sldId="530"/>
            <ac:picMk id="13" creationId="{E97DCDC7-53B0-45D9-A0F8-A209E19672A4}"/>
          </ac:picMkLst>
        </pc:picChg>
      </pc:sldChg>
      <pc:sldChg chg="addSp modSp new mod">
        <pc:chgData name="Weifeng Xu" userId="e7aed605-a3dd-4d5a-a692-a87037af107b" providerId="ADAL" clId="{E6F61DB7-069D-4ED3-A048-88D1F2D17640}" dt="2022-04-30T01:46:16.232" v="6415" actId="1076"/>
        <pc:sldMkLst>
          <pc:docMk/>
          <pc:sldMk cId="4195242096" sldId="531"/>
        </pc:sldMkLst>
        <pc:spChg chg="add mod">
          <ac:chgData name="Weifeng Xu" userId="e7aed605-a3dd-4d5a-a692-a87037af107b" providerId="ADAL" clId="{E6F61DB7-069D-4ED3-A048-88D1F2D17640}" dt="2022-04-25T02:46:06.106" v="2738" actId="1076"/>
          <ac:spMkLst>
            <pc:docMk/>
            <pc:sldMk cId="4195242096" sldId="531"/>
            <ac:spMk id="2" creationId="{230D9795-C15F-44F7-BABB-D3307EDF127D}"/>
          </ac:spMkLst>
        </pc:spChg>
        <pc:spChg chg="add mod">
          <ac:chgData name="Weifeng Xu" userId="e7aed605-a3dd-4d5a-a692-a87037af107b" providerId="ADAL" clId="{E6F61DB7-069D-4ED3-A048-88D1F2D17640}" dt="2022-04-25T02:46:06.106" v="2738" actId="1076"/>
          <ac:spMkLst>
            <pc:docMk/>
            <pc:sldMk cId="4195242096" sldId="531"/>
            <ac:spMk id="3" creationId="{50330CB2-4E8B-4245-80CB-AACECD95E09F}"/>
          </ac:spMkLst>
        </pc:spChg>
        <pc:spChg chg="add mod">
          <ac:chgData name="Weifeng Xu" userId="e7aed605-a3dd-4d5a-a692-a87037af107b" providerId="ADAL" clId="{E6F61DB7-069D-4ED3-A048-88D1F2D17640}" dt="2022-04-25T02:46:09.032" v="2739" actId="1076"/>
          <ac:spMkLst>
            <pc:docMk/>
            <pc:sldMk cId="4195242096" sldId="531"/>
            <ac:spMk id="4" creationId="{49C6EFB1-31C6-4851-B6A6-23FA663291C1}"/>
          </ac:spMkLst>
        </pc:spChg>
        <pc:spChg chg="add mod">
          <ac:chgData name="Weifeng Xu" userId="e7aed605-a3dd-4d5a-a692-a87037af107b" providerId="ADAL" clId="{E6F61DB7-069D-4ED3-A048-88D1F2D17640}" dt="2022-04-30T01:46:16.232" v="6415" actId="1076"/>
          <ac:spMkLst>
            <pc:docMk/>
            <pc:sldMk cId="4195242096" sldId="531"/>
            <ac:spMk id="5" creationId="{F764B634-5A0B-4390-A9EF-6347BAF73035}"/>
          </ac:spMkLst>
        </pc:spChg>
        <pc:picChg chg="add mod">
          <ac:chgData name="Weifeng Xu" userId="e7aed605-a3dd-4d5a-a692-a87037af107b" providerId="ADAL" clId="{E6F61DB7-069D-4ED3-A048-88D1F2D17640}" dt="2022-04-25T03:12:33.333" v="2748" actId="1076"/>
          <ac:picMkLst>
            <pc:docMk/>
            <pc:sldMk cId="4195242096" sldId="531"/>
            <ac:picMk id="6" creationId="{FEEEDA8C-CB16-45AA-A652-A476E7BED346}"/>
          </ac:picMkLst>
        </pc:picChg>
        <pc:picChg chg="add mod">
          <ac:chgData name="Weifeng Xu" userId="e7aed605-a3dd-4d5a-a692-a87037af107b" providerId="ADAL" clId="{E6F61DB7-069D-4ED3-A048-88D1F2D17640}" dt="2022-04-25T03:11:34.472" v="2745" actId="1076"/>
          <ac:picMkLst>
            <pc:docMk/>
            <pc:sldMk cId="4195242096" sldId="531"/>
            <ac:picMk id="8" creationId="{7F03F0F6-AC94-4B24-B971-75F3A7ACBDAB}"/>
          </ac:picMkLst>
        </pc:picChg>
      </pc:sldChg>
      <pc:sldChg chg="addSp modSp new mod modNotesTx">
        <pc:chgData name="Weifeng Xu" userId="e7aed605-a3dd-4d5a-a692-a87037af107b" providerId="ADAL" clId="{E6F61DB7-069D-4ED3-A048-88D1F2D17640}" dt="2022-04-30T01:47:12.553" v="6460" actId="1076"/>
        <pc:sldMkLst>
          <pc:docMk/>
          <pc:sldMk cId="2573226730" sldId="532"/>
        </pc:sldMkLst>
        <pc:spChg chg="add mod">
          <ac:chgData name="Weifeng Xu" userId="e7aed605-a3dd-4d5a-a692-a87037af107b" providerId="ADAL" clId="{E6F61DB7-069D-4ED3-A048-88D1F2D17640}" dt="2022-04-30T01:47:12.553" v="6460" actId="1076"/>
          <ac:spMkLst>
            <pc:docMk/>
            <pc:sldMk cId="2573226730" sldId="532"/>
            <ac:spMk id="2" creationId="{7CBD48A8-BB5B-4C05-B66B-F3F7548B6DF8}"/>
          </ac:spMkLst>
        </pc:spChg>
        <pc:picChg chg="add">
          <ac:chgData name="Weifeng Xu" userId="e7aed605-a3dd-4d5a-a692-a87037af107b" providerId="ADAL" clId="{E6F61DB7-069D-4ED3-A048-88D1F2D17640}" dt="2022-04-25T03:13:27.771" v="2750" actId="22"/>
          <ac:picMkLst>
            <pc:docMk/>
            <pc:sldMk cId="2573226730" sldId="532"/>
            <ac:picMk id="3" creationId="{D8289342-CAD4-4AB0-8686-03ABA03F3EDE}"/>
          </ac:picMkLst>
        </pc:picChg>
      </pc:sldChg>
      <pc:sldChg chg="addSp delSp modSp new mod modNotesTx">
        <pc:chgData name="Weifeng Xu" userId="e7aed605-a3dd-4d5a-a692-a87037af107b" providerId="ADAL" clId="{E6F61DB7-069D-4ED3-A048-88D1F2D17640}" dt="2022-04-25T03:54:15.648" v="2787"/>
        <pc:sldMkLst>
          <pc:docMk/>
          <pc:sldMk cId="1234256242" sldId="533"/>
        </pc:sldMkLst>
        <pc:spChg chg="add mod">
          <ac:chgData name="Weifeng Xu" userId="e7aed605-a3dd-4d5a-a692-a87037af107b" providerId="ADAL" clId="{E6F61DB7-069D-4ED3-A048-88D1F2D17640}" dt="2022-04-25T03:36:36.758" v="2773" actId="1076"/>
          <ac:spMkLst>
            <pc:docMk/>
            <pc:sldMk cId="1234256242" sldId="533"/>
            <ac:spMk id="3" creationId="{FF3CC754-0E59-4589-B2F2-774D18BD7BA7}"/>
          </ac:spMkLst>
        </pc:spChg>
        <pc:spChg chg="add mod">
          <ac:chgData name="Weifeng Xu" userId="e7aed605-a3dd-4d5a-a692-a87037af107b" providerId="ADAL" clId="{E6F61DB7-069D-4ED3-A048-88D1F2D17640}" dt="2022-04-25T03:24:51.756" v="2772" actId="20577"/>
          <ac:spMkLst>
            <pc:docMk/>
            <pc:sldMk cId="1234256242" sldId="533"/>
            <ac:spMk id="4" creationId="{2DE53F07-A1A7-49D2-8BF1-ABC7E9D3DD5C}"/>
          </ac:spMkLst>
        </pc:spChg>
        <pc:picChg chg="add del mod">
          <ac:chgData name="Weifeng Xu" userId="e7aed605-a3dd-4d5a-a692-a87037af107b" providerId="ADAL" clId="{E6F61DB7-069D-4ED3-A048-88D1F2D17640}" dt="2022-04-25T03:52:32.612" v="2778" actId="478"/>
          <ac:picMkLst>
            <pc:docMk/>
            <pc:sldMk cId="1234256242" sldId="533"/>
            <ac:picMk id="6" creationId="{084FCAE3-0FC2-4C02-B910-4EF0F10A2AAD}"/>
          </ac:picMkLst>
        </pc:picChg>
        <pc:picChg chg="add mod">
          <ac:chgData name="Weifeng Xu" userId="e7aed605-a3dd-4d5a-a692-a87037af107b" providerId="ADAL" clId="{E6F61DB7-069D-4ED3-A048-88D1F2D17640}" dt="2022-04-25T03:53:09.142" v="2784" actId="1076"/>
          <ac:picMkLst>
            <pc:docMk/>
            <pc:sldMk cId="1234256242" sldId="533"/>
            <ac:picMk id="8" creationId="{6B41C8EF-5222-45FE-9E22-12E3883210D0}"/>
          </ac:picMkLst>
        </pc:picChg>
      </pc:sldChg>
      <pc:sldChg chg="addSp delSp modSp new mod modNotesTx">
        <pc:chgData name="Weifeng Xu" userId="e7aed605-a3dd-4d5a-a692-a87037af107b" providerId="ADAL" clId="{E6F61DB7-069D-4ED3-A048-88D1F2D17640}" dt="2022-04-30T01:58:11.485" v="6476" actId="20577"/>
        <pc:sldMkLst>
          <pc:docMk/>
          <pc:sldMk cId="2225797175" sldId="534"/>
        </pc:sldMkLst>
        <pc:spChg chg="add mod">
          <ac:chgData name="Weifeng Xu" userId="e7aed605-a3dd-4d5a-a692-a87037af107b" providerId="ADAL" clId="{E6F61DB7-069D-4ED3-A048-88D1F2D17640}" dt="2022-04-30T01:58:11.485" v="6476" actId="20577"/>
          <ac:spMkLst>
            <pc:docMk/>
            <pc:sldMk cId="2225797175" sldId="534"/>
            <ac:spMk id="10" creationId="{4399C1FF-D1BF-43B7-A355-DC9C325EF3E9}"/>
          </ac:spMkLst>
        </pc:spChg>
        <pc:picChg chg="add del">
          <ac:chgData name="Weifeng Xu" userId="e7aed605-a3dd-4d5a-a692-a87037af107b" providerId="ADAL" clId="{E6F61DB7-069D-4ED3-A048-88D1F2D17640}" dt="2022-04-25T04:00:41.290" v="2790" actId="478"/>
          <ac:picMkLst>
            <pc:docMk/>
            <pc:sldMk cId="2225797175" sldId="534"/>
            <ac:picMk id="3" creationId="{60F126BF-46E3-4F89-9B70-40746069F54F}"/>
          </ac:picMkLst>
        </pc:picChg>
        <pc:picChg chg="add">
          <ac:chgData name="Weifeng Xu" userId="e7aed605-a3dd-4d5a-a692-a87037af107b" providerId="ADAL" clId="{E6F61DB7-069D-4ED3-A048-88D1F2D17640}" dt="2022-04-25T04:01:35.135" v="2791" actId="22"/>
          <ac:picMkLst>
            <pc:docMk/>
            <pc:sldMk cId="2225797175" sldId="534"/>
            <ac:picMk id="5" creationId="{6D486C16-16BE-4A97-9E27-AC98362738E9}"/>
          </ac:picMkLst>
        </pc:picChg>
        <pc:picChg chg="add mod">
          <ac:chgData name="Weifeng Xu" userId="e7aed605-a3dd-4d5a-a692-a87037af107b" providerId="ADAL" clId="{E6F61DB7-069D-4ED3-A048-88D1F2D17640}" dt="2022-04-25T12:43:46.365" v="2814" actId="1076"/>
          <ac:picMkLst>
            <pc:docMk/>
            <pc:sldMk cId="2225797175" sldId="534"/>
            <ac:picMk id="7" creationId="{1098EF9A-4498-494F-A02A-60BC4D014444}"/>
          </ac:picMkLst>
        </pc:picChg>
        <pc:picChg chg="add mod">
          <ac:chgData name="Weifeng Xu" userId="e7aed605-a3dd-4d5a-a692-a87037af107b" providerId="ADAL" clId="{E6F61DB7-069D-4ED3-A048-88D1F2D17640}" dt="2022-04-25T12:43:44.087" v="2813" actId="1076"/>
          <ac:picMkLst>
            <pc:docMk/>
            <pc:sldMk cId="2225797175" sldId="534"/>
            <ac:picMk id="8" creationId="{986B0466-67AB-43E6-8FC7-EA25BC414C6D}"/>
          </ac:picMkLst>
        </pc:picChg>
        <pc:picChg chg="add mod">
          <ac:chgData name="Weifeng Xu" userId="e7aed605-a3dd-4d5a-a692-a87037af107b" providerId="ADAL" clId="{E6F61DB7-069D-4ED3-A048-88D1F2D17640}" dt="2022-04-25T12:43:41.825" v="2812" actId="1076"/>
          <ac:picMkLst>
            <pc:docMk/>
            <pc:sldMk cId="2225797175" sldId="534"/>
            <ac:picMk id="9" creationId="{7F807ACB-1F9A-449F-B61B-BD13882911CD}"/>
          </ac:picMkLst>
        </pc:picChg>
        <pc:picChg chg="add mod">
          <ac:chgData name="Weifeng Xu" userId="e7aed605-a3dd-4d5a-a692-a87037af107b" providerId="ADAL" clId="{E6F61DB7-069D-4ED3-A048-88D1F2D17640}" dt="2022-04-25T12:43:34.061" v="2808" actId="14100"/>
          <ac:picMkLst>
            <pc:docMk/>
            <pc:sldMk cId="2225797175" sldId="534"/>
            <ac:picMk id="7170" creationId="{E46B73F8-520E-46C1-876F-C045578B7A60}"/>
          </ac:picMkLst>
        </pc:picChg>
      </pc:sldChg>
      <pc:sldChg chg="addSp delSp modSp new mod modClrScheme chgLayout">
        <pc:chgData name="Weifeng Xu" userId="e7aed605-a3dd-4d5a-a692-a87037af107b" providerId="ADAL" clId="{E6F61DB7-069D-4ED3-A048-88D1F2D17640}" dt="2022-04-26T12:26:02.112" v="4640" actId="21"/>
        <pc:sldMkLst>
          <pc:docMk/>
          <pc:sldMk cId="2086888900" sldId="535"/>
        </pc:sldMkLst>
        <pc:spChg chg="add mod">
          <ac:chgData name="Weifeng Xu" userId="e7aed605-a3dd-4d5a-a692-a87037af107b" providerId="ADAL" clId="{E6F61DB7-069D-4ED3-A048-88D1F2D17640}" dt="2022-04-25T21:27:33.086" v="4086" actId="20577"/>
          <ac:spMkLst>
            <pc:docMk/>
            <pc:sldMk cId="2086888900" sldId="535"/>
            <ac:spMk id="2" creationId="{06518C2C-4236-4D97-A6C9-ECA4889A4348}"/>
          </ac:spMkLst>
        </pc:spChg>
        <pc:spChg chg="add mod">
          <ac:chgData name="Weifeng Xu" userId="e7aed605-a3dd-4d5a-a692-a87037af107b" providerId="ADAL" clId="{E6F61DB7-069D-4ED3-A048-88D1F2D17640}" dt="2022-04-26T12:13:43.804" v="4555" actId="20577"/>
          <ac:spMkLst>
            <pc:docMk/>
            <pc:sldMk cId="2086888900" sldId="535"/>
            <ac:spMk id="4" creationId="{9284C95B-82E5-46E9-91A2-57A5F068E6F9}"/>
          </ac:spMkLst>
        </pc:spChg>
        <pc:spChg chg="add mod">
          <ac:chgData name="Weifeng Xu" userId="e7aed605-a3dd-4d5a-a692-a87037af107b" providerId="ADAL" clId="{E6F61DB7-069D-4ED3-A048-88D1F2D17640}" dt="2022-04-25T21:29:52.716" v="4108" actId="1076"/>
          <ac:spMkLst>
            <pc:docMk/>
            <pc:sldMk cId="2086888900" sldId="535"/>
            <ac:spMk id="5" creationId="{C1AA585E-384C-4017-9EF7-68136C4B3DEB}"/>
          </ac:spMkLst>
        </pc:spChg>
        <pc:spChg chg="add mod">
          <ac:chgData name="Weifeng Xu" userId="e7aed605-a3dd-4d5a-a692-a87037af107b" providerId="ADAL" clId="{E6F61DB7-069D-4ED3-A048-88D1F2D17640}" dt="2022-04-26T12:22:07.250" v="4632" actId="14100"/>
          <ac:spMkLst>
            <pc:docMk/>
            <pc:sldMk cId="2086888900" sldId="535"/>
            <ac:spMk id="6" creationId="{D93205DC-ECAF-474E-9E71-0A90425D27D7}"/>
          </ac:spMkLst>
        </pc:spChg>
        <pc:spChg chg="add mod">
          <ac:chgData name="Weifeng Xu" userId="e7aed605-a3dd-4d5a-a692-a87037af107b" providerId="ADAL" clId="{E6F61DB7-069D-4ED3-A048-88D1F2D17640}" dt="2022-04-26T02:27:12.943" v="4139" actId="1076"/>
          <ac:spMkLst>
            <pc:docMk/>
            <pc:sldMk cId="2086888900" sldId="535"/>
            <ac:spMk id="8" creationId="{38407D51-6F00-46CF-848C-33965170A0A0}"/>
          </ac:spMkLst>
        </pc:spChg>
        <pc:spChg chg="add mod">
          <ac:chgData name="Weifeng Xu" userId="e7aed605-a3dd-4d5a-a692-a87037af107b" providerId="ADAL" clId="{E6F61DB7-069D-4ED3-A048-88D1F2D17640}" dt="2022-04-26T02:27:07.136" v="4138" actId="1076"/>
          <ac:spMkLst>
            <pc:docMk/>
            <pc:sldMk cId="2086888900" sldId="535"/>
            <ac:spMk id="11" creationId="{2AF8A6D5-6A9D-41DA-8A65-CDBD2DF156EF}"/>
          </ac:spMkLst>
        </pc:spChg>
        <pc:spChg chg="add del mod">
          <ac:chgData name="Weifeng Xu" userId="e7aed605-a3dd-4d5a-a692-a87037af107b" providerId="ADAL" clId="{E6F61DB7-069D-4ED3-A048-88D1F2D17640}" dt="2022-04-26T02:36:11.846" v="4152"/>
          <ac:spMkLst>
            <pc:docMk/>
            <pc:sldMk cId="2086888900" sldId="535"/>
            <ac:spMk id="12" creationId="{8834BC8F-F40A-41CA-A01A-5C491BDAED4A}"/>
          </ac:spMkLst>
        </pc:spChg>
        <pc:spChg chg="add mod">
          <ac:chgData name="Weifeng Xu" userId="e7aed605-a3dd-4d5a-a692-a87037af107b" providerId="ADAL" clId="{E6F61DB7-069D-4ED3-A048-88D1F2D17640}" dt="2022-04-26T12:15:28.403" v="4611" actId="20577"/>
          <ac:spMkLst>
            <pc:docMk/>
            <pc:sldMk cId="2086888900" sldId="535"/>
            <ac:spMk id="14" creationId="{D2A48AD3-4030-4B5E-8432-7ED796915C35}"/>
          </ac:spMkLst>
        </pc:spChg>
        <pc:spChg chg="add del mod">
          <ac:chgData name="Weifeng Xu" userId="e7aed605-a3dd-4d5a-a692-a87037af107b" providerId="ADAL" clId="{E6F61DB7-069D-4ED3-A048-88D1F2D17640}" dt="2022-04-26T11:57:48.287" v="4308" actId="478"/>
          <ac:spMkLst>
            <pc:docMk/>
            <pc:sldMk cId="2086888900" sldId="535"/>
            <ac:spMk id="15" creationId="{91983D67-4C0A-4863-B5CF-333BFD62CC62}"/>
          </ac:spMkLst>
        </pc:spChg>
        <pc:spChg chg="add mod">
          <ac:chgData name="Weifeng Xu" userId="e7aed605-a3dd-4d5a-a692-a87037af107b" providerId="ADAL" clId="{E6F61DB7-069D-4ED3-A048-88D1F2D17640}" dt="2022-04-26T12:22:01.238" v="4631" actId="1035"/>
          <ac:spMkLst>
            <pc:docMk/>
            <pc:sldMk cId="2086888900" sldId="535"/>
            <ac:spMk id="16" creationId="{5E379A1A-12C0-4B1D-BC82-5C3FD33F8B86}"/>
          </ac:spMkLst>
        </pc:spChg>
        <pc:spChg chg="add del mod">
          <ac:chgData name="Weifeng Xu" userId="e7aed605-a3dd-4d5a-a692-a87037af107b" providerId="ADAL" clId="{E6F61DB7-069D-4ED3-A048-88D1F2D17640}" dt="2022-04-26T12:00:53.962" v="4393"/>
          <ac:spMkLst>
            <pc:docMk/>
            <pc:sldMk cId="2086888900" sldId="535"/>
            <ac:spMk id="17" creationId="{D7AB19D9-FFE9-477A-98C4-C6DE2B3658FE}"/>
          </ac:spMkLst>
        </pc:spChg>
        <pc:spChg chg="add mod">
          <ac:chgData name="Weifeng Xu" userId="e7aed605-a3dd-4d5a-a692-a87037af107b" providerId="ADAL" clId="{E6F61DB7-069D-4ED3-A048-88D1F2D17640}" dt="2022-04-26T12:22:01.238" v="4631" actId="1035"/>
          <ac:spMkLst>
            <pc:docMk/>
            <pc:sldMk cId="2086888900" sldId="535"/>
            <ac:spMk id="18" creationId="{36C5C988-DBE0-4CFF-BC3C-28B9C99ACB5A}"/>
          </ac:spMkLst>
        </pc:spChg>
        <pc:spChg chg="add mod">
          <ac:chgData name="Weifeng Xu" userId="e7aed605-a3dd-4d5a-a692-a87037af107b" providerId="ADAL" clId="{E6F61DB7-069D-4ED3-A048-88D1F2D17640}" dt="2022-04-26T12:22:01.238" v="4631" actId="1035"/>
          <ac:spMkLst>
            <pc:docMk/>
            <pc:sldMk cId="2086888900" sldId="535"/>
            <ac:spMk id="19" creationId="{5B0FCF9B-677D-4876-88C1-D389B6813CB8}"/>
          </ac:spMkLst>
        </pc:spChg>
        <pc:spChg chg="add mod">
          <ac:chgData name="Weifeng Xu" userId="e7aed605-a3dd-4d5a-a692-a87037af107b" providerId="ADAL" clId="{E6F61DB7-069D-4ED3-A048-88D1F2D17640}" dt="2022-04-26T12:22:01.238" v="4631" actId="1035"/>
          <ac:spMkLst>
            <pc:docMk/>
            <pc:sldMk cId="2086888900" sldId="535"/>
            <ac:spMk id="21" creationId="{9B27A2B9-54D5-4496-8CCF-80C3F5CBEF01}"/>
          </ac:spMkLst>
        </pc:spChg>
        <pc:spChg chg="add mod">
          <ac:chgData name="Weifeng Xu" userId="e7aed605-a3dd-4d5a-a692-a87037af107b" providerId="ADAL" clId="{E6F61DB7-069D-4ED3-A048-88D1F2D17640}" dt="2022-04-26T12:22:01.238" v="4631" actId="1035"/>
          <ac:spMkLst>
            <pc:docMk/>
            <pc:sldMk cId="2086888900" sldId="535"/>
            <ac:spMk id="23" creationId="{9F8D3CA2-991C-4189-BD14-A5B3354A6D21}"/>
          </ac:spMkLst>
        </pc:spChg>
        <pc:spChg chg="add del mod">
          <ac:chgData name="Weifeng Xu" userId="e7aed605-a3dd-4d5a-a692-a87037af107b" providerId="ADAL" clId="{E6F61DB7-069D-4ED3-A048-88D1F2D17640}" dt="2022-04-26T12:05:20.329" v="4464" actId="767"/>
          <ac:spMkLst>
            <pc:docMk/>
            <pc:sldMk cId="2086888900" sldId="535"/>
            <ac:spMk id="34" creationId="{7040087A-9040-494D-8E49-46947339409C}"/>
          </ac:spMkLst>
        </pc:spChg>
        <pc:spChg chg="add mod">
          <ac:chgData name="Weifeng Xu" userId="e7aed605-a3dd-4d5a-a692-a87037af107b" providerId="ADAL" clId="{E6F61DB7-069D-4ED3-A048-88D1F2D17640}" dt="2022-04-26T12:22:01.238" v="4631" actId="1035"/>
          <ac:spMkLst>
            <pc:docMk/>
            <pc:sldMk cId="2086888900" sldId="535"/>
            <ac:spMk id="36" creationId="{19C31E69-5870-4EE9-ADAC-E4826B037AC3}"/>
          </ac:spMkLst>
        </pc:spChg>
        <pc:spChg chg="add mod">
          <ac:chgData name="Weifeng Xu" userId="e7aed605-a3dd-4d5a-a692-a87037af107b" providerId="ADAL" clId="{E6F61DB7-069D-4ED3-A048-88D1F2D17640}" dt="2022-04-26T12:22:01.238" v="4631" actId="1035"/>
          <ac:spMkLst>
            <pc:docMk/>
            <pc:sldMk cId="2086888900" sldId="535"/>
            <ac:spMk id="37" creationId="{4E71342D-267D-4C0E-ACAD-D665BF8A8FE7}"/>
          </ac:spMkLst>
        </pc:spChg>
        <pc:picChg chg="add del mod">
          <ac:chgData name="Weifeng Xu" userId="e7aed605-a3dd-4d5a-a692-a87037af107b" providerId="ADAL" clId="{E6F61DB7-069D-4ED3-A048-88D1F2D17640}" dt="2022-04-26T12:26:02.112" v="4640" actId="21"/>
          <ac:picMkLst>
            <pc:docMk/>
            <pc:sldMk cId="2086888900" sldId="535"/>
            <ac:picMk id="43" creationId="{B10E4B96-7BED-4114-B0E1-AE1BB8A21219}"/>
          </ac:picMkLst>
        </pc:picChg>
        <pc:cxnChg chg="add del">
          <ac:chgData name="Weifeng Xu" userId="e7aed605-a3dd-4d5a-a692-a87037af107b" providerId="ADAL" clId="{E6F61DB7-069D-4ED3-A048-88D1F2D17640}" dt="2022-04-25T21:29:54.924" v="4109" actId="478"/>
          <ac:cxnSpMkLst>
            <pc:docMk/>
            <pc:sldMk cId="2086888900" sldId="535"/>
            <ac:cxnSpMk id="10" creationId="{4DA4F72E-5D3C-4468-B270-9DC03FB4CF65}"/>
          </ac:cxnSpMkLst>
        </pc:cxnChg>
        <pc:cxnChg chg="add mod">
          <ac:chgData name="Weifeng Xu" userId="e7aed605-a3dd-4d5a-a692-a87037af107b" providerId="ADAL" clId="{E6F61DB7-069D-4ED3-A048-88D1F2D17640}" dt="2022-04-26T12:22:24.088" v="4637" actId="14100"/>
          <ac:cxnSpMkLst>
            <pc:docMk/>
            <pc:sldMk cId="2086888900" sldId="535"/>
            <ac:cxnSpMk id="25" creationId="{05274526-8557-400B-8409-F3DFB8DEF173}"/>
          </ac:cxnSpMkLst>
        </pc:cxnChg>
        <pc:cxnChg chg="add mod">
          <ac:chgData name="Weifeng Xu" userId="e7aed605-a3dd-4d5a-a692-a87037af107b" providerId="ADAL" clId="{E6F61DB7-069D-4ED3-A048-88D1F2D17640}" dt="2022-04-26T12:22:01.238" v="4631" actId="1035"/>
          <ac:cxnSpMkLst>
            <pc:docMk/>
            <pc:sldMk cId="2086888900" sldId="535"/>
            <ac:cxnSpMk id="27" creationId="{9462F996-1C46-4BF8-9DE9-E13D479FE927}"/>
          </ac:cxnSpMkLst>
        </pc:cxnChg>
        <pc:cxnChg chg="add mod">
          <ac:chgData name="Weifeng Xu" userId="e7aed605-a3dd-4d5a-a692-a87037af107b" providerId="ADAL" clId="{E6F61DB7-069D-4ED3-A048-88D1F2D17640}" dt="2022-04-26T12:22:01.238" v="4631" actId="1035"/>
          <ac:cxnSpMkLst>
            <pc:docMk/>
            <pc:sldMk cId="2086888900" sldId="535"/>
            <ac:cxnSpMk id="29" creationId="{B0AEE045-ED95-49F9-A351-92303E90115C}"/>
          </ac:cxnSpMkLst>
        </pc:cxnChg>
        <pc:cxnChg chg="add mod">
          <ac:chgData name="Weifeng Xu" userId="e7aed605-a3dd-4d5a-a692-a87037af107b" providerId="ADAL" clId="{E6F61DB7-069D-4ED3-A048-88D1F2D17640}" dt="2022-04-26T12:22:13.753" v="4634" actId="14100"/>
          <ac:cxnSpMkLst>
            <pc:docMk/>
            <pc:sldMk cId="2086888900" sldId="535"/>
            <ac:cxnSpMk id="31" creationId="{898C4F5E-C855-4D2C-9332-46EB2F2C8DCE}"/>
          </ac:cxnSpMkLst>
        </pc:cxnChg>
        <pc:cxnChg chg="add mod">
          <ac:chgData name="Weifeng Xu" userId="e7aed605-a3dd-4d5a-a692-a87037af107b" providerId="ADAL" clId="{E6F61DB7-069D-4ED3-A048-88D1F2D17640}" dt="2022-04-26T12:22:21.037" v="4636" actId="14100"/>
          <ac:cxnSpMkLst>
            <pc:docMk/>
            <pc:sldMk cId="2086888900" sldId="535"/>
            <ac:cxnSpMk id="33" creationId="{1E003580-394C-4A07-9336-9B8F0CC2590A}"/>
          </ac:cxnSpMkLst>
        </pc:cxnChg>
      </pc:sldChg>
      <pc:sldChg chg="addSp modSp new mod modClrScheme chgLayout modNotesTx">
        <pc:chgData name="Weifeng Xu" userId="e7aed605-a3dd-4d5a-a692-a87037af107b" providerId="ADAL" clId="{E6F61DB7-069D-4ED3-A048-88D1F2D17640}" dt="2022-04-26T13:19:36.701" v="4867" actId="20577"/>
        <pc:sldMkLst>
          <pc:docMk/>
          <pc:sldMk cId="1885019737" sldId="536"/>
        </pc:sldMkLst>
        <pc:spChg chg="add mod">
          <ac:chgData name="Weifeng Xu" userId="e7aed605-a3dd-4d5a-a692-a87037af107b" providerId="ADAL" clId="{E6F61DB7-069D-4ED3-A048-88D1F2D17640}" dt="2022-04-26T13:19:36.701" v="4867" actId="20577"/>
          <ac:spMkLst>
            <pc:docMk/>
            <pc:sldMk cId="1885019737" sldId="536"/>
            <ac:spMk id="2" creationId="{5341D819-41DE-4F19-8A9C-044DF79D0990}"/>
          </ac:spMkLst>
        </pc:spChg>
        <pc:spChg chg="add mod">
          <ac:chgData name="Weifeng Xu" userId="e7aed605-a3dd-4d5a-a692-a87037af107b" providerId="ADAL" clId="{E6F61DB7-069D-4ED3-A048-88D1F2D17640}" dt="2022-04-26T13:13:23.220" v="4829" actId="20577"/>
          <ac:spMkLst>
            <pc:docMk/>
            <pc:sldMk cId="1885019737" sldId="536"/>
            <ac:spMk id="4" creationId="{216E5CE0-04CC-4006-946D-69C8D29AE831}"/>
          </ac:spMkLst>
        </pc:spChg>
        <pc:picChg chg="add mod">
          <ac:chgData name="Weifeng Xu" userId="e7aed605-a3dd-4d5a-a692-a87037af107b" providerId="ADAL" clId="{E6F61DB7-069D-4ED3-A048-88D1F2D17640}" dt="2022-04-26T13:19:07.042" v="4838" actId="14100"/>
          <ac:picMkLst>
            <pc:docMk/>
            <pc:sldMk cId="1885019737" sldId="536"/>
            <ac:picMk id="6" creationId="{71EEB011-F559-4334-AFC2-681E5D55A042}"/>
          </ac:picMkLst>
        </pc:picChg>
      </pc:sldChg>
      <pc:sldChg chg="addSp delSp modSp add mod ord modNotesTx">
        <pc:chgData name="Weifeng Xu" userId="e7aed605-a3dd-4d5a-a692-a87037af107b" providerId="ADAL" clId="{E6F61DB7-069D-4ED3-A048-88D1F2D17640}" dt="2022-05-02T03:03:55.840" v="8537" actId="6549"/>
        <pc:sldMkLst>
          <pc:docMk/>
          <pc:sldMk cId="784832419" sldId="537"/>
        </pc:sldMkLst>
        <pc:spChg chg="mod">
          <ac:chgData name="Weifeng Xu" userId="e7aed605-a3dd-4d5a-a692-a87037af107b" providerId="ADAL" clId="{E6F61DB7-069D-4ED3-A048-88D1F2D17640}" dt="2022-05-02T02:40:06.087" v="8530" actId="1076"/>
          <ac:spMkLst>
            <pc:docMk/>
            <pc:sldMk cId="784832419" sldId="537"/>
            <ac:spMk id="3" creationId="{FF3CC754-0E59-4589-B2F2-774D18BD7BA7}"/>
          </ac:spMkLst>
        </pc:spChg>
        <pc:spChg chg="mod">
          <ac:chgData name="Weifeng Xu" userId="e7aed605-a3dd-4d5a-a692-a87037af107b" providerId="ADAL" clId="{E6F61DB7-069D-4ED3-A048-88D1F2D17640}" dt="2022-04-25T12:48:33.171" v="2823" actId="20577"/>
          <ac:spMkLst>
            <pc:docMk/>
            <pc:sldMk cId="784832419" sldId="537"/>
            <ac:spMk id="4" creationId="{2DE53F07-A1A7-49D2-8BF1-ABC7E9D3DD5C}"/>
          </ac:spMkLst>
        </pc:spChg>
        <pc:spChg chg="add mod">
          <ac:chgData name="Weifeng Xu" userId="e7aed605-a3dd-4d5a-a692-a87037af107b" providerId="ADAL" clId="{E6F61DB7-069D-4ED3-A048-88D1F2D17640}" dt="2022-05-02T03:03:55.840" v="8537" actId="6549"/>
          <ac:spMkLst>
            <pc:docMk/>
            <pc:sldMk cId="784832419" sldId="537"/>
            <ac:spMk id="5" creationId="{EEE08EA3-BB70-4BE6-92FE-CC68D399B25B}"/>
          </ac:spMkLst>
        </pc:spChg>
        <pc:picChg chg="add mod">
          <ac:chgData name="Weifeng Xu" userId="e7aed605-a3dd-4d5a-a692-a87037af107b" providerId="ADAL" clId="{E6F61DB7-069D-4ED3-A048-88D1F2D17640}" dt="2022-05-02T02:40:58.530" v="8534" actId="1076"/>
          <ac:picMkLst>
            <pc:docMk/>
            <pc:sldMk cId="784832419" sldId="537"/>
            <ac:picMk id="7" creationId="{F523C88D-EB75-407C-B6E9-ADA8B8C1734E}"/>
          </ac:picMkLst>
        </pc:picChg>
        <pc:picChg chg="del">
          <ac:chgData name="Weifeng Xu" userId="e7aed605-a3dd-4d5a-a692-a87037af107b" providerId="ADAL" clId="{E6F61DB7-069D-4ED3-A048-88D1F2D17640}" dt="2022-04-25T12:49:46.178" v="2826" actId="478"/>
          <ac:picMkLst>
            <pc:docMk/>
            <pc:sldMk cId="784832419" sldId="537"/>
            <ac:picMk id="8" creationId="{6B41C8EF-5222-45FE-9E22-12E3883210D0}"/>
          </ac:picMkLst>
        </pc:picChg>
      </pc:sldChg>
      <pc:sldChg chg="addSp delSp modSp new mod modClrScheme chgLayout modNotesTx">
        <pc:chgData name="Weifeng Xu" userId="e7aed605-a3dd-4d5a-a692-a87037af107b" providerId="ADAL" clId="{E6F61DB7-069D-4ED3-A048-88D1F2D17640}" dt="2022-10-10T16:33:27.608" v="9480"/>
        <pc:sldMkLst>
          <pc:docMk/>
          <pc:sldMk cId="4249985533" sldId="538"/>
        </pc:sldMkLst>
        <pc:spChg chg="del">
          <ac:chgData name="Weifeng Xu" userId="e7aed605-a3dd-4d5a-a692-a87037af107b" providerId="ADAL" clId="{E6F61DB7-069D-4ED3-A048-88D1F2D17640}" dt="2022-04-25T13:57:23.417" v="2832" actId="700"/>
          <ac:spMkLst>
            <pc:docMk/>
            <pc:sldMk cId="4249985533" sldId="538"/>
            <ac:spMk id="2" creationId="{6C644972-6FD0-4D76-BE72-8BBFE895A09A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3" creationId="{A69204B9-CDBD-7620-57CA-56BCCCFC2E7D}"/>
          </ac:spMkLst>
        </pc:spChg>
        <pc:spChg chg="add mod">
          <ac:chgData name="Weifeng Xu" userId="e7aed605-a3dd-4d5a-a692-a87037af107b" providerId="ADAL" clId="{E6F61DB7-069D-4ED3-A048-88D1F2D17640}" dt="2022-04-25T16:10:40.989" v="3832" actId="207"/>
          <ac:spMkLst>
            <pc:docMk/>
            <pc:sldMk cId="4249985533" sldId="538"/>
            <ac:spMk id="4" creationId="{FD3D5BA1-8D83-47A5-B7C9-711939ED36C6}"/>
          </ac:spMkLst>
        </pc:spChg>
        <pc:spChg chg="add mod">
          <ac:chgData name="Weifeng Xu" userId="e7aed605-a3dd-4d5a-a692-a87037af107b" providerId="ADAL" clId="{E6F61DB7-069D-4ED3-A048-88D1F2D17640}" dt="2022-10-10T16:25:32.664" v="9404" actId="1076"/>
          <ac:spMkLst>
            <pc:docMk/>
            <pc:sldMk cId="4249985533" sldId="538"/>
            <ac:spMk id="5" creationId="{BE8D8ADE-14E1-7701-826A-61CEA7C94EEA}"/>
          </ac:spMkLst>
        </pc:spChg>
        <pc:spChg chg="add del">
          <ac:chgData name="Weifeng Xu" userId="e7aed605-a3dd-4d5a-a692-a87037af107b" providerId="ADAL" clId="{E6F61DB7-069D-4ED3-A048-88D1F2D17640}" dt="2022-04-25T14:07:10.296" v="2937" actId="22"/>
          <ac:spMkLst>
            <pc:docMk/>
            <pc:sldMk cId="4249985533" sldId="538"/>
            <ac:spMk id="8" creationId="{54C2B2BE-C8E3-4640-BC32-46B359181D8B}"/>
          </ac:spMkLst>
        </pc:spChg>
        <pc:spChg chg="add del mod">
          <ac:chgData name="Weifeng Xu" userId="e7aed605-a3dd-4d5a-a692-a87037af107b" providerId="ADAL" clId="{E6F61DB7-069D-4ED3-A048-88D1F2D17640}" dt="2022-04-25T14:16:52.550" v="3047" actId="478"/>
          <ac:spMkLst>
            <pc:docMk/>
            <pc:sldMk cId="4249985533" sldId="538"/>
            <ac:spMk id="12" creationId="{9C036BF8-A789-4703-87DC-929CF6384B63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7" creationId="{EC23EC49-0C82-491A-A3AF-9F47E639F176}"/>
          </ac:spMkLst>
        </pc:spChg>
        <pc:spChg chg="add del mod">
          <ac:chgData name="Weifeng Xu" userId="e7aed605-a3dd-4d5a-a692-a87037af107b" providerId="ADAL" clId="{E6F61DB7-069D-4ED3-A048-88D1F2D17640}" dt="2022-10-10T15:15:30.346" v="9326" actId="478"/>
          <ac:spMkLst>
            <pc:docMk/>
            <pc:sldMk cId="4249985533" sldId="538"/>
            <ac:spMk id="27" creationId="{72F88510-042A-CF64-6E46-088D66205AAF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27" creationId="{702FA4A0-27A8-4914-8B0F-5D16F5AC5CA1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28" creationId="{521434F5-9236-4A79-A4D5-BBDA8059A2AF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29" creationId="{B48FB02F-87CE-4BFD-8215-77F3B9721678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30" creationId="{82D3728A-F9F1-4F18-ACF7-C77E90A0404E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31" creationId="{4D5D28C2-5D82-4D71-B00D-035A12692B7F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32" creationId="{39ADCBB8-167C-4478-9F92-11D724E2465D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33" creationId="{EEC94969-0D37-4353-832D-D11B73DB4F78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34" creationId="{D3180BC4-1802-4EE8-9780-20CEEC51C7E5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35" creationId="{53EDC932-82FD-44B3-918C-ADEEEF46DC9F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36" creationId="{D8C9C37C-5066-48AC-8A45-7E5FC8C31F94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37" creationId="{99A726D2-AC61-439E-BE02-63BEBF0216A9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38" creationId="{E9F5269F-D9BA-408A-BCE2-19D87CBC90C4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39" creationId="{24D98CD0-0067-4149-9E6C-B5AE99C1B214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45" creationId="{8E3A297F-5428-418C-A4EA-D58458F652E9}"/>
          </ac:spMkLst>
        </pc:spChg>
        <pc:spChg chg="add mod">
          <ac:chgData name="Weifeng Xu" userId="e7aed605-a3dd-4d5a-a692-a87037af107b" providerId="ADAL" clId="{E6F61DB7-069D-4ED3-A048-88D1F2D17640}" dt="2022-10-10T16:25:38.247" v="9405" actId="1076"/>
          <ac:spMkLst>
            <pc:docMk/>
            <pc:sldMk cId="4249985533" sldId="538"/>
            <ac:spMk id="175" creationId="{1BAC7C67-EC39-472C-9B5E-D50168D4D540}"/>
          </ac:spMkLst>
        </pc:spChg>
        <pc:grpChg chg="mod">
          <ac:chgData name="Weifeng Xu" userId="e7aed605-a3dd-4d5a-a692-a87037af107b" providerId="ADAL" clId="{E6F61DB7-069D-4ED3-A048-88D1F2D17640}" dt="2022-10-10T16:32:59.565" v="9461"/>
          <ac:grpSpMkLst>
            <pc:docMk/>
            <pc:sldMk cId="4249985533" sldId="538"/>
            <ac:grpSpMk id="19" creationId="{111AC222-2B51-8E57-E51A-C9B0C1FC4B22}"/>
          </ac:grpSpMkLst>
        </pc:grpChg>
        <pc:grpChg chg="mod">
          <ac:chgData name="Weifeng Xu" userId="e7aed605-a3dd-4d5a-a692-a87037af107b" providerId="ADAL" clId="{E6F61DB7-069D-4ED3-A048-88D1F2D17640}" dt="2022-04-25T14:28:47.186" v="3142"/>
          <ac:grpSpMkLst>
            <pc:docMk/>
            <pc:sldMk cId="4249985533" sldId="538"/>
            <ac:grpSpMk id="21" creationId="{AC260786-9A5F-48FD-9C0F-843E332CE054}"/>
          </ac:grpSpMkLst>
        </pc:grpChg>
        <pc:grpChg chg="add del mod">
          <ac:chgData name="Weifeng Xu" userId="e7aed605-a3dd-4d5a-a692-a87037af107b" providerId="ADAL" clId="{E6F61DB7-069D-4ED3-A048-88D1F2D17640}" dt="2022-10-10T16:32:57.405" v="9458"/>
          <ac:grpSpMkLst>
            <pc:docMk/>
            <pc:sldMk cId="4249985533" sldId="538"/>
            <ac:grpSpMk id="24" creationId="{3A1FABCD-B866-8D4F-6C54-17CA2FD29B7D}"/>
          </ac:grpSpMkLst>
        </pc:grpChg>
        <pc:grpChg chg="mod">
          <ac:chgData name="Weifeng Xu" userId="e7aed605-a3dd-4d5a-a692-a87037af107b" providerId="ADAL" clId="{E6F61DB7-069D-4ED3-A048-88D1F2D17640}" dt="2022-04-25T14:29:09.922" v="3184"/>
          <ac:grpSpMkLst>
            <pc:docMk/>
            <pc:sldMk cId="4249985533" sldId="538"/>
            <ac:grpSpMk id="24" creationId="{65E40BCE-6280-42E8-AD75-89A0F314F9F9}"/>
          </ac:grpSpMkLst>
        </pc:grpChg>
        <pc:grpChg chg="mod">
          <ac:chgData name="Weifeng Xu" userId="e7aed605-a3dd-4d5a-a692-a87037af107b" providerId="ADAL" clId="{E6F61DB7-069D-4ED3-A048-88D1F2D17640}" dt="2022-04-25T14:29:09.185" v="3179"/>
          <ac:grpSpMkLst>
            <pc:docMk/>
            <pc:sldMk cId="4249985533" sldId="538"/>
            <ac:grpSpMk id="29" creationId="{91CFAACE-D507-4916-83F8-4936ACDA2193}"/>
          </ac:grpSpMkLst>
        </pc:grpChg>
        <pc:grpChg chg="mod">
          <ac:chgData name="Weifeng Xu" userId="e7aed605-a3dd-4d5a-a692-a87037af107b" providerId="ADAL" clId="{E6F61DB7-069D-4ED3-A048-88D1F2D17640}" dt="2022-04-25T14:29:09.185" v="3179"/>
          <ac:grpSpMkLst>
            <pc:docMk/>
            <pc:sldMk cId="4249985533" sldId="538"/>
            <ac:grpSpMk id="30" creationId="{4BC73DA6-FC79-46D8-A0D0-CB0FD44A0E3F}"/>
          </ac:grpSpMkLst>
        </pc:grpChg>
        <pc:grpChg chg="add del mod">
          <ac:chgData name="Weifeng Xu" userId="e7aed605-a3dd-4d5a-a692-a87037af107b" providerId="ADAL" clId="{E6F61DB7-069D-4ED3-A048-88D1F2D17640}" dt="2022-10-10T16:32:54.887" v="9455"/>
          <ac:grpSpMkLst>
            <pc:docMk/>
            <pc:sldMk cId="4249985533" sldId="538"/>
            <ac:grpSpMk id="30" creationId="{E4393585-40F3-375F-DFB2-EB98A3036CC7}"/>
          </ac:grpSpMkLst>
        </pc:grpChg>
        <pc:grpChg chg="mod">
          <ac:chgData name="Weifeng Xu" userId="e7aed605-a3dd-4d5a-a692-a87037af107b" providerId="ADAL" clId="{E6F61DB7-069D-4ED3-A048-88D1F2D17640}" dt="2022-10-10T16:32:54.454" v="9453"/>
          <ac:grpSpMkLst>
            <pc:docMk/>
            <pc:sldMk cId="4249985533" sldId="538"/>
            <ac:grpSpMk id="32" creationId="{A40DE8F1-B684-9E7D-6523-66C643B2F6BE}"/>
          </ac:grpSpMkLst>
        </pc:grpChg>
        <pc:grpChg chg="mod">
          <ac:chgData name="Weifeng Xu" userId="e7aed605-a3dd-4d5a-a692-a87037af107b" providerId="ADAL" clId="{E6F61DB7-069D-4ED3-A048-88D1F2D17640}" dt="2022-04-25T14:28:59.970" v="3157"/>
          <ac:grpSpMkLst>
            <pc:docMk/>
            <pc:sldMk cId="4249985533" sldId="538"/>
            <ac:grpSpMk id="34" creationId="{ED0D8AA6-F959-4379-9195-C66A325AF7C4}"/>
          </ac:grpSpMkLst>
        </pc:grpChg>
        <pc:grpChg chg="mod">
          <ac:chgData name="Weifeng Xu" userId="e7aed605-a3dd-4d5a-a692-a87037af107b" providerId="ADAL" clId="{E6F61DB7-069D-4ED3-A048-88D1F2D17640}" dt="2022-04-25T14:29:08.210" v="3174"/>
          <ac:grpSpMkLst>
            <pc:docMk/>
            <pc:sldMk cId="4249985533" sldId="538"/>
            <ac:grpSpMk id="37" creationId="{E70EDFA3-CA55-4B8E-8917-8A863D1CE6CE}"/>
          </ac:grpSpMkLst>
        </pc:grpChg>
        <pc:grpChg chg="del mod">
          <ac:chgData name="Weifeng Xu" userId="e7aed605-a3dd-4d5a-a692-a87037af107b" providerId="ADAL" clId="{E6F61DB7-069D-4ED3-A048-88D1F2D17640}" dt="2022-10-10T16:33:15.924" v="9473"/>
          <ac:grpSpMkLst>
            <pc:docMk/>
            <pc:sldMk cId="4249985533" sldId="538"/>
            <ac:grpSpMk id="38" creationId="{0AF785AF-D4C4-EB8F-9824-E77ABF3AB7E7}"/>
          </ac:grpSpMkLst>
        </pc:grpChg>
        <pc:grpChg chg="mod">
          <ac:chgData name="Weifeng Xu" userId="e7aed605-a3dd-4d5a-a692-a87037af107b" providerId="ADAL" clId="{E6F61DB7-069D-4ED3-A048-88D1F2D17640}" dt="2022-10-10T16:33:15.924" v="9473"/>
          <ac:grpSpMkLst>
            <pc:docMk/>
            <pc:sldMk cId="4249985533" sldId="538"/>
            <ac:grpSpMk id="40" creationId="{473BA087-450A-5198-745F-5292BCCE42B5}"/>
          </ac:grpSpMkLst>
        </pc:grpChg>
        <pc:grpChg chg="mod">
          <ac:chgData name="Weifeng Xu" userId="e7aed605-a3dd-4d5a-a692-a87037af107b" providerId="ADAL" clId="{E6F61DB7-069D-4ED3-A048-88D1F2D17640}" dt="2022-04-25T14:29:07.914" v="3171"/>
          <ac:grpSpMkLst>
            <pc:docMk/>
            <pc:sldMk cId="4249985533" sldId="538"/>
            <ac:grpSpMk id="40" creationId="{B9FA79FA-846A-4993-B606-F2F5A076BD89}"/>
          </ac:grpSpMkLst>
        </pc:grpChg>
        <pc:grpChg chg="mod">
          <ac:chgData name="Weifeng Xu" userId="e7aed605-a3dd-4d5a-a692-a87037af107b" providerId="ADAL" clId="{E6F61DB7-069D-4ED3-A048-88D1F2D17640}" dt="2022-10-10T16:33:18.623" v="9476"/>
          <ac:grpSpMkLst>
            <pc:docMk/>
            <pc:sldMk cId="4249985533" sldId="538"/>
            <ac:grpSpMk id="43" creationId="{11F047CC-1A9A-AB88-0E5F-40FA8B89CA25}"/>
          </ac:grpSpMkLst>
        </pc:grpChg>
        <pc:grpChg chg="mod">
          <ac:chgData name="Weifeng Xu" userId="e7aed605-a3dd-4d5a-a692-a87037af107b" providerId="ADAL" clId="{E6F61DB7-069D-4ED3-A048-88D1F2D17640}" dt="2022-04-25T14:29:07.569" v="3168"/>
          <ac:grpSpMkLst>
            <pc:docMk/>
            <pc:sldMk cId="4249985533" sldId="538"/>
            <ac:grpSpMk id="43" creationId="{B9818F97-8A13-4819-83F8-3CF1EA3CE5DD}"/>
          </ac:grpSpMkLst>
        </pc:grpChg>
        <pc:grpChg chg="mod">
          <ac:chgData name="Weifeng Xu" userId="e7aed605-a3dd-4d5a-a692-a87037af107b" providerId="ADAL" clId="{E6F61DB7-069D-4ED3-A048-88D1F2D17640}" dt="2022-04-25T14:32:44.069" v="3305"/>
          <ac:grpSpMkLst>
            <pc:docMk/>
            <pc:sldMk cId="4249985533" sldId="538"/>
            <ac:grpSpMk id="46" creationId="{973DA944-4A27-42E9-BC53-47FB990413CD}"/>
          </ac:grpSpMkLst>
        </pc:grpChg>
        <pc:grpChg chg="mod">
          <ac:chgData name="Weifeng Xu" userId="e7aed605-a3dd-4d5a-a692-a87037af107b" providerId="ADAL" clId="{E6F61DB7-069D-4ED3-A048-88D1F2D17640}" dt="2022-10-10T16:33:27.608" v="9480"/>
          <ac:grpSpMkLst>
            <pc:docMk/>
            <pc:sldMk cId="4249985533" sldId="538"/>
            <ac:grpSpMk id="47" creationId="{2837C54A-4D5E-6C91-4FC9-74C5DD0124A8}"/>
          </ac:grpSpMkLst>
        </pc:grpChg>
        <pc:grpChg chg="mod">
          <ac:chgData name="Weifeng Xu" userId="e7aed605-a3dd-4d5a-a692-a87037af107b" providerId="ADAL" clId="{E6F61DB7-069D-4ED3-A048-88D1F2D17640}" dt="2022-04-25T14:32:43.453" v="3300"/>
          <ac:grpSpMkLst>
            <pc:docMk/>
            <pc:sldMk cId="4249985533" sldId="538"/>
            <ac:grpSpMk id="51" creationId="{32D952C9-5414-4633-B60C-A80D3F8721F3}"/>
          </ac:grpSpMkLst>
        </pc:grpChg>
        <pc:grpChg chg="mod">
          <ac:chgData name="Weifeng Xu" userId="e7aed605-a3dd-4d5a-a692-a87037af107b" providerId="ADAL" clId="{E6F61DB7-069D-4ED3-A048-88D1F2D17640}" dt="2022-04-25T14:32:43.453" v="3300"/>
          <ac:grpSpMkLst>
            <pc:docMk/>
            <pc:sldMk cId="4249985533" sldId="538"/>
            <ac:grpSpMk id="52" creationId="{1D2D1117-7482-4F4B-B90D-F656FB956E34}"/>
          </ac:grpSpMkLst>
        </pc:grpChg>
        <pc:grpChg chg="mod">
          <ac:chgData name="Weifeng Xu" userId="e7aed605-a3dd-4d5a-a692-a87037af107b" providerId="ADAL" clId="{E6F61DB7-069D-4ED3-A048-88D1F2D17640}" dt="2022-04-25T14:32:43.141" v="3297"/>
          <ac:grpSpMkLst>
            <pc:docMk/>
            <pc:sldMk cId="4249985533" sldId="538"/>
            <ac:grpSpMk id="55" creationId="{4DDD87B2-1D92-47A1-B949-5B8424A43F9C}"/>
          </ac:grpSpMkLst>
        </pc:grpChg>
        <pc:grpChg chg="mod">
          <ac:chgData name="Weifeng Xu" userId="e7aed605-a3dd-4d5a-a692-a87037af107b" providerId="ADAL" clId="{E6F61DB7-069D-4ED3-A048-88D1F2D17640}" dt="2022-04-25T14:32:42.565" v="3292"/>
          <ac:grpSpMkLst>
            <pc:docMk/>
            <pc:sldMk cId="4249985533" sldId="538"/>
            <ac:grpSpMk id="60" creationId="{14A937DC-A89D-4BA4-8650-646FDEA91078}"/>
          </ac:grpSpMkLst>
        </pc:grpChg>
        <pc:grpChg chg="mod">
          <ac:chgData name="Weifeng Xu" userId="e7aed605-a3dd-4d5a-a692-a87037af107b" providerId="ADAL" clId="{E6F61DB7-069D-4ED3-A048-88D1F2D17640}" dt="2022-04-25T14:32:42.565" v="3292"/>
          <ac:grpSpMkLst>
            <pc:docMk/>
            <pc:sldMk cId="4249985533" sldId="538"/>
            <ac:grpSpMk id="61" creationId="{082ED92E-60C3-4B8F-BA62-95E30B5CC5D9}"/>
          </ac:grpSpMkLst>
        </pc:grpChg>
        <pc:grpChg chg="mod">
          <ac:chgData name="Weifeng Xu" userId="e7aed605-a3dd-4d5a-a692-a87037af107b" providerId="ADAL" clId="{E6F61DB7-069D-4ED3-A048-88D1F2D17640}" dt="2022-04-25T14:54:31.607" v="3545"/>
          <ac:grpSpMkLst>
            <pc:docMk/>
            <pc:sldMk cId="4249985533" sldId="538"/>
            <ac:grpSpMk id="65" creationId="{67F143CD-5FD3-477F-A2F3-D8D2ACA380FA}"/>
          </ac:grpSpMkLst>
        </pc:grpChg>
        <pc:grpChg chg="add mod">
          <ac:chgData name="Weifeng Xu" userId="e7aed605-a3dd-4d5a-a692-a87037af107b" providerId="ADAL" clId="{E6F61DB7-069D-4ED3-A048-88D1F2D17640}" dt="2022-10-10T16:25:38.247" v="9405" actId="1076"/>
          <ac:grpSpMkLst>
            <pc:docMk/>
            <pc:sldMk cId="4249985533" sldId="538"/>
            <ac:grpSpMk id="83" creationId="{B491C938-41F9-4738-BD20-7CAE98D3027E}"/>
          </ac:grpSpMkLst>
        </pc:grpChg>
        <pc:grpChg chg="add mod">
          <ac:chgData name="Weifeng Xu" userId="e7aed605-a3dd-4d5a-a692-a87037af107b" providerId="ADAL" clId="{E6F61DB7-069D-4ED3-A048-88D1F2D17640}" dt="2022-10-10T16:25:38.247" v="9405" actId="1076"/>
          <ac:grpSpMkLst>
            <pc:docMk/>
            <pc:sldMk cId="4249985533" sldId="538"/>
            <ac:grpSpMk id="86" creationId="{A4BE21DC-49A7-4A54-80EA-7F652B2C5AB3}"/>
          </ac:grpSpMkLst>
        </pc:grpChg>
        <pc:grpChg chg="add mod">
          <ac:chgData name="Weifeng Xu" userId="e7aed605-a3dd-4d5a-a692-a87037af107b" providerId="ADAL" clId="{E6F61DB7-069D-4ED3-A048-88D1F2D17640}" dt="2022-10-10T16:25:38.247" v="9405" actId="1076"/>
          <ac:grpSpMkLst>
            <pc:docMk/>
            <pc:sldMk cId="4249985533" sldId="538"/>
            <ac:grpSpMk id="89" creationId="{CA9CA5C8-EBA4-4987-A9D4-6705D5079774}"/>
          </ac:grpSpMkLst>
        </pc:grpChg>
        <pc:grpChg chg="add mod">
          <ac:chgData name="Weifeng Xu" userId="e7aed605-a3dd-4d5a-a692-a87037af107b" providerId="ADAL" clId="{E6F61DB7-069D-4ED3-A048-88D1F2D17640}" dt="2022-10-10T16:25:38.247" v="9405" actId="1076"/>
          <ac:grpSpMkLst>
            <pc:docMk/>
            <pc:sldMk cId="4249985533" sldId="538"/>
            <ac:grpSpMk id="92" creationId="{A6CF9F6F-1D30-45B3-8F28-7D0D41C19237}"/>
          </ac:grpSpMkLst>
        </pc:grpChg>
        <pc:grpChg chg="add mod">
          <ac:chgData name="Weifeng Xu" userId="e7aed605-a3dd-4d5a-a692-a87037af107b" providerId="ADAL" clId="{E6F61DB7-069D-4ED3-A048-88D1F2D17640}" dt="2022-10-10T16:25:38.247" v="9405" actId="1076"/>
          <ac:grpSpMkLst>
            <pc:docMk/>
            <pc:sldMk cId="4249985533" sldId="538"/>
            <ac:grpSpMk id="95" creationId="{4E6E81EC-473E-422B-86FE-9829AE53CA9D}"/>
          </ac:grpSpMkLst>
        </pc:grpChg>
        <pc:grpChg chg="add mod">
          <ac:chgData name="Weifeng Xu" userId="e7aed605-a3dd-4d5a-a692-a87037af107b" providerId="ADAL" clId="{E6F61DB7-069D-4ED3-A048-88D1F2D17640}" dt="2022-10-10T16:25:38.247" v="9405" actId="1076"/>
          <ac:grpSpMkLst>
            <pc:docMk/>
            <pc:sldMk cId="4249985533" sldId="538"/>
            <ac:grpSpMk id="98" creationId="{A21F2600-BA86-4C70-8C0E-F627C2ACB2F8}"/>
          </ac:grpSpMkLst>
        </pc:grpChg>
        <pc:grpChg chg="add mod">
          <ac:chgData name="Weifeng Xu" userId="e7aed605-a3dd-4d5a-a692-a87037af107b" providerId="ADAL" clId="{E6F61DB7-069D-4ED3-A048-88D1F2D17640}" dt="2022-10-10T16:25:38.247" v="9405" actId="1076"/>
          <ac:grpSpMkLst>
            <pc:docMk/>
            <pc:sldMk cId="4249985533" sldId="538"/>
            <ac:grpSpMk id="101" creationId="{4C6AAAB8-67A0-4677-9EB4-2D768AD3D3D0}"/>
          </ac:grpSpMkLst>
        </pc:grpChg>
        <pc:grpChg chg="mod">
          <ac:chgData name="Weifeng Xu" userId="e7aed605-a3dd-4d5a-a692-a87037af107b" providerId="ADAL" clId="{E6F61DB7-069D-4ED3-A048-88D1F2D17640}" dt="2022-04-25T14:32:42.262" v="3289"/>
          <ac:grpSpMkLst>
            <pc:docMk/>
            <pc:sldMk cId="4249985533" sldId="538"/>
            <ac:grpSpMk id="8192" creationId="{4FB5C75E-0A00-47E8-9443-017A7742E93A}"/>
          </ac:grpSpMkLst>
        </pc:grpChg>
        <pc:grpChg chg="mod">
          <ac:chgData name="Weifeng Xu" userId="e7aed605-a3dd-4d5a-a692-a87037af107b" providerId="ADAL" clId="{E6F61DB7-069D-4ED3-A048-88D1F2D17640}" dt="2022-04-25T14:32:41.781" v="3286"/>
          <ac:grpSpMkLst>
            <pc:docMk/>
            <pc:sldMk cId="4249985533" sldId="538"/>
            <ac:grpSpMk id="8197" creationId="{F77A735A-B3F3-4312-82EC-814936926F41}"/>
          </ac:grpSpMkLst>
        </pc:grpChg>
        <pc:grpChg chg="mod">
          <ac:chgData name="Weifeng Xu" userId="e7aed605-a3dd-4d5a-a692-a87037af107b" providerId="ADAL" clId="{E6F61DB7-069D-4ED3-A048-88D1F2D17640}" dt="2022-04-25T14:32:54.101" v="3311"/>
          <ac:grpSpMkLst>
            <pc:docMk/>
            <pc:sldMk cId="4249985533" sldId="538"/>
            <ac:grpSpMk id="8200" creationId="{EDA388DB-DBFA-4730-BE76-66EE87B38083}"/>
          </ac:grpSpMkLst>
        </pc:grpChg>
        <pc:grpChg chg="mod">
          <ac:chgData name="Weifeng Xu" userId="e7aed605-a3dd-4d5a-a692-a87037af107b" providerId="ADAL" clId="{E6F61DB7-069D-4ED3-A048-88D1F2D17640}" dt="2022-10-10T16:25:38.247" v="9405" actId="1076"/>
          <ac:grpSpMkLst>
            <pc:docMk/>
            <pc:sldMk cId="4249985533" sldId="538"/>
            <ac:grpSpMk id="8205" creationId="{ED5AA9C2-0BAC-415E-837B-524CCD9A5E3A}"/>
          </ac:grpSpMkLst>
        </pc:grpChg>
        <pc:grpChg chg="del mod">
          <ac:chgData name="Weifeng Xu" userId="e7aed605-a3dd-4d5a-a692-a87037af107b" providerId="ADAL" clId="{E6F61DB7-069D-4ED3-A048-88D1F2D17640}" dt="2022-04-25T14:51:50.654" v="3485"/>
          <ac:grpSpMkLst>
            <pc:docMk/>
            <pc:sldMk cId="4249985533" sldId="538"/>
            <ac:grpSpMk id="8210" creationId="{77B855F0-AA20-4B33-AE4F-83D2BE9D6144}"/>
          </ac:grpSpMkLst>
        </pc:grpChg>
        <pc:grpChg chg="del mod">
          <ac:chgData name="Weifeng Xu" userId="e7aed605-a3dd-4d5a-a692-a87037af107b" providerId="ADAL" clId="{E6F61DB7-069D-4ED3-A048-88D1F2D17640}" dt="2022-04-25T14:51:52.777" v="3487"/>
          <ac:grpSpMkLst>
            <pc:docMk/>
            <pc:sldMk cId="4249985533" sldId="538"/>
            <ac:grpSpMk id="8214" creationId="{FFC10C82-6203-4075-BE6C-CF2DF8A2F083}"/>
          </ac:grpSpMkLst>
        </pc:grpChg>
        <pc:grpChg chg="mod">
          <ac:chgData name="Weifeng Xu" userId="e7aed605-a3dd-4d5a-a692-a87037af107b" providerId="ADAL" clId="{E6F61DB7-069D-4ED3-A048-88D1F2D17640}" dt="2022-04-25T14:51:52.777" v="3487"/>
          <ac:grpSpMkLst>
            <pc:docMk/>
            <pc:sldMk cId="4249985533" sldId="538"/>
            <ac:grpSpMk id="8216" creationId="{289AF236-F5FD-4E88-9C05-B2DA3CAA3AC4}"/>
          </ac:grpSpMkLst>
        </pc:grpChg>
        <pc:grpChg chg="mod">
          <ac:chgData name="Weifeng Xu" userId="e7aed605-a3dd-4d5a-a692-a87037af107b" providerId="ADAL" clId="{E6F61DB7-069D-4ED3-A048-88D1F2D17640}" dt="2022-04-25T14:51:59.402" v="3491"/>
          <ac:grpSpMkLst>
            <pc:docMk/>
            <pc:sldMk cId="4249985533" sldId="538"/>
            <ac:grpSpMk id="8220" creationId="{DFAFEF3B-F668-457B-B95E-7754CB097991}"/>
          </ac:grpSpMkLst>
        </pc:grpChg>
        <pc:grpChg chg="del mod">
          <ac:chgData name="Weifeng Xu" userId="e7aed605-a3dd-4d5a-a692-a87037af107b" providerId="ADAL" clId="{E6F61DB7-069D-4ED3-A048-88D1F2D17640}" dt="2022-04-25T14:52:07.497" v="3497"/>
          <ac:grpSpMkLst>
            <pc:docMk/>
            <pc:sldMk cId="4249985533" sldId="538"/>
            <ac:grpSpMk id="8224" creationId="{1D62F50E-8746-4D7E-AAE0-4CC1CB8FBE08}"/>
          </ac:grpSpMkLst>
        </pc:grpChg>
        <pc:grpChg chg="del mod">
          <ac:chgData name="Weifeng Xu" userId="e7aed605-a3dd-4d5a-a692-a87037af107b" providerId="ADAL" clId="{E6F61DB7-069D-4ED3-A048-88D1F2D17640}" dt="2022-04-25T14:52:14.018" v="3502"/>
          <ac:grpSpMkLst>
            <pc:docMk/>
            <pc:sldMk cId="4249985533" sldId="538"/>
            <ac:grpSpMk id="8226" creationId="{2F2C6F0D-28F3-41E2-A4B4-0D40D402CFE5}"/>
          </ac:grpSpMkLst>
        </pc:grpChg>
        <pc:grpChg chg="del mod">
          <ac:chgData name="Weifeng Xu" userId="e7aed605-a3dd-4d5a-a692-a87037af107b" providerId="ADAL" clId="{E6F61DB7-069D-4ED3-A048-88D1F2D17640}" dt="2022-04-25T14:54:01.190" v="3524" actId="478"/>
          <ac:grpSpMkLst>
            <pc:docMk/>
            <pc:sldMk cId="4249985533" sldId="538"/>
            <ac:grpSpMk id="8231" creationId="{CAE78756-9A59-4392-802F-0587778F6648}"/>
          </ac:grpSpMkLst>
        </pc:grpChg>
        <pc:grpChg chg="del mod">
          <ac:chgData name="Weifeng Xu" userId="e7aed605-a3dd-4d5a-a692-a87037af107b" providerId="ADAL" clId="{E6F61DB7-069D-4ED3-A048-88D1F2D17640}" dt="2022-04-25T14:53:47.679" v="3521"/>
          <ac:grpSpMkLst>
            <pc:docMk/>
            <pc:sldMk cId="4249985533" sldId="538"/>
            <ac:grpSpMk id="8235" creationId="{22998EFA-6500-41F6-9E06-3618138717A0}"/>
          </ac:grpSpMkLst>
        </pc:grpChg>
        <pc:grpChg chg="del mod">
          <ac:chgData name="Weifeng Xu" userId="e7aed605-a3dd-4d5a-a692-a87037af107b" providerId="ADAL" clId="{E6F61DB7-069D-4ED3-A048-88D1F2D17640}" dt="2022-04-25T14:53:50.165" v="3523"/>
          <ac:grpSpMkLst>
            <pc:docMk/>
            <pc:sldMk cId="4249985533" sldId="538"/>
            <ac:grpSpMk id="8239" creationId="{92EF9B81-C20C-4426-9301-235C943BEDB7}"/>
          </ac:grpSpMkLst>
        </pc:grpChg>
        <pc:grpChg chg="mod">
          <ac:chgData name="Weifeng Xu" userId="e7aed605-a3dd-4d5a-a692-a87037af107b" providerId="ADAL" clId="{E6F61DB7-069D-4ED3-A048-88D1F2D17640}" dt="2022-04-25T14:53:50.165" v="3523"/>
          <ac:grpSpMkLst>
            <pc:docMk/>
            <pc:sldMk cId="4249985533" sldId="538"/>
            <ac:grpSpMk id="8241" creationId="{07454A9F-D899-4FA5-A058-BF13C70D6847}"/>
          </ac:grpSpMkLst>
        </pc:grpChg>
        <pc:grpChg chg="del mod">
          <ac:chgData name="Weifeng Xu" userId="e7aed605-a3dd-4d5a-a692-a87037af107b" providerId="ADAL" clId="{E6F61DB7-069D-4ED3-A048-88D1F2D17640}" dt="2022-04-25T14:54:16.754" v="3530"/>
          <ac:grpSpMkLst>
            <pc:docMk/>
            <pc:sldMk cId="4249985533" sldId="538"/>
            <ac:grpSpMk id="8244" creationId="{08568270-E381-4D6B-A553-D2258576FFD6}"/>
          </ac:grpSpMkLst>
        </pc:grpChg>
        <pc:grpChg chg="add del mod">
          <ac:chgData name="Weifeng Xu" userId="e7aed605-a3dd-4d5a-a692-a87037af107b" providerId="ADAL" clId="{E6F61DB7-069D-4ED3-A048-88D1F2D17640}" dt="2022-04-25T14:54:29.112" v="3543"/>
          <ac:grpSpMkLst>
            <pc:docMk/>
            <pc:sldMk cId="4249985533" sldId="538"/>
            <ac:grpSpMk id="8247" creationId="{00A75DAE-8741-4713-B750-0AD212987B54}"/>
          </ac:grpSpMkLst>
        </pc:grpChg>
        <pc:grpChg chg="mod">
          <ac:chgData name="Weifeng Xu" userId="e7aed605-a3dd-4d5a-a692-a87037af107b" providerId="ADAL" clId="{E6F61DB7-069D-4ED3-A048-88D1F2D17640}" dt="2022-04-25T14:54:23.501" v="3538"/>
          <ac:grpSpMkLst>
            <pc:docMk/>
            <pc:sldMk cId="4249985533" sldId="538"/>
            <ac:grpSpMk id="8251" creationId="{41C445FF-733D-45BA-BEBD-E56BFDD2954D}"/>
          </ac:grpSpMkLst>
        </pc:grpChg>
        <pc:grpChg chg="del mod">
          <ac:chgData name="Weifeng Xu" userId="e7aed605-a3dd-4d5a-a692-a87037af107b" providerId="ADAL" clId="{E6F61DB7-069D-4ED3-A048-88D1F2D17640}" dt="2022-04-25T14:54:31.607" v="3545"/>
          <ac:grpSpMkLst>
            <pc:docMk/>
            <pc:sldMk cId="4249985533" sldId="538"/>
            <ac:grpSpMk id="8255" creationId="{7642EBFA-C146-4AF9-A161-42CD109C971D}"/>
          </ac:grpSpMkLst>
        </pc:grpChg>
        <pc:graphicFrameChg chg="add del mod modGraphic">
          <ac:chgData name="Weifeng Xu" userId="e7aed605-a3dd-4d5a-a692-a87037af107b" providerId="ADAL" clId="{E6F61DB7-069D-4ED3-A048-88D1F2D17640}" dt="2022-04-25T14:15:49.792" v="3036" actId="478"/>
          <ac:graphicFrameMkLst>
            <pc:docMk/>
            <pc:sldMk cId="4249985533" sldId="538"/>
            <ac:graphicFrameMk id="7" creationId="{D9D90B42-28B4-46D4-B8D6-505C9BE5632E}"/>
          </ac:graphicFrameMkLst>
        </pc:graphicFrameChg>
        <pc:graphicFrameChg chg="add del mod modGraphic">
          <ac:chgData name="Weifeng Xu" userId="e7aed605-a3dd-4d5a-a692-a87037af107b" providerId="ADAL" clId="{E6F61DB7-069D-4ED3-A048-88D1F2D17640}" dt="2022-04-25T14:15:18.502" v="3012" actId="3680"/>
          <ac:graphicFrameMkLst>
            <pc:docMk/>
            <pc:sldMk cId="4249985533" sldId="538"/>
            <ac:graphicFrameMk id="9" creationId="{FE62230D-8F19-430E-9D38-E0905B738125}"/>
          </ac:graphicFrameMkLst>
        </pc:graphicFrameChg>
        <pc:graphicFrameChg chg="add mod modGraphic">
          <ac:chgData name="Weifeng Xu" userId="e7aed605-a3dd-4d5a-a692-a87037af107b" providerId="ADAL" clId="{E6F61DB7-069D-4ED3-A048-88D1F2D17640}" dt="2022-10-10T16:25:38.247" v="9405" actId="1076"/>
          <ac:graphicFrameMkLst>
            <pc:docMk/>
            <pc:sldMk cId="4249985533" sldId="538"/>
            <ac:graphicFrameMk id="11" creationId="{0BBE21B1-1C57-4438-9174-B86DE9CE6D0A}"/>
          </ac:graphicFrameMkLst>
        </pc:graphicFrameChg>
        <pc:picChg chg="add del mod">
          <ac:chgData name="Weifeng Xu" userId="e7aed605-a3dd-4d5a-a692-a87037af107b" providerId="ADAL" clId="{E6F61DB7-069D-4ED3-A048-88D1F2D17640}" dt="2022-04-25T14:01:49.103" v="2891" actId="478"/>
          <ac:picMkLst>
            <pc:docMk/>
            <pc:sldMk cId="4249985533" sldId="538"/>
            <ac:picMk id="5" creationId="{837798D3-FB47-4B2C-A40E-08A8E071E8C1}"/>
          </ac:picMkLst>
        </pc:picChg>
        <pc:picChg chg="add mod">
          <ac:chgData name="Weifeng Xu" userId="e7aed605-a3dd-4d5a-a692-a87037af107b" providerId="ADAL" clId="{E6F61DB7-069D-4ED3-A048-88D1F2D17640}" dt="2022-04-25T15:10:09.448" v="3732" actId="1076"/>
          <ac:picMkLst>
            <pc:docMk/>
            <pc:sldMk cId="4249985533" sldId="538"/>
            <ac:picMk id="8194" creationId="{95DD9A47-D4C5-4463-A82E-163154171EB9}"/>
          </ac:picMkLst>
        </pc:picChg>
        <pc:picChg chg="add del mod">
          <ac:chgData name="Weifeng Xu" userId="e7aed605-a3dd-4d5a-a692-a87037af107b" providerId="ADAL" clId="{E6F61DB7-069D-4ED3-A048-88D1F2D17640}" dt="2022-04-25T14:32:03.212" v="3262" actId="478"/>
          <ac:picMkLst>
            <pc:docMk/>
            <pc:sldMk cId="4249985533" sldId="538"/>
            <ac:picMk id="8196" creationId="{0667D110-812C-47C6-BA2E-1E9BF4B22785}"/>
          </ac:picMkLst>
        </pc:picChg>
        <pc:picChg chg="add mod">
          <ac:chgData name="Weifeng Xu" userId="e7aed605-a3dd-4d5a-a692-a87037af107b" providerId="ADAL" clId="{E6F61DB7-069D-4ED3-A048-88D1F2D17640}" dt="2022-04-25T14:43:44.386" v="3447" actId="14100"/>
          <ac:picMkLst>
            <pc:docMk/>
            <pc:sldMk cId="4249985533" sldId="538"/>
            <ac:picMk id="8207" creationId="{38C791E0-2F7C-43F5-B682-C7D3EC5036F5}"/>
          </ac:picMkLst>
        </pc:picChg>
        <pc:inkChg chg="add del mod">
          <ac:chgData name="Weifeng Xu" userId="e7aed605-a3dd-4d5a-a692-a87037af107b" providerId="ADAL" clId="{E6F61DB7-069D-4ED3-A048-88D1F2D17640}" dt="2022-10-10T16:33:01.093" v="9465" actId="9405"/>
          <ac:inkMkLst>
            <pc:docMk/>
            <pc:sldMk cId="4249985533" sldId="538"/>
            <ac:inkMk id="7" creationId="{7C98C34C-754F-B98C-F613-DDC9F6CC7BCB}"/>
          </ac:inkMkLst>
        </pc:inkChg>
        <pc:inkChg chg="add del mod">
          <ac:chgData name="Weifeng Xu" userId="e7aed605-a3dd-4d5a-a692-a87037af107b" providerId="ADAL" clId="{E6F61DB7-069D-4ED3-A048-88D1F2D17640}" dt="2022-10-10T16:33:00.676" v="9464" actId="9405"/>
          <ac:inkMkLst>
            <pc:docMk/>
            <pc:sldMk cId="4249985533" sldId="538"/>
            <ac:inkMk id="9" creationId="{4B74650F-2408-7694-0015-2B5FF8AF911C}"/>
          </ac:inkMkLst>
        </pc:inkChg>
        <pc:inkChg chg="add del mod">
          <ac:chgData name="Weifeng Xu" userId="e7aed605-a3dd-4d5a-a692-a87037af107b" providerId="ADAL" clId="{E6F61DB7-069D-4ED3-A048-88D1F2D17640}" dt="2022-10-10T16:33:00.381" v="9463" actId="9405"/>
          <ac:inkMkLst>
            <pc:docMk/>
            <pc:sldMk cId="4249985533" sldId="538"/>
            <ac:inkMk id="12" creationId="{EE677DD6-CBF0-3843-8C89-CE07965D5449}"/>
          </ac:inkMkLst>
        </pc:inkChg>
        <pc:inkChg chg="add del mod">
          <ac:chgData name="Weifeng Xu" userId="e7aed605-a3dd-4d5a-a692-a87037af107b" providerId="ADAL" clId="{E6F61DB7-069D-4ED3-A048-88D1F2D17640}" dt="2022-10-10T16:33:00.061" v="9462" actId="9405"/>
          <ac:inkMkLst>
            <pc:docMk/>
            <pc:sldMk cId="4249985533" sldId="538"/>
            <ac:inkMk id="15" creationId="{3D237B8F-BA43-1C98-7F5B-D1D99EE933EB}"/>
          </ac:inkMkLst>
        </pc:inkChg>
        <pc:inkChg chg="add del">
          <ac:chgData name="Weifeng Xu" userId="e7aed605-a3dd-4d5a-a692-a87037af107b" providerId="ADAL" clId="{E6F61DB7-069D-4ED3-A048-88D1F2D17640}" dt="2022-04-25T14:28:31.386" v="3137" actId="9405"/>
          <ac:inkMkLst>
            <pc:docMk/>
            <pc:sldMk cId="4249985533" sldId="538"/>
            <ac:inkMk id="16" creationId="{615E2038-257F-4CBC-A883-DCC50B62F544}"/>
          </ac:inkMkLst>
        </pc:inkChg>
        <pc:inkChg chg="add del mod">
          <ac:chgData name="Weifeng Xu" userId="e7aed605-a3dd-4d5a-a692-a87037af107b" providerId="ADAL" clId="{E6F61DB7-069D-4ED3-A048-88D1F2D17640}" dt="2022-10-10T16:32:59.565" v="9461"/>
          <ac:inkMkLst>
            <pc:docMk/>
            <pc:sldMk cId="4249985533" sldId="538"/>
            <ac:inkMk id="18" creationId="{54416109-6847-AF95-6A35-4E842DD88C20}"/>
          </ac:inkMkLst>
        </pc:inkChg>
        <pc:inkChg chg="add del mod">
          <ac:chgData name="Weifeng Xu" userId="e7aed605-a3dd-4d5a-a692-a87037af107b" providerId="ADAL" clId="{E6F61DB7-069D-4ED3-A048-88D1F2D17640}" dt="2022-04-25T14:28:48.018" v="3143" actId="9405"/>
          <ac:inkMkLst>
            <pc:docMk/>
            <pc:sldMk cId="4249985533" sldId="538"/>
            <ac:inkMk id="19" creationId="{205014F9-212E-42DF-8C6D-8C22F157DA64}"/>
          </ac:inkMkLst>
        </pc:inkChg>
        <pc:inkChg chg="add del mod">
          <ac:chgData name="Weifeng Xu" userId="e7aed605-a3dd-4d5a-a692-a87037af107b" providerId="ADAL" clId="{E6F61DB7-069D-4ED3-A048-88D1F2D17640}" dt="2022-04-25T14:28:47.186" v="3142"/>
          <ac:inkMkLst>
            <pc:docMk/>
            <pc:sldMk cId="4249985533" sldId="538"/>
            <ac:inkMk id="20" creationId="{4459B8F0-26D8-448C-B99F-79FA3622F489}"/>
          </ac:inkMkLst>
        </pc:inkChg>
        <pc:inkChg chg="add del mod">
          <ac:chgData name="Weifeng Xu" userId="e7aed605-a3dd-4d5a-a692-a87037af107b" providerId="ADAL" clId="{E6F61DB7-069D-4ED3-A048-88D1F2D17640}" dt="2022-10-10T16:32:59.070" v="9459" actId="9405"/>
          <ac:inkMkLst>
            <pc:docMk/>
            <pc:sldMk cId="4249985533" sldId="538"/>
            <ac:inkMk id="20" creationId="{8BCAD351-9153-92FA-1701-0C7739D6C431}"/>
          </ac:inkMkLst>
        </pc:inkChg>
        <pc:inkChg chg="add del mod">
          <ac:chgData name="Weifeng Xu" userId="e7aed605-a3dd-4d5a-a692-a87037af107b" providerId="ADAL" clId="{E6F61DB7-069D-4ED3-A048-88D1F2D17640}" dt="2022-10-10T16:32:57.405" v="9458"/>
          <ac:inkMkLst>
            <pc:docMk/>
            <pc:sldMk cId="4249985533" sldId="538"/>
            <ac:inkMk id="22" creationId="{19B4C170-1133-9282-2939-45A9D03E4822}"/>
          </ac:inkMkLst>
        </pc:inkChg>
        <pc:inkChg chg="add del mod">
          <ac:chgData name="Weifeng Xu" userId="e7aed605-a3dd-4d5a-a692-a87037af107b" providerId="ADAL" clId="{E6F61DB7-069D-4ED3-A048-88D1F2D17640}" dt="2022-04-25T14:29:10.081" v="3185" actId="9405"/>
          <ac:inkMkLst>
            <pc:docMk/>
            <pc:sldMk cId="4249985533" sldId="538"/>
            <ac:inkMk id="22" creationId="{720D25DE-03B5-428F-B15A-07169D612DFA}"/>
          </ac:inkMkLst>
        </pc:inkChg>
        <pc:inkChg chg="add del mod">
          <ac:chgData name="Weifeng Xu" userId="e7aed605-a3dd-4d5a-a692-a87037af107b" providerId="ADAL" clId="{E6F61DB7-069D-4ED3-A048-88D1F2D17640}" dt="2022-04-25T14:29:09.922" v="3184"/>
          <ac:inkMkLst>
            <pc:docMk/>
            <pc:sldMk cId="4249985533" sldId="538"/>
            <ac:inkMk id="23" creationId="{51780F0C-7421-4C18-A36F-BFD9DCC26307}"/>
          </ac:inkMkLst>
        </pc:inkChg>
        <pc:inkChg chg="add del mod">
          <ac:chgData name="Weifeng Xu" userId="e7aed605-a3dd-4d5a-a692-a87037af107b" providerId="ADAL" clId="{E6F61DB7-069D-4ED3-A048-88D1F2D17640}" dt="2022-04-25T14:29:09.785" v="3182" actId="9405"/>
          <ac:inkMkLst>
            <pc:docMk/>
            <pc:sldMk cId="4249985533" sldId="538"/>
            <ac:inkMk id="25" creationId="{81E0A5E0-C9D2-4A6B-A1DD-695AFD7DD0F8}"/>
          </ac:inkMkLst>
        </pc:inkChg>
        <pc:inkChg chg="add del mod">
          <ac:chgData name="Weifeng Xu" userId="e7aed605-a3dd-4d5a-a692-a87037af107b" providerId="ADAL" clId="{E6F61DB7-069D-4ED3-A048-88D1F2D17640}" dt="2022-04-25T14:29:09.641" v="3181" actId="9405"/>
          <ac:inkMkLst>
            <pc:docMk/>
            <pc:sldMk cId="4249985533" sldId="538"/>
            <ac:inkMk id="26" creationId="{D5EBFCD2-8486-4D8F-A318-0A248F04A0DD}"/>
          </ac:inkMkLst>
        </pc:inkChg>
        <pc:inkChg chg="add del mod">
          <ac:chgData name="Weifeng Xu" userId="e7aed605-a3dd-4d5a-a692-a87037af107b" providerId="ADAL" clId="{E6F61DB7-069D-4ED3-A048-88D1F2D17640}" dt="2022-04-25T14:29:09.465" v="3180" actId="9405"/>
          <ac:inkMkLst>
            <pc:docMk/>
            <pc:sldMk cId="4249985533" sldId="538"/>
            <ac:inkMk id="27" creationId="{1516EA85-1C2E-4E2F-82AC-D14059B167AA}"/>
          </ac:inkMkLst>
        </pc:inkChg>
        <pc:inkChg chg="add del mod">
          <ac:chgData name="Weifeng Xu" userId="e7aed605-a3dd-4d5a-a692-a87037af107b" providerId="ADAL" clId="{E6F61DB7-069D-4ED3-A048-88D1F2D17640}" dt="2022-04-25T14:29:09.185" v="3179"/>
          <ac:inkMkLst>
            <pc:docMk/>
            <pc:sldMk cId="4249985533" sldId="538"/>
            <ac:inkMk id="28" creationId="{C0CB8367-C443-4C72-9119-5447706ED358}"/>
          </ac:inkMkLst>
        </pc:inkChg>
        <pc:inkChg chg="add del mod">
          <ac:chgData name="Weifeng Xu" userId="e7aed605-a3dd-4d5a-a692-a87037af107b" providerId="ADAL" clId="{E6F61DB7-069D-4ED3-A048-88D1F2D17640}" dt="2022-10-10T16:32:55.366" v="9456" actId="9405"/>
          <ac:inkMkLst>
            <pc:docMk/>
            <pc:sldMk cId="4249985533" sldId="538"/>
            <ac:inkMk id="28" creationId="{FB37D4F0-2FF6-91A4-D6C3-3BB4AFEBA53A}"/>
          </ac:inkMkLst>
        </pc:inkChg>
        <pc:inkChg chg="add del mod">
          <ac:chgData name="Weifeng Xu" userId="e7aed605-a3dd-4d5a-a692-a87037af107b" providerId="ADAL" clId="{E6F61DB7-069D-4ED3-A048-88D1F2D17640}" dt="2022-10-10T16:32:54.887" v="9455"/>
          <ac:inkMkLst>
            <pc:docMk/>
            <pc:sldMk cId="4249985533" sldId="538"/>
            <ac:inkMk id="29" creationId="{B55A05B9-63E6-FFF2-C8D1-DFD48D203DE9}"/>
          </ac:inkMkLst>
        </pc:inkChg>
        <pc:inkChg chg="add del mod">
          <ac:chgData name="Weifeng Xu" userId="e7aed605-a3dd-4d5a-a692-a87037af107b" providerId="ADAL" clId="{E6F61DB7-069D-4ED3-A048-88D1F2D17640}" dt="2022-04-25T14:29:08.866" v="3177" actId="9405"/>
          <ac:inkMkLst>
            <pc:docMk/>
            <pc:sldMk cId="4249985533" sldId="538"/>
            <ac:inkMk id="31" creationId="{40B95D77-9856-4BCB-9CF5-A56AB048B742}"/>
          </ac:inkMkLst>
        </pc:inkChg>
        <pc:inkChg chg="add del mod">
          <ac:chgData name="Weifeng Xu" userId="e7aed605-a3dd-4d5a-a692-a87037af107b" providerId="ADAL" clId="{E6F61DB7-069D-4ED3-A048-88D1F2D17640}" dt="2022-10-10T16:32:54.454" v="9453"/>
          <ac:inkMkLst>
            <pc:docMk/>
            <pc:sldMk cId="4249985533" sldId="538"/>
            <ac:inkMk id="31" creationId="{C6BE2021-2936-7E6B-86A1-6EF5FA5F747B}"/>
          </ac:inkMkLst>
        </pc:inkChg>
        <pc:inkChg chg="add del mod">
          <ac:chgData name="Weifeng Xu" userId="e7aed605-a3dd-4d5a-a692-a87037af107b" providerId="ADAL" clId="{E6F61DB7-069D-4ED3-A048-88D1F2D17640}" dt="2022-04-25T14:29:08.544" v="3176" actId="9405"/>
          <ac:inkMkLst>
            <pc:docMk/>
            <pc:sldMk cId="4249985533" sldId="538"/>
            <ac:inkMk id="32" creationId="{33A8AD58-BBC1-47E5-9711-3ADDAC2D91B7}"/>
          </ac:inkMkLst>
        </pc:inkChg>
        <pc:inkChg chg="add mod">
          <ac:chgData name="Weifeng Xu" userId="e7aed605-a3dd-4d5a-a692-a87037af107b" providerId="ADAL" clId="{E6F61DB7-069D-4ED3-A048-88D1F2D17640}" dt="2022-10-10T16:33:15.924" v="9473"/>
          <ac:inkMkLst>
            <pc:docMk/>
            <pc:sldMk cId="4249985533" sldId="538"/>
            <ac:inkMk id="33" creationId="{04BC4BDA-661D-5890-E544-765E8CB90E7C}"/>
          </ac:inkMkLst>
        </pc:inkChg>
        <pc:inkChg chg="add del">
          <ac:chgData name="Weifeng Xu" userId="e7aed605-a3dd-4d5a-a692-a87037af107b" providerId="ADAL" clId="{E6F61DB7-069D-4ED3-A048-88D1F2D17640}" dt="2022-04-25T14:28:59.970" v="3157"/>
          <ac:inkMkLst>
            <pc:docMk/>
            <pc:sldMk cId="4249985533" sldId="538"/>
            <ac:inkMk id="33" creationId="{DECD8DF4-2614-4E19-907B-B9A347768812}"/>
          </ac:inkMkLst>
        </pc:inkChg>
        <pc:inkChg chg="add mod">
          <ac:chgData name="Weifeng Xu" userId="e7aed605-a3dd-4d5a-a692-a87037af107b" providerId="ADAL" clId="{E6F61DB7-069D-4ED3-A048-88D1F2D17640}" dt="2022-10-10T16:33:15.924" v="9473"/>
          <ac:inkMkLst>
            <pc:docMk/>
            <pc:sldMk cId="4249985533" sldId="538"/>
            <ac:inkMk id="34" creationId="{143236F4-73D3-03EC-F6EC-F89B971D353C}"/>
          </ac:inkMkLst>
        </pc:inkChg>
        <pc:inkChg chg="add mod">
          <ac:chgData name="Weifeng Xu" userId="e7aed605-a3dd-4d5a-a692-a87037af107b" providerId="ADAL" clId="{E6F61DB7-069D-4ED3-A048-88D1F2D17640}" dt="2022-10-10T16:33:15.924" v="9473"/>
          <ac:inkMkLst>
            <pc:docMk/>
            <pc:sldMk cId="4249985533" sldId="538"/>
            <ac:inkMk id="35" creationId="{65A978E9-AF75-92E6-5E1D-DC840EC8171B}"/>
          </ac:inkMkLst>
        </pc:inkChg>
        <pc:inkChg chg="add del mod">
          <ac:chgData name="Weifeng Xu" userId="e7aed605-a3dd-4d5a-a692-a87037af107b" providerId="ADAL" clId="{E6F61DB7-069D-4ED3-A048-88D1F2D17640}" dt="2022-04-25T14:29:08.370" v="3175" actId="9405"/>
          <ac:inkMkLst>
            <pc:docMk/>
            <pc:sldMk cId="4249985533" sldId="538"/>
            <ac:inkMk id="35" creationId="{8C4C60E5-B6D3-4C1D-B88E-ACD3914E73A6}"/>
          </ac:inkMkLst>
        </pc:inkChg>
        <pc:inkChg chg="add mod">
          <ac:chgData name="Weifeng Xu" userId="e7aed605-a3dd-4d5a-a692-a87037af107b" providerId="ADAL" clId="{E6F61DB7-069D-4ED3-A048-88D1F2D17640}" dt="2022-10-10T16:33:15.924" v="9473"/>
          <ac:inkMkLst>
            <pc:docMk/>
            <pc:sldMk cId="4249985533" sldId="538"/>
            <ac:inkMk id="36" creationId="{35EE2673-6A95-FEE0-6743-7407631A7552}"/>
          </ac:inkMkLst>
        </pc:inkChg>
        <pc:inkChg chg="add del mod">
          <ac:chgData name="Weifeng Xu" userId="e7aed605-a3dd-4d5a-a692-a87037af107b" providerId="ADAL" clId="{E6F61DB7-069D-4ED3-A048-88D1F2D17640}" dt="2022-04-25T14:29:08.210" v="3174"/>
          <ac:inkMkLst>
            <pc:docMk/>
            <pc:sldMk cId="4249985533" sldId="538"/>
            <ac:inkMk id="36" creationId="{A1CB5CD0-5C24-4089-9575-576CB2E15490}"/>
          </ac:inkMkLst>
        </pc:inkChg>
        <pc:inkChg chg="add mod">
          <ac:chgData name="Weifeng Xu" userId="e7aed605-a3dd-4d5a-a692-a87037af107b" providerId="ADAL" clId="{E6F61DB7-069D-4ED3-A048-88D1F2D17640}" dt="2022-10-10T16:33:15.924" v="9473"/>
          <ac:inkMkLst>
            <pc:docMk/>
            <pc:sldMk cId="4249985533" sldId="538"/>
            <ac:inkMk id="37" creationId="{5CB4825A-71FE-F9AF-2BAA-40604036AB83}"/>
          </ac:inkMkLst>
        </pc:inkChg>
        <pc:inkChg chg="add del mod">
          <ac:chgData name="Weifeng Xu" userId="e7aed605-a3dd-4d5a-a692-a87037af107b" providerId="ADAL" clId="{E6F61DB7-069D-4ED3-A048-88D1F2D17640}" dt="2022-04-25T14:29:08.049" v="3172" actId="9405"/>
          <ac:inkMkLst>
            <pc:docMk/>
            <pc:sldMk cId="4249985533" sldId="538"/>
            <ac:inkMk id="38" creationId="{58343290-38C4-4484-8190-3CC2B0838317}"/>
          </ac:inkMkLst>
        </pc:inkChg>
        <pc:inkChg chg="add del mod">
          <ac:chgData name="Weifeng Xu" userId="e7aed605-a3dd-4d5a-a692-a87037af107b" providerId="ADAL" clId="{E6F61DB7-069D-4ED3-A048-88D1F2D17640}" dt="2022-04-25T14:29:07.914" v="3171"/>
          <ac:inkMkLst>
            <pc:docMk/>
            <pc:sldMk cId="4249985533" sldId="538"/>
            <ac:inkMk id="39" creationId="{1078A83F-49D6-4718-B9FC-AAE94BF13D78}"/>
          </ac:inkMkLst>
        </pc:inkChg>
        <pc:inkChg chg="add mod">
          <ac:chgData name="Weifeng Xu" userId="e7aed605-a3dd-4d5a-a692-a87037af107b" providerId="ADAL" clId="{E6F61DB7-069D-4ED3-A048-88D1F2D17640}" dt="2022-10-10T16:33:15.924" v="9473"/>
          <ac:inkMkLst>
            <pc:docMk/>
            <pc:sldMk cId="4249985533" sldId="538"/>
            <ac:inkMk id="39" creationId="{7E9AE5D5-F316-A28E-DBD6-51B1102888BD}"/>
          </ac:inkMkLst>
        </pc:inkChg>
        <pc:inkChg chg="add del mod">
          <ac:chgData name="Weifeng Xu" userId="e7aed605-a3dd-4d5a-a692-a87037af107b" providerId="ADAL" clId="{E6F61DB7-069D-4ED3-A048-88D1F2D17640}" dt="2022-04-25T14:29:07.754" v="3169" actId="9405"/>
          <ac:inkMkLst>
            <pc:docMk/>
            <pc:sldMk cId="4249985533" sldId="538"/>
            <ac:inkMk id="41" creationId="{5780444E-98B4-4B40-A3DE-9B4C52EFF06F}"/>
          </ac:inkMkLst>
        </pc:inkChg>
        <pc:inkChg chg="add mod">
          <ac:chgData name="Weifeng Xu" userId="e7aed605-a3dd-4d5a-a692-a87037af107b" providerId="ADAL" clId="{E6F61DB7-069D-4ED3-A048-88D1F2D17640}" dt="2022-10-10T16:33:18.623" v="9476"/>
          <ac:inkMkLst>
            <pc:docMk/>
            <pc:sldMk cId="4249985533" sldId="538"/>
            <ac:inkMk id="41" creationId="{F520A928-F451-5A4E-D78A-AEA78F98B192}"/>
          </ac:inkMkLst>
        </pc:inkChg>
        <pc:inkChg chg="add del mod">
          <ac:chgData name="Weifeng Xu" userId="e7aed605-a3dd-4d5a-a692-a87037af107b" providerId="ADAL" clId="{E6F61DB7-069D-4ED3-A048-88D1F2D17640}" dt="2022-04-25T14:29:07.569" v="3168"/>
          <ac:inkMkLst>
            <pc:docMk/>
            <pc:sldMk cId="4249985533" sldId="538"/>
            <ac:inkMk id="42" creationId="{680A06C0-86AB-42EF-9FE7-690FD68D6956}"/>
          </ac:inkMkLst>
        </pc:inkChg>
        <pc:inkChg chg="add mod">
          <ac:chgData name="Weifeng Xu" userId="e7aed605-a3dd-4d5a-a692-a87037af107b" providerId="ADAL" clId="{E6F61DB7-069D-4ED3-A048-88D1F2D17640}" dt="2022-10-10T16:33:18.623" v="9476"/>
          <ac:inkMkLst>
            <pc:docMk/>
            <pc:sldMk cId="4249985533" sldId="538"/>
            <ac:inkMk id="42" creationId="{E03B1DE1-C847-B531-09CA-AECC12B1478D}"/>
          </ac:inkMkLst>
        </pc:inkChg>
        <pc:inkChg chg="add mod">
          <ac:chgData name="Weifeng Xu" userId="e7aed605-a3dd-4d5a-a692-a87037af107b" providerId="ADAL" clId="{E6F61DB7-069D-4ED3-A048-88D1F2D17640}" dt="2022-10-10T16:33:27.608" v="9480"/>
          <ac:inkMkLst>
            <pc:docMk/>
            <pc:sldMk cId="4249985533" sldId="538"/>
            <ac:inkMk id="44" creationId="{08D68BC5-C3EF-F949-A69C-67D9D80BCD07}"/>
          </ac:inkMkLst>
        </pc:inkChg>
        <pc:inkChg chg="add del mod">
          <ac:chgData name="Weifeng Xu" userId="e7aed605-a3dd-4d5a-a692-a87037af107b" providerId="ADAL" clId="{E6F61DB7-069D-4ED3-A048-88D1F2D17640}" dt="2022-04-25T14:32:45.237" v="3306" actId="9405"/>
          <ac:inkMkLst>
            <pc:docMk/>
            <pc:sldMk cId="4249985533" sldId="538"/>
            <ac:inkMk id="44" creationId="{53FC240B-BAF6-4771-BC44-0AA81DB6D177}"/>
          </ac:inkMkLst>
        </pc:inkChg>
        <pc:inkChg chg="add del mod">
          <ac:chgData name="Weifeng Xu" userId="e7aed605-a3dd-4d5a-a692-a87037af107b" providerId="ADAL" clId="{E6F61DB7-069D-4ED3-A048-88D1F2D17640}" dt="2022-04-25T14:32:44.069" v="3305"/>
          <ac:inkMkLst>
            <pc:docMk/>
            <pc:sldMk cId="4249985533" sldId="538"/>
            <ac:inkMk id="45" creationId="{3E332A54-8BD5-4710-BFD4-4C76EE8CBBB6}"/>
          </ac:inkMkLst>
        </pc:inkChg>
        <pc:inkChg chg="add mod">
          <ac:chgData name="Weifeng Xu" userId="e7aed605-a3dd-4d5a-a692-a87037af107b" providerId="ADAL" clId="{E6F61DB7-069D-4ED3-A048-88D1F2D17640}" dt="2022-10-10T16:33:27.608" v="9480"/>
          <ac:inkMkLst>
            <pc:docMk/>
            <pc:sldMk cId="4249985533" sldId="538"/>
            <ac:inkMk id="45" creationId="{D10FC6AF-A894-91EB-1A7C-3ACCA1B99CBF}"/>
          </ac:inkMkLst>
        </pc:inkChg>
        <pc:inkChg chg="add mod">
          <ac:chgData name="Weifeng Xu" userId="e7aed605-a3dd-4d5a-a692-a87037af107b" providerId="ADAL" clId="{E6F61DB7-069D-4ED3-A048-88D1F2D17640}" dt="2022-10-10T16:33:27.608" v="9480"/>
          <ac:inkMkLst>
            <pc:docMk/>
            <pc:sldMk cId="4249985533" sldId="538"/>
            <ac:inkMk id="46" creationId="{88DC5B63-BC43-3D46-F6E0-6BA84F7CE8AA}"/>
          </ac:inkMkLst>
        </pc:inkChg>
        <pc:inkChg chg="add del mod">
          <ac:chgData name="Weifeng Xu" userId="e7aed605-a3dd-4d5a-a692-a87037af107b" providerId="ADAL" clId="{E6F61DB7-069D-4ED3-A048-88D1F2D17640}" dt="2022-04-25T14:32:43.908" v="3303" actId="9405"/>
          <ac:inkMkLst>
            <pc:docMk/>
            <pc:sldMk cId="4249985533" sldId="538"/>
            <ac:inkMk id="47" creationId="{12B9CEA7-3AAE-429B-B6D9-0D8BE80B314C}"/>
          </ac:inkMkLst>
        </pc:inkChg>
        <pc:inkChg chg="add del mod">
          <ac:chgData name="Weifeng Xu" userId="e7aed605-a3dd-4d5a-a692-a87037af107b" providerId="ADAL" clId="{E6F61DB7-069D-4ED3-A048-88D1F2D17640}" dt="2022-04-25T14:32:43.749" v="3302" actId="9405"/>
          <ac:inkMkLst>
            <pc:docMk/>
            <pc:sldMk cId="4249985533" sldId="538"/>
            <ac:inkMk id="48" creationId="{1D5E25FB-7A6B-47C3-B91F-562250A96199}"/>
          </ac:inkMkLst>
        </pc:inkChg>
        <pc:inkChg chg="add del mod">
          <ac:chgData name="Weifeng Xu" userId="e7aed605-a3dd-4d5a-a692-a87037af107b" providerId="ADAL" clId="{E6F61DB7-069D-4ED3-A048-88D1F2D17640}" dt="2022-04-25T14:32:43.596" v="3301" actId="9405"/>
          <ac:inkMkLst>
            <pc:docMk/>
            <pc:sldMk cId="4249985533" sldId="538"/>
            <ac:inkMk id="49" creationId="{C48A9821-FBAE-4A5E-BC8C-8769143DA0B2}"/>
          </ac:inkMkLst>
        </pc:inkChg>
        <pc:inkChg chg="add del mod">
          <ac:chgData name="Weifeng Xu" userId="e7aed605-a3dd-4d5a-a692-a87037af107b" providerId="ADAL" clId="{E6F61DB7-069D-4ED3-A048-88D1F2D17640}" dt="2022-04-25T14:32:43.453" v="3300"/>
          <ac:inkMkLst>
            <pc:docMk/>
            <pc:sldMk cId="4249985533" sldId="538"/>
            <ac:inkMk id="50" creationId="{764D5B3D-C0DC-475F-8CFC-C640610DECFD}"/>
          </ac:inkMkLst>
        </pc:inkChg>
        <pc:inkChg chg="add del mod">
          <ac:chgData name="Weifeng Xu" userId="e7aed605-a3dd-4d5a-a692-a87037af107b" providerId="ADAL" clId="{E6F61DB7-069D-4ED3-A048-88D1F2D17640}" dt="2022-04-25T14:32:43.277" v="3298" actId="9405"/>
          <ac:inkMkLst>
            <pc:docMk/>
            <pc:sldMk cId="4249985533" sldId="538"/>
            <ac:inkMk id="53" creationId="{B6B476F1-D032-4F17-9D2C-1771561ECC54}"/>
          </ac:inkMkLst>
        </pc:inkChg>
        <pc:inkChg chg="add del mod">
          <ac:chgData name="Weifeng Xu" userId="e7aed605-a3dd-4d5a-a692-a87037af107b" providerId="ADAL" clId="{E6F61DB7-069D-4ED3-A048-88D1F2D17640}" dt="2022-04-25T14:32:43.141" v="3297"/>
          <ac:inkMkLst>
            <pc:docMk/>
            <pc:sldMk cId="4249985533" sldId="538"/>
            <ac:inkMk id="54" creationId="{19080463-F47C-4531-92B0-C05E40C45A8C}"/>
          </ac:inkMkLst>
        </pc:inkChg>
        <pc:inkChg chg="add del mod">
          <ac:chgData name="Weifeng Xu" userId="e7aed605-a3dd-4d5a-a692-a87037af107b" providerId="ADAL" clId="{E6F61DB7-069D-4ED3-A048-88D1F2D17640}" dt="2022-04-25T14:32:42.980" v="3295" actId="9405"/>
          <ac:inkMkLst>
            <pc:docMk/>
            <pc:sldMk cId="4249985533" sldId="538"/>
            <ac:inkMk id="56" creationId="{142D7FA3-1BB5-4B01-A68D-8117BC3D779E}"/>
          </ac:inkMkLst>
        </pc:inkChg>
        <pc:inkChg chg="add del mod">
          <ac:chgData name="Weifeng Xu" userId="e7aed605-a3dd-4d5a-a692-a87037af107b" providerId="ADAL" clId="{E6F61DB7-069D-4ED3-A048-88D1F2D17640}" dt="2022-04-25T14:32:42.837" v="3294" actId="9405"/>
          <ac:inkMkLst>
            <pc:docMk/>
            <pc:sldMk cId="4249985533" sldId="538"/>
            <ac:inkMk id="57" creationId="{C176B775-661E-4EDA-8B98-93BF46EA556D}"/>
          </ac:inkMkLst>
        </pc:inkChg>
        <pc:inkChg chg="add del mod">
          <ac:chgData name="Weifeng Xu" userId="e7aed605-a3dd-4d5a-a692-a87037af107b" providerId="ADAL" clId="{E6F61DB7-069D-4ED3-A048-88D1F2D17640}" dt="2022-04-25T14:32:42.701" v="3293" actId="9405"/>
          <ac:inkMkLst>
            <pc:docMk/>
            <pc:sldMk cId="4249985533" sldId="538"/>
            <ac:inkMk id="58" creationId="{4560C228-190B-4FDA-8C42-36FD47775495}"/>
          </ac:inkMkLst>
        </pc:inkChg>
        <pc:inkChg chg="add del mod">
          <ac:chgData name="Weifeng Xu" userId="e7aed605-a3dd-4d5a-a692-a87037af107b" providerId="ADAL" clId="{E6F61DB7-069D-4ED3-A048-88D1F2D17640}" dt="2022-04-25T14:32:42.565" v="3292"/>
          <ac:inkMkLst>
            <pc:docMk/>
            <pc:sldMk cId="4249985533" sldId="538"/>
            <ac:inkMk id="59" creationId="{F04A0DEA-A676-4E88-8516-4FD7AE16AFD6}"/>
          </ac:inkMkLst>
        </pc:inkChg>
        <pc:inkChg chg="add del mod">
          <ac:chgData name="Weifeng Xu" userId="e7aed605-a3dd-4d5a-a692-a87037af107b" providerId="ADAL" clId="{E6F61DB7-069D-4ED3-A048-88D1F2D17640}" dt="2022-04-25T14:32:42.421" v="3290" actId="9405"/>
          <ac:inkMkLst>
            <pc:docMk/>
            <pc:sldMk cId="4249985533" sldId="538"/>
            <ac:inkMk id="62" creationId="{22AB6ED9-0234-4FE0-BAFE-889872B68BD1}"/>
          </ac:inkMkLst>
        </pc:inkChg>
        <pc:inkChg chg="add del mod">
          <ac:chgData name="Weifeng Xu" userId="e7aed605-a3dd-4d5a-a692-a87037af107b" providerId="ADAL" clId="{E6F61DB7-069D-4ED3-A048-88D1F2D17640}" dt="2022-04-25T14:32:42.262" v="3289"/>
          <ac:inkMkLst>
            <pc:docMk/>
            <pc:sldMk cId="4249985533" sldId="538"/>
            <ac:inkMk id="63" creationId="{530D7623-AF7F-4093-8363-0D7A4F02C967}"/>
          </ac:inkMkLst>
        </pc:inkChg>
        <pc:inkChg chg="add mod">
          <ac:chgData name="Weifeng Xu" userId="e7aed605-a3dd-4d5a-a692-a87037af107b" providerId="ADAL" clId="{E6F61DB7-069D-4ED3-A048-88D1F2D17640}" dt="2022-04-25T14:54:31.607" v="3545"/>
          <ac:inkMkLst>
            <pc:docMk/>
            <pc:sldMk cId="4249985533" sldId="538"/>
            <ac:inkMk id="64" creationId="{B21920AF-27E0-4296-8B7E-BCC1481CD804}"/>
          </ac:inkMkLst>
        </pc:inkChg>
        <pc:inkChg chg="add del mod">
          <ac:chgData name="Weifeng Xu" userId="e7aed605-a3dd-4d5a-a692-a87037af107b" providerId="ADAL" clId="{E6F61DB7-069D-4ED3-A048-88D1F2D17640}" dt="2022-04-25T14:33:08.345" v="3324"/>
          <ac:inkMkLst>
            <pc:docMk/>
            <pc:sldMk cId="4249985533" sldId="538"/>
            <ac:inkMk id="75" creationId="{978A06C2-5BE0-4055-8EC5-30CBE0E92411}"/>
          </ac:inkMkLst>
        </pc:inkChg>
        <pc:inkChg chg="add del mod">
          <ac:chgData name="Weifeng Xu" userId="e7aed605-a3dd-4d5a-a692-a87037af107b" providerId="ADAL" clId="{E6F61DB7-069D-4ED3-A048-88D1F2D17640}" dt="2022-04-25T14:33:07.925" v="3323"/>
          <ac:inkMkLst>
            <pc:docMk/>
            <pc:sldMk cId="4249985533" sldId="538"/>
            <ac:inkMk id="76" creationId="{54D4160F-F79D-4A0B-8DA2-6405CC28082A}"/>
          </ac:inkMkLst>
        </pc:inkChg>
        <pc:inkChg chg="add del mod">
          <ac:chgData name="Weifeng Xu" userId="e7aed605-a3dd-4d5a-a692-a87037af107b" providerId="ADAL" clId="{E6F61DB7-069D-4ED3-A048-88D1F2D17640}" dt="2022-04-25T14:33:07.707" v="3322"/>
          <ac:inkMkLst>
            <pc:docMk/>
            <pc:sldMk cId="4249985533" sldId="538"/>
            <ac:inkMk id="77" creationId="{3EDAF13D-B3C6-4A19-A8B3-B11CF9FA4F92}"/>
          </ac:inkMkLst>
        </pc:inkChg>
        <pc:inkChg chg="add del mod">
          <ac:chgData name="Weifeng Xu" userId="e7aed605-a3dd-4d5a-a692-a87037af107b" providerId="ADAL" clId="{E6F61DB7-069D-4ED3-A048-88D1F2D17640}" dt="2022-04-25T14:33:07.532" v="3321"/>
          <ac:inkMkLst>
            <pc:docMk/>
            <pc:sldMk cId="4249985533" sldId="538"/>
            <ac:inkMk id="78" creationId="{EBBB531E-832B-43D4-A2D3-00DEAFF512E4}"/>
          </ac:inkMkLst>
        </pc:inkChg>
        <pc:inkChg chg="add del mod">
          <ac:chgData name="Weifeng Xu" userId="e7aed605-a3dd-4d5a-a692-a87037af107b" providerId="ADAL" clId="{E6F61DB7-069D-4ED3-A048-88D1F2D17640}" dt="2022-04-25T14:33:07.329" v="3320"/>
          <ac:inkMkLst>
            <pc:docMk/>
            <pc:sldMk cId="4249985533" sldId="538"/>
            <ac:inkMk id="79" creationId="{8942345C-EE77-414A-924B-409D32F6D735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84" creationId="{1BF1001A-91E4-4CD1-B650-1770006C25A1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85" creationId="{6163A55B-8922-4DBD-8173-2B3FE3118880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87" creationId="{8D89AE5C-C5A9-4225-BC23-36179F67DDF6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88" creationId="{EE8B29E6-CF73-4939-9FC7-3488045ECE17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90" creationId="{F4054015-340B-46CF-BEF8-6690400729EC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91" creationId="{734068C0-8775-4C3C-99D4-652C2FADE63A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93" creationId="{35012F50-5638-4B89-BC5C-DA0411C90EA8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94" creationId="{9A7E64E7-9520-4036-A60D-E5B09B54A3E7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96" creationId="{99E721F6-9DB5-472E-9DBD-D1A9757BF353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97" creationId="{81D82D6C-88A5-4E60-BCD9-B1E7C6F6FBE6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99" creationId="{37E0FE7F-7A73-4870-9763-503D3D11E415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100" creationId="{0854F544-E8A0-49B0-AF45-3DE31FA48195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102" creationId="{56B56965-7E20-4367-86F7-8F4E89B2AAF2}"/>
          </ac:inkMkLst>
        </pc:inkChg>
        <pc:inkChg chg="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103" creationId="{180C7A66-A163-4EB1-9A19-3E0070CA2E5F}"/>
          </ac:inkMkLst>
        </pc:inkChg>
        <pc:inkChg chg="add del mod">
          <ac:chgData name="Weifeng Xu" userId="e7aed605-a3dd-4d5a-a692-a87037af107b" providerId="ADAL" clId="{E6F61DB7-069D-4ED3-A048-88D1F2D17640}" dt="2022-04-25T14:32:42.085" v="3287" actId="9405"/>
          <ac:inkMkLst>
            <pc:docMk/>
            <pc:sldMk cId="4249985533" sldId="538"/>
            <ac:inkMk id="8193" creationId="{16947108-CA91-4094-922D-4138501CCB9B}"/>
          </ac:inkMkLst>
        </pc:inkChg>
        <pc:inkChg chg="add del mod">
          <ac:chgData name="Weifeng Xu" userId="e7aed605-a3dd-4d5a-a692-a87037af107b" providerId="ADAL" clId="{E6F61DB7-069D-4ED3-A048-88D1F2D17640}" dt="2022-04-25T14:32:41.781" v="3286"/>
          <ac:inkMkLst>
            <pc:docMk/>
            <pc:sldMk cId="4249985533" sldId="538"/>
            <ac:inkMk id="8195" creationId="{EB8F23A8-A6E8-4710-BF38-15D12D44A61E}"/>
          </ac:inkMkLst>
        </pc:inkChg>
        <pc:inkChg chg="add del mod">
          <ac:chgData name="Weifeng Xu" userId="e7aed605-a3dd-4d5a-a692-a87037af107b" providerId="ADAL" clId="{E6F61DB7-069D-4ED3-A048-88D1F2D17640}" dt="2022-04-25T14:32:54.503" v="3312" actId="9405"/>
          <ac:inkMkLst>
            <pc:docMk/>
            <pc:sldMk cId="4249985533" sldId="538"/>
            <ac:inkMk id="8198" creationId="{179C1000-0920-4619-9912-7A20AEE25AF9}"/>
          </ac:inkMkLst>
        </pc:inkChg>
        <pc:inkChg chg="add del mod">
          <ac:chgData name="Weifeng Xu" userId="e7aed605-a3dd-4d5a-a692-a87037af107b" providerId="ADAL" clId="{E6F61DB7-069D-4ED3-A048-88D1F2D17640}" dt="2022-04-25T14:32:54.101" v="3311"/>
          <ac:inkMkLst>
            <pc:docMk/>
            <pc:sldMk cId="4249985533" sldId="538"/>
            <ac:inkMk id="8199" creationId="{8E7758EE-A0E0-4398-B8DE-0F85CC3834D2}"/>
          </ac:inkMkLst>
        </pc:inkChg>
        <pc:inkChg chg="add del">
          <ac:chgData name="Weifeng Xu" userId="e7aed605-a3dd-4d5a-a692-a87037af107b" providerId="ADAL" clId="{E6F61DB7-069D-4ED3-A048-88D1F2D17640}" dt="2022-04-25T14:33:09.532" v="3326" actId="9405"/>
          <ac:inkMkLst>
            <pc:docMk/>
            <pc:sldMk cId="4249985533" sldId="538"/>
            <ac:inkMk id="8201" creationId="{D69BEC76-E89A-4FFC-AF8D-76DDBA290483}"/>
          </ac:inkMkLst>
        </pc:inkChg>
        <pc:inkChg chg="add del">
          <ac:chgData name="Weifeng Xu" userId="e7aed605-a3dd-4d5a-a692-a87037af107b" providerId="ADAL" clId="{E6F61DB7-069D-4ED3-A048-88D1F2D17640}" dt="2022-04-25T14:33:08.999" v="3325" actId="9405"/>
          <ac:inkMkLst>
            <pc:docMk/>
            <pc:sldMk cId="4249985533" sldId="538"/>
            <ac:inkMk id="8202" creationId="{5EB9523B-916A-4AE1-8555-FCF8E4408D2A}"/>
          </ac:inkMkLst>
        </pc:inkChg>
        <pc:inkChg chg="add 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8203" creationId="{BFE5C574-DD3A-424E-A283-92C436DBD3B2}"/>
          </ac:inkMkLst>
        </pc:inkChg>
        <pc:inkChg chg="add mod">
          <ac:chgData name="Weifeng Xu" userId="e7aed605-a3dd-4d5a-a692-a87037af107b" providerId="ADAL" clId="{E6F61DB7-069D-4ED3-A048-88D1F2D17640}" dt="2022-04-25T14:42:49.084" v="3444" actId="1076"/>
          <ac:inkMkLst>
            <pc:docMk/>
            <pc:sldMk cId="4249985533" sldId="538"/>
            <ac:inkMk id="8204" creationId="{2053F87B-6314-425F-89C9-03A2BC879756}"/>
          </ac:inkMkLst>
        </pc:inkChg>
        <pc:inkChg chg="add mod">
          <ac:chgData name="Weifeng Xu" userId="e7aed605-a3dd-4d5a-a692-a87037af107b" providerId="ADAL" clId="{E6F61DB7-069D-4ED3-A048-88D1F2D17640}" dt="2022-04-25T14:51:52.777" v="3487"/>
          <ac:inkMkLst>
            <pc:docMk/>
            <pc:sldMk cId="4249985533" sldId="538"/>
            <ac:inkMk id="8208" creationId="{0334DEEF-D65E-433E-8B95-3A65C939AE4B}"/>
          </ac:inkMkLst>
        </pc:inkChg>
        <pc:inkChg chg="add mod">
          <ac:chgData name="Weifeng Xu" userId="e7aed605-a3dd-4d5a-a692-a87037af107b" providerId="ADAL" clId="{E6F61DB7-069D-4ED3-A048-88D1F2D17640}" dt="2022-04-25T14:51:52.777" v="3487"/>
          <ac:inkMkLst>
            <pc:docMk/>
            <pc:sldMk cId="4249985533" sldId="538"/>
            <ac:inkMk id="8209" creationId="{B34F1FA5-8632-4183-8C4B-4CED04C956A6}"/>
          </ac:inkMkLst>
        </pc:inkChg>
        <pc:inkChg chg="add mod">
          <ac:chgData name="Weifeng Xu" userId="e7aed605-a3dd-4d5a-a692-a87037af107b" providerId="ADAL" clId="{E6F61DB7-069D-4ED3-A048-88D1F2D17640}" dt="2022-04-25T14:51:52.777" v="3487"/>
          <ac:inkMkLst>
            <pc:docMk/>
            <pc:sldMk cId="4249985533" sldId="538"/>
            <ac:inkMk id="8211" creationId="{69C41AEE-EABA-4CB1-97ED-5DC3F3102DBD}"/>
          </ac:inkMkLst>
        </pc:inkChg>
        <pc:inkChg chg="add mod">
          <ac:chgData name="Weifeng Xu" userId="e7aed605-a3dd-4d5a-a692-a87037af107b" providerId="ADAL" clId="{E6F61DB7-069D-4ED3-A048-88D1F2D17640}" dt="2022-04-25T14:51:52.777" v="3487"/>
          <ac:inkMkLst>
            <pc:docMk/>
            <pc:sldMk cId="4249985533" sldId="538"/>
            <ac:inkMk id="8212" creationId="{9337191B-2E57-456D-B39F-ECEAD04213AA}"/>
          </ac:inkMkLst>
        </pc:inkChg>
        <pc:inkChg chg="add mod">
          <ac:chgData name="Weifeng Xu" userId="e7aed605-a3dd-4d5a-a692-a87037af107b" providerId="ADAL" clId="{E6F61DB7-069D-4ED3-A048-88D1F2D17640}" dt="2022-04-25T14:51:52.777" v="3487"/>
          <ac:inkMkLst>
            <pc:docMk/>
            <pc:sldMk cId="4249985533" sldId="538"/>
            <ac:inkMk id="8213" creationId="{BA371FEE-8B28-42F7-83E1-3B4D2C0D977F}"/>
          </ac:inkMkLst>
        </pc:inkChg>
        <pc:inkChg chg="add mod">
          <ac:chgData name="Weifeng Xu" userId="e7aed605-a3dd-4d5a-a692-a87037af107b" providerId="ADAL" clId="{E6F61DB7-069D-4ED3-A048-88D1F2D17640}" dt="2022-04-25T14:51:52.777" v="3487"/>
          <ac:inkMkLst>
            <pc:docMk/>
            <pc:sldMk cId="4249985533" sldId="538"/>
            <ac:inkMk id="8215" creationId="{ABD87E01-F389-41EC-90F1-9F87AE2617E2}"/>
          </ac:inkMkLst>
        </pc:inkChg>
        <pc:inkChg chg="add mod">
          <ac:chgData name="Weifeng Xu" userId="e7aed605-a3dd-4d5a-a692-a87037af107b" providerId="ADAL" clId="{E6F61DB7-069D-4ED3-A048-88D1F2D17640}" dt="2022-04-25T14:51:59.402" v="3491"/>
          <ac:inkMkLst>
            <pc:docMk/>
            <pc:sldMk cId="4249985533" sldId="538"/>
            <ac:inkMk id="8217" creationId="{AB243205-9A54-43F3-B96C-D5087414381C}"/>
          </ac:inkMkLst>
        </pc:inkChg>
        <pc:inkChg chg="add mod">
          <ac:chgData name="Weifeng Xu" userId="e7aed605-a3dd-4d5a-a692-a87037af107b" providerId="ADAL" clId="{E6F61DB7-069D-4ED3-A048-88D1F2D17640}" dt="2022-04-25T14:51:59.402" v="3491"/>
          <ac:inkMkLst>
            <pc:docMk/>
            <pc:sldMk cId="4249985533" sldId="538"/>
            <ac:inkMk id="8218" creationId="{82ADFE9C-B6AC-4AA9-8605-D47DDDA8915A}"/>
          </ac:inkMkLst>
        </pc:inkChg>
        <pc:inkChg chg="add mod">
          <ac:chgData name="Weifeng Xu" userId="e7aed605-a3dd-4d5a-a692-a87037af107b" providerId="ADAL" clId="{E6F61DB7-069D-4ED3-A048-88D1F2D17640}" dt="2022-04-25T14:51:59.402" v="3491"/>
          <ac:inkMkLst>
            <pc:docMk/>
            <pc:sldMk cId="4249985533" sldId="538"/>
            <ac:inkMk id="8219" creationId="{2F9BF26E-4F60-4788-92D0-5E988E6DDFEE}"/>
          </ac:inkMkLst>
        </pc:inkChg>
        <pc:inkChg chg="add mod">
          <ac:chgData name="Weifeng Xu" userId="e7aed605-a3dd-4d5a-a692-a87037af107b" providerId="ADAL" clId="{E6F61DB7-069D-4ED3-A048-88D1F2D17640}" dt="2022-04-25T14:52:14.018" v="3502"/>
          <ac:inkMkLst>
            <pc:docMk/>
            <pc:sldMk cId="4249985533" sldId="538"/>
            <ac:inkMk id="8221" creationId="{2F276022-41DE-4CFE-88E3-568FB7DB6DD2}"/>
          </ac:inkMkLst>
        </pc:inkChg>
        <pc:inkChg chg="add mod">
          <ac:chgData name="Weifeng Xu" userId="e7aed605-a3dd-4d5a-a692-a87037af107b" providerId="ADAL" clId="{E6F61DB7-069D-4ED3-A048-88D1F2D17640}" dt="2022-04-25T14:52:14.018" v="3502"/>
          <ac:inkMkLst>
            <pc:docMk/>
            <pc:sldMk cId="4249985533" sldId="538"/>
            <ac:inkMk id="8222" creationId="{DBB53D21-4D19-4C01-9976-1F5D2F8F5B81}"/>
          </ac:inkMkLst>
        </pc:inkChg>
        <pc:inkChg chg="add mod">
          <ac:chgData name="Weifeng Xu" userId="e7aed605-a3dd-4d5a-a692-a87037af107b" providerId="ADAL" clId="{E6F61DB7-069D-4ED3-A048-88D1F2D17640}" dt="2022-04-25T14:52:14.018" v="3502"/>
          <ac:inkMkLst>
            <pc:docMk/>
            <pc:sldMk cId="4249985533" sldId="538"/>
            <ac:inkMk id="8223" creationId="{9C626CEF-2439-447F-A047-66D2757B4A52}"/>
          </ac:inkMkLst>
        </pc:inkChg>
        <pc:inkChg chg="add mod">
          <ac:chgData name="Weifeng Xu" userId="e7aed605-a3dd-4d5a-a692-a87037af107b" providerId="ADAL" clId="{E6F61DB7-069D-4ED3-A048-88D1F2D17640}" dt="2022-04-25T14:52:14.018" v="3502"/>
          <ac:inkMkLst>
            <pc:docMk/>
            <pc:sldMk cId="4249985533" sldId="538"/>
            <ac:inkMk id="8225" creationId="{A5C62B0F-A1FA-4AC3-AFBA-3F040B4E35A1}"/>
          </ac:inkMkLst>
        </pc:inkChg>
        <pc:inkChg chg="add mod">
          <ac:chgData name="Weifeng Xu" userId="e7aed605-a3dd-4d5a-a692-a87037af107b" providerId="ADAL" clId="{E6F61DB7-069D-4ED3-A048-88D1F2D17640}" dt="2022-04-25T14:52:14.018" v="3502"/>
          <ac:inkMkLst>
            <pc:docMk/>
            <pc:sldMk cId="4249985533" sldId="538"/>
            <ac:inkMk id="8227" creationId="{F6F2D94E-8D3C-453D-91CB-0A68B9D73FB2}"/>
          </ac:inkMkLst>
        </pc:inkChg>
        <pc:inkChg chg="add mod">
          <ac:chgData name="Weifeng Xu" userId="e7aed605-a3dd-4d5a-a692-a87037af107b" providerId="ADAL" clId="{E6F61DB7-069D-4ED3-A048-88D1F2D17640}" dt="2022-04-25T14:52:14.018" v="3502"/>
          <ac:inkMkLst>
            <pc:docMk/>
            <pc:sldMk cId="4249985533" sldId="538"/>
            <ac:inkMk id="8228" creationId="{B3A89208-2D66-4784-9686-34E3AACD7D9D}"/>
          </ac:inkMkLst>
        </pc:inkChg>
        <pc:inkChg chg="add mod">
          <ac:chgData name="Weifeng Xu" userId="e7aed605-a3dd-4d5a-a692-a87037af107b" providerId="ADAL" clId="{E6F61DB7-069D-4ED3-A048-88D1F2D17640}" dt="2022-04-25T14:52:14.018" v="3502"/>
          <ac:inkMkLst>
            <pc:docMk/>
            <pc:sldMk cId="4249985533" sldId="538"/>
            <ac:inkMk id="8229" creationId="{E30077C3-B78B-4D64-8EFC-68C34DB9962A}"/>
          </ac:inkMkLst>
        </pc:inkChg>
        <pc:inkChg chg="add mod">
          <ac:chgData name="Weifeng Xu" userId="e7aed605-a3dd-4d5a-a692-a87037af107b" providerId="ADAL" clId="{E6F61DB7-069D-4ED3-A048-88D1F2D17640}" dt="2022-04-25T14:52:14.018" v="3502"/>
          <ac:inkMkLst>
            <pc:docMk/>
            <pc:sldMk cId="4249985533" sldId="538"/>
            <ac:inkMk id="8230" creationId="{4BAD5E9F-E023-4D13-8B18-191C2E8E018E}"/>
          </ac:inkMkLst>
        </pc:inkChg>
        <pc:inkChg chg="add mod">
          <ac:chgData name="Weifeng Xu" userId="e7aed605-a3dd-4d5a-a692-a87037af107b" providerId="ADAL" clId="{E6F61DB7-069D-4ED3-A048-88D1F2D17640}" dt="2022-04-25T14:53:50.165" v="3523"/>
          <ac:inkMkLst>
            <pc:docMk/>
            <pc:sldMk cId="4249985533" sldId="538"/>
            <ac:inkMk id="8232" creationId="{54B71EE3-4239-4F73-BFD9-CB2A76386D98}"/>
          </ac:inkMkLst>
        </pc:inkChg>
        <pc:inkChg chg="add mod">
          <ac:chgData name="Weifeng Xu" userId="e7aed605-a3dd-4d5a-a692-a87037af107b" providerId="ADAL" clId="{E6F61DB7-069D-4ED3-A048-88D1F2D17640}" dt="2022-04-25T14:53:50.165" v="3523"/>
          <ac:inkMkLst>
            <pc:docMk/>
            <pc:sldMk cId="4249985533" sldId="538"/>
            <ac:inkMk id="8233" creationId="{76F352A2-2C17-4DBA-9998-8C1CD957FD0C}"/>
          </ac:inkMkLst>
        </pc:inkChg>
        <pc:inkChg chg="add mod">
          <ac:chgData name="Weifeng Xu" userId="e7aed605-a3dd-4d5a-a692-a87037af107b" providerId="ADAL" clId="{E6F61DB7-069D-4ED3-A048-88D1F2D17640}" dt="2022-04-25T14:53:50.165" v="3523"/>
          <ac:inkMkLst>
            <pc:docMk/>
            <pc:sldMk cId="4249985533" sldId="538"/>
            <ac:inkMk id="8234" creationId="{5907B603-DF9F-489D-A7BE-0384FF613135}"/>
          </ac:inkMkLst>
        </pc:inkChg>
        <pc:inkChg chg="add del">
          <ac:chgData name="Weifeng Xu" userId="e7aed605-a3dd-4d5a-a692-a87037af107b" providerId="ADAL" clId="{E6F61DB7-069D-4ED3-A048-88D1F2D17640}" dt="2022-04-25T14:53:42.421" v="3518" actId="9405"/>
          <ac:inkMkLst>
            <pc:docMk/>
            <pc:sldMk cId="4249985533" sldId="538"/>
            <ac:inkMk id="8236" creationId="{B6CB49F5-3FFC-4CC1-86AC-89D3F2A20480}"/>
          </ac:inkMkLst>
        </pc:inkChg>
        <pc:inkChg chg="add mod">
          <ac:chgData name="Weifeng Xu" userId="e7aed605-a3dd-4d5a-a692-a87037af107b" providerId="ADAL" clId="{E6F61DB7-069D-4ED3-A048-88D1F2D17640}" dt="2022-04-25T14:53:50.165" v="3523"/>
          <ac:inkMkLst>
            <pc:docMk/>
            <pc:sldMk cId="4249985533" sldId="538"/>
            <ac:inkMk id="8237" creationId="{7FB2D86A-6775-4BB9-8B46-F524D0F1E203}"/>
          </ac:inkMkLst>
        </pc:inkChg>
        <pc:inkChg chg="add mod">
          <ac:chgData name="Weifeng Xu" userId="e7aed605-a3dd-4d5a-a692-a87037af107b" providerId="ADAL" clId="{E6F61DB7-069D-4ED3-A048-88D1F2D17640}" dt="2022-04-25T14:53:50.165" v="3523"/>
          <ac:inkMkLst>
            <pc:docMk/>
            <pc:sldMk cId="4249985533" sldId="538"/>
            <ac:inkMk id="8238" creationId="{A19B845F-F6D1-4DA9-8293-388681DE3C0F}"/>
          </ac:inkMkLst>
        </pc:inkChg>
        <pc:inkChg chg="add mod">
          <ac:chgData name="Weifeng Xu" userId="e7aed605-a3dd-4d5a-a692-a87037af107b" providerId="ADAL" clId="{E6F61DB7-069D-4ED3-A048-88D1F2D17640}" dt="2022-04-25T14:53:50.165" v="3523"/>
          <ac:inkMkLst>
            <pc:docMk/>
            <pc:sldMk cId="4249985533" sldId="538"/>
            <ac:inkMk id="8240" creationId="{64B14066-7B88-4CD9-A7EA-7F03EFD1045F}"/>
          </ac:inkMkLst>
        </pc:inkChg>
        <pc:inkChg chg="add mod">
          <ac:chgData name="Weifeng Xu" userId="e7aed605-a3dd-4d5a-a692-a87037af107b" providerId="ADAL" clId="{E6F61DB7-069D-4ED3-A048-88D1F2D17640}" dt="2022-04-25T14:54:31.607" v="3545"/>
          <ac:inkMkLst>
            <pc:docMk/>
            <pc:sldMk cId="4249985533" sldId="538"/>
            <ac:inkMk id="8242" creationId="{5BBB3B6B-1AF4-4E8B-A640-43C042CE3742}"/>
          </ac:inkMkLst>
        </pc:inkChg>
        <pc:inkChg chg="add mod">
          <ac:chgData name="Weifeng Xu" userId="e7aed605-a3dd-4d5a-a692-a87037af107b" providerId="ADAL" clId="{E6F61DB7-069D-4ED3-A048-88D1F2D17640}" dt="2022-04-25T14:54:31.607" v="3545"/>
          <ac:inkMkLst>
            <pc:docMk/>
            <pc:sldMk cId="4249985533" sldId="538"/>
            <ac:inkMk id="8243" creationId="{98D4ECCF-624A-49BA-9397-D9A02DFF517B}"/>
          </ac:inkMkLst>
        </pc:inkChg>
        <pc:inkChg chg="add mod">
          <ac:chgData name="Weifeng Xu" userId="e7aed605-a3dd-4d5a-a692-a87037af107b" providerId="ADAL" clId="{E6F61DB7-069D-4ED3-A048-88D1F2D17640}" dt="2022-04-25T14:54:31.607" v="3545"/>
          <ac:inkMkLst>
            <pc:docMk/>
            <pc:sldMk cId="4249985533" sldId="538"/>
            <ac:inkMk id="8245" creationId="{4A0FF636-45ED-42B5-BCFE-374A1429A47E}"/>
          </ac:inkMkLst>
        </pc:inkChg>
        <pc:inkChg chg="add mod">
          <ac:chgData name="Weifeng Xu" userId="e7aed605-a3dd-4d5a-a692-a87037af107b" providerId="ADAL" clId="{E6F61DB7-069D-4ED3-A048-88D1F2D17640}" dt="2022-04-25T14:54:31.607" v="3545"/>
          <ac:inkMkLst>
            <pc:docMk/>
            <pc:sldMk cId="4249985533" sldId="538"/>
            <ac:inkMk id="8246" creationId="{CE4FFCCA-A7DE-4DA6-9E81-A6BC02ABCF0F}"/>
          </ac:inkMkLst>
        </pc:inkChg>
        <pc:inkChg chg="add del mod">
          <ac:chgData name="Weifeng Xu" userId="e7aed605-a3dd-4d5a-a692-a87037af107b" providerId="ADAL" clId="{E6F61DB7-069D-4ED3-A048-88D1F2D17640}" dt="2022-04-25T14:54:24.013" v="3540" actId="9405"/>
          <ac:inkMkLst>
            <pc:docMk/>
            <pc:sldMk cId="4249985533" sldId="538"/>
            <ac:inkMk id="8248" creationId="{A0D8DB70-9F39-487C-ACC8-368689C4CB24}"/>
          </ac:inkMkLst>
        </pc:inkChg>
        <pc:inkChg chg="add del mod">
          <ac:chgData name="Weifeng Xu" userId="e7aed605-a3dd-4d5a-a692-a87037af107b" providerId="ADAL" clId="{E6F61DB7-069D-4ED3-A048-88D1F2D17640}" dt="2022-04-25T14:54:23.716" v="3539" actId="9405"/>
          <ac:inkMkLst>
            <pc:docMk/>
            <pc:sldMk cId="4249985533" sldId="538"/>
            <ac:inkMk id="8249" creationId="{018606E7-1629-444A-870A-2F7349BE92C5}"/>
          </ac:inkMkLst>
        </pc:inkChg>
        <pc:inkChg chg="add del mod">
          <ac:chgData name="Weifeng Xu" userId="e7aed605-a3dd-4d5a-a692-a87037af107b" providerId="ADAL" clId="{E6F61DB7-069D-4ED3-A048-88D1F2D17640}" dt="2022-04-25T14:54:23.501" v="3538"/>
          <ac:inkMkLst>
            <pc:docMk/>
            <pc:sldMk cId="4249985533" sldId="538"/>
            <ac:inkMk id="8250" creationId="{D3B37BF1-E02E-4A24-B5A3-52BFF97D6553}"/>
          </ac:inkMkLst>
        </pc:inkChg>
        <pc:inkChg chg="add del">
          <ac:chgData name="Weifeng Xu" userId="e7aed605-a3dd-4d5a-a692-a87037af107b" providerId="ADAL" clId="{E6F61DB7-069D-4ED3-A048-88D1F2D17640}" dt="2022-04-25T14:54:23.260" v="3536" actId="9405"/>
          <ac:inkMkLst>
            <pc:docMk/>
            <pc:sldMk cId="4249985533" sldId="538"/>
            <ac:inkMk id="8252" creationId="{E66B4B79-552F-44D9-8D83-2511346A6380}"/>
          </ac:inkMkLst>
        </pc:inkChg>
        <pc:inkChg chg="add mod">
          <ac:chgData name="Weifeng Xu" userId="e7aed605-a3dd-4d5a-a692-a87037af107b" providerId="ADAL" clId="{E6F61DB7-069D-4ED3-A048-88D1F2D17640}" dt="2022-04-25T14:54:31.607" v="3545"/>
          <ac:inkMkLst>
            <pc:docMk/>
            <pc:sldMk cId="4249985533" sldId="538"/>
            <ac:inkMk id="8253" creationId="{807C3578-9BE2-40F4-848E-CF9DF27B563A}"/>
          </ac:inkMkLst>
        </pc:inkChg>
        <pc:inkChg chg="add mod">
          <ac:chgData name="Weifeng Xu" userId="e7aed605-a3dd-4d5a-a692-a87037af107b" providerId="ADAL" clId="{E6F61DB7-069D-4ED3-A048-88D1F2D17640}" dt="2022-04-25T14:54:31.607" v="3545"/>
          <ac:inkMkLst>
            <pc:docMk/>
            <pc:sldMk cId="4249985533" sldId="538"/>
            <ac:inkMk id="8254" creationId="{D770DD22-9971-456E-9772-875ED69A7968}"/>
          </ac:inkMkLst>
        </pc:ink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6" creationId="{6FF32F30-1C67-607C-AC1B-CF088E3E07AB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8" creationId="{6CA7AF6D-0F5F-DF5A-13A6-6AE1A2808A35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0" creationId="{2E638DB4-2458-99AF-2F1F-6A7015E47E50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3" creationId="{8488D7FE-609F-D135-7B5E-A910BB81EA03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4" creationId="{9F688AE5-ED24-46D4-BB7A-B4C160322AF4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6" creationId="{BF9C4715-221D-6400-AF7D-C7B680E68AF7}"/>
          </ac:cxnSpMkLst>
        </pc:cxnChg>
        <pc:cxnChg chg="add del mod">
          <ac:chgData name="Weifeng Xu" userId="e7aed605-a3dd-4d5a-a692-a87037af107b" providerId="ADAL" clId="{E6F61DB7-069D-4ED3-A048-88D1F2D17640}" dt="2022-04-25T14:35:26.075" v="3360" actId="478"/>
          <ac:cxnSpMkLst>
            <pc:docMk/>
            <pc:sldMk cId="4249985533" sldId="538"/>
            <ac:cxnSpMk id="18" creationId="{EAC2C809-F068-43BB-A230-1DE60BDDD629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21" creationId="{14D16006-779E-AFE4-55AF-30AB16D3745A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23" creationId="{7C68446E-A2F7-2E45-6EDE-CB0753B7F633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25" creationId="{96DD6459-7648-CC24-4919-DBD2FEF595D8}"/>
          </ac:cxnSpMkLst>
        </pc:cxnChg>
        <pc:cxnChg chg="add del mod">
          <ac:chgData name="Weifeng Xu" userId="e7aed605-a3dd-4d5a-a692-a87037af107b" providerId="ADAL" clId="{E6F61DB7-069D-4ED3-A048-88D1F2D17640}" dt="2022-10-10T15:15:28.380" v="9325" actId="478"/>
          <ac:cxnSpMkLst>
            <pc:docMk/>
            <pc:sldMk cId="4249985533" sldId="538"/>
            <ac:cxnSpMk id="26" creationId="{724D1B54-7097-7C85-A818-91D01242A854}"/>
          </ac:cxnSpMkLst>
        </pc:cxnChg>
        <pc:cxnChg chg="add del mod">
          <ac:chgData name="Weifeng Xu" userId="e7aed605-a3dd-4d5a-a692-a87037af107b" providerId="ADAL" clId="{E6F61DB7-069D-4ED3-A048-88D1F2D17640}" dt="2022-04-25T14:35:25.209" v="3359" actId="478"/>
          <ac:cxnSpMkLst>
            <pc:docMk/>
            <pc:sldMk cId="4249985533" sldId="538"/>
            <ac:cxnSpMk id="104" creationId="{25F9C685-E7BC-4B5C-8817-483AF75F9A0B}"/>
          </ac:cxnSpMkLst>
        </pc:cxnChg>
        <pc:cxnChg chg="add del mod">
          <ac:chgData name="Weifeng Xu" userId="e7aed605-a3dd-4d5a-a692-a87037af107b" providerId="ADAL" clId="{E6F61DB7-069D-4ED3-A048-88D1F2D17640}" dt="2022-04-25T14:35:24.187" v="3358" actId="478"/>
          <ac:cxnSpMkLst>
            <pc:docMk/>
            <pc:sldMk cId="4249985533" sldId="538"/>
            <ac:cxnSpMk id="105" creationId="{63EAA1E7-02E6-44C3-9C29-F10A5C7CAAA0}"/>
          </ac:cxnSpMkLst>
        </pc:cxnChg>
        <pc:cxnChg chg="add del mod">
          <ac:chgData name="Weifeng Xu" userId="e7aed605-a3dd-4d5a-a692-a87037af107b" providerId="ADAL" clId="{E6F61DB7-069D-4ED3-A048-88D1F2D17640}" dt="2022-04-25T14:35:24.187" v="3358" actId="478"/>
          <ac:cxnSpMkLst>
            <pc:docMk/>
            <pc:sldMk cId="4249985533" sldId="538"/>
            <ac:cxnSpMk id="106" creationId="{A1823DA8-4589-4551-8060-CE6E70018458}"/>
          </ac:cxnSpMkLst>
        </pc:cxnChg>
        <pc:cxnChg chg="add del mod">
          <ac:chgData name="Weifeng Xu" userId="e7aed605-a3dd-4d5a-a692-a87037af107b" providerId="ADAL" clId="{E6F61DB7-069D-4ED3-A048-88D1F2D17640}" dt="2022-04-25T14:35:24.187" v="3358" actId="478"/>
          <ac:cxnSpMkLst>
            <pc:docMk/>
            <pc:sldMk cId="4249985533" sldId="538"/>
            <ac:cxnSpMk id="107" creationId="{5BD69423-FBBF-48F2-8391-61D72F684540}"/>
          </ac:cxnSpMkLst>
        </pc:cxnChg>
        <pc:cxnChg chg="add del mod">
          <ac:chgData name="Weifeng Xu" userId="e7aed605-a3dd-4d5a-a692-a87037af107b" providerId="ADAL" clId="{E6F61DB7-069D-4ED3-A048-88D1F2D17640}" dt="2022-04-25T14:35:24.187" v="3358" actId="478"/>
          <ac:cxnSpMkLst>
            <pc:docMk/>
            <pc:sldMk cId="4249985533" sldId="538"/>
            <ac:cxnSpMk id="108" creationId="{F9D2AA0E-EB0F-41DF-87E0-FA2EC12DFB69}"/>
          </ac:cxnSpMkLst>
        </pc:cxnChg>
        <pc:cxnChg chg="add del mod">
          <ac:chgData name="Weifeng Xu" userId="e7aed605-a3dd-4d5a-a692-a87037af107b" providerId="ADAL" clId="{E6F61DB7-069D-4ED3-A048-88D1F2D17640}" dt="2022-04-25T14:35:24.187" v="3358" actId="478"/>
          <ac:cxnSpMkLst>
            <pc:docMk/>
            <pc:sldMk cId="4249985533" sldId="538"/>
            <ac:cxnSpMk id="109" creationId="{698AF767-06F8-4150-A3DA-F0BABABAAA8A}"/>
          </ac:cxnSpMkLst>
        </pc:cxnChg>
        <pc:cxnChg chg="add del mod">
          <ac:chgData name="Weifeng Xu" userId="e7aed605-a3dd-4d5a-a692-a87037af107b" providerId="ADAL" clId="{E6F61DB7-069D-4ED3-A048-88D1F2D17640}" dt="2022-04-25T14:35:24.187" v="3358" actId="478"/>
          <ac:cxnSpMkLst>
            <pc:docMk/>
            <pc:sldMk cId="4249985533" sldId="538"/>
            <ac:cxnSpMk id="110" creationId="{51DE1DAE-2A08-4A0D-A842-483077ADF81C}"/>
          </ac:cxnSpMkLst>
        </pc:cxnChg>
        <pc:cxnChg chg="add del mod">
          <ac:chgData name="Weifeng Xu" userId="e7aed605-a3dd-4d5a-a692-a87037af107b" providerId="ADAL" clId="{E6F61DB7-069D-4ED3-A048-88D1F2D17640}" dt="2022-04-25T14:35:24.187" v="3358" actId="478"/>
          <ac:cxnSpMkLst>
            <pc:docMk/>
            <pc:sldMk cId="4249985533" sldId="538"/>
            <ac:cxnSpMk id="111" creationId="{16D9E434-9FB0-42D0-A9E0-375EFEFF09A7}"/>
          </ac:cxnSpMkLst>
        </pc:cxnChg>
        <pc:cxnChg chg="add del mod">
          <ac:chgData name="Weifeng Xu" userId="e7aed605-a3dd-4d5a-a692-a87037af107b" providerId="ADAL" clId="{E6F61DB7-069D-4ED3-A048-88D1F2D17640}" dt="2022-04-25T14:35:24.187" v="3358" actId="478"/>
          <ac:cxnSpMkLst>
            <pc:docMk/>
            <pc:sldMk cId="4249985533" sldId="538"/>
            <ac:cxnSpMk id="112" creationId="{389163B2-7929-4265-970E-C18A726B4B03}"/>
          </ac:cxnSpMkLst>
        </pc:cxnChg>
        <pc:cxnChg chg="add del mod">
          <ac:chgData name="Weifeng Xu" userId="e7aed605-a3dd-4d5a-a692-a87037af107b" providerId="ADAL" clId="{E6F61DB7-069D-4ED3-A048-88D1F2D17640}" dt="2022-04-25T14:35:24.187" v="3358" actId="478"/>
          <ac:cxnSpMkLst>
            <pc:docMk/>
            <pc:sldMk cId="4249985533" sldId="538"/>
            <ac:cxnSpMk id="113" creationId="{7D2ACBD2-0FB5-41AC-BB45-64DD8F895169}"/>
          </ac:cxnSpMkLst>
        </pc:cxnChg>
        <pc:cxnChg chg="add del mod">
          <ac:chgData name="Weifeng Xu" userId="e7aed605-a3dd-4d5a-a692-a87037af107b" providerId="ADAL" clId="{E6F61DB7-069D-4ED3-A048-88D1F2D17640}" dt="2022-04-25T14:35:21.368" v="3357" actId="478"/>
          <ac:cxnSpMkLst>
            <pc:docMk/>
            <pc:sldMk cId="4249985533" sldId="538"/>
            <ac:cxnSpMk id="114" creationId="{C6A60D14-6281-4A73-91A8-42249A700187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15" creationId="{0BA41509-5807-4F11-BEFE-E8CE92AF6DE5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16" creationId="{E9929BD7-9413-4C2D-B86D-96853820C43F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17" creationId="{279A45BD-1AB3-45DC-A1EB-C22DF0B06E31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18" creationId="{7624C921-8771-431A-B641-E8E19266363E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19" creationId="{C8B5F2CB-9999-4642-8D27-01C30F34AA00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20" creationId="{07C2CF41-5207-4683-AAE2-91E26CDD1EDA}"/>
          </ac:cxnSpMkLst>
        </pc:cxnChg>
        <pc:cxnChg chg="add del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21" creationId="{78FB410E-34C0-4D50-BB75-E2F5811FC615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22" creationId="{AFBFAF8B-2554-4F4B-8FAE-227FF35B59D7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23" creationId="{74323235-4364-4D89-9FC2-A3E2B7955F53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24" creationId="{02610407-F11D-43AF-877A-AF9A1EF04288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25" creationId="{F681EAB1-9D99-4188-A7DC-41E1886132DB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26" creationId="{CFC5867F-B8EB-4329-B10B-C2AADB8D8F79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40" creationId="{69C4ED30-9D82-4EF8-9692-5E2ACD10C699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43" creationId="{420A2159-5354-4EFA-A00F-8B7DADF53A10}"/>
          </ac:cxnSpMkLst>
        </pc:cxnChg>
        <pc:cxnChg chg="add del mod">
          <ac:chgData name="Weifeng Xu" userId="e7aed605-a3dd-4d5a-a692-a87037af107b" providerId="ADAL" clId="{E6F61DB7-069D-4ED3-A048-88D1F2D17640}" dt="2022-04-25T14:47:03.224" v="3468"/>
          <ac:cxnSpMkLst>
            <pc:docMk/>
            <pc:sldMk cId="4249985533" sldId="538"/>
            <ac:cxnSpMk id="144" creationId="{F4A82C52-845D-443F-A9D7-738D01309762}"/>
          </ac:cxnSpMkLst>
        </pc:cxnChg>
        <pc:cxnChg chg="add mod">
          <ac:chgData name="Weifeng Xu" userId="e7aed605-a3dd-4d5a-a692-a87037af107b" providerId="ADAL" clId="{E6F61DB7-069D-4ED3-A048-88D1F2D17640}" dt="2022-10-10T16:25:38.247" v="9405" actId="1076"/>
          <ac:cxnSpMkLst>
            <pc:docMk/>
            <pc:sldMk cId="4249985533" sldId="538"/>
            <ac:cxnSpMk id="174" creationId="{FBD44A9D-41B9-4A6B-BFBB-B9C6B75A7482}"/>
          </ac:cxnSpMkLst>
        </pc:cxnChg>
      </pc:sldChg>
      <pc:sldChg chg="addSp delSp modSp new mod modNotesTx">
        <pc:chgData name="Weifeng Xu" userId="e7aed605-a3dd-4d5a-a692-a87037af107b" providerId="ADAL" clId="{E6F61DB7-069D-4ED3-A048-88D1F2D17640}" dt="2022-10-10T15:21:42.215" v="9370" actId="1076"/>
        <pc:sldMkLst>
          <pc:docMk/>
          <pc:sldMk cId="949468689" sldId="539"/>
        </pc:sldMkLst>
        <pc:spChg chg="add del mod">
          <ac:chgData name="Weifeng Xu" userId="e7aed605-a3dd-4d5a-a692-a87037af107b" providerId="ADAL" clId="{E6F61DB7-069D-4ED3-A048-88D1F2D17640}" dt="2022-10-10T15:15:37.010" v="9328" actId="478"/>
          <ac:spMkLst>
            <pc:docMk/>
            <pc:sldMk cId="949468689" sldId="539"/>
            <ac:spMk id="3" creationId="{6BDEFF3B-8BE6-3300-9750-A8E59FCC3C2E}"/>
          </ac:spMkLst>
        </pc:spChg>
        <pc:spChg chg="add mod">
          <ac:chgData name="Weifeng Xu" userId="e7aed605-a3dd-4d5a-a692-a87037af107b" providerId="ADAL" clId="{E6F61DB7-069D-4ED3-A048-88D1F2D17640}" dt="2022-04-25T15:10:44.385" v="3737" actId="207"/>
          <ac:spMkLst>
            <pc:docMk/>
            <pc:sldMk cId="949468689" sldId="539"/>
            <ac:spMk id="4" creationId="{7A07A120-6D59-4CC6-8C45-CA53AE0F9BBB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8" creationId="{A7E30852-1C43-4E83-B42B-C963C1F0F711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45" creationId="{24C43882-5C2B-4DC3-9DC8-C5238F3FE1DC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46" creationId="{49785FEF-8CDB-4071-A016-FA035FF889CD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47" creationId="{790FD51C-7E5C-45F2-BD38-EA69505382EF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48" creationId="{94AE5048-A2DA-4010-AB8F-739025B63594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49" creationId="{0A1FE9EF-EEC6-4051-A222-F54E23F6C185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50" creationId="{991275EC-A660-4635-B4E9-C3895CF6A89C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51" creationId="{12CBBD1E-B5D1-4D11-AECC-AFD8550CE90E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52" creationId="{8248140E-3F94-4218-B189-4C9DFF2F50EE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53" creationId="{5C5E0668-F34D-4F59-BA3C-A2D4B9964C45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54" creationId="{44E477D3-4407-4AFD-A157-24524EF5EC5C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55" creationId="{A486A968-12E0-4B7F-B55A-24E31408FC7F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56" creationId="{DF98654C-5B0A-4C68-9D3B-D21570A7565A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57" creationId="{521429E8-E5F7-47C4-88F3-A47547CA69EC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60" creationId="{BACBDADC-9176-42F4-AE1A-3EE3750ED22B}"/>
          </ac:spMkLst>
        </pc:spChg>
        <pc:spChg chg="add mod">
          <ac:chgData name="Weifeng Xu" userId="e7aed605-a3dd-4d5a-a692-a87037af107b" providerId="ADAL" clId="{E6F61DB7-069D-4ED3-A048-88D1F2D17640}" dt="2022-04-25T15:04:53.792" v="3664" actId="1076"/>
          <ac:spMkLst>
            <pc:docMk/>
            <pc:sldMk cId="949468689" sldId="539"/>
            <ac:spMk id="73" creationId="{89616537-1800-4375-A4B2-CC5FE07C839B}"/>
          </ac:spMkLst>
        </pc:spChg>
        <pc:spChg chg="add mod">
          <ac:chgData name="Weifeng Xu" userId="e7aed605-a3dd-4d5a-a692-a87037af107b" providerId="ADAL" clId="{E6F61DB7-069D-4ED3-A048-88D1F2D17640}" dt="2022-10-10T15:21:42.215" v="9370" actId="1076"/>
          <ac:spMkLst>
            <pc:docMk/>
            <pc:sldMk cId="949468689" sldId="539"/>
            <ac:spMk id="101" creationId="{7B5C7929-357A-CDF1-7D6E-834C5B80FFAF}"/>
          </ac:spMkLst>
        </pc:spChg>
        <pc:grpChg chg="add mod">
          <ac:chgData name="Weifeng Xu" userId="e7aed605-a3dd-4d5a-a692-a87037af107b" providerId="ADAL" clId="{E6F61DB7-069D-4ED3-A048-88D1F2D17640}" dt="2022-04-25T16:02:21.839" v="3807" actId="1076"/>
          <ac:grpSpMkLst>
            <pc:docMk/>
            <pc:sldMk cId="949468689" sldId="539"/>
            <ac:grpSpMk id="9" creationId="{23014992-6AB5-40BE-B957-10E7B395ADBA}"/>
          </ac:grpSpMkLst>
        </pc:grpChg>
        <pc:grpChg chg="add mod">
          <ac:chgData name="Weifeng Xu" userId="e7aed605-a3dd-4d5a-a692-a87037af107b" providerId="ADAL" clId="{E6F61DB7-069D-4ED3-A048-88D1F2D17640}" dt="2022-04-25T15:04:53.792" v="3664" actId="1076"/>
          <ac:grpSpMkLst>
            <pc:docMk/>
            <pc:sldMk cId="949468689" sldId="539"/>
            <ac:grpSpMk id="12" creationId="{C4BADCFB-9E4E-487B-A8FE-23DD24AE6F6A}"/>
          </ac:grpSpMkLst>
        </pc:grpChg>
        <pc:grpChg chg="add mod">
          <ac:chgData name="Weifeng Xu" userId="e7aed605-a3dd-4d5a-a692-a87037af107b" providerId="ADAL" clId="{E6F61DB7-069D-4ED3-A048-88D1F2D17640}" dt="2022-04-25T15:04:53.792" v="3664" actId="1076"/>
          <ac:grpSpMkLst>
            <pc:docMk/>
            <pc:sldMk cId="949468689" sldId="539"/>
            <ac:grpSpMk id="15" creationId="{1BA52DA3-1DB5-495E-8EF7-D28592658F7B}"/>
          </ac:grpSpMkLst>
        </pc:grpChg>
        <pc:grpChg chg="add mod">
          <ac:chgData name="Weifeng Xu" userId="e7aed605-a3dd-4d5a-a692-a87037af107b" providerId="ADAL" clId="{E6F61DB7-069D-4ED3-A048-88D1F2D17640}" dt="2022-04-25T15:04:53.792" v="3664" actId="1076"/>
          <ac:grpSpMkLst>
            <pc:docMk/>
            <pc:sldMk cId="949468689" sldId="539"/>
            <ac:grpSpMk id="18" creationId="{8BBE729E-A5E8-4E49-9D56-C22918FCEEA7}"/>
          </ac:grpSpMkLst>
        </pc:grpChg>
        <pc:grpChg chg="add mod">
          <ac:chgData name="Weifeng Xu" userId="e7aed605-a3dd-4d5a-a692-a87037af107b" providerId="ADAL" clId="{E6F61DB7-069D-4ED3-A048-88D1F2D17640}" dt="2022-04-25T15:04:53.792" v="3664" actId="1076"/>
          <ac:grpSpMkLst>
            <pc:docMk/>
            <pc:sldMk cId="949468689" sldId="539"/>
            <ac:grpSpMk id="21" creationId="{0C8A690C-8825-448C-B600-D14BF46D8DD9}"/>
          </ac:grpSpMkLst>
        </pc:grpChg>
        <pc:grpChg chg="add mod">
          <ac:chgData name="Weifeng Xu" userId="e7aed605-a3dd-4d5a-a692-a87037af107b" providerId="ADAL" clId="{E6F61DB7-069D-4ED3-A048-88D1F2D17640}" dt="2022-04-25T15:04:53.792" v="3664" actId="1076"/>
          <ac:grpSpMkLst>
            <pc:docMk/>
            <pc:sldMk cId="949468689" sldId="539"/>
            <ac:grpSpMk id="24" creationId="{DD714C12-F584-4FF1-9E23-65A92AE7E87A}"/>
          </ac:grpSpMkLst>
        </pc:grpChg>
        <pc:grpChg chg="add mod">
          <ac:chgData name="Weifeng Xu" userId="e7aed605-a3dd-4d5a-a692-a87037af107b" providerId="ADAL" clId="{E6F61DB7-069D-4ED3-A048-88D1F2D17640}" dt="2022-04-25T15:04:53.792" v="3664" actId="1076"/>
          <ac:grpSpMkLst>
            <pc:docMk/>
            <pc:sldMk cId="949468689" sldId="539"/>
            <ac:grpSpMk id="27" creationId="{B74D2B68-77BB-44B2-9E92-E7E858EF25E9}"/>
          </ac:grpSpMkLst>
        </pc:grpChg>
        <pc:grpChg chg="add mod">
          <ac:chgData name="Weifeng Xu" userId="e7aed605-a3dd-4d5a-a692-a87037af107b" providerId="ADAL" clId="{E6F61DB7-069D-4ED3-A048-88D1F2D17640}" dt="2022-04-25T15:04:53.792" v="3664" actId="1076"/>
          <ac:grpSpMkLst>
            <pc:docMk/>
            <pc:sldMk cId="949468689" sldId="539"/>
            <ac:grpSpMk id="30" creationId="{D906E03A-C547-42B2-83B8-51F025B22323}"/>
          </ac:grpSpMkLst>
        </pc:grpChg>
        <pc:grpChg chg="add mod">
          <ac:chgData name="Weifeng Xu" userId="e7aed605-a3dd-4d5a-a692-a87037af107b" providerId="ADAL" clId="{E6F61DB7-069D-4ED3-A048-88D1F2D17640}" dt="2022-04-25T15:04:53.792" v="3664" actId="1076"/>
          <ac:grpSpMkLst>
            <pc:docMk/>
            <pc:sldMk cId="949468689" sldId="539"/>
            <ac:grpSpMk id="63" creationId="{77F560D3-0EFA-4A0F-A656-F1B31BDAE57E}"/>
          </ac:grpSpMkLst>
        </pc:grpChg>
        <pc:grpChg chg="add mod">
          <ac:chgData name="Weifeng Xu" userId="e7aed605-a3dd-4d5a-a692-a87037af107b" providerId="ADAL" clId="{E6F61DB7-069D-4ED3-A048-88D1F2D17640}" dt="2022-04-25T15:04:53.792" v="3664" actId="1076"/>
          <ac:grpSpMkLst>
            <pc:docMk/>
            <pc:sldMk cId="949468689" sldId="539"/>
            <ac:grpSpMk id="68" creationId="{BA5E5DB9-8C1D-42E1-AF1D-DDD02C4DE153}"/>
          </ac:grpSpMkLst>
        </pc:grpChg>
        <pc:grpChg chg="add mod">
          <ac:chgData name="Weifeng Xu" userId="e7aed605-a3dd-4d5a-a692-a87037af107b" providerId="ADAL" clId="{E6F61DB7-069D-4ED3-A048-88D1F2D17640}" dt="2022-04-25T15:04:53.792" v="3664" actId="1076"/>
          <ac:grpSpMkLst>
            <pc:docMk/>
            <pc:sldMk cId="949468689" sldId="539"/>
            <ac:grpSpMk id="76" creationId="{A8EE22F4-BD12-4A93-A983-EED0013EC1FD}"/>
          </ac:grpSpMkLst>
        </pc:grpChg>
        <pc:grpChg chg="add mod">
          <ac:chgData name="Weifeng Xu" userId="e7aed605-a3dd-4d5a-a692-a87037af107b" providerId="ADAL" clId="{E6F61DB7-069D-4ED3-A048-88D1F2D17640}" dt="2022-04-25T15:04:53.792" v="3664" actId="1076"/>
          <ac:grpSpMkLst>
            <pc:docMk/>
            <pc:sldMk cId="949468689" sldId="539"/>
            <ac:grpSpMk id="83" creationId="{5AB28FB4-0E83-4B4E-8F2D-B2079FD6D0C2}"/>
          </ac:grpSpMkLst>
        </pc:grpChg>
        <pc:grpChg chg="mod">
          <ac:chgData name="Weifeng Xu" userId="e7aed605-a3dd-4d5a-a692-a87037af107b" providerId="ADAL" clId="{E6F61DB7-069D-4ED3-A048-88D1F2D17640}" dt="2022-04-25T15:06:45.907" v="3672"/>
          <ac:grpSpMkLst>
            <pc:docMk/>
            <pc:sldMk cId="949468689" sldId="539"/>
            <ac:grpSpMk id="96" creationId="{B77480D9-D1CB-4FF5-B2F9-4FBA65EFAA9D}"/>
          </ac:grpSpMkLst>
        </pc:grpChg>
        <pc:grpChg chg="mod">
          <ac:chgData name="Weifeng Xu" userId="e7aed605-a3dd-4d5a-a692-a87037af107b" providerId="ADAL" clId="{E6F61DB7-069D-4ED3-A048-88D1F2D17640}" dt="2022-04-25T15:06:45.907" v="3672"/>
          <ac:grpSpMkLst>
            <pc:docMk/>
            <pc:sldMk cId="949468689" sldId="539"/>
            <ac:grpSpMk id="97" creationId="{3F2A0B28-978F-4916-AFB9-995D171D0888}"/>
          </ac:grpSpMkLst>
        </pc:grpChg>
        <pc:grpChg chg="mod">
          <ac:chgData name="Weifeng Xu" userId="e7aed605-a3dd-4d5a-a692-a87037af107b" providerId="ADAL" clId="{E6F61DB7-069D-4ED3-A048-88D1F2D17640}" dt="2022-04-25T15:06:48.002" v="3675"/>
          <ac:grpSpMkLst>
            <pc:docMk/>
            <pc:sldMk cId="949468689" sldId="539"/>
            <ac:grpSpMk id="100" creationId="{19BC0F00-16F8-4A35-8AFD-C2CAABD380B5}"/>
          </ac:grpSpMkLst>
        </pc:grpChg>
        <pc:graphicFrameChg chg="add mod">
          <ac:chgData name="Weifeng Xu" userId="e7aed605-a3dd-4d5a-a692-a87037af107b" providerId="ADAL" clId="{E6F61DB7-069D-4ED3-A048-88D1F2D17640}" dt="2022-04-25T15:04:53.792" v="3664" actId="1076"/>
          <ac:graphicFrameMkLst>
            <pc:docMk/>
            <pc:sldMk cId="949468689" sldId="539"/>
            <ac:graphicFrameMk id="6" creationId="{2BE035DB-BC85-4F9B-948E-4901DF3B7BAB}"/>
          </ac:graphicFrameMkLst>
        </pc:graphicFrameChg>
        <pc:picChg chg="add del mod">
          <ac:chgData name="Weifeng Xu" userId="e7aed605-a3dd-4d5a-a692-a87037af107b" providerId="ADAL" clId="{E6F61DB7-069D-4ED3-A048-88D1F2D17640}" dt="2022-04-25T15:03:20.945" v="3610" actId="478"/>
          <ac:picMkLst>
            <pc:docMk/>
            <pc:sldMk cId="949468689" sldId="539"/>
            <ac:picMk id="3" creationId="{8DCFC747-423A-42DF-A0A6-B556B95E7690}"/>
          </ac:picMkLst>
        </pc:picChg>
        <pc:picChg chg="add mod">
          <ac:chgData name="Weifeng Xu" userId="e7aed605-a3dd-4d5a-a692-a87037af107b" providerId="ADAL" clId="{E6F61DB7-069D-4ED3-A048-88D1F2D17640}" dt="2022-04-25T14:57:57.454" v="3555"/>
          <ac:picMkLst>
            <pc:docMk/>
            <pc:sldMk cId="949468689" sldId="539"/>
            <ac:picMk id="5" creationId="{2C6C13BB-021D-4FB7-B79C-ECAD92CF00EB}"/>
          </ac:picMkLst>
        </pc:picChg>
        <pc:picChg chg="add mod">
          <ac:chgData name="Weifeng Xu" userId="e7aed605-a3dd-4d5a-a692-a87037af107b" providerId="ADAL" clId="{E6F61DB7-069D-4ED3-A048-88D1F2D17640}" dt="2022-04-25T15:07:33.366" v="3679" actId="1076"/>
          <ac:picMkLst>
            <pc:docMk/>
            <pc:sldMk cId="949468689" sldId="539"/>
            <ac:picMk id="102" creationId="{F46C9824-7BEA-4EA4-AF2F-2AF486073DD3}"/>
          </ac:picMkLst>
        </pc:pic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10" creationId="{9779FF67-A78B-4355-8CF6-1594D3F7078C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11" creationId="{7201A2F7-26FA-43B1-8087-2D2E589DECB5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13" creationId="{1F9FF18A-03EC-4C2D-8907-7F71F970C100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14" creationId="{09CD5025-33D2-46A2-8BDF-82447A20CBCC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16" creationId="{43C5F8F5-6328-4091-91CD-E5939E86E012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17" creationId="{0F990D8F-0A9B-4C57-8A0D-E195BAA99824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19" creationId="{4C631281-332F-4239-B09A-7F6FDA858099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20" creationId="{E4C223DA-54C1-4A44-8DC4-1A55C97EB00B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22" creationId="{A592A966-6FAC-4BD1-8C28-BA9AF6C9BA95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23" creationId="{F8C9DF15-C51B-4E7D-A7E0-A711E5DB125E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25" creationId="{8227C856-D074-4600-92EA-8FF616737C47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26" creationId="{8553FD88-3191-41A3-8A83-3D28A646CEA2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28" creationId="{9B95A40E-1AD5-4BC4-BF07-2FD49A39BE28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29" creationId="{F3958FED-ECB3-4081-BCEE-E1453D260006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31" creationId="{DAE977BF-888E-48B4-B3BC-604140A55410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32" creationId="{3079BE33-D6FE-4033-BBE7-7EA0E168BB4A}"/>
          </ac:inkMkLst>
        </pc:inkChg>
        <pc:inkChg chg="add mod">
          <ac:chgData name="Weifeng Xu" userId="e7aed605-a3dd-4d5a-a692-a87037af107b" providerId="ADAL" clId="{E6F61DB7-069D-4ED3-A048-88D1F2D17640}" dt="2022-04-25T15:04:53.792" v="3664" actId="1076"/>
          <ac:inkMkLst>
            <pc:docMk/>
            <pc:sldMk cId="949468689" sldId="539"/>
            <ac:inkMk id="61" creationId="{FD46E11C-2834-41D4-97A9-3B007EA5424F}"/>
          </ac:inkMkLst>
        </pc:inkChg>
        <pc:inkChg chg="add mod">
          <ac:chgData name="Weifeng Xu" userId="e7aed605-a3dd-4d5a-a692-a87037af107b" providerId="ADAL" clId="{E6F61DB7-069D-4ED3-A048-88D1F2D17640}" dt="2022-04-25T15:04:53.792" v="3664" actId="1076"/>
          <ac:inkMkLst>
            <pc:docMk/>
            <pc:sldMk cId="949468689" sldId="539"/>
            <ac:inkMk id="62" creationId="{F3A32B34-7DA1-47E5-81FA-332B339DFC92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64" creationId="{2EF80423-3C10-42F1-B6A3-BDFEB7964E29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65" creationId="{11A8699A-3301-4821-8A3F-387680DA7DF9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66" creationId="{0915F745-F70A-4C1A-B169-DAA8ADF3720D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67" creationId="{7BD18673-645C-40F2-91C6-0073EBC985AE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69" creationId="{8CB6B040-8283-461F-815F-D0388ED36AB3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70" creationId="{685589B4-AF91-4A69-AE37-94E1159FDB34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71" creationId="{124A44DB-8F2F-47D2-8B98-6DFDDDD430FB}"/>
          </ac:inkMkLst>
        </pc:inkChg>
        <pc:inkChg chg="add mod">
          <ac:chgData name="Weifeng Xu" userId="e7aed605-a3dd-4d5a-a692-a87037af107b" providerId="ADAL" clId="{E6F61DB7-069D-4ED3-A048-88D1F2D17640}" dt="2022-04-25T15:04:53.792" v="3664" actId="1076"/>
          <ac:inkMkLst>
            <pc:docMk/>
            <pc:sldMk cId="949468689" sldId="539"/>
            <ac:inkMk id="74" creationId="{A3DC4FEE-05EF-4D75-9D18-D84CDD0DC3C2}"/>
          </ac:inkMkLst>
        </pc:inkChg>
        <pc:inkChg chg="add mod">
          <ac:chgData name="Weifeng Xu" userId="e7aed605-a3dd-4d5a-a692-a87037af107b" providerId="ADAL" clId="{E6F61DB7-069D-4ED3-A048-88D1F2D17640}" dt="2022-04-25T15:04:53.792" v="3664" actId="1076"/>
          <ac:inkMkLst>
            <pc:docMk/>
            <pc:sldMk cId="949468689" sldId="539"/>
            <ac:inkMk id="75" creationId="{A35159DD-862D-4023-8633-373DADB97335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77" creationId="{CDFEACF8-C358-4BFF-8B8A-1A6FE2F4ECFC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78" creationId="{9C6EB2DF-9C58-4206-8DFB-12C48A8FBB75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79" creationId="{CB49AC94-AEA9-4B7C-9282-6C724D55F3C6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80" creationId="{0D24EB4F-4E1A-4E19-B272-0520B92723F8}"/>
          </ac:inkMkLst>
        </pc:inkChg>
        <pc:inkChg chg="add mod">
          <ac:chgData name="Weifeng Xu" userId="e7aed605-a3dd-4d5a-a692-a87037af107b" providerId="ADAL" clId="{E6F61DB7-069D-4ED3-A048-88D1F2D17640}" dt="2022-04-25T15:04:53.792" v="3664" actId="1076"/>
          <ac:inkMkLst>
            <pc:docMk/>
            <pc:sldMk cId="949468689" sldId="539"/>
            <ac:inkMk id="81" creationId="{47B048D8-CD4A-4530-BDB8-174D089D9536}"/>
          </ac:inkMkLst>
        </pc:inkChg>
        <pc:inkChg chg="add mod">
          <ac:chgData name="Weifeng Xu" userId="e7aed605-a3dd-4d5a-a692-a87037af107b" providerId="ADAL" clId="{E6F61DB7-069D-4ED3-A048-88D1F2D17640}" dt="2022-04-25T15:04:53.792" v="3664" actId="1076"/>
          <ac:inkMkLst>
            <pc:docMk/>
            <pc:sldMk cId="949468689" sldId="539"/>
            <ac:inkMk id="82" creationId="{C398E624-58B7-4B95-9311-1B66DBD5416B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84" creationId="{904B3F17-EFDA-474B-87EF-E4DFF4215DC2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85" creationId="{EFCC85DA-869D-4815-9A91-B45FF3330FCD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86" creationId="{50420917-50E3-4161-945D-B0F3F5366ABB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87" creationId="{0AA80394-4011-43A6-87CF-DA88DF983886}"/>
          </ac:inkMkLst>
        </pc:inkChg>
        <pc:inkChg chg="mod">
          <ac:chgData name="Weifeng Xu" userId="e7aed605-a3dd-4d5a-a692-a87037af107b" providerId="ADAL" clId="{E6F61DB7-069D-4ED3-A048-88D1F2D17640}" dt="2022-04-25T15:04:48.230" v="3663"/>
          <ac:inkMkLst>
            <pc:docMk/>
            <pc:sldMk cId="949468689" sldId="539"/>
            <ac:inkMk id="88" creationId="{9ECC62D7-3CB9-4A33-A21B-DCBEAA5E3A86}"/>
          </ac:inkMkLst>
        </pc:inkChg>
        <pc:inkChg chg="add">
          <ac:chgData name="Weifeng Xu" userId="e7aed605-a3dd-4d5a-a692-a87037af107b" providerId="ADAL" clId="{E6F61DB7-069D-4ED3-A048-88D1F2D17640}" dt="2022-04-25T15:05:11.425" v="3665" actId="9405"/>
          <ac:inkMkLst>
            <pc:docMk/>
            <pc:sldMk cId="949468689" sldId="539"/>
            <ac:inkMk id="89" creationId="{FBB4232A-768B-4CE3-B800-E2EE5EB618C6}"/>
          </ac:inkMkLst>
        </pc:inkChg>
        <pc:inkChg chg="add">
          <ac:chgData name="Weifeng Xu" userId="e7aed605-a3dd-4d5a-a692-a87037af107b" providerId="ADAL" clId="{E6F61DB7-069D-4ED3-A048-88D1F2D17640}" dt="2022-04-25T15:05:21.546" v="3666" actId="9405"/>
          <ac:inkMkLst>
            <pc:docMk/>
            <pc:sldMk cId="949468689" sldId="539"/>
            <ac:inkMk id="90" creationId="{9B156241-D521-48CB-8557-7983536D471C}"/>
          </ac:inkMkLst>
        </pc:inkChg>
        <pc:inkChg chg="add mod">
          <ac:chgData name="Weifeng Xu" userId="e7aed605-a3dd-4d5a-a692-a87037af107b" providerId="ADAL" clId="{E6F61DB7-069D-4ED3-A048-88D1F2D17640}" dt="2022-04-25T15:06:45.907" v="3672"/>
          <ac:inkMkLst>
            <pc:docMk/>
            <pc:sldMk cId="949468689" sldId="539"/>
            <ac:inkMk id="91" creationId="{CE5806E5-12E7-469E-96C6-4C26C45D0D81}"/>
          </ac:inkMkLst>
        </pc:inkChg>
        <pc:inkChg chg="add mod">
          <ac:chgData name="Weifeng Xu" userId="e7aed605-a3dd-4d5a-a692-a87037af107b" providerId="ADAL" clId="{E6F61DB7-069D-4ED3-A048-88D1F2D17640}" dt="2022-04-25T15:06:45.907" v="3672"/>
          <ac:inkMkLst>
            <pc:docMk/>
            <pc:sldMk cId="949468689" sldId="539"/>
            <ac:inkMk id="92" creationId="{E1472E2A-45EF-4243-A401-FA806A12580B}"/>
          </ac:inkMkLst>
        </pc:inkChg>
        <pc:inkChg chg="add mod">
          <ac:chgData name="Weifeng Xu" userId="e7aed605-a3dd-4d5a-a692-a87037af107b" providerId="ADAL" clId="{E6F61DB7-069D-4ED3-A048-88D1F2D17640}" dt="2022-04-25T15:06:45.907" v="3672"/>
          <ac:inkMkLst>
            <pc:docMk/>
            <pc:sldMk cId="949468689" sldId="539"/>
            <ac:inkMk id="93" creationId="{B5F52F24-250B-4A63-8C08-988FC15A7C4C}"/>
          </ac:inkMkLst>
        </pc:inkChg>
        <pc:inkChg chg="add mod">
          <ac:chgData name="Weifeng Xu" userId="e7aed605-a3dd-4d5a-a692-a87037af107b" providerId="ADAL" clId="{E6F61DB7-069D-4ED3-A048-88D1F2D17640}" dt="2022-04-25T15:06:45.907" v="3672"/>
          <ac:inkMkLst>
            <pc:docMk/>
            <pc:sldMk cId="949468689" sldId="539"/>
            <ac:inkMk id="94" creationId="{56774784-C932-45C0-8767-D927732DCEEC}"/>
          </ac:inkMkLst>
        </pc:inkChg>
        <pc:inkChg chg="add mod">
          <ac:chgData name="Weifeng Xu" userId="e7aed605-a3dd-4d5a-a692-a87037af107b" providerId="ADAL" clId="{E6F61DB7-069D-4ED3-A048-88D1F2D17640}" dt="2022-04-25T15:06:45.907" v="3672"/>
          <ac:inkMkLst>
            <pc:docMk/>
            <pc:sldMk cId="949468689" sldId="539"/>
            <ac:inkMk id="95" creationId="{299CE654-4113-4235-A5E4-5A33A54D5101}"/>
          </ac:inkMkLst>
        </pc:inkChg>
        <pc:inkChg chg="add mod">
          <ac:chgData name="Weifeng Xu" userId="e7aed605-a3dd-4d5a-a692-a87037af107b" providerId="ADAL" clId="{E6F61DB7-069D-4ED3-A048-88D1F2D17640}" dt="2022-04-25T15:06:48.002" v="3675"/>
          <ac:inkMkLst>
            <pc:docMk/>
            <pc:sldMk cId="949468689" sldId="539"/>
            <ac:inkMk id="98" creationId="{0BD35A4A-D239-4DD8-A214-0AC53B65506A}"/>
          </ac:inkMkLst>
        </pc:inkChg>
        <pc:inkChg chg="add mod">
          <ac:chgData name="Weifeng Xu" userId="e7aed605-a3dd-4d5a-a692-a87037af107b" providerId="ADAL" clId="{E6F61DB7-069D-4ED3-A048-88D1F2D17640}" dt="2022-04-25T15:06:48.002" v="3675"/>
          <ac:inkMkLst>
            <pc:docMk/>
            <pc:sldMk cId="949468689" sldId="539"/>
            <ac:inkMk id="99" creationId="{383B23C2-9B3E-4C23-AA77-CD2EBB986CF2}"/>
          </ac:inkMkLst>
        </pc:inkChg>
        <pc:cxnChg chg="add del mod">
          <ac:chgData name="Weifeng Xu" userId="e7aed605-a3dd-4d5a-a692-a87037af107b" providerId="ADAL" clId="{E6F61DB7-069D-4ED3-A048-88D1F2D17640}" dt="2022-10-10T15:15:34.770" v="9327" actId="478"/>
          <ac:cxnSpMkLst>
            <pc:docMk/>
            <pc:sldMk cId="949468689" sldId="539"/>
            <ac:cxnSpMk id="2" creationId="{B2255754-15AC-CED7-E086-5575B9E79863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7" creationId="{27600D2D-1803-43E4-9FE7-67B225EE369F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33" creationId="{363F6C45-CF2B-4C88-A16D-58C218AFB9DE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34" creationId="{E978D82F-4987-43C8-8D00-5A3F157DD80C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35" creationId="{333051A4-827D-439B-A855-76E7BBEB7574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36" creationId="{67EC9024-0F1B-4066-BFB9-1EE703AC7150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37" creationId="{F92700DE-1085-4622-BC84-8A91C2FC2A41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38" creationId="{9A5F02F0-2F31-40F2-80A1-E60854DF46B4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39" creationId="{2DCE09DA-A7BA-4DF8-B8E3-86B2CCB1E4C3}"/>
          </ac:cxnSpMkLst>
        </pc:cxnChg>
        <pc:cxnChg chg="add mod">
          <ac:chgData name="Weifeng Xu" userId="e7aed605-a3dd-4d5a-a692-a87037af107b" providerId="ADAL" clId="{E6F61DB7-069D-4ED3-A048-88D1F2D17640}" dt="2022-10-10T15:08:23.776" v="9318" actId="1076"/>
          <ac:cxnSpMkLst>
            <pc:docMk/>
            <pc:sldMk cId="949468689" sldId="539"/>
            <ac:cxnSpMk id="40" creationId="{9B52C9E3-F44A-4C43-8BA0-6B85B00B7355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41" creationId="{8C14ECEF-8246-4941-A0B8-F698C4338F89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42" creationId="{AB3100B0-F155-473A-AD32-56A34B875781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43" creationId="{03806841-6607-4DAA-A152-DA09D268A8BC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44" creationId="{FDD3E864-2AE8-4605-A8B3-3F4D68D4C283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58" creationId="{DA018D42-5E2D-4CAD-A00B-4A119E88E83D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59" creationId="{6190744E-1950-476E-A298-0EDC48B7F468}"/>
          </ac:cxnSpMkLst>
        </pc:cxnChg>
        <pc:cxnChg chg="add mod">
          <ac:chgData name="Weifeng Xu" userId="e7aed605-a3dd-4d5a-a692-a87037af107b" providerId="ADAL" clId="{E6F61DB7-069D-4ED3-A048-88D1F2D17640}" dt="2022-04-25T15:04:53.792" v="3664" actId="1076"/>
          <ac:cxnSpMkLst>
            <pc:docMk/>
            <pc:sldMk cId="949468689" sldId="539"/>
            <ac:cxnSpMk id="72" creationId="{A925229C-E218-4751-98CE-8C1082BDEE69}"/>
          </ac:cxnSpMkLst>
        </pc:cxnChg>
      </pc:sldChg>
      <pc:sldChg chg="addSp delSp modSp new mod">
        <pc:chgData name="Weifeng Xu" userId="e7aed605-a3dd-4d5a-a692-a87037af107b" providerId="ADAL" clId="{E6F61DB7-069D-4ED3-A048-88D1F2D17640}" dt="2022-10-10T15:22:23.316" v="9376" actId="207"/>
        <pc:sldMkLst>
          <pc:docMk/>
          <pc:sldMk cId="3211728039" sldId="540"/>
        </pc:sldMkLst>
        <pc:spChg chg="add mod">
          <ac:chgData name="Weifeng Xu" userId="e7aed605-a3dd-4d5a-a692-a87037af107b" providerId="ADAL" clId="{E6F61DB7-069D-4ED3-A048-88D1F2D17640}" dt="2022-10-10T15:22:23.316" v="9376" actId="207"/>
          <ac:spMkLst>
            <pc:docMk/>
            <pc:sldMk cId="3211728039" sldId="540"/>
            <ac:spMk id="2" creationId="{906D6FCD-CD27-4D2A-B56F-7548EC367679}"/>
          </ac:spMkLst>
        </pc:spChg>
        <pc:spChg chg="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3" creationId="{2613EBAB-E1F7-939A-C897-D136C12AE4D2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6" creationId="{A4BDEEAD-78ED-7C60-8027-FDEE7C37E4BD}"/>
          </ac:spMkLst>
        </pc:spChg>
        <pc:spChg chg="add del mod">
          <ac:chgData name="Weifeng Xu" userId="e7aed605-a3dd-4d5a-a692-a87037af107b" providerId="ADAL" clId="{E6F61DB7-069D-4ED3-A048-88D1F2D17640}" dt="2022-04-25T16:11:54.147" v="3834" actId="478"/>
          <ac:spMkLst>
            <pc:docMk/>
            <pc:sldMk cId="3211728039" sldId="540"/>
            <ac:spMk id="13" creationId="{932582A5-22A0-4F24-8412-92DF3C50E0D6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40" creationId="{EA0F86F5-317C-43CD-8469-8349323EBB69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77" creationId="{8C50C08B-847F-4144-B528-68C7E6C4A387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78" creationId="{6733564A-59B3-4DB0-B8CB-5AD5F207C83D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79" creationId="{08E6253A-1534-4748-B645-4461518B7256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80" creationId="{0356C727-31C6-45FF-8FD2-7639F155EA72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81" creationId="{9E995237-9BC8-4ACB-9643-C630E6D5A488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82" creationId="{180EF6E0-19B7-4152-A288-24A8E4CF7245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83" creationId="{00439568-7B6A-46F9-89F3-8800F36D3E22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84" creationId="{2D7A4BAA-3C40-4022-83A4-92537F2F3D8B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85" creationId="{C8C5CB9A-27AD-46B0-9EFB-6BCBC4021311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86" creationId="{1D7D7630-033A-4760-9904-E9CA140A1F65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87" creationId="{B5225E96-8BB2-48F7-91F3-C2E382F6027F}"/>
          </ac:spMkLst>
        </pc:spChg>
        <pc:spChg chg="add del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88" creationId="{7549D3A9-7BA4-41FB-A80F-C94D6898F9AB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89" creationId="{4C720A48-5087-40D8-AF3B-CDA0865DCFDA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92" creationId="{4FF08523-3B4C-4355-810E-94EBC0A6F0BB}"/>
          </ac:spMkLst>
        </pc:spChg>
        <pc:spChg chg="add del mod">
          <ac:chgData name="Weifeng Xu" userId="e7aed605-a3dd-4d5a-a692-a87037af107b" providerId="ADAL" clId="{E6F61DB7-069D-4ED3-A048-88D1F2D17640}" dt="2022-10-10T15:21:52.412" v="9372" actId="478"/>
          <ac:spMkLst>
            <pc:docMk/>
            <pc:sldMk cId="3211728039" sldId="540"/>
            <ac:spMk id="96" creationId="{9F25487B-8717-AF6D-08C3-35CE0DBD8E3C}"/>
          </ac:spMkLst>
        </pc:spChg>
        <pc:spChg chg="add mod">
          <ac:chgData name="Weifeng Xu" userId="e7aed605-a3dd-4d5a-a692-a87037af107b" providerId="ADAL" clId="{E6F61DB7-069D-4ED3-A048-88D1F2D17640}" dt="2022-10-10T15:22:07.976" v="9375" actId="1076"/>
          <ac:spMkLst>
            <pc:docMk/>
            <pc:sldMk cId="3211728039" sldId="540"/>
            <ac:spMk id="105" creationId="{256517DD-59A3-4900-BFFB-A2C3E18392EA}"/>
          </ac:spMkLst>
        </pc:spChg>
        <pc:grpChg chg="add del mod">
          <ac:chgData name="Weifeng Xu" userId="e7aed605-a3dd-4d5a-a692-a87037af107b" providerId="ADAL" clId="{E6F61DB7-069D-4ED3-A048-88D1F2D17640}" dt="2022-10-10T15:17:36.546" v="9351"/>
          <ac:grpSpMkLst>
            <pc:docMk/>
            <pc:sldMk cId="3211728039" sldId="540"/>
            <ac:grpSpMk id="11" creationId="{B217C96A-26BF-17A9-5C0C-CB53C97B2715}"/>
          </ac:grpSpMkLst>
        </pc:grpChg>
        <pc:grpChg chg="mod">
          <ac:chgData name="Weifeng Xu" userId="e7aed605-a3dd-4d5a-a692-a87037af107b" providerId="ADAL" clId="{E6F61DB7-069D-4ED3-A048-88D1F2D17640}" dt="2022-10-10T15:17:36.138" v="9349"/>
          <ac:grpSpMkLst>
            <pc:docMk/>
            <pc:sldMk cId="3211728039" sldId="540"/>
            <ac:grpSpMk id="13" creationId="{13E025AC-A5F0-2D7E-2A73-80AF246B9640}"/>
          </ac:grpSpMkLst>
        </pc:grpChg>
        <pc:grpChg chg="mod">
          <ac:chgData name="Weifeng Xu" userId="e7aed605-a3dd-4d5a-a692-a87037af107b" providerId="ADAL" clId="{E6F61DB7-069D-4ED3-A048-88D1F2D17640}" dt="2022-10-10T15:22:07.976" v="9375" actId="1076"/>
          <ac:grpSpMkLst>
            <pc:docMk/>
            <pc:sldMk cId="3211728039" sldId="540"/>
            <ac:grpSpMk id="19" creationId="{4ABA66F2-1002-2C00-33BB-53360E1DADE9}"/>
          </ac:grpSpMkLst>
        </pc:grpChg>
        <pc:grpChg chg="add del mod">
          <ac:chgData name="Weifeng Xu" userId="e7aed605-a3dd-4d5a-a692-a87037af107b" providerId="ADAL" clId="{E6F61DB7-069D-4ED3-A048-88D1F2D17640}" dt="2022-04-25T16:12:36.762" v="3837" actId="478"/>
          <ac:grpSpMkLst>
            <pc:docMk/>
            <pc:sldMk cId="3211728039" sldId="540"/>
            <ac:grpSpMk id="41" creationId="{C97EF81D-BC8E-4701-9620-08442CDCD5A1}"/>
          </ac:grpSpMkLst>
        </pc:grpChg>
        <pc:grpChg chg="add mod">
          <ac:chgData name="Weifeng Xu" userId="e7aed605-a3dd-4d5a-a692-a87037af107b" providerId="ADAL" clId="{E6F61DB7-069D-4ED3-A048-88D1F2D17640}" dt="2022-10-10T15:22:07.976" v="9375" actId="1076"/>
          <ac:grpSpMkLst>
            <pc:docMk/>
            <pc:sldMk cId="3211728039" sldId="540"/>
            <ac:grpSpMk id="44" creationId="{A549EE32-4886-4FBF-9AD6-C5182CBAD370}"/>
          </ac:grpSpMkLst>
        </pc:grpChg>
        <pc:grpChg chg="add mod">
          <ac:chgData name="Weifeng Xu" userId="e7aed605-a3dd-4d5a-a692-a87037af107b" providerId="ADAL" clId="{E6F61DB7-069D-4ED3-A048-88D1F2D17640}" dt="2022-10-10T15:22:07.976" v="9375" actId="1076"/>
          <ac:grpSpMkLst>
            <pc:docMk/>
            <pc:sldMk cId="3211728039" sldId="540"/>
            <ac:grpSpMk id="47" creationId="{6A4C1A26-9707-48AD-8CE6-A35797215B20}"/>
          </ac:grpSpMkLst>
        </pc:grpChg>
        <pc:grpChg chg="add mod">
          <ac:chgData name="Weifeng Xu" userId="e7aed605-a3dd-4d5a-a692-a87037af107b" providerId="ADAL" clId="{E6F61DB7-069D-4ED3-A048-88D1F2D17640}" dt="2022-10-10T15:22:07.976" v="9375" actId="1076"/>
          <ac:grpSpMkLst>
            <pc:docMk/>
            <pc:sldMk cId="3211728039" sldId="540"/>
            <ac:grpSpMk id="50" creationId="{E5EF67B5-6669-41B4-83CA-FA2AC81C63A9}"/>
          </ac:grpSpMkLst>
        </pc:grpChg>
        <pc:grpChg chg="add mod">
          <ac:chgData name="Weifeng Xu" userId="e7aed605-a3dd-4d5a-a692-a87037af107b" providerId="ADAL" clId="{E6F61DB7-069D-4ED3-A048-88D1F2D17640}" dt="2022-10-10T15:22:07.976" v="9375" actId="1076"/>
          <ac:grpSpMkLst>
            <pc:docMk/>
            <pc:sldMk cId="3211728039" sldId="540"/>
            <ac:grpSpMk id="53" creationId="{E90B70E5-676B-4EC7-854C-28D60E4890F3}"/>
          </ac:grpSpMkLst>
        </pc:grpChg>
        <pc:grpChg chg="add mod">
          <ac:chgData name="Weifeng Xu" userId="e7aed605-a3dd-4d5a-a692-a87037af107b" providerId="ADAL" clId="{E6F61DB7-069D-4ED3-A048-88D1F2D17640}" dt="2022-10-10T15:22:07.976" v="9375" actId="1076"/>
          <ac:grpSpMkLst>
            <pc:docMk/>
            <pc:sldMk cId="3211728039" sldId="540"/>
            <ac:grpSpMk id="56" creationId="{5285E38B-2640-4207-94CA-6B806EB81E63}"/>
          </ac:grpSpMkLst>
        </pc:grpChg>
        <pc:grpChg chg="add mod">
          <ac:chgData name="Weifeng Xu" userId="e7aed605-a3dd-4d5a-a692-a87037af107b" providerId="ADAL" clId="{E6F61DB7-069D-4ED3-A048-88D1F2D17640}" dt="2022-10-10T15:22:07.976" v="9375" actId="1076"/>
          <ac:grpSpMkLst>
            <pc:docMk/>
            <pc:sldMk cId="3211728039" sldId="540"/>
            <ac:grpSpMk id="59" creationId="{F2898786-E3FE-4E00-8DAD-9E49B51BD78B}"/>
          </ac:grpSpMkLst>
        </pc:grpChg>
        <pc:grpChg chg="add mod">
          <ac:chgData name="Weifeng Xu" userId="e7aed605-a3dd-4d5a-a692-a87037af107b" providerId="ADAL" clId="{E6F61DB7-069D-4ED3-A048-88D1F2D17640}" dt="2022-10-10T15:22:07.976" v="9375" actId="1076"/>
          <ac:grpSpMkLst>
            <pc:docMk/>
            <pc:sldMk cId="3211728039" sldId="540"/>
            <ac:grpSpMk id="62" creationId="{61A05EB8-C71C-4824-B682-805AC5DB0074}"/>
          </ac:grpSpMkLst>
        </pc:grpChg>
        <pc:grpChg chg="add del mod">
          <ac:chgData name="Weifeng Xu" userId="e7aed605-a3dd-4d5a-a692-a87037af107b" providerId="ADAL" clId="{E6F61DB7-069D-4ED3-A048-88D1F2D17640}" dt="2022-04-25T16:14:01.336" v="3845" actId="478"/>
          <ac:grpSpMkLst>
            <pc:docMk/>
            <pc:sldMk cId="3211728039" sldId="540"/>
            <ac:grpSpMk id="95" creationId="{60BE5E9D-8528-4221-B079-2D5E3AD4AB9E}"/>
          </ac:grpSpMkLst>
        </pc:grpChg>
        <pc:grpChg chg="add mod">
          <ac:chgData name="Weifeng Xu" userId="e7aed605-a3dd-4d5a-a692-a87037af107b" providerId="ADAL" clId="{E6F61DB7-069D-4ED3-A048-88D1F2D17640}" dt="2022-10-10T15:22:07.976" v="9375" actId="1076"/>
          <ac:grpSpMkLst>
            <pc:docMk/>
            <pc:sldMk cId="3211728039" sldId="540"/>
            <ac:grpSpMk id="100" creationId="{88A4E058-F082-4959-8ECC-78DD76D3FCB2}"/>
          </ac:grpSpMkLst>
        </pc:grpChg>
        <pc:grpChg chg="add del mod">
          <ac:chgData name="Weifeng Xu" userId="e7aed605-a3dd-4d5a-a692-a87037af107b" providerId="ADAL" clId="{E6F61DB7-069D-4ED3-A048-88D1F2D17640}" dt="2022-04-25T16:14:14.729" v="3847" actId="478"/>
          <ac:grpSpMkLst>
            <pc:docMk/>
            <pc:sldMk cId="3211728039" sldId="540"/>
            <ac:grpSpMk id="108" creationId="{2EE6719D-FAC3-4DD1-9E56-899FEB42BF69}"/>
          </ac:grpSpMkLst>
        </pc:grpChg>
        <pc:grpChg chg="add del mod">
          <ac:chgData name="Weifeng Xu" userId="e7aed605-a3dd-4d5a-a692-a87037af107b" providerId="ADAL" clId="{E6F61DB7-069D-4ED3-A048-88D1F2D17640}" dt="2022-10-10T15:20:59.446" v="9367" actId="478"/>
          <ac:grpSpMkLst>
            <pc:docMk/>
            <pc:sldMk cId="3211728039" sldId="540"/>
            <ac:grpSpMk id="115" creationId="{3B5F5931-50CF-47D9-A9E5-4DB947263A97}"/>
          </ac:grpSpMkLst>
        </pc:grpChg>
        <pc:grpChg chg="del mod">
          <ac:chgData name="Weifeng Xu" userId="e7aed605-a3dd-4d5a-a692-a87037af107b" providerId="ADAL" clId="{E6F61DB7-069D-4ED3-A048-88D1F2D17640}" dt="2022-04-25T16:14:12.925" v="3846" actId="478"/>
          <ac:grpSpMkLst>
            <pc:docMk/>
            <pc:sldMk cId="3211728039" sldId="540"/>
            <ac:grpSpMk id="123" creationId="{BF24B169-F861-40C7-B8FB-8EB09D0CA303}"/>
          </ac:grpSpMkLst>
        </pc:grpChg>
        <pc:grpChg chg="add del mod">
          <ac:chgData name="Weifeng Xu" userId="e7aed605-a3dd-4d5a-a692-a87037af107b" providerId="ADAL" clId="{E6F61DB7-069D-4ED3-A048-88D1F2D17640}" dt="2022-04-25T16:14:44.537" v="3857"/>
          <ac:grpSpMkLst>
            <pc:docMk/>
            <pc:sldMk cId="3211728039" sldId="540"/>
            <ac:grpSpMk id="127" creationId="{B3251710-CC15-4F01-B407-3EE178EE986D}"/>
          </ac:grpSpMkLst>
        </pc:grpChg>
        <pc:grpChg chg="mod">
          <ac:chgData name="Weifeng Xu" userId="e7aed605-a3dd-4d5a-a692-a87037af107b" providerId="ADAL" clId="{E6F61DB7-069D-4ED3-A048-88D1F2D17640}" dt="2022-04-25T16:14:44.137" v="3855"/>
          <ac:grpSpMkLst>
            <pc:docMk/>
            <pc:sldMk cId="3211728039" sldId="540"/>
            <ac:grpSpMk id="129" creationId="{926D00D6-CB85-4F99-A1CC-B77479023BBC}"/>
          </ac:grpSpMkLst>
        </pc:grpChg>
        <pc:grpChg chg="del mod">
          <ac:chgData name="Weifeng Xu" userId="e7aed605-a3dd-4d5a-a692-a87037af107b" providerId="ADAL" clId="{E6F61DB7-069D-4ED3-A048-88D1F2D17640}" dt="2022-04-25T16:14:59.941" v="3863"/>
          <ac:grpSpMkLst>
            <pc:docMk/>
            <pc:sldMk cId="3211728039" sldId="540"/>
            <ac:grpSpMk id="132" creationId="{D115CE55-7DC5-4D38-9DEB-25CE86828B5F}"/>
          </ac:grpSpMkLst>
        </pc:grpChg>
        <pc:grpChg chg="mod">
          <ac:chgData name="Weifeng Xu" userId="e7aed605-a3dd-4d5a-a692-a87037af107b" providerId="ADAL" clId="{E6F61DB7-069D-4ED3-A048-88D1F2D17640}" dt="2022-10-10T15:22:07.976" v="9375" actId="1076"/>
          <ac:grpSpMkLst>
            <pc:docMk/>
            <pc:sldMk cId="3211728039" sldId="540"/>
            <ac:grpSpMk id="134" creationId="{B4374DE3-70D1-4667-875C-F29CB2B3E8E7}"/>
          </ac:grpSpMkLst>
        </pc:grpChg>
        <pc:grpChg chg="del mod">
          <ac:chgData name="Weifeng Xu" userId="e7aed605-a3dd-4d5a-a692-a87037af107b" providerId="ADAL" clId="{E6F61DB7-069D-4ED3-A048-88D1F2D17640}" dt="2022-04-25T16:15:05.206" v="3868"/>
          <ac:grpSpMkLst>
            <pc:docMk/>
            <pc:sldMk cId="3211728039" sldId="540"/>
            <ac:grpSpMk id="137" creationId="{28F12029-D712-40C5-8DCE-FBC9BAE2FE39}"/>
          </ac:grpSpMkLst>
        </pc:grpChg>
        <pc:grpChg chg="del mod">
          <ac:chgData name="Weifeng Xu" userId="e7aed605-a3dd-4d5a-a692-a87037af107b" providerId="ADAL" clId="{E6F61DB7-069D-4ED3-A048-88D1F2D17640}" dt="2022-10-10T15:15:57.629" v="9329" actId="478"/>
          <ac:grpSpMkLst>
            <pc:docMk/>
            <pc:sldMk cId="3211728039" sldId="540"/>
            <ac:grpSpMk id="139" creationId="{86796B07-447A-4D7C-B3C7-48C300334030}"/>
          </ac:grpSpMkLst>
        </pc:grpChg>
        <pc:graphicFrameChg chg="add del mod modGraphic">
          <ac:chgData name="Weifeng Xu" userId="e7aed605-a3dd-4d5a-a692-a87037af107b" providerId="ADAL" clId="{E6F61DB7-069D-4ED3-A048-88D1F2D17640}" dt="2022-04-25T16:11:52.796" v="3833" actId="478"/>
          <ac:graphicFrameMkLst>
            <pc:docMk/>
            <pc:sldMk cId="3211728039" sldId="540"/>
            <ac:graphicFrameMk id="4" creationId="{5D0B2E78-78AA-4DF2-9ACD-E8ADCB88E44B}"/>
          </ac:graphicFrameMkLst>
        </pc:graphicFrameChg>
        <pc:graphicFrameChg chg="add mod">
          <ac:chgData name="Weifeng Xu" userId="e7aed605-a3dd-4d5a-a692-a87037af107b" providerId="ADAL" clId="{E6F61DB7-069D-4ED3-A048-88D1F2D17640}" dt="2022-10-10T15:22:07.976" v="9375" actId="1076"/>
          <ac:graphicFrameMkLst>
            <pc:docMk/>
            <pc:sldMk cId="3211728039" sldId="540"/>
            <ac:graphicFrameMk id="38" creationId="{79489B5E-2F6A-4408-B422-6580701F5672}"/>
          </ac:graphicFrameMkLst>
        </pc:graphicFrameChg>
        <pc:picChg chg="add del mod">
          <ac:chgData name="Weifeng Xu" userId="e7aed605-a3dd-4d5a-a692-a87037af107b" providerId="ADAL" clId="{E6F61DB7-069D-4ED3-A048-88D1F2D17640}" dt="2022-04-25T15:44:31.522" v="3748" actId="478"/>
          <ac:picMkLst>
            <pc:docMk/>
            <pc:sldMk cId="3211728039" sldId="540"/>
            <ac:picMk id="3" creationId="{2783AD47-72B5-4153-BDF1-15F6BC3EFA23}"/>
          </ac:picMkLst>
        </pc:picChg>
        <pc:picChg chg="add mod">
          <ac:chgData name="Weifeng Xu" userId="e7aed605-a3dd-4d5a-a692-a87037af107b" providerId="ADAL" clId="{E6F61DB7-069D-4ED3-A048-88D1F2D17640}" dt="2022-10-10T15:22:07.976" v="9375" actId="1076"/>
          <ac:picMkLst>
            <pc:docMk/>
            <pc:sldMk cId="3211728039" sldId="540"/>
            <ac:picMk id="30" creationId="{1361201E-D2FC-481B-BFD2-AC0E363E5F1B}"/>
          </ac:picMkLst>
        </pc:picChg>
        <pc:picChg chg="add mod">
          <ac:chgData name="Weifeng Xu" userId="e7aed605-a3dd-4d5a-a692-a87037af107b" providerId="ADAL" clId="{E6F61DB7-069D-4ED3-A048-88D1F2D17640}" dt="2022-05-03T12:34:39.854" v="9023" actId="14100"/>
          <ac:picMkLst>
            <pc:docMk/>
            <pc:sldMk cId="3211728039" sldId="540"/>
            <ac:picMk id="95" creationId="{3010EB91-BC01-44D6-BA4A-7A4D3F76FE0D}"/>
          </ac:picMkLst>
        </pc:picChg>
        <pc:picChg chg="add del mod">
          <ac:chgData name="Weifeng Xu" userId="e7aed605-a3dd-4d5a-a692-a87037af107b" providerId="ADAL" clId="{E6F61DB7-069D-4ED3-A048-88D1F2D17640}" dt="2022-05-03T12:34:27.840" v="9020" actId="478"/>
          <ac:picMkLst>
            <pc:docMk/>
            <pc:sldMk cId="3211728039" sldId="540"/>
            <ac:picMk id="140" creationId="{CAC3968C-D135-442C-95BB-2D3F14F1C953}"/>
          </ac:picMkLst>
        </pc:picChg>
        <pc:inkChg chg="add del mod">
          <ac:chgData name="Weifeng Xu" userId="e7aed605-a3dd-4d5a-a692-a87037af107b" providerId="ADAL" clId="{E6F61DB7-069D-4ED3-A048-88D1F2D17640}" dt="2022-10-10T15:17:36.937" v="9352" actId="9405"/>
          <ac:inkMkLst>
            <pc:docMk/>
            <pc:sldMk cId="3211728039" sldId="540"/>
            <ac:inkMk id="9" creationId="{CC1124A4-94B2-277B-159C-DCEF12CEC97B}"/>
          </ac:inkMkLst>
        </pc:inkChg>
        <pc:inkChg chg="add del mod">
          <ac:chgData name="Weifeng Xu" userId="e7aed605-a3dd-4d5a-a692-a87037af107b" providerId="ADAL" clId="{E6F61DB7-069D-4ED3-A048-88D1F2D17640}" dt="2022-10-10T15:17:36.546" v="9351"/>
          <ac:inkMkLst>
            <pc:docMk/>
            <pc:sldMk cId="3211728039" sldId="540"/>
            <ac:inkMk id="10" creationId="{49F7A00B-7094-EF12-9AE2-9DAFCEFE19B9}"/>
          </ac:inkMkLst>
        </pc:inkChg>
        <pc:inkChg chg="add del mod">
          <ac:chgData name="Weifeng Xu" userId="e7aed605-a3dd-4d5a-a692-a87037af107b" providerId="ADAL" clId="{E6F61DB7-069D-4ED3-A048-88D1F2D17640}" dt="2022-10-10T15:17:36.138" v="9349"/>
          <ac:inkMkLst>
            <pc:docMk/>
            <pc:sldMk cId="3211728039" sldId="540"/>
            <ac:inkMk id="12" creationId="{9AFADBA1-5CE1-8039-292F-3E45BA2F905E}"/>
          </ac:inkMkLst>
        </pc:inkChg>
        <pc:inkChg chg="add del">
          <ac:chgData name="Weifeng Xu" userId="e7aed605-a3dd-4d5a-a692-a87037af107b" providerId="ADAL" clId="{E6F61DB7-069D-4ED3-A048-88D1F2D17640}" dt="2022-10-10T15:17:43.263" v="9354" actId="9405"/>
          <ac:inkMkLst>
            <pc:docMk/>
            <pc:sldMk cId="3211728039" sldId="540"/>
            <ac:inkMk id="14" creationId="{CEDBF5E0-305E-8EF7-066B-9DCC2823FB01}"/>
          </ac:inkMkLst>
        </pc:inkChg>
        <pc:inkChg chg="add del">
          <ac:chgData name="Weifeng Xu" userId="e7aed605-a3dd-4d5a-a692-a87037af107b" providerId="ADAL" clId="{E6F61DB7-069D-4ED3-A048-88D1F2D17640}" dt="2022-10-10T15:17:45.279" v="9356" actId="9405"/>
          <ac:inkMkLst>
            <pc:docMk/>
            <pc:sldMk cId="3211728039" sldId="540"/>
            <ac:inkMk id="15" creationId="{A2CDB6F7-D260-6919-9F76-C4BFA16FEF04}"/>
          </ac:inkMkLst>
        </pc:inkChg>
        <pc:inkChg chg="add mod">
          <ac:chgData name="Weifeng Xu" userId="e7aed605-a3dd-4d5a-a692-a87037af107b" providerId="ADAL" clId="{E6F61DB7-069D-4ED3-A048-88D1F2D17640}" dt="2022-10-10T15:17:51.337" v="9360"/>
          <ac:inkMkLst>
            <pc:docMk/>
            <pc:sldMk cId="3211728039" sldId="540"/>
            <ac:inkMk id="16" creationId="{9CD9B7E2-174E-8BA8-A486-8AF8E085D5C4}"/>
          </ac:inkMkLst>
        </pc:inkChg>
        <pc:inkChg chg="add mod">
          <ac:chgData name="Weifeng Xu" userId="e7aed605-a3dd-4d5a-a692-a87037af107b" providerId="ADAL" clId="{E6F61DB7-069D-4ED3-A048-88D1F2D17640}" dt="2022-10-10T15:17:51.337" v="9360"/>
          <ac:inkMkLst>
            <pc:docMk/>
            <pc:sldMk cId="3211728039" sldId="540"/>
            <ac:inkMk id="17" creationId="{79B765C2-801E-D7F4-1F0F-EBB75E2053F8}"/>
          </ac:inkMkLst>
        </pc:inkChg>
        <pc:inkChg chg="add mod">
          <ac:chgData name="Weifeng Xu" userId="e7aed605-a3dd-4d5a-a692-a87037af107b" providerId="ADAL" clId="{E6F61DB7-069D-4ED3-A048-88D1F2D17640}" dt="2022-10-10T15:17:51.337" v="9360"/>
          <ac:inkMkLst>
            <pc:docMk/>
            <pc:sldMk cId="3211728039" sldId="540"/>
            <ac:inkMk id="18" creationId="{C9C5848D-A2CF-D149-6547-E8451DC17EF4}"/>
          </ac:inkMkLst>
        </pc:inkChg>
        <pc:inkChg chg="add mod">
          <ac:chgData name="Weifeng Xu" userId="e7aed605-a3dd-4d5a-a692-a87037af107b" providerId="ADAL" clId="{E6F61DB7-069D-4ED3-A048-88D1F2D17640}" dt="2022-10-10T15:22:07.976" v="9375" actId="1076"/>
          <ac:inkMkLst>
            <pc:docMk/>
            <pc:sldMk cId="3211728039" sldId="540"/>
            <ac:inkMk id="20" creationId="{14C4474F-7263-025A-EB27-C3D8D1EF6CBE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42" creationId="{20D33F14-9452-4C61-B5A2-6C1F8239980B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43" creationId="{4EAE0672-CC12-4649-B194-BE33A8706430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45" creationId="{C5E16A5A-7493-43C6-9CFC-C32F3F6B1259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46" creationId="{921BE5E2-C9BE-4332-B805-212793EC671F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48" creationId="{8E257B2E-225C-42D0-BFD2-C50D962306A5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49" creationId="{A64AA8EE-F7CC-4FA8-A1BA-F5AEFCFE3B72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51" creationId="{2469A731-A0C4-42F1-919C-A01945AAD366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52" creationId="{D4D71E79-1DD4-4D3B-8664-072A046F4204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54" creationId="{E88B4744-C99B-4B9F-8643-D03C76EBF1E2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55" creationId="{903FBE28-5DDA-4581-88CE-1652860D2004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57" creationId="{1B06C375-A831-4B05-91B8-D26D44BB2B33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58" creationId="{E6046C19-03CC-4687-85CC-65682A6A1F6A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60" creationId="{8577A468-5229-4379-B8FA-A3D6BCCA30D2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61" creationId="{6E07A91A-CDF3-4177-A4A7-AAB6E94CC181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63" creationId="{CB93B69B-72BB-46E7-846C-1CDEFE85EB88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64" creationId="{5A6A41BF-E5C1-48CA-8F52-B067A3454618}"/>
          </ac:inkMkLst>
        </pc:inkChg>
        <pc:inkChg chg="add mod">
          <ac:chgData name="Weifeng Xu" userId="e7aed605-a3dd-4d5a-a692-a87037af107b" providerId="ADAL" clId="{E6F61DB7-069D-4ED3-A048-88D1F2D17640}" dt="2022-10-10T15:22:07.976" v="9375" actId="1076"/>
          <ac:inkMkLst>
            <pc:docMk/>
            <pc:sldMk cId="3211728039" sldId="540"/>
            <ac:inkMk id="93" creationId="{F5C46B08-8900-4433-BC92-12B5A8A8ED76}"/>
          </ac:inkMkLst>
        </pc:inkChg>
        <pc:inkChg chg="add mod">
          <ac:chgData name="Weifeng Xu" userId="e7aed605-a3dd-4d5a-a692-a87037af107b" providerId="ADAL" clId="{E6F61DB7-069D-4ED3-A048-88D1F2D17640}" dt="2022-10-10T15:22:07.976" v="9375" actId="1076"/>
          <ac:inkMkLst>
            <pc:docMk/>
            <pc:sldMk cId="3211728039" sldId="540"/>
            <ac:inkMk id="94" creationId="{7717D33A-2BE8-4C97-AF06-FD8FE9132CCA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96" creationId="{39B2940C-FC8E-457F-89AA-D6F69154EE33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97" creationId="{354EED96-154A-4F69-B2A9-592AB60DC9E6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98" creationId="{E08192CC-B610-476C-972F-6920C73C22AA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99" creationId="{03D62066-4BA4-43B9-85CC-9EE91EF4F1EF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01" creationId="{F7B9697F-57D2-48E9-AB93-DFF74335E895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02" creationId="{F1B7941F-619F-4116-80C0-2326C1C36AED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03" creationId="{3856A7AE-888D-40F4-88CA-E61D00C5AEF5}"/>
          </ac:inkMkLst>
        </pc:inkChg>
        <pc:inkChg chg="add del mod">
          <ac:chgData name="Weifeng Xu" userId="e7aed605-a3dd-4d5a-a692-a87037af107b" providerId="ADAL" clId="{E6F61DB7-069D-4ED3-A048-88D1F2D17640}" dt="2022-04-25T16:12:50.334" v="3839" actId="478"/>
          <ac:inkMkLst>
            <pc:docMk/>
            <pc:sldMk cId="3211728039" sldId="540"/>
            <ac:inkMk id="106" creationId="{317619EE-923D-4904-8F19-A4F7E75343FC}"/>
          </ac:inkMkLst>
        </pc:inkChg>
        <pc:inkChg chg="add del mod">
          <ac:chgData name="Weifeng Xu" userId="e7aed605-a3dd-4d5a-a692-a87037af107b" providerId="ADAL" clId="{E6F61DB7-069D-4ED3-A048-88D1F2D17640}" dt="2022-04-25T16:12:51.829" v="3840" actId="478"/>
          <ac:inkMkLst>
            <pc:docMk/>
            <pc:sldMk cId="3211728039" sldId="540"/>
            <ac:inkMk id="107" creationId="{8E098750-43D0-4E6F-8A02-5AC46FD8B4FB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09" creationId="{32117BA8-F1A9-463D-89E7-0430166B6DF2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10" creationId="{094EC371-D7C6-483B-BC43-2337EB3F7F3E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11" creationId="{A39FC686-1B60-475D-9DB8-DC7B948BFA74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12" creationId="{8B6C2F94-582C-4668-8D36-C98217A7940A}"/>
          </ac:inkMkLst>
        </pc:inkChg>
        <pc:inkChg chg="add mod">
          <ac:chgData name="Weifeng Xu" userId="e7aed605-a3dd-4d5a-a692-a87037af107b" providerId="ADAL" clId="{E6F61DB7-069D-4ED3-A048-88D1F2D17640}" dt="2022-10-10T15:22:07.976" v="9375" actId="1076"/>
          <ac:inkMkLst>
            <pc:docMk/>
            <pc:sldMk cId="3211728039" sldId="540"/>
            <ac:inkMk id="113" creationId="{756CDB0F-CE28-4A55-A2B8-721406767D8E}"/>
          </ac:inkMkLst>
        </pc:inkChg>
        <pc:inkChg chg="add mod">
          <ac:chgData name="Weifeng Xu" userId="e7aed605-a3dd-4d5a-a692-a87037af107b" providerId="ADAL" clId="{E6F61DB7-069D-4ED3-A048-88D1F2D17640}" dt="2022-10-10T15:22:07.976" v="9375" actId="1076"/>
          <ac:inkMkLst>
            <pc:docMk/>
            <pc:sldMk cId="3211728039" sldId="540"/>
            <ac:inkMk id="114" creationId="{1C0CFB89-E25D-4548-864A-C6132E13BD6B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16" creationId="{623EF2C4-02CD-43E4-984A-BA180660017F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17" creationId="{C1C77FEE-9F30-40BB-BCDA-63CA5F138816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18" creationId="{2C57BB9A-8731-4700-BFE7-7348168DA042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19" creationId="{360AB662-0849-4A81-AF5F-99611231DDBC}"/>
          </ac:inkMkLst>
        </pc:inkChg>
        <pc:inkChg chg="mod">
          <ac:chgData name="Weifeng Xu" userId="e7aed605-a3dd-4d5a-a692-a87037af107b" providerId="ADAL" clId="{E6F61DB7-069D-4ED3-A048-88D1F2D17640}" dt="2022-04-25T16:12:12.184" v="3835"/>
          <ac:inkMkLst>
            <pc:docMk/>
            <pc:sldMk cId="3211728039" sldId="540"/>
            <ac:inkMk id="120" creationId="{2C605E6E-D561-4864-B040-05C3273E6FF4}"/>
          </ac:inkMkLst>
        </pc:inkChg>
        <pc:inkChg chg="add mod">
          <ac:chgData name="Weifeng Xu" userId="e7aed605-a3dd-4d5a-a692-a87037af107b" providerId="ADAL" clId="{E6F61DB7-069D-4ED3-A048-88D1F2D17640}" dt="2022-04-25T16:13:03.860" v="3843"/>
          <ac:inkMkLst>
            <pc:docMk/>
            <pc:sldMk cId="3211728039" sldId="540"/>
            <ac:inkMk id="121" creationId="{E5C5AE6A-3818-401F-B3E9-90AAD71576F3}"/>
          </ac:inkMkLst>
        </pc:inkChg>
        <pc:inkChg chg="add mod">
          <ac:chgData name="Weifeng Xu" userId="e7aed605-a3dd-4d5a-a692-a87037af107b" providerId="ADAL" clId="{E6F61DB7-069D-4ED3-A048-88D1F2D17640}" dt="2022-04-25T16:13:03.860" v="3843"/>
          <ac:inkMkLst>
            <pc:docMk/>
            <pc:sldMk cId="3211728039" sldId="540"/>
            <ac:inkMk id="122" creationId="{19D62EC6-6B47-4244-9F48-18F1F261AE1B}"/>
          </ac:inkMkLst>
        </pc:inkChg>
        <pc:inkChg chg="add mod">
          <ac:chgData name="Weifeng Xu" userId="e7aed605-a3dd-4d5a-a692-a87037af107b" providerId="ADAL" clId="{E6F61DB7-069D-4ED3-A048-88D1F2D17640}" dt="2022-10-10T15:22:07.976" v="9375" actId="1076"/>
          <ac:inkMkLst>
            <pc:docMk/>
            <pc:sldMk cId="3211728039" sldId="540"/>
            <ac:inkMk id="124" creationId="{A282B245-E1CF-492C-A99B-EBD172B40C97}"/>
          </ac:inkMkLst>
        </pc:inkChg>
        <pc:inkChg chg="add del mod">
          <ac:chgData name="Weifeng Xu" userId="e7aed605-a3dd-4d5a-a692-a87037af107b" providerId="ADAL" clId="{E6F61DB7-069D-4ED3-A048-88D1F2D17640}" dt="2022-04-25T16:14:44.929" v="3858" actId="9405"/>
          <ac:inkMkLst>
            <pc:docMk/>
            <pc:sldMk cId="3211728039" sldId="540"/>
            <ac:inkMk id="125" creationId="{8F37B945-3C01-47E4-977E-953E2C4299B4}"/>
          </ac:inkMkLst>
        </pc:inkChg>
        <pc:inkChg chg="add del mod">
          <ac:chgData name="Weifeng Xu" userId="e7aed605-a3dd-4d5a-a692-a87037af107b" providerId="ADAL" clId="{E6F61DB7-069D-4ED3-A048-88D1F2D17640}" dt="2022-04-25T16:14:44.537" v="3857"/>
          <ac:inkMkLst>
            <pc:docMk/>
            <pc:sldMk cId="3211728039" sldId="540"/>
            <ac:inkMk id="126" creationId="{C839FC5E-729F-4DAB-88D6-6AB938D505D2}"/>
          </ac:inkMkLst>
        </pc:inkChg>
        <pc:inkChg chg="add del mod">
          <ac:chgData name="Weifeng Xu" userId="e7aed605-a3dd-4d5a-a692-a87037af107b" providerId="ADAL" clId="{E6F61DB7-069D-4ED3-A048-88D1F2D17640}" dt="2022-04-25T16:14:44.137" v="3855"/>
          <ac:inkMkLst>
            <pc:docMk/>
            <pc:sldMk cId="3211728039" sldId="540"/>
            <ac:inkMk id="128" creationId="{BE1486A6-4BBE-421B-8FF5-A176DD0F1BEB}"/>
          </ac:inkMkLst>
        </pc:inkChg>
        <pc:inkChg chg="add mod">
          <ac:chgData name="Weifeng Xu" userId="e7aed605-a3dd-4d5a-a692-a87037af107b" providerId="ADAL" clId="{E6F61DB7-069D-4ED3-A048-88D1F2D17640}" dt="2022-04-25T16:14:59.941" v="3863"/>
          <ac:inkMkLst>
            <pc:docMk/>
            <pc:sldMk cId="3211728039" sldId="540"/>
            <ac:inkMk id="130" creationId="{34AF5F2E-6F42-4DAA-A0B3-31B179F3E067}"/>
          </ac:inkMkLst>
        </pc:inkChg>
        <pc:inkChg chg="add mod">
          <ac:chgData name="Weifeng Xu" userId="e7aed605-a3dd-4d5a-a692-a87037af107b" providerId="ADAL" clId="{E6F61DB7-069D-4ED3-A048-88D1F2D17640}" dt="2022-04-25T16:14:59.941" v="3863"/>
          <ac:inkMkLst>
            <pc:docMk/>
            <pc:sldMk cId="3211728039" sldId="540"/>
            <ac:inkMk id="131" creationId="{A60FC47B-43BD-4D53-86B4-C3974E43CE80}"/>
          </ac:inkMkLst>
        </pc:inkChg>
        <pc:inkChg chg="add mod">
          <ac:chgData name="Weifeng Xu" userId="e7aed605-a3dd-4d5a-a692-a87037af107b" providerId="ADAL" clId="{E6F61DB7-069D-4ED3-A048-88D1F2D17640}" dt="2022-04-25T16:14:59.941" v="3863"/>
          <ac:inkMkLst>
            <pc:docMk/>
            <pc:sldMk cId="3211728039" sldId="540"/>
            <ac:inkMk id="133" creationId="{E16468C4-9D5E-40FE-9F22-3FB359B6B0DC}"/>
          </ac:inkMkLst>
        </pc:inkChg>
        <pc:inkChg chg="add mod">
          <ac:chgData name="Weifeng Xu" userId="e7aed605-a3dd-4d5a-a692-a87037af107b" providerId="ADAL" clId="{E6F61DB7-069D-4ED3-A048-88D1F2D17640}" dt="2022-04-25T16:15:05.206" v="3868"/>
          <ac:inkMkLst>
            <pc:docMk/>
            <pc:sldMk cId="3211728039" sldId="540"/>
            <ac:inkMk id="135" creationId="{5F1A8BCD-43EE-468F-9072-065EED957CA7}"/>
          </ac:inkMkLst>
        </pc:inkChg>
        <pc:inkChg chg="add mod">
          <ac:chgData name="Weifeng Xu" userId="e7aed605-a3dd-4d5a-a692-a87037af107b" providerId="ADAL" clId="{E6F61DB7-069D-4ED3-A048-88D1F2D17640}" dt="2022-04-25T16:15:05.206" v="3868"/>
          <ac:inkMkLst>
            <pc:docMk/>
            <pc:sldMk cId="3211728039" sldId="540"/>
            <ac:inkMk id="136" creationId="{8B0C560B-0D10-454F-9D47-8BD13C517008}"/>
          </ac:inkMkLst>
        </pc:inkChg>
        <pc:inkChg chg="add mod">
          <ac:chgData name="Weifeng Xu" userId="e7aed605-a3dd-4d5a-a692-a87037af107b" providerId="ADAL" clId="{E6F61DB7-069D-4ED3-A048-88D1F2D17640}" dt="2022-04-25T16:15:05.206" v="3868"/>
          <ac:inkMkLst>
            <pc:docMk/>
            <pc:sldMk cId="3211728039" sldId="540"/>
            <ac:inkMk id="138" creationId="{844A417B-D775-47DE-9561-BCF6960B7A32}"/>
          </ac:inkMkLst>
        </pc:ink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4" creationId="{95729D8F-9CD9-DEA0-8AE1-2CB6B6450A47}"/>
          </ac:cxnSpMkLst>
        </pc:cxnChg>
        <pc:cxnChg chg="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5" creationId="{AD686FB1-D2B2-DA46-4636-B54011651102}"/>
          </ac:cxnSpMkLst>
        </pc:cxnChg>
        <pc:cxnChg chg="add del mod">
          <ac:chgData name="Weifeng Xu" userId="e7aed605-a3dd-4d5a-a692-a87037af107b" providerId="ADAL" clId="{E6F61DB7-069D-4ED3-A048-88D1F2D17640}" dt="2022-04-25T16:11:52.796" v="3833" actId="478"/>
          <ac:cxnSpMkLst>
            <pc:docMk/>
            <pc:sldMk cId="3211728039" sldId="540"/>
            <ac:cxnSpMk id="5" creationId="{B4623492-F4F3-4887-9ECD-34D0D70A9D76}"/>
          </ac:cxnSpMkLst>
        </pc:cxnChg>
        <pc:cxnChg chg="add del mod">
          <ac:chgData name="Weifeng Xu" userId="e7aed605-a3dd-4d5a-a692-a87037af107b" providerId="ADAL" clId="{E6F61DB7-069D-4ED3-A048-88D1F2D17640}" dt="2022-04-25T16:11:52.796" v="3833" actId="478"/>
          <ac:cxnSpMkLst>
            <pc:docMk/>
            <pc:sldMk cId="3211728039" sldId="540"/>
            <ac:cxnSpMk id="6" creationId="{73EB2109-F172-4F84-8C47-13F3842B3BAF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7" creationId="{AE5B1ACA-2A41-6F59-F09B-011B82E00508}"/>
          </ac:cxnSpMkLst>
        </pc:cxnChg>
        <pc:cxnChg chg="add del mod">
          <ac:chgData name="Weifeng Xu" userId="e7aed605-a3dd-4d5a-a692-a87037af107b" providerId="ADAL" clId="{E6F61DB7-069D-4ED3-A048-88D1F2D17640}" dt="2022-04-25T16:11:52.796" v="3833" actId="478"/>
          <ac:cxnSpMkLst>
            <pc:docMk/>
            <pc:sldMk cId="3211728039" sldId="540"/>
            <ac:cxnSpMk id="7" creationId="{CDEB05DD-8BD3-4511-9014-B8AA5C6309EC}"/>
          </ac:cxnSpMkLst>
        </pc:cxnChg>
        <pc:cxnChg chg="add del mod">
          <ac:chgData name="Weifeng Xu" userId="e7aed605-a3dd-4d5a-a692-a87037af107b" providerId="ADAL" clId="{E6F61DB7-069D-4ED3-A048-88D1F2D17640}" dt="2022-04-25T16:11:52.796" v="3833" actId="478"/>
          <ac:cxnSpMkLst>
            <pc:docMk/>
            <pc:sldMk cId="3211728039" sldId="540"/>
            <ac:cxnSpMk id="8" creationId="{185EBDE0-A6AD-4CD5-A04F-61C33602CC5D}"/>
          </ac:cxnSpMkLst>
        </pc:cxnChg>
        <pc:cxnChg chg="add del mod">
          <ac:chgData name="Weifeng Xu" userId="e7aed605-a3dd-4d5a-a692-a87037af107b" providerId="ADAL" clId="{E6F61DB7-069D-4ED3-A048-88D1F2D17640}" dt="2022-04-25T16:11:52.796" v="3833" actId="478"/>
          <ac:cxnSpMkLst>
            <pc:docMk/>
            <pc:sldMk cId="3211728039" sldId="540"/>
            <ac:cxnSpMk id="9" creationId="{299345BF-2B7B-4C32-8051-F8DB203B9915}"/>
          </ac:cxnSpMkLst>
        </pc:cxnChg>
        <pc:cxnChg chg="add del mod">
          <ac:chgData name="Weifeng Xu" userId="e7aed605-a3dd-4d5a-a692-a87037af107b" providerId="ADAL" clId="{E6F61DB7-069D-4ED3-A048-88D1F2D17640}" dt="2022-04-25T16:11:52.796" v="3833" actId="478"/>
          <ac:cxnSpMkLst>
            <pc:docMk/>
            <pc:sldMk cId="3211728039" sldId="540"/>
            <ac:cxnSpMk id="10" creationId="{26B13B5E-F074-42E6-9793-78AFFA39FFA1}"/>
          </ac:cxnSpMkLst>
        </pc:cxnChg>
        <pc:cxnChg chg="add del mod">
          <ac:chgData name="Weifeng Xu" userId="e7aed605-a3dd-4d5a-a692-a87037af107b" providerId="ADAL" clId="{E6F61DB7-069D-4ED3-A048-88D1F2D17640}" dt="2022-04-25T16:11:52.796" v="3833" actId="478"/>
          <ac:cxnSpMkLst>
            <pc:docMk/>
            <pc:sldMk cId="3211728039" sldId="540"/>
            <ac:cxnSpMk id="11" creationId="{0CCA5F07-5D5A-42EA-9576-308ED0904DE6}"/>
          </ac:cxnSpMkLst>
        </pc:cxnChg>
        <pc:cxnChg chg="add del mod">
          <ac:chgData name="Weifeng Xu" userId="e7aed605-a3dd-4d5a-a692-a87037af107b" providerId="ADAL" clId="{E6F61DB7-069D-4ED3-A048-88D1F2D17640}" dt="2022-04-25T15:48:11.925" v="3793" actId="478"/>
          <ac:cxnSpMkLst>
            <pc:docMk/>
            <pc:sldMk cId="3211728039" sldId="540"/>
            <ac:cxnSpMk id="14" creationId="{764E9409-4488-4559-A256-BC9139AABD38}"/>
          </ac:cxnSpMkLst>
        </pc:cxnChg>
        <pc:cxnChg chg="add del mod">
          <ac:chgData name="Weifeng Xu" userId="e7aed605-a3dd-4d5a-a692-a87037af107b" providerId="ADAL" clId="{E6F61DB7-069D-4ED3-A048-88D1F2D17640}" dt="2022-04-25T16:07:37.304" v="3831" actId="478"/>
          <ac:cxnSpMkLst>
            <pc:docMk/>
            <pc:sldMk cId="3211728039" sldId="540"/>
            <ac:cxnSpMk id="36" creationId="{5915E82E-2657-4239-8E04-781711C8A89A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39" creationId="{EEDC9DAA-9200-4C4E-900E-F6727AA7F0BD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65" creationId="{5F811666-BDC4-4963-94D8-76584DA923D7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66" creationId="{68AF5865-4225-46BC-8E08-692B111A3C4D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67" creationId="{02C2C3F7-44D7-48E2-8FF3-14DFC286FEE6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68" creationId="{E15FCDEA-8166-4C25-8790-D8EC57DEC389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69" creationId="{F8B21400-3ADC-475B-A347-D3543B97AD8A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70" creationId="{DD52B1D5-5336-406D-B1BF-F86A94B5A5E0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71" creationId="{4AFC0EC5-512F-4590-9852-11F5FF59CBA3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72" creationId="{03475064-3BD8-4EEC-8165-EA548A0B6D4E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73" creationId="{0085D571-E236-4104-94FD-D318F475D167}"/>
          </ac:cxnSpMkLst>
        </pc:cxnChg>
        <pc:cxnChg chg="add del mod">
          <ac:chgData name="Weifeng Xu" userId="e7aed605-a3dd-4d5a-a692-a87037af107b" providerId="ADAL" clId="{E6F61DB7-069D-4ED3-A048-88D1F2D17640}" dt="2022-10-10T15:16:00.570" v="9330" actId="478"/>
          <ac:cxnSpMkLst>
            <pc:docMk/>
            <pc:sldMk cId="3211728039" sldId="540"/>
            <ac:cxnSpMk id="74" creationId="{F81ECA03-8FB8-40EA-BD31-5B298B8451FA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75" creationId="{06446CF2-B85F-418B-80E8-3504B4BD9C9E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76" creationId="{5A14CAE8-B727-40EF-B840-3F7B1F3E4857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90" creationId="{59EC16B1-6C34-4DE8-8347-7F73D823D626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91" creationId="{7DA52C63-24F5-40B2-B2C8-8F189E0840D9}"/>
          </ac:cxnSpMkLst>
        </pc:cxnChg>
        <pc:cxnChg chg="add mod">
          <ac:chgData name="Weifeng Xu" userId="e7aed605-a3dd-4d5a-a692-a87037af107b" providerId="ADAL" clId="{E6F61DB7-069D-4ED3-A048-88D1F2D17640}" dt="2022-10-10T15:22:07.976" v="9375" actId="1076"/>
          <ac:cxnSpMkLst>
            <pc:docMk/>
            <pc:sldMk cId="3211728039" sldId="540"/>
            <ac:cxnSpMk id="104" creationId="{3B2B7655-562C-4855-9AA0-78CBF7EEA694}"/>
          </ac:cxnSpMkLst>
        </pc:cxnChg>
      </pc:sldChg>
      <pc:sldChg chg="addSp delSp modSp new mod modClrScheme chgLayout modNotesTx">
        <pc:chgData name="Weifeng Xu" userId="e7aed605-a3dd-4d5a-a692-a87037af107b" providerId="ADAL" clId="{E6F61DB7-069D-4ED3-A048-88D1F2D17640}" dt="2022-04-26T12:30:41.518" v="4721"/>
        <pc:sldMkLst>
          <pc:docMk/>
          <pc:sldMk cId="3645226207" sldId="541"/>
        </pc:sldMkLst>
        <pc:spChg chg="del">
          <ac:chgData name="Weifeng Xu" userId="e7aed605-a3dd-4d5a-a692-a87037af107b" providerId="ADAL" clId="{E6F61DB7-069D-4ED3-A048-88D1F2D17640}" dt="2022-04-26T12:26:09.882" v="4642" actId="700"/>
          <ac:spMkLst>
            <pc:docMk/>
            <pc:sldMk cId="3645226207" sldId="541"/>
            <ac:spMk id="2" creationId="{B7E90E36-2622-4969-AF9B-FF3019BE099F}"/>
          </ac:spMkLst>
        </pc:spChg>
        <pc:picChg chg="add mod">
          <ac:chgData name="Weifeng Xu" userId="e7aed605-a3dd-4d5a-a692-a87037af107b" providerId="ADAL" clId="{E6F61DB7-069D-4ED3-A048-88D1F2D17640}" dt="2022-04-26T12:26:18.354" v="4648" actId="1076"/>
          <ac:picMkLst>
            <pc:docMk/>
            <pc:sldMk cId="3645226207" sldId="541"/>
            <ac:picMk id="3" creationId="{93A60571-EC1C-4F00-A567-3E264507F75A}"/>
          </ac:picMkLst>
        </pc:picChg>
        <pc:picChg chg="add mod">
          <ac:chgData name="Weifeng Xu" userId="e7aed605-a3dd-4d5a-a692-a87037af107b" providerId="ADAL" clId="{E6F61DB7-069D-4ED3-A048-88D1F2D17640}" dt="2022-04-26T12:29:11.715" v="4651" actId="1076"/>
          <ac:picMkLst>
            <pc:docMk/>
            <pc:sldMk cId="3645226207" sldId="541"/>
            <ac:picMk id="5" creationId="{D415DF59-A77A-4A87-B1B4-F245D2AE13A8}"/>
          </ac:picMkLst>
        </pc:picChg>
      </pc:sldChg>
      <pc:sldChg chg="addSp modSp new mod modNotesTx">
        <pc:chgData name="Weifeng Xu" userId="e7aed605-a3dd-4d5a-a692-a87037af107b" providerId="ADAL" clId="{E6F61DB7-069D-4ED3-A048-88D1F2D17640}" dt="2022-04-26T12:35:59.961" v="4738" actId="208"/>
        <pc:sldMkLst>
          <pc:docMk/>
          <pc:sldMk cId="3021300730" sldId="542"/>
        </pc:sldMkLst>
        <pc:spChg chg="add mod">
          <ac:chgData name="Weifeng Xu" userId="e7aed605-a3dd-4d5a-a692-a87037af107b" providerId="ADAL" clId="{E6F61DB7-069D-4ED3-A048-88D1F2D17640}" dt="2022-04-26T12:35:59.961" v="4738" actId="208"/>
          <ac:spMkLst>
            <pc:docMk/>
            <pc:sldMk cId="3021300730" sldId="542"/>
            <ac:spMk id="5" creationId="{E213F327-84C0-41E0-953E-F9DE72DFC432}"/>
          </ac:spMkLst>
        </pc:spChg>
        <pc:picChg chg="add mod">
          <ac:chgData name="Weifeng Xu" userId="e7aed605-a3dd-4d5a-a692-a87037af107b" providerId="ADAL" clId="{E6F61DB7-069D-4ED3-A048-88D1F2D17640}" dt="2022-04-26T12:35:26.983" v="4735" actId="1076"/>
          <ac:picMkLst>
            <pc:docMk/>
            <pc:sldMk cId="3021300730" sldId="542"/>
            <ac:picMk id="3" creationId="{D6F626BE-BBAC-4681-9E5B-94BA6D6A4A9C}"/>
          </ac:picMkLst>
        </pc:picChg>
        <pc:picChg chg="add mod">
          <ac:chgData name="Weifeng Xu" userId="e7aed605-a3dd-4d5a-a692-a87037af107b" providerId="ADAL" clId="{E6F61DB7-069D-4ED3-A048-88D1F2D17640}" dt="2022-04-26T12:35:08.724" v="4728" actId="1076"/>
          <ac:picMkLst>
            <pc:docMk/>
            <pc:sldMk cId="3021300730" sldId="542"/>
            <ac:picMk id="4" creationId="{B7E751E7-E854-46F2-B312-B6ACEDE7E1F4}"/>
          </ac:picMkLst>
        </pc:picChg>
      </pc:sldChg>
      <pc:sldChg chg="addSp modSp new mod modNotesTx">
        <pc:chgData name="Weifeng Xu" userId="e7aed605-a3dd-4d5a-a692-a87037af107b" providerId="ADAL" clId="{E6F61DB7-069D-4ED3-A048-88D1F2D17640}" dt="2022-04-26T13:32:27.542" v="5064" actId="20577"/>
        <pc:sldMkLst>
          <pc:docMk/>
          <pc:sldMk cId="1621496967" sldId="543"/>
        </pc:sldMkLst>
        <pc:spChg chg="mod">
          <ac:chgData name="Weifeng Xu" userId="e7aed605-a3dd-4d5a-a692-a87037af107b" providerId="ADAL" clId="{E6F61DB7-069D-4ED3-A048-88D1F2D17640}" dt="2022-04-26T13:28:25.338" v="4925" actId="20577"/>
          <ac:spMkLst>
            <pc:docMk/>
            <pc:sldMk cId="1621496967" sldId="543"/>
            <ac:spMk id="2" creationId="{2E5B895D-9F61-4EF9-97A6-675EFE0D4E14}"/>
          </ac:spMkLst>
        </pc:spChg>
        <pc:spChg chg="add mod">
          <ac:chgData name="Weifeng Xu" userId="e7aed605-a3dd-4d5a-a692-a87037af107b" providerId="ADAL" clId="{E6F61DB7-069D-4ED3-A048-88D1F2D17640}" dt="2022-04-26T13:31:02.806" v="4980" actId="1076"/>
          <ac:spMkLst>
            <pc:docMk/>
            <pc:sldMk cId="1621496967" sldId="543"/>
            <ac:spMk id="5" creationId="{4FFEFB1E-493F-4DE8-A4B4-D791A66B60FA}"/>
          </ac:spMkLst>
        </pc:spChg>
        <pc:spChg chg="add mod">
          <ac:chgData name="Weifeng Xu" userId="e7aed605-a3dd-4d5a-a692-a87037af107b" providerId="ADAL" clId="{E6F61DB7-069D-4ED3-A048-88D1F2D17640}" dt="2022-04-26T13:32:27.542" v="5064" actId="20577"/>
          <ac:spMkLst>
            <pc:docMk/>
            <pc:sldMk cId="1621496967" sldId="543"/>
            <ac:spMk id="8" creationId="{F6076596-0005-49C0-B7DA-988143BFCABA}"/>
          </ac:spMkLst>
        </pc:spChg>
        <pc:picChg chg="add mod">
          <ac:chgData name="Weifeng Xu" userId="e7aed605-a3dd-4d5a-a692-a87037af107b" providerId="ADAL" clId="{E6F61DB7-069D-4ED3-A048-88D1F2D17640}" dt="2022-04-26T13:31:02.806" v="4980" actId="1076"/>
          <ac:picMkLst>
            <pc:docMk/>
            <pc:sldMk cId="1621496967" sldId="543"/>
            <ac:picMk id="4" creationId="{5AEB32E7-12DB-4CBB-B243-2E55AC34B55E}"/>
          </ac:picMkLst>
        </pc:picChg>
        <pc:picChg chg="add mod">
          <ac:chgData name="Weifeng Xu" userId="e7aed605-a3dd-4d5a-a692-a87037af107b" providerId="ADAL" clId="{E6F61DB7-069D-4ED3-A048-88D1F2D17640}" dt="2022-04-26T13:32:00.272" v="4986" actId="1076"/>
          <ac:picMkLst>
            <pc:docMk/>
            <pc:sldMk cId="1621496967" sldId="543"/>
            <ac:picMk id="7" creationId="{590E1077-9011-4847-9185-A0371F4CBF24}"/>
          </ac:picMkLst>
        </pc:picChg>
      </pc:sldChg>
      <pc:sldChg chg="addSp delSp modSp new mod modNotesTx">
        <pc:chgData name="Weifeng Xu" userId="e7aed605-a3dd-4d5a-a692-a87037af107b" providerId="ADAL" clId="{E6F61DB7-069D-4ED3-A048-88D1F2D17640}" dt="2022-04-27T03:28:14.361" v="5755" actId="1076"/>
        <pc:sldMkLst>
          <pc:docMk/>
          <pc:sldMk cId="3653916197" sldId="544"/>
        </pc:sldMkLst>
        <pc:spChg chg="mod">
          <ac:chgData name="Weifeng Xu" userId="e7aed605-a3dd-4d5a-a692-a87037af107b" providerId="ADAL" clId="{E6F61DB7-069D-4ED3-A048-88D1F2D17640}" dt="2022-04-26T15:12:41.118" v="5408" actId="207"/>
          <ac:spMkLst>
            <pc:docMk/>
            <pc:sldMk cId="3653916197" sldId="544"/>
            <ac:spMk id="2" creationId="{5668B454-2AA0-4950-98E9-E2FC5CADFC4C}"/>
          </ac:spMkLst>
        </pc:spChg>
        <pc:spChg chg="add mod">
          <ac:chgData name="Weifeng Xu" userId="e7aed605-a3dd-4d5a-a692-a87037af107b" providerId="ADAL" clId="{E6F61DB7-069D-4ED3-A048-88D1F2D17640}" dt="2022-04-26T14:18:12.603" v="5321" actId="1076"/>
          <ac:spMkLst>
            <pc:docMk/>
            <pc:sldMk cId="3653916197" sldId="544"/>
            <ac:spMk id="3" creationId="{1C885C67-C2F1-4FD5-81FD-F484E63810A7}"/>
          </ac:spMkLst>
        </pc:spChg>
        <pc:picChg chg="add del mod">
          <ac:chgData name="Weifeng Xu" userId="e7aed605-a3dd-4d5a-a692-a87037af107b" providerId="ADAL" clId="{E6F61DB7-069D-4ED3-A048-88D1F2D17640}" dt="2022-04-27T03:28:09.073" v="5753" actId="478"/>
          <ac:picMkLst>
            <pc:docMk/>
            <pc:sldMk cId="3653916197" sldId="544"/>
            <ac:picMk id="5" creationId="{DF090617-A0D0-48D2-8768-26C5820E325A}"/>
          </ac:picMkLst>
        </pc:picChg>
        <pc:picChg chg="add mod">
          <ac:chgData name="Weifeng Xu" userId="e7aed605-a3dd-4d5a-a692-a87037af107b" providerId="ADAL" clId="{E6F61DB7-069D-4ED3-A048-88D1F2D17640}" dt="2022-04-26T14:30:23.215" v="5391" actId="14100"/>
          <ac:picMkLst>
            <pc:docMk/>
            <pc:sldMk cId="3653916197" sldId="544"/>
            <ac:picMk id="7" creationId="{5662AD06-56FD-41A4-A082-3044BF454FA6}"/>
          </ac:picMkLst>
        </pc:picChg>
        <pc:picChg chg="add mod">
          <ac:chgData name="Weifeng Xu" userId="e7aed605-a3dd-4d5a-a692-a87037af107b" providerId="ADAL" clId="{E6F61DB7-069D-4ED3-A048-88D1F2D17640}" dt="2022-04-27T03:28:14.361" v="5755" actId="1076"/>
          <ac:picMkLst>
            <pc:docMk/>
            <pc:sldMk cId="3653916197" sldId="544"/>
            <ac:picMk id="9" creationId="{DCB4C846-FAAC-4281-9925-9CDA1BB26A91}"/>
          </ac:picMkLst>
        </pc:picChg>
      </pc:sldChg>
      <pc:sldChg chg="addSp delSp modSp new mod modNotesTx">
        <pc:chgData name="Weifeng Xu" userId="e7aed605-a3dd-4d5a-a692-a87037af107b" providerId="ADAL" clId="{E6F61DB7-069D-4ED3-A048-88D1F2D17640}" dt="2022-04-30T15:39:05.582" v="7159" actId="20577"/>
        <pc:sldMkLst>
          <pc:docMk/>
          <pc:sldMk cId="3582890765" sldId="545"/>
        </pc:sldMkLst>
        <pc:spChg chg="mod">
          <ac:chgData name="Weifeng Xu" userId="e7aed605-a3dd-4d5a-a692-a87037af107b" providerId="ADAL" clId="{E6F61DB7-069D-4ED3-A048-88D1F2D17640}" dt="2022-04-30T15:39:05.582" v="7159" actId="20577"/>
          <ac:spMkLst>
            <pc:docMk/>
            <pc:sldMk cId="3582890765" sldId="545"/>
            <ac:spMk id="2" creationId="{2767D24A-3800-4CB5-9550-CBFDB56A3EEF}"/>
          </ac:spMkLst>
        </pc:spChg>
        <pc:spChg chg="add mod">
          <ac:chgData name="Weifeng Xu" userId="e7aed605-a3dd-4d5a-a692-a87037af107b" providerId="ADAL" clId="{E6F61DB7-069D-4ED3-A048-88D1F2D17640}" dt="2022-04-30T15:38:01.509" v="7124" actId="1076"/>
          <ac:spMkLst>
            <pc:docMk/>
            <pc:sldMk cId="3582890765" sldId="545"/>
            <ac:spMk id="3" creationId="{A7188A58-DD4E-4C9C-9FC9-25E36A840027}"/>
          </ac:spMkLst>
        </pc:spChg>
        <pc:spChg chg="add mod">
          <ac:chgData name="Weifeng Xu" userId="e7aed605-a3dd-4d5a-a692-a87037af107b" providerId="ADAL" clId="{E6F61DB7-069D-4ED3-A048-88D1F2D17640}" dt="2022-04-30T15:37:47.904" v="7123" actId="1036"/>
          <ac:spMkLst>
            <pc:docMk/>
            <pc:sldMk cId="3582890765" sldId="545"/>
            <ac:spMk id="4" creationId="{0ABB1ADB-C773-4161-9F0B-052043B1DFFC}"/>
          </ac:spMkLst>
        </pc:spChg>
        <pc:spChg chg="add mod">
          <ac:chgData name="Weifeng Xu" userId="e7aed605-a3dd-4d5a-a692-a87037af107b" providerId="ADAL" clId="{E6F61DB7-069D-4ED3-A048-88D1F2D17640}" dt="2022-04-30T15:37:47.904" v="7123" actId="1036"/>
          <ac:spMkLst>
            <pc:docMk/>
            <pc:sldMk cId="3582890765" sldId="545"/>
            <ac:spMk id="6" creationId="{B70F81EF-DC65-4470-8C94-891777C4FBD2}"/>
          </ac:spMkLst>
        </pc:spChg>
        <pc:spChg chg="add mod">
          <ac:chgData name="Weifeng Xu" userId="e7aed605-a3dd-4d5a-a692-a87037af107b" providerId="ADAL" clId="{E6F61DB7-069D-4ED3-A048-88D1F2D17640}" dt="2022-04-30T15:37:47.904" v="7123" actId="1036"/>
          <ac:spMkLst>
            <pc:docMk/>
            <pc:sldMk cId="3582890765" sldId="545"/>
            <ac:spMk id="10" creationId="{43FE66A8-4573-49AA-9742-2227871D5B9B}"/>
          </ac:spMkLst>
        </pc:spChg>
        <pc:spChg chg="add mod">
          <ac:chgData name="Weifeng Xu" userId="e7aed605-a3dd-4d5a-a692-a87037af107b" providerId="ADAL" clId="{E6F61DB7-069D-4ED3-A048-88D1F2D17640}" dt="2022-04-30T15:37:47.904" v="7123" actId="1036"/>
          <ac:spMkLst>
            <pc:docMk/>
            <pc:sldMk cId="3582890765" sldId="545"/>
            <ac:spMk id="11" creationId="{6A6DA709-BB0E-4624-9084-19F4D4716060}"/>
          </ac:spMkLst>
        </pc:spChg>
        <pc:spChg chg="add del mod">
          <ac:chgData name="Weifeng Xu" userId="e7aed605-a3dd-4d5a-a692-a87037af107b" providerId="ADAL" clId="{E6F61DB7-069D-4ED3-A048-88D1F2D17640}" dt="2022-04-26T14:22:34.241" v="5367" actId="478"/>
          <ac:spMkLst>
            <pc:docMk/>
            <pc:sldMk cId="3582890765" sldId="545"/>
            <ac:spMk id="18" creationId="{3D5D5650-E071-467D-81A8-31FC8965531F}"/>
          </ac:spMkLst>
        </pc:spChg>
        <pc:picChg chg="add mod">
          <ac:chgData name="Weifeng Xu" userId="e7aed605-a3dd-4d5a-a692-a87037af107b" providerId="ADAL" clId="{E6F61DB7-069D-4ED3-A048-88D1F2D17640}" dt="2022-04-30T15:37:47.904" v="7123" actId="1036"/>
          <ac:picMkLst>
            <pc:docMk/>
            <pc:sldMk cId="3582890765" sldId="545"/>
            <ac:picMk id="13" creationId="{3A340178-D527-457E-8692-34FE72830CBE}"/>
          </ac:picMkLst>
        </pc:picChg>
        <pc:picChg chg="add del mod">
          <ac:chgData name="Weifeng Xu" userId="e7aed605-a3dd-4d5a-a692-a87037af107b" providerId="ADAL" clId="{E6F61DB7-069D-4ED3-A048-88D1F2D17640}" dt="2022-04-27T03:26:25.411" v="5743" actId="478"/>
          <ac:picMkLst>
            <pc:docMk/>
            <pc:sldMk cId="3582890765" sldId="545"/>
            <ac:picMk id="15" creationId="{886A054C-50CD-44BE-8802-52E88936ABEB}"/>
          </ac:picMkLst>
        </pc:picChg>
        <pc:picChg chg="add mod">
          <ac:chgData name="Weifeng Xu" userId="e7aed605-a3dd-4d5a-a692-a87037af107b" providerId="ADAL" clId="{E6F61DB7-069D-4ED3-A048-88D1F2D17640}" dt="2022-04-30T15:37:47.904" v="7123" actId="1036"/>
          <ac:picMkLst>
            <pc:docMk/>
            <pc:sldMk cId="3582890765" sldId="545"/>
            <ac:picMk id="22" creationId="{08DC2135-6621-4FD8-9823-56F9D3FBD164}"/>
          </ac:picMkLst>
        </pc:picChg>
        <pc:picChg chg="add del mod">
          <ac:chgData name="Weifeng Xu" userId="e7aed605-a3dd-4d5a-a692-a87037af107b" providerId="ADAL" clId="{E6F61DB7-069D-4ED3-A048-88D1F2D17640}" dt="2022-04-26T13:36:54.129" v="5083" actId="478"/>
          <ac:picMkLst>
            <pc:docMk/>
            <pc:sldMk cId="3582890765" sldId="545"/>
            <ac:picMk id="1026" creationId="{4458F668-500A-4327-A164-87CFB7C8703A}"/>
          </ac:picMkLst>
        </pc:picChg>
        <pc:cxnChg chg="add mod">
          <ac:chgData name="Weifeng Xu" userId="e7aed605-a3dd-4d5a-a692-a87037af107b" providerId="ADAL" clId="{E6F61DB7-069D-4ED3-A048-88D1F2D17640}" dt="2022-04-30T15:37:47.904" v="7123" actId="1036"/>
          <ac:cxnSpMkLst>
            <pc:docMk/>
            <pc:sldMk cId="3582890765" sldId="545"/>
            <ac:cxnSpMk id="7" creationId="{79600315-91FA-4FE3-BAA6-A7EE87D45197}"/>
          </ac:cxnSpMkLst>
        </pc:cxnChg>
        <pc:cxnChg chg="add mod">
          <ac:chgData name="Weifeng Xu" userId="e7aed605-a3dd-4d5a-a692-a87037af107b" providerId="ADAL" clId="{E6F61DB7-069D-4ED3-A048-88D1F2D17640}" dt="2022-04-30T15:37:47.904" v="7123" actId="1036"/>
          <ac:cxnSpMkLst>
            <pc:docMk/>
            <pc:sldMk cId="3582890765" sldId="545"/>
            <ac:cxnSpMk id="9" creationId="{EE6B7000-18F2-4264-8CD3-58A9EE727CB6}"/>
          </ac:cxnSpMkLst>
        </pc:cxnChg>
        <pc:cxnChg chg="add del mod">
          <ac:chgData name="Weifeng Xu" userId="e7aed605-a3dd-4d5a-a692-a87037af107b" providerId="ADAL" clId="{E6F61DB7-069D-4ED3-A048-88D1F2D17640}" dt="2022-04-30T15:38:15.191" v="7125" actId="478"/>
          <ac:cxnSpMkLst>
            <pc:docMk/>
            <pc:sldMk cId="3582890765" sldId="545"/>
            <ac:cxnSpMk id="19" creationId="{CC048061-942A-4FF9-A780-5AD26132C790}"/>
          </ac:cxnSpMkLst>
        </pc:cxnChg>
      </pc:sldChg>
      <pc:sldChg chg="addSp delSp modSp new mod modNotesTx">
        <pc:chgData name="Weifeng Xu" userId="e7aed605-a3dd-4d5a-a692-a87037af107b" providerId="ADAL" clId="{E6F61DB7-069D-4ED3-A048-88D1F2D17640}" dt="2022-04-27T03:28:59.208" v="5760" actId="1076"/>
        <pc:sldMkLst>
          <pc:docMk/>
          <pc:sldMk cId="4150039089" sldId="546"/>
        </pc:sldMkLst>
        <pc:spChg chg="mod">
          <ac:chgData name="Weifeng Xu" userId="e7aed605-a3dd-4d5a-a692-a87037af107b" providerId="ADAL" clId="{E6F61DB7-069D-4ED3-A048-88D1F2D17640}" dt="2022-04-26T15:16:54.688" v="5441" actId="20577"/>
          <ac:spMkLst>
            <pc:docMk/>
            <pc:sldMk cId="4150039089" sldId="546"/>
            <ac:spMk id="2" creationId="{87ACAF8D-00C6-4DF6-AF82-D5D371DA71D9}"/>
          </ac:spMkLst>
        </pc:spChg>
        <pc:spChg chg="add del mod">
          <ac:chgData name="Weifeng Xu" userId="e7aed605-a3dd-4d5a-a692-a87037af107b" providerId="ADAL" clId="{E6F61DB7-069D-4ED3-A048-88D1F2D17640}" dt="2022-04-26T15:34:02.907" v="5498" actId="478"/>
          <ac:spMkLst>
            <pc:docMk/>
            <pc:sldMk cId="4150039089" sldId="546"/>
            <ac:spMk id="4" creationId="{28981FDE-FE47-40E6-909B-D15A8AA161F5}"/>
          </ac:spMkLst>
        </pc:spChg>
        <pc:spChg chg="add mod">
          <ac:chgData name="Weifeng Xu" userId="e7aed605-a3dd-4d5a-a692-a87037af107b" providerId="ADAL" clId="{E6F61DB7-069D-4ED3-A048-88D1F2D17640}" dt="2022-04-26T15:49:50.925" v="5535" actId="1076"/>
          <ac:spMkLst>
            <pc:docMk/>
            <pc:sldMk cId="4150039089" sldId="546"/>
            <ac:spMk id="6" creationId="{C848C996-DEE6-4F28-9A0E-16876F48D9E5}"/>
          </ac:spMkLst>
        </pc:spChg>
        <pc:spChg chg="add mod">
          <ac:chgData name="Weifeng Xu" userId="e7aed605-a3dd-4d5a-a692-a87037af107b" providerId="ADAL" clId="{E6F61DB7-069D-4ED3-A048-88D1F2D17640}" dt="2022-04-26T15:49:50.925" v="5535" actId="1076"/>
          <ac:spMkLst>
            <pc:docMk/>
            <pc:sldMk cId="4150039089" sldId="546"/>
            <ac:spMk id="7" creationId="{810AF9FF-0D35-475F-B9A4-3297D531D309}"/>
          </ac:spMkLst>
        </pc:spChg>
        <pc:spChg chg="add mod">
          <ac:chgData name="Weifeng Xu" userId="e7aed605-a3dd-4d5a-a692-a87037af107b" providerId="ADAL" clId="{E6F61DB7-069D-4ED3-A048-88D1F2D17640}" dt="2022-04-26T15:49:50.925" v="5535" actId="1076"/>
          <ac:spMkLst>
            <pc:docMk/>
            <pc:sldMk cId="4150039089" sldId="546"/>
            <ac:spMk id="8" creationId="{C1B1479D-6DBF-4A0D-A412-5393E0339530}"/>
          </ac:spMkLst>
        </pc:spChg>
        <pc:picChg chg="add del mod">
          <ac:chgData name="Weifeng Xu" userId="e7aed605-a3dd-4d5a-a692-a87037af107b" providerId="ADAL" clId="{E6F61DB7-069D-4ED3-A048-88D1F2D17640}" dt="2022-04-27T03:28:55.104" v="5758" actId="478"/>
          <ac:picMkLst>
            <pc:docMk/>
            <pc:sldMk cId="4150039089" sldId="546"/>
            <ac:picMk id="10" creationId="{8D055106-E061-481C-8D8B-B3B86BD5BC8D}"/>
          </ac:picMkLst>
        </pc:picChg>
        <pc:picChg chg="add mod">
          <ac:chgData name="Weifeng Xu" userId="e7aed605-a3dd-4d5a-a692-a87037af107b" providerId="ADAL" clId="{E6F61DB7-069D-4ED3-A048-88D1F2D17640}" dt="2022-04-26T15:50:02.971" v="5540" actId="1076"/>
          <ac:picMkLst>
            <pc:docMk/>
            <pc:sldMk cId="4150039089" sldId="546"/>
            <ac:picMk id="12" creationId="{17BDB2DF-C1C0-4EF1-A592-84395E07EF01}"/>
          </ac:picMkLst>
        </pc:picChg>
        <pc:picChg chg="add mod">
          <ac:chgData name="Weifeng Xu" userId="e7aed605-a3dd-4d5a-a692-a87037af107b" providerId="ADAL" clId="{E6F61DB7-069D-4ED3-A048-88D1F2D17640}" dt="2022-04-27T03:28:59.208" v="5760" actId="1076"/>
          <ac:picMkLst>
            <pc:docMk/>
            <pc:sldMk cId="4150039089" sldId="546"/>
            <ac:picMk id="14" creationId="{32E900B7-E8A4-46E1-AA00-761B17673BE4}"/>
          </ac:picMkLst>
        </pc:picChg>
      </pc:sldChg>
      <pc:sldChg chg="new del">
        <pc:chgData name="Weifeng Xu" userId="e7aed605-a3dd-4d5a-a692-a87037af107b" providerId="ADAL" clId="{E6F61DB7-069D-4ED3-A048-88D1F2D17640}" dt="2022-04-27T11:51:37.766" v="5779" actId="47"/>
        <pc:sldMkLst>
          <pc:docMk/>
          <pc:sldMk cId="2038647063" sldId="547"/>
        </pc:sldMkLst>
      </pc:sldChg>
      <pc:sldChg chg="new del">
        <pc:chgData name="Weifeng Xu" userId="e7aed605-a3dd-4d5a-a692-a87037af107b" providerId="ADAL" clId="{E6F61DB7-069D-4ED3-A048-88D1F2D17640}" dt="2022-04-27T11:51:38.711" v="5780" actId="47"/>
        <pc:sldMkLst>
          <pc:docMk/>
          <pc:sldMk cId="1540177306" sldId="548"/>
        </pc:sldMkLst>
      </pc:sldChg>
      <pc:sldChg chg="addSp delSp modSp new mod modClrScheme chgLayout modNotesTx">
        <pc:chgData name="Weifeng Xu" userId="e7aed605-a3dd-4d5a-a692-a87037af107b" providerId="ADAL" clId="{E6F61DB7-069D-4ED3-A048-88D1F2D17640}" dt="2022-04-27T03:32:35.458" v="5765"/>
        <pc:sldMkLst>
          <pc:docMk/>
          <pc:sldMk cId="3722865582" sldId="549"/>
        </pc:sldMkLst>
        <pc:spChg chg="del">
          <ac:chgData name="Weifeng Xu" userId="e7aed605-a3dd-4d5a-a692-a87037af107b" providerId="ADAL" clId="{E6F61DB7-069D-4ED3-A048-88D1F2D17640}" dt="2022-04-26T15:50:54.643" v="5544" actId="700"/>
          <ac:spMkLst>
            <pc:docMk/>
            <pc:sldMk cId="3722865582" sldId="549"/>
            <ac:spMk id="2" creationId="{35ED09CF-6475-49B3-8077-50E073932FE0}"/>
          </ac:spMkLst>
        </pc:spChg>
        <pc:spChg chg="add del">
          <ac:chgData name="Weifeng Xu" userId="e7aed605-a3dd-4d5a-a692-a87037af107b" providerId="ADAL" clId="{E6F61DB7-069D-4ED3-A048-88D1F2D17640}" dt="2022-04-26T15:51:25.742" v="5545" actId="478"/>
          <ac:spMkLst>
            <pc:docMk/>
            <pc:sldMk cId="3722865582" sldId="549"/>
            <ac:spMk id="4" creationId="{142E22EF-76A3-4F7D-BC07-21F84D0EB700}"/>
          </ac:spMkLst>
        </pc:spChg>
        <pc:spChg chg="add mod">
          <ac:chgData name="Weifeng Xu" userId="e7aed605-a3dd-4d5a-a692-a87037af107b" providerId="ADAL" clId="{E6F61DB7-069D-4ED3-A048-88D1F2D17640}" dt="2022-04-26T16:21:53.616" v="5642" actId="1076"/>
          <ac:spMkLst>
            <pc:docMk/>
            <pc:sldMk cId="3722865582" sldId="549"/>
            <ac:spMk id="6" creationId="{71905DBD-C24A-4E24-88EA-950FA85E7278}"/>
          </ac:spMkLst>
        </pc:spChg>
        <pc:spChg chg="add mod">
          <ac:chgData name="Weifeng Xu" userId="e7aed605-a3dd-4d5a-a692-a87037af107b" providerId="ADAL" clId="{E6F61DB7-069D-4ED3-A048-88D1F2D17640}" dt="2022-04-26T15:54:42.594" v="5620" actId="1076"/>
          <ac:spMkLst>
            <pc:docMk/>
            <pc:sldMk cId="3722865582" sldId="549"/>
            <ac:spMk id="7" creationId="{89290365-4698-42BC-BF71-215CC8D6264C}"/>
          </ac:spMkLst>
        </pc:spChg>
        <pc:picChg chg="add mod">
          <ac:chgData name="Weifeng Xu" userId="e7aed605-a3dd-4d5a-a692-a87037af107b" providerId="ADAL" clId="{E6F61DB7-069D-4ED3-A048-88D1F2D17640}" dt="2022-04-26T16:26:02.127" v="5646" actId="14100"/>
          <ac:picMkLst>
            <pc:docMk/>
            <pc:sldMk cId="3722865582" sldId="549"/>
            <ac:picMk id="9" creationId="{2A7D9339-BC89-4186-8B01-0A0401A4256E}"/>
          </ac:picMkLst>
        </pc:picChg>
        <pc:picChg chg="add del mod">
          <ac:chgData name="Weifeng Xu" userId="e7aed605-a3dd-4d5a-a692-a87037af107b" providerId="ADAL" clId="{E6F61DB7-069D-4ED3-A048-88D1F2D17640}" dt="2022-04-27T03:32:20.219" v="5761" actId="478"/>
          <ac:picMkLst>
            <pc:docMk/>
            <pc:sldMk cId="3722865582" sldId="549"/>
            <ac:picMk id="11" creationId="{C26F243A-E294-4F3E-8AC7-513D25EA7A26}"/>
          </ac:picMkLst>
        </pc:picChg>
        <pc:picChg chg="add mod">
          <ac:chgData name="Weifeng Xu" userId="e7aed605-a3dd-4d5a-a692-a87037af107b" providerId="ADAL" clId="{E6F61DB7-069D-4ED3-A048-88D1F2D17640}" dt="2022-04-27T03:32:24.506" v="5763" actId="1076"/>
          <ac:picMkLst>
            <pc:docMk/>
            <pc:sldMk cId="3722865582" sldId="549"/>
            <ac:picMk id="13" creationId="{76E56AD8-C3B3-44D9-A038-5C285C75C3FA}"/>
          </ac:picMkLst>
        </pc:picChg>
      </pc:sldChg>
      <pc:sldChg chg="modSp add del mod">
        <pc:chgData name="Weifeng Xu" userId="e7aed605-a3dd-4d5a-a692-a87037af107b" providerId="ADAL" clId="{E6F61DB7-069D-4ED3-A048-88D1F2D17640}" dt="2022-04-27T11:51:35.673" v="5777" actId="47"/>
        <pc:sldMkLst>
          <pc:docMk/>
          <pc:sldMk cId="960448277" sldId="550"/>
        </pc:sldMkLst>
        <pc:spChg chg="mod">
          <ac:chgData name="Weifeng Xu" userId="e7aed605-a3dd-4d5a-a692-a87037af107b" providerId="ADAL" clId="{E6F61DB7-069D-4ED3-A048-88D1F2D17640}" dt="2022-04-27T03:18:11.560" v="5712" actId="6549"/>
          <ac:spMkLst>
            <pc:docMk/>
            <pc:sldMk cId="960448277" sldId="550"/>
            <ac:spMk id="4" creationId="{142E22EF-76A3-4F7D-BC07-21F84D0EB700}"/>
          </ac:spMkLst>
        </pc:spChg>
      </pc:sldChg>
      <pc:sldChg chg="add del">
        <pc:chgData name="Weifeng Xu" userId="e7aed605-a3dd-4d5a-a692-a87037af107b" providerId="ADAL" clId="{E6F61DB7-069D-4ED3-A048-88D1F2D17640}" dt="2022-04-27T11:51:36.214" v="5778" actId="47"/>
        <pc:sldMkLst>
          <pc:docMk/>
          <pc:sldMk cId="1228207015" sldId="551"/>
        </pc:sldMkLst>
      </pc:sldChg>
      <pc:sldChg chg="addSp delSp modSp new mod modNotesTx">
        <pc:chgData name="Weifeng Xu" userId="e7aed605-a3dd-4d5a-a692-a87037af107b" providerId="ADAL" clId="{E6F61DB7-069D-4ED3-A048-88D1F2D17640}" dt="2022-05-01T01:07:29.572" v="7327" actId="1076"/>
        <pc:sldMkLst>
          <pc:docMk/>
          <pc:sldMk cId="894121889" sldId="552"/>
        </pc:sldMkLst>
        <pc:spChg chg="mod">
          <ac:chgData name="Weifeng Xu" userId="e7aed605-a3dd-4d5a-a692-a87037af107b" providerId="ADAL" clId="{E6F61DB7-069D-4ED3-A048-88D1F2D17640}" dt="2022-04-27T02:48:37.618" v="5711" actId="6549"/>
          <ac:spMkLst>
            <pc:docMk/>
            <pc:sldMk cId="894121889" sldId="552"/>
            <ac:spMk id="2" creationId="{2EDF4550-9E1B-4129-AA3D-248FB93117F7}"/>
          </ac:spMkLst>
        </pc:spChg>
        <pc:spChg chg="add mod">
          <ac:chgData name="Weifeng Xu" userId="e7aed605-a3dd-4d5a-a692-a87037af107b" providerId="ADAL" clId="{E6F61DB7-069D-4ED3-A048-88D1F2D17640}" dt="2022-04-30T02:40:50.641" v="6513" actId="207"/>
          <ac:spMkLst>
            <pc:docMk/>
            <pc:sldMk cId="894121889" sldId="552"/>
            <ac:spMk id="3" creationId="{181B1E10-0638-4645-9B77-3ABF050099B6}"/>
          </ac:spMkLst>
        </pc:spChg>
        <pc:spChg chg="add del mod">
          <ac:chgData name="Weifeng Xu" userId="e7aed605-a3dd-4d5a-a692-a87037af107b" providerId="ADAL" clId="{E6F61DB7-069D-4ED3-A048-88D1F2D17640}" dt="2022-05-01T01:07:13.503" v="7322" actId="478"/>
          <ac:spMkLst>
            <pc:docMk/>
            <pc:sldMk cId="894121889" sldId="552"/>
            <ac:spMk id="4" creationId="{100A5377-D417-4ED6-98BD-152BF9AD3521}"/>
          </ac:spMkLst>
        </pc:spChg>
        <pc:spChg chg="add del mod">
          <ac:chgData name="Weifeng Xu" userId="e7aed605-a3dd-4d5a-a692-a87037af107b" providerId="ADAL" clId="{E6F61DB7-069D-4ED3-A048-88D1F2D17640}" dt="2022-05-01T01:07:16.663" v="7325" actId="478"/>
          <ac:spMkLst>
            <pc:docMk/>
            <pc:sldMk cId="894121889" sldId="552"/>
            <ac:spMk id="5" creationId="{9C2BA663-6F4F-4088-BEA8-287DCE5A562C}"/>
          </ac:spMkLst>
        </pc:spChg>
        <pc:spChg chg="add del mod">
          <ac:chgData name="Weifeng Xu" userId="e7aed605-a3dd-4d5a-a692-a87037af107b" providerId="ADAL" clId="{E6F61DB7-069D-4ED3-A048-88D1F2D17640}" dt="2022-05-01T01:07:14.814" v="7323" actId="478"/>
          <ac:spMkLst>
            <pc:docMk/>
            <pc:sldMk cId="894121889" sldId="552"/>
            <ac:spMk id="8" creationId="{FF012022-2FEA-4ABF-9531-6BFD76B1ABEC}"/>
          </ac:spMkLst>
        </pc:spChg>
        <pc:spChg chg="add del mod">
          <ac:chgData name="Weifeng Xu" userId="e7aed605-a3dd-4d5a-a692-a87037af107b" providerId="ADAL" clId="{E6F61DB7-069D-4ED3-A048-88D1F2D17640}" dt="2022-05-01T01:07:15.671" v="7324" actId="478"/>
          <ac:spMkLst>
            <pc:docMk/>
            <pc:sldMk cId="894121889" sldId="552"/>
            <ac:spMk id="9" creationId="{1D6647BD-F6A6-4846-B745-349F285B56B9}"/>
          </ac:spMkLst>
        </pc:spChg>
        <pc:spChg chg="add mod">
          <ac:chgData name="Weifeng Xu" userId="e7aed605-a3dd-4d5a-a692-a87037af107b" providerId="ADAL" clId="{E6F61DB7-069D-4ED3-A048-88D1F2D17640}" dt="2022-05-01T01:07:29.572" v="7327" actId="1076"/>
          <ac:spMkLst>
            <pc:docMk/>
            <pc:sldMk cId="894121889" sldId="552"/>
            <ac:spMk id="13" creationId="{0CD56D19-7F5E-4B3C-9362-B3E7DCD5B3C7}"/>
          </ac:spMkLst>
        </pc:spChg>
        <pc:spChg chg="add mod">
          <ac:chgData name="Weifeng Xu" userId="e7aed605-a3dd-4d5a-a692-a87037af107b" providerId="ADAL" clId="{E6F61DB7-069D-4ED3-A048-88D1F2D17640}" dt="2022-05-01T01:07:29.572" v="7327" actId="1076"/>
          <ac:spMkLst>
            <pc:docMk/>
            <pc:sldMk cId="894121889" sldId="552"/>
            <ac:spMk id="14" creationId="{B68E4F95-594E-4FD5-8544-44169F077F32}"/>
          </ac:spMkLst>
        </pc:spChg>
        <pc:spChg chg="add mod">
          <ac:chgData name="Weifeng Xu" userId="e7aed605-a3dd-4d5a-a692-a87037af107b" providerId="ADAL" clId="{E6F61DB7-069D-4ED3-A048-88D1F2D17640}" dt="2022-05-01T01:07:29.572" v="7327" actId="1076"/>
          <ac:spMkLst>
            <pc:docMk/>
            <pc:sldMk cId="894121889" sldId="552"/>
            <ac:spMk id="15" creationId="{8A760ECC-EE17-434A-B716-70ECD2509B80}"/>
          </ac:spMkLst>
        </pc:spChg>
        <pc:spChg chg="add del">
          <ac:chgData name="Weifeng Xu" userId="e7aed605-a3dd-4d5a-a692-a87037af107b" providerId="ADAL" clId="{E6F61DB7-069D-4ED3-A048-88D1F2D17640}" dt="2022-04-27T02:30:57.893" v="5695" actId="34122"/>
          <ac:spMkLst>
            <pc:docMk/>
            <pc:sldMk cId="894121889" sldId="552"/>
            <ac:spMk id="26" creationId="{DD7B4A1C-C0D3-4BC0-8C53-258B2A00E225}"/>
          </ac:spMkLst>
        </pc:spChg>
        <pc:spChg chg="add del">
          <ac:chgData name="Weifeng Xu" userId="e7aed605-a3dd-4d5a-a692-a87037af107b" providerId="ADAL" clId="{E6F61DB7-069D-4ED3-A048-88D1F2D17640}" dt="2022-04-27T02:30:57.893" v="5695" actId="34122"/>
          <ac:spMkLst>
            <pc:docMk/>
            <pc:sldMk cId="894121889" sldId="552"/>
            <ac:spMk id="32" creationId="{585EEC5F-8726-49C7-8D5B-9288AE3AA6A4}"/>
          </ac:spMkLst>
        </pc:spChg>
        <pc:grpChg chg="add mod">
          <ac:chgData name="Weifeng Xu" userId="e7aed605-a3dd-4d5a-a692-a87037af107b" providerId="ADAL" clId="{E6F61DB7-069D-4ED3-A048-88D1F2D17640}" dt="2022-05-01T01:07:29.572" v="7327" actId="1076"/>
          <ac:grpSpMkLst>
            <pc:docMk/>
            <pc:sldMk cId="894121889" sldId="552"/>
            <ac:grpSpMk id="16" creationId="{E56AFE95-204C-4161-A149-0662786600CB}"/>
          </ac:grpSpMkLst>
        </pc:grpChg>
        <pc:grpChg chg="add del mod">
          <ac:chgData name="Weifeng Xu" userId="e7aed605-a3dd-4d5a-a692-a87037af107b" providerId="ADAL" clId="{E6F61DB7-069D-4ED3-A048-88D1F2D17640}" dt="2022-05-01T01:07:29.572" v="7327" actId="1076"/>
          <ac:grpSpMkLst>
            <pc:docMk/>
            <pc:sldMk cId="894121889" sldId="552"/>
            <ac:grpSpMk id="19" creationId="{0EC7B121-6630-4FB2-A986-70C4EF18287F}"/>
          </ac:grpSpMkLst>
        </pc:grpChg>
        <pc:picChg chg="add del mod">
          <ac:chgData name="Weifeng Xu" userId="e7aed605-a3dd-4d5a-a692-a87037af107b" providerId="ADAL" clId="{E6F61DB7-069D-4ED3-A048-88D1F2D17640}" dt="2022-04-27T02:36:01.920" v="5707" actId="478"/>
          <ac:picMkLst>
            <pc:docMk/>
            <pc:sldMk cId="894121889" sldId="552"/>
            <ac:picMk id="11" creationId="{EFBCDAE1-0831-4FC8-BE73-0DACA2FEE66A}"/>
          </ac:picMkLst>
        </pc:picChg>
        <pc:picChg chg="add del mod">
          <ac:chgData name="Weifeng Xu" userId="e7aed605-a3dd-4d5a-a692-a87037af107b" providerId="ADAL" clId="{E6F61DB7-069D-4ED3-A048-88D1F2D17640}" dt="2022-04-27T03:27:11.626" v="5746" actId="478"/>
          <ac:picMkLst>
            <pc:docMk/>
            <pc:sldMk cId="894121889" sldId="552"/>
            <ac:picMk id="23" creationId="{ACC084C7-DAD9-4F70-B264-0FE41C2D034C}"/>
          </ac:picMkLst>
        </pc:picChg>
        <pc:picChg chg="add del">
          <ac:chgData name="Weifeng Xu" userId="e7aed605-a3dd-4d5a-a692-a87037af107b" providerId="ADAL" clId="{E6F61DB7-069D-4ED3-A048-88D1F2D17640}" dt="2022-04-27T03:27:13.443" v="5748" actId="22"/>
          <ac:picMkLst>
            <pc:docMk/>
            <pc:sldMk cId="894121889" sldId="552"/>
            <ac:picMk id="25" creationId="{CA07774A-7C57-4877-9D8B-85F0CED5D850}"/>
          </ac:picMkLst>
        </pc:picChg>
        <pc:picChg chg="add mod">
          <ac:chgData name="Weifeng Xu" userId="e7aed605-a3dd-4d5a-a692-a87037af107b" providerId="ADAL" clId="{E6F61DB7-069D-4ED3-A048-88D1F2D17640}" dt="2022-05-01T01:07:29.572" v="7327" actId="1076"/>
          <ac:picMkLst>
            <pc:docMk/>
            <pc:sldMk cId="894121889" sldId="552"/>
            <ac:picMk id="28" creationId="{A009D256-467A-44EA-A971-8B5AD33A3A5E}"/>
          </ac:picMkLst>
        </pc:picChg>
        <pc:inkChg chg="mod">
          <ac:chgData name="Weifeng Xu" userId="e7aed605-a3dd-4d5a-a692-a87037af107b" providerId="ADAL" clId="{E6F61DB7-069D-4ED3-A048-88D1F2D17640}" dt="2022-04-27T02:29:20.327" v="5690"/>
          <ac:inkMkLst>
            <pc:docMk/>
            <pc:sldMk cId="894121889" sldId="552"/>
            <ac:inkMk id="17" creationId="{3FF588DD-3945-4A3E-9083-7D5CA31899D4}"/>
          </ac:inkMkLst>
        </pc:inkChg>
        <pc:inkChg chg="mod">
          <ac:chgData name="Weifeng Xu" userId="e7aed605-a3dd-4d5a-a692-a87037af107b" providerId="ADAL" clId="{E6F61DB7-069D-4ED3-A048-88D1F2D17640}" dt="2022-04-27T02:29:20.327" v="5690"/>
          <ac:inkMkLst>
            <pc:docMk/>
            <pc:sldMk cId="894121889" sldId="552"/>
            <ac:inkMk id="18" creationId="{970F301C-F104-4994-B9CE-F372AEB7FC40}"/>
          </ac:inkMkLst>
        </pc:inkChg>
        <pc:inkChg chg="add del mod topLvl">
          <ac:chgData name="Weifeng Xu" userId="e7aed605-a3dd-4d5a-a692-a87037af107b" providerId="ADAL" clId="{E6F61DB7-069D-4ED3-A048-88D1F2D17640}" dt="2022-04-27T02:30:57.893" v="5695" actId="34122"/>
          <ac:inkMkLst>
            <pc:docMk/>
            <pc:sldMk cId="894121889" sldId="552"/>
            <ac:inkMk id="20" creationId="{8CDEF7C2-6E22-4A64-848D-152E5D7D649B}"/>
          </ac:inkMkLst>
        </pc:inkChg>
        <pc:inkChg chg="add del mod topLvl">
          <ac:chgData name="Weifeng Xu" userId="e7aed605-a3dd-4d5a-a692-a87037af107b" providerId="ADAL" clId="{E6F61DB7-069D-4ED3-A048-88D1F2D17640}" dt="2022-04-27T02:30:57.893" v="5695" actId="34122"/>
          <ac:inkMkLst>
            <pc:docMk/>
            <pc:sldMk cId="894121889" sldId="552"/>
            <ac:inkMk id="21" creationId="{8B2D65AB-C8DA-4DB0-A570-2769E545108A}"/>
          </ac:inkMkLst>
        </pc:inkChg>
        <pc:cxnChg chg="add del mod">
          <ac:chgData name="Weifeng Xu" userId="e7aed605-a3dd-4d5a-a692-a87037af107b" providerId="ADAL" clId="{E6F61DB7-069D-4ED3-A048-88D1F2D17640}" dt="2022-05-01T01:07:17.367" v="7326" actId="478"/>
          <ac:cxnSpMkLst>
            <pc:docMk/>
            <pc:sldMk cId="894121889" sldId="552"/>
            <ac:cxnSpMk id="6" creationId="{73ED6FE3-2176-46F1-9B15-A284528983CE}"/>
          </ac:cxnSpMkLst>
        </pc:cxnChg>
        <pc:cxnChg chg="add del mod">
          <ac:chgData name="Weifeng Xu" userId="e7aed605-a3dd-4d5a-a692-a87037af107b" providerId="ADAL" clId="{E6F61DB7-069D-4ED3-A048-88D1F2D17640}" dt="2022-05-01T01:07:12.063" v="7321" actId="478"/>
          <ac:cxnSpMkLst>
            <pc:docMk/>
            <pc:sldMk cId="894121889" sldId="552"/>
            <ac:cxnSpMk id="7" creationId="{0377F7E6-AE77-40EA-B061-958202515409}"/>
          </ac:cxnSpMkLst>
        </pc:cxnChg>
      </pc:sldChg>
      <pc:sldChg chg="addSp modSp new mod modClrScheme chgLayout modNotesTx">
        <pc:chgData name="Weifeng Xu" userId="e7aed605-a3dd-4d5a-a692-a87037af107b" providerId="ADAL" clId="{E6F61DB7-069D-4ED3-A048-88D1F2D17640}" dt="2022-05-02T12:24:14.196" v="8617" actId="20577"/>
        <pc:sldMkLst>
          <pc:docMk/>
          <pc:sldMk cId="954061473" sldId="553"/>
        </pc:sldMkLst>
        <pc:spChg chg="add mod">
          <ac:chgData name="Weifeng Xu" userId="e7aed605-a3dd-4d5a-a692-a87037af107b" providerId="ADAL" clId="{E6F61DB7-069D-4ED3-A048-88D1F2D17640}" dt="2022-04-27T03:20:54.669" v="5733" actId="313"/>
          <ac:spMkLst>
            <pc:docMk/>
            <pc:sldMk cId="954061473" sldId="553"/>
            <ac:spMk id="2" creationId="{D9B8E6CA-F4BD-408C-AD7C-9282604FC71D}"/>
          </ac:spMkLst>
        </pc:spChg>
        <pc:spChg chg="add mod">
          <ac:chgData name="Weifeng Xu" userId="e7aed605-a3dd-4d5a-a692-a87037af107b" providerId="ADAL" clId="{E6F61DB7-069D-4ED3-A048-88D1F2D17640}" dt="2022-05-02T12:24:14.196" v="8617" actId="20577"/>
          <ac:spMkLst>
            <pc:docMk/>
            <pc:sldMk cId="954061473" sldId="553"/>
            <ac:spMk id="7" creationId="{B252BCBE-BF0F-E1B9-DC33-05C88F3C7051}"/>
          </ac:spMkLst>
        </pc:spChg>
        <pc:picChg chg="add mod">
          <ac:chgData name="Weifeng Xu" userId="e7aed605-a3dd-4d5a-a692-a87037af107b" providerId="ADAL" clId="{E6F61DB7-069D-4ED3-A048-88D1F2D17640}" dt="2022-04-27T03:23:03.924" v="5738" actId="14100"/>
          <ac:picMkLst>
            <pc:docMk/>
            <pc:sldMk cId="954061473" sldId="553"/>
            <ac:picMk id="4" creationId="{BA5C191D-AD7C-43AD-8568-E1CCDBE99540}"/>
          </ac:picMkLst>
        </pc:picChg>
        <pc:picChg chg="add mod">
          <ac:chgData name="Weifeng Xu" userId="e7aed605-a3dd-4d5a-a692-a87037af107b" providerId="ADAL" clId="{E6F61DB7-069D-4ED3-A048-88D1F2D17640}" dt="2022-05-02T12:23:53.291" v="8602" actId="1076"/>
          <ac:picMkLst>
            <pc:docMk/>
            <pc:sldMk cId="954061473" sldId="553"/>
            <ac:picMk id="6" creationId="{71B4CF2B-B3DF-4A60-B8A6-FDC49ACD1C26}"/>
          </ac:picMkLst>
        </pc:picChg>
        <pc:picChg chg="add mod">
          <ac:chgData name="Weifeng Xu" userId="e7aed605-a3dd-4d5a-a692-a87037af107b" providerId="ADAL" clId="{E6F61DB7-069D-4ED3-A048-88D1F2D17640}" dt="2022-04-27T03:45:23.098" v="5772" actId="1076"/>
          <ac:picMkLst>
            <pc:docMk/>
            <pc:sldMk cId="954061473" sldId="553"/>
            <ac:picMk id="8" creationId="{5DEB5F2B-7969-4DC2-A828-1CC19E13C831}"/>
          </ac:picMkLst>
        </pc:picChg>
      </pc:sldChg>
      <pc:sldChg chg="addSp delSp modSp new mod">
        <pc:chgData name="Weifeng Xu" userId="e7aed605-a3dd-4d5a-a692-a87037af107b" providerId="ADAL" clId="{E6F61DB7-069D-4ED3-A048-88D1F2D17640}" dt="2022-05-01T02:38:31.307" v="7645" actId="1076"/>
        <pc:sldMkLst>
          <pc:docMk/>
          <pc:sldMk cId="3221070469" sldId="554"/>
        </pc:sldMkLst>
        <pc:spChg chg="mod">
          <ac:chgData name="Weifeng Xu" userId="e7aed605-a3dd-4d5a-a692-a87037af107b" providerId="ADAL" clId="{E6F61DB7-069D-4ED3-A048-88D1F2D17640}" dt="2022-05-01T02:37:52.330" v="7641" actId="20577"/>
          <ac:spMkLst>
            <pc:docMk/>
            <pc:sldMk cId="3221070469" sldId="554"/>
            <ac:spMk id="2" creationId="{3775ED79-5FD3-4460-9B84-0EDF3CB8082E}"/>
          </ac:spMkLst>
        </pc:spChg>
        <pc:spChg chg="add del mod">
          <ac:chgData name="Weifeng Xu" userId="e7aed605-a3dd-4d5a-a692-a87037af107b" providerId="ADAL" clId="{E6F61DB7-069D-4ED3-A048-88D1F2D17640}" dt="2022-04-30T13:21:31.900" v="6595" actId="478"/>
          <ac:spMkLst>
            <pc:docMk/>
            <pc:sldMk cId="3221070469" sldId="554"/>
            <ac:spMk id="5" creationId="{E3439F51-ABD8-4488-91CA-8BBBF001907C}"/>
          </ac:spMkLst>
        </pc:spChg>
        <pc:spChg chg="add del mod">
          <ac:chgData name="Weifeng Xu" userId="e7aed605-a3dd-4d5a-a692-a87037af107b" providerId="ADAL" clId="{E6F61DB7-069D-4ED3-A048-88D1F2D17640}" dt="2022-04-30T13:21:31.900" v="6595" actId="478"/>
          <ac:spMkLst>
            <pc:docMk/>
            <pc:sldMk cId="3221070469" sldId="554"/>
            <ac:spMk id="6" creationId="{89D1772B-BD06-490D-A8D2-E2BB28DBC9ED}"/>
          </ac:spMkLst>
        </pc:spChg>
        <pc:picChg chg="add del mod">
          <ac:chgData name="Weifeng Xu" userId="e7aed605-a3dd-4d5a-a692-a87037af107b" providerId="ADAL" clId="{E6F61DB7-069D-4ED3-A048-88D1F2D17640}" dt="2022-04-30T13:21:31.900" v="6595" actId="478"/>
          <ac:picMkLst>
            <pc:docMk/>
            <pc:sldMk cId="3221070469" sldId="554"/>
            <ac:picMk id="4" creationId="{8F5FB47D-DD06-4BC9-9973-B80A287474ED}"/>
          </ac:picMkLst>
        </pc:picChg>
        <pc:picChg chg="add mod">
          <ac:chgData name="Weifeng Xu" userId="e7aed605-a3dd-4d5a-a692-a87037af107b" providerId="ADAL" clId="{E6F61DB7-069D-4ED3-A048-88D1F2D17640}" dt="2022-04-30T13:22:15.662" v="6598" actId="1076"/>
          <ac:picMkLst>
            <pc:docMk/>
            <pc:sldMk cId="3221070469" sldId="554"/>
            <ac:picMk id="10" creationId="{937DCCD0-0ED5-412C-A653-96CDE7DDABA5}"/>
          </ac:picMkLst>
        </pc:picChg>
        <pc:cxnChg chg="add del mod">
          <ac:chgData name="Weifeng Xu" userId="e7aed605-a3dd-4d5a-a692-a87037af107b" providerId="ADAL" clId="{E6F61DB7-069D-4ED3-A048-88D1F2D17640}" dt="2022-04-30T13:21:31.900" v="6595" actId="478"/>
          <ac:cxnSpMkLst>
            <pc:docMk/>
            <pc:sldMk cId="3221070469" sldId="554"/>
            <ac:cxnSpMk id="8" creationId="{B426836D-8B20-4261-BD81-122E997B184D}"/>
          </ac:cxnSpMkLst>
        </pc:cxnChg>
        <pc:cxnChg chg="add mod">
          <ac:chgData name="Weifeng Xu" userId="e7aed605-a3dd-4d5a-a692-a87037af107b" providerId="ADAL" clId="{E6F61DB7-069D-4ED3-A048-88D1F2D17640}" dt="2022-05-01T02:38:31.307" v="7645" actId="1076"/>
          <ac:cxnSpMkLst>
            <pc:docMk/>
            <pc:sldMk cId="3221070469" sldId="554"/>
            <ac:cxnSpMk id="12" creationId="{95BF09FA-514D-45EE-B9F7-B1FB7B964FBF}"/>
          </ac:cxnSpMkLst>
        </pc:cxnChg>
      </pc:sldChg>
      <pc:sldChg chg="delSp modSp add mod modClrScheme chgLayout">
        <pc:chgData name="Weifeng Xu" userId="e7aed605-a3dd-4d5a-a692-a87037af107b" providerId="ADAL" clId="{E6F61DB7-069D-4ED3-A048-88D1F2D17640}" dt="2022-04-30T13:25:43.389" v="6618" actId="1076"/>
        <pc:sldMkLst>
          <pc:docMk/>
          <pc:sldMk cId="4151773057" sldId="555"/>
        </pc:sldMkLst>
        <pc:spChg chg="del mod">
          <ac:chgData name="Weifeng Xu" userId="e7aed605-a3dd-4d5a-a692-a87037af107b" providerId="ADAL" clId="{E6F61DB7-069D-4ED3-A048-88D1F2D17640}" dt="2022-04-30T13:25:29.392" v="6617" actId="700"/>
          <ac:spMkLst>
            <pc:docMk/>
            <pc:sldMk cId="4151773057" sldId="555"/>
            <ac:spMk id="2" creationId="{3775ED79-5FD3-4460-9B84-0EDF3CB8082E}"/>
          </ac:spMkLst>
        </pc:spChg>
        <pc:spChg chg="mod">
          <ac:chgData name="Weifeng Xu" userId="e7aed605-a3dd-4d5a-a692-a87037af107b" providerId="ADAL" clId="{E6F61DB7-069D-4ED3-A048-88D1F2D17640}" dt="2022-04-30T13:25:43.389" v="6618" actId="1076"/>
          <ac:spMkLst>
            <pc:docMk/>
            <pc:sldMk cId="4151773057" sldId="555"/>
            <ac:spMk id="5" creationId="{E3439F51-ABD8-4488-91CA-8BBBF001907C}"/>
          </ac:spMkLst>
        </pc:spChg>
        <pc:spChg chg="mod">
          <ac:chgData name="Weifeng Xu" userId="e7aed605-a3dd-4d5a-a692-a87037af107b" providerId="ADAL" clId="{E6F61DB7-069D-4ED3-A048-88D1F2D17640}" dt="2022-04-30T13:25:43.389" v="6618" actId="1076"/>
          <ac:spMkLst>
            <pc:docMk/>
            <pc:sldMk cId="4151773057" sldId="555"/>
            <ac:spMk id="6" creationId="{89D1772B-BD06-490D-A8D2-E2BB28DBC9ED}"/>
          </ac:spMkLst>
        </pc:spChg>
        <pc:picChg chg="mod">
          <ac:chgData name="Weifeng Xu" userId="e7aed605-a3dd-4d5a-a692-a87037af107b" providerId="ADAL" clId="{E6F61DB7-069D-4ED3-A048-88D1F2D17640}" dt="2022-04-30T13:25:43.389" v="6618" actId="1076"/>
          <ac:picMkLst>
            <pc:docMk/>
            <pc:sldMk cId="4151773057" sldId="555"/>
            <ac:picMk id="4" creationId="{8F5FB47D-DD06-4BC9-9973-B80A287474ED}"/>
          </ac:picMkLst>
        </pc:picChg>
        <pc:cxnChg chg="mod">
          <ac:chgData name="Weifeng Xu" userId="e7aed605-a3dd-4d5a-a692-a87037af107b" providerId="ADAL" clId="{E6F61DB7-069D-4ED3-A048-88D1F2D17640}" dt="2022-04-30T13:25:43.389" v="6618" actId="1076"/>
          <ac:cxnSpMkLst>
            <pc:docMk/>
            <pc:sldMk cId="4151773057" sldId="555"/>
            <ac:cxnSpMk id="8" creationId="{B426836D-8B20-4261-BD81-122E997B184D}"/>
          </ac:cxnSpMkLst>
        </pc:cxnChg>
      </pc:sldChg>
      <pc:sldChg chg="addSp delSp modSp new mod modNotesTx">
        <pc:chgData name="Weifeng Xu" userId="e7aed605-a3dd-4d5a-a692-a87037af107b" providerId="ADAL" clId="{E6F61DB7-069D-4ED3-A048-88D1F2D17640}" dt="2022-05-01T03:15:54.178" v="7739"/>
        <pc:sldMkLst>
          <pc:docMk/>
          <pc:sldMk cId="3676008276" sldId="556"/>
        </pc:sldMkLst>
        <pc:spChg chg="add mod">
          <ac:chgData name="Weifeng Xu" userId="e7aed605-a3dd-4d5a-a692-a87037af107b" providerId="ADAL" clId="{E6F61DB7-069D-4ED3-A048-88D1F2D17640}" dt="2022-04-30T13:49:18.394" v="6736" actId="1076"/>
          <ac:spMkLst>
            <pc:docMk/>
            <pc:sldMk cId="3676008276" sldId="556"/>
            <ac:spMk id="4" creationId="{B4BCAB55-6160-4D69-A0CB-E6DF57D2E0A4}"/>
          </ac:spMkLst>
        </pc:spChg>
        <pc:spChg chg="add mod">
          <ac:chgData name="Weifeng Xu" userId="e7aed605-a3dd-4d5a-a692-a87037af107b" providerId="ADAL" clId="{E6F61DB7-069D-4ED3-A048-88D1F2D17640}" dt="2022-04-30T13:51:06.970" v="6838" actId="14100"/>
          <ac:spMkLst>
            <pc:docMk/>
            <pc:sldMk cId="3676008276" sldId="556"/>
            <ac:spMk id="11" creationId="{234D2695-7A8A-43E2-B032-8EDD25055E57}"/>
          </ac:spMkLst>
        </pc:spChg>
        <pc:picChg chg="add mod">
          <ac:chgData name="Weifeng Xu" userId="e7aed605-a3dd-4d5a-a692-a87037af107b" providerId="ADAL" clId="{E6F61DB7-069D-4ED3-A048-88D1F2D17640}" dt="2022-04-30T13:49:18.394" v="6736" actId="1076"/>
          <ac:picMkLst>
            <pc:docMk/>
            <pc:sldMk cId="3676008276" sldId="556"/>
            <ac:picMk id="3" creationId="{186ED57C-A720-46FA-89E8-31D0BAE0B2BB}"/>
          </ac:picMkLst>
        </pc:picChg>
        <pc:picChg chg="add del mod">
          <ac:chgData name="Weifeng Xu" userId="e7aed605-a3dd-4d5a-a692-a87037af107b" providerId="ADAL" clId="{E6F61DB7-069D-4ED3-A048-88D1F2D17640}" dt="2022-04-30T13:48:22.531" v="6731" actId="478"/>
          <ac:picMkLst>
            <pc:docMk/>
            <pc:sldMk cId="3676008276" sldId="556"/>
            <ac:picMk id="6" creationId="{C04620CB-CCE5-4692-94EE-3C1EE946796C}"/>
          </ac:picMkLst>
        </pc:picChg>
        <pc:picChg chg="add mod">
          <ac:chgData name="Weifeng Xu" userId="e7aed605-a3dd-4d5a-a692-a87037af107b" providerId="ADAL" clId="{E6F61DB7-069D-4ED3-A048-88D1F2D17640}" dt="2022-04-30T13:49:51.664" v="6743" actId="1076"/>
          <ac:picMkLst>
            <pc:docMk/>
            <pc:sldMk cId="3676008276" sldId="556"/>
            <ac:picMk id="8" creationId="{73B78F2F-84B3-45AD-BE8A-CB894D2B0A73}"/>
          </ac:picMkLst>
        </pc:picChg>
        <pc:picChg chg="add mod modCrop">
          <ac:chgData name="Weifeng Xu" userId="e7aed605-a3dd-4d5a-a692-a87037af107b" providerId="ADAL" clId="{E6F61DB7-069D-4ED3-A048-88D1F2D17640}" dt="2022-04-30T13:49:51.664" v="6743" actId="1076"/>
          <ac:picMkLst>
            <pc:docMk/>
            <pc:sldMk cId="3676008276" sldId="556"/>
            <ac:picMk id="10" creationId="{B4FF1106-C28A-480F-940A-C6690E108BB0}"/>
          </ac:picMkLst>
        </pc:picChg>
      </pc:sldChg>
      <pc:sldChg chg="addSp delSp modSp new mod">
        <pc:chgData name="Weifeng Xu" userId="e7aed605-a3dd-4d5a-a692-a87037af107b" providerId="ADAL" clId="{E6F61DB7-069D-4ED3-A048-88D1F2D17640}" dt="2022-05-09T23:43:52.600" v="9273" actId="1036"/>
        <pc:sldMkLst>
          <pc:docMk/>
          <pc:sldMk cId="1843188094" sldId="557"/>
        </pc:sldMkLst>
        <pc:spChg chg="add mod">
          <ac:chgData name="Weifeng Xu" userId="e7aed605-a3dd-4d5a-a692-a87037af107b" providerId="ADAL" clId="{E6F61DB7-069D-4ED3-A048-88D1F2D17640}" dt="2022-04-30T13:39:45.563" v="6668" actId="14100"/>
          <ac:spMkLst>
            <pc:docMk/>
            <pc:sldMk cId="1843188094" sldId="557"/>
            <ac:spMk id="4" creationId="{C61EF5A1-88E0-4878-8934-F5B8D8E84331}"/>
          </ac:spMkLst>
        </pc:spChg>
        <pc:spChg chg="add mod">
          <ac:chgData name="Weifeng Xu" userId="e7aed605-a3dd-4d5a-a692-a87037af107b" providerId="ADAL" clId="{E6F61DB7-069D-4ED3-A048-88D1F2D17640}" dt="2022-04-30T13:39:45.563" v="6668" actId="14100"/>
          <ac:spMkLst>
            <pc:docMk/>
            <pc:sldMk cId="1843188094" sldId="557"/>
            <ac:spMk id="5" creationId="{D1E92176-9412-4016-8D80-F03E39FEB359}"/>
          </ac:spMkLst>
        </pc:spChg>
        <pc:picChg chg="add mod">
          <ac:chgData name="Weifeng Xu" userId="e7aed605-a3dd-4d5a-a692-a87037af107b" providerId="ADAL" clId="{E6F61DB7-069D-4ED3-A048-88D1F2D17640}" dt="2022-05-09T23:43:52.600" v="9273" actId="1036"/>
          <ac:picMkLst>
            <pc:docMk/>
            <pc:sldMk cId="1843188094" sldId="557"/>
            <ac:picMk id="3" creationId="{6EB5BE5F-45AF-40CB-8E33-D7E0FA65D4F0}"/>
          </ac:picMkLst>
        </pc:picChg>
        <pc:picChg chg="add del mod">
          <ac:chgData name="Weifeng Xu" userId="e7aed605-a3dd-4d5a-a692-a87037af107b" providerId="ADAL" clId="{E6F61DB7-069D-4ED3-A048-88D1F2D17640}" dt="2022-04-30T13:39:29.991" v="6662" actId="22"/>
          <ac:picMkLst>
            <pc:docMk/>
            <pc:sldMk cId="1843188094" sldId="557"/>
            <ac:picMk id="7" creationId="{A917C6D5-AE10-4B60-8394-DD2EDE17267E}"/>
          </ac:picMkLst>
        </pc:picChg>
      </pc:sldChg>
      <pc:sldChg chg="addSp delSp modSp new mod ord modClrScheme chgLayout modNotesTx">
        <pc:chgData name="Weifeng Xu" userId="e7aed605-a3dd-4d5a-a692-a87037af107b" providerId="ADAL" clId="{E6F61DB7-069D-4ED3-A048-88D1F2D17640}" dt="2022-04-30T14:43:14.763" v="7022" actId="208"/>
        <pc:sldMkLst>
          <pc:docMk/>
          <pc:sldMk cId="1248869765" sldId="558"/>
        </pc:sldMkLst>
        <pc:spChg chg="mod ord">
          <ac:chgData name="Weifeng Xu" userId="e7aed605-a3dd-4d5a-a692-a87037af107b" providerId="ADAL" clId="{E6F61DB7-069D-4ED3-A048-88D1F2D17640}" dt="2022-04-30T14:25:47.389" v="6891" actId="700"/>
          <ac:spMkLst>
            <pc:docMk/>
            <pc:sldMk cId="1248869765" sldId="558"/>
            <ac:spMk id="2" creationId="{AA45BEA4-A027-4C04-9A8E-3C324BBF0E5F}"/>
          </ac:spMkLst>
        </pc:spChg>
        <pc:spChg chg="del">
          <ac:chgData name="Weifeng Xu" userId="e7aed605-a3dd-4d5a-a692-a87037af107b" providerId="ADAL" clId="{E6F61DB7-069D-4ED3-A048-88D1F2D17640}" dt="2022-04-30T14:25:47.389" v="6891" actId="700"/>
          <ac:spMkLst>
            <pc:docMk/>
            <pc:sldMk cId="1248869765" sldId="558"/>
            <ac:spMk id="3" creationId="{29B07D14-6906-4C8F-A1A0-7560FBE471EC}"/>
          </ac:spMkLst>
        </pc:spChg>
        <pc:spChg chg="add del mod">
          <ac:chgData name="Weifeng Xu" userId="e7aed605-a3dd-4d5a-a692-a87037af107b" providerId="ADAL" clId="{E6F61DB7-069D-4ED3-A048-88D1F2D17640}" dt="2022-04-30T14:41:40.029" v="6991" actId="478"/>
          <ac:spMkLst>
            <pc:docMk/>
            <pc:sldMk cId="1248869765" sldId="558"/>
            <ac:spMk id="6" creationId="{96D088CC-10B7-450E-833B-244ED8D9803D}"/>
          </ac:spMkLst>
        </pc:spChg>
        <pc:spChg chg="add del mod">
          <ac:chgData name="Weifeng Xu" userId="e7aed605-a3dd-4d5a-a692-a87037af107b" providerId="ADAL" clId="{E6F61DB7-069D-4ED3-A048-88D1F2D17640}" dt="2022-04-30T14:40:04.554" v="6982" actId="767"/>
          <ac:spMkLst>
            <pc:docMk/>
            <pc:sldMk cId="1248869765" sldId="558"/>
            <ac:spMk id="7" creationId="{BC6FF887-00C3-4268-A33C-07D8448FA3E2}"/>
          </ac:spMkLst>
        </pc:spChg>
        <pc:spChg chg="add mod">
          <ac:chgData name="Weifeng Xu" userId="e7aed605-a3dd-4d5a-a692-a87037af107b" providerId="ADAL" clId="{E6F61DB7-069D-4ED3-A048-88D1F2D17640}" dt="2022-04-30T14:42:22.201" v="7012" actId="14100"/>
          <ac:spMkLst>
            <pc:docMk/>
            <pc:sldMk cId="1248869765" sldId="558"/>
            <ac:spMk id="12" creationId="{29EA25AC-7ADE-4610-B695-86A7AED32EEE}"/>
          </ac:spMkLst>
        </pc:spChg>
        <pc:spChg chg="add mod">
          <ac:chgData name="Weifeng Xu" userId="e7aed605-a3dd-4d5a-a692-a87037af107b" providerId="ADAL" clId="{E6F61DB7-069D-4ED3-A048-88D1F2D17640}" dt="2022-04-30T14:43:14.763" v="7022" actId="208"/>
          <ac:spMkLst>
            <pc:docMk/>
            <pc:sldMk cId="1248869765" sldId="558"/>
            <ac:spMk id="13" creationId="{A282C714-ECD3-4BE1-B0FC-9D654A9A8EA6}"/>
          </ac:spMkLst>
        </pc:spChg>
        <pc:picChg chg="add del mod">
          <ac:chgData name="Weifeng Xu" userId="e7aed605-a3dd-4d5a-a692-a87037af107b" providerId="ADAL" clId="{E6F61DB7-069D-4ED3-A048-88D1F2D17640}" dt="2022-04-30T14:41:41.067" v="6992" actId="478"/>
          <ac:picMkLst>
            <pc:docMk/>
            <pc:sldMk cId="1248869765" sldId="558"/>
            <ac:picMk id="5" creationId="{D85D0C05-57AC-4BA7-A002-C8CA7E0C6C4E}"/>
          </ac:picMkLst>
        </pc:picChg>
        <pc:picChg chg="add del">
          <ac:chgData name="Weifeng Xu" userId="e7aed605-a3dd-4d5a-a692-a87037af107b" providerId="ADAL" clId="{E6F61DB7-069D-4ED3-A048-88D1F2D17640}" dt="2022-04-30T14:41:28.444" v="6988" actId="22"/>
          <ac:picMkLst>
            <pc:docMk/>
            <pc:sldMk cId="1248869765" sldId="558"/>
            <ac:picMk id="9" creationId="{EC3C8A6F-5BC0-4208-8AC0-9F805111EC8B}"/>
          </ac:picMkLst>
        </pc:picChg>
        <pc:picChg chg="add mod">
          <ac:chgData name="Weifeng Xu" userId="e7aed605-a3dd-4d5a-a692-a87037af107b" providerId="ADAL" clId="{E6F61DB7-069D-4ED3-A048-88D1F2D17640}" dt="2022-04-30T14:42:26.540" v="7013" actId="1076"/>
          <ac:picMkLst>
            <pc:docMk/>
            <pc:sldMk cId="1248869765" sldId="558"/>
            <ac:picMk id="11" creationId="{17FCE308-C4FD-4D13-A623-C25C9210A3E2}"/>
          </ac:picMkLst>
        </pc:picChg>
      </pc:sldChg>
      <pc:sldChg chg="addSp delSp modSp add mod modClrScheme chgLayout">
        <pc:chgData name="Weifeng Xu" userId="e7aed605-a3dd-4d5a-a692-a87037af107b" providerId="ADAL" clId="{E6F61DB7-069D-4ED3-A048-88D1F2D17640}" dt="2022-04-30T15:07:47.621" v="7058" actId="14100"/>
        <pc:sldMkLst>
          <pc:docMk/>
          <pc:sldMk cId="1542509986" sldId="559"/>
        </pc:sldMkLst>
        <pc:spChg chg="del mod">
          <ac:chgData name="Weifeng Xu" userId="e7aed605-a3dd-4d5a-a692-a87037af107b" providerId="ADAL" clId="{E6F61DB7-069D-4ED3-A048-88D1F2D17640}" dt="2022-04-30T14:42:44.094" v="7017" actId="700"/>
          <ac:spMkLst>
            <pc:docMk/>
            <pc:sldMk cId="1542509986" sldId="559"/>
            <ac:spMk id="2" creationId="{AA45BEA4-A027-4C04-9A8E-3C324BBF0E5F}"/>
          </ac:spMkLst>
        </pc:spChg>
        <pc:spChg chg="mod">
          <ac:chgData name="Weifeng Xu" userId="e7aed605-a3dd-4d5a-a692-a87037af107b" providerId="ADAL" clId="{E6F61DB7-069D-4ED3-A048-88D1F2D17640}" dt="2022-04-30T14:42:48.811" v="7019" actId="1076"/>
          <ac:spMkLst>
            <pc:docMk/>
            <pc:sldMk cId="1542509986" sldId="559"/>
            <ac:spMk id="6" creationId="{96D088CC-10B7-450E-833B-244ED8D9803D}"/>
          </ac:spMkLst>
        </pc:spChg>
        <pc:spChg chg="add mod">
          <ac:chgData name="Weifeng Xu" userId="e7aed605-a3dd-4d5a-a692-a87037af107b" providerId="ADAL" clId="{E6F61DB7-069D-4ED3-A048-88D1F2D17640}" dt="2022-04-30T15:07:18.572" v="7045" actId="1076"/>
          <ac:spMkLst>
            <pc:docMk/>
            <pc:sldMk cId="1542509986" sldId="559"/>
            <ac:spMk id="8" creationId="{E043ED4F-71CB-4376-99D2-171100E4E6E0}"/>
          </ac:spMkLst>
        </pc:spChg>
        <pc:spChg chg="add mod">
          <ac:chgData name="Weifeng Xu" userId="e7aed605-a3dd-4d5a-a692-a87037af107b" providerId="ADAL" clId="{E6F61DB7-069D-4ED3-A048-88D1F2D17640}" dt="2022-04-30T15:07:47.621" v="7058" actId="14100"/>
          <ac:spMkLst>
            <pc:docMk/>
            <pc:sldMk cId="1542509986" sldId="559"/>
            <ac:spMk id="12" creationId="{DC218072-145E-41B1-9942-64ABA4301CA8}"/>
          </ac:spMkLst>
        </pc:spChg>
        <pc:picChg chg="add mod">
          <ac:chgData name="Weifeng Xu" userId="e7aed605-a3dd-4d5a-a692-a87037af107b" providerId="ADAL" clId="{E6F61DB7-069D-4ED3-A048-88D1F2D17640}" dt="2022-04-30T15:07:18.572" v="7045" actId="1076"/>
          <ac:picMkLst>
            <pc:docMk/>
            <pc:sldMk cId="1542509986" sldId="559"/>
            <ac:picMk id="4" creationId="{260694FB-DB70-4617-9730-0F9129A31E5F}"/>
          </ac:picMkLst>
        </pc:picChg>
        <pc:picChg chg="mod">
          <ac:chgData name="Weifeng Xu" userId="e7aed605-a3dd-4d5a-a692-a87037af107b" providerId="ADAL" clId="{E6F61DB7-069D-4ED3-A048-88D1F2D17640}" dt="2022-04-30T14:42:48.811" v="7019" actId="1076"/>
          <ac:picMkLst>
            <pc:docMk/>
            <pc:sldMk cId="1542509986" sldId="559"/>
            <ac:picMk id="5" creationId="{D85D0C05-57AC-4BA7-A002-C8CA7E0C6C4E}"/>
          </ac:picMkLst>
        </pc:picChg>
        <pc:picChg chg="add mod">
          <ac:chgData name="Weifeng Xu" userId="e7aed605-a3dd-4d5a-a692-a87037af107b" providerId="ADAL" clId="{E6F61DB7-069D-4ED3-A048-88D1F2D17640}" dt="2022-04-30T15:07:22.439" v="7047" actId="1076"/>
          <ac:picMkLst>
            <pc:docMk/>
            <pc:sldMk cId="1542509986" sldId="559"/>
            <ac:picMk id="9" creationId="{822F9758-33AA-4A8C-BA97-A55F6BA5ECB9}"/>
          </ac:picMkLst>
        </pc:picChg>
        <pc:picChg chg="del">
          <ac:chgData name="Weifeng Xu" userId="e7aed605-a3dd-4d5a-a692-a87037af107b" providerId="ADAL" clId="{E6F61DB7-069D-4ED3-A048-88D1F2D17640}" dt="2022-04-30T14:42:33.338" v="7014" actId="478"/>
          <ac:picMkLst>
            <pc:docMk/>
            <pc:sldMk cId="1542509986" sldId="559"/>
            <ac:picMk id="11" creationId="{17FCE308-C4FD-4D13-A623-C25C9210A3E2}"/>
          </ac:picMkLst>
        </pc:picChg>
      </pc:sldChg>
      <pc:sldChg chg="addSp delSp modSp add mod modNotesTx">
        <pc:chgData name="Weifeng Xu" userId="e7aed605-a3dd-4d5a-a692-a87037af107b" providerId="ADAL" clId="{E6F61DB7-069D-4ED3-A048-88D1F2D17640}" dt="2022-05-01T01:01:35.683" v="7318"/>
        <pc:sldMkLst>
          <pc:docMk/>
          <pc:sldMk cId="3524629915" sldId="560"/>
        </pc:sldMkLst>
        <pc:spChg chg="mod">
          <ac:chgData name="Weifeng Xu" userId="e7aed605-a3dd-4d5a-a692-a87037af107b" providerId="ADAL" clId="{E6F61DB7-069D-4ED3-A048-88D1F2D17640}" dt="2022-05-01T00:42:08.454" v="7313" actId="207"/>
          <ac:spMkLst>
            <pc:docMk/>
            <pc:sldMk cId="3524629915" sldId="560"/>
            <ac:spMk id="2" creationId="{2767D24A-3800-4CB5-9550-CBFDB56A3EEF}"/>
          </ac:spMkLst>
        </pc:spChg>
        <pc:spChg chg="mod">
          <ac:chgData name="Weifeng Xu" userId="e7aed605-a3dd-4d5a-a692-a87037af107b" providerId="ADAL" clId="{E6F61DB7-069D-4ED3-A048-88D1F2D17640}" dt="2022-05-01T00:24:48.350" v="7287" actId="207"/>
          <ac:spMkLst>
            <pc:docMk/>
            <pc:sldMk cId="3524629915" sldId="560"/>
            <ac:spMk id="3" creationId="{A7188A58-DD4E-4C9C-9FC9-25E36A840027}"/>
          </ac:spMkLst>
        </pc:spChg>
        <pc:spChg chg="del mod">
          <ac:chgData name="Weifeng Xu" userId="e7aed605-a3dd-4d5a-a692-a87037af107b" providerId="ADAL" clId="{E6F61DB7-069D-4ED3-A048-88D1F2D17640}" dt="2022-04-30T23:43:40.213" v="7199" actId="478"/>
          <ac:spMkLst>
            <pc:docMk/>
            <pc:sldMk cId="3524629915" sldId="560"/>
            <ac:spMk id="4" creationId="{0ABB1ADB-C773-4161-9F0B-052043B1DFFC}"/>
          </ac:spMkLst>
        </pc:spChg>
        <pc:spChg chg="add mod">
          <ac:chgData name="Weifeng Xu" userId="e7aed605-a3dd-4d5a-a692-a87037af107b" providerId="ADAL" clId="{E6F61DB7-069D-4ED3-A048-88D1F2D17640}" dt="2022-04-30T23:44:32.442" v="7209" actId="693"/>
          <ac:spMkLst>
            <pc:docMk/>
            <pc:sldMk cId="3524629915" sldId="560"/>
            <ac:spMk id="5" creationId="{FB6F5104-734B-4A75-8894-3EE3ED74F9E0}"/>
          </ac:spMkLst>
        </pc:spChg>
        <pc:spChg chg="del mod">
          <ac:chgData name="Weifeng Xu" userId="e7aed605-a3dd-4d5a-a692-a87037af107b" providerId="ADAL" clId="{E6F61DB7-069D-4ED3-A048-88D1F2D17640}" dt="2022-04-30T23:43:44.972" v="7205" actId="478"/>
          <ac:spMkLst>
            <pc:docMk/>
            <pc:sldMk cId="3524629915" sldId="560"/>
            <ac:spMk id="6" creationId="{B70F81EF-DC65-4470-8C94-891777C4FBD2}"/>
          </ac:spMkLst>
        </pc:spChg>
        <pc:spChg chg="del">
          <ac:chgData name="Weifeng Xu" userId="e7aed605-a3dd-4d5a-a692-a87037af107b" providerId="ADAL" clId="{E6F61DB7-069D-4ED3-A048-88D1F2D17640}" dt="2022-04-30T23:43:42.731" v="7202" actId="478"/>
          <ac:spMkLst>
            <pc:docMk/>
            <pc:sldMk cId="3524629915" sldId="560"/>
            <ac:spMk id="10" creationId="{43FE66A8-4573-49AA-9742-2227871D5B9B}"/>
          </ac:spMkLst>
        </pc:spChg>
        <pc:spChg chg="del">
          <ac:chgData name="Weifeng Xu" userId="e7aed605-a3dd-4d5a-a692-a87037af107b" providerId="ADAL" clId="{E6F61DB7-069D-4ED3-A048-88D1F2D17640}" dt="2022-04-30T23:43:42.068" v="7201" actId="478"/>
          <ac:spMkLst>
            <pc:docMk/>
            <pc:sldMk cId="3524629915" sldId="560"/>
            <ac:spMk id="11" creationId="{6A6DA709-BB0E-4624-9084-19F4D4716060}"/>
          </ac:spMkLst>
        </pc:spChg>
        <pc:spChg chg="add del mod">
          <ac:chgData name="Weifeng Xu" userId="e7aed605-a3dd-4d5a-a692-a87037af107b" providerId="ADAL" clId="{E6F61DB7-069D-4ED3-A048-88D1F2D17640}" dt="2022-04-30T23:44:39.158" v="7211"/>
          <ac:spMkLst>
            <pc:docMk/>
            <pc:sldMk cId="3524629915" sldId="560"/>
            <ac:spMk id="14" creationId="{888F0F4C-0B0A-4E2B-98E2-32604D867497}"/>
          </ac:spMkLst>
        </pc:spChg>
        <pc:spChg chg="add mod">
          <ac:chgData name="Weifeng Xu" userId="e7aed605-a3dd-4d5a-a692-a87037af107b" providerId="ADAL" clId="{E6F61DB7-069D-4ED3-A048-88D1F2D17640}" dt="2022-04-30T23:44:48.530" v="7214" actId="14100"/>
          <ac:spMkLst>
            <pc:docMk/>
            <pc:sldMk cId="3524629915" sldId="560"/>
            <ac:spMk id="15" creationId="{7325CD16-E27B-4590-BDCB-4CDB42317295}"/>
          </ac:spMkLst>
        </pc:spChg>
        <pc:spChg chg="add mod">
          <ac:chgData name="Weifeng Xu" userId="e7aed605-a3dd-4d5a-a692-a87037af107b" providerId="ADAL" clId="{E6F61DB7-069D-4ED3-A048-88D1F2D17640}" dt="2022-05-01T00:16:33.765" v="7267" actId="1076"/>
          <ac:spMkLst>
            <pc:docMk/>
            <pc:sldMk cId="3524629915" sldId="560"/>
            <ac:spMk id="21" creationId="{FDC37BBB-0A87-41F9-9D48-409ACB271BA4}"/>
          </ac:spMkLst>
        </pc:spChg>
        <pc:spChg chg="add mod">
          <ac:chgData name="Weifeng Xu" userId="e7aed605-a3dd-4d5a-a692-a87037af107b" providerId="ADAL" clId="{E6F61DB7-069D-4ED3-A048-88D1F2D17640}" dt="2022-05-01T00:17:38.453" v="7277" actId="14100"/>
          <ac:spMkLst>
            <pc:docMk/>
            <pc:sldMk cId="3524629915" sldId="560"/>
            <ac:spMk id="25" creationId="{BE3EFDAD-49A5-4EDA-B115-7C3881278F26}"/>
          </ac:spMkLst>
        </pc:spChg>
        <pc:graphicFrameChg chg="add mod modGraphic">
          <ac:chgData name="Weifeng Xu" userId="e7aed605-a3dd-4d5a-a692-a87037af107b" providerId="ADAL" clId="{E6F61DB7-069D-4ED3-A048-88D1F2D17640}" dt="2022-05-01T00:29:09.703" v="7310" actId="108"/>
          <ac:graphicFrameMkLst>
            <pc:docMk/>
            <pc:sldMk cId="3524629915" sldId="560"/>
            <ac:graphicFrameMk id="20" creationId="{8C7D2F5A-DDA7-4B6E-B4E5-A297EE1EA877}"/>
          </ac:graphicFrameMkLst>
        </pc:graphicFrameChg>
        <pc:picChg chg="del">
          <ac:chgData name="Weifeng Xu" userId="e7aed605-a3dd-4d5a-a692-a87037af107b" providerId="ADAL" clId="{E6F61DB7-069D-4ED3-A048-88D1F2D17640}" dt="2022-04-30T23:43:36.404" v="7196" actId="478"/>
          <ac:picMkLst>
            <pc:docMk/>
            <pc:sldMk cId="3524629915" sldId="560"/>
            <ac:picMk id="13" creationId="{3A340178-D527-457E-8692-34FE72830CBE}"/>
          </ac:picMkLst>
        </pc:picChg>
        <pc:picChg chg="add mod">
          <ac:chgData name="Weifeng Xu" userId="e7aed605-a3dd-4d5a-a692-a87037af107b" providerId="ADAL" clId="{E6F61DB7-069D-4ED3-A048-88D1F2D17640}" dt="2022-05-01T00:15:34.717" v="7252" actId="1076"/>
          <ac:picMkLst>
            <pc:docMk/>
            <pc:sldMk cId="3524629915" sldId="560"/>
            <ac:picMk id="19" creationId="{EA656837-7D09-4DE3-8D87-02B0D7DF0349}"/>
          </ac:picMkLst>
        </pc:picChg>
        <pc:picChg chg="del">
          <ac:chgData name="Weifeng Xu" userId="e7aed605-a3dd-4d5a-a692-a87037af107b" providerId="ADAL" clId="{E6F61DB7-069D-4ED3-A048-88D1F2D17640}" dt="2022-04-30T23:43:37.411" v="7197" actId="478"/>
          <ac:picMkLst>
            <pc:docMk/>
            <pc:sldMk cId="3524629915" sldId="560"/>
            <ac:picMk id="22" creationId="{08DC2135-6621-4FD8-9823-56F9D3FBD164}"/>
          </ac:picMkLst>
        </pc:picChg>
        <pc:cxnChg chg="del mod">
          <ac:chgData name="Weifeng Xu" userId="e7aed605-a3dd-4d5a-a692-a87037af107b" providerId="ADAL" clId="{E6F61DB7-069D-4ED3-A048-88D1F2D17640}" dt="2022-04-30T23:43:44.262" v="7204" actId="478"/>
          <ac:cxnSpMkLst>
            <pc:docMk/>
            <pc:sldMk cId="3524629915" sldId="560"/>
            <ac:cxnSpMk id="7" creationId="{79600315-91FA-4FE3-BAA6-A7EE87D45197}"/>
          </ac:cxnSpMkLst>
        </pc:cxnChg>
        <pc:cxnChg chg="del mod">
          <ac:chgData name="Weifeng Xu" userId="e7aed605-a3dd-4d5a-a692-a87037af107b" providerId="ADAL" clId="{E6F61DB7-069D-4ED3-A048-88D1F2D17640}" dt="2022-04-30T23:43:41.220" v="7200" actId="478"/>
          <ac:cxnSpMkLst>
            <pc:docMk/>
            <pc:sldMk cId="3524629915" sldId="560"/>
            <ac:cxnSpMk id="9" creationId="{EE6B7000-18F2-4264-8CD3-58A9EE727CB6}"/>
          </ac:cxnSpMkLst>
        </pc:cxnChg>
        <pc:cxnChg chg="add mod">
          <ac:chgData name="Weifeng Xu" userId="e7aed605-a3dd-4d5a-a692-a87037af107b" providerId="ADAL" clId="{E6F61DB7-069D-4ED3-A048-88D1F2D17640}" dt="2022-04-30T23:45:26.547" v="7221" actId="693"/>
          <ac:cxnSpMkLst>
            <pc:docMk/>
            <pc:sldMk cId="3524629915" sldId="560"/>
            <ac:cxnSpMk id="12" creationId="{90B8FE41-2F0C-4563-BC1C-F81D7E01B25C}"/>
          </ac:cxnSpMkLst>
        </pc:cxnChg>
        <pc:cxnChg chg="add mod">
          <ac:chgData name="Weifeng Xu" userId="e7aed605-a3dd-4d5a-a692-a87037af107b" providerId="ADAL" clId="{E6F61DB7-069D-4ED3-A048-88D1F2D17640}" dt="2022-04-30T23:45:19.603" v="7219" actId="693"/>
          <ac:cxnSpMkLst>
            <pc:docMk/>
            <pc:sldMk cId="3524629915" sldId="560"/>
            <ac:cxnSpMk id="17" creationId="{62CDD65F-7F8E-4DD8-8690-BF105E53C0F3}"/>
          </ac:cxnSpMkLst>
        </pc:cxnChg>
        <pc:cxnChg chg="add">
          <ac:chgData name="Weifeng Xu" userId="e7aed605-a3dd-4d5a-a692-a87037af107b" providerId="ADAL" clId="{E6F61DB7-069D-4ED3-A048-88D1F2D17640}" dt="2022-05-01T00:16:42.685" v="7268" actId="11529"/>
          <ac:cxnSpMkLst>
            <pc:docMk/>
            <pc:sldMk cId="3524629915" sldId="560"/>
            <ac:cxnSpMk id="24" creationId="{D62E302E-C57F-490A-949D-F0F354A98A84}"/>
          </ac:cxnSpMkLst>
        </pc:cxnChg>
      </pc:sldChg>
      <pc:sldChg chg="modSp add del mod">
        <pc:chgData name="Weifeng Xu" userId="e7aed605-a3dd-4d5a-a692-a87037af107b" providerId="ADAL" clId="{E6F61DB7-069D-4ED3-A048-88D1F2D17640}" dt="2022-05-01T00:44:05.225" v="7314" actId="47"/>
        <pc:sldMkLst>
          <pc:docMk/>
          <pc:sldMk cId="863410113" sldId="561"/>
        </pc:sldMkLst>
        <pc:spChg chg="mod">
          <ac:chgData name="Weifeng Xu" userId="e7aed605-a3dd-4d5a-a692-a87037af107b" providerId="ADAL" clId="{E6F61DB7-069D-4ED3-A048-88D1F2D17640}" dt="2022-05-01T00:41:43.142" v="7311" actId="207"/>
          <ac:spMkLst>
            <pc:docMk/>
            <pc:sldMk cId="863410113" sldId="561"/>
            <ac:spMk id="2" creationId="{2767D24A-3800-4CB5-9550-CBFDB56A3EEF}"/>
          </ac:spMkLst>
        </pc:spChg>
      </pc:sldChg>
      <pc:sldChg chg="addSp modSp new mod modNotesTx">
        <pc:chgData name="Weifeng Xu" userId="e7aed605-a3dd-4d5a-a692-a87037af107b" providerId="ADAL" clId="{E6F61DB7-069D-4ED3-A048-88D1F2D17640}" dt="2022-05-09T02:48:29.516" v="9249" actId="20577"/>
        <pc:sldMkLst>
          <pc:docMk/>
          <pc:sldMk cId="2821090773" sldId="561"/>
        </pc:sldMkLst>
        <pc:spChg chg="add mod">
          <ac:chgData name="Weifeng Xu" userId="e7aed605-a3dd-4d5a-a692-a87037af107b" providerId="ADAL" clId="{E6F61DB7-069D-4ED3-A048-88D1F2D17640}" dt="2022-05-09T02:48:29.516" v="9249" actId="20577"/>
          <ac:spMkLst>
            <pc:docMk/>
            <pc:sldMk cId="2821090773" sldId="561"/>
            <ac:spMk id="6" creationId="{18D0F9F7-D971-4B20-9521-0828F91C7F8E}"/>
          </ac:spMkLst>
        </pc:spChg>
        <pc:spChg chg="add mod">
          <ac:chgData name="Weifeng Xu" userId="e7aed605-a3dd-4d5a-a692-a87037af107b" providerId="ADAL" clId="{E6F61DB7-069D-4ED3-A048-88D1F2D17640}" dt="2022-05-01T01:16:09.769" v="7367" actId="1076"/>
          <ac:spMkLst>
            <pc:docMk/>
            <pc:sldMk cId="2821090773" sldId="561"/>
            <ac:spMk id="7" creationId="{460DD210-BB3A-4344-9093-068B6099DBCD}"/>
          </ac:spMkLst>
        </pc:spChg>
        <pc:spChg chg="add mod">
          <ac:chgData name="Weifeng Xu" userId="e7aed605-a3dd-4d5a-a692-a87037af107b" providerId="ADAL" clId="{E6F61DB7-069D-4ED3-A048-88D1F2D17640}" dt="2022-05-01T01:16:09.769" v="7367" actId="1076"/>
          <ac:spMkLst>
            <pc:docMk/>
            <pc:sldMk cId="2821090773" sldId="561"/>
            <ac:spMk id="8" creationId="{8DF0BDE3-5369-4F00-B8CE-4C503CBA3411}"/>
          </ac:spMkLst>
        </pc:spChg>
        <pc:spChg chg="add mod">
          <ac:chgData name="Weifeng Xu" userId="e7aed605-a3dd-4d5a-a692-a87037af107b" providerId="ADAL" clId="{E6F61DB7-069D-4ED3-A048-88D1F2D17640}" dt="2022-05-01T01:16:09.769" v="7367" actId="1076"/>
          <ac:spMkLst>
            <pc:docMk/>
            <pc:sldMk cId="2821090773" sldId="561"/>
            <ac:spMk id="9" creationId="{D983AFB9-B1B3-4FE2-9B35-3A59F985E3AB}"/>
          </ac:spMkLst>
        </pc:spChg>
        <pc:spChg chg="add mod">
          <ac:chgData name="Weifeng Xu" userId="e7aed605-a3dd-4d5a-a692-a87037af107b" providerId="ADAL" clId="{E6F61DB7-069D-4ED3-A048-88D1F2D17640}" dt="2022-05-01T01:18:10.745" v="7501" actId="20577"/>
          <ac:spMkLst>
            <pc:docMk/>
            <pc:sldMk cId="2821090773" sldId="561"/>
            <ac:spMk id="12" creationId="{C7E7C48F-241A-4487-B628-DF53141331B5}"/>
          </ac:spMkLst>
        </pc:spChg>
        <pc:picChg chg="add mod">
          <ac:chgData name="Weifeng Xu" userId="e7aed605-a3dd-4d5a-a692-a87037af107b" providerId="ADAL" clId="{E6F61DB7-069D-4ED3-A048-88D1F2D17640}" dt="2022-05-01T01:17:53.276" v="7485" actId="1076"/>
          <ac:picMkLst>
            <pc:docMk/>
            <pc:sldMk cId="2821090773" sldId="561"/>
            <ac:picMk id="3" creationId="{8EB79B1B-0334-4577-8D54-7988DBCCAF96}"/>
          </ac:picMkLst>
        </pc:picChg>
        <pc:picChg chg="add mod">
          <ac:chgData name="Weifeng Xu" userId="e7aed605-a3dd-4d5a-a692-a87037af107b" providerId="ADAL" clId="{E6F61DB7-069D-4ED3-A048-88D1F2D17640}" dt="2022-05-01T02:40:47.314" v="7647" actId="1076"/>
          <ac:picMkLst>
            <pc:docMk/>
            <pc:sldMk cId="2821090773" sldId="561"/>
            <ac:picMk id="5" creationId="{344B3713-8E06-467E-9B5F-2B8425746835}"/>
          </ac:picMkLst>
        </pc:picChg>
        <pc:picChg chg="add mod">
          <ac:chgData name="Weifeng Xu" userId="e7aed605-a3dd-4d5a-a692-a87037af107b" providerId="ADAL" clId="{E6F61DB7-069D-4ED3-A048-88D1F2D17640}" dt="2022-05-01T01:16:42.090" v="7432" actId="1076"/>
          <ac:picMkLst>
            <pc:docMk/>
            <pc:sldMk cId="2821090773" sldId="561"/>
            <ac:picMk id="11" creationId="{3D9E4DA6-BBD7-4168-A32F-082F973B5692}"/>
          </ac:picMkLst>
        </pc:picChg>
      </pc:sldChg>
      <pc:sldChg chg="addSp modSp new mod modNotesTx">
        <pc:chgData name="Weifeng Xu" userId="e7aed605-a3dd-4d5a-a692-a87037af107b" providerId="ADAL" clId="{E6F61DB7-069D-4ED3-A048-88D1F2D17640}" dt="2022-05-01T02:17:58.101" v="7571" actId="1076"/>
        <pc:sldMkLst>
          <pc:docMk/>
          <pc:sldMk cId="3435420549" sldId="562"/>
        </pc:sldMkLst>
        <pc:spChg chg="add mod">
          <ac:chgData name="Weifeng Xu" userId="e7aed605-a3dd-4d5a-a692-a87037af107b" providerId="ADAL" clId="{E6F61DB7-069D-4ED3-A048-88D1F2D17640}" dt="2022-05-01T01:29:52.991" v="7531" actId="1076"/>
          <ac:spMkLst>
            <pc:docMk/>
            <pc:sldMk cId="3435420549" sldId="562"/>
            <ac:spMk id="6" creationId="{B05792B2-0AA0-4957-A943-42F486FA282A}"/>
          </ac:spMkLst>
        </pc:spChg>
        <pc:spChg chg="add mod">
          <ac:chgData name="Weifeng Xu" userId="e7aed605-a3dd-4d5a-a692-a87037af107b" providerId="ADAL" clId="{E6F61DB7-069D-4ED3-A048-88D1F2D17640}" dt="2022-05-01T02:16:57.100" v="7548" actId="208"/>
          <ac:spMkLst>
            <pc:docMk/>
            <pc:sldMk cId="3435420549" sldId="562"/>
            <ac:spMk id="7" creationId="{085750A6-7EC6-4982-A058-44500DDB7989}"/>
          </ac:spMkLst>
        </pc:spChg>
        <pc:spChg chg="add mod">
          <ac:chgData name="Weifeng Xu" userId="e7aed605-a3dd-4d5a-a692-a87037af107b" providerId="ADAL" clId="{E6F61DB7-069D-4ED3-A048-88D1F2D17640}" dt="2022-05-01T02:17:14.105" v="7550" actId="1582"/>
          <ac:spMkLst>
            <pc:docMk/>
            <pc:sldMk cId="3435420549" sldId="562"/>
            <ac:spMk id="8" creationId="{CB175B97-1916-47BE-A0AC-B08AAD342370}"/>
          </ac:spMkLst>
        </pc:spChg>
        <pc:spChg chg="add mod">
          <ac:chgData name="Weifeng Xu" userId="e7aed605-a3dd-4d5a-a692-a87037af107b" providerId="ADAL" clId="{E6F61DB7-069D-4ED3-A048-88D1F2D17640}" dt="2022-05-01T02:17:58.101" v="7571" actId="1076"/>
          <ac:spMkLst>
            <pc:docMk/>
            <pc:sldMk cId="3435420549" sldId="562"/>
            <ac:spMk id="11" creationId="{8DE2BDCC-0B2F-4417-A2DF-300569C05192}"/>
          </ac:spMkLst>
        </pc:spChg>
        <pc:picChg chg="add mod">
          <ac:chgData name="Weifeng Xu" userId="e7aed605-a3dd-4d5a-a692-a87037af107b" providerId="ADAL" clId="{E6F61DB7-069D-4ED3-A048-88D1F2D17640}" dt="2022-05-01T02:15:53.065" v="7538" actId="1076"/>
          <ac:picMkLst>
            <pc:docMk/>
            <pc:sldMk cId="3435420549" sldId="562"/>
            <ac:picMk id="3" creationId="{55051892-7CC6-4CA7-82C6-90887026C721}"/>
          </ac:picMkLst>
        </pc:picChg>
        <pc:picChg chg="add mod modCrop">
          <ac:chgData name="Weifeng Xu" userId="e7aed605-a3dd-4d5a-a692-a87037af107b" providerId="ADAL" clId="{E6F61DB7-069D-4ED3-A048-88D1F2D17640}" dt="2022-05-01T01:29:44.875" v="7530" actId="1076"/>
          <ac:picMkLst>
            <pc:docMk/>
            <pc:sldMk cId="3435420549" sldId="562"/>
            <ac:picMk id="4" creationId="{5CAA8FC9-DAC2-4527-A0B9-048FB8BEAFBE}"/>
          </ac:picMkLst>
        </pc:picChg>
        <pc:cxnChg chg="add mod">
          <ac:chgData name="Weifeng Xu" userId="e7aed605-a3dd-4d5a-a692-a87037af107b" providerId="ADAL" clId="{E6F61DB7-069D-4ED3-A048-88D1F2D17640}" dt="2022-05-01T02:17:26.215" v="7552" actId="13822"/>
          <ac:cxnSpMkLst>
            <pc:docMk/>
            <pc:sldMk cId="3435420549" sldId="562"/>
            <ac:cxnSpMk id="10" creationId="{F79230FF-591F-4BA0-89F9-58C0A80A0C9A}"/>
          </ac:cxnSpMkLst>
        </pc:cxnChg>
      </pc:sldChg>
      <pc:sldChg chg="addSp modSp new mod modNotesTx">
        <pc:chgData name="Weifeng Xu" userId="e7aed605-a3dd-4d5a-a692-a87037af107b" providerId="ADAL" clId="{E6F61DB7-069D-4ED3-A048-88D1F2D17640}" dt="2022-05-01T03:00:30.817" v="7680" actId="14100"/>
        <pc:sldMkLst>
          <pc:docMk/>
          <pc:sldMk cId="2578910104" sldId="563"/>
        </pc:sldMkLst>
        <pc:spChg chg="add mod">
          <ac:chgData name="Weifeng Xu" userId="e7aed605-a3dd-4d5a-a692-a87037af107b" providerId="ADAL" clId="{E6F61DB7-069D-4ED3-A048-88D1F2D17640}" dt="2022-05-01T02:34:58.875" v="7630" actId="1076"/>
          <ac:spMkLst>
            <pc:docMk/>
            <pc:sldMk cId="2578910104" sldId="563"/>
            <ac:spMk id="4" creationId="{F3364CF9-8904-4B21-B92A-18314F4BF69F}"/>
          </ac:spMkLst>
        </pc:spChg>
        <pc:spChg chg="add mod">
          <ac:chgData name="Weifeng Xu" userId="e7aed605-a3dd-4d5a-a692-a87037af107b" providerId="ADAL" clId="{E6F61DB7-069D-4ED3-A048-88D1F2D17640}" dt="2022-05-01T03:00:30.817" v="7680" actId="14100"/>
          <ac:spMkLst>
            <pc:docMk/>
            <pc:sldMk cId="2578910104" sldId="563"/>
            <ac:spMk id="7" creationId="{1DE649BC-384F-4793-8E42-0D20AE1D1E3F}"/>
          </ac:spMkLst>
        </pc:spChg>
        <pc:picChg chg="add mod">
          <ac:chgData name="Weifeng Xu" userId="e7aed605-a3dd-4d5a-a692-a87037af107b" providerId="ADAL" clId="{E6F61DB7-069D-4ED3-A048-88D1F2D17640}" dt="2022-05-01T02:34:58.875" v="7630" actId="1076"/>
          <ac:picMkLst>
            <pc:docMk/>
            <pc:sldMk cId="2578910104" sldId="563"/>
            <ac:picMk id="3" creationId="{FA84CA7F-E5F5-42B5-8972-1DB49E788E35}"/>
          </ac:picMkLst>
        </pc:picChg>
        <pc:picChg chg="add mod">
          <ac:chgData name="Weifeng Xu" userId="e7aed605-a3dd-4d5a-a692-a87037af107b" providerId="ADAL" clId="{E6F61DB7-069D-4ED3-A048-88D1F2D17640}" dt="2022-05-01T02:42:32.159" v="7649" actId="1076"/>
          <ac:picMkLst>
            <pc:docMk/>
            <pc:sldMk cId="2578910104" sldId="563"/>
            <ac:picMk id="6" creationId="{62DE97F7-8329-4272-8407-3CF97C385E9B}"/>
          </ac:picMkLst>
        </pc:picChg>
      </pc:sldChg>
      <pc:sldChg chg="addSp delSp modSp new mod modNotesTx">
        <pc:chgData name="Weifeng Xu" userId="e7aed605-a3dd-4d5a-a692-a87037af107b" providerId="ADAL" clId="{E6F61DB7-069D-4ED3-A048-88D1F2D17640}" dt="2022-05-01T03:35:01.387" v="7756"/>
        <pc:sldMkLst>
          <pc:docMk/>
          <pc:sldMk cId="4075951555" sldId="564"/>
        </pc:sldMkLst>
        <pc:spChg chg="add mod">
          <ac:chgData name="Weifeng Xu" userId="e7aed605-a3dd-4d5a-a692-a87037af107b" providerId="ADAL" clId="{E6F61DB7-069D-4ED3-A048-88D1F2D17640}" dt="2022-05-01T03:32:56.670" v="7740" actId="1076"/>
          <ac:spMkLst>
            <pc:docMk/>
            <pc:sldMk cId="4075951555" sldId="564"/>
            <ac:spMk id="5" creationId="{C6A968A9-F696-4DFA-B03B-F2F98538CB81}"/>
          </ac:spMkLst>
        </pc:spChg>
        <pc:spChg chg="add mod">
          <ac:chgData name="Weifeng Xu" userId="e7aed605-a3dd-4d5a-a692-a87037af107b" providerId="ADAL" clId="{E6F61DB7-069D-4ED3-A048-88D1F2D17640}" dt="2022-05-01T03:32:56.670" v="7740" actId="1076"/>
          <ac:spMkLst>
            <pc:docMk/>
            <pc:sldMk cId="4075951555" sldId="564"/>
            <ac:spMk id="6" creationId="{1B9C7D0A-BF45-4E1E-9C14-FC601383C112}"/>
          </ac:spMkLst>
        </pc:spChg>
        <pc:spChg chg="add mod">
          <ac:chgData name="Weifeng Xu" userId="e7aed605-a3dd-4d5a-a692-a87037af107b" providerId="ADAL" clId="{E6F61DB7-069D-4ED3-A048-88D1F2D17640}" dt="2022-05-01T03:34:05.839" v="7752" actId="20577"/>
          <ac:spMkLst>
            <pc:docMk/>
            <pc:sldMk cId="4075951555" sldId="564"/>
            <ac:spMk id="11" creationId="{2A811CAE-7C19-45ED-B0C9-DD597DFB29BD}"/>
          </ac:spMkLst>
        </pc:spChg>
        <pc:picChg chg="add mod">
          <ac:chgData name="Weifeng Xu" userId="e7aed605-a3dd-4d5a-a692-a87037af107b" providerId="ADAL" clId="{E6F61DB7-069D-4ED3-A048-88D1F2D17640}" dt="2022-05-01T03:32:56.670" v="7740" actId="1076"/>
          <ac:picMkLst>
            <pc:docMk/>
            <pc:sldMk cId="4075951555" sldId="564"/>
            <ac:picMk id="3" creationId="{4C995D6A-A2C2-444E-BA39-54A621B33385}"/>
          </ac:picMkLst>
        </pc:picChg>
        <pc:picChg chg="add del mod">
          <ac:chgData name="Weifeng Xu" userId="e7aed605-a3dd-4d5a-a692-a87037af107b" providerId="ADAL" clId="{E6F61DB7-069D-4ED3-A048-88D1F2D17640}" dt="2022-05-01T03:33:26.951" v="7743" actId="478"/>
          <ac:picMkLst>
            <pc:docMk/>
            <pc:sldMk cId="4075951555" sldId="564"/>
            <ac:picMk id="8" creationId="{C1DB5BAC-5E1F-42FB-ACF1-6700E5B1E270}"/>
          </ac:picMkLst>
        </pc:picChg>
        <pc:picChg chg="add mod">
          <ac:chgData name="Weifeng Xu" userId="e7aed605-a3dd-4d5a-a692-a87037af107b" providerId="ADAL" clId="{E6F61DB7-069D-4ED3-A048-88D1F2D17640}" dt="2022-05-01T03:34:10.128" v="7753" actId="1076"/>
          <ac:picMkLst>
            <pc:docMk/>
            <pc:sldMk cId="4075951555" sldId="564"/>
            <ac:picMk id="10" creationId="{D56513B8-42EB-4929-AAC2-4A1D918C9A3F}"/>
          </ac:picMkLst>
        </pc:picChg>
      </pc:sldChg>
      <pc:sldChg chg="addSp delSp modSp new mod modNotesTx">
        <pc:chgData name="Weifeng Xu" userId="e7aed605-a3dd-4d5a-a692-a87037af107b" providerId="ADAL" clId="{E6F61DB7-069D-4ED3-A048-88D1F2D17640}" dt="2022-05-02T12:38:25.908" v="8754" actId="6549"/>
        <pc:sldMkLst>
          <pc:docMk/>
          <pc:sldMk cId="2676315220" sldId="565"/>
        </pc:sldMkLst>
        <pc:spChg chg="mod">
          <ac:chgData name="Weifeng Xu" userId="e7aed605-a3dd-4d5a-a692-a87037af107b" providerId="ADAL" clId="{E6F61DB7-069D-4ED3-A048-88D1F2D17640}" dt="2022-05-02T12:24:31.876" v="8639" actId="20577"/>
          <ac:spMkLst>
            <pc:docMk/>
            <pc:sldMk cId="2676315220" sldId="565"/>
            <ac:spMk id="2" creationId="{A46B6771-004A-F38B-9991-B8E09EC2AD3A}"/>
          </ac:spMkLst>
        </pc:spChg>
        <pc:spChg chg="add mod">
          <ac:chgData name="Weifeng Xu" userId="e7aed605-a3dd-4d5a-a692-a87037af107b" providerId="ADAL" clId="{E6F61DB7-069D-4ED3-A048-88D1F2D17640}" dt="2022-05-02T12:34:25.210" v="8688" actId="1076"/>
          <ac:spMkLst>
            <pc:docMk/>
            <pc:sldMk cId="2676315220" sldId="565"/>
            <ac:spMk id="4" creationId="{421024CB-4423-8CF5-D6BD-7DF66A66217F}"/>
          </ac:spMkLst>
        </pc:spChg>
        <pc:spChg chg="add mod">
          <ac:chgData name="Weifeng Xu" userId="e7aed605-a3dd-4d5a-a692-a87037af107b" providerId="ADAL" clId="{E6F61DB7-069D-4ED3-A048-88D1F2D17640}" dt="2022-05-02T12:27:57.694" v="8677" actId="403"/>
          <ac:spMkLst>
            <pc:docMk/>
            <pc:sldMk cId="2676315220" sldId="565"/>
            <ac:spMk id="6" creationId="{16C0005E-3371-AF3E-1CCE-FD4D6B60FC06}"/>
          </ac:spMkLst>
        </pc:spChg>
        <pc:picChg chg="add mod">
          <ac:chgData name="Weifeng Xu" userId="e7aed605-a3dd-4d5a-a692-a87037af107b" providerId="ADAL" clId="{E6F61DB7-069D-4ED3-A048-88D1F2D17640}" dt="2022-05-02T12:34:22.106" v="8687" actId="1076"/>
          <ac:picMkLst>
            <pc:docMk/>
            <pc:sldMk cId="2676315220" sldId="565"/>
            <ac:picMk id="8" creationId="{1D4F0041-A00A-C84E-5021-61873806D01B}"/>
          </ac:picMkLst>
        </pc:picChg>
        <pc:picChg chg="add del mod">
          <ac:chgData name="Weifeng Xu" userId="e7aed605-a3dd-4d5a-a692-a87037af107b" providerId="ADAL" clId="{E6F61DB7-069D-4ED3-A048-88D1F2D17640}" dt="2022-05-02T12:37:43.708" v="8749" actId="478"/>
          <ac:picMkLst>
            <pc:docMk/>
            <pc:sldMk cId="2676315220" sldId="565"/>
            <ac:picMk id="12" creationId="{2F18928B-0DD1-D22C-4BCD-989D00C2C431}"/>
          </ac:picMkLst>
        </pc:picChg>
        <pc:picChg chg="add mod">
          <ac:chgData name="Weifeng Xu" userId="e7aed605-a3dd-4d5a-a692-a87037af107b" providerId="ADAL" clId="{E6F61DB7-069D-4ED3-A048-88D1F2D17640}" dt="2022-05-02T12:38:18.956" v="8752" actId="1076"/>
          <ac:picMkLst>
            <pc:docMk/>
            <pc:sldMk cId="2676315220" sldId="565"/>
            <ac:picMk id="14" creationId="{2017B227-5F07-D2F2-4F10-8CA06EC9A789}"/>
          </ac:picMkLst>
        </pc:picChg>
        <pc:cxnChg chg="add">
          <ac:chgData name="Weifeng Xu" userId="e7aed605-a3dd-4d5a-a692-a87037af107b" providerId="ADAL" clId="{E6F61DB7-069D-4ED3-A048-88D1F2D17640}" dt="2022-05-02T12:32:51.635" v="8683" actId="11529"/>
          <ac:cxnSpMkLst>
            <pc:docMk/>
            <pc:sldMk cId="2676315220" sldId="565"/>
            <ac:cxnSpMk id="10" creationId="{4188BC01-CD86-60CB-5A4C-C106211AE21C}"/>
          </ac:cxnSpMkLst>
        </pc:cxnChg>
      </pc:sldChg>
      <pc:sldChg chg="addSp delSp modSp new mod modNotesTx">
        <pc:chgData name="Weifeng Xu" userId="e7aed605-a3dd-4d5a-a692-a87037af107b" providerId="ADAL" clId="{E6F61DB7-069D-4ED3-A048-88D1F2D17640}" dt="2022-05-02T14:08:06.836" v="9018" actId="20577"/>
        <pc:sldMkLst>
          <pc:docMk/>
          <pc:sldMk cId="854203684" sldId="566"/>
        </pc:sldMkLst>
        <pc:spChg chg="mod">
          <ac:chgData name="Weifeng Xu" userId="e7aed605-a3dd-4d5a-a692-a87037af107b" providerId="ADAL" clId="{E6F61DB7-069D-4ED3-A048-88D1F2D17640}" dt="2022-05-02T14:08:06.836" v="9018" actId="20577"/>
          <ac:spMkLst>
            <pc:docMk/>
            <pc:sldMk cId="854203684" sldId="566"/>
            <ac:spMk id="2" creationId="{5FA84DBE-B6CA-E812-7912-92475DDE3A6E}"/>
          </ac:spMkLst>
        </pc:spChg>
        <pc:spChg chg="add mod">
          <ac:chgData name="Weifeng Xu" userId="e7aed605-a3dd-4d5a-a692-a87037af107b" providerId="ADAL" clId="{E6F61DB7-069D-4ED3-A048-88D1F2D17640}" dt="2022-05-02T13:04:11.728" v="8832" actId="207"/>
          <ac:spMkLst>
            <pc:docMk/>
            <pc:sldMk cId="854203684" sldId="566"/>
            <ac:spMk id="8" creationId="{2C0AD6D8-4084-1859-405C-6DA5B7A11F31}"/>
          </ac:spMkLst>
        </pc:spChg>
        <pc:spChg chg="add mod">
          <ac:chgData name="Weifeng Xu" userId="e7aed605-a3dd-4d5a-a692-a87037af107b" providerId="ADAL" clId="{E6F61DB7-069D-4ED3-A048-88D1F2D17640}" dt="2022-05-02T13:04:42.865" v="8847" actId="20577"/>
          <ac:spMkLst>
            <pc:docMk/>
            <pc:sldMk cId="854203684" sldId="566"/>
            <ac:spMk id="9" creationId="{148FA98B-1813-F073-2B7F-9B3ED32ADA0F}"/>
          </ac:spMkLst>
        </pc:spChg>
        <pc:spChg chg="add mod">
          <ac:chgData name="Weifeng Xu" userId="e7aed605-a3dd-4d5a-a692-a87037af107b" providerId="ADAL" clId="{E6F61DB7-069D-4ED3-A048-88D1F2D17640}" dt="2022-05-02T13:05:01.784" v="8869" actId="20577"/>
          <ac:spMkLst>
            <pc:docMk/>
            <pc:sldMk cId="854203684" sldId="566"/>
            <ac:spMk id="10" creationId="{14599182-DCB4-9BFD-D33C-610182902935}"/>
          </ac:spMkLst>
        </pc:spChg>
        <pc:picChg chg="add del mod">
          <ac:chgData name="Weifeng Xu" userId="e7aed605-a3dd-4d5a-a692-a87037af107b" providerId="ADAL" clId="{E6F61DB7-069D-4ED3-A048-88D1F2D17640}" dt="2022-05-02T13:18:03.849" v="8875" actId="478"/>
          <ac:picMkLst>
            <pc:docMk/>
            <pc:sldMk cId="854203684" sldId="566"/>
            <ac:picMk id="4" creationId="{E5B0DF96-0920-616D-144C-F5B50F82FC28}"/>
          </ac:picMkLst>
        </pc:picChg>
        <pc:picChg chg="add mod">
          <ac:chgData name="Weifeng Xu" userId="e7aed605-a3dd-4d5a-a692-a87037af107b" providerId="ADAL" clId="{E6F61DB7-069D-4ED3-A048-88D1F2D17640}" dt="2022-05-02T13:01:37.037" v="8783" actId="1076"/>
          <ac:picMkLst>
            <pc:docMk/>
            <pc:sldMk cId="854203684" sldId="566"/>
            <ac:picMk id="6" creationId="{781E584E-29FB-CBEB-8CDC-107197D13D2F}"/>
          </ac:picMkLst>
        </pc:picChg>
        <pc:picChg chg="add mod">
          <ac:chgData name="Weifeng Xu" userId="e7aed605-a3dd-4d5a-a692-a87037af107b" providerId="ADAL" clId="{E6F61DB7-069D-4ED3-A048-88D1F2D17640}" dt="2022-05-02T13:19:02.968" v="8877" actId="1076"/>
          <ac:picMkLst>
            <pc:docMk/>
            <pc:sldMk cId="854203684" sldId="566"/>
            <ac:picMk id="12" creationId="{9240EDC3-69EE-20A8-F6B8-2C010AFF927B}"/>
          </ac:picMkLst>
        </pc:picChg>
      </pc:sldChg>
      <pc:sldChg chg="addSp delSp modSp new mod modClrScheme chgLayout modNotesTx">
        <pc:chgData name="Weifeng Xu" userId="e7aed605-a3dd-4d5a-a692-a87037af107b" providerId="ADAL" clId="{E6F61DB7-069D-4ED3-A048-88D1F2D17640}" dt="2022-05-02T14:02:51.688" v="8948"/>
        <pc:sldMkLst>
          <pc:docMk/>
          <pc:sldMk cId="3941756157" sldId="567"/>
        </pc:sldMkLst>
        <pc:spChg chg="del">
          <ac:chgData name="Weifeng Xu" userId="e7aed605-a3dd-4d5a-a692-a87037af107b" providerId="ADAL" clId="{E6F61DB7-069D-4ED3-A048-88D1F2D17640}" dt="2022-05-02T13:23:12.324" v="8882" actId="700"/>
          <ac:spMkLst>
            <pc:docMk/>
            <pc:sldMk cId="3941756157" sldId="567"/>
            <ac:spMk id="2" creationId="{EE4B1C73-8FBD-EBC0-0453-7224F0E8BF2C}"/>
          </ac:spMkLst>
        </pc:spChg>
        <pc:spChg chg="add mod">
          <ac:chgData name="Weifeng Xu" userId="e7aed605-a3dd-4d5a-a692-a87037af107b" providerId="ADAL" clId="{E6F61DB7-069D-4ED3-A048-88D1F2D17640}" dt="2022-05-02T13:30:12.911" v="8899" actId="1076"/>
          <ac:spMkLst>
            <pc:docMk/>
            <pc:sldMk cId="3941756157" sldId="567"/>
            <ac:spMk id="4" creationId="{3BDC22E5-6EB4-752E-A8A9-B06DEA5F965A}"/>
          </ac:spMkLst>
        </pc:spChg>
        <pc:spChg chg="add mod">
          <ac:chgData name="Weifeng Xu" userId="e7aed605-a3dd-4d5a-a692-a87037af107b" providerId="ADAL" clId="{E6F61DB7-069D-4ED3-A048-88D1F2D17640}" dt="2022-05-02T13:32:50.934" v="8920" actId="20577"/>
          <ac:spMkLst>
            <pc:docMk/>
            <pc:sldMk cId="3941756157" sldId="567"/>
            <ac:spMk id="9" creationId="{78FAE3F0-F701-3635-4B85-0F5B13DD7C2C}"/>
          </ac:spMkLst>
        </pc:spChg>
        <pc:picChg chg="add del mod">
          <ac:chgData name="Weifeng Xu" userId="e7aed605-a3dd-4d5a-a692-a87037af107b" providerId="ADAL" clId="{E6F61DB7-069D-4ED3-A048-88D1F2D17640}" dt="2022-05-02T13:42:04.899" v="8921" actId="478"/>
          <ac:picMkLst>
            <pc:docMk/>
            <pc:sldMk cId="3941756157" sldId="567"/>
            <ac:picMk id="6" creationId="{F1CA0980-4997-6FCF-A3EA-339E9E0B847E}"/>
          </ac:picMkLst>
        </pc:picChg>
        <pc:picChg chg="add del mod">
          <ac:chgData name="Weifeng Xu" userId="e7aed605-a3dd-4d5a-a692-a87037af107b" providerId="ADAL" clId="{E6F61DB7-069D-4ED3-A048-88D1F2D17640}" dt="2022-05-02T13:42:25.963" v="8924" actId="478"/>
          <ac:picMkLst>
            <pc:docMk/>
            <pc:sldMk cId="3941756157" sldId="567"/>
            <ac:picMk id="8" creationId="{B249132A-E7AE-22E3-3BF6-F1A820CE4990}"/>
          </ac:picMkLst>
        </pc:picChg>
        <pc:picChg chg="add del mod">
          <ac:chgData name="Weifeng Xu" userId="e7aed605-a3dd-4d5a-a692-a87037af107b" providerId="ADAL" clId="{E6F61DB7-069D-4ED3-A048-88D1F2D17640}" dt="2022-05-02T14:01:59.940" v="8942" actId="478"/>
          <ac:picMkLst>
            <pc:docMk/>
            <pc:sldMk cId="3941756157" sldId="567"/>
            <ac:picMk id="11" creationId="{008605FF-9E00-31A2-625D-A7E9DEA2133E}"/>
          </ac:picMkLst>
        </pc:picChg>
        <pc:picChg chg="add del mod">
          <ac:chgData name="Weifeng Xu" userId="e7aed605-a3dd-4d5a-a692-a87037af107b" providerId="ADAL" clId="{E6F61DB7-069D-4ED3-A048-88D1F2D17640}" dt="2022-05-02T14:02:37.267" v="8945" actId="478"/>
          <ac:picMkLst>
            <pc:docMk/>
            <pc:sldMk cId="3941756157" sldId="567"/>
            <ac:picMk id="13" creationId="{1A53742E-0F54-0D3A-6F0F-014BDA716D14}"/>
          </ac:picMkLst>
        </pc:picChg>
        <pc:picChg chg="add del mod">
          <ac:chgData name="Weifeng Xu" userId="e7aed605-a3dd-4d5a-a692-a87037af107b" providerId="ADAL" clId="{E6F61DB7-069D-4ED3-A048-88D1F2D17640}" dt="2022-05-02T13:57:30.411" v="8940" actId="22"/>
          <ac:picMkLst>
            <pc:docMk/>
            <pc:sldMk cId="3941756157" sldId="567"/>
            <ac:picMk id="15" creationId="{383FBD1E-E05F-8E4D-3D4D-C00E12762BAD}"/>
          </ac:picMkLst>
        </pc:picChg>
        <pc:picChg chg="add del mod">
          <ac:chgData name="Weifeng Xu" userId="e7aed605-a3dd-4d5a-a692-a87037af107b" providerId="ADAL" clId="{E6F61DB7-069D-4ED3-A048-88D1F2D17640}" dt="2022-05-02T13:57:29.139" v="8937" actId="22"/>
          <ac:picMkLst>
            <pc:docMk/>
            <pc:sldMk cId="3941756157" sldId="567"/>
            <ac:picMk id="17" creationId="{8433A887-5152-CD30-F13A-1CC5EBB4E61E}"/>
          </ac:picMkLst>
        </pc:picChg>
        <pc:picChg chg="add mod">
          <ac:chgData name="Weifeng Xu" userId="e7aed605-a3dd-4d5a-a692-a87037af107b" providerId="ADAL" clId="{E6F61DB7-069D-4ED3-A048-88D1F2D17640}" dt="2022-05-02T14:02:10.028" v="8944" actId="1076"/>
          <ac:picMkLst>
            <pc:docMk/>
            <pc:sldMk cId="3941756157" sldId="567"/>
            <ac:picMk id="19" creationId="{A07C2D7F-5CF4-AEB4-1191-96D0EDDD1D0A}"/>
          </ac:picMkLst>
        </pc:picChg>
        <pc:picChg chg="add mod">
          <ac:chgData name="Weifeng Xu" userId="e7aed605-a3dd-4d5a-a692-a87037af107b" providerId="ADAL" clId="{E6F61DB7-069D-4ED3-A048-88D1F2D17640}" dt="2022-05-02T14:02:41.034" v="8947" actId="1076"/>
          <ac:picMkLst>
            <pc:docMk/>
            <pc:sldMk cId="3941756157" sldId="567"/>
            <ac:picMk id="21" creationId="{2ABD2DEC-B427-FF62-C09C-34EF1A22C1B4}"/>
          </ac:picMkLst>
        </pc:picChg>
      </pc:sldChg>
      <pc:sldChg chg="addSp delSp modSp new mod modClrScheme chgLayout modNotesTx">
        <pc:chgData name="Weifeng Xu" userId="e7aed605-a3dd-4d5a-a692-a87037af107b" providerId="ADAL" clId="{E6F61DB7-069D-4ED3-A048-88D1F2D17640}" dt="2022-05-02T14:07:47.389" v="9011" actId="20577"/>
        <pc:sldMkLst>
          <pc:docMk/>
          <pc:sldMk cId="3829311636" sldId="568"/>
        </pc:sldMkLst>
        <pc:spChg chg="del">
          <ac:chgData name="Weifeng Xu" userId="e7aed605-a3dd-4d5a-a692-a87037af107b" providerId="ADAL" clId="{E6F61DB7-069D-4ED3-A048-88D1F2D17640}" dt="2022-05-02T14:03:17.379" v="8950" actId="700"/>
          <ac:spMkLst>
            <pc:docMk/>
            <pc:sldMk cId="3829311636" sldId="568"/>
            <ac:spMk id="2" creationId="{A825972B-679E-541C-EBAE-3861190BE645}"/>
          </ac:spMkLst>
        </pc:spChg>
        <pc:spChg chg="add mod">
          <ac:chgData name="Weifeng Xu" userId="e7aed605-a3dd-4d5a-a692-a87037af107b" providerId="ADAL" clId="{E6F61DB7-069D-4ED3-A048-88D1F2D17640}" dt="2022-05-02T14:07:38.582" v="9003" actId="20577"/>
          <ac:spMkLst>
            <pc:docMk/>
            <pc:sldMk cId="3829311636" sldId="568"/>
            <ac:spMk id="7" creationId="{9C7300B3-51B3-AE9D-4478-1FA682D240E3}"/>
          </ac:spMkLst>
        </pc:spChg>
        <pc:spChg chg="add mod">
          <ac:chgData name="Weifeng Xu" userId="e7aed605-a3dd-4d5a-a692-a87037af107b" providerId="ADAL" clId="{E6F61DB7-069D-4ED3-A048-88D1F2D17640}" dt="2022-05-02T14:07:47.389" v="9011" actId="20577"/>
          <ac:spMkLst>
            <pc:docMk/>
            <pc:sldMk cId="3829311636" sldId="568"/>
            <ac:spMk id="8" creationId="{6A3E8E57-B0C7-4959-A5FD-5A542CB920AF}"/>
          </ac:spMkLst>
        </pc:spChg>
        <pc:picChg chg="add mod">
          <ac:chgData name="Weifeng Xu" userId="e7aed605-a3dd-4d5a-a692-a87037af107b" providerId="ADAL" clId="{E6F61DB7-069D-4ED3-A048-88D1F2D17640}" dt="2022-05-02T14:05:25.485" v="8952" actId="1076"/>
          <ac:picMkLst>
            <pc:docMk/>
            <pc:sldMk cId="3829311636" sldId="568"/>
            <ac:picMk id="4" creationId="{524B6E2A-0A9D-B5FE-7734-765E50CB86E8}"/>
          </ac:picMkLst>
        </pc:picChg>
        <pc:picChg chg="add mod">
          <ac:chgData name="Weifeng Xu" userId="e7aed605-a3dd-4d5a-a692-a87037af107b" providerId="ADAL" clId="{E6F61DB7-069D-4ED3-A048-88D1F2D17640}" dt="2022-05-02T14:06:59.622" v="8955" actId="1076"/>
          <ac:picMkLst>
            <pc:docMk/>
            <pc:sldMk cId="3829311636" sldId="568"/>
            <ac:picMk id="6" creationId="{80731FCE-9622-D0C3-E62D-D31419D972AC}"/>
          </ac:picMkLst>
        </pc:picChg>
      </pc:sldChg>
      <pc:sldChg chg="modSp mod">
        <pc:chgData name="Weifeng Xu" userId="e7aed605-a3dd-4d5a-a692-a87037af107b" providerId="ADAL" clId="{E6F61DB7-069D-4ED3-A048-88D1F2D17640}" dt="2022-10-10T16:28:49.392" v="9437" actId="20577"/>
        <pc:sldMkLst>
          <pc:docMk/>
          <pc:sldMk cId="2022466885" sldId="570"/>
        </pc:sldMkLst>
        <pc:spChg chg="mod">
          <ac:chgData name="Weifeng Xu" userId="e7aed605-a3dd-4d5a-a692-a87037af107b" providerId="ADAL" clId="{E6F61DB7-069D-4ED3-A048-88D1F2D17640}" dt="2022-10-10T16:28:49.392" v="9437" actId="20577"/>
          <ac:spMkLst>
            <pc:docMk/>
            <pc:sldMk cId="2022466885" sldId="570"/>
            <ac:spMk id="5" creationId="{5382FEC9-4766-57CE-5AEF-5B79EB7AF071}"/>
          </ac:spMkLst>
        </pc:spChg>
      </pc:sldChg>
      <pc:sldMasterChg chg="delSldLayout">
        <pc:chgData name="Weifeng Xu" userId="e7aed605-a3dd-4d5a-a692-a87037af107b" providerId="ADAL" clId="{E6F61DB7-069D-4ED3-A048-88D1F2D17640}" dt="2022-04-23T00:16:59.660" v="431" actId="47"/>
        <pc:sldMasterMkLst>
          <pc:docMk/>
          <pc:sldMasterMk cId="813574162" sldId="2147483648"/>
        </pc:sldMasterMkLst>
        <pc:sldLayoutChg chg="del">
          <pc:chgData name="Weifeng Xu" userId="e7aed605-a3dd-4d5a-a692-a87037af107b" providerId="ADAL" clId="{E6F61DB7-069D-4ED3-A048-88D1F2D17640}" dt="2022-04-23T00:16:56.864" v="420" actId="47"/>
          <pc:sldLayoutMkLst>
            <pc:docMk/>
            <pc:sldMasterMk cId="813574162" sldId="2147483648"/>
            <pc:sldLayoutMk cId="2252348551" sldId="2147483660"/>
          </pc:sldLayoutMkLst>
        </pc:sldLayoutChg>
        <pc:sldLayoutChg chg="del">
          <pc:chgData name="Weifeng Xu" userId="e7aed605-a3dd-4d5a-a692-a87037af107b" providerId="ADAL" clId="{E6F61DB7-069D-4ED3-A048-88D1F2D17640}" dt="2022-04-23T00:16:59.660" v="431" actId="47"/>
          <pc:sldLayoutMkLst>
            <pc:docMk/>
            <pc:sldMasterMk cId="813574162" sldId="2147483648"/>
            <pc:sldLayoutMk cId="2623714046" sldId="2147483661"/>
          </pc:sldLayoutMkLst>
        </pc:sldLayoutChg>
      </pc:sldMasterChg>
    </pc:docChg>
  </pc:docChgLst>
  <pc:docChgLst>
    <pc:chgData name="Etinosa Osawe" userId="S::id06yy77@ubalt.edu::de629f84-3948-44d4-8678-590371c46456" providerId="AD" clId="Web-{26005950-B0E9-45EC-BA70-EC0E56D89B75}"/>
    <pc:docChg chg="modSld">
      <pc:chgData name="Etinosa Osawe" userId="S::id06yy77@ubalt.edu::de629f84-3948-44d4-8678-590371c46456" providerId="AD" clId="Web-{26005950-B0E9-45EC-BA70-EC0E56D89B75}" dt="2022-07-08T15:46:38.572" v="3"/>
      <pc:docMkLst>
        <pc:docMk/>
      </pc:docMkLst>
      <pc:sldChg chg="addSp delSp">
        <pc:chgData name="Etinosa Osawe" userId="S::id06yy77@ubalt.edu::de629f84-3948-44d4-8678-590371c46456" providerId="AD" clId="Web-{26005950-B0E9-45EC-BA70-EC0E56D89B75}" dt="2022-07-08T15:46:38.572" v="3"/>
        <pc:sldMkLst>
          <pc:docMk/>
          <pc:sldMk cId="894121889" sldId="552"/>
        </pc:sldMkLst>
        <pc:spChg chg="add del">
          <ac:chgData name="Etinosa Osawe" userId="S::id06yy77@ubalt.edu::de629f84-3948-44d4-8678-590371c46456" providerId="AD" clId="Web-{26005950-B0E9-45EC-BA70-EC0E56D89B75}" dt="2022-07-08T15:46:38.572" v="3"/>
          <ac:spMkLst>
            <pc:docMk/>
            <pc:sldMk cId="894121889" sldId="552"/>
            <ac:spMk id="4" creationId="{F3541701-334D-C9C9-55AE-E45D1C68C575}"/>
          </ac:spMkLst>
        </pc:spChg>
        <pc:spChg chg="add del">
          <ac:chgData name="Etinosa Osawe" userId="S::id06yy77@ubalt.edu::de629f84-3948-44d4-8678-590371c46456" providerId="AD" clId="Web-{26005950-B0E9-45EC-BA70-EC0E56D89B75}" dt="2022-07-08T15:46:35.900" v="2"/>
          <ac:spMkLst>
            <pc:docMk/>
            <pc:sldMk cId="894121889" sldId="552"/>
            <ac:spMk id="5" creationId="{AF9661A4-BF3A-C8A2-7729-9D067D4A25FE}"/>
          </ac:spMkLst>
        </pc:spChg>
      </pc:sldChg>
    </pc:docChg>
  </pc:docChgLst>
  <pc:docChgLst>
    <pc:chgData name="Weifeng Xu" userId="e7aed605-a3dd-4d5a-a692-a87037af107b" providerId="ADAL" clId="{5B9B619E-E5DC-4376-BCE8-41ABC28F6C2F}"/>
    <pc:docChg chg="addSld delSld modSld">
      <pc:chgData name="Weifeng Xu" userId="e7aed605-a3dd-4d5a-a692-a87037af107b" providerId="ADAL" clId="{5B9B619E-E5DC-4376-BCE8-41ABC28F6C2F}" dt="2021-07-01T14:18:37.659" v="55" actId="6549"/>
      <pc:docMkLst>
        <pc:docMk/>
      </pc:docMkLst>
      <pc:sldChg chg="modSp mod">
        <pc:chgData name="Weifeng Xu" userId="e7aed605-a3dd-4d5a-a692-a87037af107b" providerId="ADAL" clId="{5B9B619E-E5DC-4376-BCE8-41ABC28F6C2F}" dt="2021-06-28T19:38:19.716" v="0"/>
        <pc:sldMkLst>
          <pc:docMk/>
          <pc:sldMk cId="1325061211" sldId="256"/>
        </pc:sldMkLst>
        <pc:spChg chg="mod">
          <ac:chgData name="Weifeng Xu" userId="e7aed605-a3dd-4d5a-a692-a87037af107b" providerId="ADAL" clId="{5B9B619E-E5DC-4376-BCE8-41ABC28F6C2F}" dt="2021-06-28T19:38:19.716" v="0"/>
          <ac:spMkLst>
            <pc:docMk/>
            <pc:sldMk cId="1325061211" sldId="256"/>
            <ac:spMk id="2" creationId="{00000000-0000-0000-0000-000000000000}"/>
          </ac:spMkLst>
        </pc:spChg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2616338024" sldId="373"/>
        </pc:sldMkLst>
      </pc:sldChg>
      <pc:sldChg chg="del">
        <pc:chgData name="Weifeng Xu" userId="e7aed605-a3dd-4d5a-a692-a87037af107b" providerId="ADAL" clId="{5B9B619E-E5DC-4376-BCE8-41ABC28F6C2F}" dt="2021-06-28T19:40:23.201" v="12" actId="47"/>
        <pc:sldMkLst>
          <pc:docMk/>
          <pc:sldMk cId="2789471632" sldId="392"/>
        </pc:sldMkLst>
      </pc:sldChg>
      <pc:sldChg chg="del">
        <pc:chgData name="Weifeng Xu" userId="e7aed605-a3dd-4d5a-a692-a87037af107b" providerId="ADAL" clId="{5B9B619E-E5DC-4376-BCE8-41ABC28F6C2F}" dt="2021-06-28T19:40:28.988" v="22" actId="47"/>
        <pc:sldMkLst>
          <pc:docMk/>
          <pc:sldMk cId="2467691949" sldId="394"/>
        </pc:sldMkLst>
      </pc:sldChg>
      <pc:sldChg chg="del">
        <pc:chgData name="Weifeng Xu" userId="e7aed605-a3dd-4d5a-a692-a87037af107b" providerId="ADAL" clId="{5B9B619E-E5DC-4376-BCE8-41ABC28F6C2F}" dt="2021-06-28T19:40:29.667" v="26" actId="47"/>
        <pc:sldMkLst>
          <pc:docMk/>
          <pc:sldMk cId="1635951812" sldId="396"/>
        </pc:sldMkLst>
      </pc:sldChg>
      <pc:sldChg chg="del">
        <pc:chgData name="Weifeng Xu" userId="e7aed605-a3dd-4d5a-a692-a87037af107b" providerId="ADAL" clId="{5B9B619E-E5DC-4376-BCE8-41ABC28F6C2F}" dt="2021-06-28T19:40:30.660" v="31" actId="47"/>
        <pc:sldMkLst>
          <pc:docMk/>
          <pc:sldMk cId="3665038014" sldId="404"/>
        </pc:sldMkLst>
      </pc:sldChg>
      <pc:sldChg chg="del">
        <pc:chgData name="Weifeng Xu" userId="e7aed605-a3dd-4d5a-a692-a87037af107b" providerId="ADAL" clId="{5B9B619E-E5DC-4376-BCE8-41ABC28F6C2F}" dt="2021-06-28T19:40:32.953" v="39" actId="47"/>
        <pc:sldMkLst>
          <pc:docMk/>
          <pc:sldMk cId="2489270501" sldId="411"/>
        </pc:sldMkLst>
      </pc:sldChg>
      <pc:sldChg chg="del">
        <pc:chgData name="Weifeng Xu" userId="e7aed605-a3dd-4d5a-a692-a87037af107b" providerId="ADAL" clId="{5B9B619E-E5DC-4376-BCE8-41ABC28F6C2F}" dt="2021-06-28T19:40:33.208" v="40" actId="47"/>
        <pc:sldMkLst>
          <pc:docMk/>
          <pc:sldMk cId="3118374455" sldId="414"/>
        </pc:sldMkLst>
      </pc:sldChg>
      <pc:sldChg chg="del">
        <pc:chgData name="Weifeng Xu" userId="e7aed605-a3dd-4d5a-a692-a87037af107b" providerId="ADAL" clId="{5B9B619E-E5DC-4376-BCE8-41ABC28F6C2F}" dt="2021-06-28T19:40:30.420" v="30" actId="47"/>
        <pc:sldMkLst>
          <pc:docMk/>
          <pc:sldMk cId="4266318337" sldId="416"/>
        </pc:sldMkLst>
      </pc:sldChg>
      <pc:sldChg chg="del">
        <pc:chgData name="Weifeng Xu" userId="e7aed605-a3dd-4d5a-a692-a87037af107b" providerId="ADAL" clId="{5B9B619E-E5DC-4376-BCE8-41ABC28F6C2F}" dt="2021-06-28T19:40:33.801" v="41" actId="47"/>
        <pc:sldMkLst>
          <pc:docMk/>
          <pc:sldMk cId="4247754591" sldId="418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3782016356" sldId="428"/>
        </pc:sldMkLst>
      </pc:sldChg>
      <pc:sldChg chg="del">
        <pc:chgData name="Weifeng Xu" userId="e7aed605-a3dd-4d5a-a692-a87037af107b" providerId="ADAL" clId="{5B9B619E-E5DC-4376-BCE8-41ABC28F6C2F}" dt="2021-06-28T19:40:23.068" v="11" actId="47"/>
        <pc:sldMkLst>
          <pc:docMk/>
          <pc:sldMk cId="4091828154" sldId="430"/>
        </pc:sldMkLst>
      </pc:sldChg>
      <pc:sldChg chg="del">
        <pc:chgData name="Weifeng Xu" userId="e7aed605-a3dd-4d5a-a692-a87037af107b" providerId="ADAL" clId="{5B9B619E-E5DC-4376-BCE8-41ABC28F6C2F}" dt="2021-06-28T19:40:21.235" v="2" actId="47"/>
        <pc:sldMkLst>
          <pc:docMk/>
          <pc:sldMk cId="593614233" sldId="431"/>
        </pc:sldMkLst>
      </pc:sldChg>
      <pc:sldChg chg="del">
        <pc:chgData name="Weifeng Xu" userId="e7aed605-a3dd-4d5a-a692-a87037af107b" providerId="ADAL" clId="{5B9B619E-E5DC-4376-BCE8-41ABC28F6C2F}" dt="2021-06-28T19:40:32.187" v="36" actId="47"/>
        <pc:sldMkLst>
          <pc:docMk/>
          <pc:sldMk cId="2829655940" sldId="434"/>
        </pc:sldMkLst>
      </pc:sldChg>
      <pc:sldChg chg="del">
        <pc:chgData name="Weifeng Xu" userId="e7aed605-a3dd-4d5a-a692-a87037af107b" providerId="ADAL" clId="{5B9B619E-E5DC-4376-BCE8-41ABC28F6C2F}" dt="2021-06-28T19:40:37.137" v="49" actId="47"/>
        <pc:sldMkLst>
          <pc:docMk/>
          <pc:sldMk cId="4105321355" sldId="439"/>
        </pc:sldMkLst>
      </pc:sldChg>
      <pc:sldChg chg="del">
        <pc:chgData name="Weifeng Xu" userId="e7aed605-a3dd-4d5a-a692-a87037af107b" providerId="ADAL" clId="{5B9B619E-E5DC-4376-BCE8-41ABC28F6C2F}" dt="2021-06-28T19:40:40.112" v="50" actId="47"/>
        <pc:sldMkLst>
          <pc:docMk/>
          <pc:sldMk cId="1827660371" sldId="440"/>
        </pc:sldMkLst>
      </pc:sldChg>
      <pc:sldChg chg="del">
        <pc:chgData name="Weifeng Xu" userId="e7aed605-a3dd-4d5a-a692-a87037af107b" providerId="ADAL" clId="{5B9B619E-E5DC-4376-BCE8-41ABC28F6C2F}" dt="2021-06-28T19:40:41.177" v="51" actId="47"/>
        <pc:sldMkLst>
          <pc:docMk/>
          <pc:sldMk cId="117761190" sldId="441"/>
        </pc:sldMkLst>
      </pc:sldChg>
      <pc:sldChg chg="del">
        <pc:chgData name="Weifeng Xu" userId="e7aed605-a3dd-4d5a-a692-a87037af107b" providerId="ADAL" clId="{5B9B619E-E5DC-4376-BCE8-41ABC28F6C2F}" dt="2021-06-28T19:40:34.634" v="43" actId="47"/>
        <pc:sldMkLst>
          <pc:docMk/>
          <pc:sldMk cId="4060643725" sldId="442"/>
        </pc:sldMkLst>
      </pc:sldChg>
      <pc:sldChg chg="del">
        <pc:chgData name="Weifeng Xu" userId="e7aed605-a3dd-4d5a-a692-a87037af107b" providerId="ADAL" clId="{5B9B619E-E5DC-4376-BCE8-41ABC28F6C2F}" dt="2021-06-28T19:40:42.517" v="52" actId="47"/>
        <pc:sldMkLst>
          <pc:docMk/>
          <pc:sldMk cId="177244511" sldId="443"/>
        </pc:sldMkLst>
      </pc:sldChg>
      <pc:sldChg chg="modSp add mod">
        <pc:chgData name="Weifeng Xu" userId="e7aed605-a3dd-4d5a-a692-a87037af107b" providerId="ADAL" clId="{5B9B619E-E5DC-4376-BCE8-41ABC28F6C2F}" dt="2021-07-01T14:03:43.721" v="53" actId="14100"/>
        <pc:sldMkLst>
          <pc:docMk/>
          <pc:sldMk cId="969276203" sldId="444"/>
        </pc:sldMkLst>
        <pc:spChg chg="mod">
          <ac:chgData name="Weifeng Xu" userId="e7aed605-a3dd-4d5a-a692-a87037af107b" providerId="ADAL" clId="{5B9B619E-E5DC-4376-BCE8-41ABC28F6C2F}" dt="2021-07-01T14:03:43.721" v="53" actId="14100"/>
          <ac:spMkLst>
            <pc:docMk/>
            <pc:sldMk cId="969276203" sldId="444"/>
            <ac:spMk id="8" creationId="{00000000-0000-0000-0000-000000000000}"/>
          </ac:spMkLst>
        </pc:spChg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2518429501" sldId="445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2089025007" sldId="446"/>
        </pc:sldMkLst>
      </pc:sldChg>
      <pc:sldChg chg="del">
        <pc:chgData name="Weifeng Xu" userId="e7aed605-a3dd-4d5a-a692-a87037af107b" providerId="ADAL" clId="{5B9B619E-E5DC-4376-BCE8-41ABC28F6C2F}" dt="2021-06-28T19:40:21.736" v="3" actId="47"/>
        <pc:sldMkLst>
          <pc:docMk/>
          <pc:sldMk cId="396884143" sldId="447"/>
        </pc:sldMkLst>
      </pc:sldChg>
      <pc:sldChg chg="del">
        <pc:chgData name="Weifeng Xu" userId="e7aed605-a3dd-4d5a-a692-a87037af107b" providerId="ADAL" clId="{5B9B619E-E5DC-4376-BCE8-41ABC28F6C2F}" dt="2021-06-28T19:40:21.938" v="4" actId="47"/>
        <pc:sldMkLst>
          <pc:docMk/>
          <pc:sldMk cId="2623075134" sldId="448"/>
        </pc:sldMkLst>
      </pc:sldChg>
      <pc:sldChg chg="del">
        <pc:chgData name="Weifeng Xu" userId="e7aed605-a3dd-4d5a-a692-a87037af107b" providerId="ADAL" clId="{5B9B619E-E5DC-4376-BCE8-41ABC28F6C2F}" dt="2021-06-28T19:40:22.262" v="5" actId="47"/>
        <pc:sldMkLst>
          <pc:docMk/>
          <pc:sldMk cId="3726437819" sldId="449"/>
        </pc:sldMkLst>
      </pc:sldChg>
      <pc:sldChg chg="del">
        <pc:chgData name="Weifeng Xu" userId="e7aed605-a3dd-4d5a-a692-a87037af107b" providerId="ADAL" clId="{5B9B619E-E5DC-4376-BCE8-41ABC28F6C2F}" dt="2021-06-28T19:40:22.449" v="7" actId="47"/>
        <pc:sldMkLst>
          <pc:docMk/>
          <pc:sldMk cId="2752542596" sldId="450"/>
        </pc:sldMkLst>
      </pc:sldChg>
      <pc:sldChg chg="del">
        <pc:chgData name="Weifeng Xu" userId="e7aed605-a3dd-4d5a-a692-a87037af107b" providerId="ADAL" clId="{5B9B619E-E5DC-4376-BCE8-41ABC28F6C2F}" dt="2021-06-28T19:40:23.913" v="13" actId="47"/>
        <pc:sldMkLst>
          <pc:docMk/>
          <pc:sldMk cId="1689162150" sldId="451"/>
        </pc:sldMkLst>
      </pc:sldChg>
      <pc:sldChg chg="del">
        <pc:chgData name="Weifeng Xu" userId="e7aed605-a3dd-4d5a-a692-a87037af107b" providerId="ADAL" clId="{5B9B619E-E5DC-4376-BCE8-41ABC28F6C2F}" dt="2021-06-28T19:40:24.202" v="15" actId="47"/>
        <pc:sldMkLst>
          <pc:docMk/>
          <pc:sldMk cId="3213363844" sldId="452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2427580819" sldId="453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156228340" sldId="454"/>
        </pc:sldMkLst>
      </pc:sldChg>
      <pc:sldChg chg="del">
        <pc:chgData name="Weifeng Xu" userId="e7aed605-a3dd-4d5a-a692-a87037af107b" providerId="ADAL" clId="{5B9B619E-E5DC-4376-BCE8-41ABC28F6C2F}" dt="2021-06-28T19:40:22.776" v="9" actId="47"/>
        <pc:sldMkLst>
          <pc:docMk/>
          <pc:sldMk cId="855798641" sldId="455"/>
        </pc:sldMkLst>
      </pc:sldChg>
      <pc:sldChg chg="del">
        <pc:chgData name="Weifeng Xu" userId="e7aed605-a3dd-4d5a-a692-a87037af107b" providerId="ADAL" clId="{5B9B619E-E5DC-4376-BCE8-41ABC28F6C2F}" dt="2021-06-28T19:40:22.612" v="8" actId="47"/>
        <pc:sldMkLst>
          <pc:docMk/>
          <pc:sldMk cId="3068364558" sldId="456"/>
        </pc:sldMkLst>
      </pc:sldChg>
      <pc:sldChg chg="del">
        <pc:chgData name="Weifeng Xu" userId="e7aed605-a3dd-4d5a-a692-a87037af107b" providerId="ADAL" clId="{5B9B619E-E5DC-4376-BCE8-41ABC28F6C2F}" dt="2021-06-28T19:40:22.913" v="10" actId="47"/>
        <pc:sldMkLst>
          <pc:docMk/>
          <pc:sldMk cId="565360195" sldId="457"/>
        </pc:sldMkLst>
      </pc:sldChg>
      <pc:sldChg chg="del">
        <pc:chgData name="Weifeng Xu" userId="e7aed605-a3dd-4d5a-a692-a87037af107b" providerId="ADAL" clId="{5B9B619E-E5DC-4376-BCE8-41ABC28F6C2F}" dt="2021-06-28T19:40:24.050" v="14" actId="47"/>
        <pc:sldMkLst>
          <pc:docMk/>
          <pc:sldMk cId="2399777802" sldId="458"/>
        </pc:sldMkLst>
      </pc:sldChg>
      <pc:sldChg chg="del">
        <pc:chgData name="Weifeng Xu" userId="e7aed605-a3dd-4d5a-a692-a87037af107b" providerId="ADAL" clId="{5B9B619E-E5DC-4376-BCE8-41ABC28F6C2F}" dt="2021-06-28T19:40:28.818" v="21" actId="47"/>
        <pc:sldMkLst>
          <pc:docMk/>
          <pc:sldMk cId="783190951" sldId="459"/>
        </pc:sldMkLst>
      </pc:sldChg>
      <pc:sldChg chg="del">
        <pc:chgData name="Weifeng Xu" userId="e7aed605-a3dd-4d5a-a692-a87037af107b" providerId="ADAL" clId="{5B9B619E-E5DC-4376-BCE8-41ABC28F6C2F}" dt="2021-06-28T19:40:24.505" v="17" actId="47"/>
        <pc:sldMkLst>
          <pc:docMk/>
          <pc:sldMk cId="3533845808" sldId="460"/>
        </pc:sldMkLst>
      </pc:sldChg>
      <pc:sldChg chg="del">
        <pc:chgData name="Weifeng Xu" userId="e7aed605-a3dd-4d5a-a692-a87037af107b" providerId="ADAL" clId="{5B9B619E-E5DC-4376-BCE8-41ABC28F6C2F}" dt="2021-06-28T19:40:27.003" v="18" actId="47"/>
        <pc:sldMkLst>
          <pc:docMk/>
          <pc:sldMk cId="982174642" sldId="461"/>
        </pc:sldMkLst>
      </pc:sldChg>
      <pc:sldChg chg="del">
        <pc:chgData name="Weifeng Xu" userId="e7aed605-a3dd-4d5a-a692-a87037af107b" providerId="ADAL" clId="{5B9B619E-E5DC-4376-BCE8-41ABC28F6C2F}" dt="2021-06-28T19:40:22.278" v="6" actId="47"/>
        <pc:sldMkLst>
          <pc:docMk/>
          <pc:sldMk cId="926730047" sldId="462"/>
        </pc:sldMkLst>
      </pc:sldChg>
      <pc:sldChg chg="del">
        <pc:chgData name="Weifeng Xu" userId="e7aed605-a3dd-4d5a-a692-a87037af107b" providerId="ADAL" clId="{5B9B619E-E5DC-4376-BCE8-41ABC28F6C2F}" dt="2021-06-28T19:40:24.346" v="16" actId="47"/>
        <pc:sldMkLst>
          <pc:docMk/>
          <pc:sldMk cId="2128572627" sldId="463"/>
        </pc:sldMkLst>
      </pc:sldChg>
      <pc:sldChg chg="del">
        <pc:chgData name="Weifeng Xu" userId="e7aed605-a3dd-4d5a-a692-a87037af107b" providerId="ADAL" clId="{5B9B619E-E5DC-4376-BCE8-41ABC28F6C2F}" dt="2021-06-28T19:40:29.162" v="23" actId="47"/>
        <pc:sldMkLst>
          <pc:docMk/>
          <pc:sldMk cId="3901806330" sldId="464"/>
        </pc:sldMkLst>
      </pc:sldChg>
      <pc:sldChg chg="del">
        <pc:chgData name="Weifeng Xu" userId="e7aed605-a3dd-4d5a-a692-a87037af107b" providerId="ADAL" clId="{5B9B619E-E5DC-4376-BCE8-41ABC28F6C2F}" dt="2021-06-28T19:40:28.042" v="19" actId="47"/>
        <pc:sldMkLst>
          <pc:docMk/>
          <pc:sldMk cId="1673180284" sldId="465"/>
        </pc:sldMkLst>
      </pc:sldChg>
      <pc:sldChg chg="del">
        <pc:chgData name="Weifeng Xu" userId="e7aed605-a3dd-4d5a-a692-a87037af107b" providerId="ADAL" clId="{5B9B619E-E5DC-4376-BCE8-41ABC28F6C2F}" dt="2021-06-28T19:40:28.602" v="20" actId="47"/>
        <pc:sldMkLst>
          <pc:docMk/>
          <pc:sldMk cId="369337190" sldId="466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965843776" sldId="467"/>
        </pc:sldMkLst>
      </pc:sldChg>
      <pc:sldChg chg="del">
        <pc:chgData name="Weifeng Xu" userId="e7aed605-a3dd-4d5a-a692-a87037af107b" providerId="ADAL" clId="{5B9B619E-E5DC-4376-BCE8-41ABC28F6C2F}" dt="2021-06-28T19:40:29.322" v="24" actId="47"/>
        <pc:sldMkLst>
          <pc:docMk/>
          <pc:sldMk cId="1544977207" sldId="468"/>
        </pc:sldMkLst>
      </pc:sldChg>
      <pc:sldChg chg="del">
        <pc:chgData name="Weifeng Xu" userId="e7aed605-a3dd-4d5a-a692-a87037af107b" providerId="ADAL" clId="{5B9B619E-E5DC-4376-BCE8-41ABC28F6C2F}" dt="2021-06-28T19:40:29.501" v="25" actId="47"/>
        <pc:sldMkLst>
          <pc:docMk/>
          <pc:sldMk cId="3247576171" sldId="469"/>
        </pc:sldMkLst>
      </pc:sldChg>
      <pc:sldChg chg="del">
        <pc:chgData name="Weifeng Xu" userId="e7aed605-a3dd-4d5a-a692-a87037af107b" providerId="ADAL" clId="{5B9B619E-E5DC-4376-BCE8-41ABC28F6C2F}" dt="2021-06-28T19:40:29.865" v="27" actId="47"/>
        <pc:sldMkLst>
          <pc:docMk/>
          <pc:sldMk cId="3121458959" sldId="470"/>
        </pc:sldMkLst>
      </pc:sldChg>
      <pc:sldChg chg="del">
        <pc:chgData name="Weifeng Xu" userId="e7aed605-a3dd-4d5a-a692-a87037af107b" providerId="ADAL" clId="{5B9B619E-E5DC-4376-BCE8-41ABC28F6C2F}" dt="2021-06-28T19:40:30.254" v="28" actId="47"/>
        <pc:sldMkLst>
          <pc:docMk/>
          <pc:sldMk cId="2693326884" sldId="471"/>
        </pc:sldMkLst>
      </pc:sldChg>
      <pc:sldChg chg="del">
        <pc:chgData name="Weifeng Xu" userId="e7aed605-a3dd-4d5a-a692-a87037af107b" providerId="ADAL" clId="{5B9B619E-E5DC-4376-BCE8-41ABC28F6C2F}" dt="2021-06-28T19:40:30.263" v="29" actId="47"/>
        <pc:sldMkLst>
          <pc:docMk/>
          <pc:sldMk cId="127914859" sldId="472"/>
        </pc:sldMkLst>
      </pc:sldChg>
      <pc:sldChg chg="del">
        <pc:chgData name="Weifeng Xu" userId="e7aed605-a3dd-4d5a-a692-a87037af107b" providerId="ADAL" clId="{5B9B619E-E5DC-4376-BCE8-41ABC28F6C2F}" dt="2021-06-28T19:40:31.073" v="32" actId="47"/>
        <pc:sldMkLst>
          <pc:docMk/>
          <pc:sldMk cId="2516623109" sldId="475"/>
        </pc:sldMkLst>
      </pc:sldChg>
      <pc:sldChg chg="del">
        <pc:chgData name="Weifeng Xu" userId="e7aed605-a3dd-4d5a-a692-a87037af107b" providerId="ADAL" clId="{5B9B619E-E5DC-4376-BCE8-41ABC28F6C2F}" dt="2021-06-28T19:40:31.393" v="33" actId="47"/>
        <pc:sldMkLst>
          <pc:docMk/>
          <pc:sldMk cId="3141623341" sldId="476"/>
        </pc:sldMkLst>
      </pc:sldChg>
      <pc:sldChg chg="del">
        <pc:chgData name="Weifeng Xu" userId="e7aed605-a3dd-4d5a-a692-a87037af107b" providerId="ADAL" clId="{5B9B619E-E5DC-4376-BCE8-41ABC28F6C2F}" dt="2021-06-28T19:40:31.714" v="34" actId="47"/>
        <pc:sldMkLst>
          <pc:docMk/>
          <pc:sldMk cId="4107473677" sldId="477"/>
        </pc:sldMkLst>
      </pc:sldChg>
      <pc:sldChg chg="del">
        <pc:chgData name="Weifeng Xu" userId="e7aed605-a3dd-4d5a-a692-a87037af107b" providerId="ADAL" clId="{5B9B619E-E5DC-4376-BCE8-41ABC28F6C2F}" dt="2021-06-28T19:40:31.858" v="35" actId="47"/>
        <pc:sldMkLst>
          <pc:docMk/>
          <pc:sldMk cId="1773530336" sldId="478"/>
        </pc:sldMkLst>
      </pc:sldChg>
      <pc:sldChg chg="del">
        <pc:chgData name="Weifeng Xu" userId="e7aed605-a3dd-4d5a-a692-a87037af107b" providerId="ADAL" clId="{5B9B619E-E5DC-4376-BCE8-41ABC28F6C2F}" dt="2021-06-28T19:40:34.221" v="42" actId="47"/>
        <pc:sldMkLst>
          <pc:docMk/>
          <pc:sldMk cId="2418320045" sldId="481"/>
        </pc:sldMkLst>
      </pc:sldChg>
      <pc:sldChg chg="del">
        <pc:chgData name="Weifeng Xu" userId="e7aed605-a3dd-4d5a-a692-a87037af107b" providerId="ADAL" clId="{5B9B619E-E5DC-4376-BCE8-41ABC28F6C2F}" dt="2021-06-28T19:40:32.426" v="37" actId="47"/>
        <pc:sldMkLst>
          <pc:docMk/>
          <pc:sldMk cId="1683867025" sldId="482"/>
        </pc:sldMkLst>
      </pc:sldChg>
      <pc:sldChg chg="del">
        <pc:chgData name="Weifeng Xu" userId="e7aed605-a3dd-4d5a-a692-a87037af107b" providerId="ADAL" clId="{5B9B619E-E5DC-4376-BCE8-41ABC28F6C2F}" dt="2021-06-28T19:40:32.693" v="38" actId="47"/>
        <pc:sldMkLst>
          <pc:docMk/>
          <pc:sldMk cId="3022927922" sldId="484"/>
        </pc:sldMkLst>
      </pc:sldChg>
      <pc:sldChg chg="del">
        <pc:chgData name="Weifeng Xu" userId="e7aed605-a3dd-4d5a-a692-a87037af107b" providerId="ADAL" clId="{5B9B619E-E5DC-4376-BCE8-41ABC28F6C2F}" dt="2021-06-28T19:40:34.898" v="44" actId="47"/>
        <pc:sldMkLst>
          <pc:docMk/>
          <pc:sldMk cId="1979037057" sldId="485"/>
        </pc:sldMkLst>
      </pc:sldChg>
      <pc:sldChg chg="del">
        <pc:chgData name="Weifeng Xu" userId="e7aed605-a3dd-4d5a-a692-a87037af107b" providerId="ADAL" clId="{5B9B619E-E5DC-4376-BCE8-41ABC28F6C2F}" dt="2021-06-28T19:40:35.185" v="45" actId="47"/>
        <pc:sldMkLst>
          <pc:docMk/>
          <pc:sldMk cId="229412847" sldId="486"/>
        </pc:sldMkLst>
      </pc:sldChg>
      <pc:sldChg chg="del">
        <pc:chgData name="Weifeng Xu" userId="e7aed605-a3dd-4d5a-a692-a87037af107b" providerId="ADAL" clId="{5B9B619E-E5DC-4376-BCE8-41ABC28F6C2F}" dt="2021-06-28T19:40:35.713" v="46" actId="47"/>
        <pc:sldMkLst>
          <pc:docMk/>
          <pc:sldMk cId="127162036" sldId="487"/>
        </pc:sldMkLst>
      </pc:sldChg>
      <pc:sldChg chg="del">
        <pc:chgData name="Weifeng Xu" userId="e7aed605-a3dd-4d5a-a692-a87037af107b" providerId="ADAL" clId="{5B9B619E-E5DC-4376-BCE8-41ABC28F6C2F}" dt="2021-06-28T19:40:36.169" v="47" actId="47"/>
        <pc:sldMkLst>
          <pc:docMk/>
          <pc:sldMk cId="1436574554" sldId="488"/>
        </pc:sldMkLst>
      </pc:sldChg>
      <pc:sldChg chg="del">
        <pc:chgData name="Weifeng Xu" userId="e7aed605-a3dd-4d5a-a692-a87037af107b" providerId="ADAL" clId="{5B9B619E-E5DC-4376-BCE8-41ABC28F6C2F}" dt="2021-06-28T19:40:36.576" v="48" actId="47"/>
        <pc:sldMkLst>
          <pc:docMk/>
          <pc:sldMk cId="3579863255" sldId="489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1435293485" sldId="490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3015196105" sldId="491"/>
        </pc:sldMkLst>
      </pc:sldChg>
      <pc:sldChg chg="modSp add mod">
        <pc:chgData name="Weifeng Xu" userId="e7aed605-a3dd-4d5a-a692-a87037af107b" providerId="ADAL" clId="{5B9B619E-E5DC-4376-BCE8-41ABC28F6C2F}" dt="2021-07-01T14:18:37.659" v="55" actId="6549"/>
        <pc:sldMkLst>
          <pc:docMk/>
          <pc:sldMk cId="1674251011" sldId="492"/>
        </pc:sldMkLst>
        <pc:spChg chg="mod">
          <ac:chgData name="Weifeng Xu" userId="e7aed605-a3dd-4d5a-a692-a87037af107b" providerId="ADAL" clId="{5B9B619E-E5DC-4376-BCE8-41ABC28F6C2F}" dt="2021-07-01T14:18:37.659" v="55" actId="6549"/>
          <ac:spMkLst>
            <pc:docMk/>
            <pc:sldMk cId="1674251011" sldId="492"/>
            <ac:spMk id="12" creationId="{00000000-0000-0000-0000-000000000000}"/>
          </ac:spMkLst>
        </pc:spChg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2416641626" sldId="493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311612657" sldId="494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3933795559" sldId="495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684404787" sldId="496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3211001472" sldId="497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1035595462" sldId="498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1984385075" sldId="499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3318379012" sldId="500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2125122821" sldId="501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198983510" sldId="502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686110812" sldId="503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3430879985" sldId="504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1270554279" sldId="505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951356934" sldId="506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1385115538" sldId="507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494372939" sldId="508"/>
        </pc:sldMkLst>
      </pc:sldChg>
      <pc:sldChg chg="add">
        <pc:chgData name="Weifeng Xu" userId="e7aed605-a3dd-4d5a-a692-a87037af107b" providerId="ADAL" clId="{5B9B619E-E5DC-4376-BCE8-41ABC28F6C2F}" dt="2021-06-28T19:39:54.424" v="1"/>
        <pc:sldMkLst>
          <pc:docMk/>
          <pc:sldMk cId="2058254067" sldId="509"/>
        </pc:sldMkLst>
      </pc:sldChg>
    </pc:docChg>
  </pc:docChgLst>
  <pc:docChgLst>
    <pc:chgData name="Weifeng Xu" userId="e7aed605-a3dd-4d5a-a692-a87037af107b" providerId="ADAL" clId="{2DF50834-70B7-4792-8287-7E44FACC55EB}"/>
    <pc:docChg chg="undo redo custSel addSld delSld modSld sldOrd">
      <pc:chgData name="Weifeng Xu" userId="e7aed605-a3dd-4d5a-a692-a87037af107b" providerId="ADAL" clId="{2DF50834-70B7-4792-8287-7E44FACC55EB}" dt="2021-06-27T14:32:54.680" v="2383" actId="114"/>
      <pc:docMkLst>
        <pc:docMk/>
      </pc:docMkLst>
      <pc:sldChg chg="addSp delSp modSp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1325061211" sldId="256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325061211" sldId="256"/>
            <ac:spMk id="2" creationId="{00000000-0000-0000-0000-000000000000}"/>
          </ac:spMkLst>
        </pc:spChg>
        <pc:spChg chg="add del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1325061211" sldId="256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1325061211" sldId="256"/>
            <ac:spMk id="4" creationId="{7270DA90-D6FE-4817-A397-357C521964EF}"/>
          </ac:spMkLst>
        </pc:spChg>
        <pc:spChg chg="add del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325061211" sldId="256"/>
            <ac:spMk id="5" creationId="{48882033-D690-4A32-BCE0-318BF52BC84B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325061211" sldId="256"/>
            <ac:spMk id="6" creationId="{FE279FE8-E095-4AD1-A1C6-C05FFE9ED9DC}"/>
          </ac:spMkLst>
        </pc:spChg>
        <pc:spChg chg="add del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325061211" sldId="256"/>
            <ac:spMk id="7" creationId="{F2871076-CFC8-4CD5-BF65-ECB4ACAEF8D8}"/>
          </ac:spMkLst>
        </pc:spChg>
      </pc:sldChg>
      <pc:sldChg chg="del">
        <pc:chgData name="Weifeng Xu" userId="e7aed605-a3dd-4d5a-a692-a87037af107b" providerId="ADAL" clId="{2DF50834-70B7-4792-8287-7E44FACC55EB}" dt="2021-06-25T22:29:38.709" v="54" actId="47"/>
        <pc:sldMkLst>
          <pc:docMk/>
          <pc:sldMk cId="2201572609" sldId="257"/>
        </pc:sldMkLst>
      </pc:sldChg>
      <pc:sldChg chg="del">
        <pc:chgData name="Weifeng Xu" userId="e7aed605-a3dd-4d5a-a692-a87037af107b" providerId="ADAL" clId="{2DF50834-70B7-4792-8287-7E44FACC55EB}" dt="2021-06-26T00:55:36.178" v="1173" actId="47"/>
        <pc:sldMkLst>
          <pc:docMk/>
          <pc:sldMk cId="450669007" sldId="258"/>
        </pc:sldMkLst>
      </pc:sldChg>
      <pc:sldChg chg="add mod chgLayout">
        <pc:chgData name="Weifeng Xu" userId="e7aed605-a3dd-4d5a-a692-a87037af107b" providerId="ADAL" clId="{2DF50834-70B7-4792-8287-7E44FACC55EB}" dt="2021-06-27T00:53:30.358" v="1663" actId="6264"/>
        <pc:sldMkLst>
          <pc:docMk/>
          <pc:sldMk cId="2789471632" sldId="392"/>
        </pc:sldMkLst>
      </pc:sldChg>
      <pc:sldChg chg="addSp delSp modSp add mod modClrScheme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3672303902" sldId="393"/>
        </pc:sldMkLst>
        <pc:spChg chg="add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672303902" sldId="393"/>
            <ac:spMk id="2" creationId="{4DFC9DA3-4DF5-4CDD-A4D5-ABF5F3B6A19C}"/>
          </ac:spMkLst>
        </pc:spChg>
        <pc:spChg chg="del mod ord">
          <ac:chgData name="Weifeng Xu" userId="e7aed605-a3dd-4d5a-a692-a87037af107b" providerId="ADAL" clId="{2DF50834-70B7-4792-8287-7E44FACC55EB}" dt="2021-06-25T23:56:52.319" v="855" actId="478"/>
          <ac:spMkLst>
            <pc:docMk/>
            <pc:sldMk cId="3672303902" sldId="393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3672303902" sldId="393"/>
            <ac:spMk id="3" creationId="{3507DC5C-F3FB-4642-B4AE-4880A33EF9EE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672303902" sldId="393"/>
            <ac:spMk id="5" creationId="{C786A172-1DBB-4248-816F-8360E8C049B9}"/>
          </ac:spMkLst>
        </pc:spChg>
        <pc:spChg chg="del mod">
          <ac:chgData name="Weifeng Xu" userId="e7aed605-a3dd-4d5a-a692-a87037af107b" providerId="ADAL" clId="{2DF50834-70B7-4792-8287-7E44FACC55EB}" dt="2021-06-25T23:56:47.575" v="852" actId="478"/>
          <ac:spMkLst>
            <pc:docMk/>
            <pc:sldMk cId="3672303902" sldId="393"/>
            <ac:spMk id="9" creationId="{00000000-0000-0000-0000-000000000000}"/>
          </ac:spMkLst>
        </pc:spChg>
        <pc:spChg chg="del mod">
          <ac:chgData name="Weifeng Xu" userId="e7aed605-a3dd-4d5a-a692-a87037af107b" providerId="ADAL" clId="{2DF50834-70B7-4792-8287-7E44FACC55EB}" dt="2021-06-25T23:56:43.838" v="851" actId="478"/>
          <ac:spMkLst>
            <pc:docMk/>
            <pc:sldMk cId="3672303902" sldId="393"/>
            <ac:spMk id="11" creationId="{00000000-0000-0000-0000-000000000000}"/>
          </ac:spMkLst>
        </pc:spChg>
        <pc:spChg chg="del mod">
          <ac:chgData name="Weifeng Xu" userId="e7aed605-a3dd-4d5a-a692-a87037af107b" providerId="ADAL" clId="{2DF50834-70B7-4792-8287-7E44FACC55EB}" dt="2021-06-25T23:56:43.838" v="851" actId="478"/>
          <ac:spMkLst>
            <pc:docMk/>
            <pc:sldMk cId="3672303902" sldId="393"/>
            <ac:spMk id="1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5T23:56:43.838" v="851" actId="478"/>
          <ac:spMkLst>
            <pc:docMk/>
            <pc:sldMk cId="3672303902" sldId="393"/>
            <ac:spMk id="18" creationId="{1BFE218D-FB3A-4368-96C3-B96769DF124E}"/>
          </ac:spMkLst>
        </pc:spChg>
        <pc:spChg chg="del mod">
          <ac:chgData name="Weifeng Xu" userId="e7aed605-a3dd-4d5a-a692-a87037af107b" providerId="ADAL" clId="{2DF50834-70B7-4792-8287-7E44FACC55EB}" dt="2021-06-25T23:56:43.838" v="851" actId="478"/>
          <ac:spMkLst>
            <pc:docMk/>
            <pc:sldMk cId="3672303902" sldId="393"/>
            <ac:spMk id="19" creationId="{00000000-0000-0000-0000-000000000000}"/>
          </ac:spMkLst>
        </pc:spChg>
        <pc:spChg chg="add mod">
          <ac:chgData name="Weifeng Xu" userId="e7aed605-a3dd-4d5a-a692-a87037af107b" providerId="ADAL" clId="{2DF50834-70B7-4792-8287-7E44FACC55EB}" dt="2021-06-26T00:38:38.614" v="913" actId="1076"/>
          <ac:spMkLst>
            <pc:docMk/>
            <pc:sldMk cId="3672303902" sldId="393"/>
            <ac:spMk id="20" creationId="{757F14FD-64BA-4DDF-B4D5-245746F36427}"/>
          </ac:spMkLst>
        </pc:spChg>
        <pc:spChg chg="add mod">
          <ac:chgData name="Weifeng Xu" userId="e7aed605-a3dd-4d5a-a692-a87037af107b" providerId="ADAL" clId="{2DF50834-70B7-4792-8287-7E44FACC55EB}" dt="2021-06-26T00:38:40.798" v="914" actId="1076"/>
          <ac:spMkLst>
            <pc:docMk/>
            <pc:sldMk cId="3672303902" sldId="393"/>
            <ac:spMk id="22" creationId="{C6A14005-6231-4D70-9780-009B13F0E95F}"/>
          </ac:spMkLst>
        </pc:spChg>
        <pc:picChg chg="mod">
          <ac:chgData name="Weifeng Xu" userId="e7aed605-a3dd-4d5a-a692-a87037af107b" providerId="ADAL" clId="{2DF50834-70B7-4792-8287-7E44FACC55EB}" dt="2021-06-26T00:38:34.926" v="912" actId="1076"/>
          <ac:picMkLst>
            <pc:docMk/>
            <pc:sldMk cId="3672303902" sldId="393"/>
            <ac:picMk id="4" creationId="{00000000-0000-0000-0000-000000000000}"/>
          </ac:picMkLst>
        </pc:picChg>
        <pc:picChg chg="del mod">
          <ac:chgData name="Weifeng Xu" userId="e7aed605-a3dd-4d5a-a692-a87037af107b" providerId="ADAL" clId="{2DF50834-70B7-4792-8287-7E44FACC55EB}" dt="2021-06-25T23:56:43.838" v="851" actId="478"/>
          <ac:picMkLst>
            <pc:docMk/>
            <pc:sldMk cId="3672303902" sldId="393"/>
            <ac:picMk id="5" creationId="{00000000-0000-0000-0000-000000000000}"/>
          </ac:picMkLst>
        </pc:picChg>
        <pc:picChg chg="del mod">
          <ac:chgData name="Weifeng Xu" userId="e7aed605-a3dd-4d5a-a692-a87037af107b" providerId="ADAL" clId="{2DF50834-70B7-4792-8287-7E44FACC55EB}" dt="2021-06-25T23:56:43.838" v="851" actId="478"/>
          <ac:picMkLst>
            <pc:docMk/>
            <pc:sldMk cId="3672303902" sldId="393"/>
            <ac:picMk id="8" creationId="{00000000-0000-0000-0000-000000000000}"/>
          </ac:picMkLst>
        </pc:picChg>
        <pc:picChg chg="del mod">
          <ac:chgData name="Weifeng Xu" userId="e7aed605-a3dd-4d5a-a692-a87037af107b" providerId="ADAL" clId="{2DF50834-70B7-4792-8287-7E44FACC55EB}" dt="2021-06-25T23:56:43.838" v="851" actId="478"/>
          <ac:picMkLst>
            <pc:docMk/>
            <pc:sldMk cId="3672303902" sldId="393"/>
            <ac:picMk id="10" creationId="{00000000-0000-0000-0000-000000000000}"/>
          </ac:picMkLst>
        </pc:picChg>
        <pc:picChg chg="del mod">
          <ac:chgData name="Weifeng Xu" userId="e7aed605-a3dd-4d5a-a692-a87037af107b" providerId="ADAL" clId="{2DF50834-70B7-4792-8287-7E44FACC55EB}" dt="2021-06-25T23:56:49.222" v="854" actId="478"/>
          <ac:picMkLst>
            <pc:docMk/>
            <pc:sldMk cId="3672303902" sldId="393"/>
            <ac:picMk id="12" creationId="{00000000-0000-0000-0000-000000000000}"/>
          </ac:picMkLst>
        </pc:picChg>
        <pc:picChg chg="add mod modCrop">
          <ac:chgData name="Weifeng Xu" userId="e7aed605-a3dd-4d5a-a692-a87037af107b" providerId="ADAL" clId="{2DF50834-70B7-4792-8287-7E44FACC55EB}" dt="2021-06-26T00:38:33.015" v="911" actId="1076"/>
          <ac:picMkLst>
            <pc:docMk/>
            <pc:sldMk cId="3672303902" sldId="393"/>
            <ac:picMk id="16" creationId="{6F0EFB53-6476-4967-842A-513591BADBE5}"/>
          </ac:picMkLst>
        </pc:picChg>
        <pc:cxnChg chg="del mod">
          <ac:chgData name="Weifeng Xu" userId="e7aed605-a3dd-4d5a-a692-a87037af107b" providerId="ADAL" clId="{2DF50834-70B7-4792-8287-7E44FACC55EB}" dt="2021-06-25T23:56:48.486" v="853" actId="478"/>
          <ac:cxnSpMkLst>
            <pc:docMk/>
            <pc:sldMk cId="3672303902" sldId="393"/>
            <ac:cxnSpMk id="7" creationId="{00000000-0000-0000-0000-000000000000}"/>
          </ac:cxnSpMkLst>
        </pc:cxnChg>
        <pc:cxnChg chg="del mod">
          <ac:chgData name="Weifeng Xu" userId="e7aed605-a3dd-4d5a-a692-a87037af107b" providerId="ADAL" clId="{2DF50834-70B7-4792-8287-7E44FACC55EB}" dt="2021-06-25T23:56:43.838" v="851" actId="478"/>
          <ac:cxnSpMkLst>
            <pc:docMk/>
            <pc:sldMk cId="3672303902" sldId="393"/>
            <ac:cxnSpMk id="15" creationId="{00000000-0000-0000-0000-000000000000}"/>
          </ac:cxnSpMkLst>
        </pc:cxnChg>
        <pc:cxnChg chg="del mod">
          <ac:chgData name="Weifeng Xu" userId="e7aed605-a3dd-4d5a-a692-a87037af107b" providerId="ADAL" clId="{2DF50834-70B7-4792-8287-7E44FACC55EB}" dt="2021-06-25T23:56:43.838" v="851" actId="478"/>
          <ac:cxnSpMkLst>
            <pc:docMk/>
            <pc:sldMk cId="3672303902" sldId="393"/>
            <ac:cxnSpMk id="17" creationId="{00000000-0000-0000-0000-000000000000}"/>
          </ac:cxnSpMkLst>
        </pc:cxnChg>
        <pc:cxnChg chg="del mod">
          <ac:chgData name="Weifeng Xu" userId="e7aed605-a3dd-4d5a-a692-a87037af107b" providerId="ADAL" clId="{2DF50834-70B7-4792-8287-7E44FACC55EB}" dt="2021-06-25T23:56:43.838" v="851" actId="478"/>
          <ac:cxnSpMkLst>
            <pc:docMk/>
            <pc:sldMk cId="3672303902" sldId="393"/>
            <ac:cxnSpMk id="21" creationId="{00000000-0000-0000-0000-000000000000}"/>
          </ac:cxnSpMkLst>
        </pc:cxnChg>
      </pc:sldChg>
      <pc:sldChg chg="addSp delSp modSp add mod modClrScheme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2467691949" sldId="394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467691949" sldId="394"/>
            <ac:spMk id="2" creationId="{00000000-0000-0000-0000-000000000000}"/>
          </ac:spMkLst>
        </pc:spChg>
        <pc:spChg chg="add mod">
          <ac:chgData name="Weifeng Xu" userId="e7aed605-a3dd-4d5a-a692-a87037af107b" providerId="ADAL" clId="{2DF50834-70B7-4792-8287-7E44FACC55EB}" dt="2021-06-26T00:40:46.726" v="1039" actId="1076"/>
          <ac:spMkLst>
            <pc:docMk/>
            <pc:sldMk cId="2467691949" sldId="394"/>
            <ac:spMk id="3" creationId="{76E1B39B-59AC-4EE1-87FD-39C3199A948A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2467691949" sldId="394"/>
            <ac:spMk id="4" creationId="{FDBE572F-22D3-45AD-BB83-0839FFD36676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2467691949" sldId="394"/>
            <ac:spMk id="6" creationId="{DCCBDC01-C63B-404C-8A7A-2499B6D9921C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467691949" sldId="394"/>
            <ac:spMk id="7" creationId="{D8C915EB-F20A-424B-BF00-010E7C88E5FF}"/>
          </ac:spMkLst>
        </pc:spChg>
        <pc:spChg chg="add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467691949" sldId="394"/>
            <ac:spMk id="8" creationId="{A2208B58-0E66-44D6-BA81-6687A0D72552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467691949" sldId="394"/>
            <ac:spMk id="9" creationId="{B77186E0-B800-4374-B26A-C7364B884258}"/>
          </ac:spMkLst>
        </pc:spChg>
        <pc:spChg chg="mod">
          <ac:chgData name="Weifeng Xu" userId="e7aed605-a3dd-4d5a-a692-a87037af107b" providerId="ADAL" clId="{2DF50834-70B7-4792-8287-7E44FACC55EB}" dt="2021-06-26T00:40:46.726" v="1039" actId="1076"/>
          <ac:spMkLst>
            <pc:docMk/>
            <pc:sldMk cId="2467691949" sldId="394"/>
            <ac:spMk id="12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0:46.726" v="1039" actId="1076"/>
          <ac:spMkLst>
            <pc:docMk/>
            <pc:sldMk cId="2467691949" sldId="394"/>
            <ac:spMk id="14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0:46.726" v="1039" actId="1076"/>
          <ac:spMkLst>
            <pc:docMk/>
            <pc:sldMk cId="2467691949" sldId="394"/>
            <ac:spMk id="17" creationId="{00000000-0000-0000-0000-000000000000}"/>
          </ac:spMkLst>
        </pc:spChg>
        <pc:spChg chg="add mod">
          <ac:chgData name="Weifeng Xu" userId="e7aed605-a3dd-4d5a-a692-a87037af107b" providerId="ADAL" clId="{2DF50834-70B7-4792-8287-7E44FACC55EB}" dt="2021-06-26T00:40:46.726" v="1039" actId="1076"/>
          <ac:spMkLst>
            <pc:docMk/>
            <pc:sldMk cId="2467691949" sldId="394"/>
            <ac:spMk id="22" creationId="{16115475-8B62-47B5-80A6-1F1F393306CC}"/>
          </ac:spMkLst>
        </pc:spChg>
        <pc:spChg chg="mod">
          <ac:chgData name="Weifeng Xu" userId="e7aed605-a3dd-4d5a-a692-a87037af107b" providerId="ADAL" clId="{2DF50834-70B7-4792-8287-7E44FACC55EB}" dt="2021-06-26T00:40:46.726" v="1039" actId="1076"/>
          <ac:spMkLst>
            <pc:docMk/>
            <pc:sldMk cId="2467691949" sldId="394"/>
            <ac:spMk id="29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0:46.726" v="1039" actId="1076"/>
          <ac:spMkLst>
            <pc:docMk/>
            <pc:sldMk cId="2467691949" sldId="394"/>
            <ac:spMk id="34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0:46.726" v="1039" actId="1076"/>
          <ac:spMkLst>
            <pc:docMk/>
            <pc:sldMk cId="2467691949" sldId="394"/>
            <ac:spMk id="35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0:46.726" v="1039" actId="1076"/>
          <ac:spMkLst>
            <pc:docMk/>
            <pc:sldMk cId="2467691949" sldId="394"/>
            <ac:spMk id="36" creationId="{00000000-0000-0000-0000-000000000000}"/>
          </ac:spMkLst>
        </pc:spChg>
        <pc:picChg chg="mod">
          <ac:chgData name="Weifeng Xu" userId="e7aed605-a3dd-4d5a-a692-a87037af107b" providerId="ADAL" clId="{2DF50834-70B7-4792-8287-7E44FACC55EB}" dt="2021-06-26T00:40:46.726" v="1039" actId="1076"/>
          <ac:picMkLst>
            <pc:docMk/>
            <pc:sldMk cId="2467691949" sldId="394"/>
            <ac:picMk id="10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0:46.726" v="1039" actId="1076"/>
          <ac:picMkLst>
            <pc:docMk/>
            <pc:sldMk cId="2467691949" sldId="394"/>
            <ac:picMk id="11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0:46.726" v="1039" actId="1076"/>
          <ac:picMkLst>
            <pc:docMk/>
            <pc:sldMk cId="2467691949" sldId="394"/>
            <ac:picMk id="13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0:46.726" v="1039" actId="1076"/>
          <ac:picMkLst>
            <pc:docMk/>
            <pc:sldMk cId="2467691949" sldId="394"/>
            <ac:picMk id="27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0:46.726" v="1039" actId="1076"/>
          <ac:picMkLst>
            <pc:docMk/>
            <pc:sldMk cId="2467691949" sldId="394"/>
            <ac:picMk id="28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0:46.726" v="1039" actId="1076"/>
          <ac:picMkLst>
            <pc:docMk/>
            <pc:sldMk cId="2467691949" sldId="394"/>
            <ac:picMk id="37" creationId="{00000000-0000-0000-0000-000000000000}"/>
          </ac:picMkLst>
        </pc:picChg>
        <pc:cxnChg chg="add mod">
          <ac:chgData name="Weifeng Xu" userId="e7aed605-a3dd-4d5a-a692-a87037af107b" providerId="ADAL" clId="{2DF50834-70B7-4792-8287-7E44FACC55EB}" dt="2021-06-26T00:40:46.726" v="1039" actId="1076"/>
          <ac:cxnSpMkLst>
            <pc:docMk/>
            <pc:sldMk cId="2467691949" sldId="394"/>
            <ac:cxnSpMk id="5" creationId="{1F1BDC6F-E7B5-486D-95CC-DE84EDF5B973}"/>
          </ac:cxnSpMkLst>
        </pc:cxnChg>
        <pc:cxnChg chg="mod">
          <ac:chgData name="Weifeng Xu" userId="e7aed605-a3dd-4d5a-a692-a87037af107b" providerId="ADAL" clId="{2DF50834-70B7-4792-8287-7E44FACC55EB}" dt="2021-06-26T00:40:46.726" v="1039" actId="1076"/>
          <ac:cxnSpMkLst>
            <pc:docMk/>
            <pc:sldMk cId="2467691949" sldId="394"/>
            <ac:cxnSpMk id="15" creationId="{00000000-0000-0000-0000-000000000000}"/>
          </ac:cxnSpMkLst>
        </pc:cxnChg>
        <pc:cxnChg chg="mod">
          <ac:chgData name="Weifeng Xu" userId="e7aed605-a3dd-4d5a-a692-a87037af107b" providerId="ADAL" clId="{2DF50834-70B7-4792-8287-7E44FACC55EB}" dt="2021-06-26T00:40:46.726" v="1039" actId="1076"/>
          <ac:cxnSpMkLst>
            <pc:docMk/>
            <pc:sldMk cId="2467691949" sldId="394"/>
            <ac:cxnSpMk id="16" creationId="{00000000-0000-0000-0000-000000000000}"/>
          </ac:cxnSpMkLst>
        </pc:cxnChg>
        <pc:cxnChg chg="add mod">
          <ac:chgData name="Weifeng Xu" userId="e7aed605-a3dd-4d5a-a692-a87037af107b" providerId="ADAL" clId="{2DF50834-70B7-4792-8287-7E44FACC55EB}" dt="2021-06-26T00:40:46.726" v="1039" actId="1076"/>
          <ac:cxnSpMkLst>
            <pc:docMk/>
            <pc:sldMk cId="2467691949" sldId="394"/>
            <ac:cxnSpMk id="23" creationId="{13BA38A7-EB2B-409D-9F20-58122B90E850}"/>
          </ac:cxnSpMkLst>
        </pc:cxnChg>
        <pc:cxnChg chg="mod">
          <ac:chgData name="Weifeng Xu" userId="e7aed605-a3dd-4d5a-a692-a87037af107b" providerId="ADAL" clId="{2DF50834-70B7-4792-8287-7E44FACC55EB}" dt="2021-06-26T00:40:46.726" v="1039" actId="1076"/>
          <ac:cxnSpMkLst>
            <pc:docMk/>
            <pc:sldMk cId="2467691949" sldId="394"/>
            <ac:cxnSpMk id="32" creationId="{00000000-0000-0000-0000-000000000000}"/>
          </ac:cxnSpMkLst>
        </pc:cxn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1030962794" sldId="395"/>
        </pc:sldMkLst>
        <pc:spChg chg="del">
          <ac:chgData name="Weifeng Xu" userId="e7aed605-a3dd-4d5a-a692-a87037af107b" providerId="ADAL" clId="{2DF50834-70B7-4792-8287-7E44FACC55EB}" dt="2021-06-25T23:56:59.846" v="857" actId="478"/>
          <ac:spMkLst>
            <pc:docMk/>
            <pc:sldMk cId="1030962794" sldId="395"/>
            <ac:spMk id="2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1030962794" sldId="395"/>
            <ac:spMk id="2" creationId="{F65BB281-B1A0-4B27-ADF3-3042034F194E}"/>
          </ac:spMkLst>
        </pc:spChg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030962794" sldId="395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030962794" sldId="395"/>
            <ac:spMk id="5" creationId="{3F9664D3-2F4C-4715-9855-4D17EF1BA533}"/>
          </ac:spMkLst>
        </pc:spChg>
        <pc:picChg chg="mod">
          <ac:chgData name="Weifeng Xu" userId="e7aed605-a3dd-4d5a-a692-a87037af107b" providerId="ADAL" clId="{2DF50834-70B7-4792-8287-7E44FACC55EB}" dt="2021-06-26T00:41:22.912" v="1074" actId="1076"/>
          <ac:picMkLst>
            <pc:docMk/>
            <pc:sldMk cId="1030962794" sldId="395"/>
            <ac:picMk id="4" creationId="{00000000-0000-0000-0000-000000000000}"/>
          </ac:picMkLst>
        </pc:pic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1635951812" sldId="396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635951812" sldId="396"/>
            <ac:spMk id="2" creationId="{00000000-0000-0000-0000-000000000000}"/>
          </ac:spMkLst>
        </pc:spChg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635951812" sldId="396"/>
            <ac:spMk id="3" creationId="{00000000-0000-0000-0000-000000000000}"/>
          </ac:spMkLst>
        </pc:spChg>
        <pc:spChg chg="add del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1635951812" sldId="396"/>
            <ac:spMk id="4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1635951812" sldId="396"/>
            <ac:spMk id="5" creationId="{CBFAFDAE-A688-46DB-8BAE-D45E0E1943EC}"/>
          </ac:spMkLst>
        </pc:spChg>
        <pc:spChg chg="add del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635951812" sldId="396"/>
            <ac:spMk id="6" creationId="{7AF0637C-EF55-497E-A948-5587933238E7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635951812" sldId="396"/>
            <ac:spMk id="7" creationId="{DD2BF5BB-1F70-46AC-8D77-B018828B4183}"/>
          </ac:spMkLst>
        </pc:spChg>
        <pc:spChg chg="add del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635951812" sldId="396"/>
            <ac:spMk id="8" creationId="{0C96FA9A-1183-48CA-83F5-6A97EF324057}"/>
          </ac:spMkLst>
        </pc:spChg>
      </pc:sldChg>
      <pc:sldChg chg="delSp add mod chgLayout">
        <pc:chgData name="Weifeng Xu" userId="e7aed605-a3dd-4d5a-a692-a87037af107b" providerId="ADAL" clId="{2DF50834-70B7-4792-8287-7E44FACC55EB}" dt="2021-06-27T00:53:30.358" v="1663" actId="6264"/>
        <pc:sldMkLst>
          <pc:docMk/>
          <pc:sldMk cId="3476957671" sldId="397"/>
        </pc:sldMkLst>
        <pc:spChg chg="del">
          <ac:chgData name="Weifeng Xu" userId="e7aed605-a3dd-4d5a-a692-a87037af107b" providerId="ADAL" clId="{2DF50834-70B7-4792-8287-7E44FACC55EB}" dt="2021-06-25T23:57:02.806" v="858" actId="478"/>
          <ac:spMkLst>
            <pc:docMk/>
            <pc:sldMk cId="3476957671" sldId="397"/>
            <ac:spMk id="2" creationId="{00000000-0000-0000-0000-000000000000}"/>
          </ac:spMkLst>
        </pc:sp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837580508" sldId="398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837580508" sldId="398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05.998" v="859" actId="478"/>
          <ac:spMkLst>
            <pc:docMk/>
            <pc:sldMk cId="837580508" sldId="398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837580508" sldId="398"/>
            <ac:spMk id="3" creationId="{CF233E21-A76B-4968-878F-DE406002D938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837580508" sldId="398"/>
            <ac:spMk id="4" creationId="{A8762E6D-E623-4B11-8DE1-3A2BE089005F}"/>
          </ac:spMkLst>
        </pc:spChg>
        <pc:spChg chg="add mod">
          <ac:chgData name="Weifeng Xu" userId="e7aed605-a3dd-4d5a-a692-a87037af107b" providerId="ADAL" clId="{2DF50834-70B7-4792-8287-7E44FACC55EB}" dt="2021-06-26T00:49:41.236" v="1165" actId="1076"/>
          <ac:spMkLst>
            <pc:docMk/>
            <pc:sldMk cId="837580508" sldId="398"/>
            <ac:spMk id="6" creationId="{14757FA7-EA64-4F87-B838-D987D97921E3}"/>
          </ac:spMkLst>
        </pc:spChg>
        <pc:spChg chg="add mod">
          <ac:chgData name="Weifeng Xu" userId="e7aed605-a3dd-4d5a-a692-a87037af107b" providerId="ADAL" clId="{2DF50834-70B7-4792-8287-7E44FACC55EB}" dt="2021-06-26T00:49:58.207" v="1167" actId="208"/>
          <ac:spMkLst>
            <pc:docMk/>
            <pc:sldMk cId="837580508" sldId="398"/>
            <ac:spMk id="7" creationId="{FCC26436-D0D8-4426-BEA7-E86DA8A071CC}"/>
          </ac:spMkLst>
        </pc:spChg>
        <pc:picChg chg="mod">
          <ac:chgData name="Weifeng Xu" userId="e7aed605-a3dd-4d5a-a692-a87037af107b" providerId="ADAL" clId="{2DF50834-70B7-4792-8287-7E44FACC55EB}" dt="2021-06-26T00:41:35.242" v="1076" actId="14100"/>
          <ac:picMkLst>
            <pc:docMk/>
            <pc:sldMk cId="837580508" sldId="398"/>
            <ac:picMk id="5" creationId="{00000000-0000-0000-0000-000000000000}"/>
          </ac:picMkLst>
        </pc:pic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775249280" sldId="399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775249280" sldId="399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08.246" v="860" actId="478"/>
          <ac:spMkLst>
            <pc:docMk/>
            <pc:sldMk cId="775249280" sldId="399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775249280" sldId="399"/>
            <ac:spMk id="3" creationId="{7B655A2E-51E5-401F-8924-AD0135A05CE8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775249280" sldId="399"/>
            <ac:spMk id="5" creationId="{0D7BA16E-77E3-44CE-80F3-1DEA13172096}"/>
          </ac:spMkLst>
        </pc:spChg>
        <pc:picChg chg="mod">
          <ac:chgData name="Weifeng Xu" userId="e7aed605-a3dd-4d5a-a692-a87037af107b" providerId="ADAL" clId="{2DF50834-70B7-4792-8287-7E44FACC55EB}" dt="2021-06-26T00:41:38.976" v="1077" actId="1076"/>
          <ac:picMkLst>
            <pc:docMk/>
            <pc:sldMk cId="775249280" sldId="399"/>
            <ac:picMk id="4" creationId="{00000000-0000-0000-0000-000000000000}"/>
          </ac:picMkLst>
        </pc:pic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614667185" sldId="400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614667185" sldId="400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11.294" v="861" actId="478"/>
          <ac:spMkLst>
            <pc:docMk/>
            <pc:sldMk cId="614667185" sldId="400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614667185" sldId="400"/>
            <ac:spMk id="3" creationId="{5CA7AAF5-DC6D-4000-93E2-FF097042D44D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614667185" sldId="400"/>
            <ac:spMk id="4" creationId="{04EF9E44-6C4D-46F3-8CA7-504039465F22}"/>
          </ac:spMkLst>
        </pc:spChg>
        <pc:picChg chg="mod">
          <ac:chgData name="Weifeng Xu" userId="e7aed605-a3dd-4d5a-a692-a87037af107b" providerId="ADAL" clId="{2DF50834-70B7-4792-8287-7E44FACC55EB}" dt="2021-06-26T00:41:42.764" v="1078" actId="1076"/>
          <ac:picMkLst>
            <pc:docMk/>
            <pc:sldMk cId="614667185" sldId="400"/>
            <ac:picMk id="5" creationId="{00000000-0000-0000-0000-000000000000}"/>
          </ac:picMkLst>
        </pc:pic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3582893092" sldId="401"/>
        </pc:sldMkLst>
        <pc:spChg chg="del">
          <ac:chgData name="Weifeng Xu" userId="e7aed605-a3dd-4d5a-a692-a87037af107b" providerId="ADAL" clId="{2DF50834-70B7-4792-8287-7E44FACC55EB}" dt="2021-06-25T23:57:17.470" v="862" actId="478"/>
          <ac:spMkLst>
            <pc:docMk/>
            <pc:sldMk cId="3582893092" sldId="401"/>
            <ac:spMk id="2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3582893092" sldId="401"/>
            <ac:spMk id="2" creationId="{AE3377C4-AA82-4013-973C-2AE7B328C7F8}"/>
          </ac:spMkLst>
        </pc:spChg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582893092" sldId="401"/>
            <ac:spMk id="3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5:04.959" v="1145" actId="1076"/>
          <ac:spMkLst>
            <pc:docMk/>
            <pc:sldMk cId="3582893092" sldId="401"/>
            <ac:spMk id="7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4:59.136" v="1144" actId="1076"/>
          <ac:spMkLst>
            <pc:docMk/>
            <pc:sldMk cId="3582893092" sldId="401"/>
            <ac:spMk id="9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5:09.667" v="1146" actId="1076"/>
          <ac:spMkLst>
            <pc:docMk/>
            <pc:sldMk cId="3582893092" sldId="401"/>
            <ac:spMk id="12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4:55.558" v="1143" actId="1076"/>
          <ac:spMkLst>
            <pc:docMk/>
            <pc:sldMk cId="3582893092" sldId="401"/>
            <ac:spMk id="14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4:49.380" v="1142" actId="1037"/>
          <ac:spMkLst>
            <pc:docMk/>
            <pc:sldMk cId="3582893092" sldId="401"/>
            <ac:spMk id="16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4:49.380" v="1142" actId="1037"/>
          <ac:spMkLst>
            <pc:docMk/>
            <pc:sldMk cId="3582893092" sldId="401"/>
            <ac:spMk id="17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582893092" sldId="401"/>
            <ac:spMk id="18" creationId="{079D2226-CD20-46F5-9CAD-8EF73ED038A7}"/>
          </ac:spMkLst>
        </pc:spChg>
        <pc:picChg chg="mod">
          <ac:chgData name="Weifeng Xu" userId="e7aed605-a3dd-4d5a-a692-a87037af107b" providerId="ADAL" clId="{2DF50834-70B7-4792-8287-7E44FACC55EB}" dt="2021-06-26T00:44:49.380" v="1142" actId="1037"/>
          <ac:picMkLst>
            <pc:docMk/>
            <pc:sldMk cId="3582893092" sldId="401"/>
            <ac:picMk id="5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4:49.380" v="1142" actId="1037"/>
          <ac:picMkLst>
            <pc:docMk/>
            <pc:sldMk cId="3582893092" sldId="401"/>
            <ac:picMk id="6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4:49.380" v="1142" actId="1037"/>
          <ac:picMkLst>
            <pc:docMk/>
            <pc:sldMk cId="3582893092" sldId="401"/>
            <ac:picMk id="8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4:49.380" v="1142" actId="1037"/>
          <ac:picMkLst>
            <pc:docMk/>
            <pc:sldMk cId="3582893092" sldId="401"/>
            <ac:picMk id="13" creationId="{00000000-0000-0000-0000-000000000000}"/>
          </ac:picMkLst>
        </pc:picChg>
        <pc:cxnChg chg="mod">
          <ac:chgData name="Weifeng Xu" userId="e7aed605-a3dd-4d5a-a692-a87037af107b" providerId="ADAL" clId="{2DF50834-70B7-4792-8287-7E44FACC55EB}" dt="2021-06-26T00:44:49.380" v="1142" actId="1037"/>
          <ac:cxnSpMkLst>
            <pc:docMk/>
            <pc:sldMk cId="3582893092" sldId="401"/>
            <ac:cxnSpMk id="10" creationId="{00000000-0000-0000-0000-000000000000}"/>
          </ac:cxnSpMkLst>
        </pc:cxnChg>
        <pc:cxnChg chg="mod">
          <ac:chgData name="Weifeng Xu" userId="e7aed605-a3dd-4d5a-a692-a87037af107b" providerId="ADAL" clId="{2DF50834-70B7-4792-8287-7E44FACC55EB}" dt="2021-06-26T00:44:49.380" v="1142" actId="1037"/>
          <ac:cxnSpMkLst>
            <pc:docMk/>
            <pc:sldMk cId="3582893092" sldId="401"/>
            <ac:cxnSpMk id="11" creationId="{00000000-0000-0000-0000-000000000000}"/>
          </ac:cxnSpMkLst>
        </pc:cxnChg>
        <pc:cxnChg chg="mod">
          <ac:chgData name="Weifeng Xu" userId="e7aed605-a3dd-4d5a-a692-a87037af107b" providerId="ADAL" clId="{2DF50834-70B7-4792-8287-7E44FACC55EB}" dt="2021-06-26T00:44:49.380" v="1142" actId="1037"/>
          <ac:cxnSpMkLst>
            <pc:docMk/>
            <pc:sldMk cId="3582893092" sldId="401"/>
            <ac:cxnSpMk id="15" creationId="{00000000-0000-0000-0000-000000000000}"/>
          </ac:cxnSpMkLst>
        </pc:cxnChg>
        <pc:cxnChg chg="mod">
          <ac:chgData name="Weifeng Xu" userId="e7aed605-a3dd-4d5a-a692-a87037af107b" providerId="ADAL" clId="{2DF50834-70B7-4792-8287-7E44FACC55EB}" dt="2021-06-26T00:44:49.380" v="1142" actId="1037"/>
          <ac:cxnSpMkLst>
            <pc:docMk/>
            <pc:sldMk cId="3582893092" sldId="401"/>
            <ac:cxnSpMk id="19" creationId="{00000000-0000-0000-0000-000000000000}"/>
          </ac:cxnSpMkLst>
        </pc:cxn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819433619" sldId="402"/>
        </pc:sldMkLst>
        <pc:spChg chg="del">
          <ac:chgData name="Weifeng Xu" userId="e7aed605-a3dd-4d5a-a692-a87037af107b" providerId="ADAL" clId="{2DF50834-70B7-4792-8287-7E44FACC55EB}" dt="2021-06-25T23:57:28.342" v="866" actId="478"/>
          <ac:spMkLst>
            <pc:docMk/>
            <pc:sldMk cId="819433619" sldId="402"/>
            <ac:spMk id="2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819433619" sldId="402"/>
            <ac:spMk id="2" creationId="{710C0C65-97C3-404B-8DB4-59B7BDD9811E}"/>
          </ac:spMkLst>
        </pc:spChg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819433619" sldId="402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819433619" sldId="402"/>
            <ac:spMk id="5" creationId="{F87E5503-4224-494D-BCAF-438671F07B7C}"/>
          </ac:spMkLst>
        </pc:spChg>
        <pc:picChg chg="mod">
          <ac:chgData name="Weifeng Xu" userId="e7aed605-a3dd-4d5a-a692-a87037af107b" providerId="ADAL" clId="{2DF50834-70B7-4792-8287-7E44FACC55EB}" dt="2021-06-25T22:38:58.067" v="193" actId="1076"/>
          <ac:picMkLst>
            <pc:docMk/>
            <pc:sldMk cId="819433619" sldId="402"/>
            <ac:picMk id="4" creationId="{00000000-0000-0000-0000-000000000000}"/>
          </ac:picMkLst>
        </pc:pic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39788097" sldId="403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9788097" sldId="403"/>
            <ac:spMk id="2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39788097" sldId="403"/>
            <ac:spMk id="4" creationId="{B869ED51-8228-44E7-B8D0-F2D415505E8F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9788097" sldId="403"/>
            <ac:spMk id="6" creationId="{DFB5CC27-0510-42E6-8E6F-573F21BE1367}"/>
          </ac:spMkLst>
        </pc:sp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3665038014" sldId="404"/>
        </pc:sldMkLst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3665038014" sldId="404"/>
            <ac:spMk id="2" creationId="{47438CAE-2B46-48F3-9376-F96FA2B4EB52}"/>
          </ac:spMkLst>
        </pc:spChg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665038014" sldId="404"/>
            <ac:spMk id="3" creationId="{00000000-0000-0000-0000-000000000000}"/>
          </ac:spMkLst>
        </pc:spChg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665038014" sldId="404"/>
            <ac:spMk id="4" creationId="{00000000-0000-0000-0000-000000000000}"/>
          </ac:spMkLst>
        </pc:spChg>
        <pc:spChg chg="add del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3665038014" sldId="404"/>
            <ac:spMk id="5" creationId="{00000000-0000-0000-0000-000000000000}"/>
          </ac:spMkLst>
        </pc:spChg>
        <pc:spChg chg="add del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665038014" sldId="404"/>
            <ac:spMk id="6" creationId="{8F41C0E3-6458-474E-8CBC-28708495C3B1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665038014" sldId="404"/>
            <ac:spMk id="7" creationId="{D1017685-7943-4652-B9AA-7A9E202F3A90}"/>
          </ac:spMkLst>
        </pc:spChg>
        <pc:spChg chg="add del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665038014" sldId="404"/>
            <ac:spMk id="8" creationId="{CB279899-3FD7-4682-B769-9D696F3A387A}"/>
          </ac:spMkLst>
        </pc:sp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464350271" sldId="405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64350271" sldId="405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19.718" v="863" actId="478"/>
          <ac:spMkLst>
            <pc:docMk/>
            <pc:sldMk cId="464350271" sldId="405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464350271" sldId="405"/>
            <ac:spMk id="3" creationId="{AA5217CB-2CF7-484C-BA65-76D53A2D34C3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64350271" sldId="405"/>
            <ac:spMk id="5" creationId="{3B7DD1A7-7316-4CDF-AF29-FCFACA3274F4}"/>
          </ac:spMkLst>
        </pc:spChg>
        <pc:picChg chg="mod">
          <ac:chgData name="Weifeng Xu" userId="e7aed605-a3dd-4d5a-a692-a87037af107b" providerId="ADAL" clId="{2DF50834-70B7-4792-8287-7E44FACC55EB}" dt="2021-06-26T00:45:18.017" v="1147" actId="1076"/>
          <ac:picMkLst>
            <pc:docMk/>
            <pc:sldMk cId="464350271" sldId="405"/>
            <ac:picMk id="4" creationId="{00000000-0000-0000-0000-000000000000}"/>
          </ac:picMkLst>
        </pc:pic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2093752077" sldId="406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093752077" sldId="406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29.957" v="867" actId="478"/>
          <ac:spMkLst>
            <pc:docMk/>
            <pc:sldMk cId="2093752077" sldId="406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2093752077" sldId="406"/>
            <ac:spMk id="3" creationId="{633CD167-06B9-475B-B03B-2DDFC9686F29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093752077" sldId="406"/>
            <ac:spMk id="5" creationId="{C3D6864A-10D0-4E03-9F02-E3D9B9A89DDB}"/>
          </ac:spMkLst>
        </pc:spChg>
        <pc:picChg chg="mod">
          <ac:chgData name="Weifeng Xu" userId="e7aed605-a3dd-4d5a-a692-a87037af107b" providerId="ADAL" clId="{2DF50834-70B7-4792-8287-7E44FACC55EB}" dt="2021-06-25T22:39:39.876" v="195" actId="1076"/>
          <ac:picMkLst>
            <pc:docMk/>
            <pc:sldMk cId="2093752077" sldId="406"/>
            <ac:picMk id="4" creationId="{00000000-0000-0000-0000-000000000000}"/>
          </ac:picMkLst>
        </pc:pic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1972666229" sldId="407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972666229" sldId="407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34.069" v="868" actId="478"/>
          <ac:spMkLst>
            <pc:docMk/>
            <pc:sldMk cId="1972666229" sldId="407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1972666229" sldId="407"/>
            <ac:spMk id="3" creationId="{A7BC39CC-48D1-493D-B5B4-A4B9C4D7E93F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972666229" sldId="407"/>
            <ac:spMk id="5" creationId="{ACAFD2D5-FFC8-4428-9C7E-C7716B86C71F}"/>
          </ac:spMkLst>
        </pc:spChg>
        <pc:picChg chg="mod">
          <ac:chgData name="Weifeng Xu" userId="e7aed605-a3dd-4d5a-a692-a87037af107b" providerId="ADAL" clId="{2DF50834-70B7-4792-8287-7E44FACC55EB}" dt="2021-06-25T22:56:45.429" v="407" actId="1076"/>
          <ac:picMkLst>
            <pc:docMk/>
            <pc:sldMk cId="1972666229" sldId="407"/>
            <ac:picMk id="4" creationId="{00000000-0000-0000-0000-000000000000}"/>
          </ac:picMkLst>
        </pc:pic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2980641166" sldId="408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980641166" sldId="408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36.261" v="869" actId="478"/>
          <ac:spMkLst>
            <pc:docMk/>
            <pc:sldMk cId="2980641166" sldId="408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2980641166" sldId="408"/>
            <ac:spMk id="3" creationId="{37740AC6-974C-4D86-8277-6E33AD357763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980641166" sldId="408"/>
            <ac:spMk id="5" creationId="{90D8DCEC-83A9-448D-AF76-DD5C915424E7}"/>
          </ac:spMkLst>
        </pc:sp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3277870470" sldId="409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277870470" sldId="409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37.598" v="870" actId="478"/>
          <ac:spMkLst>
            <pc:docMk/>
            <pc:sldMk cId="3277870470" sldId="409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3277870470" sldId="409"/>
            <ac:spMk id="3" creationId="{D3E0FC1D-0FA8-4B9F-A03A-32755F17EFAD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277870470" sldId="409"/>
            <ac:spMk id="5" creationId="{04A590CC-0352-48E0-937E-DB577EFE7F9F}"/>
          </ac:spMkLst>
        </pc:spChg>
      </pc:sldChg>
      <pc:sldChg chg="addSp delSp modSp add del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2489270501" sldId="411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489270501" sldId="411"/>
            <ac:spMk id="2" creationId="{00000000-0000-0000-0000-000000000000}"/>
          </ac:spMkLst>
        </pc:spChg>
        <pc:spChg chg="add del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2489270501" sldId="411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2489270501" sldId="411"/>
            <ac:spMk id="4" creationId="{9E0ABBD1-EFCE-4409-9BF0-98378466F2AD}"/>
          </ac:spMkLst>
        </pc:spChg>
        <pc:spChg chg="add del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489270501" sldId="411"/>
            <ac:spMk id="5" creationId="{440C9242-84D1-4BD1-AA7D-6AA3D094B89E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489270501" sldId="411"/>
            <ac:spMk id="6" creationId="{10884825-35E7-42F3-B2EC-61CCCB9AC11D}"/>
          </ac:spMkLst>
        </pc:spChg>
        <pc:spChg chg="add del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489270501" sldId="411"/>
            <ac:spMk id="7" creationId="{9029EBD6-9020-4FA5-A207-E10BCF67C534}"/>
          </ac:spMkLst>
        </pc:sp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3881480386" sldId="413"/>
        </pc:sldMkLst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3881480386" sldId="413"/>
            <ac:spMk id="2" creationId="{D43DA5DC-802C-4549-AB66-4F536F732211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881480386" sldId="413"/>
            <ac:spMk id="3" creationId="{BA9D9051-4CF1-4024-902A-9501C787CA33}"/>
          </ac:spMkLst>
        </pc:spChg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881480386" sldId="413"/>
            <ac:spMk id="8" creationId="{00000000-0000-0000-0000-000000000000}"/>
          </ac:spMkLst>
        </pc:spChg>
        <pc:picChg chg="mod">
          <ac:chgData name="Weifeng Xu" userId="e7aed605-a3dd-4d5a-a692-a87037af107b" providerId="ADAL" clId="{2DF50834-70B7-4792-8287-7E44FACC55EB}" dt="2021-06-26T00:51:50.179" v="1171" actId="1076"/>
          <ac:picMkLst>
            <pc:docMk/>
            <pc:sldMk cId="3881480386" sldId="413"/>
            <ac:picMk id="7" creationId="{00000000-0000-0000-0000-000000000000}"/>
          </ac:picMkLst>
        </pc:pic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3118374455" sldId="414"/>
        </pc:sldMkLst>
        <pc:spChg chg="del">
          <ac:chgData name="Weifeng Xu" userId="e7aed605-a3dd-4d5a-a692-a87037af107b" providerId="ADAL" clId="{2DF50834-70B7-4792-8287-7E44FACC55EB}" dt="2021-06-25T23:57:46.070" v="872" actId="478"/>
          <ac:spMkLst>
            <pc:docMk/>
            <pc:sldMk cId="3118374455" sldId="414"/>
            <ac:spMk id="2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3118374455" sldId="414"/>
            <ac:spMk id="2" creationId="{786C41F0-05FC-4587-917D-47CFD26898C9}"/>
          </ac:spMkLst>
        </pc:spChg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118374455" sldId="414"/>
            <ac:spMk id="4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118374455" sldId="414"/>
            <ac:spMk id="5" creationId="{7F54E03F-0B6E-4F7C-A9D2-B8A79B9F4919}"/>
          </ac:spMkLst>
        </pc:sp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214186708" sldId="415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14186708" sldId="415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39.293" v="871" actId="478"/>
          <ac:spMkLst>
            <pc:docMk/>
            <pc:sldMk cId="214186708" sldId="415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214186708" sldId="415"/>
            <ac:spMk id="3" creationId="{7DE19CCD-65C3-4F3E-87D0-853964508BEE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14186708" sldId="415"/>
            <ac:spMk id="5" creationId="{53C2C27E-9E6C-4DAF-BED0-925F09D3CAFD}"/>
          </ac:spMkLst>
        </pc:sp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4266318337" sldId="416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266318337" sldId="416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24.502" v="865" actId="478"/>
          <ac:spMkLst>
            <pc:docMk/>
            <pc:sldMk cId="4266318337" sldId="416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4266318337" sldId="416"/>
            <ac:spMk id="3" creationId="{9D8D933B-1B24-476A-AEB1-6284BBC1BC78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266318337" sldId="416"/>
            <ac:spMk id="4" creationId="{73632835-DADF-43F1-8D32-289269B849F6}"/>
          </ac:spMkLst>
        </pc:spChg>
        <pc:picChg chg="mod">
          <ac:chgData name="Weifeng Xu" userId="e7aed605-a3dd-4d5a-a692-a87037af107b" providerId="ADAL" clId="{2DF50834-70B7-4792-8287-7E44FACC55EB}" dt="2021-06-26T00:45:50.018" v="1151" actId="1076"/>
          <ac:picMkLst>
            <pc:docMk/>
            <pc:sldMk cId="4266318337" sldId="416"/>
            <ac:picMk id="7" creationId="{00000000-0000-0000-0000-000000000000}"/>
          </ac:picMkLst>
        </pc:pic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1453023660" sldId="417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453023660" sldId="417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22.326" v="864" actId="478"/>
          <ac:spMkLst>
            <pc:docMk/>
            <pc:sldMk cId="1453023660" sldId="417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1453023660" sldId="417"/>
            <ac:spMk id="3" creationId="{C407F75E-8E94-41E0-AA5E-E47E55E115D5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453023660" sldId="417"/>
            <ac:spMk id="4" creationId="{485B9890-9D9F-4CBD-A28B-DADCAD1FB579}"/>
          </ac:spMkLst>
        </pc:spChg>
        <pc:picChg chg="mod">
          <ac:chgData name="Weifeng Xu" userId="e7aed605-a3dd-4d5a-a692-a87037af107b" providerId="ADAL" clId="{2DF50834-70B7-4792-8287-7E44FACC55EB}" dt="2021-06-26T00:45:33.253" v="1148" actId="1076"/>
          <ac:picMkLst>
            <pc:docMk/>
            <pc:sldMk cId="1453023660" sldId="417"/>
            <ac:picMk id="6" creationId="{00000000-0000-0000-0000-000000000000}"/>
          </ac:picMkLst>
        </pc:picChg>
        <pc:cxnChg chg="mod">
          <ac:chgData name="Weifeng Xu" userId="e7aed605-a3dd-4d5a-a692-a87037af107b" providerId="ADAL" clId="{2DF50834-70B7-4792-8287-7E44FACC55EB}" dt="2021-06-26T00:45:36.851" v="1149" actId="14100"/>
          <ac:cxnSpMkLst>
            <pc:docMk/>
            <pc:sldMk cId="1453023660" sldId="417"/>
            <ac:cxnSpMk id="8" creationId="{00000000-0000-0000-0000-000000000000}"/>
          </ac:cxnSpMkLst>
        </pc:cxn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4247754591" sldId="418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247754591" sldId="418"/>
            <ac:spMk id="2" creationId="{00000000-0000-0000-0000-000000000000}"/>
          </ac:spMkLst>
        </pc:spChg>
        <pc:spChg chg="del">
          <ac:chgData name="Weifeng Xu" userId="e7aed605-a3dd-4d5a-a692-a87037af107b" providerId="ADAL" clId="{2DF50834-70B7-4792-8287-7E44FACC55EB}" dt="2021-06-25T23:57:48.645" v="873" actId="478"/>
          <ac:spMkLst>
            <pc:docMk/>
            <pc:sldMk cId="4247754591" sldId="418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4247754591" sldId="418"/>
            <ac:spMk id="3" creationId="{FC31FF9A-ED15-4591-A0D6-E26A248D13CF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247754591" sldId="418"/>
            <ac:spMk id="5" creationId="{2B63D7D5-CC30-4F9F-B4E9-520543F1E739}"/>
          </ac:spMkLst>
        </pc:spChg>
      </pc:sldChg>
      <pc:sldChg chg="addSp delSp modSp new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1871513867" sldId="419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871513867" sldId="419"/>
            <ac:spMk id="2" creationId="{5E9DA87A-1EB4-4E2C-9EB7-6F73DD0ADA0B}"/>
          </ac:spMkLst>
        </pc:spChg>
        <pc:spChg chg="add mod">
          <ac:chgData name="Weifeng Xu" userId="e7aed605-a3dd-4d5a-a692-a87037af107b" providerId="ADAL" clId="{2DF50834-70B7-4792-8287-7E44FACC55EB}" dt="2021-06-25T22:53:16.037" v="377" actId="1076"/>
          <ac:spMkLst>
            <pc:docMk/>
            <pc:sldMk cId="1871513867" sldId="419"/>
            <ac:spMk id="5" creationId="{EF9BAD83-32D2-45CC-BD3A-9A801BEFD824}"/>
          </ac:spMkLst>
        </pc:spChg>
        <pc:spChg chg="add mod">
          <ac:chgData name="Weifeng Xu" userId="e7aed605-a3dd-4d5a-a692-a87037af107b" providerId="ADAL" clId="{2DF50834-70B7-4792-8287-7E44FACC55EB}" dt="2021-06-25T22:53:19.559" v="378" actId="1076"/>
          <ac:spMkLst>
            <pc:docMk/>
            <pc:sldMk cId="1871513867" sldId="419"/>
            <ac:spMk id="7" creationId="{124BA934-FF11-4C33-98A0-7A6C8F1D7526}"/>
          </ac:spMkLst>
        </pc:spChg>
        <pc:spChg chg="add mod">
          <ac:chgData name="Weifeng Xu" userId="e7aed605-a3dd-4d5a-a692-a87037af107b" providerId="ADAL" clId="{2DF50834-70B7-4792-8287-7E44FACC55EB}" dt="2021-06-25T22:53:12.963" v="376" actId="1076"/>
          <ac:spMkLst>
            <pc:docMk/>
            <pc:sldMk cId="1871513867" sldId="419"/>
            <ac:spMk id="10" creationId="{DD556851-3847-4B78-A719-21EA6DAF9581}"/>
          </ac:spMkLst>
        </pc:spChg>
        <pc:spChg chg="add mod">
          <ac:chgData name="Weifeng Xu" userId="e7aed605-a3dd-4d5a-a692-a87037af107b" providerId="ADAL" clId="{2DF50834-70B7-4792-8287-7E44FACC55EB}" dt="2021-06-25T22:53:22.586" v="379" actId="1076"/>
          <ac:spMkLst>
            <pc:docMk/>
            <pc:sldMk cId="1871513867" sldId="419"/>
            <ac:spMk id="12" creationId="{96EC5D20-C297-41EF-B3F0-9EE388C03A2F}"/>
          </ac:spMkLst>
        </pc:spChg>
        <pc:spChg chg="add mod">
          <ac:chgData name="Weifeng Xu" userId="e7aed605-a3dd-4d5a-a692-a87037af107b" providerId="ADAL" clId="{2DF50834-70B7-4792-8287-7E44FACC55EB}" dt="2021-06-26T13:01:36.638" v="1559" actId="207"/>
          <ac:spMkLst>
            <pc:docMk/>
            <pc:sldMk cId="1871513867" sldId="419"/>
            <ac:spMk id="16" creationId="{B9BB89EF-A866-4E44-B262-70B3561A3033}"/>
          </ac:spMkLst>
        </pc:spChg>
        <pc:spChg chg="add mod">
          <ac:chgData name="Weifeng Xu" userId="e7aed605-a3dd-4d5a-a692-a87037af107b" providerId="ADAL" clId="{2DF50834-70B7-4792-8287-7E44FACC55EB}" dt="2021-06-25T22:53:00.842" v="372" actId="1076"/>
          <ac:spMkLst>
            <pc:docMk/>
            <pc:sldMk cId="1871513867" sldId="419"/>
            <ac:spMk id="17" creationId="{7E91CEA9-B983-4F48-B93B-A81F04DDCBF6}"/>
          </ac:spMkLst>
        </pc:spChg>
        <pc:spChg chg="add mod">
          <ac:chgData name="Weifeng Xu" userId="e7aed605-a3dd-4d5a-a692-a87037af107b" providerId="ADAL" clId="{2DF50834-70B7-4792-8287-7E44FACC55EB}" dt="2021-06-25T22:55:09.033" v="406" actId="207"/>
          <ac:spMkLst>
            <pc:docMk/>
            <pc:sldMk cId="1871513867" sldId="419"/>
            <ac:spMk id="18" creationId="{1B5D3FEE-12C9-48C0-9E37-F4391B5A5B7F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1871513867" sldId="419"/>
            <ac:spMk id="19" creationId="{D837AEA3-C65F-4C37-862B-5868B421D804}"/>
          </ac:spMkLst>
        </pc:spChg>
        <pc:spChg chg="add mod">
          <ac:chgData name="Weifeng Xu" userId="e7aed605-a3dd-4d5a-a692-a87037af107b" providerId="ADAL" clId="{2DF50834-70B7-4792-8287-7E44FACC55EB}" dt="2021-06-26T13:01:43.999" v="1560" actId="207"/>
          <ac:spMkLst>
            <pc:docMk/>
            <pc:sldMk cId="1871513867" sldId="419"/>
            <ac:spMk id="21" creationId="{9ED9340C-4894-4628-B7E8-91E658B9F1EB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871513867" sldId="419"/>
            <ac:spMk id="22" creationId="{051A3C61-AC25-4E8E-839F-835E52FF537D}"/>
          </ac:spMkLst>
        </pc:spChg>
        <pc:picChg chg="add mod">
          <ac:chgData name="Weifeng Xu" userId="e7aed605-a3dd-4d5a-a692-a87037af107b" providerId="ADAL" clId="{2DF50834-70B7-4792-8287-7E44FACC55EB}" dt="2021-06-25T22:50:09.097" v="303" actId="1076"/>
          <ac:picMkLst>
            <pc:docMk/>
            <pc:sldMk cId="1871513867" sldId="419"/>
            <ac:picMk id="3" creationId="{826DE150-B215-43C8-94C1-DF5652C786CD}"/>
          </ac:picMkLst>
        </pc:picChg>
        <pc:picChg chg="add mod">
          <ac:chgData name="Weifeng Xu" userId="e7aed605-a3dd-4d5a-a692-a87037af107b" providerId="ADAL" clId="{2DF50834-70B7-4792-8287-7E44FACC55EB}" dt="2021-06-25T22:50:09.097" v="303" actId="1076"/>
          <ac:picMkLst>
            <pc:docMk/>
            <pc:sldMk cId="1871513867" sldId="419"/>
            <ac:picMk id="4" creationId="{07DBB7C8-2B52-40F2-8E59-8AD6A56409A2}"/>
          </ac:picMkLst>
        </pc:picChg>
        <pc:picChg chg="add mod">
          <ac:chgData name="Weifeng Xu" userId="e7aed605-a3dd-4d5a-a692-a87037af107b" providerId="ADAL" clId="{2DF50834-70B7-4792-8287-7E44FACC55EB}" dt="2021-06-25T22:50:09.097" v="303" actId="1076"/>
          <ac:picMkLst>
            <pc:docMk/>
            <pc:sldMk cId="1871513867" sldId="419"/>
            <ac:picMk id="6" creationId="{6531017F-C517-43F6-A4E2-2221168FBF89}"/>
          </ac:picMkLst>
        </pc:picChg>
        <pc:picChg chg="add mod">
          <ac:chgData name="Weifeng Xu" userId="e7aed605-a3dd-4d5a-a692-a87037af107b" providerId="ADAL" clId="{2DF50834-70B7-4792-8287-7E44FACC55EB}" dt="2021-06-25T22:50:09.097" v="303" actId="1076"/>
          <ac:picMkLst>
            <pc:docMk/>
            <pc:sldMk cId="1871513867" sldId="419"/>
            <ac:picMk id="11" creationId="{304948F7-B06E-44B9-8B6E-B896E8035280}"/>
          </ac:picMkLst>
        </pc:picChg>
        <pc:picChg chg="add mod">
          <ac:chgData name="Weifeng Xu" userId="e7aed605-a3dd-4d5a-a692-a87037af107b" providerId="ADAL" clId="{2DF50834-70B7-4792-8287-7E44FACC55EB}" dt="2021-06-25T22:50:44.887" v="309" actId="1076"/>
          <ac:picMkLst>
            <pc:docMk/>
            <pc:sldMk cId="1871513867" sldId="419"/>
            <ac:picMk id="14" creationId="{B994C783-3F0E-4571-92BF-26FD4C4EF1E0}"/>
          </ac:picMkLst>
        </pc:picChg>
        <pc:picChg chg="add mod ord">
          <ac:chgData name="Weifeng Xu" userId="e7aed605-a3dd-4d5a-a692-a87037af107b" providerId="ADAL" clId="{2DF50834-70B7-4792-8287-7E44FACC55EB}" dt="2021-06-25T22:54:41.109" v="383" actId="167"/>
          <ac:picMkLst>
            <pc:docMk/>
            <pc:sldMk cId="1871513867" sldId="419"/>
            <ac:picMk id="20" creationId="{0FBA3264-01B1-4ECF-8A4B-25D602DC4214}"/>
          </ac:picMkLst>
        </pc:picChg>
        <pc:cxnChg chg="add mod">
          <ac:chgData name="Weifeng Xu" userId="e7aed605-a3dd-4d5a-a692-a87037af107b" providerId="ADAL" clId="{2DF50834-70B7-4792-8287-7E44FACC55EB}" dt="2021-06-25T22:50:09.097" v="303" actId="1076"/>
          <ac:cxnSpMkLst>
            <pc:docMk/>
            <pc:sldMk cId="1871513867" sldId="419"/>
            <ac:cxnSpMk id="8" creationId="{472493AA-C9F0-4AFB-A1D9-8C17E2A8A31E}"/>
          </ac:cxnSpMkLst>
        </pc:cxnChg>
        <pc:cxnChg chg="add mod">
          <ac:chgData name="Weifeng Xu" userId="e7aed605-a3dd-4d5a-a692-a87037af107b" providerId="ADAL" clId="{2DF50834-70B7-4792-8287-7E44FACC55EB}" dt="2021-06-25T22:50:09.097" v="303" actId="1076"/>
          <ac:cxnSpMkLst>
            <pc:docMk/>
            <pc:sldMk cId="1871513867" sldId="419"/>
            <ac:cxnSpMk id="9" creationId="{6030F7A6-758E-4492-AC39-1B337D0884E8}"/>
          </ac:cxnSpMkLst>
        </pc:cxnChg>
        <pc:cxnChg chg="add mod">
          <ac:chgData name="Weifeng Xu" userId="e7aed605-a3dd-4d5a-a692-a87037af107b" providerId="ADAL" clId="{2DF50834-70B7-4792-8287-7E44FACC55EB}" dt="2021-06-25T22:50:09.097" v="303" actId="1076"/>
          <ac:cxnSpMkLst>
            <pc:docMk/>
            <pc:sldMk cId="1871513867" sldId="419"/>
            <ac:cxnSpMk id="13" creationId="{DA4D7F8E-4D55-4D40-B66C-1AC80443E783}"/>
          </ac:cxnSpMkLst>
        </pc:cxnChg>
        <pc:cxnChg chg="add mod">
          <ac:chgData name="Weifeng Xu" userId="e7aed605-a3dd-4d5a-a692-a87037af107b" providerId="ADAL" clId="{2DF50834-70B7-4792-8287-7E44FACC55EB}" dt="2021-06-25T22:50:48.038" v="310" actId="14100"/>
          <ac:cxnSpMkLst>
            <pc:docMk/>
            <pc:sldMk cId="1871513867" sldId="419"/>
            <ac:cxnSpMk id="15" creationId="{D4820260-4A7C-4197-ABAC-C50C14146EB4}"/>
          </ac:cxnSpMkLst>
        </pc:cxnChg>
      </pc:sldChg>
      <pc:sldChg chg="new del">
        <pc:chgData name="Weifeng Xu" userId="e7aed605-a3dd-4d5a-a692-a87037af107b" providerId="ADAL" clId="{2DF50834-70B7-4792-8287-7E44FACC55EB}" dt="2021-06-25T22:38:18.838" v="191" actId="680"/>
        <pc:sldMkLst>
          <pc:docMk/>
          <pc:sldMk cId="4105834762" sldId="419"/>
        </pc:sldMkLst>
      </pc:sldChg>
      <pc:sldChg chg="addSp delSp modSp new mod modClrScheme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4160866766" sldId="420"/>
        </pc:sldMkLst>
        <pc:spChg chg="add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160866766" sldId="420"/>
            <ac:spMk id="2" creationId="{2061FB7A-CFFA-489E-A576-1A9D6F147D8B}"/>
          </ac:spMkLst>
        </pc:spChg>
        <pc:spChg chg="add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160866766" sldId="420"/>
            <ac:spMk id="3" creationId="{EE4CBF9A-DF08-45D2-9F43-85E2BC8CADF8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4160866766" sldId="420"/>
            <ac:spMk id="4" creationId="{32173B17-E03C-4A5D-9227-21EFD71B4073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4160866766" sldId="420"/>
            <ac:spMk id="5" creationId="{5785EBA0-DACD-473C-BD6F-E4F9695BA1BF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160866766" sldId="420"/>
            <ac:spMk id="7" creationId="{51F14701-5F62-474A-BCCF-D5DF0E5F0809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160866766" sldId="420"/>
            <ac:spMk id="8" creationId="{6CBD1C06-0A01-4E4A-A51D-011EFFFE4184}"/>
          </ac:spMkLst>
        </pc:spChg>
        <pc:picChg chg="add del mod">
          <ac:chgData name="Weifeng Xu" userId="e7aed605-a3dd-4d5a-a692-a87037af107b" providerId="ADAL" clId="{2DF50834-70B7-4792-8287-7E44FACC55EB}" dt="2021-06-25T23:13:09.038" v="527"/>
          <ac:picMkLst>
            <pc:docMk/>
            <pc:sldMk cId="4160866766" sldId="420"/>
            <ac:picMk id="4" creationId="{24B11A5A-46C8-4259-B497-5A80DC744633}"/>
          </ac:picMkLst>
        </pc:picChg>
        <pc:picChg chg="add mod">
          <ac:chgData name="Weifeng Xu" userId="e7aed605-a3dd-4d5a-a692-a87037af107b" providerId="ADAL" clId="{2DF50834-70B7-4792-8287-7E44FACC55EB}" dt="2021-06-25T23:16:41.616" v="531" actId="1076"/>
          <ac:picMkLst>
            <pc:docMk/>
            <pc:sldMk cId="4160866766" sldId="420"/>
            <ac:picMk id="6" creationId="{0EE3E99C-C837-45FC-A348-D668AF54CCDF}"/>
          </ac:picMkLst>
        </pc:picChg>
      </pc:sldChg>
      <pc:sldChg chg="addSp delSp modSp new mod modClrScheme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1090587346" sldId="421"/>
        </pc:sldMkLst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1090587346" sldId="421"/>
            <ac:spMk id="2" creationId="{534BA17C-19D0-4D66-B128-60D71D46D745}"/>
          </ac:spMkLst>
        </pc:spChg>
        <pc:spChg chg="del mod ord">
          <ac:chgData name="Weifeng Xu" userId="e7aed605-a3dd-4d5a-a692-a87037af107b" providerId="ADAL" clId="{2DF50834-70B7-4792-8287-7E44FACC55EB}" dt="2021-06-25T23:44:14.378" v="535" actId="700"/>
          <ac:spMkLst>
            <pc:docMk/>
            <pc:sldMk cId="1090587346" sldId="421"/>
            <ac:spMk id="2" creationId="{7C194133-8DF4-488D-B2AE-E7CDC4886A9B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090587346" sldId="421"/>
            <ac:spMk id="3" creationId="{66B9C45E-3E7B-4119-B9C7-A8900735AA6A}"/>
          </ac:spMkLst>
        </pc:spChg>
        <pc:spChg chg="del">
          <ac:chgData name="Weifeng Xu" userId="e7aed605-a3dd-4d5a-a692-a87037af107b" providerId="ADAL" clId="{2DF50834-70B7-4792-8287-7E44FACC55EB}" dt="2021-06-25T23:44:14.378" v="535" actId="700"/>
          <ac:spMkLst>
            <pc:docMk/>
            <pc:sldMk cId="1090587346" sldId="421"/>
            <ac:spMk id="3" creationId="{6957BA49-482D-49F5-843C-CABB03075778}"/>
          </ac:spMkLst>
        </pc:spChg>
        <pc:spChg chg="add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090587346" sldId="421"/>
            <ac:spMk id="4" creationId="{1D10410D-9706-4477-B2EF-E1A184E02E68}"/>
          </ac:spMkLst>
        </pc:spChg>
        <pc:picChg chg="add mod">
          <ac:chgData name="Weifeng Xu" userId="e7aed605-a3dd-4d5a-a692-a87037af107b" providerId="ADAL" clId="{2DF50834-70B7-4792-8287-7E44FACC55EB}" dt="2021-06-25T23:54:18.989" v="849" actId="14100"/>
          <ac:picMkLst>
            <pc:docMk/>
            <pc:sldMk cId="1090587346" sldId="421"/>
            <ac:picMk id="1026" creationId="{34863B53-8282-46C1-A196-833E4F294ABE}"/>
          </ac:picMkLst>
        </pc:picChg>
      </pc:sldChg>
      <pc:sldChg chg="addSp delSp modSp new mod modClrScheme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2079099636" sldId="422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079099636" sldId="422"/>
            <ac:spMk id="2" creationId="{72B534E5-6F72-4375-937B-38971C20934C}"/>
          </ac:spMkLst>
        </pc:spChg>
        <pc:spChg chg="add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079099636" sldId="422"/>
            <ac:spMk id="4" creationId="{865FC440-8473-46C8-946A-1A11FC0B1429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2079099636" sldId="422"/>
            <ac:spMk id="5" creationId="{E8A1E363-F51C-4F5E-A51D-2389A851E432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2079099636" sldId="422"/>
            <ac:spMk id="6" creationId="{449AE0BE-8BC1-40D0-BE3C-863E835D7821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079099636" sldId="422"/>
            <ac:spMk id="7" creationId="{9D34631C-3648-4EA4-880B-11313FE9AE78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079099636" sldId="422"/>
            <ac:spMk id="8" creationId="{9D3C5E17-5565-4B97-9B45-316ABB33CC8E}"/>
          </ac:spMkLst>
        </pc:spChg>
        <pc:picChg chg="add mod">
          <ac:chgData name="Weifeng Xu" userId="e7aed605-a3dd-4d5a-a692-a87037af107b" providerId="ADAL" clId="{2DF50834-70B7-4792-8287-7E44FACC55EB}" dt="2021-06-25T23:53:02.859" v="822" actId="1076"/>
          <ac:picMkLst>
            <pc:docMk/>
            <pc:sldMk cId="2079099636" sldId="422"/>
            <ac:picMk id="3" creationId="{BCE90B32-AF5E-4312-B8FD-6853534DA96C}"/>
          </ac:picMkLst>
        </pc:picChg>
      </pc:sldChg>
      <pc:sldChg chg="addSp delSp modSp add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1881823739" sldId="423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881823739" sldId="423"/>
            <ac:spMk id="2" creationId="{4DFC9DA3-4DF5-4CDD-A4D5-ABF5F3B6A19C}"/>
          </ac:spMkLst>
        </pc:spChg>
        <pc:spChg chg="del">
          <ac:chgData name="Weifeng Xu" userId="e7aed605-a3dd-4d5a-a692-a87037af107b" providerId="ADAL" clId="{2DF50834-70B7-4792-8287-7E44FACC55EB}" dt="2021-06-25T23:56:55.118" v="856" actId="478"/>
          <ac:spMkLst>
            <pc:docMk/>
            <pc:sldMk cId="1881823739" sldId="423"/>
            <ac:spMk id="3" creationId="{00000000-0000-0000-0000-000000000000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1881823739" sldId="423"/>
            <ac:spMk id="3" creationId="{5BCC6428-4BB8-4624-A8AC-5085CC0DE3B8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1881823739" sldId="423"/>
            <ac:spMk id="4" creationId="{7EC43AF6-F0B0-4107-AC60-772832F00A1F}"/>
          </ac:spMkLst>
        </pc:spChg>
        <pc:spChg chg="mod">
          <ac:chgData name="Weifeng Xu" userId="e7aed605-a3dd-4d5a-a692-a87037af107b" providerId="ADAL" clId="{2DF50834-70B7-4792-8287-7E44FACC55EB}" dt="2021-06-26T00:40:26.343" v="1037" actId="1076"/>
          <ac:spMkLst>
            <pc:docMk/>
            <pc:sldMk cId="1881823739" sldId="423"/>
            <ac:spMk id="9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0:14.836" v="1034" actId="1076"/>
          <ac:spMkLst>
            <pc:docMk/>
            <pc:sldMk cId="1881823739" sldId="423"/>
            <ac:spMk id="11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0:14.836" v="1034" actId="1076"/>
          <ac:spMkLst>
            <pc:docMk/>
            <pc:sldMk cId="1881823739" sldId="423"/>
            <ac:spMk id="13" creationId="{00000000-0000-0000-0000-000000000000}"/>
          </ac:spMkLst>
        </pc:spChg>
        <pc:spChg chg="mod">
          <ac:chgData name="Weifeng Xu" userId="e7aed605-a3dd-4d5a-a692-a87037af107b" providerId="ADAL" clId="{2DF50834-70B7-4792-8287-7E44FACC55EB}" dt="2021-06-26T00:40:29.785" v="1038" actId="1076"/>
          <ac:spMkLst>
            <pc:docMk/>
            <pc:sldMk cId="1881823739" sldId="423"/>
            <ac:spMk id="18" creationId="{1BFE218D-FB3A-4368-96C3-B96769DF124E}"/>
          </ac:spMkLst>
        </pc:spChg>
        <pc:spChg chg="mod">
          <ac:chgData name="Weifeng Xu" userId="e7aed605-a3dd-4d5a-a692-a87037af107b" providerId="ADAL" clId="{2DF50834-70B7-4792-8287-7E44FACC55EB}" dt="2021-06-26T00:40:14.836" v="1034" actId="1076"/>
          <ac:spMkLst>
            <pc:docMk/>
            <pc:sldMk cId="1881823739" sldId="423"/>
            <ac:spMk id="19" creationId="{00000000-0000-0000-0000-000000000000}"/>
          </ac:spMkLst>
        </pc:spChg>
        <pc:picChg chg="del">
          <ac:chgData name="Weifeng Xu" userId="e7aed605-a3dd-4d5a-a692-a87037af107b" providerId="ADAL" clId="{2DF50834-70B7-4792-8287-7E44FACC55EB}" dt="2021-06-26T00:38:50.487" v="915" actId="478"/>
          <ac:picMkLst>
            <pc:docMk/>
            <pc:sldMk cId="1881823739" sldId="423"/>
            <ac:picMk id="4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0:06.198" v="1032" actId="1076"/>
          <ac:picMkLst>
            <pc:docMk/>
            <pc:sldMk cId="1881823739" sldId="423"/>
            <ac:picMk id="5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0:14.836" v="1034" actId="1076"/>
          <ac:picMkLst>
            <pc:docMk/>
            <pc:sldMk cId="1881823739" sldId="423"/>
            <ac:picMk id="8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0:14.836" v="1034" actId="1076"/>
          <ac:picMkLst>
            <pc:docMk/>
            <pc:sldMk cId="1881823739" sldId="423"/>
            <ac:picMk id="10" creationId="{00000000-0000-0000-0000-000000000000}"/>
          </ac:picMkLst>
        </pc:picChg>
        <pc:picChg chg="mod">
          <ac:chgData name="Weifeng Xu" userId="e7aed605-a3dd-4d5a-a692-a87037af107b" providerId="ADAL" clId="{2DF50834-70B7-4792-8287-7E44FACC55EB}" dt="2021-06-26T00:40:14.836" v="1034" actId="1076"/>
          <ac:picMkLst>
            <pc:docMk/>
            <pc:sldMk cId="1881823739" sldId="423"/>
            <ac:picMk id="12" creationId="{00000000-0000-0000-0000-000000000000}"/>
          </ac:picMkLst>
        </pc:picChg>
        <pc:cxnChg chg="del mod">
          <ac:chgData name="Weifeng Xu" userId="e7aed605-a3dd-4d5a-a692-a87037af107b" providerId="ADAL" clId="{2DF50834-70B7-4792-8287-7E44FACC55EB}" dt="2021-06-26T00:38:52.255" v="916" actId="478"/>
          <ac:cxnSpMkLst>
            <pc:docMk/>
            <pc:sldMk cId="1881823739" sldId="423"/>
            <ac:cxnSpMk id="7" creationId="{00000000-0000-0000-0000-000000000000}"/>
          </ac:cxnSpMkLst>
        </pc:cxnChg>
        <pc:cxnChg chg="mod">
          <ac:chgData name="Weifeng Xu" userId="e7aed605-a3dd-4d5a-a692-a87037af107b" providerId="ADAL" clId="{2DF50834-70B7-4792-8287-7E44FACC55EB}" dt="2021-06-26T00:40:14.836" v="1034" actId="1076"/>
          <ac:cxnSpMkLst>
            <pc:docMk/>
            <pc:sldMk cId="1881823739" sldId="423"/>
            <ac:cxnSpMk id="15" creationId="{00000000-0000-0000-0000-000000000000}"/>
          </ac:cxnSpMkLst>
        </pc:cxnChg>
        <pc:cxnChg chg="mod">
          <ac:chgData name="Weifeng Xu" userId="e7aed605-a3dd-4d5a-a692-a87037af107b" providerId="ADAL" clId="{2DF50834-70B7-4792-8287-7E44FACC55EB}" dt="2021-06-26T00:40:14.836" v="1034" actId="1076"/>
          <ac:cxnSpMkLst>
            <pc:docMk/>
            <pc:sldMk cId="1881823739" sldId="423"/>
            <ac:cxnSpMk id="17" creationId="{00000000-0000-0000-0000-000000000000}"/>
          </ac:cxnSpMkLst>
        </pc:cxnChg>
        <pc:cxnChg chg="mod">
          <ac:chgData name="Weifeng Xu" userId="e7aed605-a3dd-4d5a-a692-a87037af107b" providerId="ADAL" clId="{2DF50834-70B7-4792-8287-7E44FACC55EB}" dt="2021-06-26T00:40:21.094" v="1036" actId="14100"/>
          <ac:cxnSpMkLst>
            <pc:docMk/>
            <pc:sldMk cId="1881823739" sldId="423"/>
            <ac:cxnSpMk id="21" creationId="{00000000-0000-0000-0000-000000000000}"/>
          </ac:cxnSpMkLst>
        </pc:cxnChg>
      </pc:sldChg>
      <pc:sldChg chg="modSp new del mod">
        <pc:chgData name="Weifeng Xu" userId="e7aed605-a3dd-4d5a-a692-a87037af107b" providerId="ADAL" clId="{2DF50834-70B7-4792-8287-7E44FACC55EB}" dt="2021-06-26T00:55:30.187" v="1172" actId="47"/>
        <pc:sldMkLst>
          <pc:docMk/>
          <pc:sldMk cId="1470109627" sldId="424"/>
        </pc:sldMkLst>
        <pc:spChg chg="mod">
          <ac:chgData name="Weifeng Xu" userId="e7aed605-a3dd-4d5a-a692-a87037af107b" providerId="ADAL" clId="{2DF50834-70B7-4792-8287-7E44FACC55EB}" dt="2021-06-26T00:47:50.499" v="1153"/>
          <ac:spMkLst>
            <pc:docMk/>
            <pc:sldMk cId="1470109627" sldId="424"/>
            <ac:spMk id="2" creationId="{B0DB52BB-0D1F-4CD4-B402-02E727E4AAA3}"/>
          </ac:spMkLst>
        </pc:spChg>
      </pc:sldChg>
      <pc:sldChg chg="addSp delSp modSp new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3519466523" sldId="424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519466523" sldId="424"/>
            <ac:spMk id="2" creationId="{1E28D788-EB65-442E-BF8E-6E21E71F477D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3519466523" sldId="424"/>
            <ac:spMk id="3" creationId="{B8989B4C-0DBB-4A73-B84F-191C4CC27DB8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519466523" sldId="424"/>
            <ac:spMk id="5" creationId="{14BB801E-0FF6-43E1-A10B-194BA3481A6B}"/>
          </ac:spMkLst>
        </pc:spChg>
        <pc:picChg chg="add mod">
          <ac:chgData name="Weifeng Xu" userId="e7aed605-a3dd-4d5a-a692-a87037af107b" providerId="ADAL" clId="{2DF50834-70B7-4792-8287-7E44FACC55EB}" dt="2021-06-26T01:05:19.123" v="1190" actId="1076"/>
          <ac:picMkLst>
            <pc:docMk/>
            <pc:sldMk cId="3519466523" sldId="424"/>
            <ac:picMk id="4" creationId="{3AF00A42-DD89-471A-8241-2180DBBAB4C4}"/>
          </ac:picMkLst>
        </pc:picChg>
      </pc:sldChg>
      <pc:sldChg chg="addSp delSp modSp new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2940456927" sldId="425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940456927" sldId="425"/>
            <ac:spMk id="2" creationId="{06677C6F-6A17-41B9-9454-20C2E6C55EA6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2940456927" sldId="425"/>
            <ac:spMk id="3" creationId="{D17A6442-D3BC-4F64-9331-475A35BB4A8D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940456927" sldId="425"/>
            <ac:spMk id="5" creationId="{1684FDA3-5034-4A7C-B76D-BB309E523042}"/>
          </ac:spMkLst>
        </pc:spChg>
        <pc:picChg chg="add mod">
          <ac:chgData name="Weifeng Xu" userId="e7aed605-a3dd-4d5a-a692-a87037af107b" providerId="ADAL" clId="{2DF50834-70B7-4792-8287-7E44FACC55EB}" dt="2021-06-26T01:09:04.436" v="1257" actId="14100"/>
          <ac:picMkLst>
            <pc:docMk/>
            <pc:sldMk cId="2940456927" sldId="425"/>
            <ac:picMk id="4" creationId="{A5593BA6-07CA-403C-86E6-BDE18378DE28}"/>
          </ac:picMkLst>
        </pc:picChg>
      </pc:sldChg>
      <pc:sldChg chg="addSp delSp modSp new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3876190788" sldId="426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876190788" sldId="426"/>
            <ac:spMk id="2" creationId="{EB4E78CA-DE93-49BF-9D11-4EA9A654062C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3876190788" sldId="426"/>
            <ac:spMk id="3" creationId="{13D8ED4D-E9C0-44E0-AB71-F20C64EF6C17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3876190788" sldId="426"/>
            <ac:spMk id="5" creationId="{BBB533FB-1947-490F-87C2-AD866096C002}"/>
          </ac:spMkLst>
        </pc:spChg>
        <pc:picChg chg="add mod">
          <ac:chgData name="Weifeng Xu" userId="e7aed605-a3dd-4d5a-a692-a87037af107b" providerId="ADAL" clId="{2DF50834-70B7-4792-8287-7E44FACC55EB}" dt="2021-06-26T01:11:01.298" v="1287" actId="14100"/>
          <ac:picMkLst>
            <pc:docMk/>
            <pc:sldMk cId="3876190788" sldId="426"/>
            <ac:picMk id="4" creationId="{3A107650-4446-4602-9FDD-75C01AC6A063}"/>
          </ac:picMkLst>
        </pc:picChg>
      </pc:sldChg>
      <pc:sldChg chg="addSp delSp modSp new mod ord chgLayout">
        <pc:chgData name="Weifeng Xu" userId="e7aed605-a3dd-4d5a-a692-a87037af107b" providerId="ADAL" clId="{2DF50834-70B7-4792-8287-7E44FACC55EB}" dt="2021-06-27T01:12:15.231" v="1756"/>
        <pc:sldMkLst>
          <pc:docMk/>
          <pc:sldMk cId="2709397411" sldId="427"/>
        </pc:sldMkLst>
        <pc:spChg chg="mod ord">
          <ac:chgData name="Weifeng Xu" userId="e7aed605-a3dd-4d5a-a692-a87037af107b" providerId="ADAL" clId="{2DF50834-70B7-4792-8287-7E44FACC55EB}" dt="2021-06-27T01:10:02.849" v="1754" actId="20577"/>
          <ac:spMkLst>
            <pc:docMk/>
            <pc:sldMk cId="2709397411" sldId="427"/>
            <ac:spMk id="2" creationId="{92013E93-DB90-492A-B250-3D654DE4F4A2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2709397411" sldId="427"/>
            <ac:spMk id="3" creationId="{5A9CBC47-5281-42C1-A152-5F706863C0E1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2709397411" sldId="427"/>
            <ac:spMk id="5" creationId="{769141F6-EC35-4CD8-978C-D4EDCDBBDBE0}"/>
          </ac:spMkLst>
        </pc:spChg>
        <pc:picChg chg="add mod">
          <ac:chgData name="Weifeng Xu" userId="e7aed605-a3dd-4d5a-a692-a87037af107b" providerId="ADAL" clId="{2DF50834-70B7-4792-8287-7E44FACC55EB}" dt="2021-06-26T01:23:04.133" v="1351" actId="1076"/>
          <ac:picMkLst>
            <pc:docMk/>
            <pc:sldMk cId="2709397411" sldId="427"/>
            <ac:picMk id="4" creationId="{BE4CED26-C59D-47B3-9EA1-983AA7F15614}"/>
          </ac:picMkLst>
        </pc:picChg>
        <pc:picChg chg="add mod">
          <ac:chgData name="Weifeng Xu" userId="e7aed605-a3dd-4d5a-a692-a87037af107b" providerId="ADAL" clId="{2DF50834-70B7-4792-8287-7E44FACC55EB}" dt="2021-06-26T01:23:06.499" v="1352" actId="1076"/>
          <ac:picMkLst>
            <pc:docMk/>
            <pc:sldMk cId="2709397411" sldId="427"/>
            <ac:picMk id="6" creationId="{E95EF2DC-8971-4687-9975-100E993AE56C}"/>
          </ac:picMkLst>
        </pc:picChg>
      </pc:sldChg>
      <pc:sldChg chg="addSp delSp modSp new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647302650" sldId="428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647302650" sldId="428"/>
            <ac:spMk id="2" creationId="{4F401151-1B5F-4DB3-A0F6-58B96ACD3D4F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647302650" sldId="428"/>
            <ac:spMk id="3" creationId="{827EFDD1-A4EC-4153-BCBF-629B5495FFD6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647302650" sldId="428"/>
            <ac:spMk id="5" creationId="{E2DD6ECE-65E8-41A3-AF57-49DFAF9BF3CF}"/>
          </ac:spMkLst>
        </pc:spChg>
        <pc:picChg chg="add mod">
          <ac:chgData name="Weifeng Xu" userId="e7aed605-a3dd-4d5a-a692-a87037af107b" providerId="ADAL" clId="{2DF50834-70B7-4792-8287-7E44FACC55EB}" dt="2021-06-26T12:26:54.201" v="1371" actId="14100"/>
          <ac:picMkLst>
            <pc:docMk/>
            <pc:sldMk cId="647302650" sldId="428"/>
            <ac:picMk id="4" creationId="{64514D24-E2E1-4CA1-B9D1-9A443420AD45}"/>
          </ac:picMkLst>
        </pc:picChg>
      </pc:sldChg>
      <pc:sldChg chg="addSp delSp modSp new mod modClrScheme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878272104" sldId="429"/>
        </pc:sldMkLst>
        <pc:spChg chg="add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878272104" sldId="429"/>
            <ac:spMk id="2" creationId="{AAEA0374-E6C7-4341-839D-8B02B7028CCD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878272104" sldId="429"/>
            <ac:spMk id="3" creationId="{AF8606E7-8F32-4DFE-8870-EE208E0465D7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878272104" sldId="429"/>
            <ac:spMk id="5" creationId="{57A321DF-9E2B-481A-A02B-FCB9BCCAC1DF}"/>
          </ac:spMkLst>
        </pc:spChg>
        <pc:picChg chg="add mod">
          <ac:chgData name="Weifeng Xu" userId="e7aed605-a3dd-4d5a-a692-a87037af107b" providerId="ADAL" clId="{2DF50834-70B7-4792-8287-7E44FACC55EB}" dt="2021-06-26T12:30:41.039" v="1379" actId="14100"/>
          <ac:picMkLst>
            <pc:docMk/>
            <pc:sldMk cId="878272104" sldId="429"/>
            <ac:picMk id="4" creationId="{726E208B-FDF0-4619-8C04-9F2AEF8CBE06}"/>
          </ac:picMkLst>
        </pc:picChg>
      </pc:sldChg>
      <pc:sldChg chg="addSp delSp modSp new mod modClrScheme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4091828154" sldId="430"/>
        </pc:sldMkLst>
        <pc:spChg chg="del mod ord">
          <ac:chgData name="Weifeng Xu" userId="e7aed605-a3dd-4d5a-a692-a87037af107b" providerId="ADAL" clId="{2DF50834-70B7-4792-8287-7E44FACC55EB}" dt="2021-06-26T12:32:34.009" v="1381" actId="700"/>
          <ac:spMkLst>
            <pc:docMk/>
            <pc:sldMk cId="4091828154" sldId="430"/>
            <ac:spMk id="2" creationId="{64A2FC9C-D79A-4E84-81B9-7BDFBFAD51E6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4091828154" sldId="430"/>
            <ac:spMk id="2" creationId="{C718D799-5206-49C6-B128-2EB815ED4890}"/>
          </ac:spMkLst>
        </pc:spChg>
        <pc:spChg chg="add del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091828154" sldId="430"/>
            <ac:spMk id="3" creationId="{3AC1CD3D-AC7C-499E-BEEB-50CDA16C2596}"/>
          </ac:spMkLst>
        </pc:spChg>
        <pc:spChg chg="del mod ord">
          <ac:chgData name="Weifeng Xu" userId="e7aed605-a3dd-4d5a-a692-a87037af107b" providerId="ADAL" clId="{2DF50834-70B7-4792-8287-7E44FACC55EB}" dt="2021-06-26T12:32:34.009" v="1381" actId="700"/>
          <ac:spMkLst>
            <pc:docMk/>
            <pc:sldMk cId="4091828154" sldId="430"/>
            <ac:spMk id="3" creationId="{61AB3DAF-0718-4954-9283-5CC778DB5425}"/>
          </ac:spMkLst>
        </pc:spChg>
        <pc:spChg chg="add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091828154" sldId="430"/>
            <ac:spMk id="4" creationId="{4231C78D-78A1-49DC-B782-F890DF224CF4}"/>
          </ac:spMkLst>
        </pc:spChg>
        <pc:spChg chg="add del mod or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4091828154" sldId="430"/>
            <ac:spMk id="5" creationId="{937769A2-786F-4446-868A-072996D19B37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091828154" sldId="430"/>
            <ac:spMk id="6" creationId="{743E2930-08C6-44E5-A0D0-65D0420E2C0B}"/>
          </ac:spMkLst>
        </pc:spChg>
        <pc:spChg chg="add del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4091828154" sldId="430"/>
            <ac:spMk id="7" creationId="{884E09AA-5D92-4777-86E9-8B970559F012}"/>
          </ac:spMkLst>
        </pc:spChg>
      </pc:sldChg>
      <pc:sldChg chg="addSp delSp modSp new mod chgLayout">
        <pc:chgData name="Weifeng Xu" userId="e7aed605-a3dd-4d5a-a692-a87037af107b" providerId="ADAL" clId="{2DF50834-70B7-4792-8287-7E44FACC55EB}" dt="2021-06-27T12:23:44.642" v="2091" actId="20577"/>
        <pc:sldMkLst>
          <pc:docMk/>
          <pc:sldMk cId="593614233" sldId="431"/>
        </pc:sldMkLst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593614233" sldId="431"/>
            <ac:spMk id="2" creationId="{842B4D4D-D8F2-443F-B950-76086D1792E4}"/>
          </ac:spMkLst>
        </pc:spChg>
        <pc:spChg chg="del">
          <ac:chgData name="Weifeng Xu" userId="e7aed605-a3dd-4d5a-a692-a87037af107b" providerId="ADAL" clId="{2DF50834-70B7-4792-8287-7E44FACC55EB}" dt="2021-06-26T12:35:14.483" v="1401" actId="700"/>
          <ac:spMkLst>
            <pc:docMk/>
            <pc:sldMk cId="593614233" sldId="431"/>
            <ac:spMk id="2" creationId="{E3E1B45E-6C90-4939-A2E7-A9D2E99E24BC}"/>
          </ac:spMkLst>
        </pc:spChg>
        <pc:spChg chg="del">
          <ac:chgData name="Weifeng Xu" userId="e7aed605-a3dd-4d5a-a692-a87037af107b" providerId="ADAL" clId="{2DF50834-70B7-4792-8287-7E44FACC55EB}" dt="2021-06-26T12:35:14.483" v="1401" actId="700"/>
          <ac:spMkLst>
            <pc:docMk/>
            <pc:sldMk cId="593614233" sldId="431"/>
            <ac:spMk id="3" creationId="{55822484-AA94-4473-BB65-1970D034B51D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593614233" sldId="431"/>
            <ac:spMk id="3" creationId="{8C34FF95-E85C-4D45-AA43-58AB747BA2E1}"/>
          </ac:spMkLst>
        </pc:spChg>
        <pc:spChg chg="add 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593614233" sldId="431"/>
            <ac:spMk id="4" creationId="{4BE4D6EB-8B42-4167-9B41-B77F0C7A20B2}"/>
          </ac:spMkLst>
        </pc:spChg>
        <pc:spChg chg="add mod ord">
          <ac:chgData name="Weifeng Xu" userId="e7aed605-a3dd-4d5a-a692-a87037af107b" providerId="ADAL" clId="{2DF50834-70B7-4792-8287-7E44FACC55EB}" dt="2021-06-27T12:23:44.642" v="2091" actId="20577"/>
          <ac:spMkLst>
            <pc:docMk/>
            <pc:sldMk cId="593614233" sldId="431"/>
            <ac:spMk id="5" creationId="{AA7D2DDE-BF6D-459D-9188-84B17B477993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593614233" sldId="431"/>
            <ac:spMk id="6" creationId="{4764D631-D86F-4040-959B-A21D41364909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593614233" sldId="431"/>
            <ac:spMk id="7" creationId="{55F802E8-C085-467F-9FF3-7447616C9C23}"/>
          </ac:spMkLst>
        </pc:spChg>
      </pc:sldChg>
      <pc:sldChg chg="addSp delSp modSp new mod chgLayout">
        <pc:chgData name="Weifeng Xu" userId="e7aed605-a3dd-4d5a-a692-a87037af107b" providerId="ADAL" clId="{2DF50834-70B7-4792-8287-7E44FACC55EB}" dt="2021-06-27T00:54:00.122" v="1673" actId="6264"/>
        <pc:sldMkLst>
          <pc:docMk/>
          <pc:sldMk cId="996485528" sldId="432"/>
        </pc:sldMkLst>
        <pc:spChg chg="mod or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996485528" sldId="432"/>
            <ac:spMk id="2" creationId="{C16CFBFA-DE7D-4BF9-91F7-D29CB7460491}"/>
          </ac:spMkLst>
        </pc:spChg>
        <pc:spChg chg="add del mod">
          <ac:chgData name="Weifeng Xu" userId="e7aed605-a3dd-4d5a-a692-a87037af107b" providerId="ADAL" clId="{2DF50834-70B7-4792-8287-7E44FACC55EB}" dt="2021-06-26T13:04:02.227" v="1593"/>
          <ac:spMkLst>
            <pc:docMk/>
            <pc:sldMk cId="996485528" sldId="432"/>
            <ac:spMk id="4" creationId="{14738B4A-2123-4648-8C40-EDB02D0110EE}"/>
          </ac:spMkLst>
        </pc:spChg>
        <pc:spChg chg="add del mod">
          <ac:chgData name="Weifeng Xu" userId="e7aed605-a3dd-4d5a-a692-a87037af107b" providerId="ADAL" clId="{2DF50834-70B7-4792-8287-7E44FACC55EB}" dt="2021-06-26T13:04:02.227" v="1593"/>
          <ac:spMkLst>
            <pc:docMk/>
            <pc:sldMk cId="996485528" sldId="432"/>
            <ac:spMk id="6" creationId="{07A88C37-D3F1-48D7-9F60-B055706C317F}"/>
          </ac:spMkLst>
        </pc:spChg>
        <pc:spChg chg="add del mod">
          <ac:chgData name="Weifeng Xu" userId="e7aed605-a3dd-4d5a-a692-a87037af107b" providerId="ADAL" clId="{2DF50834-70B7-4792-8287-7E44FACC55EB}" dt="2021-06-27T00:53:59.906" v="1672" actId="6264"/>
          <ac:spMkLst>
            <pc:docMk/>
            <pc:sldMk cId="996485528" sldId="432"/>
            <ac:spMk id="7" creationId="{0933005A-F691-4567-BD76-2B8BA7109B41}"/>
          </ac:spMkLst>
        </pc:spChg>
        <pc:spChg chg="add del mod">
          <ac:chgData name="Weifeng Xu" userId="e7aed605-a3dd-4d5a-a692-a87037af107b" providerId="ADAL" clId="{2DF50834-70B7-4792-8287-7E44FACC55EB}" dt="2021-06-27T00:54:00.122" v="1673" actId="6264"/>
          <ac:spMkLst>
            <pc:docMk/>
            <pc:sldMk cId="996485528" sldId="432"/>
            <ac:spMk id="8" creationId="{E4431170-DFF1-40F5-A3C4-3170BA781A7F}"/>
          </ac:spMkLst>
        </pc:spChg>
        <pc:spChg chg="add del mod">
          <ac:chgData name="Weifeng Xu" userId="e7aed605-a3dd-4d5a-a692-a87037af107b" providerId="ADAL" clId="{2DF50834-70B7-4792-8287-7E44FACC55EB}" dt="2021-06-26T13:04:02.227" v="1593"/>
          <ac:spMkLst>
            <pc:docMk/>
            <pc:sldMk cId="996485528" sldId="432"/>
            <ac:spMk id="9" creationId="{83D7E605-C682-47FB-9B1E-D101F82C374E}"/>
          </ac:spMkLst>
        </pc:spChg>
        <pc:spChg chg="add del mod">
          <ac:chgData name="Weifeng Xu" userId="e7aed605-a3dd-4d5a-a692-a87037af107b" providerId="ADAL" clId="{2DF50834-70B7-4792-8287-7E44FACC55EB}" dt="2021-06-26T13:04:02.227" v="1593"/>
          <ac:spMkLst>
            <pc:docMk/>
            <pc:sldMk cId="996485528" sldId="432"/>
            <ac:spMk id="11" creationId="{34F77480-8E79-46BE-821C-241510A8E48D}"/>
          </ac:spMkLst>
        </pc:spChg>
        <pc:spChg chg="add del mod">
          <ac:chgData name="Weifeng Xu" userId="e7aed605-a3dd-4d5a-a692-a87037af107b" providerId="ADAL" clId="{2DF50834-70B7-4792-8287-7E44FACC55EB}" dt="2021-06-26T13:04:02.227" v="1593"/>
          <ac:spMkLst>
            <pc:docMk/>
            <pc:sldMk cId="996485528" sldId="432"/>
            <ac:spMk id="15" creationId="{7A727DB6-AD0F-48D4-A3BE-A32C3ABDDA5E}"/>
          </ac:spMkLst>
        </pc:spChg>
        <pc:spChg chg="add mod">
          <ac:chgData name="Weifeng Xu" userId="e7aed605-a3dd-4d5a-a692-a87037af107b" providerId="ADAL" clId="{2DF50834-70B7-4792-8287-7E44FACC55EB}" dt="2021-06-26T13:07:23.338" v="1613" actId="1076"/>
          <ac:spMkLst>
            <pc:docMk/>
            <pc:sldMk cId="996485528" sldId="432"/>
            <ac:spMk id="18" creationId="{A02E55FD-29B5-4C0C-83F6-1FC281ABCC41}"/>
          </ac:spMkLst>
        </pc:spChg>
        <pc:spChg chg="add mod">
          <ac:chgData name="Weifeng Xu" userId="e7aed605-a3dd-4d5a-a692-a87037af107b" providerId="ADAL" clId="{2DF50834-70B7-4792-8287-7E44FACC55EB}" dt="2021-06-26T13:07:23.338" v="1613" actId="1076"/>
          <ac:spMkLst>
            <pc:docMk/>
            <pc:sldMk cId="996485528" sldId="432"/>
            <ac:spMk id="20" creationId="{1DEB74F3-7212-4202-A8D8-E770F1BAD0A8}"/>
          </ac:spMkLst>
        </pc:spChg>
        <pc:spChg chg="add mod">
          <ac:chgData name="Weifeng Xu" userId="e7aed605-a3dd-4d5a-a692-a87037af107b" providerId="ADAL" clId="{2DF50834-70B7-4792-8287-7E44FACC55EB}" dt="2021-06-26T13:07:23.338" v="1613" actId="1076"/>
          <ac:spMkLst>
            <pc:docMk/>
            <pc:sldMk cId="996485528" sldId="432"/>
            <ac:spMk id="23" creationId="{AF92B3B7-3D4F-49FB-A9B2-A4ECFC924F94}"/>
          </ac:spMkLst>
        </pc:spChg>
        <pc:spChg chg="add mod">
          <ac:chgData name="Weifeng Xu" userId="e7aed605-a3dd-4d5a-a692-a87037af107b" providerId="ADAL" clId="{2DF50834-70B7-4792-8287-7E44FACC55EB}" dt="2021-06-26T13:07:23.338" v="1613" actId="1076"/>
          <ac:spMkLst>
            <pc:docMk/>
            <pc:sldMk cId="996485528" sldId="432"/>
            <ac:spMk id="25" creationId="{2021B613-2DAE-4CA2-A36C-9886D3E51FB1}"/>
          </ac:spMkLst>
        </pc:spChg>
        <pc:spChg chg="add mod">
          <ac:chgData name="Weifeng Xu" userId="e7aed605-a3dd-4d5a-a692-a87037af107b" providerId="ADAL" clId="{2DF50834-70B7-4792-8287-7E44FACC55EB}" dt="2021-06-26T13:07:23.338" v="1613" actId="1076"/>
          <ac:spMkLst>
            <pc:docMk/>
            <pc:sldMk cId="996485528" sldId="432"/>
            <ac:spMk id="29" creationId="{4E3F57B8-D854-42C7-A591-61910D1F2C4A}"/>
          </ac:spMkLst>
        </pc:spChg>
        <pc:spChg chg="add mod">
          <ac:chgData name="Weifeng Xu" userId="e7aed605-a3dd-4d5a-a692-a87037af107b" providerId="ADAL" clId="{2DF50834-70B7-4792-8287-7E44FACC55EB}" dt="2021-06-26T13:07:23.338" v="1613" actId="1076"/>
          <ac:spMkLst>
            <pc:docMk/>
            <pc:sldMk cId="996485528" sldId="432"/>
            <ac:spMk id="31" creationId="{B7028674-F444-4907-864C-D50FC492CC8B}"/>
          </ac:spMkLst>
        </pc:spChg>
        <pc:spChg chg="add mod">
          <ac:chgData name="Weifeng Xu" userId="e7aed605-a3dd-4d5a-a692-a87037af107b" providerId="ADAL" clId="{2DF50834-70B7-4792-8287-7E44FACC55EB}" dt="2021-06-26T13:07:23.338" v="1613" actId="1076"/>
          <ac:spMkLst>
            <pc:docMk/>
            <pc:sldMk cId="996485528" sldId="432"/>
            <ac:spMk id="32" creationId="{F77ABF59-3F39-4D29-8E54-C284C69BBAD9}"/>
          </ac:spMkLst>
        </pc:spChg>
        <pc:spChg chg="add mod">
          <ac:chgData name="Weifeng Xu" userId="e7aed605-a3dd-4d5a-a692-a87037af107b" providerId="ADAL" clId="{2DF50834-70B7-4792-8287-7E44FACC55EB}" dt="2021-06-26T13:07:23.338" v="1613" actId="1076"/>
          <ac:spMkLst>
            <pc:docMk/>
            <pc:sldMk cId="996485528" sldId="432"/>
            <ac:spMk id="33" creationId="{75C1FDA5-F85F-4C39-9DB4-76353E6D4BC3}"/>
          </ac:spMkLst>
        </pc:spChg>
        <pc:spChg chg="add mod">
          <ac:chgData name="Weifeng Xu" userId="e7aed605-a3dd-4d5a-a692-a87037af107b" providerId="ADAL" clId="{2DF50834-70B7-4792-8287-7E44FACC55EB}" dt="2021-06-26T13:07:23.338" v="1613" actId="1076"/>
          <ac:spMkLst>
            <pc:docMk/>
            <pc:sldMk cId="996485528" sldId="432"/>
            <ac:spMk id="34" creationId="{3B7D4E1C-7B23-4A1D-A947-71424BFC12FB}"/>
          </ac:spMkLst>
        </pc:spChg>
        <pc:spChg chg="add mod">
          <ac:chgData name="Weifeng Xu" userId="e7aed605-a3dd-4d5a-a692-a87037af107b" providerId="ADAL" clId="{2DF50834-70B7-4792-8287-7E44FACC55EB}" dt="2021-06-26T13:10:07.921" v="1636" actId="1076"/>
          <ac:spMkLst>
            <pc:docMk/>
            <pc:sldMk cId="996485528" sldId="432"/>
            <ac:spMk id="37" creationId="{070475E8-F04F-4F01-BE34-B6BEE1910C41}"/>
          </ac:spMkLst>
        </pc:spChg>
        <pc:picChg chg="add del mod">
          <ac:chgData name="Weifeng Xu" userId="e7aed605-a3dd-4d5a-a692-a87037af107b" providerId="ADAL" clId="{2DF50834-70B7-4792-8287-7E44FACC55EB}" dt="2021-06-26T13:04:02.227" v="1593"/>
          <ac:picMkLst>
            <pc:docMk/>
            <pc:sldMk cId="996485528" sldId="432"/>
            <ac:picMk id="3" creationId="{8580451C-ACBE-4073-A69C-E4C2D37B5B50}"/>
          </ac:picMkLst>
        </pc:picChg>
        <pc:picChg chg="add mod">
          <ac:chgData name="Weifeng Xu" userId="e7aed605-a3dd-4d5a-a692-a87037af107b" providerId="ADAL" clId="{2DF50834-70B7-4792-8287-7E44FACC55EB}" dt="2021-06-27T00:35:49.807" v="1646" actId="1076"/>
          <ac:picMkLst>
            <pc:docMk/>
            <pc:sldMk cId="996485528" sldId="432"/>
            <ac:picMk id="4" creationId="{A1EFDF78-825C-41E9-A8B2-B34DB2A36D8E}"/>
          </ac:picMkLst>
        </pc:picChg>
        <pc:picChg chg="add del mod">
          <ac:chgData name="Weifeng Xu" userId="e7aed605-a3dd-4d5a-a692-a87037af107b" providerId="ADAL" clId="{2DF50834-70B7-4792-8287-7E44FACC55EB}" dt="2021-06-26T13:04:02.227" v="1593"/>
          <ac:picMkLst>
            <pc:docMk/>
            <pc:sldMk cId="996485528" sldId="432"/>
            <ac:picMk id="5" creationId="{1E79A469-0D18-4465-ACD2-C18AEA46DCE5}"/>
          </ac:picMkLst>
        </pc:picChg>
        <pc:picChg chg="add mod modCrop">
          <ac:chgData name="Weifeng Xu" userId="e7aed605-a3dd-4d5a-a692-a87037af107b" providerId="ADAL" clId="{2DF50834-70B7-4792-8287-7E44FACC55EB}" dt="2021-06-27T00:37:08.304" v="1654" actId="1038"/>
          <ac:picMkLst>
            <pc:docMk/>
            <pc:sldMk cId="996485528" sldId="432"/>
            <ac:picMk id="6" creationId="{17A03EAB-2B69-4B6D-B59C-EE27FA6C5088}"/>
          </ac:picMkLst>
        </pc:picChg>
        <pc:picChg chg="add del mod">
          <ac:chgData name="Weifeng Xu" userId="e7aed605-a3dd-4d5a-a692-a87037af107b" providerId="ADAL" clId="{2DF50834-70B7-4792-8287-7E44FACC55EB}" dt="2021-06-26T13:04:02.227" v="1593"/>
          <ac:picMkLst>
            <pc:docMk/>
            <pc:sldMk cId="996485528" sldId="432"/>
            <ac:picMk id="10" creationId="{5790436C-B684-46A9-AE3A-FBFF6BCDE82E}"/>
          </ac:picMkLst>
        </pc:picChg>
        <pc:picChg chg="add del mod">
          <ac:chgData name="Weifeng Xu" userId="e7aed605-a3dd-4d5a-a692-a87037af107b" providerId="ADAL" clId="{2DF50834-70B7-4792-8287-7E44FACC55EB}" dt="2021-06-26T13:04:02.227" v="1593"/>
          <ac:picMkLst>
            <pc:docMk/>
            <pc:sldMk cId="996485528" sldId="432"/>
            <ac:picMk id="13" creationId="{1D62F4B9-2DD9-4A19-91AA-40DCADAB1F1A}"/>
          </ac:picMkLst>
        </pc:picChg>
        <pc:picChg chg="add mod">
          <ac:chgData name="Weifeng Xu" userId="e7aed605-a3dd-4d5a-a692-a87037af107b" providerId="ADAL" clId="{2DF50834-70B7-4792-8287-7E44FACC55EB}" dt="2021-06-26T13:07:23.338" v="1613" actId="1076"/>
          <ac:picMkLst>
            <pc:docMk/>
            <pc:sldMk cId="996485528" sldId="432"/>
            <ac:picMk id="16" creationId="{D8F29DEE-5319-45A6-B5D5-77BE1CEA9E73}"/>
          </ac:picMkLst>
        </pc:picChg>
        <pc:picChg chg="add mod">
          <ac:chgData name="Weifeng Xu" userId="e7aed605-a3dd-4d5a-a692-a87037af107b" providerId="ADAL" clId="{2DF50834-70B7-4792-8287-7E44FACC55EB}" dt="2021-06-26T13:07:23.338" v="1613" actId="1076"/>
          <ac:picMkLst>
            <pc:docMk/>
            <pc:sldMk cId="996485528" sldId="432"/>
            <ac:picMk id="17" creationId="{791B3E6D-549B-41FE-BD84-5D588E29CBAE}"/>
          </ac:picMkLst>
        </pc:picChg>
        <pc:picChg chg="add mod">
          <ac:chgData name="Weifeng Xu" userId="e7aed605-a3dd-4d5a-a692-a87037af107b" providerId="ADAL" clId="{2DF50834-70B7-4792-8287-7E44FACC55EB}" dt="2021-06-26T13:07:23.338" v="1613" actId="1076"/>
          <ac:picMkLst>
            <pc:docMk/>
            <pc:sldMk cId="996485528" sldId="432"/>
            <ac:picMk id="19" creationId="{592C6CAB-6DD3-492D-815A-76133D947BEC}"/>
          </ac:picMkLst>
        </pc:picChg>
        <pc:picChg chg="add mod">
          <ac:chgData name="Weifeng Xu" userId="e7aed605-a3dd-4d5a-a692-a87037af107b" providerId="ADAL" clId="{2DF50834-70B7-4792-8287-7E44FACC55EB}" dt="2021-06-26T13:07:23.338" v="1613" actId="1076"/>
          <ac:picMkLst>
            <pc:docMk/>
            <pc:sldMk cId="996485528" sldId="432"/>
            <ac:picMk id="24" creationId="{0FD3043A-8351-4076-B2B0-CDA4C277CDC9}"/>
          </ac:picMkLst>
        </pc:picChg>
        <pc:picChg chg="add mod">
          <ac:chgData name="Weifeng Xu" userId="e7aed605-a3dd-4d5a-a692-a87037af107b" providerId="ADAL" clId="{2DF50834-70B7-4792-8287-7E44FACC55EB}" dt="2021-06-26T13:07:23.338" v="1613" actId="1076"/>
          <ac:picMkLst>
            <pc:docMk/>
            <pc:sldMk cId="996485528" sldId="432"/>
            <ac:picMk id="27" creationId="{81C20D7D-A240-4DC4-9EFA-76D7A659BE47}"/>
          </ac:picMkLst>
        </pc:picChg>
        <pc:picChg chg="add mod">
          <ac:chgData name="Weifeng Xu" userId="e7aed605-a3dd-4d5a-a692-a87037af107b" providerId="ADAL" clId="{2DF50834-70B7-4792-8287-7E44FACC55EB}" dt="2021-06-26T13:07:23.338" v="1613" actId="1076"/>
          <ac:picMkLst>
            <pc:docMk/>
            <pc:sldMk cId="996485528" sldId="432"/>
            <ac:picMk id="30" creationId="{CD297151-FB10-4A24-8CE4-8C48A8AF751B}"/>
          </ac:picMkLst>
        </pc:picChg>
        <pc:picChg chg="add mod">
          <ac:chgData name="Weifeng Xu" userId="e7aed605-a3dd-4d5a-a692-a87037af107b" providerId="ADAL" clId="{2DF50834-70B7-4792-8287-7E44FACC55EB}" dt="2021-06-26T13:09:55.059" v="1616" actId="1076"/>
          <ac:picMkLst>
            <pc:docMk/>
            <pc:sldMk cId="996485528" sldId="432"/>
            <ac:picMk id="36" creationId="{0217B92D-7721-4864-B683-03F25C4DC40F}"/>
          </ac:picMkLst>
        </pc:picChg>
        <pc:cxnChg chg="add del mod">
          <ac:chgData name="Weifeng Xu" userId="e7aed605-a3dd-4d5a-a692-a87037af107b" providerId="ADAL" clId="{2DF50834-70B7-4792-8287-7E44FACC55EB}" dt="2021-06-26T13:04:02.227" v="1593"/>
          <ac:cxnSpMkLst>
            <pc:docMk/>
            <pc:sldMk cId="996485528" sldId="432"/>
            <ac:cxnSpMk id="7" creationId="{20533BF0-5A53-4801-9D6D-CE8B0E2503FE}"/>
          </ac:cxnSpMkLst>
        </pc:cxnChg>
        <pc:cxnChg chg="add del mod">
          <ac:chgData name="Weifeng Xu" userId="e7aed605-a3dd-4d5a-a692-a87037af107b" providerId="ADAL" clId="{2DF50834-70B7-4792-8287-7E44FACC55EB}" dt="2021-06-26T13:04:02.227" v="1593"/>
          <ac:cxnSpMkLst>
            <pc:docMk/>
            <pc:sldMk cId="996485528" sldId="432"/>
            <ac:cxnSpMk id="8" creationId="{96985158-1DB1-4AED-B02A-BD655FCABA40}"/>
          </ac:cxnSpMkLst>
        </pc:cxnChg>
        <pc:cxnChg chg="add del mod">
          <ac:chgData name="Weifeng Xu" userId="e7aed605-a3dd-4d5a-a692-a87037af107b" providerId="ADAL" clId="{2DF50834-70B7-4792-8287-7E44FACC55EB}" dt="2021-06-26T13:04:02.227" v="1593"/>
          <ac:cxnSpMkLst>
            <pc:docMk/>
            <pc:sldMk cId="996485528" sldId="432"/>
            <ac:cxnSpMk id="12" creationId="{E4B443ED-4517-482E-836B-6F7F1F33C2DB}"/>
          </ac:cxnSpMkLst>
        </pc:cxnChg>
        <pc:cxnChg chg="add del mod">
          <ac:chgData name="Weifeng Xu" userId="e7aed605-a3dd-4d5a-a692-a87037af107b" providerId="ADAL" clId="{2DF50834-70B7-4792-8287-7E44FACC55EB}" dt="2021-06-26T13:04:02.227" v="1593"/>
          <ac:cxnSpMkLst>
            <pc:docMk/>
            <pc:sldMk cId="996485528" sldId="432"/>
            <ac:cxnSpMk id="14" creationId="{63C888A5-BF58-4DF2-A93F-6AF7C888B74F}"/>
          </ac:cxnSpMkLst>
        </pc:cxnChg>
        <pc:cxnChg chg="add mod">
          <ac:chgData name="Weifeng Xu" userId="e7aed605-a3dd-4d5a-a692-a87037af107b" providerId="ADAL" clId="{2DF50834-70B7-4792-8287-7E44FACC55EB}" dt="2021-06-26T13:07:23.338" v="1613" actId="1076"/>
          <ac:cxnSpMkLst>
            <pc:docMk/>
            <pc:sldMk cId="996485528" sldId="432"/>
            <ac:cxnSpMk id="21" creationId="{23526646-6425-4F30-9360-708D1EFAD510}"/>
          </ac:cxnSpMkLst>
        </pc:cxnChg>
        <pc:cxnChg chg="add mod">
          <ac:chgData name="Weifeng Xu" userId="e7aed605-a3dd-4d5a-a692-a87037af107b" providerId="ADAL" clId="{2DF50834-70B7-4792-8287-7E44FACC55EB}" dt="2021-06-26T13:07:23.338" v="1613" actId="1076"/>
          <ac:cxnSpMkLst>
            <pc:docMk/>
            <pc:sldMk cId="996485528" sldId="432"/>
            <ac:cxnSpMk id="22" creationId="{1DBA203D-B193-44E7-9CEF-EDCCE7DA4398}"/>
          </ac:cxnSpMkLst>
        </pc:cxnChg>
        <pc:cxnChg chg="add mod">
          <ac:chgData name="Weifeng Xu" userId="e7aed605-a3dd-4d5a-a692-a87037af107b" providerId="ADAL" clId="{2DF50834-70B7-4792-8287-7E44FACC55EB}" dt="2021-06-26T13:07:23.338" v="1613" actId="1076"/>
          <ac:cxnSpMkLst>
            <pc:docMk/>
            <pc:sldMk cId="996485528" sldId="432"/>
            <ac:cxnSpMk id="26" creationId="{A45F2E8F-7A7D-44DC-93D0-0573FA3753BE}"/>
          </ac:cxnSpMkLst>
        </pc:cxnChg>
        <pc:cxnChg chg="add mod">
          <ac:chgData name="Weifeng Xu" userId="e7aed605-a3dd-4d5a-a692-a87037af107b" providerId="ADAL" clId="{2DF50834-70B7-4792-8287-7E44FACC55EB}" dt="2021-06-26T13:07:23.338" v="1613" actId="1076"/>
          <ac:cxnSpMkLst>
            <pc:docMk/>
            <pc:sldMk cId="996485528" sldId="432"/>
            <ac:cxnSpMk id="28" creationId="{4373F862-9660-4A68-BBFE-2D76BC6F7DBD}"/>
          </ac:cxnSpMkLst>
        </pc:cxnChg>
        <pc:cxnChg chg="add mod">
          <ac:chgData name="Weifeng Xu" userId="e7aed605-a3dd-4d5a-a692-a87037af107b" providerId="ADAL" clId="{2DF50834-70B7-4792-8287-7E44FACC55EB}" dt="2021-06-26T13:10:32.597" v="1639" actId="208"/>
          <ac:cxnSpMkLst>
            <pc:docMk/>
            <pc:sldMk cId="996485528" sldId="432"/>
            <ac:cxnSpMk id="39" creationId="{12F4CB2D-846E-40BA-8FA3-CA8C94F48775}"/>
          </ac:cxnSpMkLst>
        </pc:cxnChg>
      </pc:sldChg>
      <pc:sldChg chg="addSp delSp modSp new mod modClrScheme chgLayout">
        <pc:chgData name="Weifeng Xu" userId="e7aed605-a3dd-4d5a-a692-a87037af107b" providerId="ADAL" clId="{2DF50834-70B7-4792-8287-7E44FACC55EB}" dt="2021-06-27T00:53:59.629" v="1671" actId="1076"/>
        <pc:sldMkLst>
          <pc:docMk/>
          <pc:sldMk cId="848404907" sldId="433"/>
        </pc:sldMkLst>
        <pc:spChg chg="del">
          <ac:chgData name="Weifeng Xu" userId="e7aed605-a3dd-4d5a-a692-a87037af107b" providerId="ADAL" clId="{2DF50834-70B7-4792-8287-7E44FACC55EB}" dt="2021-06-27T00:40:04.980" v="1656" actId="700"/>
          <ac:spMkLst>
            <pc:docMk/>
            <pc:sldMk cId="848404907" sldId="433"/>
            <ac:spMk id="2" creationId="{6B92E535-ED9D-4F9A-B97F-B5D601239F71}"/>
          </ac:spMkLst>
        </pc:spChg>
        <pc:picChg chg="add mod">
          <ac:chgData name="Weifeng Xu" userId="e7aed605-a3dd-4d5a-a692-a87037af107b" providerId="ADAL" clId="{2DF50834-70B7-4792-8287-7E44FACC55EB}" dt="2021-06-27T00:53:59.629" v="1671" actId="1076"/>
          <ac:picMkLst>
            <pc:docMk/>
            <pc:sldMk cId="848404907" sldId="433"/>
            <ac:picMk id="4" creationId="{83AF133D-0644-4071-A348-E159CB2817DF}"/>
          </ac:picMkLst>
        </pc:picChg>
      </pc:sldChg>
      <pc:sldChg chg="addSp delSp modSp new mod ord modClrScheme chgLayout">
        <pc:chgData name="Weifeng Xu" userId="e7aed605-a3dd-4d5a-a692-a87037af107b" providerId="ADAL" clId="{2DF50834-70B7-4792-8287-7E44FACC55EB}" dt="2021-06-27T01:12:15.231" v="1756"/>
        <pc:sldMkLst>
          <pc:docMk/>
          <pc:sldMk cId="2829655940" sldId="434"/>
        </pc:sldMkLst>
        <pc:spChg chg="del mod ord">
          <ac:chgData name="Weifeng Xu" userId="e7aed605-a3dd-4d5a-a692-a87037af107b" providerId="ADAL" clId="{2DF50834-70B7-4792-8287-7E44FACC55EB}" dt="2021-06-27T01:04:14.555" v="1675" actId="700"/>
          <ac:spMkLst>
            <pc:docMk/>
            <pc:sldMk cId="2829655940" sldId="434"/>
            <ac:spMk id="2" creationId="{D9A064EC-8A6B-4F44-AFC6-D30DC11DF77C}"/>
          </ac:spMkLst>
        </pc:spChg>
        <pc:spChg chg="add mod ord">
          <ac:chgData name="Weifeng Xu" userId="e7aed605-a3dd-4d5a-a692-a87037af107b" providerId="ADAL" clId="{2DF50834-70B7-4792-8287-7E44FACC55EB}" dt="2021-06-27T01:09:51.369" v="1742" actId="20577"/>
          <ac:spMkLst>
            <pc:docMk/>
            <pc:sldMk cId="2829655940" sldId="434"/>
            <ac:spMk id="3" creationId="{3FB0E406-7148-4062-8E59-8477B01959F0}"/>
          </ac:spMkLst>
        </pc:spChg>
        <pc:spChg chg="add mod ord">
          <ac:chgData name="Weifeng Xu" userId="e7aed605-a3dd-4d5a-a692-a87037af107b" providerId="ADAL" clId="{2DF50834-70B7-4792-8287-7E44FACC55EB}" dt="2021-06-27T01:04:14.555" v="1675" actId="700"/>
          <ac:spMkLst>
            <pc:docMk/>
            <pc:sldMk cId="2829655940" sldId="434"/>
            <ac:spMk id="4" creationId="{E9C659C2-1B51-4AD4-9F42-DC43349408AB}"/>
          </ac:spMkLst>
        </pc:spChg>
      </pc:sldChg>
      <pc:sldChg chg="addSp delSp modSp new mod ord modClrScheme chgLayout">
        <pc:chgData name="Weifeng Xu" userId="e7aed605-a3dd-4d5a-a692-a87037af107b" providerId="ADAL" clId="{2DF50834-70B7-4792-8287-7E44FACC55EB}" dt="2021-06-27T01:40:40.036" v="1917" actId="20577"/>
        <pc:sldMkLst>
          <pc:docMk/>
          <pc:sldMk cId="3752964083" sldId="435"/>
        </pc:sldMkLst>
        <pc:spChg chg="del mod ord">
          <ac:chgData name="Weifeng Xu" userId="e7aed605-a3dd-4d5a-a692-a87037af107b" providerId="ADAL" clId="{2DF50834-70B7-4792-8287-7E44FACC55EB}" dt="2021-06-27T01:08:18.809" v="1720" actId="700"/>
          <ac:spMkLst>
            <pc:docMk/>
            <pc:sldMk cId="3752964083" sldId="435"/>
            <ac:spMk id="2" creationId="{7C81EF5F-680C-4140-8F18-982548805243}"/>
          </ac:spMkLst>
        </pc:spChg>
        <pc:spChg chg="del">
          <ac:chgData name="Weifeng Xu" userId="e7aed605-a3dd-4d5a-a692-a87037af107b" providerId="ADAL" clId="{2DF50834-70B7-4792-8287-7E44FACC55EB}" dt="2021-06-27T01:08:18.809" v="1720" actId="700"/>
          <ac:spMkLst>
            <pc:docMk/>
            <pc:sldMk cId="3752964083" sldId="435"/>
            <ac:spMk id="3" creationId="{A3391F8A-3B5C-45B6-9DC2-223AAD9FCC2D}"/>
          </ac:spMkLst>
        </pc:spChg>
        <pc:spChg chg="add mod ord">
          <ac:chgData name="Weifeng Xu" userId="e7aed605-a3dd-4d5a-a692-a87037af107b" providerId="ADAL" clId="{2DF50834-70B7-4792-8287-7E44FACC55EB}" dt="2021-06-27T01:40:40.036" v="1917" actId="20577"/>
          <ac:spMkLst>
            <pc:docMk/>
            <pc:sldMk cId="3752964083" sldId="435"/>
            <ac:spMk id="4" creationId="{2FDEBD91-F44A-416A-8E80-0B29ACD3F288}"/>
          </ac:spMkLst>
        </pc:spChg>
        <pc:picChg chg="add mod">
          <ac:chgData name="Weifeng Xu" userId="e7aed605-a3dd-4d5a-a692-a87037af107b" providerId="ADAL" clId="{2DF50834-70B7-4792-8287-7E44FACC55EB}" dt="2021-06-27T01:14:50.386" v="1792" actId="1076"/>
          <ac:picMkLst>
            <pc:docMk/>
            <pc:sldMk cId="3752964083" sldId="435"/>
            <ac:picMk id="6" creationId="{C75E34B0-FA8C-46E9-9545-EB160B99E0D8}"/>
          </ac:picMkLst>
        </pc:picChg>
      </pc:sldChg>
      <pc:sldChg chg="addSp modSp new mod">
        <pc:chgData name="Weifeng Xu" userId="e7aed605-a3dd-4d5a-a692-a87037af107b" providerId="ADAL" clId="{2DF50834-70B7-4792-8287-7E44FACC55EB}" dt="2021-06-27T01:41:00.419" v="1944" actId="20577"/>
        <pc:sldMkLst>
          <pc:docMk/>
          <pc:sldMk cId="3503932430" sldId="436"/>
        </pc:sldMkLst>
        <pc:spChg chg="mod">
          <ac:chgData name="Weifeng Xu" userId="e7aed605-a3dd-4d5a-a692-a87037af107b" providerId="ADAL" clId="{2DF50834-70B7-4792-8287-7E44FACC55EB}" dt="2021-06-27T01:41:00.419" v="1944" actId="20577"/>
          <ac:spMkLst>
            <pc:docMk/>
            <pc:sldMk cId="3503932430" sldId="436"/>
            <ac:spMk id="2" creationId="{054FAA32-D6C5-4EEE-B344-29E3940A5159}"/>
          </ac:spMkLst>
        </pc:spChg>
        <pc:picChg chg="add mod">
          <ac:chgData name="Weifeng Xu" userId="e7aed605-a3dd-4d5a-a692-a87037af107b" providerId="ADAL" clId="{2DF50834-70B7-4792-8287-7E44FACC55EB}" dt="2021-06-27T01:18:38.874" v="1796" actId="14100"/>
          <ac:picMkLst>
            <pc:docMk/>
            <pc:sldMk cId="3503932430" sldId="436"/>
            <ac:picMk id="4" creationId="{6997FD19-DC06-4FCA-B88A-A3AE27C71B9A}"/>
          </ac:picMkLst>
        </pc:picChg>
      </pc:sldChg>
      <pc:sldChg chg="addSp delSp modSp new mod">
        <pc:chgData name="Weifeng Xu" userId="e7aed605-a3dd-4d5a-a692-a87037af107b" providerId="ADAL" clId="{2DF50834-70B7-4792-8287-7E44FACC55EB}" dt="2021-06-27T01:41:16.603" v="1962" actId="20577"/>
        <pc:sldMkLst>
          <pc:docMk/>
          <pc:sldMk cId="1984469485" sldId="437"/>
        </pc:sldMkLst>
        <pc:spChg chg="mod">
          <ac:chgData name="Weifeng Xu" userId="e7aed605-a3dd-4d5a-a692-a87037af107b" providerId="ADAL" clId="{2DF50834-70B7-4792-8287-7E44FACC55EB}" dt="2021-06-27T01:41:16.603" v="1962" actId="20577"/>
          <ac:spMkLst>
            <pc:docMk/>
            <pc:sldMk cId="1984469485" sldId="437"/>
            <ac:spMk id="2" creationId="{4E15ACA9-8705-421C-BF40-8CE5BC6F0C9E}"/>
          </ac:spMkLst>
        </pc:spChg>
        <pc:spChg chg="add mod">
          <ac:chgData name="Weifeng Xu" userId="e7aed605-a3dd-4d5a-a692-a87037af107b" providerId="ADAL" clId="{2DF50834-70B7-4792-8287-7E44FACC55EB}" dt="2021-06-27T01:34:55.727" v="1853" actId="1076"/>
          <ac:spMkLst>
            <pc:docMk/>
            <pc:sldMk cId="1984469485" sldId="437"/>
            <ac:spMk id="4" creationId="{E5CD3E0A-24C9-4661-AB93-05EE626F5CD5}"/>
          </ac:spMkLst>
        </pc:spChg>
        <pc:spChg chg="add del mod">
          <ac:chgData name="Weifeng Xu" userId="e7aed605-a3dd-4d5a-a692-a87037af107b" providerId="ADAL" clId="{2DF50834-70B7-4792-8287-7E44FACC55EB}" dt="2021-06-27T01:37:48.464" v="1870"/>
          <ac:spMkLst>
            <pc:docMk/>
            <pc:sldMk cId="1984469485" sldId="437"/>
            <ac:spMk id="9" creationId="{94F87AB4-37E5-485C-9B88-9885C608EBDE}"/>
          </ac:spMkLst>
        </pc:spChg>
        <pc:spChg chg="add mod">
          <ac:chgData name="Weifeng Xu" userId="e7aed605-a3dd-4d5a-a692-a87037af107b" providerId="ADAL" clId="{2DF50834-70B7-4792-8287-7E44FACC55EB}" dt="2021-06-27T01:38:18.240" v="1901" actId="207"/>
          <ac:spMkLst>
            <pc:docMk/>
            <pc:sldMk cId="1984469485" sldId="437"/>
            <ac:spMk id="10" creationId="{DFF63605-0712-4C86-A936-89CE999AB4C3}"/>
          </ac:spMkLst>
        </pc:spChg>
        <pc:picChg chg="add mod">
          <ac:chgData name="Weifeng Xu" userId="e7aed605-a3dd-4d5a-a692-a87037af107b" providerId="ADAL" clId="{2DF50834-70B7-4792-8287-7E44FACC55EB}" dt="2021-06-27T01:34:58.524" v="1854" actId="1076"/>
          <ac:picMkLst>
            <pc:docMk/>
            <pc:sldMk cId="1984469485" sldId="437"/>
            <ac:picMk id="6" creationId="{760F1196-A840-4624-B2B2-E9EFA8D52BCC}"/>
          </ac:picMkLst>
        </pc:picChg>
        <pc:picChg chg="add mod modCrop">
          <ac:chgData name="Weifeng Xu" userId="e7aed605-a3dd-4d5a-a692-a87037af107b" providerId="ADAL" clId="{2DF50834-70B7-4792-8287-7E44FACC55EB}" dt="2021-06-27T01:37:48.069" v="1868" actId="1076"/>
          <ac:picMkLst>
            <pc:docMk/>
            <pc:sldMk cId="1984469485" sldId="437"/>
            <ac:picMk id="8" creationId="{EC0AC333-404F-45A9-A1D9-FF0B46834F68}"/>
          </ac:picMkLst>
        </pc:picChg>
        <pc:cxnChg chg="add mod">
          <ac:chgData name="Weifeng Xu" userId="e7aed605-a3dd-4d5a-a692-a87037af107b" providerId="ADAL" clId="{2DF50834-70B7-4792-8287-7E44FACC55EB}" dt="2021-06-27T01:38:24.875" v="1903" actId="13822"/>
          <ac:cxnSpMkLst>
            <pc:docMk/>
            <pc:sldMk cId="1984469485" sldId="437"/>
            <ac:cxnSpMk id="12" creationId="{863E9DBD-30D0-4A5F-8CB1-03E819F279E3}"/>
          </ac:cxnSpMkLst>
        </pc:cxnChg>
        <pc:cxnChg chg="add mod">
          <ac:chgData name="Weifeng Xu" userId="e7aed605-a3dd-4d5a-a692-a87037af107b" providerId="ADAL" clId="{2DF50834-70B7-4792-8287-7E44FACC55EB}" dt="2021-06-27T01:38:33.205" v="1905" actId="13822"/>
          <ac:cxnSpMkLst>
            <pc:docMk/>
            <pc:sldMk cId="1984469485" sldId="437"/>
            <ac:cxnSpMk id="14" creationId="{F2B8D4FC-7423-47FC-85FD-6793590CC410}"/>
          </ac:cxnSpMkLst>
        </pc:cxnChg>
      </pc:sldChg>
      <pc:sldChg chg="addSp modSp new mod modNotesTx">
        <pc:chgData name="Weifeng Xu" userId="e7aed605-a3dd-4d5a-a692-a87037af107b" providerId="ADAL" clId="{2DF50834-70B7-4792-8287-7E44FACC55EB}" dt="2021-06-27T01:42:20.128" v="1966" actId="14100"/>
        <pc:sldMkLst>
          <pc:docMk/>
          <pc:sldMk cId="4198334412" sldId="438"/>
        </pc:sldMkLst>
        <pc:spChg chg="mod">
          <ac:chgData name="Weifeng Xu" userId="e7aed605-a3dd-4d5a-a692-a87037af107b" providerId="ADAL" clId="{2DF50834-70B7-4792-8287-7E44FACC55EB}" dt="2021-06-27T01:40:24.925" v="1907"/>
          <ac:spMkLst>
            <pc:docMk/>
            <pc:sldMk cId="4198334412" sldId="438"/>
            <ac:spMk id="2" creationId="{0F57E0AC-3CAE-486A-97DE-98D5635B71F8}"/>
          </ac:spMkLst>
        </pc:spChg>
        <pc:picChg chg="add mod">
          <ac:chgData name="Weifeng Xu" userId="e7aed605-a3dd-4d5a-a692-a87037af107b" providerId="ADAL" clId="{2DF50834-70B7-4792-8287-7E44FACC55EB}" dt="2021-06-27T01:42:20.128" v="1966" actId="14100"/>
          <ac:picMkLst>
            <pc:docMk/>
            <pc:sldMk cId="4198334412" sldId="438"/>
            <ac:picMk id="4" creationId="{81B87CC8-C95A-4AE6-BB0F-470F40A10D53}"/>
          </ac:picMkLst>
        </pc:picChg>
      </pc:sldChg>
      <pc:sldChg chg="addSp modSp new mod modNotesTx">
        <pc:chgData name="Weifeng Xu" userId="e7aed605-a3dd-4d5a-a692-a87037af107b" providerId="ADAL" clId="{2DF50834-70B7-4792-8287-7E44FACC55EB}" dt="2021-06-27T01:45:55.971" v="1971" actId="1076"/>
        <pc:sldMkLst>
          <pc:docMk/>
          <pc:sldMk cId="4192281943" sldId="439"/>
        </pc:sldMkLst>
        <pc:spChg chg="mod">
          <ac:chgData name="Weifeng Xu" userId="e7aed605-a3dd-4d5a-a692-a87037af107b" providerId="ADAL" clId="{2DF50834-70B7-4792-8287-7E44FACC55EB}" dt="2021-06-27T01:43:39.922" v="1968"/>
          <ac:spMkLst>
            <pc:docMk/>
            <pc:sldMk cId="4192281943" sldId="439"/>
            <ac:spMk id="2" creationId="{FD81338F-CC6C-4B88-AEEA-CCC70DDFAF40}"/>
          </ac:spMkLst>
        </pc:spChg>
        <pc:picChg chg="add mod">
          <ac:chgData name="Weifeng Xu" userId="e7aed605-a3dd-4d5a-a692-a87037af107b" providerId="ADAL" clId="{2DF50834-70B7-4792-8287-7E44FACC55EB}" dt="2021-06-27T01:45:55.971" v="1971" actId="1076"/>
          <ac:picMkLst>
            <pc:docMk/>
            <pc:sldMk cId="4192281943" sldId="439"/>
            <ac:picMk id="4" creationId="{445027BD-094C-49DA-98C0-3A6BFB601AB1}"/>
          </ac:picMkLst>
        </pc:picChg>
      </pc:sldChg>
      <pc:sldChg chg="addSp modSp new mod">
        <pc:chgData name="Weifeng Xu" userId="e7aed605-a3dd-4d5a-a692-a87037af107b" providerId="ADAL" clId="{2DF50834-70B7-4792-8287-7E44FACC55EB}" dt="2021-06-27T01:47:33.949" v="2031" actId="1076"/>
        <pc:sldMkLst>
          <pc:docMk/>
          <pc:sldMk cId="3098642995" sldId="440"/>
        </pc:sldMkLst>
        <pc:spChg chg="mod">
          <ac:chgData name="Weifeng Xu" userId="e7aed605-a3dd-4d5a-a692-a87037af107b" providerId="ADAL" clId="{2DF50834-70B7-4792-8287-7E44FACC55EB}" dt="2021-06-27T01:47:11.354" v="2029" actId="114"/>
          <ac:spMkLst>
            <pc:docMk/>
            <pc:sldMk cId="3098642995" sldId="440"/>
            <ac:spMk id="2" creationId="{4B9E07AD-0E48-42E3-9591-B5AE043AF808}"/>
          </ac:spMkLst>
        </pc:spChg>
        <pc:picChg chg="add mod">
          <ac:chgData name="Weifeng Xu" userId="e7aed605-a3dd-4d5a-a692-a87037af107b" providerId="ADAL" clId="{2DF50834-70B7-4792-8287-7E44FACC55EB}" dt="2021-06-27T01:47:33.949" v="2031" actId="1076"/>
          <ac:picMkLst>
            <pc:docMk/>
            <pc:sldMk cId="3098642995" sldId="440"/>
            <ac:picMk id="4" creationId="{9BB225AD-15B5-49EB-B29B-02AE10DCCDE1}"/>
          </ac:picMkLst>
        </pc:picChg>
      </pc:sldChg>
      <pc:sldChg chg="addSp modSp new mod">
        <pc:chgData name="Weifeng Xu" userId="e7aed605-a3dd-4d5a-a692-a87037af107b" providerId="ADAL" clId="{2DF50834-70B7-4792-8287-7E44FACC55EB}" dt="2021-06-27T01:55:21.260" v="2063" actId="14100"/>
        <pc:sldMkLst>
          <pc:docMk/>
          <pc:sldMk cId="3265397422" sldId="441"/>
        </pc:sldMkLst>
        <pc:spChg chg="mod">
          <ac:chgData name="Weifeng Xu" userId="e7aed605-a3dd-4d5a-a692-a87037af107b" providerId="ADAL" clId="{2DF50834-70B7-4792-8287-7E44FACC55EB}" dt="2021-06-27T01:54:51.260" v="2058" actId="20577"/>
          <ac:spMkLst>
            <pc:docMk/>
            <pc:sldMk cId="3265397422" sldId="441"/>
            <ac:spMk id="2" creationId="{9DA01E7A-853C-4CE3-8014-CAB69AA8C9FC}"/>
          </ac:spMkLst>
        </pc:spChg>
        <pc:picChg chg="add mod">
          <ac:chgData name="Weifeng Xu" userId="e7aed605-a3dd-4d5a-a692-a87037af107b" providerId="ADAL" clId="{2DF50834-70B7-4792-8287-7E44FACC55EB}" dt="2021-06-27T01:55:21.260" v="2063" actId="14100"/>
          <ac:picMkLst>
            <pc:docMk/>
            <pc:sldMk cId="3265397422" sldId="441"/>
            <ac:picMk id="4" creationId="{808FB4A1-936E-4CF1-9771-992D07621234}"/>
          </ac:picMkLst>
        </pc:picChg>
      </pc:sldChg>
      <pc:sldChg chg="addSp delSp modSp new mod modClrScheme chgLayout">
        <pc:chgData name="Weifeng Xu" userId="e7aed605-a3dd-4d5a-a692-a87037af107b" providerId="ADAL" clId="{2DF50834-70B7-4792-8287-7E44FACC55EB}" dt="2021-06-27T12:24:10.779" v="2095" actId="20577"/>
        <pc:sldMkLst>
          <pc:docMk/>
          <pc:sldMk cId="4060643725" sldId="442"/>
        </pc:sldMkLst>
        <pc:spChg chg="del mod ord">
          <ac:chgData name="Weifeng Xu" userId="e7aed605-a3dd-4d5a-a692-a87037af107b" providerId="ADAL" clId="{2DF50834-70B7-4792-8287-7E44FACC55EB}" dt="2021-06-27T12:24:06.547" v="2093" actId="700"/>
          <ac:spMkLst>
            <pc:docMk/>
            <pc:sldMk cId="4060643725" sldId="442"/>
            <ac:spMk id="2" creationId="{20FBEB77-566B-4168-AE3D-9FC3F636FF57}"/>
          </ac:spMkLst>
        </pc:spChg>
        <pc:spChg chg="add mod ord">
          <ac:chgData name="Weifeng Xu" userId="e7aed605-a3dd-4d5a-a692-a87037af107b" providerId="ADAL" clId="{2DF50834-70B7-4792-8287-7E44FACC55EB}" dt="2021-06-27T12:24:10.779" v="2095" actId="20577"/>
          <ac:spMkLst>
            <pc:docMk/>
            <pc:sldMk cId="4060643725" sldId="442"/>
            <ac:spMk id="3" creationId="{F895820A-133A-4CBD-BD17-4AFBF584A4F7}"/>
          </ac:spMkLst>
        </pc:spChg>
        <pc:spChg chg="add mod ord">
          <ac:chgData name="Weifeng Xu" userId="e7aed605-a3dd-4d5a-a692-a87037af107b" providerId="ADAL" clId="{2DF50834-70B7-4792-8287-7E44FACC55EB}" dt="2021-06-27T12:24:06.547" v="2093" actId="700"/>
          <ac:spMkLst>
            <pc:docMk/>
            <pc:sldMk cId="4060643725" sldId="442"/>
            <ac:spMk id="4" creationId="{B94316E1-ED0F-467D-A861-5A01B548D9B3}"/>
          </ac:spMkLst>
        </pc:spChg>
      </pc:sldChg>
      <pc:sldChg chg="addSp delSp modSp new mod modClrScheme chgLayout modNotesTx">
        <pc:chgData name="Weifeng Xu" userId="e7aed605-a3dd-4d5a-a692-a87037af107b" providerId="ADAL" clId="{2DF50834-70B7-4792-8287-7E44FACC55EB}" dt="2021-06-27T14:07:48.913" v="2177" actId="20577"/>
        <pc:sldMkLst>
          <pc:docMk/>
          <pc:sldMk cId="3308258886" sldId="443"/>
        </pc:sldMkLst>
        <pc:spChg chg="del mod ord">
          <ac:chgData name="Weifeng Xu" userId="e7aed605-a3dd-4d5a-a692-a87037af107b" providerId="ADAL" clId="{2DF50834-70B7-4792-8287-7E44FACC55EB}" dt="2021-06-27T12:28:26.907" v="2097" actId="700"/>
          <ac:spMkLst>
            <pc:docMk/>
            <pc:sldMk cId="3308258886" sldId="443"/>
            <ac:spMk id="2" creationId="{CF7DD7EC-B96E-472D-B626-FDADB606847A}"/>
          </ac:spMkLst>
        </pc:spChg>
        <pc:spChg chg="del mod ord">
          <ac:chgData name="Weifeng Xu" userId="e7aed605-a3dd-4d5a-a692-a87037af107b" providerId="ADAL" clId="{2DF50834-70B7-4792-8287-7E44FACC55EB}" dt="2021-06-27T12:28:26.907" v="2097" actId="700"/>
          <ac:spMkLst>
            <pc:docMk/>
            <pc:sldMk cId="3308258886" sldId="443"/>
            <ac:spMk id="3" creationId="{3AD4E54B-820F-4B9E-A899-D7E93E790FA2}"/>
          </ac:spMkLst>
        </pc:spChg>
        <pc:spChg chg="add mod ord">
          <ac:chgData name="Weifeng Xu" userId="e7aed605-a3dd-4d5a-a692-a87037af107b" providerId="ADAL" clId="{2DF50834-70B7-4792-8287-7E44FACC55EB}" dt="2021-06-27T14:07:48.913" v="2177" actId="20577"/>
          <ac:spMkLst>
            <pc:docMk/>
            <pc:sldMk cId="3308258886" sldId="443"/>
            <ac:spMk id="4" creationId="{65CC9643-7F3F-463E-BF81-2F26A95275A9}"/>
          </ac:spMkLst>
        </pc:spChg>
        <pc:spChg chg="add del mod ord">
          <ac:chgData name="Weifeng Xu" userId="e7aed605-a3dd-4d5a-a692-a87037af107b" providerId="ADAL" clId="{2DF50834-70B7-4792-8287-7E44FACC55EB}" dt="2021-06-27T13:56:49.188" v="2136" actId="700"/>
          <ac:spMkLst>
            <pc:docMk/>
            <pc:sldMk cId="3308258886" sldId="443"/>
            <ac:spMk id="5" creationId="{B24A83FB-DEBB-4361-B724-7FA73E0761CC}"/>
          </ac:spMkLst>
        </pc:spChg>
        <pc:picChg chg="add mod modCrop">
          <ac:chgData name="Weifeng Xu" userId="e7aed605-a3dd-4d5a-a692-a87037af107b" providerId="ADAL" clId="{2DF50834-70B7-4792-8287-7E44FACC55EB}" dt="2021-06-27T14:07:08.878" v="2166" actId="1076"/>
          <ac:picMkLst>
            <pc:docMk/>
            <pc:sldMk cId="3308258886" sldId="443"/>
            <ac:picMk id="7" creationId="{E8077A86-6177-46F8-BC1A-EDC9365A5232}"/>
          </ac:picMkLst>
        </pc:picChg>
        <pc:picChg chg="add del mod">
          <ac:chgData name="Weifeng Xu" userId="e7aed605-a3dd-4d5a-a692-a87037af107b" providerId="ADAL" clId="{2DF50834-70B7-4792-8287-7E44FACC55EB}" dt="2021-06-27T14:06:48.090" v="2160" actId="478"/>
          <ac:picMkLst>
            <pc:docMk/>
            <pc:sldMk cId="3308258886" sldId="443"/>
            <ac:picMk id="9" creationId="{35F65AE4-C97A-4F88-B746-96D76D9ADFD4}"/>
          </ac:picMkLst>
        </pc:picChg>
        <pc:picChg chg="add mod">
          <ac:chgData name="Weifeng Xu" userId="e7aed605-a3dd-4d5a-a692-a87037af107b" providerId="ADAL" clId="{2DF50834-70B7-4792-8287-7E44FACC55EB}" dt="2021-06-27T14:07:08.074" v="2165" actId="1076"/>
          <ac:picMkLst>
            <pc:docMk/>
            <pc:sldMk cId="3308258886" sldId="443"/>
            <ac:picMk id="11" creationId="{0654CF8C-0926-4977-8FF1-FB95795DA4F1}"/>
          </ac:picMkLst>
        </pc:picChg>
      </pc:sldChg>
      <pc:sldChg chg="addSp modSp new mod">
        <pc:chgData name="Weifeng Xu" userId="e7aed605-a3dd-4d5a-a692-a87037af107b" providerId="ADAL" clId="{2DF50834-70B7-4792-8287-7E44FACC55EB}" dt="2021-06-27T14:09:05.312" v="2218" actId="1076"/>
        <pc:sldMkLst>
          <pc:docMk/>
          <pc:sldMk cId="2290480652" sldId="444"/>
        </pc:sldMkLst>
        <pc:spChg chg="mod">
          <ac:chgData name="Weifeng Xu" userId="e7aed605-a3dd-4d5a-a692-a87037af107b" providerId="ADAL" clId="{2DF50834-70B7-4792-8287-7E44FACC55EB}" dt="2021-06-27T14:08:11.656" v="2213" actId="20577"/>
          <ac:spMkLst>
            <pc:docMk/>
            <pc:sldMk cId="2290480652" sldId="444"/>
            <ac:spMk id="2" creationId="{AA7928D3-98DF-4D45-93B0-F0E2F43E5412}"/>
          </ac:spMkLst>
        </pc:spChg>
        <pc:picChg chg="add mod">
          <ac:chgData name="Weifeng Xu" userId="e7aed605-a3dd-4d5a-a692-a87037af107b" providerId="ADAL" clId="{2DF50834-70B7-4792-8287-7E44FACC55EB}" dt="2021-06-27T14:09:05.312" v="2218" actId="1076"/>
          <ac:picMkLst>
            <pc:docMk/>
            <pc:sldMk cId="2290480652" sldId="444"/>
            <ac:picMk id="4" creationId="{93C75D7E-9E4C-47EB-9B1A-F446917E7AD6}"/>
          </ac:picMkLst>
        </pc:picChg>
      </pc:sldChg>
      <pc:sldChg chg="addSp modSp new mod modNotesTx">
        <pc:chgData name="Weifeng Xu" userId="e7aed605-a3dd-4d5a-a692-a87037af107b" providerId="ADAL" clId="{2DF50834-70B7-4792-8287-7E44FACC55EB}" dt="2021-06-27T14:29:01.031" v="2277" actId="1076"/>
        <pc:sldMkLst>
          <pc:docMk/>
          <pc:sldMk cId="1737777844" sldId="445"/>
        </pc:sldMkLst>
        <pc:spChg chg="mod">
          <ac:chgData name="Weifeng Xu" userId="e7aed605-a3dd-4d5a-a692-a87037af107b" providerId="ADAL" clId="{2DF50834-70B7-4792-8287-7E44FACC55EB}" dt="2021-06-27T14:21:07.410" v="2260" actId="20577"/>
          <ac:spMkLst>
            <pc:docMk/>
            <pc:sldMk cId="1737777844" sldId="445"/>
            <ac:spMk id="2" creationId="{761FC423-5121-4249-BCEF-8E4C81F7B249}"/>
          </ac:spMkLst>
        </pc:spChg>
        <pc:picChg chg="add mod">
          <ac:chgData name="Weifeng Xu" userId="e7aed605-a3dd-4d5a-a692-a87037af107b" providerId="ADAL" clId="{2DF50834-70B7-4792-8287-7E44FACC55EB}" dt="2021-06-27T14:29:01.031" v="2277" actId="1076"/>
          <ac:picMkLst>
            <pc:docMk/>
            <pc:sldMk cId="1737777844" sldId="445"/>
            <ac:picMk id="4" creationId="{B439B6F3-D834-447A-815F-2F2CD9529B1F}"/>
          </ac:picMkLst>
        </pc:picChg>
        <pc:picChg chg="add mod ord">
          <ac:chgData name="Weifeng Xu" userId="e7aed605-a3dd-4d5a-a692-a87037af107b" providerId="ADAL" clId="{2DF50834-70B7-4792-8287-7E44FACC55EB}" dt="2021-06-27T14:28:58.759" v="2276" actId="1440"/>
          <ac:picMkLst>
            <pc:docMk/>
            <pc:sldMk cId="1737777844" sldId="445"/>
            <ac:picMk id="6" creationId="{A20873FE-3DD1-4167-AE3F-1AFB4EC7F850}"/>
          </ac:picMkLst>
        </pc:picChg>
      </pc:sldChg>
      <pc:sldChg chg="addSp modSp new mod">
        <pc:chgData name="Weifeng Xu" userId="e7aed605-a3dd-4d5a-a692-a87037af107b" providerId="ADAL" clId="{2DF50834-70B7-4792-8287-7E44FACC55EB}" dt="2021-06-27T14:32:54.680" v="2383" actId="114"/>
        <pc:sldMkLst>
          <pc:docMk/>
          <pc:sldMk cId="2625291343" sldId="446"/>
        </pc:sldMkLst>
        <pc:spChg chg="mod">
          <ac:chgData name="Weifeng Xu" userId="e7aed605-a3dd-4d5a-a692-a87037af107b" providerId="ADAL" clId="{2DF50834-70B7-4792-8287-7E44FACC55EB}" dt="2021-06-27T14:32:54.680" v="2383" actId="114"/>
          <ac:spMkLst>
            <pc:docMk/>
            <pc:sldMk cId="2625291343" sldId="446"/>
            <ac:spMk id="2" creationId="{8BF062BD-790B-4A8A-A964-AFADDB9ABAE7}"/>
          </ac:spMkLst>
        </pc:spChg>
        <pc:spChg chg="add mod">
          <ac:chgData name="Weifeng Xu" userId="e7aed605-a3dd-4d5a-a692-a87037af107b" providerId="ADAL" clId="{2DF50834-70B7-4792-8287-7E44FACC55EB}" dt="2021-06-27T14:32:12.519" v="2342" actId="1076"/>
          <ac:spMkLst>
            <pc:docMk/>
            <pc:sldMk cId="2625291343" sldId="446"/>
            <ac:spMk id="7" creationId="{53976C66-44D4-428F-B5B4-989D503B6992}"/>
          </ac:spMkLst>
        </pc:spChg>
        <pc:spChg chg="add mod">
          <ac:chgData name="Weifeng Xu" userId="e7aed605-a3dd-4d5a-a692-a87037af107b" providerId="ADAL" clId="{2DF50834-70B7-4792-8287-7E44FACC55EB}" dt="2021-06-27T14:32:33.196" v="2368" actId="20577"/>
          <ac:spMkLst>
            <pc:docMk/>
            <pc:sldMk cId="2625291343" sldId="446"/>
            <ac:spMk id="8" creationId="{9C3F71E9-3EB9-421E-9264-F5CB6D03832C}"/>
          </ac:spMkLst>
        </pc:spChg>
        <pc:picChg chg="add mod">
          <ac:chgData name="Weifeng Xu" userId="e7aed605-a3dd-4d5a-a692-a87037af107b" providerId="ADAL" clId="{2DF50834-70B7-4792-8287-7E44FACC55EB}" dt="2021-06-27T14:31:45.996" v="2301" actId="1076"/>
          <ac:picMkLst>
            <pc:docMk/>
            <pc:sldMk cId="2625291343" sldId="446"/>
            <ac:picMk id="4" creationId="{6755E551-E525-4778-A07B-F29E5BC5CB06}"/>
          </ac:picMkLst>
        </pc:picChg>
        <pc:picChg chg="add mod">
          <ac:chgData name="Weifeng Xu" userId="e7aed605-a3dd-4d5a-a692-a87037af107b" providerId="ADAL" clId="{2DF50834-70B7-4792-8287-7E44FACC55EB}" dt="2021-06-27T14:31:36.777" v="2298" actId="1076"/>
          <ac:picMkLst>
            <pc:docMk/>
            <pc:sldMk cId="2625291343" sldId="446"/>
            <ac:picMk id="6" creationId="{86091216-7469-46ED-95F0-405F871469F2}"/>
          </ac:picMkLst>
        </pc:picChg>
      </pc:sldChg>
    </pc:docChg>
  </pc:docChgLst>
  <pc:docChgLst>
    <pc:chgData name="Weifeng Xu" userId="e7aed605-a3dd-4d5a-a692-a87037af107b" providerId="ADAL" clId="{6B4374A3-947E-4054-9ED4-BE3C4EABE410}"/>
    <pc:docChg chg="undo custSel addSld delSld modSld sldOrd">
      <pc:chgData name="Weifeng Xu" userId="e7aed605-a3dd-4d5a-a692-a87037af107b" providerId="ADAL" clId="{6B4374A3-947E-4054-9ED4-BE3C4EABE410}" dt="2021-06-28T19:33:41.915" v="2642" actId="1076"/>
      <pc:docMkLst>
        <pc:docMk/>
      </pc:docMkLst>
      <pc:sldChg chg="modSp mod">
        <pc:chgData name="Weifeng Xu" userId="e7aed605-a3dd-4d5a-a692-a87037af107b" providerId="ADAL" clId="{6B4374A3-947E-4054-9ED4-BE3C4EABE410}" dt="2021-06-27T14:47:52.801" v="4" actId="20577"/>
        <pc:sldMkLst>
          <pc:docMk/>
          <pc:sldMk cId="1325061211" sldId="256"/>
        </pc:sldMkLst>
        <pc:spChg chg="mod">
          <ac:chgData name="Weifeng Xu" userId="e7aed605-a3dd-4d5a-a692-a87037af107b" providerId="ADAL" clId="{6B4374A3-947E-4054-9ED4-BE3C4EABE410}" dt="2021-06-27T14:47:52.801" v="4" actId="20577"/>
          <ac:spMkLst>
            <pc:docMk/>
            <pc:sldMk cId="1325061211" sldId="256"/>
            <ac:spMk id="2" creationId="{00000000-0000-0000-0000-000000000000}"/>
          </ac:spMkLst>
        </pc:spChg>
      </pc:sldChg>
      <pc:sldChg chg="ord">
        <pc:chgData name="Weifeng Xu" userId="e7aed605-a3dd-4d5a-a692-a87037af107b" providerId="ADAL" clId="{6B4374A3-947E-4054-9ED4-BE3C4EABE410}" dt="2021-06-27T21:52:28.910" v="846"/>
        <pc:sldMkLst>
          <pc:docMk/>
          <pc:sldMk cId="2789471632" sldId="392"/>
        </pc:sldMkLst>
      </pc:sldChg>
      <pc:sldChg chg="del">
        <pc:chgData name="Weifeng Xu" userId="e7aed605-a3dd-4d5a-a692-a87037af107b" providerId="ADAL" clId="{6B4374A3-947E-4054-9ED4-BE3C4EABE410}" dt="2021-06-27T22:48:46.530" v="1299" actId="47"/>
        <pc:sldMkLst>
          <pc:docMk/>
          <pc:sldMk cId="3672303902" sldId="393"/>
        </pc:sldMkLst>
      </pc:sldChg>
      <pc:sldChg chg="addSp delSp modSp add del mod">
        <pc:chgData name="Weifeng Xu" userId="e7aed605-a3dd-4d5a-a692-a87037af107b" providerId="ADAL" clId="{6B4374A3-947E-4054-9ED4-BE3C4EABE410}" dt="2021-06-27T23:00:52.837" v="1447" actId="1076"/>
        <pc:sldMkLst>
          <pc:docMk/>
          <pc:sldMk cId="2467691949" sldId="394"/>
        </pc:sldMkLst>
        <pc:spChg chg="del">
          <ac:chgData name="Weifeng Xu" userId="e7aed605-a3dd-4d5a-a692-a87037af107b" providerId="ADAL" clId="{6B4374A3-947E-4054-9ED4-BE3C4EABE410}" dt="2021-06-27T22:58:00.750" v="1430" actId="478"/>
          <ac:spMkLst>
            <pc:docMk/>
            <pc:sldMk cId="2467691949" sldId="394"/>
            <ac:spMk id="3" creationId="{76E1B39B-59AC-4EE1-87FD-39C3199A948A}"/>
          </ac:spMkLst>
        </pc:spChg>
        <pc:spChg chg="mod">
          <ac:chgData name="Weifeng Xu" userId="e7aed605-a3dd-4d5a-a692-a87037af107b" providerId="ADAL" clId="{6B4374A3-947E-4054-9ED4-BE3C4EABE410}" dt="2021-06-27T22:58:48.988" v="1441" actId="20577"/>
          <ac:spMkLst>
            <pc:docMk/>
            <pc:sldMk cId="2467691949" sldId="394"/>
            <ac:spMk id="8" creationId="{A2208B58-0E66-44D6-BA81-6687A0D72552}"/>
          </ac:spMkLst>
        </pc:spChg>
        <pc:spChg chg="del">
          <ac:chgData name="Weifeng Xu" userId="e7aed605-a3dd-4d5a-a692-a87037af107b" providerId="ADAL" clId="{6B4374A3-947E-4054-9ED4-BE3C4EABE410}" dt="2021-06-27T22:57:57.911" v="1429" actId="478"/>
          <ac:spMkLst>
            <pc:docMk/>
            <pc:sldMk cId="2467691949" sldId="394"/>
            <ac:spMk id="12" creationId="{00000000-0000-0000-0000-000000000000}"/>
          </ac:spMkLst>
        </pc:spChg>
        <pc:spChg chg="del">
          <ac:chgData name="Weifeng Xu" userId="e7aed605-a3dd-4d5a-a692-a87037af107b" providerId="ADAL" clId="{6B4374A3-947E-4054-9ED4-BE3C4EABE410}" dt="2021-06-27T22:57:57.911" v="1429" actId="478"/>
          <ac:spMkLst>
            <pc:docMk/>
            <pc:sldMk cId="2467691949" sldId="394"/>
            <ac:spMk id="14" creationId="{00000000-0000-0000-0000-000000000000}"/>
          </ac:spMkLst>
        </pc:spChg>
        <pc:spChg chg="del">
          <ac:chgData name="Weifeng Xu" userId="e7aed605-a3dd-4d5a-a692-a87037af107b" providerId="ADAL" clId="{6B4374A3-947E-4054-9ED4-BE3C4EABE410}" dt="2021-06-27T22:57:57.911" v="1429" actId="478"/>
          <ac:spMkLst>
            <pc:docMk/>
            <pc:sldMk cId="2467691949" sldId="394"/>
            <ac:spMk id="17" creationId="{00000000-0000-0000-0000-000000000000}"/>
          </ac:spMkLst>
        </pc:spChg>
        <pc:spChg chg="del">
          <ac:chgData name="Weifeng Xu" userId="e7aed605-a3dd-4d5a-a692-a87037af107b" providerId="ADAL" clId="{6B4374A3-947E-4054-9ED4-BE3C4EABE410}" dt="2021-06-27T22:57:57.911" v="1429" actId="478"/>
          <ac:spMkLst>
            <pc:docMk/>
            <pc:sldMk cId="2467691949" sldId="394"/>
            <ac:spMk id="22" creationId="{16115475-8B62-47B5-80A6-1F1F393306CC}"/>
          </ac:spMkLst>
        </pc:spChg>
        <pc:spChg chg="del">
          <ac:chgData name="Weifeng Xu" userId="e7aed605-a3dd-4d5a-a692-a87037af107b" providerId="ADAL" clId="{6B4374A3-947E-4054-9ED4-BE3C4EABE410}" dt="2021-06-27T22:57:57.911" v="1429" actId="478"/>
          <ac:spMkLst>
            <pc:docMk/>
            <pc:sldMk cId="2467691949" sldId="394"/>
            <ac:spMk id="29" creationId="{00000000-0000-0000-0000-000000000000}"/>
          </ac:spMkLst>
        </pc:spChg>
        <pc:spChg chg="del">
          <ac:chgData name="Weifeng Xu" userId="e7aed605-a3dd-4d5a-a692-a87037af107b" providerId="ADAL" clId="{6B4374A3-947E-4054-9ED4-BE3C4EABE410}" dt="2021-06-27T22:57:57.911" v="1429" actId="478"/>
          <ac:spMkLst>
            <pc:docMk/>
            <pc:sldMk cId="2467691949" sldId="394"/>
            <ac:spMk id="34" creationId="{00000000-0000-0000-0000-000000000000}"/>
          </ac:spMkLst>
        </pc:spChg>
        <pc:spChg chg="del">
          <ac:chgData name="Weifeng Xu" userId="e7aed605-a3dd-4d5a-a692-a87037af107b" providerId="ADAL" clId="{6B4374A3-947E-4054-9ED4-BE3C4EABE410}" dt="2021-06-27T22:57:57.911" v="1429" actId="478"/>
          <ac:spMkLst>
            <pc:docMk/>
            <pc:sldMk cId="2467691949" sldId="394"/>
            <ac:spMk id="35" creationId="{00000000-0000-0000-0000-000000000000}"/>
          </ac:spMkLst>
        </pc:spChg>
        <pc:spChg chg="del">
          <ac:chgData name="Weifeng Xu" userId="e7aed605-a3dd-4d5a-a692-a87037af107b" providerId="ADAL" clId="{6B4374A3-947E-4054-9ED4-BE3C4EABE410}" dt="2021-06-27T22:57:57.911" v="1429" actId="478"/>
          <ac:spMkLst>
            <pc:docMk/>
            <pc:sldMk cId="2467691949" sldId="394"/>
            <ac:spMk id="36" creationId="{00000000-0000-0000-0000-000000000000}"/>
          </ac:spMkLst>
        </pc:spChg>
        <pc:picChg chg="add mod">
          <ac:chgData name="Weifeng Xu" userId="e7aed605-a3dd-4d5a-a692-a87037af107b" providerId="ADAL" clId="{6B4374A3-947E-4054-9ED4-BE3C4EABE410}" dt="2021-06-27T23:00:52.837" v="1447" actId="1076"/>
          <ac:picMkLst>
            <pc:docMk/>
            <pc:sldMk cId="2467691949" sldId="394"/>
            <ac:picMk id="6" creationId="{E56ACD9C-686E-43F4-A55E-E9A1ED1633C5}"/>
          </ac:picMkLst>
        </pc:picChg>
        <pc:picChg chg="del">
          <ac:chgData name="Weifeng Xu" userId="e7aed605-a3dd-4d5a-a692-a87037af107b" providerId="ADAL" clId="{6B4374A3-947E-4054-9ED4-BE3C4EABE410}" dt="2021-06-27T22:57:57.911" v="1429" actId="478"/>
          <ac:picMkLst>
            <pc:docMk/>
            <pc:sldMk cId="2467691949" sldId="394"/>
            <ac:picMk id="10" creationId="{00000000-0000-0000-0000-000000000000}"/>
          </ac:picMkLst>
        </pc:picChg>
        <pc:picChg chg="del">
          <ac:chgData name="Weifeng Xu" userId="e7aed605-a3dd-4d5a-a692-a87037af107b" providerId="ADAL" clId="{6B4374A3-947E-4054-9ED4-BE3C4EABE410}" dt="2021-06-27T22:57:57.911" v="1429" actId="478"/>
          <ac:picMkLst>
            <pc:docMk/>
            <pc:sldMk cId="2467691949" sldId="394"/>
            <ac:picMk id="11" creationId="{00000000-0000-0000-0000-000000000000}"/>
          </ac:picMkLst>
        </pc:picChg>
        <pc:picChg chg="del">
          <ac:chgData name="Weifeng Xu" userId="e7aed605-a3dd-4d5a-a692-a87037af107b" providerId="ADAL" clId="{6B4374A3-947E-4054-9ED4-BE3C4EABE410}" dt="2021-06-27T22:57:57.911" v="1429" actId="478"/>
          <ac:picMkLst>
            <pc:docMk/>
            <pc:sldMk cId="2467691949" sldId="394"/>
            <ac:picMk id="13" creationId="{00000000-0000-0000-0000-000000000000}"/>
          </ac:picMkLst>
        </pc:picChg>
        <pc:picChg chg="del">
          <ac:chgData name="Weifeng Xu" userId="e7aed605-a3dd-4d5a-a692-a87037af107b" providerId="ADAL" clId="{6B4374A3-947E-4054-9ED4-BE3C4EABE410}" dt="2021-06-27T22:57:57.911" v="1429" actId="478"/>
          <ac:picMkLst>
            <pc:docMk/>
            <pc:sldMk cId="2467691949" sldId="394"/>
            <ac:picMk id="27" creationId="{00000000-0000-0000-0000-000000000000}"/>
          </ac:picMkLst>
        </pc:picChg>
        <pc:picChg chg="del">
          <ac:chgData name="Weifeng Xu" userId="e7aed605-a3dd-4d5a-a692-a87037af107b" providerId="ADAL" clId="{6B4374A3-947E-4054-9ED4-BE3C4EABE410}" dt="2021-06-27T22:57:57.911" v="1429" actId="478"/>
          <ac:picMkLst>
            <pc:docMk/>
            <pc:sldMk cId="2467691949" sldId="394"/>
            <ac:picMk id="28" creationId="{00000000-0000-0000-0000-000000000000}"/>
          </ac:picMkLst>
        </pc:picChg>
        <pc:picChg chg="del">
          <ac:chgData name="Weifeng Xu" userId="e7aed605-a3dd-4d5a-a692-a87037af107b" providerId="ADAL" clId="{6B4374A3-947E-4054-9ED4-BE3C4EABE410}" dt="2021-06-27T22:57:57.911" v="1429" actId="478"/>
          <ac:picMkLst>
            <pc:docMk/>
            <pc:sldMk cId="2467691949" sldId="394"/>
            <ac:picMk id="37" creationId="{00000000-0000-0000-0000-000000000000}"/>
          </ac:picMkLst>
        </pc:picChg>
        <pc:cxnChg chg="del mod">
          <ac:chgData name="Weifeng Xu" userId="e7aed605-a3dd-4d5a-a692-a87037af107b" providerId="ADAL" clId="{6B4374A3-947E-4054-9ED4-BE3C4EABE410}" dt="2021-06-27T22:57:57.911" v="1429" actId="478"/>
          <ac:cxnSpMkLst>
            <pc:docMk/>
            <pc:sldMk cId="2467691949" sldId="394"/>
            <ac:cxnSpMk id="5" creationId="{1F1BDC6F-E7B5-486D-95CC-DE84EDF5B973}"/>
          </ac:cxnSpMkLst>
        </pc:cxnChg>
        <pc:cxnChg chg="del mod">
          <ac:chgData name="Weifeng Xu" userId="e7aed605-a3dd-4d5a-a692-a87037af107b" providerId="ADAL" clId="{6B4374A3-947E-4054-9ED4-BE3C4EABE410}" dt="2021-06-27T22:57:57.911" v="1429" actId="478"/>
          <ac:cxnSpMkLst>
            <pc:docMk/>
            <pc:sldMk cId="2467691949" sldId="394"/>
            <ac:cxnSpMk id="15" creationId="{00000000-0000-0000-0000-000000000000}"/>
          </ac:cxnSpMkLst>
        </pc:cxnChg>
        <pc:cxnChg chg="del mod">
          <ac:chgData name="Weifeng Xu" userId="e7aed605-a3dd-4d5a-a692-a87037af107b" providerId="ADAL" clId="{6B4374A3-947E-4054-9ED4-BE3C4EABE410}" dt="2021-06-27T22:57:57.911" v="1429" actId="478"/>
          <ac:cxnSpMkLst>
            <pc:docMk/>
            <pc:sldMk cId="2467691949" sldId="394"/>
            <ac:cxnSpMk id="16" creationId="{00000000-0000-0000-0000-000000000000}"/>
          </ac:cxnSpMkLst>
        </pc:cxnChg>
        <pc:cxnChg chg="del mod">
          <ac:chgData name="Weifeng Xu" userId="e7aed605-a3dd-4d5a-a692-a87037af107b" providerId="ADAL" clId="{6B4374A3-947E-4054-9ED4-BE3C4EABE410}" dt="2021-06-27T22:57:57.911" v="1429" actId="478"/>
          <ac:cxnSpMkLst>
            <pc:docMk/>
            <pc:sldMk cId="2467691949" sldId="394"/>
            <ac:cxnSpMk id="23" creationId="{13BA38A7-EB2B-409D-9F20-58122B90E850}"/>
          </ac:cxnSpMkLst>
        </pc:cxnChg>
        <pc:cxnChg chg="del mod">
          <ac:chgData name="Weifeng Xu" userId="e7aed605-a3dd-4d5a-a692-a87037af107b" providerId="ADAL" clId="{6B4374A3-947E-4054-9ED4-BE3C4EABE410}" dt="2021-06-27T22:57:57.911" v="1429" actId="478"/>
          <ac:cxnSpMkLst>
            <pc:docMk/>
            <pc:sldMk cId="2467691949" sldId="394"/>
            <ac:cxnSpMk id="32" creationId="{00000000-0000-0000-0000-000000000000}"/>
          </ac:cxnSpMkLst>
        </pc:cxnChg>
      </pc:sldChg>
      <pc:sldChg chg="del">
        <pc:chgData name="Weifeng Xu" userId="e7aed605-a3dd-4d5a-a692-a87037af107b" providerId="ADAL" clId="{6B4374A3-947E-4054-9ED4-BE3C4EABE410}" dt="2021-06-28T01:14:59.793" v="1894" actId="47"/>
        <pc:sldMkLst>
          <pc:docMk/>
          <pc:sldMk cId="1030962794" sldId="395"/>
        </pc:sldMkLst>
      </pc:sldChg>
      <pc:sldChg chg="add del">
        <pc:chgData name="Weifeng Xu" userId="e7aed605-a3dd-4d5a-a692-a87037af107b" providerId="ADAL" clId="{6B4374A3-947E-4054-9ED4-BE3C4EABE410}" dt="2021-06-28T01:50:05.180" v="1985" actId="47"/>
        <pc:sldMkLst>
          <pc:docMk/>
          <pc:sldMk cId="1635951812" sldId="396"/>
        </pc:sldMkLst>
      </pc:sldChg>
      <pc:sldChg chg="del">
        <pc:chgData name="Weifeng Xu" userId="e7aed605-a3dd-4d5a-a692-a87037af107b" providerId="ADAL" clId="{6B4374A3-947E-4054-9ED4-BE3C4EABE410}" dt="2021-06-27T22:58:11.629" v="1431" actId="47"/>
        <pc:sldMkLst>
          <pc:docMk/>
          <pc:sldMk cId="3476957671" sldId="397"/>
        </pc:sldMkLst>
      </pc:sldChg>
      <pc:sldChg chg="del">
        <pc:chgData name="Weifeng Xu" userId="e7aed605-a3dd-4d5a-a692-a87037af107b" providerId="ADAL" clId="{6B4374A3-947E-4054-9ED4-BE3C4EABE410}" dt="2021-06-28T01:49:35.593" v="1978" actId="47"/>
        <pc:sldMkLst>
          <pc:docMk/>
          <pc:sldMk cId="837580508" sldId="398"/>
        </pc:sldMkLst>
      </pc:sldChg>
      <pc:sldChg chg="del">
        <pc:chgData name="Weifeng Xu" userId="e7aed605-a3dd-4d5a-a692-a87037af107b" providerId="ADAL" clId="{6B4374A3-947E-4054-9ED4-BE3C4EABE410}" dt="2021-06-28T01:49:39.424" v="1979" actId="47"/>
        <pc:sldMkLst>
          <pc:docMk/>
          <pc:sldMk cId="775249280" sldId="399"/>
        </pc:sldMkLst>
      </pc:sldChg>
      <pc:sldChg chg="del">
        <pc:chgData name="Weifeng Xu" userId="e7aed605-a3dd-4d5a-a692-a87037af107b" providerId="ADAL" clId="{6B4374A3-947E-4054-9ED4-BE3C4EABE410}" dt="2021-06-28T01:49:43.824" v="1980" actId="47"/>
        <pc:sldMkLst>
          <pc:docMk/>
          <pc:sldMk cId="614667185" sldId="400"/>
        </pc:sldMkLst>
      </pc:sldChg>
      <pc:sldChg chg="del">
        <pc:chgData name="Weifeng Xu" userId="e7aed605-a3dd-4d5a-a692-a87037af107b" providerId="ADAL" clId="{6B4374A3-947E-4054-9ED4-BE3C4EABE410}" dt="2021-06-28T01:56:44.305" v="2061" actId="47"/>
        <pc:sldMkLst>
          <pc:docMk/>
          <pc:sldMk cId="3582893092" sldId="401"/>
        </pc:sldMkLst>
      </pc:sldChg>
      <pc:sldChg chg="del">
        <pc:chgData name="Weifeng Xu" userId="e7aed605-a3dd-4d5a-a692-a87037af107b" providerId="ADAL" clId="{6B4374A3-947E-4054-9ED4-BE3C4EABE410}" dt="2021-06-28T02:11:44.390" v="2138" actId="47"/>
        <pc:sldMkLst>
          <pc:docMk/>
          <pc:sldMk cId="819433619" sldId="402"/>
        </pc:sldMkLst>
      </pc:sldChg>
      <pc:sldChg chg="del">
        <pc:chgData name="Weifeng Xu" userId="e7aed605-a3dd-4d5a-a692-a87037af107b" providerId="ADAL" clId="{6B4374A3-947E-4054-9ED4-BE3C4EABE410}" dt="2021-06-28T01:56:41.092" v="2060" actId="47"/>
        <pc:sldMkLst>
          <pc:docMk/>
          <pc:sldMk cId="39788097" sldId="403"/>
        </pc:sldMkLst>
      </pc:sldChg>
      <pc:sldChg chg="ord">
        <pc:chgData name="Weifeng Xu" userId="e7aed605-a3dd-4d5a-a692-a87037af107b" providerId="ADAL" clId="{6B4374A3-947E-4054-9ED4-BE3C4EABE410}" dt="2021-06-28T02:11:36.173" v="2137"/>
        <pc:sldMkLst>
          <pc:docMk/>
          <pc:sldMk cId="3665038014" sldId="404"/>
        </pc:sldMkLst>
      </pc:sldChg>
      <pc:sldChg chg="modSp add del mod ord">
        <pc:chgData name="Weifeng Xu" userId="e7aed605-a3dd-4d5a-a692-a87037af107b" providerId="ADAL" clId="{6B4374A3-947E-4054-9ED4-BE3C4EABE410}" dt="2021-06-28T02:02:18.937" v="2126" actId="47"/>
        <pc:sldMkLst>
          <pc:docMk/>
          <pc:sldMk cId="464350271" sldId="405"/>
        </pc:sldMkLst>
        <pc:picChg chg="mod">
          <ac:chgData name="Weifeng Xu" userId="e7aed605-a3dd-4d5a-a692-a87037af107b" providerId="ADAL" clId="{6B4374A3-947E-4054-9ED4-BE3C4EABE410}" dt="2021-06-28T02:01:07.195" v="2110" actId="1076"/>
          <ac:picMkLst>
            <pc:docMk/>
            <pc:sldMk cId="464350271" sldId="405"/>
            <ac:picMk id="5" creationId="{00000000-0000-0000-0000-000000000000}"/>
          </ac:picMkLst>
        </pc:picChg>
      </pc:sldChg>
      <pc:sldChg chg="del">
        <pc:chgData name="Weifeng Xu" userId="e7aed605-a3dd-4d5a-a692-a87037af107b" providerId="ADAL" clId="{6B4374A3-947E-4054-9ED4-BE3C4EABE410}" dt="2021-06-28T02:11:45.380" v="2139" actId="47"/>
        <pc:sldMkLst>
          <pc:docMk/>
          <pc:sldMk cId="2093752077" sldId="406"/>
        </pc:sldMkLst>
      </pc:sldChg>
      <pc:sldChg chg="del">
        <pc:chgData name="Weifeng Xu" userId="e7aed605-a3dd-4d5a-a692-a87037af107b" providerId="ADAL" clId="{6B4374A3-947E-4054-9ED4-BE3C4EABE410}" dt="2021-06-28T02:11:57.502" v="2143" actId="47"/>
        <pc:sldMkLst>
          <pc:docMk/>
          <pc:sldMk cId="1972666229" sldId="407"/>
        </pc:sldMkLst>
      </pc:sldChg>
      <pc:sldChg chg="del">
        <pc:chgData name="Weifeng Xu" userId="e7aed605-a3dd-4d5a-a692-a87037af107b" providerId="ADAL" clId="{6B4374A3-947E-4054-9ED4-BE3C4EABE410}" dt="2021-06-28T02:11:59.125" v="2144" actId="47"/>
        <pc:sldMkLst>
          <pc:docMk/>
          <pc:sldMk cId="2980641166" sldId="408"/>
        </pc:sldMkLst>
      </pc:sldChg>
      <pc:sldChg chg="del">
        <pc:chgData name="Weifeng Xu" userId="e7aed605-a3dd-4d5a-a692-a87037af107b" providerId="ADAL" clId="{6B4374A3-947E-4054-9ED4-BE3C4EABE410}" dt="2021-06-28T02:12:01.142" v="2145" actId="47"/>
        <pc:sldMkLst>
          <pc:docMk/>
          <pc:sldMk cId="3277870470" sldId="409"/>
        </pc:sldMkLst>
      </pc:sldChg>
      <pc:sldChg chg="del">
        <pc:chgData name="Weifeng Xu" userId="e7aed605-a3dd-4d5a-a692-a87037af107b" providerId="ADAL" clId="{6B4374A3-947E-4054-9ED4-BE3C4EABE410}" dt="2021-06-28T02:13:03.364" v="2149" actId="47"/>
        <pc:sldMkLst>
          <pc:docMk/>
          <pc:sldMk cId="3881480386" sldId="413"/>
        </pc:sldMkLst>
      </pc:sldChg>
      <pc:sldChg chg="modSp add del mod">
        <pc:chgData name="Weifeng Xu" userId="e7aed605-a3dd-4d5a-a692-a87037af107b" providerId="ADAL" clId="{6B4374A3-947E-4054-9ED4-BE3C4EABE410}" dt="2021-06-28T02:55:00.563" v="2411" actId="1076"/>
        <pc:sldMkLst>
          <pc:docMk/>
          <pc:sldMk cId="3118374455" sldId="414"/>
        </pc:sldMkLst>
        <pc:picChg chg="mod">
          <ac:chgData name="Weifeng Xu" userId="e7aed605-a3dd-4d5a-a692-a87037af107b" providerId="ADAL" clId="{6B4374A3-947E-4054-9ED4-BE3C4EABE410}" dt="2021-06-28T02:55:00.563" v="2411" actId="1076"/>
          <ac:picMkLst>
            <pc:docMk/>
            <pc:sldMk cId="3118374455" sldId="414"/>
            <ac:picMk id="5" creationId="{00000000-0000-0000-0000-000000000000}"/>
          </ac:picMkLst>
        </pc:picChg>
      </pc:sldChg>
      <pc:sldChg chg="del">
        <pc:chgData name="Weifeng Xu" userId="e7aed605-a3dd-4d5a-a692-a87037af107b" providerId="ADAL" clId="{6B4374A3-947E-4054-9ED4-BE3C4EABE410}" dt="2021-06-28T02:12:04.673" v="2146" actId="47"/>
        <pc:sldMkLst>
          <pc:docMk/>
          <pc:sldMk cId="214186708" sldId="415"/>
        </pc:sldMkLst>
      </pc:sldChg>
      <pc:sldChg chg="modSp add del mod">
        <pc:chgData name="Weifeng Xu" userId="e7aed605-a3dd-4d5a-a692-a87037af107b" providerId="ADAL" clId="{6B4374A3-947E-4054-9ED4-BE3C4EABE410}" dt="2021-06-28T02:02:44.507" v="2128" actId="1076"/>
        <pc:sldMkLst>
          <pc:docMk/>
          <pc:sldMk cId="4266318337" sldId="416"/>
        </pc:sldMkLst>
        <pc:picChg chg="mod">
          <ac:chgData name="Weifeng Xu" userId="e7aed605-a3dd-4d5a-a692-a87037af107b" providerId="ADAL" clId="{6B4374A3-947E-4054-9ED4-BE3C4EABE410}" dt="2021-06-28T02:02:44.507" v="2128" actId="1076"/>
          <ac:picMkLst>
            <pc:docMk/>
            <pc:sldMk cId="4266318337" sldId="416"/>
            <ac:picMk id="4" creationId="{00000000-0000-0000-0000-000000000000}"/>
          </ac:picMkLst>
        </pc:picChg>
      </pc:sldChg>
      <pc:sldChg chg="del">
        <pc:chgData name="Weifeng Xu" userId="e7aed605-a3dd-4d5a-a692-a87037af107b" providerId="ADAL" clId="{6B4374A3-947E-4054-9ED4-BE3C4EABE410}" dt="2021-06-28T01:56:53.240" v="2063" actId="47"/>
        <pc:sldMkLst>
          <pc:docMk/>
          <pc:sldMk cId="1453023660" sldId="417"/>
        </pc:sldMkLst>
      </pc:sldChg>
      <pc:sldChg chg="modSp add del mod">
        <pc:chgData name="Weifeng Xu" userId="e7aed605-a3dd-4d5a-a692-a87037af107b" providerId="ADAL" clId="{6B4374A3-947E-4054-9ED4-BE3C4EABE410}" dt="2021-06-28T02:13:52.471" v="2156" actId="1076"/>
        <pc:sldMkLst>
          <pc:docMk/>
          <pc:sldMk cId="4247754591" sldId="418"/>
        </pc:sldMkLst>
        <pc:picChg chg="mod">
          <ac:chgData name="Weifeng Xu" userId="e7aed605-a3dd-4d5a-a692-a87037af107b" providerId="ADAL" clId="{6B4374A3-947E-4054-9ED4-BE3C4EABE410}" dt="2021-06-28T02:13:52.471" v="2156" actId="1076"/>
          <ac:picMkLst>
            <pc:docMk/>
            <pc:sldMk cId="4247754591" sldId="418"/>
            <ac:picMk id="5" creationId="{00000000-0000-0000-0000-000000000000}"/>
          </ac:picMkLst>
        </pc:picChg>
      </pc:sldChg>
      <pc:sldChg chg="del">
        <pc:chgData name="Weifeng Xu" userId="e7aed605-a3dd-4d5a-a692-a87037af107b" providerId="ADAL" clId="{6B4374A3-947E-4054-9ED4-BE3C4EABE410}" dt="2021-06-28T02:11:49.338" v="2140" actId="47"/>
        <pc:sldMkLst>
          <pc:docMk/>
          <pc:sldMk cId="1871513867" sldId="419"/>
        </pc:sldMkLst>
      </pc:sldChg>
      <pc:sldChg chg="del">
        <pc:chgData name="Weifeng Xu" userId="e7aed605-a3dd-4d5a-a692-a87037af107b" providerId="ADAL" clId="{6B4374A3-947E-4054-9ED4-BE3C4EABE410}" dt="2021-06-27T21:52:48.206" v="847" actId="47"/>
        <pc:sldMkLst>
          <pc:docMk/>
          <pc:sldMk cId="4160866766" sldId="420"/>
        </pc:sldMkLst>
      </pc:sldChg>
      <pc:sldChg chg="del">
        <pc:chgData name="Weifeng Xu" userId="e7aed605-a3dd-4d5a-a692-a87037af107b" providerId="ADAL" clId="{6B4374A3-947E-4054-9ED4-BE3C4EABE410}" dt="2021-06-27T21:52:50.831" v="848" actId="47"/>
        <pc:sldMkLst>
          <pc:docMk/>
          <pc:sldMk cId="1090587346" sldId="421"/>
        </pc:sldMkLst>
      </pc:sldChg>
      <pc:sldChg chg="del">
        <pc:chgData name="Weifeng Xu" userId="e7aed605-a3dd-4d5a-a692-a87037af107b" providerId="ADAL" clId="{6B4374A3-947E-4054-9ED4-BE3C4EABE410}" dt="2021-06-27T22:56:37.985" v="1425" actId="47"/>
        <pc:sldMkLst>
          <pc:docMk/>
          <pc:sldMk cId="2079099636" sldId="422"/>
        </pc:sldMkLst>
      </pc:sldChg>
      <pc:sldChg chg="del">
        <pc:chgData name="Weifeng Xu" userId="e7aed605-a3dd-4d5a-a692-a87037af107b" providerId="ADAL" clId="{6B4374A3-947E-4054-9ED4-BE3C4EABE410}" dt="2021-06-27T22:56:46.417" v="1426" actId="47"/>
        <pc:sldMkLst>
          <pc:docMk/>
          <pc:sldMk cId="1881823739" sldId="423"/>
        </pc:sldMkLst>
      </pc:sldChg>
      <pc:sldChg chg="del">
        <pc:chgData name="Weifeng Xu" userId="e7aed605-a3dd-4d5a-a692-a87037af107b" providerId="ADAL" clId="{6B4374A3-947E-4054-9ED4-BE3C4EABE410}" dt="2021-06-28T01:49:46.281" v="1981" actId="47"/>
        <pc:sldMkLst>
          <pc:docMk/>
          <pc:sldMk cId="3519466523" sldId="424"/>
        </pc:sldMkLst>
      </pc:sldChg>
      <pc:sldChg chg="del">
        <pc:chgData name="Weifeng Xu" userId="e7aed605-a3dd-4d5a-a692-a87037af107b" providerId="ADAL" clId="{6B4374A3-947E-4054-9ED4-BE3C4EABE410}" dt="2021-06-28T01:49:48.168" v="1982" actId="47"/>
        <pc:sldMkLst>
          <pc:docMk/>
          <pc:sldMk cId="2940456927" sldId="425"/>
        </pc:sldMkLst>
      </pc:sldChg>
      <pc:sldChg chg="del">
        <pc:chgData name="Weifeng Xu" userId="e7aed605-a3dd-4d5a-a692-a87037af107b" providerId="ADAL" clId="{6B4374A3-947E-4054-9ED4-BE3C4EABE410}" dt="2021-06-28T01:49:51.829" v="1983" actId="47"/>
        <pc:sldMkLst>
          <pc:docMk/>
          <pc:sldMk cId="3876190788" sldId="426"/>
        </pc:sldMkLst>
      </pc:sldChg>
      <pc:sldChg chg="del">
        <pc:chgData name="Weifeng Xu" userId="e7aed605-a3dd-4d5a-a692-a87037af107b" providerId="ADAL" clId="{6B4374A3-947E-4054-9ED4-BE3C4EABE410}" dt="2021-06-28T02:16:02.081" v="2190" actId="47"/>
        <pc:sldMkLst>
          <pc:docMk/>
          <pc:sldMk cId="2709397411" sldId="427"/>
        </pc:sldMkLst>
      </pc:sldChg>
      <pc:sldChg chg="del">
        <pc:chgData name="Weifeng Xu" userId="e7aed605-a3dd-4d5a-a692-a87037af107b" providerId="ADAL" clId="{6B4374A3-947E-4054-9ED4-BE3C4EABE410}" dt="2021-06-28T01:15:13.052" v="1895" actId="47"/>
        <pc:sldMkLst>
          <pc:docMk/>
          <pc:sldMk cId="647302650" sldId="428"/>
        </pc:sldMkLst>
      </pc:sldChg>
      <pc:sldChg chg="del">
        <pc:chgData name="Weifeng Xu" userId="e7aed605-a3dd-4d5a-a692-a87037af107b" providerId="ADAL" clId="{6B4374A3-947E-4054-9ED4-BE3C4EABE410}" dt="2021-06-28T01:14:55.307" v="1893" actId="47"/>
        <pc:sldMkLst>
          <pc:docMk/>
          <pc:sldMk cId="878272104" sldId="429"/>
        </pc:sldMkLst>
      </pc:sldChg>
      <pc:sldChg chg="modSp mod">
        <pc:chgData name="Weifeng Xu" userId="e7aed605-a3dd-4d5a-a692-a87037af107b" providerId="ADAL" clId="{6B4374A3-947E-4054-9ED4-BE3C4EABE410}" dt="2021-06-28T19:32:08.997" v="2634" actId="20577"/>
        <pc:sldMkLst>
          <pc:docMk/>
          <pc:sldMk cId="593614233" sldId="431"/>
        </pc:sldMkLst>
        <pc:spChg chg="mod">
          <ac:chgData name="Weifeng Xu" userId="e7aed605-a3dd-4d5a-a692-a87037af107b" providerId="ADAL" clId="{6B4374A3-947E-4054-9ED4-BE3C4EABE410}" dt="2021-06-28T19:32:08.997" v="2634" actId="20577"/>
          <ac:spMkLst>
            <pc:docMk/>
            <pc:sldMk cId="593614233" sldId="431"/>
            <ac:spMk id="5" creationId="{AA7D2DDE-BF6D-459D-9188-84B17B477993}"/>
          </ac:spMkLst>
        </pc:spChg>
      </pc:sldChg>
      <pc:sldChg chg="del">
        <pc:chgData name="Weifeng Xu" userId="e7aed605-a3dd-4d5a-a692-a87037af107b" providerId="ADAL" clId="{6B4374A3-947E-4054-9ED4-BE3C4EABE410}" dt="2021-06-28T02:11:50.006" v="2141" actId="47"/>
        <pc:sldMkLst>
          <pc:docMk/>
          <pc:sldMk cId="996485528" sldId="432"/>
        </pc:sldMkLst>
      </pc:sldChg>
      <pc:sldChg chg="del">
        <pc:chgData name="Weifeng Xu" userId="e7aed605-a3dd-4d5a-a692-a87037af107b" providerId="ADAL" clId="{6B4374A3-947E-4054-9ED4-BE3C4EABE410}" dt="2021-06-28T02:11:54.047" v="2142" actId="47"/>
        <pc:sldMkLst>
          <pc:docMk/>
          <pc:sldMk cId="848404907" sldId="433"/>
        </pc:sldMkLst>
      </pc:sldChg>
      <pc:sldChg chg="ord">
        <pc:chgData name="Weifeng Xu" userId="e7aed605-a3dd-4d5a-a692-a87037af107b" providerId="ADAL" clId="{6B4374A3-947E-4054-9ED4-BE3C4EABE410}" dt="2021-06-28T02:47:11.504" v="2395"/>
        <pc:sldMkLst>
          <pc:docMk/>
          <pc:sldMk cId="2829655940" sldId="434"/>
        </pc:sldMkLst>
      </pc:sldChg>
      <pc:sldChg chg="del">
        <pc:chgData name="Weifeng Xu" userId="e7aed605-a3dd-4d5a-a692-a87037af107b" providerId="ADAL" clId="{6B4374A3-947E-4054-9ED4-BE3C4EABE410}" dt="2021-06-28T02:16:02.305" v="2191" actId="47"/>
        <pc:sldMkLst>
          <pc:docMk/>
          <pc:sldMk cId="3752964083" sldId="435"/>
        </pc:sldMkLst>
      </pc:sldChg>
      <pc:sldChg chg="del">
        <pc:chgData name="Weifeng Xu" userId="e7aed605-a3dd-4d5a-a692-a87037af107b" providerId="ADAL" clId="{6B4374A3-947E-4054-9ED4-BE3C4EABE410}" dt="2021-06-28T02:16:02.553" v="2192" actId="47"/>
        <pc:sldMkLst>
          <pc:docMk/>
          <pc:sldMk cId="3503932430" sldId="436"/>
        </pc:sldMkLst>
      </pc:sldChg>
      <pc:sldChg chg="del">
        <pc:chgData name="Weifeng Xu" userId="e7aed605-a3dd-4d5a-a692-a87037af107b" providerId="ADAL" clId="{6B4374A3-947E-4054-9ED4-BE3C4EABE410}" dt="2021-06-28T02:16:11.058" v="2193" actId="47"/>
        <pc:sldMkLst>
          <pc:docMk/>
          <pc:sldMk cId="1984469485" sldId="437"/>
        </pc:sldMkLst>
      </pc:sldChg>
      <pc:sldChg chg="del">
        <pc:chgData name="Weifeng Xu" userId="e7aed605-a3dd-4d5a-a692-a87037af107b" providerId="ADAL" clId="{6B4374A3-947E-4054-9ED4-BE3C4EABE410}" dt="2021-06-28T02:16:15.817" v="2195" actId="47"/>
        <pc:sldMkLst>
          <pc:docMk/>
          <pc:sldMk cId="4198334412" sldId="438"/>
        </pc:sldMkLst>
      </pc:sldChg>
      <pc:sldChg chg="modSp add mod">
        <pc:chgData name="Weifeng Xu" userId="e7aed605-a3dd-4d5a-a692-a87037af107b" providerId="ADAL" clId="{6B4374A3-947E-4054-9ED4-BE3C4EABE410}" dt="2021-06-28T19:33:25.142" v="2640" actId="1076"/>
        <pc:sldMkLst>
          <pc:docMk/>
          <pc:sldMk cId="4105321355" sldId="439"/>
        </pc:sldMkLst>
        <pc:picChg chg="mod">
          <ac:chgData name="Weifeng Xu" userId="e7aed605-a3dd-4d5a-a692-a87037af107b" providerId="ADAL" clId="{6B4374A3-947E-4054-9ED4-BE3C4EABE410}" dt="2021-06-28T19:33:25.142" v="2640" actId="1076"/>
          <ac:picMkLst>
            <pc:docMk/>
            <pc:sldMk cId="4105321355" sldId="439"/>
            <ac:picMk id="5" creationId="{00000000-0000-0000-0000-000000000000}"/>
          </ac:picMkLst>
        </pc:picChg>
      </pc:sldChg>
      <pc:sldChg chg="del">
        <pc:chgData name="Weifeng Xu" userId="e7aed605-a3dd-4d5a-a692-a87037af107b" providerId="ADAL" clId="{6B4374A3-947E-4054-9ED4-BE3C4EABE410}" dt="2021-06-28T02:16:17.424" v="2196" actId="47"/>
        <pc:sldMkLst>
          <pc:docMk/>
          <pc:sldMk cId="4192281943" sldId="439"/>
        </pc:sldMkLst>
      </pc:sldChg>
      <pc:sldChg chg="delSp add mod">
        <pc:chgData name="Weifeng Xu" userId="e7aed605-a3dd-4d5a-a692-a87037af107b" providerId="ADAL" clId="{6B4374A3-947E-4054-9ED4-BE3C4EABE410}" dt="2021-06-28T19:33:34.827" v="2641" actId="478"/>
        <pc:sldMkLst>
          <pc:docMk/>
          <pc:sldMk cId="1827660371" sldId="440"/>
        </pc:sldMkLst>
        <pc:spChg chg="del">
          <ac:chgData name="Weifeng Xu" userId="e7aed605-a3dd-4d5a-a692-a87037af107b" providerId="ADAL" clId="{6B4374A3-947E-4054-9ED4-BE3C4EABE410}" dt="2021-06-28T19:33:34.827" v="2641" actId="478"/>
          <ac:spMkLst>
            <pc:docMk/>
            <pc:sldMk cId="1827660371" sldId="440"/>
            <ac:spMk id="3" creationId="{00000000-0000-0000-0000-000000000000}"/>
          </ac:spMkLst>
        </pc:spChg>
      </pc:sldChg>
      <pc:sldChg chg="del">
        <pc:chgData name="Weifeng Xu" userId="e7aed605-a3dd-4d5a-a692-a87037af107b" providerId="ADAL" clId="{6B4374A3-947E-4054-9ED4-BE3C4EABE410}" dt="2021-06-28T02:16:18.952" v="2197" actId="47"/>
        <pc:sldMkLst>
          <pc:docMk/>
          <pc:sldMk cId="3098642995" sldId="440"/>
        </pc:sldMkLst>
      </pc:sldChg>
      <pc:sldChg chg="add">
        <pc:chgData name="Weifeng Xu" userId="e7aed605-a3dd-4d5a-a692-a87037af107b" providerId="ADAL" clId="{6B4374A3-947E-4054-9ED4-BE3C4EABE410}" dt="2021-06-28T19:33:01.762" v="2638"/>
        <pc:sldMkLst>
          <pc:docMk/>
          <pc:sldMk cId="117761190" sldId="441"/>
        </pc:sldMkLst>
      </pc:sldChg>
      <pc:sldChg chg="del">
        <pc:chgData name="Weifeng Xu" userId="e7aed605-a3dd-4d5a-a692-a87037af107b" providerId="ADAL" clId="{6B4374A3-947E-4054-9ED4-BE3C4EABE410}" dt="2021-06-28T02:16:14.297" v="2194" actId="47"/>
        <pc:sldMkLst>
          <pc:docMk/>
          <pc:sldMk cId="3265397422" sldId="441"/>
        </pc:sldMkLst>
      </pc:sldChg>
      <pc:sldChg chg="modSp mod">
        <pc:chgData name="Weifeng Xu" userId="e7aed605-a3dd-4d5a-a692-a87037af107b" providerId="ADAL" clId="{6B4374A3-947E-4054-9ED4-BE3C4EABE410}" dt="2021-06-28T02:58:57.185" v="2424"/>
        <pc:sldMkLst>
          <pc:docMk/>
          <pc:sldMk cId="4060643725" sldId="442"/>
        </pc:sldMkLst>
        <pc:spChg chg="mod">
          <ac:chgData name="Weifeng Xu" userId="e7aed605-a3dd-4d5a-a692-a87037af107b" providerId="ADAL" clId="{6B4374A3-947E-4054-9ED4-BE3C4EABE410}" dt="2021-06-28T02:58:57.185" v="2424"/>
          <ac:spMkLst>
            <pc:docMk/>
            <pc:sldMk cId="4060643725" sldId="442"/>
            <ac:spMk id="3" creationId="{F895820A-133A-4CBD-BD17-4AFBF584A4F7}"/>
          </ac:spMkLst>
        </pc:spChg>
      </pc:sldChg>
      <pc:sldChg chg="modSp add mod">
        <pc:chgData name="Weifeng Xu" userId="e7aed605-a3dd-4d5a-a692-a87037af107b" providerId="ADAL" clId="{6B4374A3-947E-4054-9ED4-BE3C4EABE410}" dt="2021-06-28T19:33:41.915" v="2642" actId="1076"/>
        <pc:sldMkLst>
          <pc:docMk/>
          <pc:sldMk cId="177244511" sldId="443"/>
        </pc:sldMkLst>
        <pc:picChg chg="mod">
          <ac:chgData name="Weifeng Xu" userId="e7aed605-a3dd-4d5a-a692-a87037af107b" providerId="ADAL" clId="{6B4374A3-947E-4054-9ED4-BE3C4EABE410}" dt="2021-06-28T19:33:41.915" v="2642" actId="1076"/>
          <ac:picMkLst>
            <pc:docMk/>
            <pc:sldMk cId="177244511" sldId="443"/>
            <ac:picMk id="5" creationId="{00000000-0000-0000-0000-000000000000}"/>
          </ac:picMkLst>
        </pc:picChg>
      </pc:sldChg>
      <pc:sldChg chg="del">
        <pc:chgData name="Weifeng Xu" userId="e7aed605-a3dd-4d5a-a692-a87037af107b" providerId="ADAL" clId="{6B4374A3-947E-4054-9ED4-BE3C4EABE410}" dt="2021-06-28T02:56:58.512" v="2413" actId="47"/>
        <pc:sldMkLst>
          <pc:docMk/>
          <pc:sldMk cId="3308258886" sldId="443"/>
        </pc:sldMkLst>
      </pc:sldChg>
      <pc:sldChg chg="del">
        <pc:chgData name="Weifeng Xu" userId="e7aed605-a3dd-4d5a-a692-a87037af107b" providerId="ADAL" clId="{6B4374A3-947E-4054-9ED4-BE3C4EABE410}" dt="2021-06-28T02:57:03.165" v="2414" actId="47"/>
        <pc:sldMkLst>
          <pc:docMk/>
          <pc:sldMk cId="2290480652" sldId="444"/>
        </pc:sldMkLst>
      </pc:sldChg>
      <pc:sldChg chg="del">
        <pc:chgData name="Weifeng Xu" userId="e7aed605-a3dd-4d5a-a692-a87037af107b" providerId="ADAL" clId="{6B4374A3-947E-4054-9ED4-BE3C4EABE410}" dt="2021-06-28T02:57:05.666" v="2415" actId="47"/>
        <pc:sldMkLst>
          <pc:docMk/>
          <pc:sldMk cId="1737777844" sldId="445"/>
        </pc:sldMkLst>
      </pc:sldChg>
      <pc:sldChg chg="del">
        <pc:chgData name="Weifeng Xu" userId="e7aed605-a3dd-4d5a-a692-a87037af107b" providerId="ADAL" clId="{6B4374A3-947E-4054-9ED4-BE3C4EABE410}" dt="2021-06-28T02:57:06.743" v="2416" actId="47"/>
        <pc:sldMkLst>
          <pc:docMk/>
          <pc:sldMk cId="2625291343" sldId="446"/>
        </pc:sldMkLst>
      </pc:sldChg>
      <pc:sldChg chg="addSp delSp modSp new mod modClrScheme chgLayout">
        <pc:chgData name="Weifeng Xu" userId="e7aed605-a3dd-4d5a-a692-a87037af107b" providerId="ADAL" clId="{6B4374A3-947E-4054-9ED4-BE3C4EABE410}" dt="2021-06-27T15:02:17.031" v="19" actId="20577"/>
        <pc:sldMkLst>
          <pc:docMk/>
          <pc:sldMk cId="396884143" sldId="447"/>
        </pc:sldMkLst>
        <pc:spChg chg="del mod ord">
          <ac:chgData name="Weifeng Xu" userId="e7aed605-a3dd-4d5a-a692-a87037af107b" providerId="ADAL" clId="{6B4374A3-947E-4054-9ED4-BE3C4EABE410}" dt="2021-06-27T15:00:44.752" v="8" actId="700"/>
          <ac:spMkLst>
            <pc:docMk/>
            <pc:sldMk cId="396884143" sldId="447"/>
            <ac:spMk id="2" creationId="{0FEC8DB6-56F4-4819-A454-AA436FD6BA86}"/>
          </ac:spMkLst>
        </pc:spChg>
        <pc:spChg chg="del mod ord">
          <ac:chgData name="Weifeng Xu" userId="e7aed605-a3dd-4d5a-a692-a87037af107b" providerId="ADAL" clId="{6B4374A3-947E-4054-9ED4-BE3C4EABE410}" dt="2021-06-27T15:00:44.752" v="8" actId="700"/>
          <ac:spMkLst>
            <pc:docMk/>
            <pc:sldMk cId="396884143" sldId="447"/>
            <ac:spMk id="3" creationId="{A0CC4428-8A5B-4405-AD5B-EF155B145B36}"/>
          </ac:spMkLst>
        </pc:spChg>
        <pc:spChg chg="add mod ord">
          <ac:chgData name="Weifeng Xu" userId="e7aed605-a3dd-4d5a-a692-a87037af107b" providerId="ADAL" clId="{6B4374A3-947E-4054-9ED4-BE3C4EABE410}" dt="2021-06-27T15:02:17.031" v="19" actId="20577"/>
          <ac:spMkLst>
            <pc:docMk/>
            <pc:sldMk cId="396884143" sldId="447"/>
            <ac:spMk id="4" creationId="{E2B748DE-B87F-46E1-85CE-18BC28FB544A}"/>
          </ac:spMkLst>
        </pc:spChg>
        <pc:spChg chg="add mod ord">
          <ac:chgData name="Weifeng Xu" userId="e7aed605-a3dd-4d5a-a692-a87037af107b" providerId="ADAL" clId="{6B4374A3-947E-4054-9ED4-BE3C4EABE410}" dt="2021-06-27T15:00:44.752" v="8" actId="700"/>
          <ac:spMkLst>
            <pc:docMk/>
            <pc:sldMk cId="396884143" sldId="447"/>
            <ac:spMk id="5" creationId="{B1C45998-F27E-4AEE-9CD2-E97520A3CBF7}"/>
          </ac:spMkLst>
        </pc:spChg>
      </pc:sldChg>
      <pc:sldChg chg="addSp delSp modSp new mod modClrScheme chgLayout modNotesTx">
        <pc:chgData name="Weifeng Xu" userId="e7aed605-a3dd-4d5a-a692-a87037af107b" providerId="ADAL" clId="{6B4374A3-947E-4054-9ED4-BE3C4EABE410}" dt="2021-06-27T19:10:49.364" v="531" actId="207"/>
        <pc:sldMkLst>
          <pc:docMk/>
          <pc:sldMk cId="2623075134" sldId="448"/>
        </pc:sldMkLst>
        <pc:spChg chg="del mod ord">
          <ac:chgData name="Weifeng Xu" userId="e7aed605-a3dd-4d5a-a692-a87037af107b" providerId="ADAL" clId="{6B4374A3-947E-4054-9ED4-BE3C4EABE410}" dt="2021-06-27T15:01:00.373" v="11" actId="700"/>
          <ac:spMkLst>
            <pc:docMk/>
            <pc:sldMk cId="2623075134" sldId="448"/>
            <ac:spMk id="2" creationId="{541C7CAD-3548-414A-B83D-A8DF4DAE6047}"/>
          </ac:spMkLst>
        </pc:spChg>
        <pc:spChg chg="del mod ord">
          <ac:chgData name="Weifeng Xu" userId="e7aed605-a3dd-4d5a-a692-a87037af107b" providerId="ADAL" clId="{6B4374A3-947E-4054-9ED4-BE3C4EABE410}" dt="2021-06-27T15:01:00.373" v="11" actId="700"/>
          <ac:spMkLst>
            <pc:docMk/>
            <pc:sldMk cId="2623075134" sldId="448"/>
            <ac:spMk id="3" creationId="{F08495CF-E437-43D5-B858-A4A4B40A9A53}"/>
          </ac:spMkLst>
        </pc:spChg>
        <pc:spChg chg="add mod ord">
          <ac:chgData name="Weifeng Xu" userId="e7aed605-a3dd-4d5a-a692-a87037af107b" providerId="ADAL" clId="{6B4374A3-947E-4054-9ED4-BE3C4EABE410}" dt="2021-06-27T15:02:47.511" v="34" actId="20577"/>
          <ac:spMkLst>
            <pc:docMk/>
            <pc:sldMk cId="2623075134" sldId="448"/>
            <ac:spMk id="4" creationId="{9BD7295B-378C-4630-9C5F-6D42BC54DBE9}"/>
          </ac:spMkLst>
        </pc:spChg>
        <pc:spChg chg="add mod ord">
          <ac:chgData name="Weifeng Xu" userId="e7aed605-a3dd-4d5a-a692-a87037af107b" providerId="ADAL" clId="{6B4374A3-947E-4054-9ED4-BE3C4EABE410}" dt="2021-06-27T19:10:49.364" v="531" actId="207"/>
          <ac:spMkLst>
            <pc:docMk/>
            <pc:sldMk cId="2623075134" sldId="448"/>
            <ac:spMk id="5" creationId="{8DE5951C-3427-4B1F-BFA6-46E91D76D827}"/>
          </ac:spMkLst>
        </pc:spChg>
        <pc:spChg chg="add mod">
          <ac:chgData name="Weifeng Xu" userId="e7aed605-a3dd-4d5a-a692-a87037af107b" providerId="ADAL" clId="{6B4374A3-947E-4054-9ED4-BE3C4EABE410}" dt="2021-06-27T18:59:07.359" v="386" actId="1076"/>
          <ac:spMkLst>
            <pc:docMk/>
            <pc:sldMk cId="2623075134" sldId="448"/>
            <ac:spMk id="21" creationId="{55CF596E-CE64-469F-958F-BDA47ACE1ACF}"/>
          </ac:spMkLst>
        </pc:spChg>
        <pc:picChg chg="add mod">
          <ac:chgData name="Weifeng Xu" userId="e7aed605-a3dd-4d5a-a692-a87037af107b" providerId="ADAL" clId="{6B4374A3-947E-4054-9ED4-BE3C4EABE410}" dt="2021-06-27T15:04:36.814" v="73" actId="1076"/>
          <ac:picMkLst>
            <pc:docMk/>
            <pc:sldMk cId="2623075134" sldId="448"/>
            <ac:picMk id="1026" creationId="{97BABED6-88A6-4322-B0AD-D162CA6EE9DE}"/>
          </ac:picMkLst>
        </pc:picChg>
        <pc:cxnChg chg="add mod">
          <ac:chgData name="Weifeng Xu" userId="e7aed605-a3dd-4d5a-a692-a87037af107b" providerId="ADAL" clId="{6B4374A3-947E-4054-9ED4-BE3C4EABE410}" dt="2021-06-27T18:57:35.459" v="377" actId="14100"/>
          <ac:cxnSpMkLst>
            <pc:docMk/>
            <pc:sldMk cId="2623075134" sldId="448"/>
            <ac:cxnSpMk id="7" creationId="{5DCFBE11-29B6-417D-8DCD-1C0E1D5326AC}"/>
          </ac:cxnSpMkLst>
        </pc:cxnChg>
        <pc:cxnChg chg="add">
          <ac:chgData name="Weifeng Xu" userId="e7aed605-a3dd-4d5a-a692-a87037af107b" providerId="ADAL" clId="{6B4374A3-947E-4054-9ED4-BE3C4EABE410}" dt="2021-06-27T18:52:09.161" v="208" actId="11529"/>
          <ac:cxnSpMkLst>
            <pc:docMk/>
            <pc:sldMk cId="2623075134" sldId="448"/>
            <ac:cxnSpMk id="11" creationId="{DA3949EA-E1B0-453F-943D-83D259055F3E}"/>
          </ac:cxnSpMkLst>
        </pc:cxnChg>
        <pc:cxnChg chg="add mod">
          <ac:chgData name="Weifeng Xu" userId="e7aed605-a3dd-4d5a-a692-a87037af107b" providerId="ADAL" clId="{6B4374A3-947E-4054-9ED4-BE3C4EABE410}" dt="2021-06-27T18:52:15.009" v="209" actId="11529"/>
          <ac:cxnSpMkLst>
            <pc:docMk/>
            <pc:sldMk cId="2623075134" sldId="448"/>
            <ac:cxnSpMk id="13" creationId="{54C7FBBD-DC29-48D0-9F98-6723CE278B4B}"/>
          </ac:cxnSpMkLst>
        </pc:cxnChg>
        <pc:cxnChg chg="add">
          <ac:chgData name="Weifeng Xu" userId="e7aed605-a3dd-4d5a-a692-a87037af107b" providerId="ADAL" clId="{6B4374A3-947E-4054-9ED4-BE3C4EABE410}" dt="2021-06-27T18:52:19.290" v="210" actId="11529"/>
          <ac:cxnSpMkLst>
            <pc:docMk/>
            <pc:sldMk cId="2623075134" sldId="448"/>
            <ac:cxnSpMk id="15" creationId="{D777603F-DDC5-45E7-9675-1CBA97289273}"/>
          </ac:cxnSpMkLst>
        </pc:cxnChg>
        <pc:cxnChg chg="add">
          <ac:chgData name="Weifeng Xu" userId="e7aed605-a3dd-4d5a-a692-a87037af107b" providerId="ADAL" clId="{6B4374A3-947E-4054-9ED4-BE3C4EABE410}" dt="2021-06-27T18:52:32.400" v="211" actId="11529"/>
          <ac:cxnSpMkLst>
            <pc:docMk/>
            <pc:sldMk cId="2623075134" sldId="448"/>
            <ac:cxnSpMk id="17" creationId="{D05B6908-A50C-41C9-A229-FCF42C20BD40}"/>
          </ac:cxnSpMkLst>
        </pc:cxnChg>
      </pc:sldChg>
      <pc:sldChg chg="addSp modSp new mod modNotesTx">
        <pc:chgData name="Weifeng Xu" userId="e7aed605-a3dd-4d5a-a692-a87037af107b" providerId="ADAL" clId="{6B4374A3-947E-4054-9ED4-BE3C4EABE410}" dt="2021-06-27T20:00:52.504" v="581" actId="1076"/>
        <pc:sldMkLst>
          <pc:docMk/>
          <pc:sldMk cId="3726437819" sldId="449"/>
        </pc:sldMkLst>
        <pc:spChg chg="mod">
          <ac:chgData name="Weifeng Xu" userId="e7aed605-a3dd-4d5a-a692-a87037af107b" providerId="ADAL" clId="{6B4374A3-947E-4054-9ED4-BE3C4EABE410}" dt="2021-06-27T18:53:31.784" v="227" actId="20577"/>
          <ac:spMkLst>
            <pc:docMk/>
            <pc:sldMk cId="3726437819" sldId="449"/>
            <ac:spMk id="2" creationId="{E1C166BD-A20C-4FE3-B3D0-DE3471CC96DA}"/>
          </ac:spMkLst>
        </pc:spChg>
        <pc:spChg chg="mod">
          <ac:chgData name="Weifeng Xu" userId="e7aed605-a3dd-4d5a-a692-a87037af107b" providerId="ADAL" clId="{6B4374A3-947E-4054-9ED4-BE3C4EABE410}" dt="2021-06-27T19:04:47.940" v="518" actId="20577"/>
          <ac:spMkLst>
            <pc:docMk/>
            <pc:sldMk cId="3726437819" sldId="449"/>
            <ac:spMk id="3" creationId="{52F78973-1ADD-4770-A5C6-3ED22137CD7C}"/>
          </ac:spMkLst>
        </pc:spChg>
        <pc:spChg chg="add mod">
          <ac:chgData name="Weifeng Xu" userId="e7aed605-a3dd-4d5a-a692-a87037af107b" providerId="ADAL" clId="{6B4374A3-947E-4054-9ED4-BE3C4EABE410}" dt="2021-06-27T19:36:04.697" v="557" actId="14100"/>
          <ac:spMkLst>
            <pc:docMk/>
            <pc:sldMk cId="3726437819" sldId="449"/>
            <ac:spMk id="6" creationId="{085720A7-2A9A-4F8F-8634-DCA2F2DE3064}"/>
          </ac:spMkLst>
        </pc:spChg>
        <pc:spChg chg="add mod">
          <ac:chgData name="Weifeng Xu" userId="e7aed605-a3dd-4d5a-a692-a87037af107b" providerId="ADAL" clId="{6B4374A3-947E-4054-9ED4-BE3C4EABE410}" dt="2021-06-27T20:00:45.383" v="579" actId="1076"/>
          <ac:spMkLst>
            <pc:docMk/>
            <pc:sldMk cId="3726437819" sldId="449"/>
            <ac:spMk id="17" creationId="{C60479DE-353E-43E3-85FD-C447AFEDAE00}"/>
          </ac:spMkLst>
        </pc:spChg>
        <pc:spChg chg="add">
          <ac:chgData name="Weifeng Xu" userId="e7aed605-a3dd-4d5a-a692-a87037af107b" providerId="ADAL" clId="{6B4374A3-947E-4054-9ED4-BE3C4EABE410}" dt="2021-06-27T20:00:29.877" v="576" actId="11529"/>
          <ac:spMkLst>
            <pc:docMk/>
            <pc:sldMk cId="3726437819" sldId="449"/>
            <ac:spMk id="18" creationId="{EA74387A-0410-44B2-B340-2B2D226ED72D}"/>
          </ac:spMkLst>
        </pc:spChg>
        <pc:spChg chg="add mod">
          <ac:chgData name="Weifeng Xu" userId="e7aed605-a3dd-4d5a-a692-a87037af107b" providerId="ADAL" clId="{6B4374A3-947E-4054-9ED4-BE3C4EABE410}" dt="2021-06-27T20:00:52.504" v="581" actId="1076"/>
          <ac:spMkLst>
            <pc:docMk/>
            <pc:sldMk cId="3726437819" sldId="449"/>
            <ac:spMk id="19" creationId="{8B17EBD2-ED41-4B1F-A6A2-41C777213C37}"/>
          </ac:spMkLst>
        </pc:spChg>
        <pc:picChg chg="add mod">
          <ac:chgData name="Weifeng Xu" userId="e7aed605-a3dd-4d5a-a692-a87037af107b" providerId="ADAL" clId="{6B4374A3-947E-4054-9ED4-BE3C4EABE410}" dt="2021-06-27T19:38:55.773" v="561" actId="1076"/>
          <ac:picMkLst>
            <pc:docMk/>
            <pc:sldMk cId="3726437819" sldId="449"/>
            <ac:picMk id="9" creationId="{4247ABBB-72B0-41C5-8F01-D118479E0DB4}"/>
          </ac:picMkLst>
        </pc:picChg>
        <pc:picChg chg="add mod">
          <ac:chgData name="Weifeng Xu" userId="e7aed605-a3dd-4d5a-a692-a87037af107b" providerId="ADAL" clId="{6B4374A3-947E-4054-9ED4-BE3C4EABE410}" dt="2021-06-27T19:35:08.220" v="551" actId="1076"/>
          <ac:picMkLst>
            <pc:docMk/>
            <pc:sldMk cId="3726437819" sldId="449"/>
            <ac:picMk id="2050" creationId="{B65BF09A-60A9-45E0-A526-3C859DF2D7D4}"/>
          </ac:picMkLst>
        </pc:picChg>
        <pc:cxnChg chg="add mod">
          <ac:chgData name="Weifeng Xu" userId="e7aed605-a3dd-4d5a-a692-a87037af107b" providerId="ADAL" clId="{6B4374A3-947E-4054-9ED4-BE3C4EABE410}" dt="2021-06-27T19:35:05.082" v="550" actId="14100"/>
          <ac:cxnSpMkLst>
            <pc:docMk/>
            <pc:sldMk cId="3726437819" sldId="449"/>
            <ac:cxnSpMk id="7" creationId="{EC307391-1545-4E1F-8009-63028612972F}"/>
          </ac:cxnSpMkLst>
        </pc:cxnChg>
        <pc:cxnChg chg="add mod">
          <ac:chgData name="Weifeng Xu" userId="e7aed605-a3dd-4d5a-a692-a87037af107b" providerId="ADAL" clId="{6B4374A3-947E-4054-9ED4-BE3C4EABE410}" dt="2021-06-27T19:38:12.994" v="559" actId="14100"/>
          <ac:cxnSpMkLst>
            <pc:docMk/>
            <pc:sldMk cId="3726437819" sldId="449"/>
            <ac:cxnSpMk id="11" creationId="{562E99B7-4DD8-4194-9313-6D742A2FC80C}"/>
          </ac:cxnSpMkLst>
        </pc:cxnChg>
        <pc:cxnChg chg="add mod">
          <ac:chgData name="Weifeng Xu" userId="e7aed605-a3dd-4d5a-a692-a87037af107b" providerId="ADAL" clId="{6B4374A3-947E-4054-9ED4-BE3C4EABE410}" dt="2021-06-27T20:00:48.589" v="580" actId="14100"/>
          <ac:cxnSpMkLst>
            <pc:docMk/>
            <pc:sldMk cId="3726437819" sldId="449"/>
            <ac:cxnSpMk id="21" creationId="{5EB9B4FA-121E-45FD-915B-8AC50E35ED76}"/>
          </ac:cxnSpMkLst>
        </pc:cxnChg>
      </pc:sldChg>
      <pc:sldChg chg="addSp delSp modSp new mod setBg modClrScheme chgLayout">
        <pc:chgData name="Weifeng Xu" userId="e7aed605-a3dd-4d5a-a692-a87037af107b" providerId="ADAL" clId="{6B4374A3-947E-4054-9ED4-BE3C4EABE410}" dt="2021-06-28T01:45:19.926" v="1944" actId="20577"/>
        <pc:sldMkLst>
          <pc:docMk/>
          <pc:sldMk cId="2752542596" sldId="450"/>
        </pc:sldMkLst>
        <pc:spChg chg="del">
          <ac:chgData name="Weifeng Xu" userId="e7aed605-a3dd-4d5a-a692-a87037af107b" providerId="ADAL" clId="{6B4374A3-947E-4054-9ED4-BE3C4EABE410}" dt="2021-06-27T19:15:09.988" v="533" actId="700"/>
          <ac:spMkLst>
            <pc:docMk/>
            <pc:sldMk cId="2752542596" sldId="450"/>
            <ac:spMk id="2" creationId="{D67ECAD3-F0A1-4B7A-8DD9-4F62F8E534B4}"/>
          </ac:spMkLst>
        </pc:spChg>
        <pc:spChg chg="del">
          <ac:chgData name="Weifeng Xu" userId="e7aed605-a3dd-4d5a-a692-a87037af107b" providerId="ADAL" clId="{6B4374A3-947E-4054-9ED4-BE3C4EABE410}" dt="2021-06-27T19:15:09.988" v="533" actId="700"/>
          <ac:spMkLst>
            <pc:docMk/>
            <pc:sldMk cId="2752542596" sldId="450"/>
            <ac:spMk id="3" creationId="{98D2587B-547F-4074-9623-8026D07D4261}"/>
          </ac:spMkLst>
        </pc:spChg>
        <pc:spChg chg="add mod ord">
          <ac:chgData name="Weifeng Xu" userId="e7aed605-a3dd-4d5a-a692-a87037af107b" providerId="ADAL" clId="{6B4374A3-947E-4054-9ED4-BE3C4EABE410}" dt="2021-06-27T20:14:44.214" v="632" actId="26606"/>
          <ac:spMkLst>
            <pc:docMk/>
            <pc:sldMk cId="2752542596" sldId="450"/>
            <ac:spMk id="6" creationId="{248ACCFB-5720-477D-959E-B699A772B5CF}"/>
          </ac:spMkLst>
        </pc:spChg>
        <pc:spChg chg="add mod">
          <ac:chgData name="Weifeng Xu" userId="e7aed605-a3dd-4d5a-a692-a87037af107b" providerId="ADAL" clId="{6B4374A3-947E-4054-9ED4-BE3C4EABE410}" dt="2021-06-28T01:45:19.926" v="1944" actId="20577"/>
          <ac:spMkLst>
            <pc:docMk/>
            <pc:sldMk cId="2752542596" sldId="450"/>
            <ac:spMk id="11" creationId="{87E9E270-98BD-42FE-9F09-FD1F6045A2EC}"/>
          </ac:spMkLst>
        </pc:spChg>
        <pc:spChg chg="add">
          <ac:chgData name="Weifeng Xu" userId="e7aed605-a3dd-4d5a-a692-a87037af107b" providerId="ADAL" clId="{6B4374A3-947E-4054-9ED4-BE3C4EABE410}" dt="2021-06-27T20:14:44.214" v="632" actId="26606"/>
          <ac:spMkLst>
            <pc:docMk/>
            <pc:sldMk cId="2752542596" sldId="450"/>
            <ac:spMk id="13" creationId="{D4771268-CB57-404A-9271-370EB28F6090}"/>
          </ac:spMkLst>
        </pc:spChg>
        <pc:picChg chg="add del mod">
          <ac:chgData name="Weifeng Xu" userId="e7aed605-a3dd-4d5a-a692-a87037af107b" providerId="ADAL" clId="{6B4374A3-947E-4054-9ED4-BE3C4EABE410}" dt="2021-06-27T20:13:56.497" v="627" actId="478"/>
          <ac:picMkLst>
            <pc:docMk/>
            <pc:sldMk cId="2752542596" sldId="450"/>
            <ac:picMk id="5" creationId="{D83CAEA8-8917-48B1-A22E-7904310392F7}"/>
          </ac:picMkLst>
        </pc:picChg>
        <pc:picChg chg="add mod">
          <ac:chgData name="Weifeng Xu" userId="e7aed605-a3dd-4d5a-a692-a87037af107b" providerId="ADAL" clId="{6B4374A3-947E-4054-9ED4-BE3C4EABE410}" dt="2021-06-27T20:26:26.911" v="674" actId="14100"/>
          <ac:picMkLst>
            <pc:docMk/>
            <pc:sldMk cId="2752542596" sldId="450"/>
            <ac:picMk id="8" creationId="{D426D9F4-577D-4B6F-BA44-9FC955D33A5E}"/>
          </ac:picMkLst>
        </pc:picChg>
      </pc:sldChg>
      <pc:sldChg chg="addSp delSp modSp new mod modClrScheme chgLayout">
        <pc:chgData name="Weifeng Xu" userId="e7aed605-a3dd-4d5a-a692-a87037af107b" providerId="ADAL" clId="{6B4374A3-947E-4054-9ED4-BE3C4EABE410}" dt="2021-06-27T20:35:27.844" v="722" actId="1076"/>
        <pc:sldMkLst>
          <pc:docMk/>
          <pc:sldMk cId="1689162150" sldId="451"/>
        </pc:sldMkLst>
        <pc:spChg chg="del">
          <ac:chgData name="Weifeng Xu" userId="e7aed605-a3dd-4d5a-a692-a87037af107b" providerId="ADAL" clId="{6B4374A3-947E-4054-9ED4-BE3C4EABE410}" dt="2021-06-27T20:34:51.208" v="717" actId="700"/>
          <ac:spMkLst>
            <pc:docMk/>
            <pc:sldMk cId="1689162150" sldId="451"/>
            <ac:spMk id="2" creationId="{939B54A5-5216-4AEF-B77F-B8B2516299A7}"/>
          </ac:spMkLst>
        </pc:spChg>
        <pc:spChg chg="del">
          <ac:chgData name="Weifeng Xu" userId="e7aed605-a3dd-4d5a-a692-a87037af107b" providerId="ADAL" clId="{6B4374A3-947E-4054-9ED4-BE3C4EABE410}" dt="2021-06-27T20:34:51.208" v="717" actId="700"/>
          <ac:spMkLst>
            <pc:docMk/>
            <pc:sldMk cId="1689162150" sldId="451"/>
            <ac:spMk id="3" creationId="{486CFAC7-AE04-4AC5-A966-E25053F735B9}"/>
          </ac:spMkLst>
        </pc:spChg>
        <pc:spChg chg="add mod">
          <ac:chgData name="Weifeng Xu" userId="e7aed605-a3dd-4d5a-a692-a87037af107b" providerId="ADAL" clId="{6B4374A3-947E-4054-9ED4-BE3C4EABE410}" dt="2021-06-27T20:35:27.844" v="722" actId="1076"/>
          <ac:spMkLst>
            <pc:docMk/>
            <pc:sldMk cId="1689162150" sldId="451"/>
            <ac:spMk id="5" creationId="{E3DD1908-2313-4F74-9581-9C6073554178}"/>
          </ac:spMkLst>
        </pc:spChg>
        <pc:picChg chg="add mod">
          <ac:chgData name="Weifeng Xu" userId="e7aed605-a3dd-4d5a-a692-a87037af107b" providerId="ADAL" clId="{6B4374A3-947E-4054-9ED4-BE3C4EABE410}" dt="2021-06-27T20:35:01.814" v="720" actId="1076"/>
          <ac:picMkLst>
            <pc:docMk/>
            <pc:sldMk cId="1689162150" sldId="451"/>
            <ac:picMk id="4" creationId="{3E0AD755-377C-4748-9A20-1D28D99684C5}"/>
          </ac:picMkLst>
        </pc:picChg>
      </pc:sldChg>
      <pc:sldChg chg="addSp delSp modSp new mod modClrScheme chgLayout">
        <pc:chgData name="Weifeng Xu" userId="e7aed605-a3dd-4d5a-a692-a87037af107b" providerId="ADAL" clId="{6B4374A3-947E-4054-9ED4-BE3C4EABE410}" dt="2021-06-27T22:35:31.050" v="1251" actId="114"/>
        <pc:sldMkLst>
          <pc:docMk/>
          <pc:sldMk cId="3213363844" sldId="452"/>
        </pc:sldMkLst>
        <pc:spChg chg="del mod ord">
          <ac:chgData name="Weifeng Xu" userId="e7aed605-a3dd-4d5a-a692-a87037af107b" providerId="ADAL" clId="{6B4374A3-947E-4054-9ED4-BE3C4EABE410}" dt="2021-06-27T21:21:25.621" v="793" actId="700"/>
          <ac:spMkLst>
            <pc:docMk/>
            <pc:sldMk cId="3213363844" sldId="452"/>
            <ac:spMk id="2" creationId="{1D540D6F-E87C-4D7C-B625-7457F0AFA977}"/>
          </ac:spMkLst>
        </pc:spChg>
        <pc:spChg chg="del">
          <ac:chgData name="Weifeng Xu" userId="e7aed605-a3dd-4d5a-a692-a87037af107b" providerId="ADAL" clId="{6B4374A3-947E-4054-9ED4-BE3C4EABE410}" dt="2021-06-27T21:21:25.621" v="793" actId="700"/>
          <ac:spMkLst>
            <pc:docMk/>
            <pc:sldMk cId="3213363844" sldId="452"/>
            <ac:spMk id="3" creationId="{B5012D0E-1A60-4A9B-9857-C13AF177930C}"/>
          </ac:spMkLst>
        </pc:spChg>
        <pc:spChg chg="add mod ord">
          <ac:chgData name="Weifeng Xu" userId="e7aed605-a3dd-4d5a-a692-a87037af107b" providerId="ADAL" clId="{6B4374A3-947E-4054-9ED4-BE3C4EABE410}" dt="2021-06-27T22:35:31.050" v="1251" actId="114"/>
          <ac:spMkLst>
            <pc:docMk/>
            <pc:sldMk cId="3213363844" sldId="452"/>
            <ac:spMk id="4" creationId="{584F3735-5D07-4AA6-9E59-C9E7401A531E}"/>
          </ac:spMkLst>
        </pc:spChg>
        <pc:spChg chg="add del mod">
          <ac:chgData name="Weifeng Xu" userId="e7aed605-a3dd-4d5a-a692-a87037af107b" providerId="ADAL" clId="{6B4374A3-947E-4054-9ED4-BE3C4EABE410}" dt="2021-06-27T21:23:13.322" v="836" actId="767"/>
          <ac:spMkLst>
            <pc:docMk/>
            <pc:sldMk cId="3213363844" sldId="452"/>
            <ac:spMk id="7" creationId="{69D50FA7-43EF-469B-BF24-4C63E361E262}"/>
          </ac:spMkLst>
        </pc:spChg>
        <pc:spChg chg="add mod">
          <ac:chgData name="Weifeng Xu" userId="e7aed605-a3dd-4d5a-a692-a87037af107b" providerId="ADAL" clId="{6B4374A3-947E-4054-9ED4-BE3C4EABE410}" dt="2021-06-27T22:33:19.295" v="1149" actId="1076"/>
          <ac:spMkLst>
            <pc:docMk/>
            <pc:sldMk cId="3213363844" sldId="452"/>
            <ac:spMk id="12" creationId="{45AA655E-145B-4FA8-83D9-59229527F4AA}"/>
          </ac:spMkLst>
        </pc:spChg>
        <pc:spChg chg="add mod">
          <ac:chgData name="Weifeng Xu" userId="e7aed605-a3dd-4d5a-a692-a87037af107b" providerId="ADAL" clId="{6B4374A3-947E-4054-9ED4-BE3C4EABE410}" dt="2021-06-27T22:35:13.592" v="1247" actId="20577"/>
          <ac:spMkLst>
            <pc:docMk/>
            <pc:sldMk cId="3213363844" sldId="452"/>
            <ac:spMk id="13" creationId="{58044E78-D134-4A4A-BC87-2980D631A5FC}"/>
          </ac:spMkLst>
        </pc:spChg>
        <pc:picChg chg="add del mod">
          <ac:chgData name="Weifeng Xu" userId="e7aed605-a3dd-4d5a-a692-a87037af107b" providerId="ADAL" clId="{6B4374A3-947E-4054-9ED4-BE3C4EABE410}" dt="2021-06-27T21:23:19.867" v="839" actId="22"/>
          <ac:picMkLst>
            <pc:docMk/>
            <pc:sldMk cId="3213363844" sldId="452"/>
            <ac:picMk id="6" creationId="{5900B614-FDB5-43E7-B778-CC974E254BCC}"/>
          </ac:picMkLst>
        </pc:picChg>
        <pc:picChg chg="add mod">
          <ac:chgData name="Weifeng Xu" userId="e7aed605-a3dd-4d5a-a692-a87037af107b" providerId="ADAL" clId="{6B4374A3-947E-4054-9ED4-BE3C4EABE410}" dt="2021-06-27T22:33:53.115" v="1152" actId="1076"/>
          <ac:picMkLst>
            <pc:docMk/>
            <pc:sldMk cId="3213363844" sldId="452"/>
            <ac:picMk id="9" creationId="{87F047EB-062B-4EC2-B491-F60F45689EC4}"/>
          </ac:picMkLst>
        </pc:picChg>
        <pc:picChg chg="add mod">
          <ac:chgData name="Weifeng Xu" userId="e7aed605-a3dd-4d5a-a692-a87037af107b" providerId="ADAL" clId="{6B4374A3-947E-4054-9ED4-BE3C4EABE410}" dt="2021-06-27T22:33:22.690" v="1150" actId="14100"/>
          <ac:picMkLst>
            <pc:docMk/>
            <pc:sldMk cId="3213363844" sldId="452"/>
            <ac:picMk id="11" creationId="{2112431A-9E08-41F2-9066-2C399D1C2FE9}"/>
          </ac:picMkLst>
        </pc:picChg>
      </pc:sldChg>
      <pc:sldChg chg="new del">
        <pc:chgData name="Weifeng Xu" userId="e7aed605-a3dd-4d5a-a692-a87037af107b" providerId="ADAL" clId="{6B4374A3-947E-4054-9ED4-BE3C4EABE410}" dt="2021-06-27T21:52:10.084" v="843" actId="47"/>
        <pc:sldMkLst>
          <pc:docMk/>
          <pc:sldMk cId="2133232827" sldId="453"/>
        </pc:sldMkLst>
      </pc:sldChg>
      <pc:sldChg chg="new del">
        <pc:chgData name="Weifeng Xu" userId="e7aed605-a3dd-4d5a-a692-a87037af107b" providerId="ADAL" clId="{6B4374A3-947E-4054-9ED4-BE3C4EABE410}" dt="2021-06-27T21:52:11.091" v="844" actId="47"/>
        <pc:sldMkLst>
          <pc:docMk/>
          <pc:sldMk cId="4056873346" sldId="454"/>
        </pc:sldMkLst>
      </pc:sldChg>
      <pc:sldChg chg="addSp modSp new mod">
        <pc:chgData name="Weifeng Xu" userId="e7aed605-a3dd-4d5a-a692-a87037af107b" providerId="ADAL" clId="{6B4374A3-947E-4054-9ED4-BE3C4EABE410}" dt="2021-06-27T20:34:20.457" v="716" actId="1076"/>
        <pc:sldMkLst>
          <pc:docMk/>
          <pc:sldMk cId="855798641" sldId="455"/>
        </pc:sldMkLst>
        <pc:spChg chg="mod">
          <ac:chgData name="Weifeng Xu" userId="e7aed605-a3dd-4d5a-a692-a87037af107b" providerId="ADAL" clId="{6B4374A3-947E-4054-9ED4-BE3C4EABE410}" dt="2021-06-27T20:32:15.507" v="709" actId="20577"/>
          <ac:spMkLst>
            <pc:docMk/>
            <pc:sldMk cId="855798641" sldId="455"/>
            <ac:spMk id="2" creationId="{9E82A890-57B6-4DFA-929A-AE449FC9BABA}"/>
          </ac:spMkLst>
        </pc:spChg>
        <pc:spChg chg="add mod">
          <ac:chgData name="Weifeng Xu" userId="e7aed605-a3dd-4d5a-a692-a87037af107b" providerId="ADAL" clId="{6B4374A3-947E-4054-9ED4-BE3C4EABE410}" dt="2021-06-27T20:34:20.457" v="716" actId="1076"/>
          <ac:spMkLst>
            <pc:docMk/>
            <pc:sldMk cId="855798641" sldId="455"/>
            <ac:spMk id="6" creationId="{E697AA09-D0C7-4AD3-AF69-A073945B6CFC}"/>
          </ac:spMkLst>
        </pc:spChg>
        <pc:picChg chg="add mod">
          <ac:chgData name="Weifeng Xu" userId="e7aed605-a3dd-4d5a-a692-a87037af107b" providerId="ADAL" clId="{6B4374A3-947E-4054-9ED4-BE3C4EABE410}" dt="2021-06-27T20:08:04.237" v="614" actId="1076"/>
          <ac:picMkLst>
            <pc:docMk/>
            <pc:sldMk cId="855798641" sldId="455"/>
            <ac:picMk id="4" creationId="{00552C3E-CC0A-47E4-B981-B93BE117E855}"/>
          </ac:picMkLst>
        </pc:picChg>
      </pc:sldChg>
      <pc:sldChg chg="addSp delSp new mod modClrScheme chgLayout">
        <pc:chgData name="Weifeng Xu" userId="e7aed605-a3dd-4d5a-a692-a87037af107b" providerId="ADAL" clId="{6B4374A3-947E-4054-9ED4-BE3C4EABE410}" dt="2021-06-27T20:28:42.844" v="677" actId="22"/>
        <pc:sldMkLst>
          <pc:docMk/>
          <pc:sldMk cId="3068364558" sldId="456"/>
        </pc:sldMkLst>
        <pc:spChg chg="del">
          <ac:chgData name="Weifeng Xu" userId="e7aed605-a3dd-4d5a-a692-a87037af107b" providerId="ADAL" clId="{6B4374A3-947E-4054-9ED4-BE3C4EABE410}" dt="2021-06-27T20:27:37.485" v="676" actId="700"/>
          <ac:spMkLst>
            <pc:docMk/>
            <pc:sldMk cId="3068364558" sldId="456"/>
            <ac:spMk id="2" creationId="{14F70D15-2304-4180-AB57-7ED2ED4CE24E}"/>
          </ac:spMkLst>
        </pc:spChg>
        <pc:picChg chg="add">
          <ac:chgData name="Weifeng Xu" userId="e7aed605-a3dd-4d5a-a692-a87037af107b" providerId="ADAL" clId="{6B4374A3-947E-4054-9ED4-BE3C4EABE410}" dt="2021-06-27T20:28:42.844" v="677" actId="22"/>
          <ac:picMkLst>
            <pc:docMk/>
            <pc:sldMk cId="3068364558" sldId="456"/>
            <ac:picMk id="4" creationId="{AA6CBCC3-0B20-4F74-9E49-25F3BAAF2D33}"/>
          </ac:picMkLst>
        </pc:picChg>
      </pc:sldChg>
      <pc:sldChg chg="addSp delSp modSp new mod modClrScheme chgLayout">
        <pc:chgData name="Weifeng Xu" userId="e7aed605-a3dd-4d5a-a692-a87037af107b" providerId="ADAL" clId="{6B4374A3-947E-4054-9ED4-BE3C4EABE410}" dt="2021-06-27T20:48:37.777" v="760" actId="207"/>
        <pc:sldMkLst>
          <pc:docMk/>
          <pc:sldMk cId="565360195" sldId="457"/>
        </pc:sldMkLst>
        <pc:spChg chg="del">
          <ac:chgData name="Weifeng Xu" userId="e7aed605-a3dd-4d5a-a692-a87037af107b" providerId="ADAL" clId="{6B4374A3-947E-4054-9ED4-BE3C4EABE410}" dt="2021-06-27T20:47:51.472" v="724" actId="700"/>
          <ac:spMkLst>
            <pc:docMk/>
            <pc:sldMk cId="565360195" sldId="457"/>
            <ac:spMk id="2" creationId="{BF28ECA6-3840-4009-A703-98C1FDA9D388}"/>
          </ac:spMkLst>
        </pc:spChg>
        <pc:spChg chg="add mod">
          <ac:chgData name="Weifeng Xu" userId="e7aed605-a3dd-4d5a-a692-a87037af107b" providerId="ADAL" clId="{6B4374A3-947E-4054-9ED4-BE3C4EABE410}" dt="2021-06-27T20:48:37.777" v="760" actId="207"/>
          <ac:spMkLst>
            <pc:docMk/>
            <pc:sldMk cId="565360195" sldId="457"/>
            <ac:spMk id="5" creationId="{CFE08556-FFBB-4950-9906-6CE885483EC7}"/>
          </ac:spMkLst>
        </pc:spChg>
        <pc:picChg chg="add mod">
          <ac:chgData name="Weifeng Xu" userId="e7aed605-a3dd-4d5a-a692-a87037af107b" providerId="ADAL" clId="{6B4374A3-947E-4054-9ED4-BE3C4EABE410}" dt="2021-06-27T20:48:13.244" v="728" actId="1076"/>
          <ac:picMkLst>
            <pc:docMk/>
            <pc:sldMk cId="565360195" sldId="457"/>
            <ac:picMk id="4" creationId="{53142943-7D23-400D-9B1A-4677A16CB443}"/>
          </ac:picMkLst>
        </pc:picChg>
      </pc:sldChg>
      <pc:sldChg chg="new add del">
        <pc:chgData name="Weifeng Xu" userId="e7aed605-a3dd-4d5a-a692-a87037af107b" providerId="ADAL" clId="{6B4374A3-947E-4054-9ED4-BE3C4EABE410}" dt="2021-06-27T21:16:11.638" v="789" actId="47"/>
        <pc:sldMkLst>
          <pc:docMk/>
          <pc:sldMk cId="813736797" sldId="458"/>
        </pc:sldMkLst>
      </pc:sldChg>
      <pc:sldChg chg="addSp modSp new mod setBg">
        <pc:chgData name="Weifeng Xu" userId="e7aed605-a3dd-4d5a-a692-a87037af107b" providerId="ADAL" clId="{6B4374A3-947E-4054-9ED4-BE3C4EABE410}" dt="2021-06-27T21:19:19.809" v="792" actId="26606"/>
        <pc:sldMkLst>
          <pc:docMk/>
          <pc:sldMk cId="2399777802" sldId="458"/>
        </pc:sldMkLst>
        <pc:spChg chg="add">
          <ac:chgData name="Weifeng Xu" userId="e7aed605-a3dd-4d5a-a692-a87037af107b" providerId="ADAL" clId="{6B4374A3-947E-4054-9ED4-BE3C4EABE410}" dt="2021-06-27T21:19:19.809" v="792" actId="26606"/>
          <ac:spMkLst>
            <pc:docMk/>
            <pc:sldMk cId="2399777802" sldId="458"/>
            <ac:spMk id="8" creationId="{42A4FC2C-047E-45A5-965D-8E1E3BF09BC6}"/>
          </ac:spMkLst>
        </pc:spChg>
        <pc:picChg chg="add mod">
          <ac:chgData name="Weifeng Xu" userId="e7aed605-a3dd-4d5a-a692-a87037af107b" providerId="ADAL" clId="{6B4374A3-947E-4054-9ED4-BE3C4EABE410}" dt="2021-06-27T21:19:19.809" v="792" actId="26606"/>
          <ac:picMkLst>
            <pc:docMk/>
            <pc:sldMk cId="2399777802" sldId="458"/>
            <ac:picMk id="3" creationId="{857440CF-B990-4288-9B6B-5E7C6758964E}"/>
          </ac:picMkLst>
        </pc:picChg>
      </pc:sldChg>
      <pc:sldChg chg="addSp modSp new mod modClrScheme chgLayout">
        <pc:chgData name="Weifeng Xu" userId="e7aed605-a3dd-4d5a-a692-a87037af107b" providerId="ADAL" clId="{6B4374A3-947E-4054-9ED4-BE3C4EABE410}" dt="2021-06-27T22:56:09.035" v="1424" actId="207"/>
        <pc:sldMkLst>
          <pc:docMk/>
          <pc:sldMk cId="783190951" sldId="459"/>
        </pc:sldMkLst>
        <pc:spChg chg="mod ord">
          <ac:chgData name="Weifeng Xu" userId="e7aed605-a3dd-4d5a-a692-a87037af107b" providerId="ADAL" clId="{6B4374A3-947E-4054-9ED4-BE3C4EABE410}" dt="2021-06-27T22:51:09.746" v="1305" actId="700"/>
          <ac:spMkLst>
            <pc:docMk/>
            <pc:sldMk cId="783190951" sldId="459"/>
            <ac:spMk id="2" creationId="{EAF92C95-538B-4A08-B4E6-4CB98BB80680}"/>
          </ac:spMkLst>
        </pc:spChg>
        <pc:spChg chg="add mod ord">
          <ac:chgData name="Weifeng Xu" userId="e7aed605-a3dd-4d5a-a692-a87037af107b" providerId="ADAL" clId="{6B4374A3-947E-4054-9ED4-BE3C4EABE410}" dt="2021-06-27T22:56:09.035" v="1424" actId="207"/>
          <ac:spMkLst>
            <pc:docMk/>
            <pc:sldMk cId="783190951" sldId="459"/>
            <ac:spMk id="4" creationId="{035D489E-10E1-4BC8-9FA1-376264A39956}"/>
          </ac:spMkLst>
        </pc:spChg>
        <pc:picChg chg="add mod modCrop">
          <ac:chgData name="Weifeng Xu" userId="e7aed605-a3dd-4d5a-a692-a87037af107b" providerId="ADAL" clId="{6B4374A3-947E-4054-9ED4-BE3C4EABE410}" dt="2021-06-27T22:51:28.602" v="1311" actId="732"/>
          <ac:picMkLst>
            <pc:docMk/>
            <pc:sldMk cId="783190951" sldId="459"/>
            <ac:picMk id="3" creationId="{9663A687-8D1B-4875-BFDA-8ADD27650C20}"/>
          </ac:picMkLst>
        </pc:picChg>
      </pc:sldChg>
      <pc:sldChg chg="modSp new del mod">
        <pc:chgData name="Weifeng Xu" userId="e7aed605-a3dd-4d5a-a692-a87037af107b" providerId="ADAL" clId="{6B4374A3-947E-4054-9ED4-BE3C4EABE410}" dt="2021-06-27T21:16:10.606" v="788" actId="47"/>
        <pc:sldMkLst>
          <pc:docMk/>
          <pc:sldMk cId="810373971" sldId="459"/>
        </pc:sldMkLst>
        <pc:spChg chg="mod">
          <ac:chgData name="Weifeng Xu" userId="e7aed605-a3dd-4d5a-a692-a87037af107b" providerId="ADAL" clId="{6B4374A3-947E-4054-9ED4-BE3C4EABE410}" dt="2021-06-27T21:11:04.980" v="785" actId="114"/>
          <ac:spMkLst>
            <pc:docMk/>
            <pc:sldMk cId="810373971" sldId="459"/>
            <ac:spMk id="2" creationId="{B6B2932E-5693-43C9-BCCF-C1A42A1525F1}"/>
          </ac:spMkLst>
        </pc:spChg>
      </pc:sldChg>
      <pc:sldChg chg="addSp modSp new mod">
        <pc:chgData name="Weifeng Xu" userId="e7aed605-a3dd-4d5a-a692-a87037af107b" providerId="ADAL" clId="{6B4374A3-947E-4054-9ED4-BE3C4EABE410}" dt="2021-06-27T22:05:40.720" v="981" actId="1076"/>
        <pc:sldMkLst>
          <pc:docMk/>
          <pc:sldMk cId="3533845808" sldId="460"/>
        </pc:sldMkLst>
        <pc:spChg chg="mod">
          <ac:chgData name="Weifeng Xu" userId="e7aed605-a3dd-4d5a-a692-a87037af107b" providerId="ADAL" clId="{6B4374A3-947E-4054-9ED4-BE3C4EABE410}" dt="2021-06-27T21:59:31.929" v="865" actId="114"/>
          <ac:spMkLst>
            <pc:docMk/>
            <pc:sldMk cId="3533845808" sldId="460"/>
            <ac:spMk id="2" creationId="{20822149-A8A6-405F-A4D2-20AD826B0EC7}"/>
          </ac:spMkLst>
        </pc:spChg>
        <pc:spChg chg="add mod">
          <ac:chgData name="Weifeng Xu" userId="e7aed605-a3dd-4d5a-a692-a87037af107b" providerId="ADAL" clId="{6B4374A3-947E-4054-9ED4-BE3C4EABE410}" dt="2021-06-27T22:05:40.720" v="981" actId="1076"/>
          <ac:spMkLst>
            <pc:docMk/>
            <pc:sldMk cId="3533845808" sldId="460"/>
            <ac:spMk id="5" creationId="{16551341-F4CD-434D-B699-D48DA8E762F7}"/>
          </ac:spMkLst>
        </pc:spChg>
        <pc:picChg chg="add mod">
          <ac:chgData name="Weifeng Xu" userId="e7aed605-a3dd-4d5a-a692-a87037af107b" providerId="ADAL" clId="{6B4374A3-947E-4054-9ED4-BE3C4EABE410}" dt="2021-06-27T22:00:53.829" v="867" actId="1076"/>
          <ac:picMkLst>
            <pc:docMk/>
            <pc:sldMk cId="3533845808" sldId="460"/>
            <ac:picMk id="4" creationId="{B8DE6145-3CB8-4774-959D-5459D1B981AE}"/>
          </ac:picMkLst>
        </pc:picChg>
      </pc:sldChg>
      <pc:sldChg chg="addSp modSp new mod ord">
        <pc:chgData name="Weifeng Xu" userId="e7aed605-a3dd-4d5a-a692-a87037af107b" providerId="ADAL" clId="{6B4374A3-947E-4054-9ED4-BE3C4EABE410}" dt="2021-06-28T00:54:35.641" v="1502"/>
        <pc:sldMkLst>
          <pc:docMk/>
          <pc:sldMk cId="982174642" sldId="461"/>
        </pc:sldMkLst>
        <pc:spChg chg="mod">
          <ac:chgData name="Weifeng Xu" userId="e7aed605-a3dd-4d5a-a692-a87037af107b" providerId="ADAL" clId="{6B4374A3-947E-4054-9ED4-BE3C4EABE410}" dt="2021-06-27T22:14:27.453" v="1082" actId="6549"/>
          <ac:spMkLst>
            <pc:docMk/>
            <pc:sldMk cId="982174642" sldId="461"/>
            <ac:spMk id="2" creationId="{DC466536-78F7-43B6-9E92-08FC8B66881D}"/>
          </ac:spMkLst>
        </pc:spChg>
        <pc:picChg chg="add mod">
          <ac:chgData name="Weifeng Xu" userId="e7aed605-a3dd-4d5a-a692-a87037af107b" providerId="ADAL" clId="{6B4374A3-947E-4054-9ED4-BE3C4EABE410}" dt="2021-06-27T22:13:01.456" v="1079" actId="1076"/>
          <ac:picMkLst>
            <pc:docMk/>
            <pc:sldMk cId="982174642" sldId="461"/>
            <ac:picMk id="4" creationId="{7DE13BE4-50DC-42BD-89BA-B3BDF22E2D16}"/>
          </ac:picMkLst>
        </pc:picChg>
        <pc:picChg chg="add mod">
          <ac:chgData name="Weifeng Xu" userId="e7aed605-a3dd-4d5a-a692-a87037af107b" providerId="ADAL" clId="{6B4374A3-947E-4054-9ED4-BE3C4EABE410}" dt="2021-06-27T22:31:55.936" v="1123" actId="14100"/>
          <ac:picMkLst>
            <pc:docMk/>
            <pc:sldMk cId="982174642" sldId="461"/>
            <ac:picMk id="6" creationId="{4D6B606E-A002-43A4-BA6E-C0D01FC88E0B}"/>
          </ac:picMkLst>
        </pc:picChg>
      </pc:sldChg>
      <pc:sldChg chg="addSp delSp modSp new mod modClrScheme chgLayout">
        <pc:chgData name="Weifeng Xu" userId="e7aed605-a3dd-4d5a-a692-a87037af107b" providerId="ADAL" clId="{6B4374A3-947E-4054-9ED4-BE3C4EABE410}" dt="2021-06-27T22:19:05.254" v="1122" actId="1076"/>
        <pc:sldMkLst>
          <pc:docMk/>
          <pc:sldMk cId="926730047" sldId="462"/>
        </pc:sldMkLst>
        <pc:spChg chg="del mod ord">
          <ac:chgData name="Weifeng Xu" userId="e7aed605-a3dd-4d5a-a692-a87037af107b" providerId="ADAL" clId="{6B4374A3-947E-4054-9ED4-BE3C4EABE410}" dt="2021-06-27T22:17:45.032" v="1088" actId="700"/>
          <ac:spMkLst>
            <pc:docMk/>
            <pc:sldMk cId="926730047" sldId="462"/>
            <ac:spMk id="2" creationId="{918AB4F5-8300-4D7C-92D3-C9E1975DF222}"/>
          </ac:spMkLst>
        </pc:spChg>
        <pc:spChg chg="del">
          <ac:chgData name="Weifeng Xu" userId="e7aed605-a3dd-4d5a-a692-a87037af107b" providerId="ADAL" clId="{6B4374A3-947E-4054-9ED4-BE3C4EABE410}" dt="2021-06-27T22:17:45.032" v="1088" actId="700"/>
          <ac:spMkLst>
            <pc:docMk/>
            <pc:sldMk cId="926730047" sldId="462"/>
            <ac:spMk id="3" creationId="{A4423BE6-D1D4-4122-ADCD-E42E4E2E9941}"/>
          </ac:spMkLst>
        </pc:spChg>
        <pc:spChg chg="add mod ord">
          <ac:chgData name="Weifeng Xu" userId="e7aed605-a3dd-4d5a-a692-a87037af107b" providerId="ADAL" clId="{6B4374A3-947E-4054-9ED4-BE3C4EABE410}" dt="2021-06-27T22:18:09.964" v="1118" actId="20577"/>
          <ac:spMkLst>
            <pc:docMk/>
            <pc:sldMk cId="926730047" sldId="462"/>
            <ac:spMk id="4" creationId="{5E2D5774-5837-4C41-A0B8-979FDAEC4639}"/>
          </ac:spMkLst>
        </pc:spChg>
        <pc:picChg chg="add mod">
          <ac:chgData name="Weifeng Xu" userId="e7aed605-a3dd-4d5a-a692-a87037af107b" providerId="ADAL" clId="{6B4374A3-947E-4054-9ED4-BE3C4EABE410}" dt="2021-06-27T22:19:05.254" v="1122" actId="1076"/>
          <ac:picMkLst>
            <pc:docMk/>
            <pc:sldMk cId="926730047" sldId="462"/>
            <ac:picMk id="6" creationId="{2BC507A4-8C0E-48D0-8A5A-8BFCA8B3D3C9}"/>
          </ac:picMkLst>
        </pc:picChg>
      </pc:sldChg>
      <pc:sldChg chg="addSp delSp modSp new mod modClrScheme chgLayout">
        <pc:chgData name="Weifeng Xu" userId="e7aed605-a3dd-4d5a-a692-a87037af107b" providerId="ADAL" clId="{6B4374A3-947E-4054-9ED4-BE3C4EABE410}" dt="2021-06-27T22:47:16.314" v="1298" actId="20577"/>
        <pc:sldMkLst>
          <pc:docMk/>
          <pc:sldMk cId="2128572627" sldId="463"/>
        </pc:sldMkLst>
        <pc:spChg chg="del">
          <ac:chgData name="Weifeng Xu" userId="e7aed605-a3dd-4d5a-a692-a87037af107b" providerId="ADAL" clId="{6B4374A3-947E-4054-9ED4-BE3C4EABE410}" dt="2021-06-27T22:45:18.446" v="1253" actId="700"/>
          <ac:spMkLst>
            <pc:docMk/>
            <pc:sldMk cId="2128572627" sldId="463"/>
            <ac:spMk id="2" creationId="{F5393399-7A58-4CF2-9972-504DBD191D87}"/>
          </ac:spMkLst>
        </pc:spChg>
        <pc:spChg chg="add mod">
          <ac:chgData name="Weifeng Xu" userId="e7aed605-a3dd-4d5a-a692-a87037af107b" providerId="ADAL" clId="{6B4374A3-947E-4054-9ED4-BE3C4EABE410}" dt="2021-06-27T22:47:16.314" v="1298" actId="20577"/>
          <ac:spMkLst>
            <pc:docMk/>
            <pc:sldMk cId="2128572627" sldId="463"/>
            <ac:spMk id="5" creationId="{A4873511-F5D4-40D9-9ACD-D7A57A80B023}"/>
          </ac:spMkLst>
        </pc:spChg>
        <pc:picChg chg="add mod">
          <ac:chgData name="Weifeng Xu" userId="e7aed605-a3dd-4d5a-a692-a87037af107b" providerId="ADAL" clId="{6B4374A3-947E-4054-9ED4-BE3C4EABE410}" dt="2021-06-27T22:46:31.022" v="1258" actId="1076"/>
          <ac:picMkLst>
            <pc:docMk/>
            <pc:sldMk cId="2128572627" sldId="463"/>
            <ac:picMk id="4" creationId="{FDF8AEB8-4624-416A-9BA5-4FE710C26B16}"/>
          </ac:picMkLst>
        </pc:picChg>
      </pc:sldChg>
      <pc:sldChg chg="addSp delSp modSp new mod modClrScheme chgLayout">
        <pc:chgData name="Weifeng Xu" userId="e7aed605-a3dd-4d5a-a692-a87037af107b" providerId="ADAL" clId="{6B4374A3-947E-4054-9ED4-BE3C4EABE410}" dt="2021-06-28T01:07:26.884" v="1892" actId="1076"/>
        <pc:sldMkLst>
          <pc:docMk/>
          <pc:sldMk cId="3901806330" sldId="464"/>
        </pc:sldMkLst>
        <pc:spChg chg="mod ord">
          <ac:chgData name="Weifeng Xu" userId="e7aed605-a3dd-4d5a-a692-a87037af107b" providerId="ADAL" clId="{6B4374A3-947E-4054-9ED4-BE3C4EABE410}" dt="2021-06-28T01:04:17.610" v="1716" actId="700"/>
          <ac:spMkLst>
            <pc:docMk/>
            <pc:sldMk cId="3901806330" sldId="464"/>
            <ac:spMk id="2" creationId="{9A83D4E1-9F76-4A05-9759-D484EE0B4F54}"/>
          </ac:spMkLst>
        </pc:spChg>
        <pc:spChg chg="add del mod">
          <ac:chgData name="Weifeng Xu" userId="e7aed605-a3dd-4d5a-a692-a87037af107b" providerId="ADAL" clId="{6B4374A3-947E-4054-9ED4-BE3C4EABE410}" dt="2021-06-28T01:05:49.502" v="1830"/>
          <ac:spMkLst>
            <pc:docMk/>
            <pc:sldMk cId="3901806330" sldId="464"/>
            <ac:spMk id="7" creationId="{9989392B-560F-4C54-9385-0014F4E255AC}"/>
          </ac:spMkLst>
        </pc:spChg>
        <pc:spChg chg="add mod ord">
          <ac:chgData name="Weifeng Xu" userId="e7aed605-a3dd-4d5a-a692-a87037af107b" providerId="ADAL" clId="{6B4374A3-947E-4054-9ED4-BE3C4EABE410}" dt="2021-06-28T01:07:00.545" v="1888" actId="1076"/>
          <ac:spMkLst>
            <pc:docMk/>
            <pc:sldMk cId="3901806330" sldId="464"/>
            <ac:spMk id="8" creationId="{AA7D7F13-03FC-4EC4-9428-27D5E276621C}"/>
          </ac:spMkLst>
        </pc:spChg>
        <pc:picChg chg="add del mod">
          <ac:chgData name="Weifeng Xu" userId="e7aed605-a3dd-4d5a-a692-a87037af107b" providerId="ADAL" clId="{6B4374A3-947E-4054-9ED4-BE3C4EABE410}" dt="2021-06-28T01:02:30.521" v="1607" actId="478"/>
          <ac:picMkLst>
            <pc:docMk/>
            <pc:sldMk cId="3901806330" sldId="464"/>
            <ac:picMk id="4" creationId="{FA91B05F-C082-45A3-BBF7-7EC14F583300}"/>
          </ac:picMkLst>
        </pc:picChg>
        <pc:picChg chg="add mod">
          <ac:chgData name="Weifeng Xu" userId="e7aed605-a3dd-4d5a-a692-a87037af107b" providerId="ADAL" clId="{6B4374A3-947E-4054-9ED4-BE3C4EABE410}" dt="2021-06-28T01:06:57.566" v="1887" actId="1076"/>
          <ac:picMkLst>
            <pc:docMk/>
            <pc:sldMk cId="3901806330" sldId="464"/>
            <ac:picMk id="6" creationId="{AA014166-9547-414F-8ED8-9B3752D61FEB}"/>
          </ac:picMkLst>
        </pc:picChg>
        <pc:picChg chg="add mod">
          <ac:chgData name="Weifeng Xu" userId="e7aed605-a3dd-4d5a-a692-a87037af107b" providerId="ADAL" clId="{6B4374A3-947E-4054-9ED4-BE3C4EABE410}" dt="2021-06-28T01:07:26.884" v="1892" actId="1076"/>
          <ac:picMkLst>
            <pc:docMk/>
            <pc:sldMk cId="3901806330" sldId="464"/>
            <ac:picMk id="10" creationId="{C843563E-1189-4CFB-85C3-054524EFEA34}"/>
          </ac:picMkLst>
        </pc:picChg>
      </pc:sldChg>
      <pc:sldChg chg="addSp modSp new mod">
        <pc:chgData name="Weifeng Xu" userId="e7aed605-a3dd-4d5a-a692-a87037af107b" providerId="ADAL" clId="{6B4374A3-947E-4054-9ED4-BE3C4EABE410}" dt="2021-06-28T01:00:52.883" v="1588" actId="20577"/>
        <pc:sldMkLst>
          <pc:docMk/>
          <pc:sldMk cId="1673180284" sldId="465"/>
        </pc:sldMkLst>
        <pc:spChg chg="mod">
          <ac:chgData name="Weifeng Xu" userId="e7aed605-a3dd-4d5a-a692-a87037af107b" providerId="ADAL" clId="{6B4374A3-947E-4054-9ED4-BE3C4EABE410}" dt="2021-06-28T00:48:28.560" v="1497" actId="114"/>
          <ac:spMkLst>
            <pc:docMk/>
            <pc:sldMk cId="1673180284" sldId="465"/>
            <ac:spMk id="2" creationId="{35886C5E-F559-434C-8569-D7985BB6B5C0}"/>
          </ac:spMkLst>
        </pc:spChg>
        <pc:spChg chg="add mod">
          <ac:chgData name="Weifeng Xu" userId="e7aed605-a3dd-4d5a-a692-a87037af107b" providerId="ADAL" clId="{6B4374A3-947E-4054-9ED4-BE3C4EABE410}" dt="2021-06-28T01:00:52.883" v="1588" actId="20577"/>
          <ac:spMkLst>
            <pc:docMk/>
            <pc:sldMk cId="1673180284" sldId="465"/>
            <ac:spMk id="5" creationId="{9EA05D13-BD3B-4BAD-A54B-F0420A99B37F}"/>
          </ac:spMkLst>
        </pc:spChg>
        <pc:picChg chg="add mod">
          <ac:chgData name="Weifeng Xu" userId="e7aed605-a3dd-4d5a-a692-a87037af107b" providerId="ADAL" clId="{6B4374A3-947E-4054-9ED4-BE3C4EABE410}" dt="2021-06-28T00:50:38.406" v="1500" actId="14100"/>
          <ac:picMkLst>
            <pc:docMk/>
            <pc:sldMk cId="1673180284" sldId="465"/>
            <ac:picMk id="4" creationId="{78DEB2C5-89F6-4E83-B749-C45C95085A75}"/>
          </ac:picMkLst>
        </pc:picChg>
      </pc:sldChg>
      <pc:sldChg chg="addSp delSp modSp new mod modClrScheme chgLayout">
        <pc:chgData name="Weifeng Xu" userId="e7aed605-a3dd-4d5a-a692-a87037af107b" providerId="ADAL" clId="{6B4374A3-947E-4054-9ED4-BE3C4EABE410}" dt="2021-06-28T02:51:19.785" v="2404" actId="6549"/>
        <pc:sldMkLst>
          <pc:docMk/>
          <pc:sldMk cId="369337190" sldId="466"/>
        </pc:sldMkLst>
        <pc:spChg chg="del mod ord">
          <ac:chgData name="Weifeng Xu" userId="e7aed605-a3dd-4d5a-a692-a87037af107b" providerId="ADAL" clId="{6B4374A3-947E-4054-9ED4-BE3C4EABE410}" dt="2021-06-28T00:55:38.502" v="1509" actId="700"/>
          <ac:spMkLst>
            <pc:docMk/>
            <pc:sldMk cId="369337190" sldId="466"/>
            <ac:spMk id="2" creationId="{56AA07CA-B319-41D0-B8A7-8303275CAF5D}"/>
          </ac:spMkLst>
        </pc:spChg>
        <pc:spChg chg="add mod ord">
          <ac:chgData name="Weifeng Xu" userId="e7aed605-a3dd-4d5a-a692-a87037af107b" providerId="ADAL" clId="{6B4374A3-947E-4054-9ED4-BE3C4EABE410}" dt="2021-06-28T02:51:19.785" v="2404" actId="6549"/>
          <ac:spMkLst>
            <pc:docMk/>
            <pc:sldMk cId="369337190" sldId="466"/>
            <ac:spMk id="3" creationId="{BA221579-6CF5-449F-B054-03A194D4F7B6}"/>
          </ac:spMkLst>
        </pc:spChg>
        <pc:spChg chg="add mod ord">
          <ac:chgData name="Weifeng Xu" userId="e7aed605-a3dd-4d5a-a692-a87037af107b" providerId="ADAL" clId="{6B4374A3-947E-4054-9ED4-BE3C4EABE410}" dt="2021-06-28T00:55:38.502" v="1509" actId="700"/>
          <ac:spMkLst>
            <pc:docMk/>
            <pc:sldMk cId="369337190" sldId="466"/>
            <ac:spMk id="4" creationId="{7EC1785D-911F-4C9D-BA71-488C434D7580}"/>
          </ac:spMkLst>
        </pc:spChg>
      </pc:sldChg>
      <pc:sldChg chg="new del">
        <pc:chgData name="Weifeng Xu" userId="e7aed605-a3dd-4d5a-a692-a87037af107b" providerId="ADAL" clId="{6B4374A3-947E-4054-9ED4-BE3C4EABE410}" dt="2021-06-28T01:50:07.307" v="1986" actId="47"/>
        <pc:sldMkLst>
          <pc:docMk/>
          <pc:sldMk cId="3568816338" sldId="467"/>
        </pc:sldMkLst>
      </pc:sldChg>
      <pc:sldChg chg="addSp delSp modSp new mod modClrScheme chgLayout modNotesTx">
        <pc:chgData name="Weifeng Xu" userId="e7aed605-a3dd-4d5a-a692-a87037af107b" providerId="ADAL" clId="{6B4374A3-947E-4054-9ED4-BE3C4EABE410}" dt="2021-06-28T01:20:05.953" v="1906" actId="14100"/>
        <pc:sldMkLst>
          <pc:docMk/>
          <pc:sldMk cId="1544977207" sldId="468"/>
        </pc:sldMkLst>
        <pc:spChg chg="mod ord">
          <ac:chgData name="Weifeng Xu" userId="e7aed605-a3dd-4d5a-a692-a87037af107b" providerId="ADAL" clId="{6B4374A3-947E-4054-9ED4-BE3C4EABE410}" dt="2021-06-28T01:19:58.497" v="1903" actId="700"/>
          <ac:spMkLst>
            <pc:docMk/>
            <pc:sldMk cId="1544977207" sldId="468"/>
            <ac:spMk id="2" creationId="{A7E40637-05A9-4D8D-A6A4-BA896E684C61}"/>
          </ac:spMkLst>
        </pc:spChg>
        <pc:spChg chg="del">
          <ac:chgData name="Weifeng Xu" userId="e7aed605-a3dd-4d5a-a692-a87037af107b" providerId="ADAL" clId="{6B4374A3-947E-4054-9ED4-BE3C4EABE410}" dt="2021-06-28T01:19:58.497" v="1903" actId="700"/>
          <ac:spMkLst>
            <pc:docMk/>
            <pc:sldMk cId="1544977207" sldId="468"/>
            <ac:spMk id="3" creationId="{FC604DCE-BF67-4058-9ACC-5C0DC6238C4E}"/>
          </ac:spMkLst>
        </pc:spChg>
        <pc:picChg chg="add mod">
          <ac:chgData name="Weifeng Xu" userId="e7aed605-a3dd-4d5a-a692-a87037af107b" providerId="ADAL" clId="{6B4374A3-947E-4054-9ED4-BE3C4EABE410}" dt="2021-06-28T01:20:05.953" v="1906" actId="14100"/>
          <ac:picMkLst>
            <pc:docMk/>
            <pc:sldMk cId="1544977207" sldId="468"/>
            <ac:picMk id="5" creationId="{547AFC04-0255-46C3-ABC8-5EB3283450B5}"/>
          </ac:picMkLst>
        </pc:picChg>
      </pc:sldChg>
      <pc:sldChg chg="addSp modSp new mod">
        <pc:chgData name="Weifeng Xu" userId="e7aed605-a3dd-4d5a-a692-a87037af107b" providerId="ADAL" clId="{6B4374A3-947E-4054-9ED4-BE3C4EABE410}" dt="2021-06-28T01:48:31.334" v="1977" actId="1076"/>
        <pc:sldMkLst>
          <pc:docMk/>
          <pc:sldMk cId="3247576171" sldId="469"/>
        </pc:sldMkLst>
        <pc:spChg chg="mod">
          <ac:chgData name="Weifeng Xu" userId="e7aed605-a3dd-4d5a-a692-a87037af107b" providerId="ADAL" clId="{6B4374A3-947E-4054-9ED4-BE3C4EABE410}" dt="2021-06-28T01:26:55.315" v="1930" actId="20577"/>
          <ac:spMkLst>
            <pc:docMk/>
            <pc:sldMk cId="3247576171" sldId="469"/>
            <ac:spMk id="2" creationId="{18805A1B-917A-4F18-A320-841B9C86490B}"/>
          </ac:spMkLst>
        </pc:spChg>
        <pc:spChg chg="add mod">
          <ac:chgData name="Weifeng Xu" userId="e7aed605-a3dd-4d5a-a692-a87037af107b" providerId="ADAL" clId="{6B4374A3-947E-4054-9ED4-BE3C4EABE410}" dt="2021-06-28T01:48:31.334" v="1977" actId="1076"/>
          <ac:spMkLst>
            <pc:docMk/>
            <pc:sldMk cId="3247576171" sldId="469"/>
            <ac:spMk id="5" creationId="{1512E97D-DAD4-40CE-8AAA-AEF3A06F2446}"/>
          </ac:spMkLst>
        </pc:spChg>
        <pc:picChg chg="add mod">
          <ac:chgData name="Weifeng Xu" userId="e7aed605-a3dd-4d5a-a692-a87037af107b" providerId="ADAL" clId="{6B4374A3-947E-4054-9ED4-BE3C4EABE410}" dt="2021-06-28T01:48:07.158" v="1947" actId="14100"/>
          <ac:picMkLst>
            <pc:docMk/>
            <pc:sldMk cId="3247576171" sldId="469"/>
            <ac:picMk id="4" creationId="{127D9BD7-579A-4628-AE3F-40735B7D8974}"/>
          </ac:picMkLst>
        </pc:picChg>
      </pc:sldChg>
      <pc:sldChg chg="addSp delSp modSp new mod modClrScheme chgLayout">
        <pc:chgData name="Weifeng Xu" userId="e7aed605-a3dd-4d5a-a692-a87037af107b" providerId="ADAL" clId="{6B4374A3-947E-4054-9ED4-BE3C4EABE410}" dt="2021-06-28T01:53:30.229" v="2052" actId="20577"/>
        <pc:sldMkLst>
          <pc:docMk/>
          <pc:sldMk cId="3121458959" sldId="470"/>
        </pc:sldMkLst>
        <pc:spChg chg="del mod ord">
          <ac:chgData name="Weifeng Xu" userId="e7aed605-a3dd-4d5a-a692-a87037af107b" providerId="ADAL" clId="{6B4374A3-947E-4054-9ED4-BE3C4EABE410}" dt="2021-06-28T01:50:40.859" v="1988" actId="700"/>
          <ac:spMkLst>
            <pc:docMk/>
            <pc:sldMk cId="3121458959" sldId="470"/>
            <ac:spMk id="2" creationId="{C3059FCB-86EC-4403-98A6-A228F65D5666}"/>
          </ac:spMkLst>
        </pc:spChg>
        <pc:spChg chg="del">
          <ac:chgData name="Weifeng Xu" userId="e7aed605-a3dd-4d5a-a692-a87037af107b" providerId="ADAL" clId="{6B4374A3-947E-4054-9ED4-BE3C4EABE410}" dt="2021-06-28T01:50:40.859" v="1988" actId="700"/>
          <ac:spMkLst>
            <pc:docMk/>
            <pc:sldMk cId="3121458959" sldId="470"/>
            <ac:spMk id="3" creationId="{E1083D10-E2EF-49A0-BFF8-BD1ECC03B48E}"/>
          </ac:spMkLst>
        </pc:spChg>
        <pc:spChg chg="add mod ord">
          <ac:chgData name="Weifeng Xu" userId="e7aed605-a3dd-4d5a-a692-a87037af107b" providerId="ADAL" clId="{6B4374A3-947E-4054-9ED4-BE3C4EABE410}" dt="2021-06-28T01:53:30.229" v="2052" actId="20577"/>
          <ac:spMkLst>
            <pc:docMk/>
            <pc:sldMk cId="3121458959" sldId="470"/>
            <ac:spMk id="4" creationId="{1AB404E3-1F73-4DBA-8193-52C68114A257}"/>
          </ac:spMkLst>
        </pc:spChg>
        <pc:spChg chg="add del mod">
          <ac:chgData name="Weifeng Xu" userId="e7aed605-a3dd-4d5a-a692-a87037af107b" providerId="ADAL" clId="{6B4374A3-947E-4054-9ED4-BE3C4EABE410}" dt="2021-06-28T01:53:09.040" v="2036" actId="1038"/>
          <ac:spMkLst>
            <pc:docMk/>
            <pc:sldMk cId="3121458959" sldId="470"/>
            <ac:spMk id="7" creationId="{EF2844DE-3C98-4200-94E3-4144E52CF055}"/>
          </ac:spMkLst>
        </pc:spChg>
        <pc:spChg chg="add del mod">
          <ac:chgData name="Weifeng Xu" userId="e7aed605-a3dd-4d5a-a692-a87037af107b" providerId="ADAL" clId="{6B4374A3-947E-4054-9ED4-BE3C4EABE410}" dt="2021-06-28T01:53:17.564" v="2038" actId="1076"/>
          <ac:spMkLst>
            <pc:docMk/>
            <pc:sldMk cId="3121458959" sldId="470"/>
            <ac:spMk id="9" creationId="{EEAF8C0C-F014-4CEC-87C6-698EE00C131B}"/>
          </ac:spMkLst>
        </pc:spChg>
        <pc:spChg chg="add del mod">
          <ac:chgData name="Weifeng Xu" userId="e7aed605-a3dd-4d5a-a692-a87037af107b" providerId="ADAL" clId="{6B4374A3-947E-4054-9ED4-BE3C4EABE410}" dt="2021-06-28T01:53:09.040" v="2036" actId="1038"/>
          <ac:spMkLst>
            <pc:docMk/>
            <pc:sldMk cId="3121458959" sldId="470"/>
            <ac:spMk id="12" creationId="{C030EBA0-2481-4514-A32F-9A9F10024018}"/>
          </ac:spMkLst>
        </pc:spChg>
        <pc:picChg chg="add del mod">
          <ac:chgData name="Weifeng Xu" userId="e7aed605-a3dd-4d5a-a692-a87037af107b" providerId="ADAL" clId="{6B4374A3-947E-4054-9ED4-BE3C4EABE410}" dt="2021-06-28T01:53:09.040" v="2036" actId="1038"/>
          <ac:picMkLst>
            <pc:docMk/>
            <pc:sldMk cId="3121458959" sldId="470"/>
            <ac:picMk id="5" creationId="{C6CD59BC-2C00-4D24-9EB8-583C6503F7BB}"/>
          </ac:picMkLst>
        </pc:picChg>
        <pc:picChg chg="add del mod">
          <ac:chgData name="Weifeng Xu" userId="e7aed605-a3dd-4d5a-a692-a87037af107b" providerId="ADAL" clId="{6B4374A3-947E-4054-9ED4-BE3C4EABE410}" dt="2021-06-28T01:53:09.040" v="2036" actId="1038"/>
          <ac:picMkLst>
            <pc:docMk/>
            <pc:sldMk cId="3121458959" sldId="470"/>
            <ac:picMk id="6" creationId="{5D9047A3-B53D-4B03-A619-26EA584D093E}"/>
          </ac:picMkLst>
        </pc:picChg>
        <pc:picChg chg="add del mod">
          <ac:chgData name="Weifeng Xu" userId="e7aed605-a3dd-4d5a-a692-a87037af107b" providerId="ADAL" clId="{6B4374A3-947E-4054-9ED4-BE3C4EABE410}" dt="2021-06-28T01:53:09.040" v="2036" actId="1038"/>
          <ac:picMkLst>
            <pc:docMk/>
            <pc:sldMk cId="3121458959" sldId="470"/>
            <ac:picMk id="8" creationId="{9419C713-16B9-48BC-8E07-9AD20E5F0977}"/>
          </ac:picMkLst>
        </pc:picChg>
        <pc:picChg chg="add del mod">
          <ac:chgData name="Weifeng Xu" userId="e7aed605-a3dd-4d5a-a692-a87037af107b" providerId="ADAL" clId="{6B4374A3-947E-4054-9ED4-BE3C4EABE410}" dt="2021-06-28T01:53:14.360" v="2037" actId="1076"/>
          <ac:picMkLst>
            <pc:docMk/>
            <pc:sldMk cId="3121458959" sldId="470"/>
            <ac:picMk id="13" creationId="{36D591DD-0DBD-46F2-AD96-23458469085D}"/>
          </ac:picMkLst>
        </pc:picChg>
        <pc:cxnChg chg="add del mod">
          <ac:chgData name="Weifeng Xu" userId="e7aed605-a3dd-4d5a-a692-a87037af107b" providerId="ADAL" clId="{6B4374A3-947E-4054-9ED4-BE3C4EABE410}" dt="2021-06-28T01:53:09.040" v="2036" actId="1038"/>
          <ac:cxnSpMkLst>
            <pc:docMk/>
            <pc:sldMk cId="3121458959" sldId="470"/>
            <ac:cxnSpMk id="10" creationId="{B941E172-42FC-4D64-814D-A00AFEFE7C4B}"/>
          </ac:cxnSpMkLst>
        </pc:cxnChg>
        <pc:cxnChg chg="add del mod">
          <ac:chgData name="Weifeng Xu" userId="e7aed605-a3dd-4d5a-a692-a87037af107b" providerId="ADAL" clId="{6B4374A3-947E-4054-9ED4-BE3C4EABE410}" dt="2021-06-28T01:53:09.040" v="2036" actId="1038"/>
          <ac:cxnSpMkLst>
            <pc:docMk/>
            <pc:sldMk cId="3121458959" sldId="470"/>
            <ac:cxnSpMk id="11" creationId="{26B83369-5D73-4810-B2E4-DA9F65309A04}"/>
          </ac:cxnSpMkLst>
        </pc:cxnChg>
        <pc:cxnChg chg="add del mod">
          <ac:chgData name="Weifeng Xu" userId="e7aed605-a3dd-4d5a-a692-a87037af107b" providerId="ADAL" clId="{6B4374A3-947E-4054-9ED4-BE3C4EABE410}" dt="2021-06-28T01:53:09.040" v="2036" actId="1038"/>
          <ac:cxnSpMkLst>
            <pc:docMk/>
            <pc:sldMk cId="3121458959" sldId="470"/>
            <ac:cxnSpMk id="14" creationId="{4149A012-E655-49FA-BFED-CD3E646648D3}"/>
          </ac:cxnSpMkLst>
        </pc:cxnChg>
      </pc:sldChg>
      <pc:sldChg chg="addSp modSp new mod">
        <pc:chgData name="Weifeng Xu" userId="e7aed605-a3dd-4d5a-a692-a87037af107b" providerId="ADAL" clId="{6B4374A3-947E-4054-9ED4-BE3C4EABE410}" dt="2021-06-28T01:57:26.318" v="2066" actId="1076"/>
        <pc:sldMkLst>
          <pc:docMk/>
          <pc:sldMk cId="2693326884" sldId="471"/>
        </pc:sldMkLst>
        <pc:spChg chg="mod">
          <ac:chgData name="Weifeng Xu" userId="e7aed605-a3dd-4d5a-a692-a87037af107b" providerId="ADAL" clId="{6B4374A3-947E-4054-9ED4-BE3C4EABE410}" dt="2021-06-28T01:56:03.438" v="2054"/>
          <ac:spMkLst>
            <pc:docMk/>
            <pc:sldMk cId="2693326884" sldId="471"/>
            <ac:spMk id="2" creationId="{D3C6EC05-5ABF-49F6-9344-D765E8D234FE}"/>
          </ac:spMkLst>
        </pc:spChg>
        <pc:picChg chg="add mod">
          <ac:chgData name="Weifeng Xu" userId="e7aed605-a3dd-4d5a-a692-a87037af107b" providerId="ADAL" clId="{6B4374A3-947E-4054-9ED4-BE3C4EABE410}" dt="2021-06-28T01:57:26.318" v="2066" actId="1076"/>
          <ac:picMkLst>
            <pc:docMk/>
            <pc:sldMk cId="2693326884" sldId="471"/>
            <ac:picMk id="3" creationId="{F3DBBD3E-32DF-456B-9917-C80743196127}"/>
          </ac:picMkLst>
        </pc:picChg>
      </pc:sldChg>
      <pc:sldChg chg="addSp delSp modSp new mod">
        <pc:chgData name="Weifeng Xu" userId="e7aed605-a3dd-4d5a-a692-a87037af107b" providerId="ADAL" clId="{6B4374A3-947E-4054-9ED4-BE3C4EABE410}" dt="2021-06-28T02:02:04.895" v="2125" actId="20577"/>
        <pc:sldMkLst>
          <pc:docMk/>
          <pc:sldMk cId="127914859" sldId="472"/>
        </pc:sldMkLst>
        <pc:spChg chg="mod">
          <ac:chgData name="Weifeng Xu" userId="e7aed605-a3dd-4d5a-a692-a87037af107b" providerId="ADAL" clId="{6B4374A3-947E-4054-9ED4-BE3C4EABE410}" dt="2021-06-28T01:58:50.164" v="2068"/>
          <ac:spMkLst>
            <pc:docMk/>
            <pc:sldMk cId="127914859" sldId="472"/>
            <ac:spMk id="2" creationId="{78AA190F-F498-4579-95E4-32C5315856A7}"/>
          </ac:spMkLst>
        </pc:spChg>
        <pc:spChg chg="add del mod">
          <ac:chgData name="Weifeng Xu" userId="e7aed605-a3dd-4d5a-a692-a87037af107b" providerId="ADAL" clId="{6B4374A3-947E-4054-9ED4-BE3C4EABE410}" dt="2021-06-28T01:59:11.448" v="2074"/>
          <ac:spMkLst>
            <pc:docMk/>
            <pc:sldMk cId="127914859" sldId="472"/>
            <ac:spMk id="3" creationId="{E15A91E8-3E51-45B7-BFF1-DB92AC9A4344}"/>
          </ac:spMkLst>
        </pc:spChg>
        <pc:spChg chg="add del mod">
          <ac:chgData name="Weifeng Xu" userId="e7aed605-a3dd-4d5a-a692-a87037af107b" providerId="ADAL" clId="{6B4374A3-947E-4054-9ED4-BE3C4EABE410}" dt="2021-06-28T01:59:11.448" v="2074"/>
          <ac:spMkLst>
            <pc:docMk/>
            <pc:sldMk cId="127914859" sldId="472"/>
            <ac:spMk id="4" creationId="{80FF7323-FAC6-482F-988B-4DF5E132EDDC}"/>
          </ac:spMkLst>
        </pc:spChg>
        <pc:spChg chg="add del mod">
          <ac:chgData name="Weifeng Xu" userId="e7aed605-a3dd-4d5a-a692-a87037af107b" providerId="ADAL" clId="{6B4374A3-947E-4054-9ED4-BE3C4EABE410}" dt="2021-06-28T01:59:11.448" v="2074"/>
          <ac:spMkLst>
            <pc:docMk/>
            <pc:sldMk cId="127914859" sldId="472"/>
            <ac:spMk id="7" creationId="{75272B87-8CB0-4D0C-88AB-6E6DE4054A74}"/>
          </ac:spMkLst>
        </pc:spChg>
        <pc:spChg chg="add del mod">
          <ac:chgData name="Weifeng Xu" userId="e7aed605-a3dd-4d5a-a692-a87037af107b" providerId="ADAL" clId="{6B4374A3-947E-4054-9ED4-BE3C4EABE410}" dt="2021-06-28T01:59:11.448" v="2074"/>
          <ac:spMkLst>
            <pc:docMk/>
            <pc:sldMk cId="127914859" sldId="472"/>
            <ac:spMk id="10" creationId="{813DD8E8-5ECC-4BE3-A481-38B009D7E37D}"/>
          </ac:spMkLst>
        </pc:spChg>
        <pc:spChg chg="add mod">
          <ac:chgData name="Weifeng Xu" userId="e7aed605-a3dd-4d5a-a692-a87037af107b" providerId="ADAL" clId="{6B4374A3-947E-4054-9ED4-BE3C4EABE410}" dt="2021-06-28T02:00:43.820" v="2104" actId="1076"/>
          <ac:spMkLst>
            <pc:docMk/>
            <pc:sldMk cId="127914859" sldId="472"/>
            <ac:spMk id="12" creationId="{5D6727BE-BDDB-4E4D-8619-18D4743067EF}"/>
          </ac:spMkLst>
        </pc:spChg>
        <pc:spChg chg="add mod">
          <ac:chgData name="Weifeng Xu" userId="e7aed605-a3dd-4d5a-a692-a87037af107b" providerId="ADAL" clId="{6B4374A3-947E-4054-9ED4-BE3C4EABE410}" dt="2021-06-28T02:00:43.820" v="2104" actId="1076"/>
          <ac:spMkLst>
            <pc:docMk/>
            <pc:sldMk cId="127914859" sldId="472"/>
            <ac:spMk id="13" creationId="{7ED388DF-4B0D-4913-93D9-823891035961}"/>
          </ac:spMkLst>
        </pc:spChg>
        <pc:spChg chg="add mod">
          <ac:chgData name="Weifeng Xu" userId="e7aed605-a3dd-4d5a-a692-a87037af107b" providerId="ADAL" clId="{6B4374A3-947E-4054-9ED4-BE3C4EABE410}" dt="2021-06-28T02:00:43.820" v="2104" actId="1076"/>
          <ac:spMkLst>
            <pc:docMk/>
            <pc:sldMk cId="127914859" sldId="472"/>
            <ac:spMk id="16" creationId="{D87A350D-489E-4E46-AC95-FB918ED67136}"/>
          </ac:spMkLst>
        </pc:spChg>
        <pc:spChg chg="add mod">
          <ac:chgData name="Weifeng Xu" userId="e7aed605-a3dd-4d5a-a692-a87037af107b" providerId="ADAL" clId="{6B4374A3-947E-4054-9ED4-BE3C4EABE410}" dt="2021-06-28T02:00:43.820" v="2104" actId="1076"/>
          <ac:spMkLst>
            <pc:docMk/>
            <pc:sldMk cId="127914859" sldId="472"/>
            <ac:spMk id="19" creationId="{A5593F86-C756-4E3F-92BE-EA283F20B56B}"/>
          </ac:spMkLst>
        </pc:spChg>
        <pc:spChg chg="add mod">
          <ac:chgData name="Weifeng Xu" userId="e7aed605-a3dd-4d5a-a692-a87037af107b" providerId="ADAL" clId="{6B4374A3-947E-4054-9ED4-BE3C4EABE410}" dt="2021-06-28T02:02:04.895" v="2125" actId="20577"/>
          <ac:spMkLst>
            <pc:docMk/>
            <pc:sldMk cId="127914859" sldId="472"/>
            <ac:spMk id="28" creationId="{8D629C5E-7E76-4CBB-BA03-809BA5DF65F7}"/>
          </ac:spMkLst>
        </pc:spChg>
        <pc:picChg chg="add del mod">
          <ac:chgData name="Weifeng Xu" userId="e7aed605-a3dd-4d5a-a692-a87037af107b" providerId="ADAL" clId="{6B4374A3-947E-4054-9ED4-BE3C4EABE410}" dt="2021-06-28T01:59:11.448" v="2074"/>
          <ac:picMkLst>
            <pc:docMk/>
            <pc:sldMk cId="127914859" sldId="472"/>
            <ac:picMk id="5" creationId="{8DEDF4AA-C0AC-45A1-A6A1-7D159856BE80}"/>
          </ac:picMkLst>
        </pc:picChg>
        <pc:picChg chg="add del mod">
          <ac:chgData name="Weifeng Xu" userId="e7aed605-a3dd-4d5a-a692-a87037af107b" providerId="ADAL" clId="{6B4374A3-947E-4054-9ED4-BE3C4EABE410}" dt="2021-06-28T01:59:11.448" v="2074"/>
          <ac:picMkLst>
            <pc:docMk/>
            <pc:sldMk cId="127914859" sldId="472"/>
            <ac:picMk id="6" creationId="{C4162210-79A0-4B51-B02E-667981284FDC}"/>
          </ac:picMkLst>
        </pc:picChg>
        <pc:picChg chg="add del mod">
          <ac:chgData name="Weifeng Xu" userId="e7aed605-a3dd-4d5a-a692-a87037af107b" providerId="ADAL" clId="{6B4374A3-947E-4054-9ED4-BE3C4EABE410}" dt="2021-06-28T01:59:11.448" v="2074"/>
          <ac:picMkLst>
            <pc:docMk/>
            <pc:sldMk cId="127914859" sldId="472"/>
            <ac:picMk id="11" creationId="{034808D2-D26B-402B-B25B-0ABD3908CFA3}"/>
          </ac:picMkLst>
        </pc:picChg>
        <pc:picChg chg="add mod">
          <ac:chgData name="Weifeng Xu" userId="e7aed605-a3dd-4d5a-a692-a87037af107b" providerId="ADAL" clId="{6B4374A3-947E-4054-9ED4-BE3C4EABE410}" dt="2021-06-28T02:00:43.820" v="2104" actId="1076"/>
          <ac:picMkLst>
            <pc:docMk/>
            <pc:sldMk cId="127914859" sldId="472"/>
            <ac:picMk id="14" creationId="{1A746A7D-D0A9-4E01-A685-AFABCE34A2A8}"/>
          </ac:picMkLst>
        </pc:picChg>
        <pc:picChg chg="add mod">
          <ac:chgData name="Weifeng Xu" userId="e7aed605-a3dd-4d5a-a692-a87037af107b" providerId="ADAL" clId="{6B4374A3-947E-4054-9ED4-BE3C4EABE410}" dt="2021-06-28T02:00:43.820" v="2104" actId="1076"/>
          <ac:picMkLst>
            <pc:docMk/>
            <pc:sldMk cId="127914859" sldId="472"/>
            <ac:picMk id="15" creationId="{D1ACABCC-1B28-4C35-AEE6-89938BC3EDCF}"/>
          </ac:picMkLst>
        </pc:picChg>
        <pc:picChg chg="add mod">
          <ac:chgData name="Weifeng Xu" userId="e7aed605-a3dd-4d5a-a692-a87037af107b" providerId="ADAL" clId="{6B4374A3-947E-4054-9ED4-BE3C4EABE410}" dt="2021-06-28T02:01:29.212" v="2117" actId="1076"/>
          <ac:picMkLst>
            <pc:docMk/>
            <pc:sldMk cId="127914859" sldId="472"/>
            <ac:picMk id="24" creationId="{1A9C1DDE-2709-47A5-9409-BA7A194CE850}"/>
          </ac:picMkLst>
        </pc:picChg>
        <pc:picChg chg="add del mod">
          <ac:chgData name="Weifeng Xu" userId="e7aed605-a3dd-4d5a-a692-a87037af107b" providerId="ADAL" clId="{6B4374A3-947E-4054-9ED4-BE3C4EABE410}" dt="2021-06-28T02:01:20.852" v="2114"/>
          <ac:picMkLst>
            <pc:docMk/>
            <pc:sldMk cId="127914859" sldId="472"/>
            <ac:picMk id="25" creationId="{F5663D72-4BF1-4B1D-9488-2F78E1434C30}"/>
          </ac:picMkLst>
        </pc:picChg>
        <pc:picChg chg="add mod">
          <ac:chgData name="Weifeng Xu" userId="e7aed605-a3dd-4d5a-a692-a87037af107b" providerId="ADAL" clId="{6B4374A3-947E-4054-9ED4-BE3C4EABE410}" dt="2021-06-28T02:01:33.080" v="2119" actId="14100"/>
          <ac:picMkLst>
            <pc:docMk/>
            <pc:sldMk cId="127914859" sldId="472"/>
            <ac:picMk id="26" creationId="{26D326CD-1B00-404F-889B-F52B129CB40A}"/>
          </ac:picMkLst>
        </pc:picChg>
        <pc:cxnChg chg="add del mod">
          <ac:chgData name="Weifeng Xu" userId="e7aed605-a3dd-4d5a-a692-a87037af107b" providerId="ADAL" clId="{6B4374A3-947E-4054-9ED4-BE3C4EABE410}" dt="2021-06-28T01:59:11.448" v="2074"/>
          <ac:cxnSpMkLst>
            <pc:docMk/>
            <pc:sldMk cId="127914859" sldId="472"/>
            <ac:cxnSpMk id="8" creationId="{AAB8CA88-9393-4F2A-B61C-AF114BBE513C}"/>
          </ac:cxnSpMkLst>
        </pc:cxnChg>
        <pc:cxnChg chg="add del mod">
          <ac:chgData name="Weifeng Xu" userId="e7aed605-a3dd-4d5a-a692-a87037af107b" providerId="ADAL" clId="{6B4374A3-947E-4054-9ED4-BE3C4EABE410}" dt="2021-06-28T01:59:11.448" v="2074"/>
          <ac:cxnSpMkLst>
            <pc:docMk/>
            <pc:sldMk cId="127914859" sldId="472"/>
            <ac:cxnSpMk id="9" creationId="{D19FE945-660A-42CD-8F8B-BE6A1503739F}"/>
          </ac:cxnSpMkLst>
        </pc:cxnChg>
        <pc:cxnChg chg="add mod">
          <ac:chgData name="Weifeng Xu" userId="e7aed605-a3dd-4d5a-a692-a87037af107b" providerId="ADAL" clId="{6B4374A3-947E-4054-9ED4-BE3C4EABE410}" dt="2021-06-28T02:00:43.820" v="2104" actId="1076"/>
          <ac:cxnSpMkLst>
            <pc:docMk/>
            <pc:sldMk cId="127914859" sldId="472"/>
            <ac:cxnSpMk id="17" creationId="{B4931C54-6C15-42A8-ACBB-CCDAA2D191CB}"/>
          </ac:cxnSpMkLst>
        </pc:cxnChg>
        <pc:cxnChg chg="add mod">
          <ac:chgData name="Weifeng Xu" userId="e7aed605-a3dd-4d5a-a692-a87037af107b" providerId="ADAL" clId="{6B4374A3-947E-4054-9ED4-BE3C4EABE410}" dt="2021-06-28T02:00:43.820" v="2104" actId="1076"/>
          <ac:cxnSpMkLst>
            <pc:docMk/>
            <pc:sldMk cId="127914859" sldId="472"/>
            <ac:cxnSpMk id="18" creationId="{A5B9F48B-C041-4FE2-A262-0CAACD56FC5E}"/>
          </ac:cxnSpMkLst>
        </pc:cxnChg>
      </pc:sldChg>
      <pc:sldChg chg="new del">
        <pc:chgData name="Weifeng Xu" userId="e7aed605-a3dd-4d5a-a692-a87037af107b" providerId="ADAL" clId="{6B4374A3-947E-4054-9ED4-BE3C4EABE410}" dt="2021-06-28T02:12:10.712" v="2148" actId="47"/>
        <pc:sldMkLst>
          <pc:docMk/>
          <pc:sldMk cId="2596044937" sldId="473"/>
        </pc:sldMkLst>
      </pc:sldChg>
      <pc:sldChg chg="new del">
        <pc:chgData name="Weifeng Xu" userId="e7aed605-a3dd-4d5a-a692-a87037af107b" providerId="ADAL" clId="{6B4374A3-947E-4054-9ED4-BE3C4EABE410}" dt="2021-06-28T02:12:08.774" v="2147" actId="47"/>
        <pc:sldMkLst>
          <pc:docMk/>
          <pc:sldMk cId="2075397677" sldId="474"/>
        </pc:sldMkLst>
      </pc:sldChg>
      <pc:sldChg chg="modSp add mod">
        <pc:chgData name="Weifeng Xu" userId="e7aed605-a3dd-4d5a-a692-a87037af107b" providerId="ADAL" clId="{6B4374A3-947E-4054-9ED4-BE3C4EABE410}" dt="2021-06-28T02:10:10.186" v="2130" actId="1076"/>
        <pc:sldMkLst>
          <pc:docMk/>
          <pc:sldMk cId="2516623109" sldId="475"/>
        </pc:sldMkLst>
        <pc:picChg chg="mod">
          <ac:chgData name="Weifeng Xu" userId="e7aed605-a3dd-4d5a-a692-a87037af107b" providerId="ADAL" clId="{6B4374A3-947E-4054-9ED4-BE3C4EABE410}" dt="2021-06-28T02:10:10.186" v="2130" actId="1076"/>
          <ac:picMkLst>
            <pc:docMk/>
            <pc:sldMk cId="2516623109" sldId="475"/>
            <ac:picMk id="6" creationId="{00000000-0000-0000-0000-000000000000}"/>
          </ac:picMkLst>
        </pc:picChg>
      </pc:sldChg>
      <pc:sldChg chg="modSp add mod">
        <pc:chgData name="Weifeng Xu" userId="e7aed605-a3dd-4d5a-a692-a87037af107b" providerId="ADAL" clId="{6B4374A3-947E-4054-9ED4-BE3C4EABE410}" dt="2021-06-28T02:10:20.137" v="2131" actId="1076"/>
        <pc:sldMkLst>
          <pc:docMk/>
          <pc:sldMk cId="3141623341" sldId="476"/>
        </pc:sldMkLst>
        <pc:picChg chg="mod">
          <ac:chgData name="Weifeng Xu" userId="e7aed605-a3dd-4d5a-a692-a87037af107b" providerId="ADAL" clId="{6B4374A3-947E-4054-9ED4-BE3C4EABE410}" dt="2021-06-28T02:10:20.137" v="2131" actId="1076"/>
          <ac:picMkLst>
            <pc:docMk/>
            <pc:sldMk cId="3141623341" sldId="476"/>
            <ac:picMk id="5" creationId="{00000000-0000-0000-0000-000000000000}"/>
          </ac:picMkLst>
        </pc:picChg>
      </pc:sldChg>
      <pc:sldChg chg="modSp add mod">
        <pc:chgData name="Weifeng Xu" userId="e7aed605-a3dd-4d5a-a692-a87037af107b" providerId="ADAL" clId="{6B4374A3-947E-4054-9ED4-BE3C4EABE410}" dt="2021-06-28T02:10:28.825" v="2132" actId="1076"/>
        <pc:sldMkLst>
          <pc:docMk/>
          <pc:sldMk cId="4107473677" sldId="477"/>
        </pc:sldMkLst>
        <pc:picChg chg="mod">
          <ac:chgData name="Weifeng Xu" userId="e7aed605-a3dd-4d5a-a692-a87037af107b" providerId="ADAL" clId="{6B4374A3-947E-4054-9ED4-BE3C4EABE410}" dt="2021-06-28T02:10:28.825" v="2132" actId="1076"/>
          <ac:picMkLst>
            <pc:docMk/>
            <pc:sldMk cId="4107473677" sldId="477"/>
            <ac:picMk id="4" creationId="{00000000-0000-0000-0000-000000000000}"/>
          </ac:picMkLst>
        </pc:picChg>
      </pc:sldChg>
      <pc:sldChg chg="modSp add mod">
        <pc:chgData name="Weifeng Xu" userId="e7aed605-a3dd-4d5a-a692-a87037af107b" providerId="ADAL" clId="{6B4374A3-947E-4054-9ED4-BE3C4EABE410}" dt="2021-06-28T02:10:32.897" v="2133" actId="1076"/>
        <pc:sldMkLst>
          <pc:docMk/>
          <pc:sldMk cId="1773530336" sldId="478"/>
        </pc:sldMkLst>
        <pc:picChg chg="mod">
          <ac:chgData name="Weifeng Xu" userId="e7aed605-a3dd-4d5a-a692-a87037af107b" providerId="ADAL" clId="{6B4374A3-947E-4054-9ED4-BE3C4EABE410}" dt="2021-06-28T02:10:32.897" v="2133" actId="1076"/>
          <ac:picMkLst>
            <pc:docMk/>
            <pc:sldMk cId="1773530336" sldId="478"/>
            <ac:picMk id="6" creationId="{00000000-0000-0000-0000-000000000000}"/>
          </ac:picMkLst>
        </pc:picChg>
      </pc:sldChg>
      <pc:sldChg chg="addSp delSp modSp new del mod modClrScheme chgLayout">
        <pc:chgData name="Weifeng Xu" userId="e7aed605-a3dd-4d5a-a692-a87037af107b" providerId="ADAL" clId="{6B4374A3-947E-4054-9ED4-BE3C4EABE410}" dt="2021-06-28T02:15:37.405" v="2188" actId="47"/>
        <pc:sldMkLst>
          <pc:docMk/>
          <pc:sldMk cId="3328644533" sldId="479"/>
        </pc:sldMkLst>
        <pc:spChg chg="del mod ord">
          <ac:chgData name="Weifeng Xu" userId="e7aed605-a3dd-4d5a-a692-a87037af107b" providerId="ADAL" clId="{6B4374A3-947E-4054-9ED4-BE3C4EABE410}" dt="2021-06-28T02:13:28.026" v="2154" actId="700"/>
          <ac:spMkLst>
            <pc:docMk/>
            <pc:sldMk cId="3328644533" sldId="479"/>
            <ac:spMk id="2" creationId="{FF2FB280-B87C-4517-BAB6-DC9E6D4B7309}"/>
          </ac:spMkLst>
        </pc:spChg>
        <pc:spChg chg="del">
          <ac:chgData name="Weifeng Xu" userId="e7aed605-a3dd-4d5a-a692-a87037af107b" providerId="ADAL" clId="{6B4374A3-947E-4054-9ED4-BE3C4EABE410}" dt="2021-06-28T02:13:28.026" v="2154" actId="700"/>
          <ac:spMkLst>
            <pc:docMk/>
            <pc:sldMk cId="3328644533" sldId="479"/>
            <ac:spMk id="3" creationId="{AB606FD4-4553-4D33-A777-38AEB0A81858}"/>
          </ac:spMkLst>
        </pc:spChg>
        <pc:spChg chg="add mod ord">
          <ac:chgData name="Weifeng Xu" userId="e7aed605-a3dd-4d5a-a692-a87037af107b" providerId="ADAL" clId="{6B4374A3-947E-4054-9ED4-BE3C4EABE410}" dt="2021-06-28T02:13:28.026" v="2154" actId="700"/>
          <ac:spMkLst>
            <pc:docMk/>
            <pc:sldMk cId="3328644533" sldId="479"/>
            <ac:spMk id="4" creationId="{BE1D27EA-588B-401A-9718-88D7EBF730E2}"/>
          </ac:spMkLst>
        </pc:spChg>
      </pc:sldChg>
      <pc:sldChg chg="new del">
        <pc:chgData name="Weifeng Xu" userId="e7aed605-a3dd-4d5a-a692-a87037af107b" providerId="ADAL" clId="{6B4374A3-947E-4054-9ED4-BE3C4EABE410}" dt="2021-06-28T02:15:38.082" v="2189" actId="47"/>
        <pc:sldMkLst>
          <pc:docMk/>
          <pc:sldMk cId="3785954803" sldId="480"/>
        </pc:sldMkLst>
      </pc:sldChg>
      <pc:sldChg chg="addSp modSp add mod modClrScheme chgLayout">
        <pc:chgData name="Weifeng Xu" userId="e7aed605-a3dd-4d5a-a692-a87037af107b" providerId="ADAL" clId="{6B4374A3-947E-4054-9ED4-BE3C4EABE410}" dt="2021-06-28T02:15:09.330" v="2187" actId="1076"/>
        <pc:sldMkLst>
          <pc:docMk/>
          <pc:sldMk cId="2418320045" sldId="481"/>
        </pc:sldMkLst>
        <pc:spChg chg="add mod ord">
          <ac:chgData name="Weifeng Xu" userId="e7aed605-a3dd-4d5a-a692-a87037af107b" providerId="ADAL" clId="{6B4374A3-947E-4054-9ED4-BE3C4EABE410}" dt="2021-06-28T02:14:49.827" v="2182" actId="20577"/>
          <ac:spMkLst>
            <pc:docMk/>
            <pc:sldMk cId="2418320045" sldId="481"/>
            <ac:spMk id="2" creationId="{89A0440F-A056-4BE8-BB8E-3861FE9122E3}"/>
          </ac:spMkLst>
        </pc:spChg>
        <pc:spChg chg="mod">
          <ac:chgData name="Weifeng Xu" userId="e7aed605-a3dd-4d5a-a692-a87037af107b" providerId="ADAL" clId="{6B4374A3-947E-4054-9ED4-BE3C4EABE410}" dt="2021-06-28T02:15:04.794" v="2186" actId="1076"/>
          <ac:spMkLst>
            <pc:docMk/>
            <pc:sldMk cId="2418320045" sldId="481"/>
            <ac:spMk id="4" creationId="{00000000-0000-0000-0000-000000000000}"/>
          </ac:spMkLst>
        </pc:spChg>
        <pc:picChg chg="mod">
          <ac:chgData name="Weifeng Xu" userId="e7aed605-a3dd-4d5a-a692-a87037af107b" providerId="ADAL" clId="{6B4374A3-947E-4054-9ED4-BE3C4EABE410}" dt="2021-06-28T02:15:09.330" v="2187" actId="1076"/>
          <ac:picMkLst>
            <pc:docMk/>
            <pc:sldMk cId="2418320045" sldId="481"/>
            <ac:picMk id="5" creationId="{00000000-0000-0000-0000-000000000000}"/>
          </ac:picMkLst>
        </pc:picChg>
      </pc:sldChg>
      <pc:sldChg chg="addSp delSp modSp new mod ord modClrScheme chgLayout modNotesTx">
        <pc:chgData name="Weifeng Xu" userId="e7aed605-a3dd-4d5a-a692-a87037af107b" providerId="ADAL" clId="{6B4374A3-947E-4054-9ED4-BE3C4EABE410}" dt="2021-06-28T02:47:11.504" v="2395"/>
        <pc:sldMkLst>
          <pc:docMk/>
          <pc:sldMk cId="1683867025" sldId="482"/>
        </pc:sldMkLst>
        <pc:spChg chg="del mod ord">
          <ac:chgData name="Weifeng Xu" userId="e7aed605-a3dd-4d5a-a692-a87037af107b" providerId="ADAL" clId="{6B4374A3-947E-4054-9ED4-BE3C4EABE410}" dt="2021-06-28T02:17:00.362" v="2200" actId="700"/>
          <ac:spMkLst>
            <pc:docMk/>
            <pc:sldMk cId="1683867025" sldId="482"/>
            <ac:spMk id="2" creationId="{370CD65D-A6BF-459B-B957-130607D9A183}"/>
          </ac:spMkLst>
        </pc:spChg>
        <pc:spChg chg="del">
          <ac:chgData name="Weifeng Xu" userId="e7aed605-a3dd-4d5a-a692-a87037af107b" providerId="ADAL" clId="{6B4374A3-947E-4054-9ED4-BE3C4EABE410}" dt="2021-06-28T02:17:00.362" v="2200" actId="700"/>
          <ac:spMkLst>
            <pc:docMk/>
            <pc:sldMk cId="1683867025" sldId="482"/>
            <ac:spMk id="3" creationId="{14E221CD-1194-403A-B19C-68DC832EA380}"/>
          </ac:spMkLst>
        </pc:spChg>
        <pc:spChg chg="add mod ord">
          <ac:chgData name="Weifeng Xu" userId="e7aed605-a3dd-4d5a-a692-a87037af107b" providerId="ADAL" clId="{6B4374A3-947E-4054-9ED4-BE3C4EABE410}" dt="2021-06-28T02:21:15.195" v="2236" actId="20577"/>
          <ac:spMkLst>
            <pc:docMk/>
            <pc:sldMk cId="1683867025" sldId="482"/>
            <ac:spMk id="4" creationId="{7DAB109A-81C9-4DD3-8487-BE9AFF4EB873}"/>
          </ac:spMkLst>
        </pc:spChg>
        <pc:spChg chg="add mod">
          <ac:chgData name="Weifeng Xu" userId="e7aed605-a3dd-4d5a-a692-a87037af107b" providerId="ADAL" clId="{6B4374A3-947E-4054-9ED4-BE3C4EABE410}" dt="2021-06-28T02:45:45.826" v="2376" actId="14100"/>
          <ac:spMkLst>
            <pc:docMk/>
            <pc:sldMk cId="1683867025" sldId="482"/>
            <ac:spMk id="10" creationId="{E2F4B83A-F831-40D4-82DA-F49661823B00}"/>
          </ac:spMkLst>
        </pc:spChg>
        <pc:spChg chg="add mod">
          <ac:chgData name="Weifeng Xu" userId="e7aed605-a3dd-4d5a-a692-a87037af107b" providerId="ADAL" clId="{6B4374A3-947E-4054-9ED4-BE3C4EABE410}" dt="2021-06-28T02:46:09.969" v="2392" actId="14100"/>
          <ac:spMkLst>
            <pc:docMk/>
            <pc:sldMk cId="1683867025" sldId="482"/>
            <ac:spMk id="13" creationId="{23EFB75A-E6AF-44D0-96A9-AE129FC68B33}"/>
          </ac:spMkLst>
        </pc:spChg>
        <pc:picChg chg="add del mod">
          <ac:chgData name="Weifeng Xu" userId="e7aed605-a3dd-4d5a-a692-a87037af107b" providerId="ADAL" clId="{6B4374A3-947E-4054-9ED4-BE3C4EABE410}" dt="2021-06-28T02:22:58.690" v="2240" actId="478"/>
          <ac:picMkLst>
            <pc:docMk/>
            <pc:sldMk cId="1683867025" sldId="482"/>
            <ac:picMk id="6" creationId="{590C8BB6-78DF-41E4-BDD5-345FFE58E89A}"/>
          </ac:picMkLst>
        </pc:picChg>
        <pc:picChg chg="add mod">
          <ac:chgData name="Weifeng Xu" userId="e7aed605-a3dd-4d5a-a692-a87037af107b" providerId="ADAL" clId="{6B4374A3-947E-4054-9ED4-BE3C4EABE410}" dt="2021-06-28T02:45:41.399" v="2375" actId="1076"/>
          <ac:picMkLst>
            <pc:docMk/>
            <pc:sldMk cId="1683867025" sldId="482"/>
            <ac:picMk id="8" creationId="{1F7C72D0-D62A-499C-A6B8-7C849AB1212E}"/>
          </ac:picMkLst>
        </pc:picChg>
        <pc:picChg chg="add mod">
          <ac:chgData name="Weifeng Xu" userId="e7aed605-a3dd-4d5a-a692-a87037af107b" providerId="ADAL" clId="{6B4374A3-947E-4054-9ED4-BE3C4EABE410}" dt="2021-06-28T02:45:33.106" v="2374" actId="14100"/>
          <ac:picMkLst>
            <pc:docMk/>
            <pc:sldMk cId="1683867025" sldId="482"/>
            <ac:picMk id="12" creationId="{C1B437B6-903E-460C-9EB2-20C06AB05D3D}"/>
          </ac:picMkLst>
        </pc:picChg>
      </pc:sldChg>
      <pc:sldChg chg="new del">
        <pc:chgData name="Weifeng Xu" userId="e7aed605-a3dd-4d5a-a692-a87037af107b" providerId="ADAL" clId="{6B4374A3-947E-4054-9ED4-BE3C4EABE410}" dt="2021-06-28T02:56:48.230" v="2412" actId="47"/>
        <pc:sldMkLst>
          <pc:docMk/>
          <pc:sldMk cId="2787378180" sldId="483"/>
        </pc:sldMkLst>
      </pc:sldChg>
      <pc:sldChg chg="addSp delSp modSp new mod ord">
        <pc:chgData name="Weifeng Xu" userId="e7aed605-a3dd-4d5a-a692-a87037af107b" providerId="ADAL" clId="{6B4374A3-947E-4054-9ED4-BE3C4EABE410}" dt="2021-06-28T02:47:11.504" v="2395"/>
        <pc:sldMkLst>
          <pc:docMk/>
          <pc:sldMk cId="3022927922" sldId="484"/>
        </pc:sldMkLst>
        <pc:spChg chg="mod">
          <ac:chgData name="Weifeng Xu" userId="e7aed605-a3dd-4d5a-a692-a87037af107b" providerId="ADAL" clId="{6B4374A3-947E-4054-9ED4-BE3C4EABE410}" dt="2021-06-28T02:27:29.973" v="2262" actId="20577"/>
          <ac:spMkLst>
            <pc:docMk/>
            <pc:sldMk cId="3022927922" sldId="484"/>
            <ac:spMk id="2" creationId="{2B982A6D-5381-41E2-B506-D53AEA7933D0}"/>
          </ac:spMkLst>
        </pc:spChg>
        <pc:spChg chg="add mod">
          <ac:chgData name="Weifeng Xu" userId="e7aed605-a3dd-4d5a-a692-a87037af107b" providerId="ADAL" clId="{6B4374A3-947E-4054-9ED4-BE3C4EABE410}" dt="2021-06-28T02:37:26.738" v="2316" actId="14100"/>
          <ac:spMkLst>
            <pc:docMk/>
            <pc:sldMk cId="3022927922" sldId="484"/>
            <ac:spMk id="11" creationId="{F773C795-1940-4E5A-899F-EA8CDF1F6AE5}"/>
          </ac:spMkLst>
        </pc:spChg>
        <pc:spChg chg="add mod">
          <ac:chgData name="Weifeng Xu" userId="e7aed605-a3dd-4d5a-a692-a87037af107b" providerId="ADAL" clId="{6B4374A3-947E-4054-9ED4-BE3C4EABE410}" dt="2021-06-28T02:38:09.646" v="2359" actId="14100"/>
          <ac:spMkLst>
            <pc:docMk/>
            <pc:sldMk cId="3022927922" sldId="484"/>
            <ac:spMk id="12" creationId="{CF0E252C-8AA9-4860-AF85-370DFD079DB5}"/>
          </ac:spMkLst>
        </pc:spChg>
        <pc:picChg chg="add mod">
          <ac:chgData name="Weifeng Xu" userId="e7aed605-a3dd-4d5a-a692-a87037af107b" providerId="ADAL" clId="{6B4374A3-947E-4054-9ED4-BE3C4EABE410}" dt="2021-06-28T02:36:52.734" v="2295" actId="1076"/>
          <ac:picMkLst>
            <pc:docMk/>
            <pc:sldMk cId="3022927922" sldId="484"/>
            <ac:picMk id="4" creationId="{E85F83B3-8302-4D0C-B0C7-D3AD121DF968}"/>
          </ac:picMkLst>
        </pc:picChg>
        <pc:picChg chg="add mod">
          <ac:chgData name="Weifeng Xu" userId="e7aed605-a3dd-4d5a-a692-a87037af107b" providerId="ADAL" clId="{6B4374A3-947E-4054-9ED4-BE3C4EABE410}" dt="2021-06-28T02:36:50.381" v="2294" actId="1076"/>
          <ac:picMkLst>
            <pc:docMk/>
            <pc:sldMk cId="3022927922" sldId="484"/>
            <ac:picMk id="6" creationId="{707C8B56-5CBF-4DE9-8088-9CA3B9209579}"/>
          </ac:picMkLst>
        </pc:picChg>
        <pc:picChg chg="add del mod">
          <ac:chgData name="Weifeng Xu" userId="e7aed605-a3dd-4d5a-a692-a87037af107b" providerId="ADAL" clId="{6B4374A3-947E-4054-9ED4-BE3C4EABE410}" dt="2021-06-28T02:35:23.635" v="2278" actId="478"/>
          <ac:picMkLst>
            <pc:docMk/>
            <pc:sldMk cId="3022927922" sldId="484"/>
            <ac:picMk id="8" creationId="{E0CD9D1B-1E66-4C9A-A04E-06E607F82934}"/>
          </ac:picMkLst>
        </pc:picChg>
        <pc:picChg chg="add mod">
          <ac:chgData name="Weifeng Xu" userId="e7aed605-a3dd-4d5a-a692-a87037af107b" providerId="ADAL" clId="{6B4374A3-947E-4054-9ED4-BE3C4EABE410}" dt="2021-06-28T02:36:26.044" v="2293" actId="1076"/>
          <ac:picMkLst>
            <pc:docMk/>
            <pc:sldMk cId="3022927922" sldId="484"/>
            <ac:picMk id="10" creationId="{B08BF884-CDEF-4D7A-914C-9F0D4CEB8299}"/>
          </ac:picMkLst>
        </pc:picChg>
        <pc:cxnChg chg="add mod">
          <ac:chgData name="Weifeng Xu" userId="e7aed605-a3dd-4d5a-a692-a87037af107b" providerId="ADAL" clId="{6B4374A3-947E-4054-9ED4-BE3C4EABE410}" dt="2021-06-28T02:39:20.031" v="2363" actId="1582"/>
          <ac:cxnSpMkLst>
            <pc:docMk/>
            <pc:sldMk cId="3022927922" sldId="484"/>
            <ac:cxnSpMk id="14" creationId="{BDCC988F-E9BC-43F2-81CE-1E02CB63E18F}"/>
          </ac:cxnSpMkLst>
        </pc:cxnChg>
      </pc:sldChg>
      <pc:sldChg chg="modSp new del mod">
        <pc:chgData name="Weifeng Xu" userId="e7aed605-a3dd-4d5a-a692-a87037af107b" providerId="ADAL" clId="{6B4374A3-947E-4054-9ED4-BE3C4EABE410}" dt="2021-06-28T02:46:49.132" v="2393" actId="47"/>
        <pc:sldMkLst>
          <pc:docMk/>
          <pc:sldMk cId="695818154" sldId="485"/>
        </pc:sldMkLst>
        <pc:spChg chg="mod">
          <ac:chgData name="Weifeng Xu" userId="e7aed605-a3dd-4d5a-a692-a87037af107b" providerId="ADAL" clId="{6B4374A3-947E-4054-9ED4-BE3C4EABE410}" dt="2021-06-28T02:44:33.674" v="2367" actId="21"/>
          <ac:spMkLst>
            <pc:docMk/>
            <pc:sldMk cId="695818154" sldId="485"/>
            <ac:spMk id="2" creationId="{C9749E0C-3927-40D0-B166-F7DF86ACDCF8}"/>
          </ac:spMkLst>
        </pc:spChg>
      </pc:sldChg>
      <pc:sldChg chg="addSp delSp modSp new mod modClrScheme chgLayout modNotesTx">
        <pc:chgData name="Weifeng Xu" userId="e7aed605-a3dd-4d5a-a692-a87037af107b" providerId="ADAL" clId="{6B4374A3-947E-4054-9ED4-BE3C4EABE410}" dt="2021-06-28T03:05:31.851" v="2530" actId="1076"/>
        <pc:sldMkLst>
          <pc:docMk/>
          <pc:sldMk cId="1979037057" sldId="485"/>
        </pc:sldMkLst>
        <pc:spChg chg="del mod ord">
          <ac:chgData name="Weifeng Xu" userId="e7aed605-a3dd-4d5a-a692-a87037af107b" providerId="ADAL" clId="{6B4374A3-947E-4054-9ED4-BE3C4EABE410}" dt="2021-06-28T03:01:12.539" v="2426" actId="700"/>
          <ac:spMkLst>
            <pc:docMk/>
            <pc:sldMk cId="1979037057" sldId="485"/>
            <ac:spMk id="2" creationId="{E353B482-F9B1-4425-BB0E-1FBC780FF119}"/>
          </ac:spMkLst>
        </pc:spChg>
        <pc:spChg chg="del mod ord">
          <ac:chgData name="Weifeng Xu" userId="e7aed605-a3dd-4d5a-a692-a87037af107b" providerId="ADAL" clId="{6B4374A3-947E-4054-9ED4-BE3C4EABE410}" dt="2021-06-28T03:01:12.539" v="2426" actId="700"/>
          <ac:spMkLst>
            <pc:docMk/>
            <pc:sldMk cId="1979037057" sldId="485"/>
            <ac:spMk id="3" creationId="{BDE0E3D6-0581-4B95-841A-7EB7C500F166}"/>
          </ac:spMkLst>
        </pc:spChg>
        <pc:spChg chg="add del mod ord">
          <ac:chgData name="Weifeng Xu" userId="e7aed605-a3dd-4d5a-a692-a87037af107b" providerId="ADAL" clId="{6B4374A3-947E-4054-9ED4-BE3C4EABE410}" dt="2021-06-28T03:01:18.219" v="2428" actId="700"/>
          <ac:spMkLst>
            <pc:docMk/>
            <pc:sldMk cId="1979037057" sldId="485"/>
            <ac:spMk id="4" creationId="{74134226-8147-4CB6-907D-194E579F0C6F}"/>
          </ac:spMkLst>
        </pc:spChg>
        <pc:spChg chg="add del mod ord">
          <ac:chgData name="Weifeng Xu" userId="e7aed605-a3dd-4d5a-a692-a87037af107b" providerId="ADAL" clId="{6B4374A3-947E-4054-9ED4-BE3C4EABE410}" dt="2021-06-28T03:01:18.219" v="2428" actId="700"/>
          <ac:spMkLst>
            <pc:docMk/>
            <pc:sldMk cId="1979037057" sldId="485"/>
            <ac:spMk id="5" creationId="{604A5F76-9478-46DE-81F4-F60B4DC48618}"/>
          </ac:spMkLst>
        </pc:spChg>
        <pc:spChg chg="add mod ord">
          <ac:chgData name="Weifeng Xu" userId="e7aed605-a3dd-4d5a-a692-a87037af107b" providerId="ADAL" clId="{6B4374A3-947E-4054-9ED4-BE3C4EABE410}" dt="2021-06-28T03:02:14.978" v="2432"/>
          <ac:spMkLst>
            <pc:docMk/>
            <pc:sldMk cId="1979037057" sldId="485"/>
            <ac:spMk id="6" creationId="{6A5364ED-6372-42B0-8F40-B24AA14AA454}"/>
          </ac:spMkLst>
        </pc:spChg>
        <pc:spChg chg="add mod">
          <ac:chgData name="Weifeng Xu" userId="e7aed605-a3dd-4d5a-a692-a87037af107b" providerId="ADAL" clId="{6B4374A3-947E-4054-9ED4-BE3C4EABE410}" dt="2021-06-28T03:04:24.664" v="2517" actId="1036"/>
          <ac:spMkLst>
            <pc:docMk/>
            <pc:sldMk cId="1979037057" sldId="485"/>
            <ac:spMk id="11" creationId="{8A39246C-5DBA-4DED-9015-D17CDBB97641}"/>
          </ac:spMkLst>
        </pc:spChg>
        <pc:spChg chg="add mod">
          <ac:chgData name="Weifeng Xu" userId="e7aed605-a3dd-4d5a-a692-a87037af107b" providerId="ADAL" clId="{6B4374A3-947E-4054-9ED4-BE3C4EABE410}" dt="2021-06-28T03:04:24.664" v="2517" actId="1036"/>
          <ac:spMkLst>
            <pc:docMk/>
            <pc:sldMk cId="1979037057" sldId="485"/>
            <ac:spMk id="12" creationId="{09D4ED7B-C96A-4351-AAAA-9646E192FBFD}"/>
          </ac:spMkLst>
        </pc:spChg>
        <pc:spChg chg="add mod">
          <ac:chgData name="Weifeng Xu" userId="e7aed605-a3dd-4d5a-a692-a87037af107b" providerId="ADAL" clId="{6B4374A3-947E-4054-9ED4-BE3C4EABE410}" dt="2021-06-28T03:05:17.718" v="2528" actId="14100"/>
          <ac:spMkLst>
            <pc:docMk/>
            <pc:sldMk cId="1979037057" sldId="485"/>
            <ac:spMk id="14" creationId="{8C2B2658-1045-4FCC-BBFF-9F50A6C9B15C}"/>
          </ac:spMkLst>
        </pc:spChg>
        <pc:picChg chg="add mod">
          <ac:chgData name="Weifeng Xu" userId="e7aed605-a3dd-4d5a-a692-a87037af107b" providerId="ADAL" clId="{6B4374A3-947E-4054-9ED4-BE3C4EABE410}" dt="2021-06-28T03:04:24.664" v="2517" actId="1036"/>
          <ac:picMkLst>
            <pc:docMk/>
            <pc:sldMk cId="1979037057" sldId="485"/>
            <ac:picMk id="8" creationId="{D6642376-3771-4A23-988A-14E881E82403}"/>
          </ac:picMkLst>
        </pc:picChg>
        <pc:picChg chg="add mod">
          <ac:chgData name="Weifeng Xu" userId="e7aed605-a3dd-4d5a-a692-a87037af107b" providerId="ADAL" clId="{6B4374A3-947E-4054-9ED4-BE3C4EABE410}" dt="2021-06-28T03:04:24.664" v="2517" actId="1036"/>
          <ac:picMkLst>
            <pc:docMk/>
            <pc:sldMk cId="1979037057" sldId="485"/>
            <ac:picMk id="10" creationId="{9EF32C83-75BB-4834-92CD-1D2764C7758A}"/>
          </ac:picMkLst>
        </pc:picChg>
        <pc:picChg chg="add mod">
          <ac:chgData name="Weifeng Xu" userId="e7aed605-a3dd-4d5a-a692-a87037af107b" providerId="ADAL" clId="{6B4374A3-947E-4054-9ED4-BE3C4EABE410}" dt="2021-06-28T03:05:31.851" v="2530" actId="1076"/>
          <ac:picMkLst>
            <pc:docMk/>
            <pc:sldMk cId="1979037057" sldId="485"/>
            <ac:picMk id="13" creationId="{2BDA334F-F2DA-484C-B219-4E9F22B21626}"/>
          </ac:picMkLst>
        </pc:picChg>
      </pc:sldChg>
      <pc:sldChg chg="modSp add mod">
        <pc:chgData name="Weifeng Xu" userId="e7aed605-a3dd-4d5a-a692-a87037af107b" providerId="ADAL" clId="{6B4374A3-947E-4054-9ED4-BE3C4EABE410}" dt="2021-06-28T15:01:48.822" v="2534" actId="1076"/>
        <pc:sldMkLst>
          <pc:docMk/>
          <pc:sldMk cId="229412847" sldId="486"/>
        </pc:sldMkLst>
        <pc:picChg chg="mod">
          <ac:chgData name="Weifeng Xu" userId="e7aed605-a3dd-4d5a-a692-a87037af107b" providerId="ADAL" clId="{6B4374A3-947E-4054-9ED4-BE3C4EABE410}" dt="2021-06-28T15:01:46.722" v="2533" actId="1076"/>
          <ac:picMkLst>
            <pc:docMk/>
            <pc:sldMk cId="229412847" sldId="486"/>
            <ac:picMk id="4" creationId="{00000000-0000-0000-0000-000000000000}"/>
          </ac:picMkLst>
        </pc:picChg>
        <pc:picChg chg="mod">
          <ac:chgData name="Weifeng Xu" userId="e7aed605-a3dd-4d5a-a692-a87037af107b" providerId="ADAL" clId="{6B4374A3-947E-4054-9ED4-BE3C4EABE410}" dt="2021-06-28T15:01:48.822" v="2534" actId="1076"/>
          <ac:picMkLst>
            <pc:docMk/>
            <pc:sldMk cId="229412847" sldId="486"/>
            <ac:picMk id="5" creationId="{00000000-0000-0000-0000-000000000000}"/>
          </ac:picMkLst>
        </pc:picChg>
        <pc:picChg chg="mod">
          <ac:chgData name="Weifeng Xu" userId="e7aed605-a3dd-4d5a-a692-a87037af107b" providerId="ADAL" clId="{6B4374A3-947E-4054-9ED4-BE3C4EABE410}" dt="2021-06-28T15:01:45.159" v="2532" actId="1076"/>
          <ac:picMkLst>
            <pc:docMk/>
            <pc:sldMk cId="229412847" sldId="486"/>
            <ac:picMk id="1026" creationId="{00000000-0000-0000-0000-000000000000}"/>
          </ac:picMkLst>
        </pc:picChg>
      </pc:sldChg>
      <pc:sldChg chg="addSp modSp new mod">
        <pc:chgData name="Weifeng Xu" userId="e7aed605-a3dd-4d5a-a692-a87037af107b" providerId="ADAL" clId="{6B4374A3-947E-4054-9ED4-BE3C4EABE410}" dt="2021-06-28T15:08:17.943" v="2575" actId="1076"/>
        <pc:sldMkLst>
          <pc:docMk/>
          <pc:sldMk cId="127162036" sldId="487"/>
        </pc:sldMkLst>
        <pc:spChg chg="mod">
          <ac:chgData name="Weifeng Xu" userId="e7aed605-a3dd-4d5a-a692-a87037af107b" providerId="ADAL" clId="{6B4374A3-947E-4054-9ED4-BE3C4EABE410}" dt="2021-06-28T15:04:38.120" v="2571" actId="20577"/>
          <ac:spMkLst>
            <pc:docMk/>
            <pc:sldMk cId="127162036" sldId="487"/>
            <ac:spMk id="2" creationId="{E9795CE5-4D04-4CBA-8767-87D7588611F2}"/>
          </ac:spMkLst>
        </pc:spChg>
        <pc:picChg chg="add mod">
          <ac:chgData name="Weifeng Xu" userId="e7aed605-a3dd-4d5a-a692-a87037af107b" providerId="ADAL" clId="{6B4374A3-947E-4054-9ED4-BE3C4EABE410}" dt="2021-06-28T15:08:17.943" v="2575" actId="1076"/>
          <ac:picMkLst>
            <pc:docMk/>
            <pc:sldMk cId="127162036" sldId="487"/>
            <ac:picMk id="4" creationId="{2039DE48-F833-4C4D-AEA6-65EC61529D54}"/>
          </ac:picMkLst>
        </pc:picChg>
      </pc:sldChg>
      <pc:sldChg chg="addSp modSp new mod modNotesTx">
        <pc:chgData name="Weifeng Xu" userId="e7aed605-a3dd-4d5a-a692-a87037af107b" providerId="ADAL" clId="{6B4374A3-947E-4054-9ED4-BE3C4EABE410}" dt="2021-06-28T15:22:01.874" v="2619"/>
        <pc:sldMkLst>
          <pc:docMk/>
          <pc:sldMk cId="1436574554" sldId="488"/>
        </pc:sldMkLst>
        <pc:spChg chg="mod">
          <ac:chgData name="Weifeng Xu" userId="e7aed605-a3dd-4d5a-a692-a87037af107b" providerId="ADAL" clId="{6B4374A3-947E-4054-9ED4-BE3C4EABE410}" dt="2021-06-28T15:20:19.941" v="2615" actId="20577"/>
          <ac:spMkLst>
            <pc:docMk/>
            <pc:sldMk cId="1436574554" sldId="488"/>
            <ac:spMk id="2" creationId="{A4717730-4F34-4130-AAF8-EBC15D008936}"/>
          </ac:spMkLst>
        </pc:spChg>
        <pc:picChg chg="add mod">
          <ac:chgData name="Weifeng Xu" userId="e7aed605-a3dd-4d5a-a692-a87037af107b" providerId="ADAL" clId="{6B4374A3-947E-4054-9ED4-BE3C4EABE410}" dt="2021-06-28T15:21:44.888" v="2618" actId="14100"/>
          <ac:picMkLst>
            <pc:docMk/>
            <pc:sldMk cId="1436574554" sldId="488"/>
            <ac:picMk id="4" creationId="{25A627BB-5496-40EF-8103-AF171432D7F1}"/>
          </ac:picMkLst>
        </pc:picChg>
      </pc:sldChg>
      <pc:sldChg chg="addSp delSp modSp new mod modClrScheme chgLayout">
        <pc:chgData name="Weifeng Xu" userId="e7aed605-a3dd-4d5a-a692-a87037af107b" providerId="ADAL" clId="{6B4374A3-947E-4054-9ED4-BE3C4EABE410}" dt="2021-06-28T19:32:29.686" v="2637"/>
        <pc:sldMkLst>
          <pc:docMk/>
          <pc:sldMk cId="3579863255" sldId="489"/>
        </pc:sldMkLst>
        <pc:spChg chg="del mod ord">
          <ac:chgData name="Weifeng Xu" userId="e7aed605-a3dd-4d5a-a692-a87037af107b" providerId="ADAL" clId="{6B4374A3-947E-4054-9ED4-BE3C4EABE410}" dt="2021-06-28T19:32:24.944" v="2636" actId="700"/>
          <ac:spMkLst>
            <pc:docMk/>
            <pc:sldMk cId="3579863255" sldId="489"/>
            <ac:spMk id="2" creationId="{DBCCA8B4-61C1-4A38-8741-45E1A46ADE0F}"/>
          </ac:spMkLst>
        </pc:spChg>
        <pc:spChg chg="add mod ord">
          <ac:chgData name="Weifeng Xu" userId="e7aed605-a3dd-4d5a-a692-a87037af107b" providerId="ADAL" clId="{6B4374A3-947E-4054-9ED4-BE3C4EABE410}" dt="2021-06-28T19:32:29.686" v="2637"/>
          <ac:spMkLst>
            <pc:docMk/>
            <pc:sldMk cId="3579863255" sldId="489"/>
            <ac:spMk id="3" creationId="{4FB77B5E-3139-4C66-8935-9AA9B15E530D}"/>
          </ac:spMkLst>
        </pc:spChg>
        <pc:spChg chg="add mod ord">
          <ac:chgData name="Weifeng Xu" userId="e7aed605-a3dd-4d5a-a692-a87037af107b" providerId="ADAL" clId="{6B4374A3-947E-4054-9ED4-BE3C4EABE410}" dt="2021-06-28T19:32:24.944" v="2636" actId="700"/>
          <ac:spMkLst>
            <pc:docMk/>
            <pc:sldMk cId="3579863255" sldId="489"/>
            <ac:spMk id="4" creationId="{774A7D27-F957-4AEB-B39F-C8C34744C674}"/>
          </ac:spMkLst>
        </pc:spChg>
      </pc:sldChg>
      <pc:sldChg chg="add del">
        <pc:chgData name="Weifeng Xu" userId="e7aed605-a3dd-4d5a-a692-a87037af107b" providerId="ADAL" clId="{6B4374A3-947E-4054-9ED4-BE3C4EABE410}" dt="2021-06-28T19:33:16.195" v="2639" actId="47"/>
        <pc:sldMkLst>
          <pc:docMk/>
          <pc:sldMk cId="366514627" sldId="490"/>
        </pc:sldMkLst>
      </pc:sldChg>
    </pc:docChg>
  </pc:docChgLst>
  <pc:docChgLst>
    <pc:chgData name="Weifeng Xu" userId="e7aed605-a3dd-4d5a-a692-a87037af107b" providerId="ADAL" clId="{761B83AC-F9AE-4056-9599-2DACFAA8A130}"/>
    <pc:docChg chg="undo custSel addSld modSld">
      <pc:chgData name="Weifeng Xu" userId="e7aed605-a3dd-4d5a-a692-a87037af107b" providerId="ADAL" clId="{761B83AC-F9AE-4056-9599-2DACFAA8A130}" dt="2022-02-28T17:44:58.462" v="1019" actId="6549"/>
      <pc:docMkLst>
        <pc:docMk/>
      </pc:docMkLst>
      <pc:sldChg chg="addSp delSp modSp mod modClrScheme chgLayout">
        <pc:chgData name="Weifeng Xu" userId="e7aed605-a3dd-4d5a-a692-a87037af107b" providerId="ADAL" clId="{761B83AC-F9AE-4056-9599-2DACFAA8A130}" dt="2022-02-28T17:44:58.462" v="1019" actId="6549"/>
        <pc:sldMkLst>
          <pc:docMk/>
          <pc:sldMk cId="969276203" sldId="444"/>
        </pc:sldMkLst>
        <pc:spChg chg="mod ord">
          <ac:chgData name="Weifeng Xu" userId="e7aed605-a3dd-4d5a-a692-a87037af107b" providerId="ADAL" clId="{761B83AC-F9AE-4056-9599-2DACFAA8A130}" dt="2021-09-13T19:59:47.384" v="882" actId="700"/>
          <ac:spMkLst>
            <pc:docMk/>
            <pc:sldMk cId="969276203" sldId="444"/>
            <ac:spMk id="2" creationId="{00000000-0000-0000-0000-000000000000}"/>
          </ac:spMkLst>
        </pc:spChg>
        <pc:spChg chg="add del mod">
          <ac:chgData name="Weifeng Xu" userId="e7aed605-a3dd-4d5a-a692-a87037af107b" providerId="ADAL" clId="{761B83AC-F9AE-4056-9599-2DACFAA8A130}" dt="2021-09-13T19:59:42.347" v="881"/>
          <ac:spMkLst>
            <pc:docMk/>
            <pc:sldMk cId="969276203" sldId="444"/>
            <ac:spMk id="3" creationId="{97A05890-ED1A-4BD9-AB6C-C6386A1730CE}"/>
          </ac:spMkLst>
        </pc:spChg>
        <pc:spChg chg="mod">
          <ac:chgData name="Weifeng Xu" userId="e7aed605-a3dd-4d5a-a692-a87037af107b" providerId="ADAL" clId="{761B83AC-F9AE-4056-9599-2DACFAA8A130}" dt="2021-09-13T19:58:45.569" v="823" actId="1076"/>
          <ac:spMkLst>
            <pc:docMk/>
            <pc:sldMk cId="969276203" sldId="444"/>
            <ac:spMk id="5" creationId="{00000000-0000-0000-0000-000000000000}"/>
          </ac:spMkLst>
        </pc:spChg>
        <pc:spChg chg="add mod ord">
          <ac:chgData name="Weifeng Xu" userId="e7aed605-a3dd-4d5a-a692-a87037af107b" providerId="ADAL" clId="{761B83AC-F9AE-4056-9599-2DACFAA8A130}" dt="2021-09-13T19:59:51.398" v="884" actId="20577"/>
          <ac:spMkLst>
            <pc:docMk/>
            <pc:sldMk cId="969276203" sldId="444"/>
            <ac:spMk id="6" creationId="{1F753199-C999-4C1F-8E71-71D4B05B93DB}"/>
          </ac:spMkLst>
        </pc:spChg>
        <pc:spChg chg="mod">
          <ac:chgData name="Weifeng Xu" userId="e7aed605-a3dd-4d5a-a692-a87037af107b" providerId="ADAL" clId="{761B83AC-F9AE-4056-9599-2DACFAA8A130}" dt="2021-09-13T19:58:45.569" v="823" actId="1076"/>
          <ac:spMkLst>
            <pc:docMk/>
            <pc:sldMk cId="969276203" sldId="444"/>
            <ac:spMk id="8" creationId="{00000000-0000-0000-0000-000000000000}"/>
          </ac:spMkLst>
        </pc:spChg>
        <pc:spChg chg="mod">
          <ac:chgData name="Weifeng Xu" userId="e7aed605-a3dd-4d5a-a692-a87037af107b" providerId="ADAL" clId="{761B83AC-F9AE-4056-9599-2DACFAA8A130}" dt="2021-09-13T19:58:45.569" v="823" actId="1076"/>
          <ac:spMkLst>
            <pc:docMk/>
            <pc:sldMk cId="969276203" sldId="444"/>
            <ac:spMk id="9" creationId="{00000000-0000-0000-0000-000000000000}"/>
          </ac:spMkLst>
        </pc:spChg>
        <pc:spChg chg="mod">
          <ac:chgData name="Weifeng Xu" userId="e7aed605-a3dd-4d5a-a692-a87037af107b" providerId="ADAL" clId="{761B83AC-F9AE-4056-9599-2DACFAA8A130}" dt="2021-09-13T19:58:45.569" v="823" actId="1076"/>
          <ac:spMkLst>
            <pc:docMk/>
            <pc:sldMk cId="969276203" sldId="444"/>
            <ac:spMk id="12" creationId="{00000000-0000-0000-0000-000000000000}"/>
          </ac:spMkLst>
        </pc:spChg>
        <pc:spChg chg="add mod">
          <ac:chgData name="Weifeng Xu" userId="e7aed605-a3dd-4d5a-a692-a87037af107b" providerId="ADAL" clId="{761B83AC-F9AE-4056-9599-2DACFAA8A130}" dt="2022-02-28T17:44:58.462" v="1019" actId="6549"/>
          <ac:spMkLst>
            <pc:docMk/>
            <pc:sldMk cId="969276203" sldId="444"/>
            <ac:spMk id="15" creationId="{7948123A-D870-4BDE-9461-61E542D4231B}"/>
          </ac:spMkLst>
        </pc:spChg>
        <pc:spChg chg="mod">
          <ac:chgData name="Weifeng Xu" userId="e7aed605-a3dd-4d5a-a692-a87037af107b" providerId="ADAL" clId="{761B83AC-F9AE-4056-9599-2DACFAA8A130}" dt="2021-09-13T19:58:45.569" v="823" actId="1076"/>
          <ac:spMkLst>
            <pc:docMk/>
            <pc:sldMk cId="969276203" sldId="444"/>
            <ac:spMk id="19" creationId="{00000000-0000-0000-0000-000000000000}"/>
          </ac:spMkLst>
        </pc:spChg>
        <pc:spChg chg="mod">
          <ac:chgData name="Weifeng Xu" userId="e7aed605-a3dd-4d5a-a692-a87037af107b" providerId="ADAL" clId="{761B83AC-F9AE-4056-9599-2DACFAA8A130}" dt="2021-09-13T19:58:45.569" v="823" actId="1076"/>
          <ac:spMkLst>
            <pc:docMk/>
            <pc:sldMk cId="969276203" sldId="444"/>
            <ac:spMk id="20" creationId="{00000000-0000-0000-0000-000000000000}"/>
          </ac:spMkLst>
        </pc:spChg>
        <pc:picChg chg="mod">
          <ac:chgData name="Weifeng Xu" userId="e7aed605-a3dd-4d5a-a692-a87037af107b" providerId="ADAL" clId="{761B83AC-F9AE-4056-9599-2DACFAA8A130}" dt="2021-09-13T19:58:45.569" v="823" actId="1076"/>
          <ac:picMkLst>
            <pc:docMk/>
            <pc:sldMk cId="969276203" sldId="444"/>
            <ac:picMk id="4" creationId="{00000000-0000-0000-0000-000000000000}"/>
          </ac:picMkLst>
        </pc:picChg>
        <pc:picChg chg="add mod">
          <ac:chgData name="Weifeng Xu" userId="e7aed605-a3dd-4d5a-a692-a87037af107b" providerId="ADAL" clId="{761B83AC-F9AE-4056-9599-2DACFAA8A130}" dt="2021-09-13T20:01:34.343" v="886" actId="1076"/>
          <ac:picMkLst>
            <pc:docMk/>
            <pc:sldMk cId="969276203" sldId="444"/>
            <ac:picMk id="21" creationId="{E8B751FF-E3B2-4E2C-9A07-0B8C74975AD3}"/>
          </ac:picMkLst>
        </pc:picChg>
        <pc:picChg chg="add mod">
          <ac:chgData name="Weifeng Xu" userId="e7aed605-a3dd-4d5a-a692-a87037af107b" providerId="ADAL" clId="{761B83AC-F9AE-4056-9599-2DACFAA8A130}" dt="2021-09-13T20:01:40.426" v="888" actId="1076"/>
          <ac:picMkLst>
            <pc:docMk/>
            <pc:sldMk cId="969276203" sldId="444"/>
            <ac:picMk id="23" creationId="{193E8457-634C-4969-8489-9B765DF3E769}"/>
          </ac:picMkLst>
        </pc:picChg>
        <pc:picChg chg="add mod">
          <ac:chgData name="Weifeng Xu" userId="e7aed605-a3dd-4d5a-a692-a87037af107b" providerId="ADAL" clId="{761B83AC-F9AE-4056-9599-2DACFAA8A130}" dt="2021-09-13T20:01:44.253" v="890" actId="1076"/>
          <ac:picMkLst>
            <pc:docMk/>
            <pc:sldMk cId="969276203" sldId="444"/>
            <ac:picMk id="24" creationId="{3C53C358-2B72-4BAB-A0E3-60E4D8B801E8}"/>
          </ac:picMkLst>
        </pc:picChg>
        <pc:cxnChg chg="add mod">
          <ac:chgData name="Weifeng Xu" userId="e7aed605-a3dd-4d5a-a692-a87037af107b" providerId="ADAL" clId="{761B83AC-F9AE-4056-9599-2DACFAA8A130}" dt="2021-09-13T19:58:45.569" v="823" actId="1076"/>
          <ac:cxnSpMkLst>
            <pc:docMk/>
            <pc:sldMk cId="969276203" sldId="444"/>
            <ac:cxnSpMk id="7" creationId="{668D3B19-1B49-4642-AA68-914F4B576A5D}"/>
          </ac:cxnSpMkLst>
        </pc:cxnChg>
        <pc:cxnChg chg="mod">
          <ac:chgData name="Weifeng Xu" userId="e7aed605-a3dd-4d5a-a692-a87037af107b" providerId="ADAL" clId="{761B83AC-F9AE-4056-9599-2DACFAA8A130}" dt="2021-09-13T20:01:57.387" v="891" actId="14100"/>
          <ac:cxnSpMkLst>
            <pc:docMk/>
            <pc:sldMk cId="969276203" sldId="444"/>
            <ac:cxnSpMk id="11" creationId="{00000000-0000-0000-0000-000000000000}"/>
          </ac:cxnSpMkLst>
        </pc:cxnChg>
        <pc:cxnChg chg="add mod">
          <ac:chgData name="Weifeng Xu" userId="e7aed605-a3dd-4d5a-a692-a87037af107b" providerId="ADAL" clId="{761B83AC-F9AE-4056-9599-2DACFAA8A130}" dt="2021-09-13T19:58:45.569" v="823" actId="1076"/>
          <ac:cxnSpMkLst>
            <pc:docMk/>
            <pc:sldMk cId="969276203" sldId="444"/>
            <ac:cxnSpMk id="13" creationId="{38817267-0AE1-4201-B235-FE819981F7BA}"/>
          </ac:cxnSpMkLst>
        </pc:cxnChg>
        <pc:cxnChg chg="mod">
          <ac:chgData name="Weifeng Xu" userId="e7aed605-a3dd-4d5a-a692-a87037af107b" providerId="ADAL" clId="{761B83AC-F9AE-4056-9599-2DACFAA8A130}" dt="2021-09-13T20:03:34.707" v="904" actId="14100"/>
          <ac:cxnSpMkLst>
            <pc:docMk/>
            <pc:sldMk cId="969276203" sldId="444"/>
            <ac:cxnSpMk id="14" creationId="{00000000-0000-0000-0000-000000000000}"/>
          </ac:cxnSpMkLst>
        </pc:cxnChg>
        <pc:cxnChg chg="mod">
          <ac:chgData name="Weifeng Xu" userId="e7aed605-a3dd-4d5a-a692-a87037af107b" providerId="ADAL" clId="{761B83AC-F9AE-4056-9599-2DACFAA8A130}" dt="2021-09-13T20:03:08.712" v="896" actId="33986"/>
          <ac:cxnSpMkLst>
            <pc:docMk/>
            <pc:sldMk cId="969276203" sldId="444"/>
            <ac:cxnSpMk id="17" creationId="{00000000-0000-0000-0000-000000000000}"/>
          </ac:cxnSpMkLst>
        </pc:cxnChg>
        <pc:cxnChg chg="add mod">
          <ac:chgData name="Weifeng Xu" userId="e7aed605-a3dd-4d5a-a692-a87037af107b" providerId="ADAL" clId="{761B83AC-F9AE-4056-9599-2DACFAA8A130}" dt="2021-09-13T19:58:45.569" v="823" actId="1076"/>
          <ac:cxnSpMkLst>
            <pc:docMk/>
            <pc:sldMk cId="969276203" sldId="444"/>
            <ac:cxnSpMk id="22" creationId="{CAD02304-3AA7-4BE6-ADE4-9A6A9AD6BDEE}"/>
          </ac:cxnSpMkLst>
        </pc:cxnChg>
        <pc:cxnChg chg="add del">
          <ac:chgData name="Weifeng Xu" userId="e7aed605-a3dd-4d5a-a692-a87037af107b" providerId="ADAL" clId="{761B83AC-F9AE-4056-9599-2DACFAA8A130}" dt="2021-09-13T20:02:18.124" v="895" actId="11529"/>
          <ac:cxnSpMkLst>
            <pc:docMk/>
            <pc:sldMk cId="969276203" sldId="444"/>
            <ac:cxnSpMk id="26" creationId="{5FE4A109-89F9-4E83-B0BD-A44AD18C3772}"/>
          </ac:cxnSpMkLst>
        </pc:cxnChg>
        <pc:cxnChg chg="add mod">
          <ac:chgData name="Weifeng Xu" userId="e7aed605-a3dd-4d5a-a692-a87037af107b" providerId="ADAL" clId="{761B83AC-F9AE-4056-9599-2DACFAA8A130}" dt="2021-09-13T20:03:25.870" v="900" actId="14100"/>
          <ac:cxnSpMkLst>
            <pc:docMk/>
            <pc:sldMk cId="969276203" sldId="444"/>
            <ac:cxnSpMk id="27" creationId="{ECF64E2B-67BE-486D-8D10-C772477498DE}"/>
          </ac:cxnSpMkLst>
        </pc:cxnChg>
        <pc:cxnChg chg="add mod">
          <ac:chgData name="Weifeng Xu" userId="e7aed605-a3dd-4d5a-a692-a87037af107b" providerId="ADAL" clId="{761B83AC-F9AE-4056-9599-2DACFAA8A130}" dt="2021-09-13T20:03:32.261" v="903" actId="14100"/>
          <ac:cxnSpMkLst>
            <pc:docMk/>
            <pc:sldMk cId="969276203" sldId="444"/>
            <ac:cxnSpMk id="30" creationId="{A756F8C3-3F4E-45B7-BE04-DD7F97537D17}"/>
          </ac:cxnSpMkLst>
        </pc:cxnChg>
        <pc:cxnChg chg="add mod">
          <ac:chgData name="Weifeng Xu" userId="e7aed605-a3dd-4d5a-a692-a87037af107b" providerId="ADAL" clId="{761B83AC-F9AE-4056-9599-2DACFAA8A130}" dt="2021-09-13T20:03:44.333" v="907" actId="14100"/>
          <ac:cxnSpMkLst>
            <pc:docMk/>
            <pc:sldMk cId="969276203" sldId="444"/>
            <ac:cxnSpMk id="33" creationId="{27D77B53-BE89-4FFD-BF82-B11ACA988712}"/>
          </ac:cxnSpMkLst>
        </pc:cxnChg>
      </pc:sldChg>
      <pc:sldChg chg="addSp modSp mod">
        <pc:chgData name="Weifeng Xu" userId="e7aed605-a3dd-4d5a-a692-a87037af107b" providerId="ADAL" clId="{761B83AC-F9AE-4056-9599-2DACFAA8A130}" dt="2021-09-13T20:05:36.319" v="912" actId="1076"/>
        <pc:sldMkLst>
          <pc:docMk/>
          <pc:sldMk cId="2089025007" sldId="446"/>
        </pc:sldMkLst>
        <pc:spChg chg="add mod">
          <ac:chgData name="Weifeng Xu" userId="e7aed605-a3dd-4d5a-a692-a87037af107b" providerId="ADAL" clId="{761B83AC-F9AE-4056-9599-2DACFAA8A130}" dt="2021-08-30T13:08:20.150" v="32" actId="1076"/>
          <ac:spMkLst>
            <pc:docMk/>
            <pc:sldMk cId="2089025007" sldId="446"/>
            <ac:spMk id="7" creationId="{55968F36-E404-48E8-80CA-52C67852A6DD}"/>
          </ac:spMkLst>
        </pc:spChg>
        <pc:spChg chg="mod">
          <ac:chgData name="Weifeng Xu" userId="e7aed605-a3dd-4d5a-a692-a87037af107b" providerId="ADAL" clId="{761B83AC-F9AE-4056-9599-2DACFAA8A130}" dt="2021-08-30T12:57:02.882" v="8" actId="1076"/>
          <ac:spMkLst>
            <pc:docMk/>
            <pc:sldMk cId="2089025007" sldId="446"/>
            <ac:spMk id="19" creationId="{00000000-0000-0000-0000-000000000000}"/>
          </ac:spMkLst>
        </pc:spChg>
        <pc:picChg chg="add mod">
          <ac:chgData name="Weifeng Xu" userId="e7aed605-a3dd-4d5a-a692-a87037af107b" providerId="ADAL" clId="{761B83AC-F9AE-4056-9599-2DACFAA8A130}" dt="2021-08-30T12:56:45.840" v="1" actId="1076"/>
          <ac:picMkLst>
            <pc:docMk/>
            <pc:sldMk cId="2089025007" sldId="446"/>
            <ac:picMk id="4" creationId="{53BBAAEF-47FD-4233-BA5D-FEFD81D7C15D}"/>
          </ac:picMkLst>
        </pc:picChg>
        <pc:picChg chg="mod">
          <ac:chgData name="Weifeng Xu" userId="e7aed605-a3dd-4d5a-a692-a87037af107b" providerId="ADAL" clId="{761B83AC-F9AE-4056-9599-2DACFAA8A130}" dt="2021-09-13T20:05:29.216" v="910" actId="1076"/>
          <ac:picMkLst>
            <pc:docMk/>
            <pc:sldMk cId="2089025007" sldId="446"/>
            <ac:picMk id="15" creationId="{00000000-0000-0000-0000-000000000000}"/>
          </ac:picMkLst>
        </pc:picChg>
        <pc:cxnChg chg="add mod">
          <ac:chgData name="Weifeng Xu" userId="e7aed605-a3dd-4d5a-a692-a87037af107b" providerId="ADAL" clId="{761B83AC-F9AE-4056-9599-2DACFAA8A130}" dt="2021-08-30T13:09:02.152" v="37" actId="693"/>
          <ac:cxnSpMkLst>
            <pc:docMk/>
            <pc:sldMk cId="2089025007" sldId="446"/>
            <ac:cxnSpMk id="9" creationId="{5C0C229B-39E8-4380-B31C-90D155704E16}"/>
          </ac:cxnSpMkLst>
        </pc:cxnChg>
        <pc:cxnChg chg="add mod">
          <ac:chgData name="Weifeng Xu" userId="e7aed605-a3dd-4d5a-a692-a87037af107b" providerId="ADAL" clId="{761B83AC-F9AE-4056-9599-2DACFAA8A130}" dt="2021-08-30T12:57:14.802" v="12" actId="1076"/>
          <ac:cxnSpMkLst>
            <pc:docMk/>
            <pc:sldMk cId="2089025007" sldId="446"/>
            <ac:cxnSpMk id="11" creationId="{87D0A159-7E14-4BF7-9CB0-3297C5F40739}"/>
          </ac:cxnSpMkLst>
        </pc:cxnChg>
        <pc:cxnChg chg="add mod">
          <ac:chgData name="Weifeng Xu" userId="e7aed605-a3dd-4d5a-a692-a87037af107b" providerId="ADAL" clId="{761B83AC-F9AE-4056-9599-2DACFAA8A130}" dt="2021-09-13T20:05:36.319" v="912" actId="1076"/>
          <ac:cxnSpMkLst>
            <pc:docMk/>
            <pc:sldMk cId="2089025007" sldId="446"/>
            <ac:cxnSpMk id="12" creationId="{215D5362-5842-42FF-BAD5-A5844F8B353C}"/>
          </ac:cxnSpMkLst>
        </pc:cxnChg>
        <pc:cxnChg chg="mod">
          <ac:chgData name="Weifeng Xu" userId="e7aed605-a3dd-4d5a-a692-a87037af107b" providerId="ADAL" clId="{761B83AC-F9AE-4056-9599-2DACFAA8A130}" dt="2021-08-30T12:56:54.893" v="3" actId="14100"/>
          <ac:cxnSpMkLst>
            <pc:docMk/>
            <pc:sldMk cId="2089025007" sldId="446"/>
            <ac:cxnSpMk id="14" creationId="{00000000-0000-0000-0000-000000000000}"/>
          </ac:cxnSpMkLst>
        </pc:cxnChg>
      </pc:sldChg>
      <pc:sldChg chg="addSp modSp mod">
        <pc:chgData name="Weifeng Xu" userId="e7aed605-a3dd-4d5a-a692-a87037af107b" providerId="ADAL" clId="{761B83AC-F9AE-4056-9599-2DACFAA8A130}" dt="2022-02-23T13:43:51.230" v="1012" actId="1076"/>
        <pc:sldMkLst>
          <pc:docMk/>
          <pc:sldMk cId="156228340" sldId="454"/>
        </pc:sldMkLst>
        <pc:spChg chg="add mod">
          <ac:chgData name="Weifeng Xu" userId="e7aed605-a3dd-4d5a-a692-a87037af107b" providerId="ADAL" clId="{761B83AC-F9AE-4056-9599-2DACFAA8A130}" dt="2022-02-23T13:43:51.230" v="1012" actId="1076"/>
          <ac:spMkLst>
            <pc:docMk/>
            <pc:sldMk cId="156228340" sldId="454"/>
            <ac:spMk id="2" creationId="{2E051C2F-9025-48D3-8554-B0E0E3B004AA}"/>
          </ac:spMkLst>
        </pc:spChg>
      </pc:sldChg>
      <pc:sldChg chg="modSp mod">
        <pc:chgData name="Weifeng Xu" userId="e7aed605-a3dd-4d5a-a692-a87037af107b" providerId="ADAL" clId="{761B83AC-F9AE-4056-9599-2DACFAA8A130}" dt="2021-09-09T15:50:54.873" v="260" actId="12"/>
        <pc:sldMkLst>
          <pc:docMk/>
          <pc:sldMk cId="965843776" sldId="467"/>
        </pc:sldMkLst>
        <pc:spChg chg="mod">
          <ac:chgData name="Weifeng Xu" userId="e7aed605-a3dd-4d5a-a692-a87037af107b" providerId="ADAL" clId="{761B83AC-F9AE-4056-9599-2DACFAA8A130}" dt="2021-09-09T15:50:54.873" v="260" actId="12"/>
          <ac:spMkLst>
            <pc:docMk/>
            <pc:sldMk cId="965843776" sldId="467"/>
            <ac:spMk id="5" creationId="{00000000-0000-0000-0000-000000000000}"/>
          </ac:spMkLst>
        </pc:spChg>
      </pc:sldChg>
      <pc:sldChg chg="addSp modSp mod">
        <pc:chgData name="Weifeng Xu" userId="e7aed605-a3dd-4d5a-a692-a87037af107b" providerId="ADAL" clId="{761B83AC-F9AE-4056-9599-2DACFAA8A130}" dt="2021-08-30T13:01:57.973" v="14" actId="1076"/>
        <pc:sldMkLst>
          <pc:docMk/>
          <pc:sldMk cId="3015196105" sldId="491"/>
        </pc:sldMkLst>
        <pc:picChg chg="add mod">
          <ac:chgData name="Weifeng Xu" userId="e7aed605-a3dd-4d5a-a692-a87037af107b" providerId="ADAL" clId="{761B83AC-F9AE-4056-9599-2DACFAA8A130}" dt="2021-08-30T13:01:57.973" v="14" actId="1076"/>
          <ac:picMkLst>
            <pc:docMk/>
            <pc:sldMk cId="3015196105" sldId="491"/>
            <ac:picMk id="10" creationId="{2039D276-9706-43EB-83A2-1A66F8880AE7}"/>
          </ac:picMkLst>
        </pc:picChg>
      </pc:sldChg>
      <pc:sldChg chg="addSp modSp mod">
        <pc:chgData name="Weifeng Xu" userId="e7aed605-a3dd-4d5a-a692-a87037af107b" providerId="ADAL" clId="{761B83AC-F9AE-4056-9599-2DACFAA8A130}" dt="2021-08-30T13:09:56.528" v="41" actId="1076"/>
        <pc:sldMkLst>
          <pc:docMk/>
          <pc:sldMk cId="1674251011" sldId="492"/>
        </pc:sldMkLst>
        <pc:spChg chg="mod">
          <ac:chgData name="Weifeng Xu" userId="e7aed605-a3dd-4d5a-a692-a87037af107b" providerId="ADAL" clId="{761B83AC-F9AE-4056-9599-2DACFAA8A130}" dt="2021-08-30T13:09:56.528" v="41" actId="1076"/>
          <ac:spMkLst>
            <pc:docMk/>
            <pc:sldMk cId="1674251011" sldId="492"/>
            <ac:spMk id="12" creationId="{00000000-0000-0000-0000-000000000000}"/>
          </ac:spMkLst>
        </pc:spChg>
        <pc:picChg chg="add mod">
          <ac:chgData name="Weifeng Xu" userId="e7aed605-a3dd-4d5a-a692-a87037af107b" providerId="ADAL" clId="{761B83AC-F9AE-4056-9599-2DACFAA8A130}" dt="2021-08-30T13:09:32.444" v="38"/>
          <ac:picMkLst>
            <pc:docMk/>
            <pc:sldMk cId="1674251011" sldId="492"/>
            <ac:picMk id="13" creationId="{6D4CB1C1-5E6E-4A60-AA2A-6F438E77FB09}"/>
          </ac:picMkLst>
        </pc:picChg>
        <pc:cxnChg chg="mod">
          <ac:chgData name="Weifeng Xu" userId="e7aed605-a3dd-4d5a-a692-a87037af107b" providerId="ADAL" clId="{761B83AC-F9AE-4056-9599-2DACFAA8A130}" dt="2021-08-30T13:09:36.412" v="39" actId="14100"/>
          <ac:cxnSpMkLst>
            <pc:docMk/>
            <pc:sldMk cId="1674251011" sldId="492"/>
            <ac:cxnSpMk id="11" creationId="{00000000-0000-0000-0000-000000000000}"/>
          </ac:cxnSpMkLst>
        </pc:cxnChg>
        <pc:cxnChg chg="add mod">
          <ac:chgData name="Weifeng Xu" userId="e7aed605-a3dd-4d5a-a692-a87037af107b" providerId="ADAL" clId="{761B83AC-F9AE-4056-9599-2DACFAA8A130}" dt="2021-08-30T13:09:32.444" v="38"/>
          <ac:cxnSpMkLst>
            <pc:docMk/>
            <pc:sldMk cId="1674251011" sldId="492"/>
            <ac:cxnSpMk id="15" creationId="{BF32E79E-7808-4B3C-A85C-7876A58075FA}"/>
          </ac:cxnSpMkLst>
        </pc:cxnChg>
      </pc:sldChg>
      <pc:sldChg chg="modSp mod">
        <pc:chgData name="Weifeng Xu" userId="e7aed605-a3dd-4d5a-a692-a87037af107b" providerId="ADAL" clId="{761B83AC-F9AE-4056-9599-2DACFAA8A130}" dt="2021-09-09T15:29:39.232" v="50" actId="20577"/>
        <pc:sldMkLst>
          <pc:docMk/>
          <pc:sldMk cId="311612657" sldId="494"/>
        </pc:sldMkLst>
        <pc:spChg chg="mod">
          <ac:chgData name="Weifeng Xu" userId="e7aed605-a3dd-4d5a-a692-a87037af107b" providerId="ADAL" clId="{761B83AC-F9AE-4056-9599-2DACFAA8A130}" dt="2021-09-09T15:29:39.232" v="50" actId="20577"/>
          <ac:spMkLst>
            <pc:docMk/>
            <pc:sldMk cId="311612657" sldId="494"/>
            <ac:spMk id="4" creationId="{00000000-0000-0000-0000-000000000000}"/>
          </ac:spMkLst>
        </pc:spChg>
      </pc:sldChg>
      <pc:sldChg chg="modSp mod">
        <pc:chgData name="Weifeng Xu" userId="e7aed605-a3dd-4d5a-a692-a87037af107b" providerId="ADAL" clId="{761B83AC-F9AE-4056-9599-2DACFAA8A130}" dt="2021-09-09T15:44:30.890" v="77" actId="20577"/>
        <pc:sldMkLst>
          <pc:docMk/>
          <pc:sldMk cId="1035595462" sldId="498"/>
        </pc:sldMkLst>
        <pc:spChg chg="mod">
          <ac:chgData name="Weifeng Xu" userId="e7aed605-a3dd-4d5a-a692-a87037af107b" providerId="ADAL" clId="{761B83AC-F9AE-4056-9599-2DACFAA8A130}" dt="2021-09-09T15:44:30.890" v="77" actId="20577"/>
          <ac:spMkLst>
            <pc:docMk/>
            <pc:sldMk cId="1035595462" sldId="498"/>
            <ac:spMk id="4" creationId="{00000000-0000-0000-0000-000000000000}"/>
          </ac:spMkLst>
        </pc:spChg>
      </pc:sldChg>
      <pc:sldChg chg="delSp modSp mod">
        <pc:chgData name="Weifeng Xu" userId="e7aed605-a3dd-4d5a-a692-a87037af107b" providerId="ADAL" clId="{761B83AC-F9AE-4056-9599-2DACFAA8A130}" dt="2022-02-23T13:47:32.650" v="1015" actId="478"/>
        <pc:sldMkLst>
          <pc:docMk/>
          <pc:sldMk cId="3318379012" sldId="500"/>
        </pc:sldMkLst>
        <pc:spChg chg="mod">
          <ac:chgData name="Weifeng Xu" userId="e7aed605-a3dd-4d5a-a692-a87037af107b" providerId="ADAL" clId="{761B83AC-F9AE-4056-9599-2DACFAA8A130}" dt="2022-02-23T13:47:17.092" v="1014" actId="6549"/>
          <ac:spMkLst>
            <pc:docMk/>
            <pc:sldMk cId="3318379012" sldId="500"/>
            <ac:spMk id="5" creationId="{00000000-0000-0000-0000-000000000000}"/>
          </ac:spMkLst>
        </pc:spChg>
        <pc:spChg chg="del">
          <ac:chgData name="Weifeng Xu" userId="e7aed605-a3dd-4d5a-a692-a87037af107b" providerId="ADAL" clId="{761B83AC-F9AE-4056-9599-2DACFAA8A130}" dt="2022-02-23T13:47:32.650" v="1015" actId="478"/>
          <ac:spMkLst>
            <pc:docMk/>
            <pc:sldMk cId="3318379012" sldId="500"/>
            <ac:spMk id="10" creationId="{00000000-0000-0000-0000-000000000000}"/>
          </ac:spMkLst>
        </pc:spChg>
      </pc:sldChg>
      <pc:sldChg chg="modSp mod">
        <pc:chgData name="Weifeng Xu" userId="e7aed605-a3dd-4d5a-a692-a87037af107b" providerId="ADAL" clId="{761B83AC-F9AE-4056-9599-2DACFAA8A130}" dt="2021-09-09T15:58:11.255" v="405" actId="20577"/>
        <pc:sldMkLst>
          <pc:docMk/>
          <pc:sldMk cId="1270554279" sldId="505"/>
        </pc:sldMkLst>
        <pc:spChg chg="mod">
          <ac:chgData name="Weifeng Xu" userId="e7aed605-a3dd-4d5a-a692-a87037af107b" providerId="ADAL" clId="{761B83AC-F9AE-4056-9599-2DACFAA8A130}" dt="2021-09-09T15:58:05.688" v="399" actId="20577"/>
          <ac:spMkLst>
            <pc:docMk/>
            <pc:sldMk cId="1270554279" sldId="505"/>
            <ac:spMk id="46" creationId="{00000000-0000-0000-0000-000000000000}"/>
          </ac:spMkLst>
        </pc:spChg>
        <pc:spChg chg="mod">
          <ac:chgData name="Weifeng Xu" userId="e7aed605-a3dd-4d5a-a692-a87037af107b" providerId="ADAL" clId="{761B83AC-F9AE-4056-9599-2DACFAA8A130}" dt="2021-09-09T15:58:11.255" v="405" actId="20577"/>
          <ac:spMkLst>
            <pc:docMk/>
            <pc:sldMk cId="1270554279" sldId="505"/>
            <ac:spMk id="47" creationId="{00000000-0000-0000-0000-000000000000}"/>
          </ac:spMkLst>
        </pc:spChg>
      </pc:sldChg>
      <pc:sldChg chg="addSp delSp modSp mod">
        <pc:chgData name="Weifeng Xu" userId="e7aed605-a3dd-4d5a-a692-a87037af107b" providerId="ADAL" clId="{761B83AC-F9AE-4056-9599-2DACFAA8A130}" dt="2021-09-09T19:04:54.257" v="783" actId="1076"/>
        <pc:sldMkLst>
          <pc:docMk/>
          <pc:sldMk cId="951356934" sldId="506"/>
        </pc:sldMkLst>
        <pc:spChg chg="mod">
          <ac:chgData name="Weifeng Xu" userId="e7aed605-a3dd-4d5a-a692-a87037af107b" providerId="ADAL" clId="{761B83AC-F9AE-4056-9599-2DACFAA8A130}" dt="2021-09-09T19:04:39.692" v="779" actId="1076"/>
          <ac:spMkLst>
            <pc:docMk/>
            <pc:sldMk cId="951356934" sldId="506"/>
            <ac:spMk id="2" creationId="{00000000-0000-0000-0000-000000000000}"/>
          </ac:spMkLst>
        </pc:spChg>
        <pc:spChg chg="mod">
          <ac:chgData name="Weifeng Xu" userId="e7aed605-a3dd-4d5a-a692-a87037af107b" providerId="ADAL" clId="{761B83AC-F9AE-4056-9599-2DACFAA8A130}" dt="2021-09-09T19:04:39.692" v="779" actId="1076"/>
          <ac:spMkLst>
            <pc:docMk/>
            <pc:sldMk cId="951356934" sldId="506"/>
            <ac:spMk id="5" creationId="{00000000-0000-0000-0000-000000000000}"/>
          </ac:spMkLst>
        </pc:spChg>
        <pc:spChg chg="mod">
          <ac:chgData name="Weifeng Xu" userId="e7aed605-a3dd-4d5a-a692-a87037af107b" providerId="ADAL" clId="{761B83AC-F9AE-4056-9599-2DACFAA8A130}" dt="2021-09-09T19:04:44.708" v="781" actId="14100"/>
          <ac:spMkLst>
            <pc:docMk/>
            <pc:sldMk cId="951356934" sldId="506"/>
            <ac:spMk id="11" creationId="{00000000-0000-0000-0000-000000000000}"/>
          </ac:spMkLst>
        </pc:spChg>
        <pc:spChg chg="mod">
          <ac:chgData name="Weifeng Xu" userId="e7aed605-a3dd-4d5a-a692-a87037af107b" providerId="ADAL" clId="{761B83AC-F9AE-4056-9599-2DACFAA8A130}" dt="2021-09-09T19:04:54.257" v="783" actId="1076"/>
          <ac:spMkLst>
            <pc:docMk/>
            <pc:sldMk cId="951356934" sldId="506"/>
            <ac:spMk id="12" creationId="{00000000-0000-0000-0000-000000000000}"/>
          </ac:spMkLst>
        </pc:spChg>
        <pc:spChg chg="del mod">
          <ac:chgData name="Weifeng Xu" userId="e7aed605-a3dd-4d5a-a692-a87037af107b" providerId="ADAL" clId="{761B83AC-F9AE-4056-9599-2DACFAA8A130}" dt="2021-09-09T19:04:16.205" v="775" actId="21"/>
          <ac:spMkLst>
            <pc:docMk/>
            <pc:sldMk cId="951356934" sldId="506"/>
            <ac:spMk id="13" creationId="{00000000-0000-0000-0000-000000000000}"/>
          </ac:spMkLst>
        </pc:spChg>
        <pc:spChg chg="add mod">
          <ac:chgData name="Weifeng Xu" userId="e7aed605-a3dd-4d5a-a692-a87037af107b" providerId="ADAL" clId="{761B83AC-F9AE-4056-9599-2DACFAA8A130}" dt="2021-09-09T19:04:29.736" v="778" actId="1076"/>
          <ac:spMkLst>
            <pc:docMk/>
            <pc:sldMk cId="951356934" sldId="506"/>
            <ac:spMk id="15" creationId="{05A84F03-3BE5-4BFF-9DA4-E19E32FD84AE}"/>
          </ac:spMkLst>
        </pc:spChg>
        <pc:picChg chg="del mod">
          <ac:chgData name="Weifeng Xu" userId="e7aed605-a3dd-4d5a-a692-a87037af107b" providerId="ADAL" clId="{761B83AC-F9AE-4056-9599-2DACFAA8A130}" dt="2021-09-09T19:03:19.527" v="764" actId="21"/>
          <ac:picMkLst>
            <pc:docMk/>
            <pc:sldMk cId="951356934" sldId="506"/>
            <ac:picMk id="3" creationId="{00000000-0000-0000-0000-000000000000}"/>
          </ac:picMkLst>
        </pc:picChg>
        <pc:picChg chg="mod">
          <ac:chgData name="Weifeng Xu" userId="e7aed605-a3dd-4d5a-a692-a87037af107b" providerId="ADAL" clId="{761B83AC-F9AE-4056-9599-2DACFAA8A130}" dt="2021-09-09T19:04:39.692" v="779" actId="1076"/>
          <ac:picMkLst>
            <pc:docMk/>
            <pc:sldMk cId="951356934" sldId="506"/>
            <ac:picMk id="7" creationId="{00000000-0000-0000-0000-000000000000}"/>
          </ac:picMkLst>
        </pc:picChg>
        <pc:picChg chg="add mod">
          <ac:chgData name="Weifeng Xu" userId="e7aed605-a3dd-4d5a-a692-a87037af107b" providerId="ADAL" clId="{761B83AC-F9AE-4056-9599-2DACFAA8A130}" dt="2021-09-09T19:03:46.703" v="768" actId="1076"/>
          <ac:picMkLst>
            <pc:docMk/>
            <pc:sldMk cId="951356934" sldId="506"/>
            <ac:picMk id="14" creationId="{34B348BD-A2F6-402E-B0EF-FD6D02594ACF}"/>
          </ac:picMkLst>
        </pc:picChg>
        <pc:cxnChg chg="mod">
          <ac:chgData name="Weifeng Xu" userId="e7aed605-a3dd-4d5a-a692-a87037af107b" providerId="ADAL" clId="{761B83AC-F9AE-4056-9599-2DACFAA8A130}" dt="2021-09-09T19:04:39.692" v="779" actId="1076"/>
          <ac:cxnSpMkLst>
            <pc:docMk/>
            <pc:sldMk cId="951356934" sldId="506"/>
            <ac:cxnSpMk id="6" creationId="{00000000-0000-0000-0000-000000000000}"/>
          </ac:cxnSpMkLst>
        </pc:cxnChg>
        <pc:cxnChg chg="del mod">
          <ac:chgData name="Weifeng Xu" userId="e7aed605-a3dd-4d5a-a692-a87037af107b" providerId="ADAL" clId="{761B83AC-F9AE-4056-9599-2DACFAA8A130}" dt="2021-09-09T19:04:47.562" v="782" actId="478"/>
          <ac:cxnSpMkLst>
            <pc:docMk/>
            <pc:sldMk cId="951356934" sldId="506"/>
            <ac:cxnSpMk id="8" creationId="{00000000-0000-0000-0000-000000000000}"/>
          </ac:cxnSpMkLst>
        </pc:cxnChg>
      </pc:sldChg>
      <pc:sldChg chg="addSp modSp mod">
        <pc:chgData name="Weifeng Xu" userId="e7aed605-a3dd-4d5a-a692-a87037af107b" providerId="ADAL" clId="{761B83AC-F9AE-4056-9599-2DACFAA8A130}" dt="2021-09-09T19:20:42.424" v="822" actId="20577"/>
        <pc:sldMkLst>
          <pc:docMk/>
          <pc:sldMk cId="1385115538" sldId="507"/>
        </pc:sldMkLst>
        <pc:spChg chg="add mod">
          <ac:chgData name="Weifeng Xu" userId="e7aed605-a3dd-4d5a-a692-a87037af107b" providerId="ADAL" clId="{761B83AC-F9AE-4056-9599-2DACFAA8A130}" dt="2021-09-09T19:20:42.424" v="822" actId="20577"/>
          <ac:spMkLst>
            <pc:docMk/>
            <pc:sldMk cId="1385115538" sldId="507"/>
            <ac:spMk id="2" creationId="{949834CC-EE51-45E6-AC16-55466089F92B}"/>
          </ac:spMkLst>
        </pc:spChg>
        <pc:picChg chg="mod">
          <ac:chgData name="Weifeng Xu" userId="e7aed605-a3dd-4d5a-a692-a87037af107b" providerId="ADAL" clId="{761B83AC-F9AE-4056-9599-2DACFAA8A130}" dt="2021-09-09T19:05:20.301" v="785" actId="1076"/>
          <ac:picMkLst>
            <pc:docMk/>
            <pc:sldMk cId="1385115538" sldId="507"/>
            <ac:picMk id="6" creationId="{00000000-0000-0000-0000-000000000000}"/>
          </ac:picMkLst>
        </pc:picChg>
      </pc:sldChg>
      <pc:sldChg chg="modSp mod">
        <pc:chgData name="Weifeng Xu" userId="e7aed605-a3dd-4d5a-a692-a87037af107b" providerId="ADAL" clId="{761B83AC-F9AE-4056-9599-2DACFAA8A130}" dt="2021-09-09T15:50:59.491" v="261" actId="12"/>
        <pc:sldMkLst>
          <pc:docMk/>
          <pc:sldMk cId="494372939" sldId="508"/>
        </pc:sldMkLst>
        <pc:spChg chg="mod">
          <ac:chgData name="Weifeng Xu" userId="e7aed605-a3dd-4d5a-a692-a87037af107b" providerId="ADAL" clId="{761B83AC-F9AE-4056-9599-2DACFAA8A130}" dt="2021-09-09T15:50:59.491" v="261" actId="12"/>
          <ac:spMkLst>
            <pc:docMk/>
            <pc:sldMk cId="494372939" sldId="508"/>
            <ac:spMk id="3" creationId="{00000000-0000-0000-0000-000000000000}"/>
          </ac:spMkLst>
        </pc:spChg>
      </pc:sldChg>
      <pc:sldChg chg="addSp delSp modSp new mod modClrScheme chgLayout">
        <pc:chgData name="Weifeng Xu" userId="e7aed605-a3dd-4d5a-a692-a87037af107b" providerId="ADAL" clId="{761B83AC-F9AE-4056-9599-2DACFAA8A130}" dt="2021-09-09T15:46:23.285" v="206" actId="20577"/>
        <pc:sldMkLst>
          <pc:docMk/>
          <pc:sldMk cId="3063836972" sldId="510"/>
        </pc:sldMkLst>
        <pc:spChg chg="del mod ord">
          <ac:chgData name="Weifeng Xu" userId="e7aed605-a3dd-4d5a-a692-a87037af107b" providerId="ADAL" clId="{761B83AC-F9AE-4056-9599-2DACFAA8A130}" dt="2021-09-09T15:44:47.110" v="79" actId="700"/>
          <ac:spMkLst>
            <pc:docMk/>
            <pc:sldMk cId="3063836972" sldId="510"/>
            <ac:spMk id="2" creationId="{9FF1AB65-73B9-4E0B-A8C8-4BF7E6CF0611}"/>
          </ac:spMkLst>
        </pc:spChg>
        <pc:spChg chg="del mod ord">
          <ac:chgData name="Weifeng Xu" userId="e7aed605-a3dd-4d5a-a692-a87037af107b" providerId="ADAL" clId="{761B83AC-F9AE-4056-9599-2DACFAA8A130}" dt="2021-09-09T15:44:47.110" v="79" actId="700"/>
          <ac:spMkLst>
            <pc:docMk/>
            <pc:sldMk cId="3063836972" sldId="510"/>
            <ac:spMk id="3" creationId="{AFEFD8AF-D50C-45E5-902E-7AAD718F43F6}"/>
          </ac:spMkLst>
        </pc:spChg>
        <pc:spChg chg="add mod ord">
          <ac:chgData name="Weifeng Xu" userId="e7aed605-a3dd-4d5a-a692-a87037af107b" providerId="ADAL" clId="{761B83AC-F9AE-4056-9599-2DACFAA8A130}" dt="2021-09-09T15:45:03.863" v="88" actId="20577"/>
          <ac:spMkLst>
            <pc:docMk/>
            <pc:sldMk cId="3063836972" sldId="510"/>
            <ac:spMk id="4" creationId="{D3BC4124-87C8-4743-8E1C-273BB86DC97E}"/>
          </ac:spMkLst>
        </pc:spChg>
        <pc:spChg chg="add mod ord">
          <ac:chgData name="Weifeng Xu" userId="e7aed605-a3dd-4d5a-a692-a87037af107b" providerId="ADAL" clId="{761B83AC-F9AE-4056-9599-2DACFAA8A130}" dt="2021-09-09T15:46:23.285" v="206" actId="20577"/>
          <ac:spMkLst>
            <pc:docMk/>
            <pc:sldMk cId="3063836972" sldId="510"/>
            <ac:spMk id="5" creationId="{7032E3DA-7F7C-4137-9921-D28D7A17B054}"/>
          </ac:spMkLst>
        </pc:spChg>
      </pc:sldChg>
      <pc:sldChg chg="modSp new mod">
        <pc:chgData name="Weifeng Xu" userId="e7aed605-a3dd-4d5a-a692-a87037af107b" providerId="ADAL" clId="{761B83AC-F9AE-4056-9599-2DACFAA8A130}" dt="2021-09-09T16:33:43.294" v="762" actId="20577"/>
        <pc:sldMkLst>
          <pc:docMk/>
          <pc:sldMk cId="2910342646" sldId="511"/>
        </pc:sldMkLst>
        <pc:spChg chg="mod">
          <ac:chgData name="Weifeng Xu" userId="e7aed605-a3dd-4d5a-a692-a87037af107b" providerId="ADAL" clId="{761B83AC-F9AE-4056-9599-2DACFAA8A130}" dt="2021-09-09T16:28:55.874" v="522" actId="114"/>
          <ac:spMkLst>
            <pc:docMk/>
            <pc:sldMk cId="2910342646" sldId="511"/>
            <ac:spMk id="2" creationId="{B8E04ABA-149E-4CE9-98C4-9F02F632CB5C}"/>
          </ac:spMkLst>
        </pc:spChg>
        <pc:spChg chg="mod">
          <ac:chgData name="Weifeng Xu" userId="e7aed605-a3dd-4d5a-a692-a87037af107b" providerId="ADAL" clId="{761B83AC-F9AE-4056-9599-2DACFAA8A130}" dt="2021-09-09T16:33:43.294" v="762" actId="20577"/>
          <ac:spMkLst>
            <pc:docMk/>
            <pc:sldMk cId="2910342646" sldId="511"/>
            <ac:spMk id="3" creationId="{E557CAF6-7771-4DA8-97BD-9E8E765BDF8E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svg"/><Relationship Id="rId1" Type="http://schemas.openxmlformats.org/officeDocument/2006/relationships/image" Target="../media/image138.png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10" Type="http://schemas.openxmlformats.org/officeDocument/2006/relationships/image" Target="../media/image147.svg"/><Relationship Id="rId4" Type="http://schemas.openxmlformats.org/officeDocument/2006/relationships/image" Target="../media/image141.svg"/><Relationship Id="rId9" Type="http://schemas.openxmlformats.org/officeDocument/2006/relationships/image" Target="../media/image14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svg"/><Relationship Id="rId1" Type="http://schemas.openxmlformats.org/officeDocument/2006/relationships/image" Target="../media/image138.png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10" Type="http://schemas.openxmlformats.org/officeDocument/2006/relationships/image" Target="../media/image147.svg"/><Relationship Id="rId4" Type="http://schemas.openxmlformats.org/officeDocument/2006/relationships/image" Target="../media/image141.svg"/><Relationship Id="rId9" Type="http://schemas.openxmlformats.org/officeDocument/2006/relationships/image" Target="../media/image1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382B73-6591-4A60-83C3-4E99413BCC86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0C4B3B-9D50-4494-B213-518E7C1131A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A special text string for describing a search pattern</a:t>
          </a:r>
          <a:endParaRPr lang="en-US"/>
        </a:p>
      </dgm:t>
    </dgm:pt>
    <dgm:pt modelId="{DCD23423-45BB-40CF-B28E-9EA4C772A0D8}" type="parTrans" cxnId="{9CCA01F1-F567-4982-A39D-39A05EDD0F05}">
      <dgm:prSet/>
      <dgm:spPr/>
      <dgm:t>
        <a:bodyPr/>
        <a:lstStyle/>
        <a:p>
          <a:endParaRPr lang="en-US"/>
        </a:p>
      </dgm:t>
    </dgm:pt>
    <dgm:pt modelId="{6558A813-A924-43FE-B335-4E3812C6989E}" type="sibTrans" cxnId="{9CCA01F1-F567-4982-A39D-39A05EDD0F05}">
      <dgm:prSet/>
      <dgm:spPr/>
      <dgm:t>
        <a:bodyPr/>
        <a:lstStyle/>
        <a:p>
          <a:endParaRPr lang="en-US"/>
        </a:p>
      </dgm:t>
    </dgm:pt>
    <dgm:pt modelId="{C44AF73C-22A2-4472-9AAC-D8ED89A1327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string is written in an expression language </a:t>
          </a:r>
          <a:endParaRPr lang="en-US"/>
        </a:p>
      </dgm:t>
    </dgm:pt>
    <dgm:pt modelId="{3F6072AB-AC9E-4F16-9D96-252D2083A587}" type="parTrans" cxnId="{DBDD66C6-50CE-47AF-92DC-9C2B467A4612}">
      <dgm:prSet/>
      <dgm:spPr/>
      <dgm:t>
        <a:bodyPr/>
        <a:lstStyle/>
        <a:p>
          <a:endParaRPr lang="en-US"/>
        </a:p>
      </dgm:t>
    </dgm:pt>
    <dgm:pt modelId="{0763A3A8-9455-4534-9258-2B2242E26304}" type="sibTrans" cxnId="{DBDD66C6-50CE-47AF-92DC-9C2B467A4612}">
      <dgm:prSet/>
      <dgm:spPr/>
      <dgm:t>
        <a:bodyPr/>
        <a:lstStyle/>
        <a:p>
          <a:endParaRPr lang="en-US"/>
        </a:p>
      </dgm:t>
    </dgm:pt>
    <dgm:pt modelId="{F3517C26-5093-4066-A325-B2E45BE0820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Extremely useful in extracting information from</a:t>
          </a:r>
          <a:endParaRPr lang="en-US"/>
        </a:p>
      </dgm:t>
    </dgm:pt>
    <dgm:pt modelId="{6EB8AC5D-CFD0-4524-8E3B-34758B7947B9}" type="parTrans" cxnId="{865A837E-FD63-4E78-9A11-10C9A4B02053}">
      <dgm:prSet/>
      <dgm:spPr/>
      <dgm:t>
        <a:bodyPr/>
        <a:lstStyle/>
        <a:p>
          <a:endParaRPr lang="en-US"/>
        </a:p>
      </dgm:t>
    </dgm:pt>
    <dgm:pt modelId="{B6F48D08-A144-41A1-B1AA-9D730420F2CE}" type="sibTrans" cxnId="{865A837E-FD63-4E78-9A11-10C9A4B02053}">
      <dgm:prSet/>
      <dgm:spPr/>
      <dgm:t>
        <a:bodyPr/>
        <a:lstStyle/>
        <a:p>
          <a:endParaRPr lang="en-US"/>
        </a:p>
      </dgm:t>
    </dgm:pt>
    <dgm:pt modelId="{5CDAA985-CDB3-4011-A885-1EEE85F3DB2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text file: source code, log files, </a:t>
          </a:r>
          <a:endParaRPr lang="en-US"/>
        </a:p>
      </dgm:t>
    </dgm:pt>
    <dgm:pt modelId="{368A91A6-6524-4478-8D60-B78417B4899F}" type="parTrans" cxnId="{653F929E-2E83-409B-8DE5-DBA2DB44FE9C}">
      <dgm:prSet/>
      <dgm:spPr/>
      <dgm:t>
        <a:bodyPr/>
        <a:lstStyle/>
        <a:p>
          <a:endParaRPr lang="en-US"/>
        </a:p>
      </dgm:t>
    </dgm:pt>
    <dgm:pt modelId="{5235C2CE-5827-4333-A2B2-0C6FA408F23B}" type="sibTrans" cxnId="{653F929E-2E83-409B-8DE5-DBA2DB44FE9C}">
      <dgm:prSet/>
      <dgm:spPr/>
      <dgm:t>
        <a:bodyPr/>
        <a:lstStyle/>
        <a:p>
          <a:endParaRPr lang="en-US"/>
        </a:p>
      </dgm:t>
    </dgm:pt>
    <dgm:pt modelId="{7C3856C2-E4BB-41AB-A156-6456BA2B1BE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documents: spreadsheets, PowerPoint, Word (need to unzip them)</a:t>
          </a:r>
          <a:endParaRPr lang="en-US"/>
        </a:p>
      </dgm:t>
    </dgm:pt>
    <dgm:pt modelId="{17DA5F64-6610-491E-8227-6B4BCC607EBA}" type="parTrans" cxnId="{9ECFAC4C-2052-49CD-9EEF-08AFAF55B50C}">
      <dgm:prSet/>
      <dgm:spPr/>
      <dgm:t>
        <a:bodyPr/>
        <a:lstStyle/>
        <a:p>
          <a:endParaRPr lang="en-US"/>
        </a:p>
      </dgm:t>
    </dgm:pt>
    <dgm:pt modelId="{FA162F63-90FF-475D-B1B9-305BE2A3420F}" type="sibTrans" cxnId="{9ECFAC4C-2052-49CD-9EEF-08AFAF55B50C}">
      <dgm:prSet/>
      <dgm:spPr/>
      <dgm:t>
        <a:bodyPr/>
        <a:lstStyle/>
        <a:p>
          <a:endParaRPr lang="en-US"/>
        </a:p>
      </dgm:t>
    </dgm:pt>
    <dgm:pt modelId="{F615D0EE-4756-4C31-8EFF-B819712E717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binary strings in files</a:t>
          </a:r>
          <a:endParaRPr lang="en-US"/>
        </a:p>
      </dgm:t>
    </dgm:pt>
    <dgm:pt modelId="{F7ED010B-0BB8-434C-9D2B-B537A642B4E5}" type="parTrans" cxnId="{80C6CD69-D623-4B06-8EC5-A7948218DF0D}">
      <dgm:prSet/>
      <dgm:spPr/>
      <dgm:t>
        <a:bodyPr/>
        <a:lstStyle/>
        <a:p>
          <a:endParaRPr lang="en-US"/>
        </a:p>
      </dgm:t>
    </dgm:pt>
    <dgm:pt modelId="{E87BEB6F-CB97-409E-BE51-F830046F5C45}" type="sibTrans" cxnId="{80C6CD69-D623-4B06-8EC5-A7948218DF0D}">
      <dgm:prSet/>
      <dgm:spPr/>
      <dgm:t>
        <a:bodyPr/>
        <a:lstStyle/>
        <a:p>
          <a:endParaRPr lang="en-US"/>
        </a:p>
      </dgm:t>
    </dgm:pt>
    <dgm:pt modelId="{5C962E15-9FFE-418E-A6B1-A767F9AC270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Often use with </a:t>
          </a:r>
          <a:r>
            <a:rPr lang="en-GB" i="1"/>
            <a:t>grep</a:t>
          </a:r>
          <a:r>
            <a:rPr lang="en-GB"/>
            <a:t> command</a:t>
          </a:r>
          <a:endParaRPr lang="en-US"/>
        </a:p>
      </dgm:t>
    </dgm:pt>
    <dgm:pt modelId="{089B9D94-DE65-4C31-9B6C-C844B1D20F93}" type="parTrans" cxnId="{8607B9C3-335B-42D2-9C03-8A2C4251D023}">
      <dgm:prSet/>
      <dgm:spPr/>
      <dgm:t>
        <a:bodyPr/>
        <a:lstStyle/>
        <a:p>
          <a:endParaRPr lang="en-US"/>
        </a:p>
      </dgm:t>
    </dgm:pt>
    <dgm:pt modelId="{B9A7B971-9663-4E9C-8C13-D6C7EB72AB72}" type="sibTrans" cxnId="{8607B9C3-335B-42D2-9C03-8A2C4251D023}">
      <dgm:prSet/>
      <dgm:spPr/>
      <dgm:t>
        <a:bodyPr/>
        <a:lstStyle/>
        <a:p>
          <a:endParaRPr lang="en-US"/>
        </a:p>
      </dgm:t>
    </dgm:pt>
    <dgm:pt modelId="{897005AE-F958-4A3F-B636-3673C3D81F11}" type="pres">
      <dgm:prSet presAssocID="{77382B73-6591-4A60-83C3-4E99413BCC86}" presName="root" presStyleCnt="0">
        <dgm:presLayoutVars>
          <dgm:dir/>
          <dgm:resizeHandles val="exact"/>
        </dgm:presLayoutVars>
      </dgm:prSet>
      <dgm:spPr/>
    </dgm:pt>
    <dgm:pt modelId="{96978164-964D-4201-B662-FA221A79A6BF}" type="pres">
      <dgm:prSet presAssocID="{A20C4B3B-9D50-4494-B213-518E7C1131AA}" presName="compNode" presStyleCnt="0"/>
      <dgm:spPr/>
    </dgm:pt>
    <dgm:pt modelId="{E1EF31C2-EE31-48F4-BE82-17EED451DC0B}" type="pres">
      <dgm:prSet presAssocID="{A20C4B3B-9D50-4494-B213-518E7C1131A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45B4D6F6-E1AD-4A0E-9834-A588D01E16D0}" type="pres">
      <dgm:prSet presAssocID="{A20C4B3B-9D50-4494-B213-518E7C1131AA}" presName="iconSpace" presStyleCnt="0"/>
      <dgm:spPr/>
    </dgm:pt>
    <dgm:pt modelId="{88A89A40-251A-474A-ABE0-983B0F26F65A}" type="pres">
      <dgm:prSet presAssocID="{A20C4B3B-9D50-4494-B213-518E7C1131AA}" presName="parTx" presStyleLbl="revTx" presStyleIdx="0" presStyleCnt="6">
        <dgm:presLayoutVars>
          <dgm:chMax val="0"/>
          <dgm:chPref val="0"/>
        </dgm:presLayoutVars>
      </dgm:prSet>
      <dgm:spPr/>
    </dgm:pt>
    <dgm:pt modelId="{0675EEF5-5681-42BF-81B5-252AA189A20B}" type="pres">
      <dgm:prSet presAssocID="{A20C4B3B-9D50-4494-B213-518E7C1131AA}" presName="txSpace" presStyleCnt="0"/>
      <dgm:spPr/>
    </dgm:pt>
    <dgm:pt modelId="{92050EBE-2B96-432F-B841-6C60F54F66E0}" type="pres">
      <dgm:prSet presAssocID="{A20C4B3B-9D50-4494-B213-518E7C1131AA}" presName="desTx" presStyleLbl="revTx" presStyleIdx="1" presStyleCnt="6">
        <dgm:presLayoutVars/>
      </dgm:prSet>
      <dgm:spPr/>
    </dgm:pt>
    <dgm:pt modelId="{32A5F5E1-9948-4881-AC5B-495F086F249F}" type="pres">
      <dgm:prSet presAssocID="{6558A813-A924-43FE-B335-4E3812C6989E}" presName="sibTrans" presStyleCnt="0"/>
      <dgm:spPr/>
    </dgm:pt>
    <dgm:pt modelId="{543A543D-11DB-41EB-A88F-DFC76299518D}" type="pres">
      <dgm:prSet presAssocID="{F3517C26-5093-4066-A325-B2E45BE08202}" presName="compNode" presStyleCnt="0"/>
      <dgm:spPr/>
    </dgm:pt>
    <dgm:pt modelId="{B1605B19-62BD-4648-9F0C-CFD120064FCD}" type="pres">
      <dgm:prSet presAssocID="{F3517C26-5093-4066-A325-B2E45BE0820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8FB30741-5BEF-4292-873C-67BC96B116E9}" type="pres">
      <dgm:prSet presAssocID="{F3517C26-5093-4066-A325-B2E45BE08202}" presName="iconSpace" presStyleCnt="0"/>
      <dgm:spPr/>
    </dgm:pt>
    <dgm:pt modelId="{334A8D86-DF6D-4756-9825-AEC0CDE72D39}" type="pres">
      <dgm:prSet presAssocID="{F3517C26-5093-4066-A325-B2E45BE08202}" presName="parTx" presStyleLbl="revTx" presStyleIdx="2" presStyleCnt="6">
        <dgm:presLayoutVars>
          <dgm:chMax val="0"/>
          <dgm:chPref val="0"/>
        </dgm:presLayoutVars>
      </dgm:prSet>
      <dgm:spPr/>
    </dgm:pt>
    <dgm:pt modelId="{5700BE2F-D1CC-4328-AFA1-79E355403FC0}" type="pres">
      <dgm:prSet presAssocID="{F3517C26-5093-4066-A325-B2E45BE08202}" presName="txSpace" presStyleCnt="0"/>
      <dgm:spPr/>
    </dgm:pt>
    <dgm:pt modelId="{57BA198E-2796-4BF0-9C2C-FF9CC8710CAE}" type="pres">
      <dgm:prSet presAssocID="{F3517C26-5093-4066-A325-B2E45BE08202}" presName="desTx" presStyleLbl="revTx" presStyleIdx="3" presStyleCnt="6">
        <dgm:presLayoutVars/>
      </dgm:prSet>
      <dgm:spPr/>
    </dgm:pt>
    <dgm:pt modelId="{B694C119-198B-4971-9E55-B023854405B0}" type="pres">
      <dgm:prSet presAssocID="{B6F48D08-A144-41A1-B1AA-9D730420F2CE}" presName="sibTrans" presStyleCnt="0"/>
      <dgm:spPr/>
    </dgm:pt>
    <dgm:pt modelId="{49AAC9C4-6AE6-49D6-B8FF-EBC5801A90AD}" type="pres">
      <dgm:prSet presAssocID="{5C962E15-9FFE-418E-A6B1-A767F9AC270B}" presName="compNode" presStyleCnt="0"/>
      <dgm:spPr/>
    </dgm:pt>
    <dgm:pt modelId="{F62AF21D-6C76-4950-9890-9F2EFE0DADAB}" type="pres">
      <dgm:prSet presAssocID="{5C962E15-9FFE-418E-A6B1-A767F9AC27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3A8E5FC-90AC-4110-AD8C-B7B25D1B820D}" type="pres">
      <dgm:prSet presAssocID="{5C962E15-9FFE-418E-A6B1-A767F9AC270B}" presName="iconSpace" presStyleCnt="0"/>
      <dgm:spPr/>
    </dgm:pt>
    <dgm:pt modelId="{F1E3CA2A-F9DF-46A5-8502-9401548ABDA4}" type="pres">
      <dgm:prSet presAssocID="{5C962E15-9FFE-418E-A6B1-A767F9AC270B}" presName="parTx" presStyleLbl="revTx" presStyleIdx="4" presStyleCnt="6">
        <dgm:presLayoutVars>
          <dgm:chMax val="0"/>
          <dgm:chPref val="0"/>
        </dgm:presLayoutVars>
      </dgm:prSet>
      <dgm:spPr/>
    </dgm:pt>
    <dgm:pt modelId="{41168F98-C851-45F7-B984-B11DF08CD92D}" type="pres">
      <dgm:prSet presAssocID="{5C962E15-9FFE-418E-A6B1-A767F9AC270B}" presName="txSpace" presStyleCnt="0"/>
      <dgm:spPr/>
    </dgm:pt>
    <dgm:pt modelId="{A6336B1D-1C00-43B9-81E8-4FB0E8509980}" type="pres">
      <dgm:prSet presAssocID="{5C962E15-9FFE-418E-A6B1-A767F9AC270B}" presName="desTx" presStyleLbl="revTx" presStyleIdx="5" presStyleCnt="6">
        <dgm:presLayoutVars/>
      </dgm:prSet>
      <dgm:spPr/>
    </dgm:pt>
  </dgm:ptLst>
  <dgm:cxnLst>
    <dgm:cxn modelId="{57165508-C87B-4626-B1D6-E4CB769788D0}" type="presOf" srcId="{F615D0EE-4756-4C31-8EFF-B819712E7175}" destId="{57BA198E-2796-4BF0-9C2C-FF9CC8710CAE}" srcOrd="0" destOrd="2" presId="urn:microsoft.com/office/officeart/2018/2/layout/IconLabelDescriptionList"/>
    <dgm:cxn modelId="{908CB40A-30D2-47DA-98A3-7E89D09302C1}" type="presOf" srcId="{5CDAA985-CDB3-4011-A885-1EEE85F3DB21}" destId="{57BA198E-2796-4BF0-9C2C-FF9CC8710CAE}" srcOrd="0" destOrd="0" presId="urn:microsoft.com/office/officeart/2018/2/layout/IconLabelDescriptionList"/>
    <dgm:cxn modelId="{4038952D-0248-4F57-BF28-DB3DF94D0876}" type="presOf" srcId="{F3517C26-5093-4066-A325-B2E45BE08202}" destId="{334A8D86-DF6D-4756-9825-AEC0CDE72D39}" srcOrd="0" destOrd="0" presId="urn:microsoft.com/office/officeart/2018/2/layout/IconLabelDescriptionList"/>
    <dgm:cxn modelId="{55885165-6B8C-47C6-9B95-02ABE67D3598}" type="presOf" srcId="{5C962E15-9FFE-418E-A6B1-A767F9AC270B}" destId="{F1E3CA2A-F9DF-46A5-8502-9401548ABDA4}" srcOrd="0" destOrd="0" presId="urn:microsoft.com/office/officeart/2018/2/layout/IconLabelDescriptionList"/>
    <dgm:cxn modelId="{80C6CD69-D623-4B06-8EC5-A7948218DF0D}" srcId="{F3517C26-5093-4066-A325-B2E45BE08202}" destId="{F615D0EE-4756-4C31-8EFF-B819712E7175}" srcOrd="2" destOrd="0" parTransId="{F7ED010B-0BB8-434C-9D2B-B537A642B4E5}" sibTransId="{E87BEB6F-CB97-409E-BE51-F830046F5C45}"/>
    <dgm:cxn modelId="{9ECFAC4C-2052-49CD-9EEF-08AFAF55B50C}" srcId="{F3517C26-5093-4066-A325-B2E45BE08202}" destId="{7C3856C2-E4BB-41AB-A156-6456BA2B1BE8}" srcOrd="1" destOrd="0" parTransId="{17DA5F64-6610-491E-8227-6B4BCC607EBA}" sibTransId="{FA162F63-90FF-475D-B1B9-305BE2A3420F}"/>
    <dgm:cxn modelId="{7ED04455-C61A-4548-9968-D77E1D8A316E}" type="presOf" srcId="{C44AF73C-22A2-4472-9AAC-D8ED89A13271}" destId="{92050EBE-2B96-432F-B841-6C60F54F66E0}" srcOrd="0" destOrd="0" presId="urn:microsoft.com/office/officeart/2018/2/layout/IconLabelDescriptionList"/>
    <dgm:cxn modelId="{865A837E-FD63-4E78-9A11-10C9A4B02053}" srcId="{77382B73-6591-4A60-83C3-4E99413BCC86}" destId="{F3517C26-5093-4066-A325-B2E45BE08202}" srcOrd="1" destOrd="0" parTransId="{6EB8AC5D-CFD0-4524-8E3B-34758B7947B9}" sibTransId="{B6F48D08-A144-41A1-B1AA-9D730420F2CE}"/>
    <dgm:cxn modelId="{AF39EA90-4C2E-4842-8DC1-1E741DC270CD}" type="presOf" srcId="{7C3856C2-E4BB-41AB-A156-6456BA2B1BE8}" destId="{57BA198E-2796-4BF0-9C2C-FF9CC8710CAE}" srcOrd="0" destOrd="1" presId="urn:microsoft.com/office/officeart/2018/2/layout/IconLabelDescriptionList"/>
    <dgm:cxn modelId="{800EE296-1952-4E00-88B6-8A104152EFE1}" type="presOf" srcId="{77382B73-6591-4A60-83C3-4E99413BCC86}" destId="{897005AE-F958-4A3F-B636-3673C3D81F11}" srcOrd="0" destOrd="0" presId="urn:microsoft.com/office/officeart/2018/2/layout/IconLabelDescriptionList"/>
    <dgm:cxn modelId="{653F929E-2E83-409B-8DE5-DBA2DB44FE9C}" srcId="{F3517C26-5093-4066-A325-B2E45BE08202}" destId="{5CDAA985-CDB3-4011-A885-1EEE85F3DB21}" srcOrd="0" destOrd="0" parTransId="{368A91A6-6524-4478-8D60-B78417B4899F}" sibTransId="{5235C2CE-5827-4333-A2B2-0C6FA408F23B}"/>
    <dgm:cxn modelId="{8607B9C3-335B-42D2-9C03-8A2C4251D023}" srcId="{77382B73-6591-4A60-83C3-4E99413BCC86}" destId="{5C962E15-9FFE-418E-A6B1-A767F9AC270B}" srcOrd="2" destOrd="0" parTransId="{089B9D94-DE65-4C31-9B6C-C844B1D20F93}" sibTransId="{B9A7B971-9663-4E9C-8C13-D6C7EB72AB72}"/>
    <dgm:cxn modelId="{DBDD66C6-50CE-47AF-92DC-9C2B467A4612}" srcId="{A20C4B3B-9D50-4494-B213-518E7C1131AA}" destId="{C44AF73C-22A2-4472-9AAC-D8ED89A13271}" srcOrd="0" destOrd="0" parTransId="{3F6072AB-AC9E-4F16-9D96-252D2083A587}" sibTransId="{0763A3A8-9455-4534-9258-2B2242E26304}"/>
    <dgm:cxn modelId="{638D5CCE-E9F9-45AF-AFEA-439FACB215E2}" type="presOf" srcId="{A20C4B3B-9D50-4494-B213-518E7C1131AA}" destId="{88A89A40-251A-474A-ABE0-983B0F26F65A}" srcOrd="0" destOrd="0" presId="urn:microsoft.com/office/officeart/2018/2/layout/IconLabelDescriptionList"/>
    <dgm:cxn modelId="{9CCA01F1-F567-4982-A39D-39A05EDD0F05}" srcId="{77382B73-6591-4A60-83C3-4E99413BCC86}" destId="{A20C4B3B-9D50-4494-B213-518E7C1131AA}" srcOrd="0" destOrd="0" parTransId="{DCD23423-45BB-40CF-B28E-9EA4C772A0D8}" sibTransId="{6558A813-A924-43FE-B335-4E3812C6989E}"/>
    <dgm:cxn modelId="{08DD84CF-790D-4349-80DF-9D7409D6DE0C}" type="presParOf" srcId="{897005AE-F958-4A3F-B636-3673C3D81F11}" destId="{96978164-964D-4201-B662-FA221A79A6BF}" srcOrd="0" destOrd="0" presId="urn:microsoft.com/office/officeart/2018/2/layout/IconLabelDescriptionList"/>
    <dgm:cxn modelId="{9EF74D45-2B93-4DBA-83CC-84FBB8AFF5CA}" type="presParOf" srcId="{96978164-964D-4201-B662-FA221A79A6BF}" destId="{E1EF31C2-EE31-48F4-BE82-17EED451DC0B}" srcOrd="0" destOrd="0" presId="urn:microsoft.com/office/officeart/2018/2/layout/IconLabelDescriptionList"/>
    <dgm:cxn modelId="{140DD7F6-F64D-4E8E-9CE5-CFB94978C09B}" type="presParOf" srcId="{96978164-964D-4201-B662-FA221A79A6BF}" destId="{45B4D6F6-E1AD-4A0E-9834-A588D01E16D0}" srcOrd="1" destOrd="0" presId="urn:microsoft.com/office/officeart/2018/2/layout/IconLabelDescriptionList"/>
    <dgm:cxn modelId="{17D4FCCA-7693-4BB7-BF18-04ADB61FF34D}" type="presParOf" srcId="{96978164-964D-4201-B662-FA221A79A6BF}" destId="{88A89A40-251A-474A-ABE0-983B0F26F65A}" srcOrd="2" destOrd="0" presId="urn:microsoft.com/office/officeart/2018/2/layout/IconLabelDescriptionList"/>
    <dgm:cxn modelId="{FCAF2B9B-13D2-4BE4-980C-481064449B52}" type="presParOf" srcId="{96978164-964D-4201-B662-FA221A79A6BF}" destId="{0675EEF5-5681-42BF-81B5-252AA189A20B}" srcOrd="3" destOrd="0" presId="urn:microsoft.com/office/officeart/2018/2/layout/IconLabelDescriptionList"/>
    <dgm:cxn modelId="{3A5E41BB-430A-4A7B-A9EC-40FB75E54C0B}" type="presParOf" srcId="{96978164-964D-4201-B662-FA221A79A6BF}" destId="{92050EBE-2B96-432F-B841-6C60F54F66E0}" srcOrd="4" destOrd="0" presId="urn:microsoft.com/office/officeart/2018/2/layout/IconLabelDescriptionList"/>
    <dgm:cxn modelId="{73BCD5B3-4347-452C-8AFC-370D60EA8A55}" type="presParOf" srcId="{897005AE-F958-4A3F-B636-3673C3D81F11}" destId="{32A5F5E1-9948-4881-AC5B-495F086F249F}" srcOrd="1" destOrd="0" presId="urn:microsoft.com/office/officeart/2018/2/layout/IconLabelDescriptionList"/>
    <dgm:cxn modelId="{628A8F00-16E4-4937-B67E-4F42C0E73763}" type="presParOf" srcId="{897005AE-F958-4A3F-B636-3673C3D81F11}" destId="{543A543D-11DB-41EB-A88F-DFC76299518D}" srcOrd="2" destOrd="0" presId="urn:microsoft.com/office/officeart/2018/2/layout/IconLabelDescriptionList"/>
    <dgm:cxn modelId="{1B72F5D3-396F-45CE-959C-B639CBDD601E}" type="presParOf" srcId="{543A543D-11DB-41EB-A88F-DFC76299518D}" destId="{B1605B19-62BD-4648-9F0C-CFD120064FCD}" srcOrd="0" destOrd="0" presId="urn:microsoft.com/office/officeart/2018/2/layout/IconLabelDescriptionList"/>
    <dgm:cxn modelId="{0329B231-8EDE-4FF5-9790-F83B9DB5460D}" type="presParOf" srcId="{543A543D-11DB-41EB-A88F-DFC76299518D}" destId="{8FB30741-5BEF-4292-873C-67BC96B116E9}" srcOrd="1" destOrd="0" presId="urn:microsoft.com/office/officeart/2018/2/layout/IconLabelDescriptionList"/>
    <dgm:cxn modelId="{20528142-5310-4B1A-9EA7-5F42777C2D83}" type="presParOf" srcId="{543A543D-11DB-41EB-A88F-DFC76299518D}" destId="{334A8D86-DF6D-4756-9825-AEC0CDE72D39}" srcOrd="2" destOrd="0" presId="urn:microsoft.com/office/officeart/2018/2/layout/IconLabelDescriptionList"/>
    <dgm:cxn modelId="{1D1867A4-019C-4B2C-AEC8-DB7E37E106A2}" type="presParOf" srcId="{543A543D-11DB-41EB-A88F-DFC76299518D}" destId="{5700BE2F-D1CC-4328-AFA1-79E355403FC0}" srcOrd="3" destOrd="0" presId="urn:microsoft.com/office/officeart/2018/2/layout/IconLabelDescriptionList"/>
    <dgm:cxn modelId="{12DCE6EF-B55E-4AA8-BE75-D113FA322DC2}" type="presParOf" srcId="{543A543D-11DB-41EB-A88F-DFC76299518D}" destId="{57BA198E-2796-4BF0-9C2C-FF9CC8710CAE}" srcOrd="4" destOrd="0" presId="urn:microsoft.com/office/officeart/2018/2/layout/IconLabelDescriptionList"/>
    <dgm:cxn modelId="{B7C46298-4F42-4EFC-96E9-B83AC3B116B2}" type="presParOf" srcId="{897005AE-F958-4A3F-B636-3673C3D81F11}" destId="{B694C119-198B-4971-9E55-B023854405B0}" srcOrd="3" destOrd="0" presId="urn:microsoft.com/office/officeart/2018/2/layout/IconLabelDescriptionList"/>
    <dgm:cxn modelId="{DACA1974-1415-4264-B023-88972ED42CC9}" type="presParOf" srcId="{897005AE-F958-4A3F-B636-3673C3D81F11}" destId="{49AAC9C4-6AE6-49D6-B8FF-EBC5801A90AD}" srcOrd="4" destOrd="0" presId="urn:microsoft.com/office/officeart/2018/2/layout/IconLabelDescriptionList"/>
    <dgm:cxn modelId="{47E41AC5-AF66-4CD6-A218-8AC4DEF7EE0C}" type="presParOf" srcId="{49AAC9C4-6AE6-49D6-B8FF-EBC5801A90AD}" destId="{F62AF21D-6C76-4950-9890-9F2EFE0DADAB}" srcOrd="0" destOrd="0" presId="urn:microsoft.com/office/officeart/2018/2/layout/IconLabelDescriptionList"/>
    <dgm:cxn modelId="{4C41903E-E290-4609-9B86-E6FC53889BF9}" type="presParOf" srcId="{49AAC9C4-6AE6-49D6-B8FF-EBC5801A90AD}" destId="{C3A8E5FC-90AC-4110-AD8C-B7B25D1B820D}" srcOrd="1" destOrd="0" presId="urn:microsoft.com/office/officeart/2018/2/layout/IconLabelDescriptionList"/>
    <dgm:cxn modelId="{B68AB391-868B-4974-98CA-A5D610BFF32B}" type="presParOf" srcId="{49AAC9C4-6AE6-49D6-B8FF-EBC5801A90AD}" destId="{F1E3CA2A-F9DF-46A5-8502-9401548ABDA4}" srcOrd="2" destOrd="0" presId="urn:microsoft.com/office/officeart/2018/2/layout/IconLabelDescriptionList"/>
    <dgm:cxn modelId="{675CDE65-2E55-4513-A6E5-9A5EED58586A}" type="presParOf" srcId="{49AAC9C4-6AE6-49D6-B8FF-EBC5801A90AD}" destId="{41168F98-C851-45F7-B984-B11DF08CD92D}" srcOrd="3" destOrd="0" presId="urn:microsoft.com/office/officeart/2018/2/layout/IconLabelDescriptionList"/>
    <dgm:cxn modelId="{24CBFEF0-B687-4ADD-97F9-E93BF1A26E72}" type="presParOf" srcId="{49AAC9C4-6AE6-49D6-B8FF-EBC5801A90AD}" destId="{A6336B1D-1C00-43B9-81E8-4FB0E850998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ACF64A-E4B3-44F1-9D9C-402785767937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5848059-CE23-41BF-8B2C-C43135DC043E}">
      <dgm:prSet/>
      <dgm:spPr/>
      <dgm:t>
        <a:bodyPr/>
        <a:lstStyle/>
        <a:p>
          <a:pPr>
            <a:defRPr b="1"/>
          </a:pPr>
          <a:r>
            <a:rPr lang="en-US" i="1"/>
            <a:t>grep</a:t>
          </a:r>
          <a:r>
            <a:rPr lang="en-US"/>
            <a:t> is a powerful tool to extract digital forensic evidence</a:t>
          </a:r>
        </a:p>
      </dgm:t>
    </dgm:pt>
    <dgm:pt modelId="{33489172-C024-45C3-BD71-AA82B75BD8D5}" type="parTrans" cxnId="{49BE4318-998D-40B6-A916-1B2558CA692F}">
      <dgm:prSet/>
      <dgm:spPr/>
      <dgm:t>
        <a:bodyPr/>
        <a:lstStyle/>
        <a:p>
          <a:endParaRPr lang="en-US"/>
        </a:p>
      </dgm:t>
    </dgm:pt>
    <dgm:pt modelId="{CFDF8343-0FB4-4F98-A534-A1690C591636}" type="sibTrans" cxnId="{49BE4318-998D-40B6-A916-1B2558CA692F}">
      <dgm:prSet/>
      <dgm:spPr/>
      <dgm:t>
        <a:bodyPr/>
        <a:lstStyle/>
        <a:p>
          <a:endParaRPr lang="en-US"/>
        </a:p>
      </dgm:t>
    </dgm:pt>
    <dgm:pt modelId="{BBAA1928-90EF-46F0-A3B7-4C86718F9D8A}">
      <dgm:prSet/>
      <dgm:spPr/>
      <dgm:t>
        <a:bodyPr/>
        <a:lstStyle/>
        <a:p>
          <a:pPr>
            <a:defRPr b="1"/>
          </a:pPr>
          <a:r>
            <a:rPr lang="en-US" i="1"/>
            <a:t>sed</a:t>
          </a:r>
          <a:r>
            <a:rPr lang="en-US"/>
            <a:t> is a stream editor</a:t>
          </a:r>
        </a:p>
      </dgm:t>
    </dgm:pt>
    <dgm:pt modelId="{FD3C5816-34B1-4115-9878-F4750982AEC2}" type="parTrans" cxnId="{770BE30A-F278-4A83-87F8-543AB6CD74A3}">
      <dgm:prSet/>
      <dgm:spPr/>
      <dgm:t>
        <a:bodyPr/>
        <a:lstStyle/>
        <a:p>
          <a:endParaRPr lang="en-US"/>
        </a:p>
      </dgm:t>
    </dgm:pt>
    <dgm:pt modelId="{86056954-BD39-4361-8FE9-794F84211916}" type="sibTrans" cxnId="{770BE30A-F278-4A83-87F8-543AB6CD74A3}">
      <dgm:prSet/>
      <dgm:spPr/>
      <dgm:t>
        <a:bodyPr/>
        <a:lstStyle/>
        <a:p>
          <a:endParaRPr lang="en-US"/>
        </a:p>
      </dgm:t>
    </dgm:pt>
    <dgm:pt modelId="{97C3BCBD-0F06-4DC7-BCFB-5C90E4963821}">
      <dgm:prSet/>
      <dgm:spPr/>
      <dgm:t>
        <a:bodyPr/>
        <a:lstStyle/>
        <a:p>
          <a:pPr>
            <a:defRPr b="1"/>
          </a:pPr>
          <a:r>
            <a:rPr lang="en-US" i="1"/>
            <a:t>grep/sed</a:t>
          </a:r>
          <a:r>
            <a:rPr lang="en-US"/>
            <a:t> use regular expression (regex/pattern) to match text</a:t>
          </a:r>
        </a:p>
      </dgm:t>
    </dgm:pt>
    <dgm:pt modelId="{2C0C5591-B98E-47C2-9C2E-C0E5F1C53DB4}" type="parTrans" cxnId="{443B9824-D602-4257-8C6F-79AACE068FF0}">
      <dgm:prSet/>
      <dgm:spPr/>
      <dgm:t>
        <a:bodyPr/>
        <a:lstStyle/>
        <a:p>
          <a:endParaRPr lang="en-US"/>
        </a:p>
      </dgm:t>
    </dgm:pt>
    <dgm:pt modelId="{5F15F607-12D2-499E-83C5-FC3DB03301FB}" type="sibTrans" cxnId="{443B9824-D602-4257-8C6F-79AACE068FF0}">
      <dgm:prSet/>
      <dgm:spPr/>
      <dgm:t>
        <a:bodyPr/>
        <a:lstStyle/>
        <a:p>
          <a:endParaRPr lang="en-US"/>
        </a:p>
      </dgm:t>
    </dgm:pt>
    <dgm:pt modelId="{F6C2E4B8-E6D1-4FE4-960E-DD24A200B2F8}">
      <dgm:prSet/>
      <dgm:spPr/>
      <dgm:t>
        <a:bodyPr/>
        <a:lstStyle/>
        <a:p>
          <a:pPr>
            <a:defRPr b="1"/>
          </a:pPr>
          <a:r>
            <a:rPr lang="en-US"/>
            <a:t>Key regex operations </a:t>
          </a:r>
        </a:p>
      </dgm:t>
    </dgm:pt>
    <dgm:pt modelId="{A8C60DCF-3EB0-43E3-8916-2ECE5BF0D5E4}" type="parTrans" cxnId="{268A28C7-D2D2-447D-817F-E3990DF5B288}">
      <dgm:prSet/>
      <dgm:spPr/>
      <dgm:t>
        <a:bodyPr/>
        <a:lstStyle/>
        <a:p>
          <a:endParaRPr lang="en-US"/>
        </a:p>
      </dgm:t>
    </dgm:pt>
    <dgm:pt modelId="{5CB43564-06A4-44D5-8655-3A1DE371FEBA}" type="sibTrans" cxnId="{268A28C7-D2D2-447D-817F-E3990DF5B288}">
      <dgm:prSet/>
      <dgm:spPr/>
      <dgm:t>
        <a:bodyPr/>
        <a:lstStyle/>
        <a:p>
          <a:endParaRPr lang="en-US"/>
        </a:p>
      </dgm:t>
    </dgm:pt>
    <dgm:pt modelId="{B012B33B-3F12-4256-B429-12CB4738BBBB}">
      <dgm:prSet/>
      <dgm:spPr/>
      <dgm:t>
        <a:bodyPr/>
        <a:lstStyle/>
        <a:p>
          <a:r>
            <a:rPr lang="en-US"/>
            <a:t>literal string: cat, character classes: [], [^], or: a|b, group: ()</a:t>
          </a:r>
        </a:p>
      </dgm:t>
    </dgm:pt>
    <dgm:pt modelId="{105CB86A-CDB9-402E-BCE6-BDCE6D08E778}" type="parTrans" cxnId="{964834ED-8630-403C-B1BD-C1D3B8332BC6}">
      <dgm:prSet/>
      <dgm:spPr/>
      <dgm:t>
        <a:bodyPr/>
        <a:lstStyle/>
        <a:p>
          <a:endParaRPr lang="en-US"/>
        </a:p>
      </dgm:t>
    </dgm:pt>
    <dgm:pt modelId="{198FF98C-CE9F-4376-9CF4-13366570FD39}" type="sibTrans" cxnId="{964834ED-8630-403C-B1BD-C1D3B8332BC6}">
      <dgm:prSet/>
      <dgm:spPr/>
      <dgm:t>
        <a:bodyPr/>
        <a:lstStyle/>
        <a:p>
          <a:endParaRPr lang="en-US"/>
        </a:p>
      </dgm:t>
    </dgm:pt>
    <dgm:pt modelId="{A9CACA91-E90C-486D-A17C-28F5F7CF9349}">
      <dgm:prSet/>
      <dgm:spPr/>
      <dgm:t>
        <a:bodyPr/>
        <a:lstStyle/>
        <a:p>
          <a:r>
            <a:rPr lang="en-US"/>
            <a:t>quantification: ?, *,+, {}</a:t>
          </a:r>
        </a:p>
      </dgm:t>
    </dgm:pt>
    <dgm:pt modelId="{F28786D1-A4E8-451E-A2DB-F3F865D2C0B5}" type="parTrans" cxnId="{95FAF03A-EF59-4391-B45E-29F6A02EB228}">
      <dgm:prSet/>
      <dgm:spPr/>
      <dgm:t>
        <a:bodyPr/>
        <a:lstStyle/>
        <a:p>
          <a:endParaRPr lang="en-US"/>
        </a:p>
      </dgm:t>
    </dgm:pt>
    <dgm:pt modelId="{762FF292-30C6-45E7-8FAD-2A1658799FE0}" type="sibTrans" cxnId="{95FAF03A-EF59-4391-B45E-29F6A02EB228}">
      <dgm:prSet/>
      <dgm:spPr/>
      <dgm:t>
        <a:bodyPr/>
        <a:lstStyle/>
        <a:p>
          <a:endParaRPr lang="en-US"/>
        </a:p>
      </dgm:t>
    </dgm:pt>
    <dgm:pt modelId="{DE1D2E9A-AB10-4380-B5C1-16D13A926D52}">
      <dgm:prSet/>
      <dgm:spPr/>
      <dgm:t>
        <a:bodyPr/>
        <a:lstStyle/>
        <a:p>
          <a:r>
            <a:rPr lang="en-US"/>
            <a:t>scope: \b, \&lt; \&gt;, \w</a:t>
          </a:r>
        </a:p>
      </dgm:t>
    </dgm:pt>
    <dgm:pt modelId="{BDDE0C1A-9667-47C6-A2E9-5568F472408C}" type="parTrans" cxnId="{36FE798E-FA91-4EC7-A667-C422FB782850}">
      <dgm:prSet/>
      <dgm:spPr/>
      <dgm:t>
        <a:bodyPr/>
        <a:lstStyle/>
        <a:p>
          <a:endParaRPr lang="en-US"/>
        </a:p>
      </dgm:t>
    </dgm:pt>
    <dgm:pt modelId="{9ABCE849-8387-45B0-8842-BE170F9F5C04}" type="sibTrans" cxnId="{36FE798E-FA91-4EC7-A667-C422FB782850}">
      <dgm:prSet/>
      <dgm:spPr/>
      <dgm:t>
        <a:bodyPr/>
        <a:lstStyle/>
        <a:p>
          <a:endParaRPr lang="en-US"/>
        </a:p>
      </dgm:t>
    </dgm:pt>
    <dgm:pt modelId="{A82B8796-355E-4F21-BCCA-8C00384245EF}">
      <dgm:prSet/>
      <dgm:spPr/>
      <dgm:t>
        <a:bodyPr/>
        <a:lstStyle/>
        <a:p>
          <a:r>
            <a:rPr lang="en-US"/>
            <a:t>greedy vs. lazy: +?, *?, {}?</a:t>
          </a:r>
        </a:p>
      </dgm:t>
    </dgm:pt>
    <dgm:pt modelId="{ACC42679-6368-49DD-9B1B-CCA5F4CD87B8}" type="parTrans" cxnId="{620C0D21-6D5D-4B1B-8110-A25C9AECBFE9}">
      <dgm:prSet/>
      <dgm:spPr/>
      <dgm:t>
        <a:bodyPr/>
        <a:lstStyle/>
        <a:p>
          <a:endParaRPr lang="en-US"/>
        </a:p>
      </dgm:t>
    </dgm:pt>
    <dgm:pt modelId="{9416F69C-FD2E-4E7A-A712-BA4653B2349A}" type="sibTrans" cxnId="{620C0D21-6D5D-4B1B-8110-A25C9AECBFE9}">
      <dgm:prSet/>
      <dgm:spPr/>
      <dgm:t>
        <a:bodyPr/>
        <a:lstStyle/>
        <a:p>
          <a:endParaRPr lang="en-US"/>
        </a:p>
      </dgm:t>
    </dgm:pt>
    <dgm:pt modelId="{E716CC51-6372-41FC-9AAF-F7A225C4D025}">
      <dgm:prSet/>
      <dgm:spPr/>
      <dgm:t>
        <a:bodyPr/>
        <a:lstStyle/>
        <a:p>
          <a:r>
            <a:rPr lang="en-US"/>
            <a:t>back reference: \1, \2, …,\n</a:t>
          </a:r>
        </a:p>
      </dgm:t>
    </dgm:pt>
    <dgm:pt modelId="{61196A4E-8881-4BC1-95F2-C816D13884BF}" type="parTrans" cxnId="{1CF34C4B-32D4-43C0-A051-CF732D5F04A0}">
      <dgm:prSet/>
      <dgm:spPr/>
      <dgm:t>
        <a:bodyPr/>
        <a:lstStyle/>
        <a:p>
          <a:endParaRPr lang="en-US"/>
        </a:p>
      </dgm:t>
    </dgm:pt>
    <dgm:pt modelId="{0C6D351A-CF5D-4849-9456-355A863E7F00}" type="sibTrans" cxnId="{1CF34C4B-32D4-43C0-A051-CF732D5F04A0}">
      <dgm:prSet/>
      <dgm:spPr/>
      <dgm:t>
        <a:bodyPr/>
        <a:lstStyle/>
        <a:p>
          <a:endParaRPr lang="en-US"/>
        </a:p>
      </dgm:t>
    </dgm:pt>
    <dgm:pt modelId="{A16C27EE-C31C-4235-8DEC-C75A6698AA97}">
      <dgm:prSet/>
      <dgm:spPr/>
      <dgm:t>
        <a:bodyPr/>
        <a:lstStyle/>
        <a:p>
          <a:r>
            <a:rPr lang="en-US"/>
            <a:t>lookahead and lookbehind: (?=), (?&lt;=)</a:t>
          </a:r>
        </a:p>
      </dgm:t>
    </dgm:pt>
    <dgm:pt modelId="{84780204-674A-4CBC-A661-5B64E60E27EB}" type="parTrans" cxnId="{6B5FD02D-A4B0-40ED-B8E8-99EC5E029723}">
      <dgm:prSet/>
      <dgm:spPr/>
      <dgm:t>
        <a:bodyPr/>
        <a:lstStyle/>
        <a:p>
          <a:endParaRPr lang="en-US"/>
        </a:p>
      </dgm:t>
    </dgm:pt>
    <dgm:pt modelId="{6DEC6654-D3DE-43EE-A619-824E94AAA4CB}" type="sibTrans" cxnId="{6B5FD02D-A4B0-40ED-B8E8-99EC5E029723}">
      <dgm:prSet/>
      <dgm:spPr/>
      <dgm:t>
        <a:bodyPr/>
        <a:lstStyle/>
        <a:p>
          <a:endParaRPr lang="en-US"/>
        </a:p>
      </dgm:t>
    </dgm:pt>
    <dgm:pt modelId="{ED1FBA1A-B906-44E7-BC85-0EA4C5ED5034}">
      <dgm:prSet/>
      <dgm:spPr/>
      <dgm:t>
        <a:bodyPr/>
        <a:lstStyle/>
        <a:p>
          <a:pPr>
            <a:defRPr b="1"/>
          </a:pPr>
          <a:r>
            <a:rPr lang="en-US"/>
            <a:t>Need both positive tests and negative tests</a:t>
          </a:r>
        </a:p>
      </dgm:t>
    </dgm:pt>
    <dgm:pt modelId="{D4BB6E8C-BB91-462A-AC26-42769917473B}" type="parTrans" cxnId="{0A7FA066-A2EE-46C0-B380-82BBF47B52EE}">
      <dgm:prSet/>
      <dgm:spPr/>
      <dgm:t>
        <a:bodyPr/>
        <a:lstStyle/>
        <a:p>
          <a:endParaRPr lang="en-US"/>
        </a:p>
      </dgm:t>
    </dgm:pt>
    <dgm:pt modelId="{E862BEDC-59AA-4AE7-9C73-4C13970D92C7}" type="sibTrans" cxnId="{0A7FA066-A2EE-46C0-B380-82BBF47B52EE}">
      <dgm:prSet/>
      <dgm:spPr/>
      <dgm:t>
        <a:bodyPr/>
        <a:lstStyle/>
        <a:p>
          <a:endParaRPr lang="en-US"/>
        </a:p>
      </dgm:t>
    </dgm:pt>
    <dgm:pt modelId="{02CBBBF4-B68E-478C-8EF0-F359E105B42D}" type="pres">
      <dgm:prSet presAssocID="{6AACF64A-E4B3-44F1-9D9C-402785767937}" presName="root" presStyleCnt="0">
        <dgm:presLayoutVars>
          <dgm:dir/>
          <dgm:resizeHandles val="exact"/>
        </dgm:presLayoutVars>
      </dgm:prSet>
      <dgm:spPr/>
    </dgm:pt>
    <dgm:pt modelId="{80DE3795-46AF-4B40-BA8C-264277C85CB4}" type="pres">
      <dgm:prSet presAssocID="{25848059-CE23-41BF-8B2C-C43135DC043E}" presName="compNode" presStyleCnt="0"/>
      <dgm:spPr/>
    </dgm:pt>
    <dgm:pt modelId="{169216C6-8FBE-4B26-8FBF-C63F1FFF7C0E}" type="pres">
      <dgm:prSet presAssocID="{25848059-CE23-41BF-8B2C-C43135DC043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296F33D-EE65-4A9E-BBAE-EFE71EC19C73}" type="pres">
      <dgm:prSet presAssocID="{25848059-CE23-41BF-8B2C-C43135DC043E}" presName="iconSpace" presStyleCnt="0"/>
      <dgm:spPr/>
    </dgm:pt>
    <dgm:pt modelId="{A45CDA9A-DB67-4846-BC61-6A5B09AB2DE7}" type="pres">
      <dgm:prSet presAssocID="{25848059-CE23-41BF-8B2C-C43135DC043E}" presName="parTx" presStyleLbl="revTx" presStyleIdx="0" presStyleCnt="10">
        <dgm:presLayoutVars>
          <dgm:chMax val="0"/>
          <dgm:chPref val="0"/>
        </dgm:presLayoutVars>
      </dgm:prSet>
      <dgm:spPr/>
    </dgm:pt>
    <dgm:pt modelId="{DF663BC4-5990-441A-9477-CBBBD83A6180}" type="pres">
      <dgm:prSet presAssocID="{25848059-CE23-41BF-8B2C-C43135DC043E}" presName="txSpace" presStyleCnt="0"/>
      <dgm:spPr/>
    </dgm:pt>
    <dgm:pt modelId="{E6F78C8B-08D4-49B4-B08D-4133B048ADE8}" type="pres">
      <dgm:prSet presAssocID="{25848059-CE23-41BF-8B2C-C43135DC043E}" presName="desTx" presStyleLbl="revTx" presStyleIdx="1" presStyleCnt="10">
        <dgm:presLayoutVars/>
      </dgm:prSet>
      <dgm:spPr/>
    </dgm:pt>
    <dgm:pt modelId="{6A9FA42A-E1A5-4639-BA74-820D64700EFC}" type="pres">
      <dgm:prSet presAssocID="{CFDF8343-0FB4-4F98-A534-A1690C591636}" presName="sibTrans" presStyleCnt="0"/>
      <dgm:spPr/>
    </dgm:pt>
    <dgm:pt modelId="{51788BEB-99AA-409E-B612-585DA70D6BC1}" type="pres">
      <dgm:prSet presAssocID="{BBAA1928-90EF-46F0-A3B7-4C86718F9D8A}" presName="compNode" presStyleCnt="0"/>
      <dgm:spPr/>
    </dgm:pt>
    <dgm:pt modelId="{83A65FBC-374B-4854-9D7E-073444B6EF6C}" type="pres">
      <dgm:prSet presAssocID="{BBAA1928-90EF-46F0-A3B7-4C86718F9D8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39CED381-5F2D-4E28-B6D0-881697A22208}" type="pres">
      <dgm:prSet presAssocID="{BBAA1928-90EF-46F0-A3B7-4C86718F9D8A}" presName="iconSpace" presStyleCnt="0"/>
      <dgm:spPr/>
    </dgm:pt>
    <dgm:pt modelId="{FDD586F3-6007-4E3C-9248-0795FF7D50DE}" type="pres">
      <dgm:prSet presAssocID="{BBAA1928-90EF-46F0-A3B7-4C86718F9D8A}" presName="parTx" presStyleLbl="revTx" presStyleIdx="2" presStyleCnt="10">
        <dgm:presLayoutVars>
          <dgm:chMax val="0"/>
          <dgm:chPref val="0"/>
        </dgm:presLayoutVars>
      </dgm:prSet>
      <dgm:spPr/>
    </dgm:pt>
    <dgm:pt modelId="{DA522A97-4D29-421D-9AAB-465080B885C6}" type="pres">
      <dgm:prSet presAssocID="{BBAA1928-90EF-46F0-A3B7-4C86718F9D8A}" presName="txSpace" presStyleCnt="0"/>
      <dgm:spPr/>
    </dgm:pt>
    <dgm:pt modelId="{741BB23D-3DE0-47B2-870F-196F184180CF}" type="pres">
      <dgm:prSet presAssocID="{BBAA1928-90EF-46F0-A3B7-4C86718F9D8A}" presName="desTx" presStyleLbl="revTx" presStyleIdx="3" presStyleCnt="10">
        <dgm:presLayoutVars/>
      </dgm:prSet>
      <dgm:spPr/>
    </dgm:pt>
    <dgm:pt modelId="{A9646FC7-C08D-4ABD-BA8E-ED226C7167D5}" type="pres">
      <dgm:prSet presAssocID="{86056954-BD39-4361-8FE9-794F84211916}" presName="sibTrans" presStyleCnt="0"/>
      <dgm:spPr/>
    </dgm:pt>
    <dgm:pt modelId="{313DAB54-FD63-467A-B7FB-5AA85B0179BD}" type="pres">
      <dgm:prSet presAssocID="{97C3BCBD-0F06-4DC7-BCFB-5C90E4963821}" presName="compNode" presStyleCnt="0"/>
      <dgm:spPr/>
    </dgm:pt>
    <dgm:pt modelId="{68CE1974-E260-41B6-BEA8-90FCDA321946}" type="pres">
      <dgm:prSet presAssocID="{97C3BCBD-0F06-4DC7-BCFB-5C90E496382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ing Cards"/>
        </a:ext>
      </dgm:extLst>
    </dgm:pt>
    <dgm:pt modelId="{C1BE4BBC-E195-46B3-B89B-842D0B241EDA}" type="pres">
      <dgm:prSet presAssocID="{97C3BCBD-0F06-4DC7-BCFB-5C90E4963821}" presName="iconSpace" presStyleCnt="0"/>
      <dgm:spPr/>
    </dgm:pt>
    <dgm:pt modelId="{5AC30D05-4EA7-40B4-8E7B-1944440C9F00}" type="pres">
      <dgm:prSet presAssocID="{97C3BCBD-0F06-4DC7-BCFB-5C90E4963821}" presName="parTx" presStyleLbl="revTx" presStyleIdx="4" presStyleCnt="10">
        <dgm:presLayoutVars>
          <dgm:chMax val="0"/>
          <dgm:chPref val="0"/>
        </dgm:presLayoutVars>
      </dgm:prSet>
      <dgm:spPr/>
    </dgm:pt>
    <dgm:pt modelId="{08654B27-0545-43AA-8816-3E74C1805E18}" type="pres">
      <dgm:prSet presAssocID="{97C3BCBD-0F06-4DC7-BCFB-5C90E4963821}" presName="txSpace" presStyleCnt="0"/>
      <dgm:spPr/>
    </dgm:pt>
    <dgm:pt modelId="{0E4A618A-9781-4254-8136-110CD1054DE6}" type="pres">
      <dgm:prSet presAssocID="{97C3BCBD-0F06-4DC7-BCFB-5C90E4963821}" presName="desTx" presStyleLbl="revTx" presStyleIdx="5" presStyleCnt="10">
        <dgm:presLayoutVars/>
      </dgm:prSet>
      <dgm:spPr/>
    </dgm:pt>
    <dgm:pt modelId="{09314E2E-D1DC-4394-9E14-6EB7916A79EB}" type="pres">
      <dgm:prSet presAssocID="{5F15F607-12D2-499E-83C5-FC3DB03301FB}" presName="sibTrans" presStyleCnt="0"/>
      <dgm:spPr/>
    </dgm:pt>
    <dgm:pt modelId="{5591BD62-F902-44AF-91F3-273134516E5E}" type="pres">
      <dgm:prSet presAssocID="{F6C2E4B8-E6D1-4FE4-960E-DD24A200B2F8}" presName="compNode" presStyleCnt="0"/>
      <dgm:spPr/>
    </dgm:pt>
    <dgm:pt modelId="{5E5C8B42-0007-4BF6-89D4-E2B7E377EF66}" type="pres">
      <dgm:prSet presAssocID="{F6C2E4B8-E6D1-4FE4-960E-DD24A200B2F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t"/>
        </a:ext>
      </dgm:extLst>
    </dgm:pt>
    <dgm:pt modelId="{666E907D-8EE8-4F04-99CB-16FA8B918637}" type="pres">
      <dgm:prSet presAssocID="{F6C2E4B8-E6D1-4FE4-960E-DD24A200B2F8}" presName="iconSpace" presStyleCnt="0"/>
      <dgm:spPr/>
    </dgm:pt>
    <dgm:pt modelId="{AC3D0777-B4CD-4F6E-B656-56F5CDAA0792}" type="pres">
      <dgm:prSet presAssocID="{F6C2E4B8-E6D1-4FE4-960E-DD24A200B2F8}" presName="parTx" presStyleLbl="revTx" presStyleIdx="6" presStyleCnt="10">
        <dgm:presLayoutVars>
          <dgm:chMax val="0"/>
          <dgm:chPref val="0"/>
        </dgm:presLayoutVars>
      </dgm:prSet>
      <dgm:spPr/>
    </dgm:pt>
    <dgm:pt modelId="{B4AC2302-91A0-48BA-95AA-18D9D017A63A}" type="pres">
      <dgm:prSet presAssocID="{F6C2E4B8-E6D1-4FE4-960E-DD24A200B2F8}" presName="txSpace" presStyleCnt="0"/>
      <dgm:spPr/>
    </dgm:pt>
    <dgm:pt modelId="{62DAC371-8B1D-4BEB-BE99-417E0A5B6F60}" type="pres">
      <dgm:prSet presAssocID="{F6C2E4B8-E6D1-4FE4-960E-DD24A200B2F8}" presName="desTx" presStyleLbl="revTx" presStyleIdx="7" presStyleCnt="10">
        <dgm:presLayoutVars/>
      </dgm:prSet>
      <dgm:spPr/>
    </dgm:pt>
    <dgm:pt modelId="{BE796673-C294-4882-A56B-E0E9F652484D}" type="pres">
      <dgm:prSet presAssocID="{5CB43564-06A4-44D5-8655-3A1DE371FEBA}" presName="sibTrans" presStyleCnt="0"/>
      <dgm:spPr/>
    </dgm:pt>
    <dgm:pt modelId="{B04C08A3-9307-4F18-9FFD-EEDAEC32D3F5}" type="pres">
      <dgm:prSet presAssocID="{ED1FBA1A-B906-44E7-BC85-0EA4C5ED5034}" presName="compNode" presStyleCnt="0"/>
      <dgm:spPr/>
    </dgm:pt>
    <dgm:pt modelId="{769CED52-3F39-44BF-9ADF-76B74FF3964B}" type="pres">
      <dgm:prSet presAssocID="{ED1FBA1A-B906-44E7-BC85-0EA4C5ED503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549BFFC6-1180-467E-AE49-2BE53270315B}" type="pres">
      <dgm:prSet presAssocID="{ED1FBA1A-B906-44E7-BC85-0EA4C5ED5034}" presName="iconSpace" presStyleCnt="0"/>
      <dgm:spPr/>
    </dgm:pt>
    <dgm:pt modelId="{0782FF7E-B63D-4BC6-919C-73FC77DE464E}" type="pres">
      <dgm:prSet presAssocID="{ED1FBA1A-B906-44E7-BC85-0EA4C5ED5034}" presName="parTx" presStyleLbl="revTx" presStyleIdx="8" presStyleCnt="10">
        <dgm:presLayoutVars>
          <dgm:chMax val="0"/>
          <dgm:chPref val="0"/>
        </dgm:presLayoutVars>
      </dgm:prSet>
      <dgm:spPr/>
    </dgm:pt>
    <dgm:pt modelId="{0B4B559B-EA46-489E-9B9F-39D5876F45A2}" type="pres">
      <dgm:prSet presAssocID="{ED1FBA1A-B906-44E7-BC85-0EA4C5ED5034}" presName="txSpace" presStyleCnt="0"/>
      <dgm:spPr/>
    </dgm:pt>
    <dgm:pt modelId="{1162EB90-05A3-4126-828D-385E65664C21}" type="pres">
      <dgm:prSet presAssocID="{ED1FBA1A-B906-44E7-BC85-0EA4C5ED5034}" presName="desTx" presStyleLbl="revTx" presStyleIdx="9" presStyleCnt="10">
        <dgm:presLayoutVars/>
      </dgm:prSet>
      <dgm:spPr/>
    </dgm:pt>
  </dgm:ptLst>
  <dgm:cxnLst>
    <dgm:cxn modelId="{770BE30A-F278-4A83-87F8-543AB6CD74A3}" srcId="{6AACF64A-E4B3-44F1-9D9C-402785767937}" destId="{BBAA1928-90EF-46F0-A3B7-4C86718F9D8A}" srcOrd="1" destOrd="0" parTransId="{FD3C5816-34B1-4115-9878-F4750982AEC2}" sibTransId="{86056954-BD39-4361-8FE9-794F84211916}"/>
    <dgm:cxn modelId="{239D5910-C793-43BC-BB53-1DCB24C768B5}" type="presOf" srcId="{A82B8796-355E-4F21-BCCA-8C00384245EF}" destId="{62DAC371-8B1D-4BEB-BE99-417E0A5B6F60}" srcOrd="0" destOrd="3" presId="urn:microsoft.com/office/officeart/2018/2/layout/IconLabelDescriptionList"/>
    <dgm:cxn modelId="{49BE4318-998D-40B6-A916-1B2558CA692F}" srcId="{6AACF64A-E4B3-44F1-9D9C-402785767937}" destId="{25848059-CE23-41BF-8B2C-C43135DC043E}" srcOrd="0" destOrd="0" parTransId="{33489172-C024-45C3-BD71-AA82B75BD8D5}" sibTransId="{CFDF8343-0FB4-4F98-A534-A1690C591636}"/>
    <dgm:cxn modelId="{17D82119-E16C-481B-811C-B992F54649BB}" type="presOf" srcId="{A16C27EE-C31C-4235-8DEC-C75A6698AA97}" destId="{62DAC371-8B1D-4BEB-BE99-417E0A5B6F60}" srcOrd="0" destOrd="5" presId="urn:microsoft.com/office/officeart/2018/2/layout/IconLabelDescriptionList"/>
    <dgm:cxn modelId="{620C0D21-6D5D-4B1B-8110-A25C9AECBFE9}" srcId="{F6C2E4B8-E6D1-4FE4-960E-DD24A200B2F8}" destId="{A82B8796-355E-4F21-BCCA-8C00384245EF}" srcOrd="3" destOrd="0" parTransId="{ACC42679-6368-49DD-9B1B-CCA5F4CD87B8}" sibTransId="{9416F69C-FD2E-4E7A-A712-BA4653B2349A}"/>
    <dgm:cxn modelId="{443B9824-D602-4257-8C6F-79AACE068FF0}" srcId="{6AACF64A-E4B3-44F1-9D9C-402785767937}" destId="{97C3BCBD-0F06-4DC7-BCFB-5C90E4963821}" srcOrd="2" destOrd="0" parTransId="{2C0C5591-B98E-47C2-9C2E-C0E5F1C53DB4}" sibTransId="{5F15F607-12D2-499E-83C5-FC3DB03301FB}"/>
    <dgm:cxn modelId="{6B5FD02D-A4B0-40ED-B8E8-99EC5E029723}" srcId="{F6C2E4B8-E6D1-4FE4-960E-DD24A200B2F8}" destId="{A16C27EE-C31C-4235-8DEC-C75A6698AA97}" srcOrd="5" destOrd="0" parTransId="{84780204-674A-4CBC-A661-5B64E60E27EB}" sibTransId="{6DEC6654-D3DE-43EE-A619-824E94AAA4CB}"/>
    <dgm:cxn modelId="{95FAF03A-EF59-4391-B45E-29F6A02EB228}" srcId="{F6C2E4B8-E6D1-4FE4-960E-DD24A200B2F8}" destId="{A9CACA91-E90C-486D-A17C-28F5F7CF9349}" srcOrd="1" destOrd="0" parTransId="{F28786D1-A4E8-451E-A2DB-F3F865D2C0B5}" sibTransId="{762FF292-30C6-45E7-8FAD-2A1658799FE0}"/>
    <dgm:cxn modelId="{DD75205B-A3DF-4639-8D70-6EAD84448E7E}" type="presOf" srcId="{A9CACA91-E90C-486D-A17C-28F5F7CF9349}" destId="{62DAC371-8B1D-4BEB-BE99-417E0A5B6F60}" srcOrd="0" destOrd="1" presId="urn:microsoft.com/office/officeart/2018/2/layout/IconLabelDescriptionList"/>
    <dgm:cxn modelId="{0A7FA066-A2EE-46C0-B380-82BBF47B52EE}" srcId="{6AACF64A-E4B3-44F1-9D9C-402785767937}" destId="{ED1FBA1A-B906-44E7-BC85-0EA4C5ED5034}" srcOrd="4" destOrd="0" parTransId="{D4BB6E8C-BB91-462A-AC26-42769917473B}" sibTransId="{E862BEDC-59AA-4AE7-9C73-4C13970D92C7}"/>
    <dgm:cxn modelId="{1CF34C4B-32D4-43C0-A051-CF732D5F04A0}" srcId="{F6C2E4B8-E6D1-4FE4-960E-DD24A200B2F8}" destId="{E716CC51-6372-41FC-9AAF-F7A225C4D025}" srcOrd="4" destOrd="0" parTransId="{61196A4E-8881-4BC1-95F2-C816D13884BF}" sibTransId="{0C6D351A-CF5D-4849-9456-355A863E7F00}"/>
    <dgm:cxn modelId="{2528FC86-8154-4CB7-9CF0-A38965E16035}" type="presOf" srcId="{ED1FBA1A-B906-44E7-BC85-0EA4C5ED5034}" destId="{0782FF7E-B63D-4BC6-919C-73FC77DE464E}" srcOrd="0" destOrd="0" presId="urn:microsoft.com/office/officeart/2018/2/layout/IconLabelDescriptionList"/>
    <dgm:cxn modelId="{36FE798E-FA91-4EC7-A667-C422FB782850}" srcId="{F6C2E4B8-E6D1-4FE4-960E-DD24A200B2F8}" destId="{DE1D2E9A-AB10-4380-B5C1-16D13A926D52}" srcOrd="2" destOrd="0" parTransId="{BDDE0C1A-9667-47C6-A2E9-5568F472408C}" sibTransId="{9ABCE849-8387-45B0-8842-BE170F9F5C04}"/>
    <dgm:cxn modelId="{0AE22290-3F37-4558-A91B-82A5F102D550}" type="presOf" srcId="{DE1D2E9A-AB10-4380-B5C1-16D13A926D52}" destId="{62DAC371-8B1D-4BEB-BE99-417E0A5B6F60}" srcOrd="0" destOrd="2" presId="urn:microsoft.com/office/officeart/2018/2/layout/IconLabelDescriptionList"/>
    <dgm:cxn modelId="{696A75AE-B461-4FAB-B828-6E329C851813}" type="presOf" srcId="{25848059-CE23-41BF-8B2C-C43135DC043E}" destId="{A45CDA9A-DB67-4846-BC61-6A5B09AB2DE7}" srcOrd="0" destOrd="0" presId="urn:microsoft.com/office/officeart/2018/2/layout/IconLabelDescriptionList"/>
    <dgm:cxn modelId="{2FF32AB3-05A4-4397-85BF-A2613C711488}" type="presOf" srcId="{97C3BCBD-0F06-4DC7-BCFB-5C90E4963821}" destId="{5AC30D05-4EA7-40B4-8E7B-1944440C9F00}" srcOrd="0" destOrd="0" presId="urn:microsoft.com/office/officeart/2018/2/layout/IconLabelDescriptionList"/>
    <dgm:cxn modelId="{E44EF0C1-29A5-4F86-AA8E-04AEFB785D4D}" type="presOf" srcId="{B012B33B-3F12-4256-B429-12CB4738BBBB}" destId="{62DAC371-8B1D-4BEB-BE99-417E0A5B6F60}" srcOrd="0" destOrd="0" presId="urn:microsoft.com/office/officeart/2018/2/layout/IconLabelDescriptionList"/>
    <dgm:cxn modelId="{268A28C7-D2D2-447D-817F-E3990DF5B288}" srcId="{6AACF64A-E4B3-44F1-9D9C-402785767937}" destId="{F6C2E4B8-E6D1-4FE4-960E-DD24A200B2F8}" srcOrd="3" destOrd="0" parTransId="{A8C60DCF-3EB0-43E3-8916-2ECE5BF0D5E4}" sibTransId="{5CB43564-06A4-44D5-8655-3A1DE371FEBA}"/>
    <dgm:cxn modelId="{A3D685D3-9421-416A-938A-14DF46D36BE9}" type="presOf" srcId="{6AACF64A-E4B3-44F1-9D9C-402785767937}" destId="{02CBBBF4-B68E-478C-8EF0-F359E105B42D}" srcOrd="0" destOrd="0" presId="urn:microsoft.com/office/officeart/2018/2/layout/IconLabelDescriptionList"/>
    <dgm:cxn modelId="{FAA34CDE-0D95-464E-BE94-7EBDA8DCFA88}" type="presOf" srcId="{BBAA1928-90EF-46F0-A3B7-4C86718F9D8A}" destId="{FDD586F3-6007-4E3C-9248-0795FF7D50DE}" srcOrd="0" destOrd="0" presId="urn:microsoft.com/office/officeart/2018/2/layout/IconLabelDescriptionList"/>
    <dgm:cxn modelId="{2E76EBE4-30D8-4E61-8210-695323C4DC8F}" type="presOf" srcId="{F6C2E4B8-E6D1-4FE4-960E-DD24A200B2F8}" destId="{AC3D0777-B4CD-4F6E-B656-56F5CDAA0792}" srcOrd="0" destOrd="0" presId="urn:microsoft.com/office/officeart/2018/2/layout/IconLabelDescriptionList"/>
    <dgm:cxn modelId="{964834ED-8630-403C-B1BD-C1D3B8332BC6}" srcId="{F6C2E4B8-E6D1-4FE4-960E-DD24A200B2F8}" destId="{B012B33B-3F12-4256-B429-12CB4738BBBB}" srcOrd="0" destOrd="0" parTransId="{105CB86A-CDB9-402E-BCE6-BDCE6D08E778}" sibTransId="{198FF98C-CE9F-4376-9CF4-13366570FD39}"/>
    <dgm:cxn modelId="{AAF9EEFF-33ED-438A-AB51-7267B7566289}" type="presOf" srcId="{E716CC51-6372-41FC-9AAF-F7A225C4D025}" destId="{62DAC371-8B1D-4BEB-BE99-417E0A5B6F60}" srcOrd="0" destOrd="4" presId="urn:microsoft.com/office/officeart/2018/2/layout/IconLabelDescriptionList"/>
    <dgm:cxn modelId="{62753B72-0F05-4B9D-8B38-72BD8BBE2B75}" type="presParOf" srcId="{02CBBBF4-B68E-478C-8EF0-F359E105B42D}" destId="{80DE3795-46AF-4B40-BA8C-264277C85CB4}" srcOrd="0" destOrd="0" presId="urn:microsoft.com/office/officeart/2018/2/layout/IconLabelDescriptionList"/>
    <dgm:cxn modelId="{6F458530-3C71-4914-8C4D-53D9285E92FD}" type="presParOf" srcId="{80DE3795-46AF-4B40-BA8C-264277C85CB4}" destId="{169216C6-8FBE-4B26-8FBF-C63F1FFF7C0E}" srcOrd="0" destOrd="0" presId="urn:microsoft.com/office/officeart/2018/2/layout/IconLabelDescriptionList"/>
    <dgm:cxn modelId="{A0A1ACFD-58D6-40FC-B09E-A2CB1FB3997C}" type="presParOf" srcId="{80DE3795-46AF-4B40-BA8C-264277C85CB4}" destId="{D296F33D-EE65-4A9E-BBAE-EFE71EC19C73}" srcOrd="1" destOrd="0" presId="urn:microsoft.com/office/officeart/2018/2/layout/IconLabelDescriptionList"/>
    <dgm:cxn modelId="{A2372610-0E43-4AC8-BA25-171C9CA6CA8D}" type="presParOf" srcId="{80DE3795-46AF-4B40-BA8C-264277C85CB4}" destId="{A45CDA9A-DB67-4846-BC61-6A5B09AB2DE7}" srcOrd="2" destOrd="0" presId="urn:microsoft.com/office/officeart/2018/2/layout/IconLabelDescriptionList"/>
    <dgm:cxn modelId="{D2EDBD4D-4055-4FFD-B570-F0641D763848}" type="presParOf" srcId="{80DE3795-46AF-4B40-BA8C-264277C85CB4}" destId="{DF663BC4-5990-441A-9477-CBBBD83A6180}" srcOrd="3" destOrd="0" presId="urn:microsoft.com/office/officeart/2018/2/layout/IconLabelDescriptionList"/>
    <dgm:cxn modelId="{8EDFEDAF-FD1F-42B3-A01F-A9D314C8351E}" type="presParOf" srcId="{80DE3795-46AF-4B40-BA8C-264277C85CB4}" destId="{E6F78C8B-08D4-49B4-B08D-4133B048ADE8}" srcOrd="4" destOrd="0" presId="urn:microsoft.com/office/officeart/2018/2/layout/IconLabelDescriptionList"/>
    <dgm:cxn modelId="{B562F259-7562-40E4-90C6-3B92498474A6}" type="presParOf" srcId="{02CBBBF4-B68E-478C-8EF0-F359E105B42D}" destId="{6A9FA42A-E1A5-4639-BA74-820D64700EFC}" srcOrd="1" destOrd="0" presId="urn:microsoft.com/office/officeart/2018/2/layout/IconLabelDescriptionList"/>
    <dgm:cxn modelId="{C2645F56-247A-4A19-9AC1-359765F9246B}" type="presParOf" srcId="{02CBBBF4-B68E-478C-8EF0-F359E105B42D}" destId="{51788BEB-99AA-409E-B612-585DA70D6BC1}" srcOrd="2" destOrd="0" presId="urn:microsoft.com/office/officeart/2018/2/layout/IconLabelDescriptionList"/>
    <dgm:cxn modelId="{84A74E09-0AD4-4B8C-A0E7-F81FD4774638}" type="presParOf" srcId="{51788BEB-99AA-409E-B612-585DA70D6BC1}" destId="{83A65FBC-374B-4854-9D7E-073444B6EF6C}" srcOrd="0" destOrd="0" presId="urn:microsoft.com/office/officeart/2018/2/layout/IconLabelDescriptionList"/>
    <dgm:cxn modelId="{50B9DF3F-601B-4C61-AF4E-5A684D38F472}" type="presParOf" srcId="{51788BEB-99AA-409E-B612-585DA70D6BC1}" destId="{39CED381-5F2D-4E28-B6D0-881697A22208}" srcOrd="1" destOrd="0" presId="urn:microsoft.com/office/officeart/2018/2/layout/IconLabelDescriptionList"/>
    <dgm:cxn modelId="{BCFB2075-92D7-478D-9656-A3BCB63AA891}" type="presParOf" srcId="{51788BEB-99AA-409E-B612-585DA70D6BC1}" destId="{FDD586F3-6007-4E3C-9248-0795FF7D50DE}" srcOrd="2" destOrd="0" presId="urn:microsoft.com/office/officeart/2018/2/layout/IconLabelDescriptionList"/>
    <dgm:cxn modelId="{AC7D3643-0106-42AA-A928-95332273DCBC}" type="presParOf" srcId="{51788BEB-99AA-409E-B612-585DA70D6BC1}" destId="{DA522A97-4D29-421D-9AAB-465080B885C6}" srcOrd="3" destOrd="0" presId="urn:microsoft.com/office/officeart/2018/2/layout/IconLabelDescriptionList"/>
    <dgm:cxn modelId="{1648016A-143B-4185-8F58-113ACD7CC7CB}" type="presParOf" srcId="{51788BEB-99AA-409E-B612-585DA70D6BC1}" destId="{741BB23D-3DE0-47B2-870F-196F184180CF}" srcOrd="4" destOrd="0" presId="urn:microsoft.com/office/officeart/2018/2/layout/IconLabelDescriptionList"/>
    <dgm:cxn modelId="{6A578A52-2E39-42FA-9EF6-681B9063E575}" type="presParOf" srcId="{02CBBBF4-B68E-478C-8EF0-F359E105B42D}" destId="{A9646FC7-C08D-4ABD-BA8E-ED226C7167D5}" srcOrd="3" destOrd="0" presId="urn:microsoft.com/office/officeart/2018/2/layout/IconLabelDescriptionList"/>
    <dgm:cxn modelId="{3891586F-4BAB-4406-B771-EFE84E7F7119}" type="presParOf" srcId="{02CBBBF4-B68E-478C-8EF0-F359E105B42D}" destId="{313DAB54-FD63-467A-B7FB-5AA85B0179BD}" srcOrd="4" destOrd="0" presId="urn:microsoft.com/office/officeart/2018/2/layout/IconLabelDescriptionList"/>
    <dgm:cxn modelId="{A853A3BE-5723-469F-B7F9-A970BE192FFA}" type="presParOf" srcId="{313DAB54-FD63-467A-B7FB-5AA85B0179BD}" destId="{68CE1974-E260-41B6-BEA8-90FCDA321946}" srcOrd="0" destOrd="0" presId="urn:microsoft.com/office/officeart/2018/2/layout/IconLabelDescriptionList"/>
    <dgm:cxn modelId="{E4B17570-6A6F-419D-92F0-E4A9C059F533}" type="presParOf" srcId="{313DAB54-FD63-467A-B7FB-5AA85B0179BD}" destId="{C1BE4BBC-E195-46B3-B89B-842D0B241EDA}" srcOrd="1" destOrd="0" presId="urn:microsoft.com/office/officeart/2018/2/layout/IconLabelDescriptionList"/>
    <dgm:cxn modelId="{F09767AD-1A5F-45E9-B123-F28FCA2CFB2A}" type="presParOf" srcId="{313DAB54-FD63-467A-B7FB-5AA85B0179BD}" destId="{5AC30D05-4EA7-40B4-8E7B-1944440C9F00}" srcOrd="2" destOrd="0" presId="urn:microsoft.com/office/officeart/2018/2/layout/IconLabelDescriptionList"/>
    <dgm:cxn modelId="{07AFD3CA-D3E6-4B05-8B95-E8985200DB2B}" type="presParOf" srcId="{313DAB54-FD63-467A-B7FB-5AA85B0179BD}" destId="{08654B27-0545-43AA-8816-3E74C1805E18}" srcOrd="3" destOrd="0" presId="urn:microsoft.com/office/officeart/2018/2/layout/IconLabelDescriptionList"/>
    <dgm:cxn modelId="{FB29D760-EBAE-4677-8431-9C01EE519377}" type="presParOf" srcId="{313DAB54-FD63-467A-B7FB-5AA85B0179BD}" destId="{0E4A618A-9781-4254-8136-110CD1054DE6}" srcOrd="4" destOrd="0" presId="urn:microsoft.com/office/officeart/2018/2/layout/IconLabelDescriptionList"/>
    <dgm:cxn modelId="{6B7D314F-2E09-4215-BA8F-4108A3C1FD03}" type="presParOf" srcId="{02CBBBF4-B68E-478C-8EF0-F359E105B42D}" destId="{09314E2E-D1DC-4394-9E14-6EB7916A79EB}" srcOrd="5" destOrd="0" presId="urn:microsoft.com/office/officeart/2018/2/layout/IconLabelDescriptionList"/>
    <dgm:cxn modelId="{9BA35F1F-B7DC-4BDB-8491-B66B4D1972F2}" type="presParOf" srcId="{02CBBBF4-B68E-478C-8EF0-F359E105B42D}" destId="{5591BD62-F902-44AF-91F3-273134516E5E}" srcOrd="6" destOrd="0" presId="urn:microsoft.com/office/officeart/2018/2/layout/IconLabelDescriptionList"/>
    <dgm:cxn modelId="{E2DCF10B-80A8-4114-BB82-3ECD2FFD8C64}" type="presParOf" srcId="{5591BD62-F902-44AF-91F3-273134516E5E}" destId="{5E5C8B42-0007-4BF6-89D4-E2B7E377EF66}" srcOrd="0" destOrd="0" presId="urn:microsoft.com/office/officeart/2018/2/layout/IconLabelDescriptionList"/>
    <dgm:cxn modelId="{B01773DD-EA54-45C4-9571-8A88DF7551BA}" type="presParOf" srcId="{5591BD62-F902-44AF-91F3-273134516E5E}" destId="{666E907D-8EE8-4F04-99CB-16FA8B918637}" srcOrd="1" destOrd="0" presId="urn:microsoft.com/office/officeart/2018/2/layout/IconLabelDescriptionList"/>
    <dgm:cxn modelId="{7D874E22-1F7A-4862-AB6D-CFE43A6162C2}" type="presParOf" srcId="{5591BD62-F902-44AF-91F3-273134516E5E}" destId="{AC3D0777-B4CD-4F6E-B656-56F5CDAA0792}" srcOrd="2" destOrd="0" presId="urn:microsoft.com/office/officeart/2018/2/layout/IconLabelDescriptionList"/>
    <dgm:cxn modelId="{5F2E7882-74E2-4E56-83A0-AB8EEC6B95D6}" type="presParOf" srcId="{5591BD62-F902-44AF-91F3-273134516E5E}" destId="{B4AC2302-91A0-48BA-95AA-18D9D017A63A}" srcOrd="3" destOrd="0" presId="urn:microsoft.com/office/officeart/2018/2/layout/IconLabelDescriptionList"/>
    <dgm:cxn modelId="{043B5DE0-A488-4352-A2BF-1156A0B134FD}" type="presParOf" srcId="{5591BD62-F902-44AF-91F3-273134516E5E}" destId="{62DAC371-8B1D-4BEB-BE99-417E0A5B6F60}" srcOrd="4" destOrd="0" presId="urn:microsoft.com/office/officeart/2018/2/layout/IconLabelDescriptionList"/>
    <dgm:cxn modelId="{44A4602A-76DC-41C9-BCA5-25FBF9EF8398}" type="presParOf" srcId="{02CBBBF4-B68E-478C-8EF0-F359E105B42D}" destId="{BE796673-C294-4882-A56B-E0E9F652484D}" srcOrd="7" destOrd="0" presId="urn:microsoft.com/office/officeart/2018/2/layout/IconLabelDescriptionList"/>
    <dgm:cxn modelId="{366D7428-6EEE-4628-85E1-1A157967E546}" type="presParOf" srcId="{02CBBBF4-B68E-478C-8EF0-F359E105B42D}" destId="{B04C08A3-9307-4F18-9FFD-EEDAEC32D3F5}" srcOrd="8" destOrd="0" presId="urn:microsoft.com/office/officeart/2018/2/layout/IconLabelDescriptionList"/>
    <dgm:cxn modelId="{0ECFEEC8-2AC2-4309-B6DC-04DD0ED6923E}" type="presParOf" srcId="{B04C08A3-9307-4F18-9FFD-EEDAEC32D3F5}" destId="{769CED52-3F39-44BF-9ADF-76B74FF3964B}" srcOrd="0" destOrd="0" presId="urn:microsoft.com/office/officeart/2018/2/layout/IconLabelDescriptionList"/>
    <dgm:cxn modelId="{7E8E26F3-1CAD-4879-AB19-FB1B8A3FBCE8}" type="presParOf" srcId="{B04C08A3-9307-4F18-9FFD-EEDAEC32D3F5}" destId="{549BFFC6-1180-467E-AE49-2BE53270315B}" srcOrd="1" destOrd="0" presId="urn:microsoft.com/office/officeart/2018/2/layout/IconLabelDescriptionList"/>
    <dgm:cxn modelId="{51057AED-DB1A-4760-B117-CD22CDD5D446}" type="presParOf" srcId="{B04C08A3-9307-4F18-9FFD-EEDAEC32D3F5}" destId="{0782FF7E-B63D-4BC6-919C-73FC77DE464E}" srcOrd="2" destOrd="0" presId="urn:microsoft.com/office/officeart/2018/2/layout/IconLabelDescriptionList"/>
    <dgm:cxn modelId="{3DF2A0C1-F14B-4ECD-9424-4A0B77B05F6E}" type="presParOf" srcId="{B04C08A3-9307-4F18-9FFD-EEDAEC32D3F5}" destId="{0B4B559B-EA46-489E-9B9F-39D5876F45A2}" srcOrd="3" destOrd="0" presId="urn:microsoft.com/office/officeart/2018/2/layout/IconLabelDescriptionList"/>
    <dgm:cxn modelId="{CF0174DA-B4AE-4212-9A95-81ED356B801D}" type="presParOf" srcId="{B04C08A3-9307-4F18-9FFD-EEDAEC32D3F5}" destId="{1162EB90-05A3-4126-828D-385E65664C21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F31C2-EE31-48F4-BE82-17EED451DC0B}">
      <dsp:nvSpPr>
        <dsp:cNvPr id="0" name=""/>
        <dsp:cNvSpPr/>
      </dsp:nvSpPr>
      <dsp:spPr>
        <a:xfrm>
          <a:off x="5527" y="32683"/>
          <a:ext cx="1097489" cy="10974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89A40-251A-474A-ABE0-983B0F26F65A}">
      <dsp:nvSpPr>
        <dsp:cNvPr id="0" name=""/>
        <dsp:cNvSpPr/>
      </dsp:nvSpPr>
      <dsp:spPr>
        <a:xfrm>
          <a:off x="5527" y="1237718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500" kern="1200"/>
            <a:t>A special text string for describing a search pattern</a:t>
          </a:r>
          <a:endParaRPr lang="en-US" sz="1500" kern="1200"/>
        </a:p>
      </dsp:txBody>
      <dsp:txXfrm>
        <a:off x="5527" y="1237718"/>
        <a:ext cx="3135684" cy="470352"/>
      </dsp:txXfrm>
    </dsp:sp>
    <dsp:sp modelId="{92050EBE-2B96-432F-B841-6C60F54F66E0}">
      <dsp:nvSpPr>
        <dsp:cNvPr id="0" name=""/>
        <dsp:cNvSpPr/>
      </dsp:nvSpPr>
      <dsp:spPr>
        <a:xfrm>
          <a:off x="5527" y="1758093"/>
          <a:ext cx="3135684" cy="775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string is written in an expression language </a:t>
          </a:r>
          <a:endParaRPr lang="en-US" sz="1100" kern="1200"/>
        </a:p>
      </dsp:txBody>
      <dsp:txXfrm>
        <a:off x="5527" y="1758093"/>
        <a:ext cx="3135684" cy="775662"/>
      </dsp:txXfrm>
    </dsp:sp>
    <dsp:sp modelId="{B1605B19-62BD-4648-9F0C-CFD120064FCD}">
      <dsp:nvSpPr>
        <dsp:cNvPr id="0" name=""/>
        <dsp:cNvSpPr/>
      </dsp:nvSpPr>
      <dsp:spPr>
        <a:xfrm>
          <a:off x="3689957" y="32683"/>
          <a:ext cx="1097489" cy="10974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A8D86-DF6D-4756-9825-AEC0CDE72D39}">
      <dsp:nvSpPr>
        <dsp:cNvPr id="0" name=""/>
        <dsp:cNvSpPr/>
      </dsp:nvSpPr>
      <dsp:spPr>
        <a:xfrm>
          <a:off x="3689957" y="1237718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500" kern="1200"/>
            <a:t>Extremely useful in extracting information from</a:t>
          </a:r>
          <a:endParaRPr lang="en-US" sz="1500" kern="1200"/>
        </a:p>
      </dsp:txBody>
      <dsp:txXfrm>
        <a:off x="3689957" y="1237718"/>
        <a:ext cx="3135684" cy="470352"/>
      </dsp:txXfrm>
    </dsp:sp>
    <dsp:sp modelId="{57BA198E-2796-4BF0-9C2C-FF9CC8710CAE}">
      <dsp:nvSpPr>
        <dsp:cNvPr id="0" name=""/>
        <dsp:cNvSpPr/>
      </dsp:nvSpPr>
      <dsp:spPr>
        <a:xfrm>
          <a:off x="3689957" y="1758093"/>
          <a:ext cx="3135684" cy="775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text file: source code, log files, 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documents: spreadsheets, PowerPoint, Word (need to unzip them)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binary strings in files</a:t>
          </a:r>
          <a:endParaRPr lang="en-US" sz="1100" kern="1200"/>
        </a:p>
      </dsp:txBody>
      <dsp:txXfrm>
        <a:off x="3689957" y="1758093"/>
        <a:ext cx="3135684" cy="775662"/>
      </dsp:txXfrm>
    </dsp:sp>
    <dsp:sp modelId="{F62AF21D-6C76-4950-9890-9F2EFE0DADAB}">
      <dsp:nvSpPr>
        <dsp:cNvPr id="0" name=""/>
        <dsp:cNvSpPr/>
      </dsp:nvSpPr>
      <dsp:spPr>
        <a:xfrm>
          <a:off x="7374387" y="32683"/>
          <a:ext cx="1097489" cy="10974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3CA2A-F9DF-46A5-8502-9401548ABDA4}">
      <dsp:nvSpPr>
        <dsp:cNvPr id="0" name=""/>
        <dsp:cNvSpPr/>
      </dsp:nvSpPr>
      <dsp:spPr>
        <a:xfrm>
          <a:off x="7374387" y="1237718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500" kern="1200"/>
            <a:t>Often use with </a:t>
          </a:r>
          <a:r>
            <a:rPr lang="en-GB" sz="1500" i="1" kern="1200"/>
            <a:t>grep</a:t>
          </a:r>
          <a:r>
            <a:rPr lang="en-GB" sz="1500" kern="1200"/>
            <a:t> command</a:t>
          </a:r>
          <a:endParaRPr lang="en-US" sz="1500" kern="1200"/>
        </a:p>
      </dsp:txBody>
      <dsp:txXfrm>
        <a:off x="7374387" y="1237718"/>
        <a:ext cx="3135684" cy="470352"/>
      </dsp:txXfrm>
    </dsp:sp>
    <dsp:sp modelId="{A6336B1D-1C00-43B9-81E8-4FB0E8509980}">
      <dsp:nvSpPr>
        <dsp:cNvPr id="0" name=""/>
        <dsp:cNvSpPr/>
      </dsp:nvSpPr>
      <dsp:spPr>
        <a:xfrm>
          <a:off x="7374387" y="1758093"/>
          <a:ext cx="3135684" cy="775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216C6-8FBE-4B26-8FBF-C63F1FFF7C0E}">
      <dsp:nvSpPr>
        <dsp:cNvPr id="0" name=""/>
        <dsp:cNvSpPr/>
      </dsp:nvSpPr>
      <dsp:spPr>
        <a:xfrm>
          <a:off x="10394" y="386362"/>
          <a:ext cx="589310" cy="5893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CDA9A-DB67-4846-BC61-6A5B09AB2DE7}">
      <dsp:nvSpPr>
        <dsp:cNvPr id="0" name=""/>
        <dsp:cNvSpPr/>
      </dsp:nvSpPr>
      <dsp:spPr>
        <a:xfrm>
          <a:off x="10394" y="1118465"/>
          <a:ext cx="1683744" cy="75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i="1" kern="1200"/>
            <a:t>grep</a:t>
          </a:r>
          <a:r>
            <a:rPr lang="en-US" sz="1400" kern="1200"/>
            <a:t> is a powerful tool to extract digital forensic evidence</a:t>
          </a:r>
        </a:p>
      </dsp:txBody>
      <dsp:txXfrm>
        <a:off x="10394" y="1118465"/>
        <a:ext cx="1683744" cy="757685"/>
      </dsp:txXfrm>
    </dsp:sp>
    <dsp:sp modelId="{E6F78C8B-08D4-49B4-B08D-4133B048ADE8}">
      <dsp:nvSpPr>
        <dsp:cNvPr id="0" name=""/>
        <dsp:cNvSpPr/>
      </dsp:nvSpPr>
      <dsp:spPr>
        <a:xfrm>
          <a:off x="10394" y="1942565"/>
          <a:ext cx="1683744" cy="1764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A65FBC-374B-4854-9D7E-073444B6EF6C}">
      <dsp:nvSpPr>
        <dsp:cNvPr id="0" name=""/>
        <dsp:cNvSpPr/>
      </dsp:nvSpPr>
      <dsp:spPr>
        <a:xfrm>
          <a:off x="1988794" y="386362"/>
          <a:ext cx="589310" cy="5893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586F3-6007-4E3C-9248-0795FF7D50DE}">
      <dsp:nvSpPr>
        <dsp:cNvPr id="0" name=""/>
        <dsp:cNvSpPr/>
      </dsp:nvSpPr>
      <dsp:spPr>
        <a:xfrm>
          <a:off x="1988794" y="1118465"/>
          <a:ext cx="1683744" cy="75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i="1" kern="1200"/>
            <a:t>sed</a:t>
          </a:r>
          <a:r>
            <a:rPr lang="en-US" sz="1400" kern="1200"/>
            <a:t> is a stream editor</a:t>
          </a:r>
        </a:p>
      </dsp:txBody>
      <dsp:txXfrm>
        <a:off x="1988794" y="1118465"/>
        <a:ext cx="1683744" cy="757685"/>
      </dsp:txXfrm>
    </dsp:sp>
    <dsp:sp modelId="{741BB23D-3DE0-47B2-870F-196F184180CF}">
      <dsp:nvSpPr>
        <dsp:cNvPr id="0" name=""/>
        <dsp:cNvSpPr/>
      </dsp:nvSpPr>
      <dsp:spPr>
        <a:xfrm>
          <a:off x="1988794" y="1942565"/>
          <a:ext cx="1683744" cy="1764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E1974-E260-41B6-BEA8-90FCDA321946}">
      <dsp:nvSpPr>
        <dsp:cNvPr id="0" name=""/>
        <dsp:cNvSpPr/>
      </dsp:nvSpPr>
      <dsp:spPr>
        <a:xfrm>
          <a:off x="3967194" y="386362"/>
          <a:ext cx="589310" cy="5893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30D05-4EA7-40B4-8E7B-1944440C9F00}">
      <dsp:nvSpPr>
        <dsp:cNvPr id="0" name=""/>
        <dsp:cNvSpPr/>
      </dsp:nvSpPr>
      <dsp:spPr>
        <a:xfrm>
          <a:off x="3967194" y="1118465"/>
          <a:ext cx="1683744" cy="75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i="1" kern="1200"/>
            <a:t>grep/sed</a:t>
          </a:r>
          <a:r>
            <a:rPr lang="en-US" sz="1400" kern="1200"/>
            <a:t> use regular expression (regex/pattern) to match text</a:t>
          </a:r>
        </a:p>
      </dsp:txBody>
      <dsp:txXfrm>
        <a:off x="3967194" y="1118465"/>
        <a:ext cx="1683744" cy="757685"/>
      </dsp:txXfrm>
    </dsp:sp>
    <dsp:sp modelId="{0E4A618A-9781-4254-8136-110CD1054DE6}">
      <dsp:nvSpPr>
        <dsp:cNvPr id="0" name=""/>
        <dsp:cNvSpPr/>
      </dsp:nvSpPr>
      <dsp:spPr>
        <a:xfrm>
          <a:off x="3967194" y="1942565"/>
          <a:ext cx="1683744" cy="1764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C8B42-0007-4BF6-89D4-E2B7E377EF66}">
      <dsp:nvSpPr>
        <dsp:cNvPr id="0" name=""/>
        <dsp:cNvSpPr/>
      </dsp:nvSpPr>
      <dsp:spPr>
        <a:xfrm>
          <a:off x="5945594" y="386362"/>
          <a:ext cx="589310" cy="5893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D0777-B4CD-4F6E-B656-56F5CDAA0792}">
      <dsp:nvSpPr>
        <dsp:cNvPr id="0" name=""/>
        <dsp:cNvSpPr/>
      </dsp:nvSpPr>
      <dsp:spPr>
        <a:xfrm>
          <a:off x="5945594" y="1118465"/>
          <a:ext cx="1683744" cy="75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Key regex operations </a:t>
          </a:r>
        </a:p>
      </dsp:txBody>
      <dsp:txXfrm>
        <a:off x="5945594" y="1118465"/>
        <a:ext cx="1683744" cy="757685"/>
      </dsp:txXfrm>
    </dsp:sp>
    <dsp:sp modelId="{62DAC371-8B1D-4BEB-BE99-417E0A5B6F60}">
      <dsp:nvSpPr>
        <dsp:cNvPr id="0" name=""/>
        <dsp:cNvSpPr/>
      </dsp:nvSpPr>
      <dsp:spPr>
        <a:xfrm>
          <a:off x="5945594" y="1942565"/>
          <a:ext cx="1683744" cy="1764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literal string: cat, character classes: [], [^], or: a|b, group: ()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quantification: ?, *,+, {}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scope: \b, \&lt; \&gt;, \w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greedy vs. lazy: +?, *?, {}?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back reference: \1, \2, …,\n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lookahead and lookbehind: (?=), (?&lt;=)</a:t>
          </a:r>
        </a:p>
      </dsp:txBody>
      <dsp:txXfrm>
        <a:off x="5945594" y="1942565"/>
        <a:ext cx="1683744" cy="1764553"/>
      </dsp:txXfrm>
    </dsp:sp>
    <dsp:sp modelId="{769CED52-3F39-44BF-9ADF-76B74FF3964B}">
      <dsp:nvSpPr>
        <dsp:cNvPr id="0" name=""/>
        <dsp:cNvSpPr/>
      </dsp:nvSpPr>
      <dsp:spPr>
        <a:xfrm>
          <a:off x="7923994" y="386362"/>
          <a:ext cx="589310" cy="5893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2FF7E-B63D-4BC6-919C-73FC77DE464E}">
      <dsp:nvSpPr>
        <dsp:cNvPr id="0" name=""/>
        <dsp:cNvSpPr/>
      </dsp:nvSpPr>
      <dsp:spPr>
        <a:xfrm>
          <a:off x="7923994" y="1118465"/>
          <a:ext cx="1683744" cy="757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Need both positive tests and negative tests</a:t>
          </a:r>
        </a:p>
      </dsp:txBody>
      <dsp:txXfrm>
        <a:off x="7923994" y="1118465"/>
        <a:ext cx="1683744" cy="757685"/>
      </dsp:txXfrm>
    </dsp:sp>
    <dsp:sp modelId="{1162EB90-05A3-4126-828D-385E65664C21}">
      <dsp:nvSpPr>
        <dsp:cNvPr id="0" name=""/>
        <dsp:cNvSpPr/>
      </dsp:nvSpPr>
      <dsp:spPr>
        <a:xfrm>
          <a:off x="7923994" y="1942565"/>
          <a:ext cx="1683744" cy="1764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14.5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2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24575,'2'0'0,"-1"0"0,1 1 0,0-1 0,0 1 0,0-1 0,-1 1 0,1 0 0,0 0 0,-1 0 0,1 0 0,0 0 0,-1 0 0,0 0 0,1 1 0,-1-1 0,0 1 0,2 1 0,21 34 0,-13-20 0,-1-5 0,-1 0 0,1 0 0,1-1 0,0 0 0,1-1 0,0 0 0,1-1 0,-1-1 0,2 0 0,14 7 0,-25-13 0,0 0 0,1 0 0,-1 1 0,0-1 0,0 1 0,0-1 0,0 1 0,-1 0 0,1 1 0,-1-1 0,0 0 0,0 1 0,0-1 0,0 1 0,0-1 0,-1 1 0,0 0 0,0 0 0,0 0 0,0 0 0,-1 0 0,1-1 0,-1 1 0,0 0 0,0 0 0,0 0 0,-1 0 0,1 0 0,-1 0 0,0 0 0,0 0 0,-1 0 0,1-1 0,-1 1 0,-3 6 0,-29 38-45,16-20-395,-1-2 0,-29 31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188 1 24575,'0'8'0,"-1"0"0,0 1 0,0-1 0,-1 0 0,0 0 0,-1 0 0,1 0 0,-2 0 0,-6 13 0,-4 1 0,-30 37 0,9-12 0,25-31 0,1 1 0,1 0 0,-9 25 0,0 2 0,16-42 0,0 1 0,0 0 0,0 0 0,0 0 0,0 0 0,1 0 0,-1 0 0,1 0 0,0 0 0,0 0 0,0 0 0,0 0 0,1 0 0,-1 0 0,1 0 0,0 0 0,-1-1 0,2 1 0,-1 0 0,0 0 0,0-1 0,1 1 0,-1 0 0,1-1 0,0 0 0,0 1 0,4 3 0,5 4 0,1-1 0,0-1 0,0 0 0,24 11 0,6 6 0,4 10-36,-38-27-97,1-1 0,0 0 0,0-1 0,0 0 0,1 0 1,0-1-1,0 0 0,1 0 0,14 3 0,-4-4-6693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161 0 24575,'-2'14'0,"-1"-1"0,0 0 0,-1 0 0,-1 0 0,0 0 0,0-1 0,-2 1 0,-9 14 0,11-17 0,-17 24 0,15-23 0,-1 1 0,-9 22 0,8-10 0,1 1 0,-7 34 0,2-16-1365,7-25-5461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 1 24575,'-2'23'0,"0"0"0,-1 0 0,-2 0 0,0 0 0,-10 23 0,1 2 0,6 0 0,8-42 0,-1 0 0,1 0 0,-1 0 0,0 0 0,-1 0 0,1 0 0,-1 0 0,0-1 0,-1 1 0,1-1 0,-1 1 0,0-1 0,-1 0 0,1 0 0,-1 0 0,-6 6 0,-9 3 0,11-9 0,1 1 0,0 0 0,1 0 0,-8 9 0,-14 12 0,24-23 0,0-1 0,0 0 0,1 1 0,-1 0 0,1-1 0,0 1 0,0 1 0,0-1 0,0 0 0,1 1 0,0-1 0,0 1 0,0 0 0,-1 6 0,3-10 0,0 0 0,0 1 0,0-1 0,0 0 0,0 0 0,1 1 0,-1-1 0,0 0 0,1 0 0,-1 0 0,1 1 0,-1-1 0,1 0 0,0 0 0,-1 0 0,1 0 0,0 0 0,0 0 0,0 0 0,0 0 0,0-1 0,0 1 0,0 0 0,0 0 0,0-1 0,0 1 0,0-1 0,1 1 0,-1-1 0,0 1 0,0-1 0,1 0 0,1 1 0,47 4 0,-45-5 0,60-3-91,-41 1 160,1 1 1,38 4 0,-56-2-169,-1 0 0,0 0 0,0 0 0,0 1 0,0 0 1,0 0-1,0 1 0,-1 0 0,1 0 0,-1 0 0,0 0 1,0 1-1,0 0 0,9 9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5:11.42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795 4 24575,'-24'0'0,"8"-1"0,0 1 0,-1 0 0,1 1 0,0 1 0,0 0 0,0 1 0,0 1 0,0 1 0,-15 6 0,-96 39 0,87-36 0,-60 29 0,93-39 0,-8 2 0,1 2 0,0-1 0,1 2 0,-1 0 0,2 0 0,-1 1 0,1 1 0,1 0 0,-19 25 0,16-16 0,1 1 0,2 0 0,0 0 0,-8 26 0,6-16 0,-18 31 0,22-46 0,1 0 0,0 0 0,1 1 0,1 0 0,0 0 0,2 0 0,0 1 0,-2 20 0,3 20 0,8 83 0,-5-134 0,2 0 0,-1-1 0,1 1 0,0 0 0,1-1 0,-1 1 0,1-1 0,1 1 0,-1-1 0,1 0 0,0-1 0,0 1 0,9 7 0,4 3 0,1 0 0,34 21 0,18 16 0,-59-43 0,0-1 0,1-1 0,0 0 0,0 0 0,1-1 0,0-1 0,0 0 0,1-1 0,17 5 0,-6-4 0,1-2 0,-1-1 0,1-1 0,33-1 0,338-2 0,-376 2 0,1 1 0,36 9 0,-35-6 0,0-1 0,27 1 0,508-3 0,-269-4 0,276 2 0,-545-3 0,0 0 0,-1 0 0,1-2 0,0-1 0,-1 0 0,0-1 0,28-16 0,-37 19 0,2-2 0,0-1 0,-1-1 0,0 0 0,0 0 0,0-1 0,-1 0 0,14-17 0,-3 0 0,-1 0 0,16-30 0,-28 41 0,-1 0 0,0-1 0,-1 0 0,-1 0 0,0 0 0,-1 0 0,-1-1 0,1-21 0,-1-19 0,-5-63 0,0 31 0,1 63 0,0-1 0,-1 0 0,-11-45 0,9 54 0,-1 0 0,0 1 0,-1 0 0,-1 0 0,-11-20 0,11 25 0,0 1 0,0 0 0,-1 1 0,-17-19 0,20 25 0,-1-1 0,1 1 0,-1 0 0,0 1 0,0-1 0,0 1 0,0 0 0,-1 1 0,1-1 0,-1 1 0,-7-1 0,-2 0 0,0-1 0,1-1 0,0-1 0,0 0 0,-18-9 0,17 8 0,0 1 0,0 0 0,-1 2 0,-32-6 0,7 2 0,-15-7 0,39 9 0,-1 1 0,1 1 0,-35-3 0,-28 3 0,-88 9 0,96 10 0,31-5 0,-124 21 0,135-25 0,-51 15 0,-9 3 0,63-20 0,-37 0 0,39-3 0,-46 7 0,-126 42-1365,175-43-5461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5:21.5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933 2 24575,'-28'2'0,"1"1"0,0 2 0,0 0 0,0 2 0,-42 16 0,-21 6 0,63-22 0,19-6 0,-1 1 0,1 1 0,-1-1 0,1 1 0,0 1 0,0-1 0,0 1 0,1 1 0,-1-1 0,-8 8 0,-55 44 0,43-36 0,-41 40 0,17-11 0,30-29 0,1 0 0,1 1 0,-19 26 0,31-33 0,0 1 0,-11 29 0,-4 7 0,-4 5 0,3 0 0,-26 87 0,46-129 0,-3 8 0,1 0 0,1 1 0,1 0 0,-2 37 0,5-41 0,2 1 0,0-1 0,1 1 0,1-1 0,6 21 0,-7-32 0,0-1 0,1 1 0,1-1 0,-1 0 0,1 0 0,0 0 0,0-1 0,1 0 0,0 1 0,0-1 0,1-1 0,0 1 0,0-1 0,0 0 0,10 6 0,0-1 0,-1 2 0,17 15 0,-2-1 0,-23-20 0,1 0 0,-1-1 0,1 0 0,0-1 0,0 1 0,1-2 0,-1 1 0,1-1 0,14 3 0,11 3 0,-12-4 0,-1 0 0,43 4 0,-34-6 0,-1 2 0,1 1 0,-1 2 0,44 17 0,48 11 0,-77-25 0,-21-5 0,0-1 0,0-1 0,31 1 0,81-7 0,69 4 0,-136 11 0,-50-9 0,0 0 0,21 1 0,119-5 0,21 2 0,-111 11 0,-50-9 0,0 0 0,21 1 0,321-2 0,-185-5 0,-57 4 0,131-5 0,-216-2 0,-1-1 0,50-16 0,-1 1 0,-68 17 0,-1 1 0,1-2 0,-1 0 0,0 0 0,0-1 0,0-1 0,-1 0 0,0 0 0,17-16 0,-9 5 0,0-2 0,-1-1 0,25-37 0,-6 0 0,-3-2 0,-3-1 0,31-82 0,-51 115 0,-2 0 0,-1-1 0,-1-1 0,-1 1 0,-2-1 0,1-49 0,-4 21 0,-4-82 0,1 128 0,0-1 0,0 1 0,-2 0 0,1 0 0,-2 0 0,1 1 0,-2-1 0,1 1 0,-1 0 0,-11-13 0,11 18 0,0 1 0,-1 0 0,0 0 0,0 0 0,0 1 0,-1 0 0,-8-3 0,-26-16 0,22 9 0,-1 0 0,0 1 0,-1 1 0,-1 1 0,0 1 0,0 2 0,-1 0 0,-31-7 0,31 12 0,0-2 0,0 0 0,0-2 0,1 0 0,0-2 0,-30-16 0,35 16 0,-1 1 0,0 1 0,-1 0 0,0 2 0,-28-5 0,-26-8 0,50 13 0,-1 1 0,1 0 0,-1 2 0,-47 2 0,-23-1 0,25-12 0,52 8 0,0 2 0,-19-3 0,-324 4 0,186 4 0,132-3 0,-1-1 0,-66-12 0,63 8-176,-1 1-1,-78 4 1,94 1-660,7 1-5990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41.9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908 30 24575,'-20'1'0,"0"0"0,0 1 0,1 1 0,-1 1 0,1 1 0,0 0 0,-29 13 0,23-4 0,-27 20 0,35-23 0,0 0 0,-1 0 0,0-2 0,-20 8 0,24-12 0,0 2 0,1-1 0,-1 2 0,1 0 0,0 0 0,-15 14 0,-64 69 0,47-45 0,33-31 0,-1 0 0,2 1 0,0 0 0,-15 32 0,2-2 0,9-20 0,-1-1 0,-1-1 0,-2 0 0,-22 23 0,33-39 0,0 0 0,1 0 0,-1 1 0,2 0 0,-1 0 0,1 0 0,1 1 0,0 0 0,0 0 0,1 0 0,0 1 0,1-1 0,0 1 0,1 0 0,0 0 0,0 0 0,1 21 0,1-9 0,4 125 0,-3-138 0,2-1 0,-1-1 0,1 1 0,1 0 0,-1-1 0,1 1 0,1-1 0,0 0 0,0-1 0,0 1 0,1-1 0,0 0 0,1 0 0,-1-1 0,1 0 0,1 0 0,-1-1 0,1 1 0,0-2 0,0 1 0,0-1 0,1 0 0,8 2 0,149 26 0,-101-20 0,-42-7 0,0-1 0,35 2 0,101-8 21,77 4-611,-168 11 448,-50-8 151,0-1 1,21 1-1,64 9-9,-68-8 0,52 3 0,-64-7 114,1 1 1,27 7-1,-27-5-1,0-1 1,27 2-1,204-6-113,-114-1 0,-120 2 0,0 1 0,38 9 0,-36-6 0,0-1 0,27 2 0,-33-6 0,16 1 0,36-3 0,-58 1 0,0-1 0,-1 0 0,1-1 0,-1 0 0,1 0 0,-1-1 0,12-7 0,-14 8 0,-1-1 0,0-1 0,0 1 0,0-1 0,-1 0 0,1-1 0,-1 0 0,0 0 0,-1 0 0,1-1 0,-2 1 0,1-1 0,0 0 0,-1-1 0,-1 1 0,4-10 0,1-3 0,-6 14 0,0 0 0,0 1 0,1-1 0,-1 1 0,1 0 0,1 0 0,-1 0 0,6-6 0,88-107 0,-92 109 0,0 0 0,0-1 0,-1 0 0,-1 1 0,0-2 0,0 1 0,-1 0 0,0-1 0,-1 1 0,1-16 0,5-27 0,-1 12 0,-4 24 0,1 1 0,1-1 0,0 1 0,8-20 0,-3 17 0,-2 1 0,0-2 0,-2 1 0,0-1 0,5-38 0,-10 47 0,1 0 0,-2 0 0,1 1 0,-1-1 0,-1 0 0,0 0 0,-1 1 0,0-1 0,0 1 0,-1 0 0,0 0 0,-10-15 0,3 9 0,0 1 0,-1 0 0,-1 1 0,-22-19 0,10 10 0,19 16 0,2 2 0,0 1 0,-1 0 0,1 0 0,-1 0 0,1 0 0,-1 1 0,0 0 0,-1 0 0,1 0 0,0 0 0,-1 1 0,0 0 0,1 0 0,-9-1 0,-2 0 0,0-1 0,1-1 0,0 0 0,0-1 0,0-1 0,-19-11 0,1 0 0,20 13 0,-1 0 0,0 0 0,0 2 0,0 0 0,-23-2 0,20 3 0,0-1 0,0-1 0,-26-9 0,-2-3 0,-68-15 0,89 27 0,0 1 0,-25-1 0,22 2 0,-35-6 0,-120-26 0,42 6 0,107 23-58,-2 1 0,1 1-1,-58 4 1,44 0-1074,24-1-5694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43.10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453 1 24575,'-3'0'0,"1"1"0,-1 0 0,1-1 0,0 1 0,-1 1 0,1-1 0,0 0 0,0 0 0,0 1 0,0-1 0,0 1 0,0 0 0,0 0 0,0-1 0,1 1 0,-1 0 0,-1 4 0,-24 37 0,9-12 0,-34 44 0,31-46 0,-28 47 0,7 13 0,-23 38 0,47-93 0,0 0 0,-13 40 0,24-56 0,1-6 0,0 0 0,-14 19 0,14-23 0,0 1 0,1 0 0,0 1 0,-6 14 0,11-14-1365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43.6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24575,'2'1'0,"1"0"0,-1 1 0,0-1 0,1 1 0,-1 0 0,0 0 0,0 0 0,0 0 0,-1 0 0,1 0 0,0 1 0,-1-1 0,1 1 0,-1-1 0,2 4 0,2 4 0,32 47 0,48 97 0,-77-139 0,1 0 0,1-1 0,1 0 0,20 22 0,-9-12 0,-9-9 0,1 0 0,1-1 0,0 0 0,21 14 0,-26-21 0,0 2 0,-1-1 0,11 15 0,-14-17 0,-1 1 0,1-1 0,0 0 0,1 0 0,-1 0 0,1-1 0,0 0 0,14 7 0,-11-12-1365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44.71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392 0 24575,'-1'13'0,"-1"0"0,0 0 0,-1 0 0,0-1 0,-1 1 0,-1-1 0,0 0 0,0 0 0,-1-1 0,-1 1 0,-11 15 0,-4 10 0,11-17 0,2 1 0,-12 35 0,15-36 0,-1-1 0,-1-1 0,-19 35 0,-20 13 0,29-43 0,1 0 0,1 1 0,-17 37 0,-7 11 0,7-13 0,24-42-1365,2-6-5461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45.1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24575,'1'0'0,"0"1"0,0-1 0,-1 0 0,1 0 0,0 1 0,0-1 0,0 0 0,-1 1 0,1-1 0,0 1 0,0-1 0,-1 1 0,1 0 0,-1-1 0,1 1 0,0 0 0,-1-1 0,1 1 0,-1 0 0,1-1 0,-1 1 0,1 1 0,9 24 0,-6-13 0,6 10 0,9 39 0,-15-45 0,0 0 0,2-1 0,0 0 0,0 0 0,17 26 0,-18-34 12,-1 0 0,1 0-1,-2 1 1,1-1-1,3 18 1,4 8-1447,-3-17-5391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46.3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686 1 24575,'-5'0'0,"1"1"0,-1 1 0,0-1 0,0 1 0,1-1 0,-1 2 0,1-1 0,-1 0 0,1 1 0,0 0 0,0 0 0,0 0 0,1 0 0,-5 5 0,-26 19 0,4-9 0,2 2 0,0 1 0,2 1 0,0 2 0,2 0 0,0 2 0,-27 38 0,40-50 0,-1-1 0,-22 19 0,22-23 0,1 1 0,1 1 0,0 0 0,-14 20 0,13-13 0,6-9 0,-1 0 0,0 0 0,0-1 0,0 0 0,-10 8 0,-60 58 0,1 14-1365,61-75-5461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6:46.9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24575,'1'5'0,"1"0"0,-1 0 0,1 0 0,0 0 0,4 8 0,3 7 0,-4-5 0,2 1 0,0-1 0,0-1 0,1 0 0,1 0 0,1 0 0,0-1 0,0 0 0,1-1 0,1 0 0,25 19 0,-26-22-151,-1 0-1,0 1 0,-1 1 0,0-1 1,0 2-1,-1-1 0,-1 1 1,7 13-1,-7-8-6674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4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24575,'1215'0'0,"-1190"1"0,-1 2 0,35 7 0,31 3 0,-62-10 0,36 9 0,-38-7 0,-1-1 0,29 2 0,86-7-1365,-115 1-5461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1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 13 24575,'0'0'0,"0"-1"0,0 1 0,0-1 0,0 1 0,0-1 0,1 1 0,-1-1 0,0 1 0,0-1 0,0 1 0,0-1 0,1 1 0,-1-1 0,0 1 0,0-1 0,1 1 0,-1-1 0,0 1 0,1 0 0,-1-1 0,1 1 0,-1 0 0,0-1 0,1 1 0,-1 0 0,1-1 0,-1 1 0,1 0 0,-1 0 0,1 0 0,-1-1 0,1 1 0,-1 0 0,1 0 0,-1 0 0,1 0 0,-1 0 0,1 0 0,-1 0 0,1 0 0,-1 0 0,1 0 0,-1 0 0,1 1 0,-1-1 0,1 0 0,-1 0 0,1 0 0,-1 1 0,1-1 0,-1 0 0,1 0 0,-1 1 0,1 0 0,26 15 0,2 10 0,19 15 0,-46-40 0,0 0 0,0 0 0,-1 0 0,1 0 0,0 1 0,-1-1 0,1 1 0,0-1 0,-1 1 0,0 0 0,1-1 0,-1 1 0,0 0 0,0 0 0,0 0 0,0 0 0,0 0 0,-1 0 0,1 0 0,0 0 0,-1 0 0,0 1 0,1-1 0,-1 0 0,0 0 0,0 0 0,0 0 0,-1 1 0,1 1 0,-2 0 0,0 1 0,0-1 0,0 0 0,-1 0 0,1 0 0,-1 0 0,0-1 0,0 1 0,0-1 0,-1 0 0,1 0 0,-9 6 0,-2 2 0,0 2 0,-19 21 0,-21 19 0,40-43-227,1 1-1,0 1 1,1 0-1,1 1 1,-16 20-1,17-17-6598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2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58 24575,'5'-1'0,"0"0"0,0-1 0,0 1 0,0-1 0,8-4 0,7-3 0,2 1 0,1 1 0,0 1 0,0 1 0,1 1 0,28-1 0,624 4 0,-306 3 0,-280-3 0,102 3 0,-124 11 0,-51-8 0,1-2 0,21 3 0,-13-5-1365,-2-1-5461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8.0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2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283 1 24575,'0'2'0,"-1"0"0,1-1 0,-1 1 0,1 0 0,-1 0 0,0 0 0,0 0 0,0 0 0,0-1 0,0 1 0,0 0 0,0-1 0,-1 1 0,1-1 0,-1 1 0,-1 0 0,-29 23 0,23-19 0,-2 3 0,0 0 0,0 1 0,-11 15 0,13-14 0,-1 0 0,0-1 0,-18 14 0,15-16 0,1 2 0,-1-1 0,2 1 0,0 1 0,0 0 0,-11 15 0,20-23 0,0 1 0,-1 0 0,1-1 0,1 1 0,-1 0 0,0 0 0,1 0 0,0 0 0,0 1 0,0-1 0,1 0 0,-1 0 0,1 1 0,0-1 0,0 0 0,1 0 0,-1 1 0,1-1 0,0 0 0,0 0 0,0 0 0,1 0 0,0 0 0,-1 0 0,1 0 0,0 0 0,4 3 0,2 3 0,0 0 0,1-1 0,0 0 0,0-1 0,17 11 0,-3-1 0,-13-11 0,0 0 0,0-1 0,16 6 0,-15-7 0,-1 0 0,0 1 0,17 12 0,-19-12 0,0-1 0,0-1 0,0 1 0,1-1 0,-1 0 0,1-1 0,0 0 0,0-1 0,12 2 0,-10-1 0,0-1 0,0 2 0,-1-1 0,1 1 0,14 8 0,11 8-1365,-19-13-5461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2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24575,'5'1'0,"0"0"0,0 1 0,-1 0 0,1 0 0,-1 0 0,1 0 0,6 6 0,-1-2 0,139 68 0,-144-71 0,-1-2 0,0 2 0,0-1 0,1 0 0,-1 1 0,-1 0 0,1-1 0,0 2 0,-1-1 0,1 0 0,-1 1 0,0-1 0,0 1 0,0 0 0,-1 0 0,0 0 0,1 1 0,-1-1 0,-1 0 0,1 1 0,-1-1 0,1 1 0,-1 0 0,-1-1 0,1 1 0,-1 0 0,1 0 0,-1-1 0,-1 1 0,1 0 0,-1 0 0,0-1 0,0 1 0,0 0 0,0-1 0,-1 1 0,0-1 0,0 0 0,0 1 0,-1-1 0,1 0 0,-5 5 0,-12 13 0,0-1 0,-1 0 0,-1-2 0,-1 0 0,-27 17 0,44-33-170,0 1-1,0 0 0,0 1 1,0-1-1,1 1 0,0 0 1,-7 10-1,-1 3-6655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2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0 143 24575,'397'0'0,"-374"-2"0,-1 0 0,43-11 0,-5 1 0,1 2 0,-22 2 0,1 2 0,45 0 0,14 8 0,83-4 0,-114-11 0,-50 9 0,0 0 0,21-1 0,-11 2 0,35-9 0,-38 7 0,1 1 0,28-2 0,-29 5 0,48-11 0,-48 6 0,50-2 0,94 8-1365,-145 0-5461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2:12.2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1 24575,'4'0'0,"-1"0"0,0 0 0,0 1 0,0 0 0,0 0 0,0 0 0,0 0 0,0 0 0,0 0 0,0 1 0,0-1 0,0 1 0,3 3 0,31 32 0,-31-30 0,0 0 0,0-1 0,1 1 0,0-2 0,7 6 0,19 10 0,-1 0 0,51 46 0,-82-66 0,1 0 0,-1 0 0,0 1 0,1-1 0,-1 0 0,0 1 0,0-1 0,0 1 0,0-1 0,0 1 0,0-1 0,0 1 0,0 0 0,-1-1 0,1 1 0,-1 0 0,1 0 0,-1 0 0,0-1 0,1 1 0,-1 0 0,0 0 0,0 0 0,-1 0 0,1-1 0,0 1 0,0 0 0,-1 0 0,0 0 0,1-1 0,-1 1 0,0 0 0,1-1 0,-1 1 0,0 0 0,0-1 0,0 1 0,-3 2 0,-5 4 0,-1 1 0,1-1 0,-1-1 0,-22 13 0,-4 3 0,-31 52 0,37-50-70,10-9-362,0 2 1,-20 21-1,27-22-6394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4:29.4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0 24575,'0'11'0,"-1"0"0,0-1 0,0 1 0,-1 0 0,-1-1 0,0 1 0,0-1 0,-1 0 0,-1 0 0,1-1 0,-2 1 0,1-1 0,-1 0 0,-1 0 0,1-1 0,-13 12 0,-2 5 0,1 0 0,1 2 0,1 0 0,2 1 0,-22 48 0,18-20 0,15-43 0,1 1 0,-2-1 0,0 1 0,0-1 0,-15 21 0,18-30 0,0-1 0,0 1 0,0 0 0,1 0 0,0 0 0,0 0 0,0 1 0,0-1 0,1 0 0,0 1 0,0-1 0,0 1 0,0 0 0,1-1 0,-1 1 0,1 0 0,0-1 0,1 1 0,-1-1 0,1 1 0,0 0 0,0-1 0,1 0 0,-1 1 0,1-1 0,0 0 0,0 1 0,0-1 0,1 0 0,-1-1 0,1 1 0,0 0 0,4 4 0,78 81 0,-18-16 0,-54-58-1365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4:55.9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59 24575,'82'1'0,"91"-3"0,-153-1 0,0-1 0,0-1 0,29-11 0,-31 10 0,0 0 0,0 1 0,0 1 0,27-3 0,330 5 77,-186 5-1519,-164-3-5384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4:57.6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273 1 24575,'-7'1'0,"0"0"0,0 0 0,0 1 0,0 0 0,1 1 0,-1 0 0,1 0 0,-1 0 0,-9 7 0,-24 11 0,33-18 0,1 0 0,0 1 0,0 0 0,0 0 0,0 0 0,1 1 0,0 0 0,0 0 0,0 0 0,0 1 0,1 0 0,0 0 0,0 0 0,-3 6 0,-6 15 0,1 1 0,-9 32 0,1-4 0,18-53 4,1-1 0,0 1 0,0 0 0,0 0 0,0-1-1,1 1 1,-1 0 0,1 0 0,0 0 0,0 0 0,0 0-1,0 0 1,0-1 0,1 1 0,-1 0 0,1 0 0,0 0 0,-1 0-1,1-1 1,1 1 0,-1 0 0,0-1 0,1 1 0,-1-1-1,1 1 1,0-1 0,3 4 0,4 1-165,0-1 0,0 0 0,0 0 1,1-1-1,0 0 0,10 4 0,-12-6-186,14 6-6479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6:14:58.9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1 24575,'8'-1'0,"0"2"0,0-1 0,0 1 0,-1 1 0,1-1 0,0 1 0,0 0 0,-1 1 0,0 0 0,11 5 0,-9-1 0,1 0 0,-1 0 0,0 1 0,-1 0 0,0 0 0,10 14 0,8 7 0,-19-23 0,-1 0 0,0 0 0,-1 1 0,0 0 0,0 0 0,0 1 0,-1-1 0,0 1 0,6 16 0,2 21 0,-4-19 0,6 45 0,-13-64 0,0 1 0,-1-1 0,0 1 0,0 0 0,-1-1 0,0 1 0,0-1 0,-1 1 0,0-1 0,-4 12 0,3-14 0,0-1 0,-1 1 0,1-1 0,-1 1 0,0-1 0,0 0 0,0-1 0,-1 1 0,1-1 0,-8 4 0,5-2 0,1-1 0,0 1 0,0 0 0,-9 10 0,-7 19 0,20-30 0,0 0 0,0 1 0,-1-1 0,1 0 0,-1 0 0,0 0 0,0 0 0,-1-1 0,1 1 0,-1-1 0,0 0 0,0 0 0,0 0 0,-8 4 0,-13 2-455,0-1 0,-34 6 0,38-12-6371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5:17:47.4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1 131 24575,'16'-1'0,"0"-1"0,29-6 0,-28 4 0,1 1 0,20-1 0,547 2 0,-286 4 0,-268-1 0,-2-1 0,0 0 0,0-2 0,56-10 0,-50 6 0,0 2 0,0 1 0,0 2 0,48 4 0,0-1 0,-18-1 0,-13 0 0,0-2 0,93-13 0,-116 10 0,57-1 0,-60 4 0,1 0 0,46-9 0,77-12 0,-123 17 0,0 2 0,1 1 0,48 3 0,-48 1 0,-1-2 0,1-1 0,46-7 0,-41 2-341,0 2 0,0 1-1,39 2 1,-53 1-6485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5:17:48.9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24575,'0'3'0,"0"0"0,1 1 0,0-1 0,-1 1 0,1-1 0,0 1 0,0-1 0,1 0 0,-1 0 0,1 0 0,0 0 0,0 0 0,3 4 0,36 33 0,-7-7 0,-19-16 0,31 26 0,-32-31 0,-7-6 0,1 1 0,0 0 0,-1 0 0,-1 1 0,1 0 0,6 13 0,-11-18 0,-1 0 0,1 1 0,-1 0 0,0-1 0,-1 1 0,1-1 0,0 1 0,-1 0 0,0 0 0,0-1 0,0 1 0,-1 0 0,1 0 0,-1-1 0,0 1 0,0 0 0,0-1 0,0 1 0,-1-1 0,-2 6 0,-22 37 0,18-33 0,0 0 0,1 0 0,1 1 0,-8 26 0,7-14-117,4-11-61,-1 0-1,0-1 1,-1 1 0,-1-1-1,0 0 1,-10 16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8.0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5:17:50.7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466 1 24575,'-5'1'0,"1"1"0,0 0 0,0 1 0,0-1 0,0 1 0,1-1 0,-1 1 0,1 0 0,0 1 0,-1-1 0,1 1 0,-3 4 0,-6 6 0,-14 9 0,-34 22 0,-7 6 0,28-22 0,28-21 0,-1 1 0,2-1 0,-15 16 0,-37 32 0,46-42 0,0-1 0,-24 29 0,38-40 0,0 0 0,1 1 0,-1-1 0,0 0 0,1 1 0,0-1 0,-1 1 0,1-1 0,0 1 0,0 0 0,1 0 0,-1-1 0,0 1 0,1 0 0,0 0 0,0 0 0,0-1 0,0 1 0,0 0 0,0 0 0,1 0 0,-1-1 0,1 1 0,0 0 0,0 0 0,0-1 0,0 1 0,0-1 0,3 4 0,4 4 0,-1-1 0,2 0 0,-1-1 0,1 0 0,18 12 0,0 1 0,-15-13 0,0 0 0,1 0 0,0-2 0,0 1 0,1-2 0,14 5 0,-8-3 0,-1 1 0,21 11 0,-25-11 0,1-1 0,-1 0 0,1-1 0,31 7 0,70 7 0,-38-8 0,-30-6 49,-36-5-403,1 0 1,-1 1-1,18 5 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5:21:09.8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186 1 24575,'-2'5'0,"-1"0"0,1 0 0,-1 0 0,0-1 0,0 1 0,0-1 0,-1 1 0,0-1 0,0 0 0,-7 6 0,3-3 0,-22 22 0,23-24 0,1 1 0,-1-1 0,1 2 0,0-1 0,1 1 0,0 0 0,0 0 0,0 0 0,1 1 0,0-1 0,0 1 0,-4 15 0,-5 26 0,-7 38 0,19-85 0,1 0 0,1 0 0,-1 0 0,0 1 0,0-1 0,1 0 0,-1 0 0,1 0 0,0 0 0,0 0 0,-1-1 0,1 1 0,1 0 0,-1 0 0,0 0 0,0-1 0,1 1 0,-1-1 0,0 1 0,1-1 0,0 1 0,-1-1 0,1 0 0,0 0 0,2 2 0,8 3 0,-1 0 0,1-1 0,13 4 0,-10-3 0,5 0 0,0-1 0,25 5 0,-32-9 0,0 1 0,-1 1 0,1 0 0,-1 1 0,1 1 0,-1-1 0,0 2 0,16 9 0,-18-4-1365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4T00:51:19.172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0 116 24575,'8'1'0,"-1"0"0,0 0 0,1 1 0,-1 0 0,0 1 0,0-1 0,12 7 0,-10-5 0,-1 0 0,0-1 0,1 0 0,0 0 0,10 1 0,110 12 0,-101-13 0,-1 0 0,36-2 0,15 1 0,-18 8 0,-44-6 0,0-1 0,22 1 0,63 7 0,-68-6 0,50 1 0,526-7 0,-591 0 0,0-1 0,34-8 0,-10 1 0,59-15 0,-28 5 0,-48 14 0,-2-1 0,1 2 0,0 0 0,30 0 0,-21 3 0,0-1 0,0-1 0,-1-1 0,1-3 0,-1 0 0,47-18 0,-50 15 0,-1 2 0,2 1 0,30-3 0,27-6 0,-43 11 0,-38 6 0,0-1 0,0-1 0,0 1 0,0-1 0,0 0 0,0 0 0,0-1 0,0 0 0,-1 0 0,1 0 0,6-4 0,-11 5-39,-1 1 0,0 0 0,1 0 0,-1-1-39,0 1 39,1-1 0,-1 1 0,0 0 0,0-1 0,1 1 0,-1-1 0,0 1 0,0 0 0,0-1 0,0 1 0,0-1 0,0 1 0,1-1 0,-1 1 0,0 0 0,0-1 0,0 1 0,0-1 0,-1 1 0,1-1 0,0 1 0,0 0 0,0-1 0,0 1 0,0-1 0,0 1 0,-1 0 0,1-1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4T00:51:20.632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1 24575,'1'0'0,"1"1"0,0-1 0,-1 1 0,1-1 0,-1 1 0,1-1 0,-1 1 0,1 0 0,-1 0 0,1 0 0,-1 0 0,0 0 0,0 0 0,1 0 0,-1 1 0,0-1 0,1 2 0,20 30 0,-10-15 0,11 16 0,-19-27 0,0 0 0,1 0 0,-1-1 0,1 1 0,1-1 0,-1-1 0,1 1 0,10 7 0,-8-8 0,0 1 0,-1 0 0,1 0 0,-1 1 0,-1 0 0,1 0 0,-1 0 0,-1 1 0,7 11 0,-7-11 0,0-1 0,1 1 0,-1-1 0,1-1 0,1 1 0,-1-1 0,1 0 0,0 0 0,1-1 0,9 6 0,-7-5 0,0 1 0,-1 0 0,0 1 0,0-1 0,10 14 0,-6-6 0,0 1 0,1-2 0,0 0 0,1 0 0,31 20 0,-23-23 0,1-1 0,0 0 0,1-2 0,-1-1 0,36 5 0,-60-12 0,3 1 0,-1-1 0,0 1 0,0-1 0,0 1 0,1 0 0,-1 0 0,0 0 0,0 1 0,0-1 0,-1 0 0,1 1 0,0-1 0,0 1 0,-1 0 0,1-1 0,-1 1 0,1 0 0,1 3 0,-1-1 0,-1 0 0,1 0 0,-1 0 0,0 0 0,0 0 0,0 0 0,-1 0 0,0 0 0,1 0 0,-2 5 0,1-1 0,-1 0 0,0 1 0,-1-1 0,0 0 0,0 0 0,-1 0 0,0-1 0,0 1 0,-1 0 0,-5 8 0,-13 13 0,-2 3 0,1 0 0,2 2 0,-18 38 0,29-47 0,-1-1 0,-2 0 0,0-1 0,-1-1 0,-2 0 0,0-1 0,-1 0 0,-1-1 0,-30 25 0,-7 2 0,37-30 0,-1-1 0,-25 18 0,23-18 163,18-12-149,-1-1-1,1 0 1,-1 0-1,0 0 1,0-1 0,0 0-1,-4 3 1,7-5-64,-1 0 1,1 0-1,0 1 0,0-1 1,0 0-1,-1 0 1,1 0-1,0 0 0,0-1 1,-1 1-1,1 0 1,0 0-1,0-1 0,0 1 1,0-1-1,0 1 1,0-1-1,-1 1 0,1-1 1,0 0-1,1 0 1,-1 1-1,0-1 0,0 0 1,0 0-1,0 0 1,1 0-1,-1 0 0,0 0 1,1 0-1,-1 0 1,0-2-1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4T00:51:39.15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2777 0 24575,'-2'4'0,"1"-1"0,-1 0 0,1 1 0,-1-1 0,0 0 0,0 0 0,-1-1 0,-2 5 0,-6 7 0,6-6 0,-1 0 0,0 0 0,0 0 0,-1-1 0,0 0 0,0 0 0,0-1 0,-9 6 0,-1-2 0,1-1 0,-1 0 0,-22 7 0,-7 7 0,37-17 0,0-1 0,0-1 0,-1 1 0,0-2 0,-15 5 0,-7-1 0,3-1 0,-1-1 0,-53 2 0,29-7 0,21-2 0,0 2 0,1 2 0,-64 10 0,62-6 0,-1-2 0,0-1 0,0-2 0,-41-4 0,-4 1 0,-1635 2 0,1676-4-1365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4T00:51:41.23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726 1 24575,'1'77'0,"-3"86"0,1-151 0,0-1 0,0 1 0,-1-1 0,-1 1 0,0-1 0,0 0 0,-1 0 0,-1-1 0,0 1 0,0-1 0,-1 0 0,0 0 0,-1-1 0,0 1 0,-1-2 0,0 1 0,0-1 0,-12 9 0,-64 48 0,73-56 0,1 0 0,1 1 0,0 1 0,-15 21 0,-17 19 0,20-28 0,14-15 0,0 0 0,0 0 0,-1-1 0,0 0 0,-1 0 0,1-1 0,-1 0 0,0-1 0,-18 8 0,-73 32 0,90-43 0,0 1 0,0-2 0,-1 1 0,1-2 0,-1 1 0,-12-2 0,8 1 0,0 0 0,-27 4 0,38-4 0,1 1 0,-1 0 0,1 0 0,-1 1 0,1-1 0,0 0 0,0 1 0,-1 0 0,1 0 0,0 0 0,0 0 0,1 1 0,-1-1 0,0 1 0,1-1 0,-3 4 0,5-5 0,0 0 0,-1 0 0,1 0 0,0 0 0,0 0 0,0 0 0,0 0 0,0 0 0,0 0 0,0 0 0,0 0 0,0 0 0,1 0 0,-1 0 0,0 0 0,1 0 0,-1 0 0,0-1 0,1 1 0,-1 0 0,1 0 0,0 0 0,-1 0 0,1-1 0,0 1 0,-1 0 0,1-1 0,0 1 0,0-1 0,-1 1 0,1-1 0,0 1 0,0-1 0,1 1 0,40 22 0,-33-19 0,20 10 0,2-2 0,0-1 0,33 7 0,5 2 0,131 49 0,-155-49 0,-38-16 0,-1 0 0,1-1 0,0 0 0,0 0 0,0-1 0,14 4 0,-13-5 0,0 2 0,0-1 0,0 1 0,0 0 0,0 1 0,-1 0 0,0 0 0,1 1 0,-2 0 0,1 0 0,0 0 0,7 10 0,28 19 0,-28-26 0,0 0 0,0-1 0,26 8 0,12 7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4T03:02:48.478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0 116 24575,'8'1'0,"-1"0"0,0 0 0,1 1 0,-1 0 0,0 1 0,0-1 0,12 7 0,-10-5 0,-1 0 0,0-1 0,1 0 0,0 0 0,10 1 0,110 12 0,-101-13 0,-1 0 0,36-2 0,15 1 0,-18 8 0,-44-6 0,0-1 0,22 1 0,63 7 0,-68-6 0,50 1 0,526-7 0,-591 0 0,0-1 0,34-8 0,-10 1 0,59-15 0,-28 5 0,-48 14 0,-2-1 0,1 2 0,0 0 0,30 0 0,-21 3 0,0-1 0,0-1 0,-1-1 0,1-3 0,-1 0 0,47-18 0,-50 15 0,-1 2 0,2 1 0,30-3 0,27-6 0,-43 11 0,-38 6 0,0-1 0,0-1 0,0 1 0,0-1 0,0 0 0,0 0 0,0-1 0,0 0 0,-1 0 0,1 0 0,6-4 0,-11 5-39,-1 1 0,0 0 0,1 0 0,-1-1-39,0 1 39,1-1 0,-1 1 0,0 0 0,0-1 0,1 1 0,-1-1 0,0 1 0,0 0 0,0-1 0,0 1 0,0-1 0,0 1 0,1-1 0,-1 1 0,0 0 0,0-1 0,0 1 0,0-1 0,-1 1 0,1-1 0,0 1 0,0 0 0,0-1 0,0 1 0,0-1 0,0 1 0,-1 0 0,1-1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4T03:02:48.47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1 24575,'1'0'0,"1"1"0,0-1 0,-1 1 0,1-1 0,-1 1 0,1-1 0,-1 1 0,1 0 0,-1 0 0,1 0 0,-1 0 0,0 0 0,0 0 0,1 0 0,-1 1 0,0-1 0,1 2 0,20 30 0,-10-15 0,11 16 0,-19-27 0,0 0 0,1 0 0,-1-1 0,1 1 0,1-1 0,-1-1 0,1 1 0,10 7 0,-8-8 0,0 1 0,-1 0 0,1 0 0,-1 1 0,-1 0 0,1 0 0,-1 0 0,-1 1 0,7 11 0,-7-11 0,0-1 0,1 1 0,-1-1 0,1-1 0,1 1 0,-1-1 0,1 0 0,0 0 0,1-1 0,9 6 0,-7-5 0,0 1 0,-1 0 0,0 1 0,0-1 0,10 14 0,-6-6 0,0 1 0,1-2 0,0 0 0,1 0 0,31 20 0,-23-23 0,1-1 0,0 0 0,1-2 0,-1-1 0,36 5 0,-60-12 0,3 1 0,-1-1 0,0 1 0,0-1 0,0 1 0,1 0 0,-1 0 0,0 0 0,0 1 0,0-1 0,-1 0 0,1 1 0,0-1 0,0 1 0,-1 0 0,1-1 0,-1 1 0,1 0 0,1 3 0,-1-1 0,-1 0 0,1 0 0,-1 0 0,0 0 0,0 0 0,0 0 0,-1 0 0,0 0 0,1 0 0,-2 5 0,1-1 0,-1 0 0,0 1 0,-1-1 0,0 0 0,0 0 0,-1 0 0,0-1 0,0 1 0,-1 0 0,-5 8 0,-13 13 0,-2 3 0,1 0 0,2 2 0,-18 38 0,29-47 0,-1-1 0,-2 0 0,0-1 0,-1-1 0,-2 0 0,0-1 0,-1 0 0,-1-1 0,-30 25 0,-7 2 0,37-30 0,-1-1 0,-25 18 0,23-18 163,18-12-149,-1-1-1,1 0 1,-1 0-1,0 0 1,0-1 0,0 0-1,-4 3 1,7-5-64,-1 0 1,1 0-1,0 1 0,0-1 1,0 0-1,-1 0 1,1 0-1,0 0 0,0-1 1,-1 1-1,1 0 1,0 0-1,0-1 0,0 1 1,0-1-1,0 1 1,0-1-1,-1 1 0,1-1 1,0 0-1,1 0 1,-1 1-1,0-1 0,0 0 1,0 0-1,0 0 1,1 0-1,-1 0 0,0 0 1,1 0-1,-1 0 1,0-2-1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4T03:02:48.48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2777 0 24575,'-2'4'0,"1"-1"0,-1 0 0,1 1 0,-1-1 0,0 0 0,0 0 0,-1-1 0,-2 5 0,-6 7 0,6-6 0,-1 0 0,0 0 0,0 0 0,-1-1 0,0 0 0,0 0 0,0-1 0,-9 6 0,-1-2 0,1-1 0,-1 0 0,-22 7 0,-7 7 0,37-17 0,0-1 0,0-1 0,-1 1 0,0-2 0,-15 5 0,-7-1 0,3-1 0,-1-1 0,-53 2 0,29-7 0,21-2 0,0 2 0,1 2 0,-64 10 0,62-6 0,-1-2 0,0-1 0,0-2 0,-41-4 0,-4 1 0,-1635 2 0,1676-4-1365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4T03:02:48.481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726 1 24575,'1'77'0,"-3"86"0,1-151 0,0-1 0,0 1 0,-1-1 0,-1 1 0,0-1 0,0 0 0,-1 0 0,-1-1 0,0 1 0,0-1 0,-1 0 0,0 0 0,-1-1 0,0 1 0,-1-2 0,0 1 0,0-1 0,-12 9 0,-64 48 0,73-56 0,1 0 0,1 1 0,0 1 0,-15 21 0,-17 19 0,20-28 0,14-15 0,0 0 0,0 0 0,-1-1 0,0 0 0,-1 0 0,1-1 0,-1 0 0,0-1 0,-18 8 0,-73 32 0,90-43 0,0 1 0,0-2 0,-1 1 0,1-2 0,-1 1 0,-12-2 0,8 1 0,0 0 0,-27 4 0,38-4 0,1 1 0,-1 0 0,1 0 0,-1 1 0,1-1 0,0 0 0,0 1 0,-1 0 0,1 0 0,0 0 0,0 0 0,1 1 0,-1-1 0,0 1 0,1-1 0,-3 4 0,5-5 0,0 0 0,-1 0 0,1 0 0,0 0 0,0 0 0,0 0 0,0 0 0,0 0 0,0 0 0,0 0 0,0 0 0,0 0 0,1 0 0,-1 0 0,0 0 0,1 0 0,-1 0 0,0-1 0,1 1 0,-1 0 0,1 0 0,0 0 0,-1 0 0,1-1 0,0 1 0,-1 0 0,1-1 0,0 1 0,0-1 0,-1 1 0,1-1 0,0 1 0,0-1 0,1 1 0,40 22 0,-33-19 0,20 10 0,2-2 0,0-1 0,33 7 0,5 2 0,131 49 0,-155-49 0,-38-16 0,-1 0 0,1-1 0,0 0 0,0 0 0,0-1 0,14 4 0,-13-5 0,0 2 0,0-1 0,0 1 0,0 0 0,0 1 0,-1 0 0,0 0 0,1 1 0,-2 0 0,1 0 0,0 0 0,7 10 0,28 19 0,-28-26 0,0 0 0,0-1 0,26 8 0,12 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8.2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7T02:29:20.326"/>
    </inkml:context>
    <inkml:brush xml:id="br0">
      <inkml:brushProperty name="width" value="0.35" units="cm"/>
      <inkml:brushProperty name="height" value="0.35" units="cm"/>
      <inkml:brushProperty name="color" value="#0070C0"/>
    </inkml:brush>
  </inkml:definitions>
  <inkml:trace contextRef="#ctx0" brushRef="#br0">0 116 24575,'8'1'0,"-1"0"0,0 0 0,1 1 0,-1 0 0,0 1 0,0-1 0,12 7 0,-10-5 0,-1 0 0,0-1 0,1 0 0,0 0 0,10 1 0,110 12 0,-101-13 0,-1 0 0,36-2 0,15 1 0,-18 8 0,-44-6 0,0-1 0,22 1 0,63 7 0,-68-6 0,50 1 0,526-7 0,-591 0 0,0-1 0,34-8 0,-10 1 0,59-15 0,-28 5 0,-48 14 0,-2-1 0,1 2 0,0 0 0,30 0 0,-21 3 0,0-1 0,0-1 0,-1-1 0,1-3 0,-1 0 0,47-18 0,-50 15 0,-1 2 0,2 1 0,30-3 0,27-6 0,-43 11 0,-38 6 0,0-1 0,0-1 0,0 1 0,0-1 0,0 0 0,0 0 0,0-1 0,0 0 0,-1 0 0,1 0 0,6-4 0,-11 5-39,-1 1 0,0 0 0,1 0 0,-1-1-39,0 1 39,1-1 0,-1 1 0,0 0 0,0-1 0,1 1 0,-1-1 0,0 1 0,0 0 0,0-1 0,0 1 0,0-1 0,0 1 0,1-1 0,-1 1 0,0 0 0,0-1 0,0 1 0,0-1 0,-1 1 0,1-1 0,0 1 0,0 0 0,0-1 0,0 1 0,0-1 0,0 1 0,-1 0 0,1-1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7T02:29:20.327"/>
    </inkml:context>
    <inkml:brush xml:id="br0">
      <inkml:brushProperty name="width" value="0.35" units="cm"/>
      <inkml:brushProperty name="height" value="0.35" units="cm"/>
      <inkml:brushProperty name="color" value="#0070C0"/>
    </inkml:brush>
  </inkml:definitions>
  <inkml:trace contextRef="#ctx0" brushRef="#br0">1 1 24575,'1'0'0,"1"1"0,0-1 0,-1 1 0,1-1 0,-1 1 0,1-1 0,-1 1 0,1 0 0,-1 0 0,1 0 0,-1 0 0,0 0 0,0 0 0,1 0 0,-1 1 0,0-1 0,1 2 0,20 30 0,-10-15 0,11 16 0,-19-27 0,0 0 0,1 0 0,-1-1 0,1 1 0,1-1 0,-1-1 0,1 1 0,10 7 0,-8-8 0,0 1 0,-1 0 0,1 0 0,-1 1 0,-1 0 0,1 0 0,-1 0 0,-1 1 0,7 11 0,-7-11 0,0-1 0,1 1 0,-1-1 0,1-1 0,1 1 0,-1-1 0,1 0 0,0 0 0,1-1 0,9 6 0,-7-5 0,0 1 0,-1 0 0,0 1 0,0-1 0,10 14 0,-6-6 0,0 1 0,1-2 0,0 0 0,1 0 0,31 20 0,-23-23 0,1-1 0,0 0 0,1-2 0,-1-1 0,36 5 0,-60-12 0,3 1 0,-1-1 0,0 1 0,0-1 0,0 1 0,1 0 0,-1 0 0,0 0 0,0 1 0,0-1 0,-1 0 0,1 1 0,0-1 0,0 1 0,-1 0 0,1-1 0,-1 1 0,1 0 0,1 3 0,-1-1 0,-1 0 0,1 0 0,-1 0 0,0 0 0,0 0 0,0 0 0,-1 0 0,0 0 0,1 0 0,-2 5 0,1-1 0,-1 0 0,0 1 0,-1-1 0,0 0 0,0 0 0,-1 0 0,0-1 0,0 1 0,-1 0 0,-5 8 0,-13 13 0,-2 3 0,1 0 0,2 2 0,-18 38 0,29-47 0,-1-1 0,-2 0 0,0-1 0,-1-1 0,-2 0 0,0-1 0,-1 0 0,-1-1 0,-30 25 0,-7 2 0,37-30 0,-1-1 0,-25 18 0,23-18 163,18-12-149,-1-1-1,1 0 1,-1 0-1,0 0 1,0-1 0,0 0-1,-4 3 1,7-5-64,-1 0 1,1 0-1,0 1 0,0-1 1,0 0-1,-1 0 1,1 0-1,0 0 0,0-1 1,-1 1-1,1 0 1,0 0-1,0-1 0,0 1 1,0-1-1,0 1 1,0-1-1,-1 1 0,1-1 1,0 0-1,1 0 1,-1 1-1,0-1 0,0 0 1,0 0-1,0 0 1,1 0-1,-1 0 0,0 0 1,1 0-1,-1 0 1,0-2-1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7T02:29:20.328"/>
    </inkml:context>
    <inkml:brush xml:id="br0">
      <inkml:brushProperty name="width" value="0.35" units="cm"/>
      <inkml:brushProperty name="height" value="0.35" units="cm"/>
      <inkml:brushProperty name="color" value="#2E75B6"/>
    </inkml:brush>
  </inkml:definitions>
  <inkml:trace contextRef="#ctx0" brushRef="#br0">2777 0 24575,'-2'4'0,"1"-1"0,-1 0 0,1 1 0,-1-1 0,0 0 0,0 0 0,-1-1 0,-2 5 0,-6 7 0,6-6 0,-1 0 0,0 0 0,0 0 0,-1-1 0,0 0 0,0 0 0,0-1 0,-9 6 0,-1-2 0,1-1 0,-1 0 0,-22 7 0,-7 7 0,37-17 0,0-1 0,0-1 0,-1 1 0,0-2 0,-15 5 0,-7-1 0,3-1 0,-1-1 0,-53 2 0,29-7 0,21-2 0,0 2 0,1 2 0,-64 10 0,62-6 0,-1-2 0,0-1 0,0-2 0,-41-4 0,-4 1 0,-1635 2 0,1676-4-1365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7T02:29:20.329"/>
    </inkml:context>
    <inkml:brush xml:id="br0">
      <inkml:brushProperty name="width" value="0.35" units="cm"/>
      <inkml:brushProperty name="height" value="0.35" units="cm"/>
      <inkml:brushProperty name="color" value="#2E75B6"/>
    </inkml:brush>
  </inkml:definitions>
  <inkml:trace contextRef="#ctx0" brushRef="#br0">726 1 24575,'1'77'0,"-3"86"0,1-151 0,0-1 0,0 1 0,-1-1 0,-1 1 0,0-1 0,0 0 0,-1 0 0,-1-1 0,0 1 0,0-1 0,-1 0 0,0 0 0,-1-1 0,0 1 0,-1-2 0,0 1 0,0-1 0,-12 9 0,-64 48 0,73-56 0,1 0 0,1 1 0,0 1 0,-15 21 0,-17 19 0,20-28 0,14-15 0,0 0 0,0 0 0,-1-1 0,0 0 0,-1 0 0,1-1 0,-1 0 0,0-1 0,-18 8 0,-73 32 0,90-43 0,0 1 0,0-2 0,-1 1 0,1-2 0,-1 1 0,-12-2 0,8 1 0,0 0 0,-27 4 0,38-4 0,1 1 0,-1 0 0,1 0 0,-1 1 0,1-1 0,0 0 0,0 1 0,-1 0 0,1 0 0,0 0 0,0 0 0,1 1 0,-1-1 0,0 1 0,1-1 0,-3 4 0,5-5 0,0 0 0,-1 0 0,1 0 0,0 0 0,0 0 0,0 0 0,0 0 0,0 0 0,0 0 0,0 0 0,0 0 0,0 0 0,1 0 0,-1 0 0,0 0 0,1 0 0,-1 0 0,0-1 0,1 1 0,-1 0 0,1 0 0,0 0 0,-1 0 0,1-1 0,0 1 0,-1 0 0,1-1 0,0 1 0,0-1 0,-1 1 0,1-1 0,0 1 0,0-1 0,1 1 0,40 22 0,-33-19 0,20 10 0,2-2 0,0-1 0,33 7 0,5 2 0,131 49 0,-155-49 0,-38-16 0,-1 0 0,1-1 0,0 0 0,0 0 0,0-1 0,14 4 0,-13-5 0,0 2 0,0-1 0,0 1 0,0 0 0,0 1 0,-1 0 0,0 0 0,1 1 0,-2 0 0,1 0 0,0 0 0,7 10 0,28 19 0,-28-26 0,0 0 0,0-1 0,26 8 0,12 7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9T20:37:32.9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0 970 24575,'4'-1'0,"1"-1"0,-1 0 0,0 0 0,0-1 0,0 1 0,-1-1 0,1 0 0,-1 0 0,1 0 0,-1 0 0,5-7 0,1 1 0,78-71 0,-45 40 0,33-28 0,-33 38 0,-30 22 0,-1 0 0,1 0 0,-2-1 0,1 0 0,-1-1 0,-1 0 0,13-17 0,-12 14 0,1 1 0,0 0 0,1 0 0,1 1 0,21-15 0,-17 14 0,73-59 0,-30 40 0,-47 26 0,-1-1 0,-1 0 0,1-1 0,17-13 0,7-6 0,-29 22 0,0-1 0,0 1 0,-1-2 0,1 1 0,-1-1 0,0 0 0,8-11 0,-6 8 0,0 0 0,1 1 0,0-1 0,1 2 0,-1-1 0,2 1 0,-1 1 0,12-6 0,-8 4 0,-8 5 0,1 0 0,0 0 0,0 1 0,12-3 0,-12 3 0,0 1 0,-1-2 0,1 1 0,0-1 0,8-4 0,-2 0 0,0 1 0,0 0 0,29-8 0,17-6 0,-48 16 0,-1 1 0,1 0 0,0 0 0,1 2 0,-1-1 0,0 2 0,20 0 0,-17 0 0,1 0 0,0-2 0,25-4 0,26-13 0,-39 10 0,1 1 0,0 1 0,0 2 0,40-3 0,-49 7 0,0-1 0,19-5 0,-19 3 0,37-3 0,28-4 0,-59 7 0,36-2 0,623 4 0,-332 4 0,-328-2 0,0 1 0,1 1 0,40 8 0,63 12 0,23-1 0,0 1 0,-123-17 0,43 2 0,15 2 0,-56-5 0,0-2 0,44-1 0,-47-2 0,0 2 0,0 0 0,38 8 0,69 22 0,-65-24 0,-46-6 0,39 8 0,132 34 0,-31 0 0,-102-31 0,-34-7 0,50 16 0,-61-16 0,0-1 0,0-1 0,0 0 0,17 0 0,37 6 0,8 10 0,73 13 0,-12-2 0,-103-20 0,1-2 0,0-1 0,66 4 0,-85-11 0,-1 0 0,0 2 0,0 0 0,0 1 0,0 1 0,24 8 0,16 6 0,1-4 0,63 8 0,77 8 0,-52-8 0,-46-2 0,-73-14 0,0 0 0,0-1 0,28 0 0,-27-2 0,-1 0 0,0 2 0,52 16 0,-43-10 0,47 7 0,-27-10 0,82 23 0,-119-25 0,13 5 0,0-2 0,1-1 0,0-1 0,55 3 0,-71-9 0,1 1 0,22 6 0,-21-5 0,-1 1 0,20 0 0,-19-2 0,0 1 0,0 0 0,0 2 0,-1 0 0,0 1 0,22 11 0,25 8 0,106 25 0,-116-33 0,84 36 0,-33-11 0,-57-18 0,-40-19 0,1 0 0,0 0 0,0-1 0,12 4 0,84 14 0,-95-19 0,0 0 0,0 0 0,0 1 0,0 1 0,9 5 0,34 13 0,-42-19 0,-1 1 0,0 0 0,0 1 0,16 12 0,30 14 0,0-4 0,-38-18 0,0-1 0,0-1 0,22 6 0,-17-6 0,38 17 0,-38-14 0,34 10 0,-6 1 0,-42-17 0,0-1 0,0 1 0,18 4 0,164 34 0,-174-38 0,0 0 0,-1 1 0,1 1 0,20 12 0,-18-9 0,0-1 0,33 10 0,-32-14 0,7 2 0,1 0 0,-2 2 0,0 2 0,35 17 0,41 33 0,-21-8 0,-73-48 0,0 1 0,0-1 0,1-1 0,0 1 0,0-2 0,0 1 0,0-2 0,12 3 0,-8-2 0,0 1 0,1 0 0,16 9 0,15 13 0,75 56 0,-56-35 0,-50-37 0,13 10 0,48 25 0,-69-41 0,0 0 0,-1 0 0,1 1 0,7 8 0,-10-9 0,1 0 0,-1 0 0,0-1 0,1 1 0,0-1 0,0 0 0,0 0 0,0-1 0,0 0 0,11 3 0,0 0 0,0 0 0,0 1 0,0 0 0,-1 1 0,0 1 0,0 1 0,-1 0 0,0 0 0,18 17 0,4 14 0,-28-31 0,0 1 0,0-2 0,1 1 0,10 7 0,57 44 0,-47-36 0,45 29 0,-67-48 0,1 1 0,-1 0 0,-1 1 0,1-1 0,-1 1 0,7 10 0,-7-9 0,0 0 0,0-1 0,1 0 0,0 0 0,14 10 0,-11-9 0,0 1 0,0 1 0,-1 0 0,-1 0 0,1 1 0,-2-1 0,1 2 0,8 17 0,12 18 0,42 67-1365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9T20:37:43.4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708 0 24575,'1'30'0,"-2"-1"0,-1 1 0,-9 41 0,5-33 0,2 1 0,2-1 0,4 76 0,0-27 0,-3-47 0,-1-26 0,2 0 0,0 1 0,0-1 0,1 0 0,5 20 0,-6-34 0,0 1 0,0 0 0,0-1 0,0 1 0,0-1 0,0 1 0,1-1 0,-1 1 0,0-1 0,0 1 0,1-1 0,-1 0 0,0 1 0,0-1 0,1 1 0,-1-1 0,0 0 0,1 1 0,-1-1 0,1 1 0,-1-1 0,1 0 0,-1 0 0,0 1 0,1-1 0,-1 0 0,1 0 0,-1 0 0,1 1 0,-1-1 0,1 0 0,-1 0 0,1 0 0,0 0 0,-1 0 0,1 0 0,-1 0 0,1 0 0,-1 0 0,1 0 0,-1-1 0,1 1 0,0 0 0,0-1 0,-1 1 0,0-1 0,1 1 0,-1-1 0,0 1 0,1-1 0,-1 0 0,0 1 0,1-1 0,-1 0 0,0 1 0,0-1 0,0 0 0,0 1 0,0-1 0,0 0 0,0 1 0,0-1 0,0 0 0,0 1 0,0-1 0,0 0 0,0 1 0,0-1 0,0 0 0,-1 1 0,1-1 0,0 1 0,-1-1 0,1 0 0,0 1 0,-1-1 0,1 1 0,-1-1 0,1 1 0,-1-1 0,0 0 0,-2-2 0,-1 0 0,0 0 0,0 0 0,0 0 0,0 0 0,0 1 0,-1 0 0,1 0 0,-1 0 0,1 0 0,-6 0 0,-59-12 0,46 11 0,-10-5 0,-48-17 0,52 15 0,1 2 0,-41-8 0,29 10 0,-1 0 0,-71-3 0,5 10-1365,88-1-5461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8.2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6:33:06.3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327 111 24575,'-3'-1'0,"-1"0"0,1 0 0,0-1 0,0 1 0,0-1 0,1 0 0,-1 0 0,0 0 0,1 0 0,-1 0 0,1 0 0,-1-1 0,-2-3 0,-13-12 0,3 8 0,-1 0 0,0 0 0,-29-11 0,39 19 0,0-1 0,0 1 0,0 1 0,-1-1 0,1 1 0,-1 0 0,1 1 0,-1-1 0,1 1 0,-1 1 0,1-1 0,-1 1 0,1 0 0,-8 3 0,10-2 0,0 0 0,-1 1 0,1 0 0,0 0 0,0 0 0,1 0 0,-1 1 0,1-1 0,0 1 0,-1 0 0,2 0 0,-1 1 0,0-1 0,1 0 0,0 1 0,0-1 0,0 1 0,1 0 0,-2 5 0,1-1 0,0 0 0,0 0 0,0 1 0,2-1 0,-1 0 0,1 0 0,0 1 0,1-1 0,3 14 0,-3-19 0,1 0 0,-1-1 0,1 0 0,0 1 0,1-1 0,-1 0 0,0 0 0,1 0 0,0 0 0,0 0 0,0-1 0,0 1 0,0-1 0,0 0 0,0 0 0,1 0 0,-1 0 0,1-1 0,0 1 0,4 0 0,35 21 0,-36-18 0,0-1 0,1 0 0,0 0 0,0-1 0,0 0 0,0-1 0,0 1 0,0-2 0,1 1 0,-1-1 0,1 0 0,9-1 0,-8 0 0,-1 1 0,1 0 0,-1 0 0,0 1 0,1 0 0,-1 1 0,0 0 0,16 8 0,-22-10 0,-1 1 0,0 0 0,0 0 0,0 1 0,0-1 0,0 0 0,-1 1 0,1-1 0,-1 1 0,1-1 0,-1 1 0,0 0 0,0 0 0,0-1 0,0 1 0,-1 0 0,1 0 0,-1 0 0,0 3 0,1 11 0,0-1 0,-4 22 0,2-15 0,2 22 0,0-33 0,0 0 0,-1 1 0,-1-1 0,0 0 0,0 0 0,-5 19 0,4-29 0,0 0 0,0 1 0,0-1 0,0 0 0,0 0 0,0 0 0,0 0 0,-1 0 0,1-1 0,-1 1 0,1-1 0,-1 1 0,1-1 0,-1 0 0,0 0 0,0 0 0,0-1 0,1 1 0,-1-1 0,0 1 0,0-1 0,0 0 0,-5 0 0,-3 0 0,-1 0 0,1-1 0,-1 0 0,-19-6 0,22 3 0,0 0 0,1-1 0,-1 0 0,1 0 0,0-1 0,1 0 0,-1-1 0,1 1 0,0-1 0,1-1 0,0 1 0,0-1 0,1-1 0,0 1 0,0 0 0,0-1 0,-4-14 0,8 18-124,1 0 0,-1 0 0,1 0 0,0-1 0,0 1 0,0 0-1,1 0 1,0 0 0,0 0 0,3-8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6:33:07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24575,'17'45'0,"-5"19"0,1-1 0,-3 1 0,4 110 0,-15 298 0,1-470-83,1 13 297,-1-15-248,0 0 0,0 0 0,0 1 0,0-1 0,0 0 0,0 0 0,0 1 0,0-1 0,0 0 0,0 0 0,0 1 0,0-1 0,1 0 0,-1 0 0,0 1 0,0-1 0,0 0 0,0 0 0,0 0 0,1 1 0,-1-1 0,0 0 0,0 0 0,0 0 0,1 0 0,-1 1 0,0-1 0,0 0 0,0 0 0,1 0 0,-1 0 0,0 0 0,0 0 0,1 0 0,-1 0 0,0 0 0,0 0 0,1 0 0,-1 0 0,0 0 0,0 0 0,1 0 0,-1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6:33:08.9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0 172 24575,'0'-12'0,"1"0"0,0-1 0,0 1 0,1 0 0,1 0 0,0 0 0,5-15 0,-6 23 0,0 1 0,0-1 0,0 1 0,0-1 0,0 1 0,0 0 0,1 0 0,0 0 0,0 0 0,0 0 0,0 0 0,0 1 0,0-1 0,1 1 0,-1 0 0,1 0 0,-1 1 0,1-1 0,0 1 0,0-1 0,0 1 0,0 0 0,0 1 0,0-1 0,0 1 0,5 0 0,-3 0 0,1 1 0,-1 0 0,0 0 0,1 0 0,-1 1 0,0 0 0,0 1 0,0-1 0,0 1 0,-1 0 0,1 0 0,-1 1 0,0 0 0,0 0 0,0 0 0,0 0 0,6 9 0,7 9 0,-2 0 0,25 44 0,-27-42 0,-10-15 0,0 1 0,0 0 0,-1 0 0,-1 0 0,0 1 0,0-1 0,0 14 0,5 24 0,-3-31 0,-1 0 0,-1 1 0,-1 0 0,-1 24 0,0-36 0,0 0 0,-1 0 0,0 0 0,0 1 0,-1-1 0,0 0 0,1 0 0,-2-1 0,1 1 0,-1 0 0,0-1 0,0 0 0,-1 1 0,1-1 0,-9 8 0,2-7 0,0 0 0,0-1 0,-1 0 0,1-1 0,-1 0 0,0-1 0,0 0 0,0-1 0,-13 1 0,-3 2 0,26-4-36,1-1 0,-1 0 0,0 0 1,0 1-1,1-1 0,-1 0 0,0 0 0,0 0 0,1 0 0,-1 0 0,0 0 0,0 0 0,0 0 0,1 0 0,-1 0 0,0-1 0,0 1 1,1 0-1,-1 0 0,0-1 0,1 1 0,-1 0 0,0-1 0,1 1 0,-1-1 0,0 1 0,1-1 0,-1 1 0,1-1 0,-1 1 0,1-1 1,-1 0-1,1 1 0,0-1 0,-1 0 0,1 1 0,-1-2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16.6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6:33:11.0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262 24 24575,'3'-2'0,"-10"-4"0,-14-2 0,9 5 0,-1 1 0,0 0 0,0 1 0,0 1 0,-24 2 0,32-1 0,1-1 0,0 1 0,0 0 0,0 1 0,0-1 0,0 1 0,0-1 0,0 1 0,1 0 0,-1 1 0,0-1 0,1 1 0,0-1 0,0 1 0,0 0 0,0 0 0,0 0 0,0 1 0,1-1 0,0 1 0,-4 6 0,-1 5 0,1 1 0,1 0 0,0 0 0,1 0 0,-2 22 0,-4 21 0,6-41 0,0 0 0,2-1 0,0 1 0,1 0 0,1 0 0,0 0 0,6 32 0,-5-46 0,1 1 0,0-1 0,0 0 0,0 0 0,0 0 0,0-1 0,1 1 0,0 0 0,0-1 0,0 0 0,0 0 0,0 0 0,1 0 0,-1 0 0,1 0 0,0-1 0,-1 0 0,1 0 0,1 0 0,-1 0 0,0-1 0,0 1 0,1-1 0,-1 0 0,0-1 0,1 1 0,-1-1 0,8 0 0,-1 1 0,0-2 0,0 1 0,0-1 0,-1-1 0,1 0 0,0-1 0,0 0 0,-1 0 0,0-1 0,18-10 0,-20 8 0,0-1 0,0 0 0,0 0 0,-1-1 0,0 0 0,10-16 0,17-18 0,-27 35 0,1-1 0,-2 1 0,1-1 0,-1 0 0,0-1 0,-1 0 0,0 1 0,0-2 0,-1 1 0,0 0 0,2-12 0,-6 40 0,-1 0 0,2 0 0,1 0 0,0 0 0,8 29 0,-2-6 0,-4-22 0,2 0 0,0-1 0,1 0 0,0 0 0,15 25 0,-21-43-31,0 0 0,-1 0 0,1 1 0,0-1 0,0 0 0,0 0 0,-1 0 0,1-1 0,0 1 0,0 0 0,0 0 0,1 0 0,-1-1 0,0 1 0,0-1 0,0 1 0,0-1 0,1 1 0,-1-1 0,0 1 0,0-1 0,1 0 0,-1 0 0,0 0-1,1 0 1,-1 0 0,0 0 0,1 0 0,-1 0 0,0 0 0,0-1 0,1 1 0,-1-1 0,0 1 0,0-1 0,1 1 0,-1-1 0,0 0 0,0 1 0,0-1 0,0 0 0,0 0 0,1-1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6:33:12.6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1 24575,'-8'0'0,"-8"-1"0,-1 1 0,1 1 0,0 1 0,-19 4 0,30-4 0,0-1 0,1 1 0,-1 0 0,0 0 0,1 0 0,0 0 0,0 1 0,0 0 0,0 0 0,0 0 0,0 1 0,1-1 0,0 1 0,-1-1 0,1 1 0,1 0 0,-1 1 0,-3 5 0,-1 6 0,1 0 0,1 1 0,0-1 0,1 1 0,1 0 0,-2 29 0,4-5 0,6 69 0,-3-105 0,-1 0 0,1 0 0,0 0 0,0-1 0,1 1 0,-1-1 0,1 1 0,0-1 0,0 0 0,1 0 0,-1 0 0,1 0 0,0-1 0,0 0 0,5 4 0,27 30 0,-34-34 0,1 1 0,0 0 0,0-1 0,1 0 0,-1 0 0,1 0 0,-1 0 0,1 0 0,0-1 0,0 0 0,0 1 0,0-2 0,1 1 0,-1 0 0,0-1 0,1 0 0,-1 0 0,1 0 0,0 0 0,-1-1 0,1 0 0,0 0 0,-1 0 0,1-1 0,-1 1 0,1-1 0,-1 0 0,6-2 0,-8 2-65,0 0 0,-1 0 0,1-1 0,0 1 0,0 0 0,-1-1 0,1 1 0,-1-1 0,1 0 0,-1 0 0,0 1 0,1-1 0,-1 0 0,0 0 0,0 0 0,-1 0 0,1 0 0,0-1 0,-1 1 0,1-3 0,2-12-6761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6:33:14.9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195 305 24575,'2'-1'0,"-1"0"0,1 0 0,0 1 0,-1-1 0,0 0 0,1 0 0,-1-1 0,0 1 0,1 0 0,-1 0 0,0-1 0,0 1 0,1-3 0,10-9 0,62-42 0,-64 47 0,-3 2 0,0 0 0,0-1 0,0 0 0,6-8 0,-11 11 0,1 0 0,-1 0 0,0-1 0,-1 1 0,1 0 0,-1-1 0,0 1 0,0-1 0,0 1 0,0-1 0,-1-6 0,1 7 0,-1 0 0,0-1 0,-1 1 0,1-1 0,-1 1 0,1-1 0,-1 1 0,-1 0 0,1 0 0,-1-1 0,1 1 0,-1 0 0,0 0 0,-1 1 0,1-1 0,-1 0 0,-5-5 0,4 5 0,0 1 0,0 0 0,0 0 0,-1 1 0,1-1 0,-1 1 0,0 0 0,1 1 0,-1-1 0,0 1 0,0-1 0,0 2 0,0-1 0,-1 0 0,-4 1 0,6 0 0,-14-1 0,0 1 0,0 1 0,-27 4 0,39-4 0,1 1 0,0-1 0,0 1 0,0 0 0,0 0 0,0 0 0,1 1 0,-1 0 0,1 0 0,-1 0 0,1 0 0,0 1 0,0 0 0,1 0 0,-1 0 0,-4 6 0,-2 7 0,1 0 0,0 1 0,1-1 0,1 2 0,0-1 0,-6 36 0,7-18 0,2 0 0,1 65 0,2-94 0,1 1 0,1 0 0,0 0 0,0 0 0,0 0 0,1 0 0,0-1 0,1 1 0,0-1 0,0 0 0,0 1 0,1-1 0,0-1 0,1 1 0,-1-1 0,1 1 0,0-1 0,1-1 0,-1 1 0,1-1 0,10 7 0,92 68 0,-93-71-1365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6:33:16.5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1 500 24575,'0'-3'0,"1"1"0,-1 0 0,1 0 0,0 0 0,0-1 0,-1 1 0,2 0 0,-1 0 0,0 1 0,0-1 0,1 0 0,-1 0 0,1 0 0,-1 1 0,1-1 0,2-1 0,33-24 0,-31 24 0,147-83 0,-146 82 0,0 1 0,1-1 0,-1 1 0,1 1 0,0-1 0,0 1 0,14-1 0,-11 1 0,-1 0 0,0-1 0,20-6 0,170-68 0,-28 13 0,-152 57 0,42-10 0,6-2 0,-53 14 0,1 2 0,0-1 0,0 2 0,17-1 0,-18 2 0,0 0 0,0-1 0,0-1 0,-1-1 0,17-5 0,-16 4 0,1 0 0,-1 2 0,1 0 0,0 0 0,1 2 0,17 0 0,-18 1 0,0-1 0,0-1 0,0 0 0,0-1 0,0-1 0,17-6 0,-14 4 0,1 0 0,0 2 0,0 0 0,39-2 0,2-1 0,21-1 0,159 6 0,-116 4 0,-105-1-89,-11-1-166,1 0-1,-1 0 1,0-1 0,16-3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6:33:17.6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 24575,'1'14'0,"1"-1"0,0 1 0,5 18 0,1 0 0,-5-21 0,1 0 0,1-1 0,-1 1 0,2-1 0,0 0 0,0 0 0,0-1 0,1 0 0,10 10 0,28 42 0,-42-56 0,0 1 0,0-1 0,-1 1 0,0-1 0,0 1 0,-1 0 0,1 0 0,-1 0 0,0 0 0,0 7 0,-2-7 0,1 0 0,-1 0 0,0 0 0,-1 0 0,1 0 0,-1 0 0,0 0 0,-1-1 0,-4 10 0,-36 48 0,8-14 0,15-10 35,16-30-315,0 0 0,-1 0 0,0 0 0,-11 13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6:33:21.5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 1 24575,'2'113'0,"-5"119"0,-18-124 0,12-66 0,5-27 0,1-1 0,-2 23 0,4-27 0,0 1 0,0 0 0,-1-1 0,-1 0 0,-6 19 0,7-28-23,0-6 78,1-7-1452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6:33:24.3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 24575,'2'0'0,"0"1"0,0-1 0,0 1 0,0-1 0,-1 1 0,1 0 0,0-1 0,0 1 0,-1 0 0,1 0 0,-1 0 0,1 1 0,-1-1 0,1 0 0,-1 0 0,2 3 0,21 28 0,-13-17 0,28 32 0,-25-33 0,-2 0 0,0 1 0,0 1 0,-2 0 0,0 0 0,-1 1 0,10 24 0,11 37 0,-21-60 0,-1 1 0,-1 1 0,0-1 0,-2 1 0,0 0 0,-2 0 0,2 23 0,-5-36 0,1-1 0,-1 1 0,1-1 0,0 1 0,1-1 0,0 0 0,2 8 0,-3-13 0,-1 0 0,1 0 0,-1 0 0,1 0 0,0 0 0,-1 0 0,1 0 0,0-1 0,0 1 0,0 0 0,-1 0 0,1 0 0,0-1 0,0 1 0,0-1 0,0 1 0,0-1 0,3 2 0,-3-2 0,1 0 0,-1 0 0,1 0 0,-1-1 0,1 1 0,-1 0 0,1-1 0,-1 1 0,1-1 0,-1 1 0,1-1 0,-1 1 0,0-1 0,1 0 0,-1 0 0,0 0 0,0 0 0,2-1 0,3-4 0,-1 0 0,0 0 0,-1 0 0,1 0 0,-1-1 0,0 1 0,-1-1 0,4-8 0,18-32 0,-7 20 0,22-43 0,-3 4 0,-33 58 0,0-1 0,-1 1 0,0-1 0,0 0 0,1-9 0,13-34 0,-4 27 0,-2 4 0,-1-1 0,0-1 0,9-37 0,-14 42 19,1 1 1,1 0-1,11-22 0,2-6-1461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0T16:33:26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 1 24575,'-7'2'0,"1"0"0,0 0 0,0 1 0,0 0 0,1 0 0,-1 0 0,-5 6 0,8-8 0,-2 3 0,0 1 0,0-1 0,0 1 0,1 0 0,0 0 0,0 1 0,0-1 0,0 1 0,1 0 0,0 0 0,0 0 0,-3 12 0,-2 9 0,-7 51 0,5-25 0,9-47 0,0 0 0,0 1 0,1-1 0,-1 1 0,1-1 0,1 1 0,-1-1 0,1 0 0,0 1 0,1-1 0,-1 0 0,5 9 0,-5-11 0,1-1 0,0 0 0,0 0 0,0 0 0,0 0 0,0 0 0,1 0 0,-1 0 0,1-1 0,0 1 0,0-1 0,0 0 0,0 0 0,0 0 0,0 0 0,1-1 0,-1 1 0,1-1 0,-1 0 0,1 0 0,-1 0 0,8 1 0,8-1 0,1-1 0,0 0 0,0-2 0,-1 0 0,1-1 0,-1-1 0,35-12 0,-47 13 0,-2 0 0,1 0 0,0-1 0,0 0 0,-1 0 0,0 0 0,0 0 0,0-1 0,-1 0 0,1 0 0,-1 0 0,0-1 0,-1 1 0,1-1 0,-1 0 0,0 0 0,0 0 0,1-8 0,2-3 0,-1-1 0,-1 0 0,0 0 0,-2 0 0,2-29 0,-4 39-104,-3-34 341,3 40-312,-1 0 0,1 0 0,-1 0 1,0 1-1,1-1 0,-1 0 0,0 0 0,0 1 0,0-1 0,-1 1 0,1-1 0,0 1 0,-1-1 0,1 1 1,-1 0-1,1 0 0,-1-1 0,1 1 0,-3-1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14.5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16.6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4.6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4.6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4.6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4.8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4.8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0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0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2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2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4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4.6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8.0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8.0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8.2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8.2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1:48.6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24575,'1215'0'0,"-1190"1"0,-1 2 0,35 7 0,31 3 0,-62-10 0,36 9 0,-38-7 0,-1-1 0,29 2 0,86-7-1365,-115 1-5461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1:49.7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 13 24575,'0'0'0,"0"-1"0,0 1 0,0-1 0,0 1 0,0-1 0,1 1 0,-1-1 0,0 1 0,0-1 0,0 1 0,0-1 0,1 1 0,-1-1 0,0 1 0,0-1 0,1 1 0,-1-1 0,0 1 0,1 0 0,-1-1 0,1 1 0,-1 0 0,0-1 0,1 1 0,-1 0 0,1-1 0,-1 1 0,1 0 0,-1 0 0,1 0 0,-1-1 0,1 1 0,-1 0 0,1 0 0,-1 0 0,1 0 0,-1 0 0,1 0 0,-1 0 0,1 0 0,-1 0 0,1 0 0,-1 0 0,1 1 0,-1-1 0,1 0 0,-1 0 0,1 0 0,-1 1 0,1-1 0,-1 0 0,1 0 0,-1 1 0,1 0 0,26 15 0,2 10 0,19 15 0,-46-40 0,0 0 0,0 0 0,-1 0 0,1 0 0,0 1 0,-1-1 0,1 1 0,0-1 0,-1 1 0,0 0 0,1-1 0,-1 1 0,0 0 0,0 0 0,0 0 0,0 0 0,0 0 0,-1 0 0,1 0 0,0 0 0,-1 0 0,0 1 0,1-1 0,-1 0 0,0 0 0,0 0 0,0 0 0,-1 1 0,1 1 0,-2 0 0,0 1 0,0-1 0,0 0 0,-1 0 0,1 0 0,-1 0 0,0-1 0,0 1 0,0-1 0,-1 0 0,1 0 0,-9 6 0,-2 2 0,0 2 0,-19 21 0,-21 19 0,40-43-227,1 1-1,0 1 1,1 0-1,1 1 1,-16 20-1,17-17-6598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1:40.2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60 24575,'7'-1'0,"0"0"0,1 0 0,-1 0 0,0-1 0,9-4 0,20-4 0,34-5 0,-46 8 0,-1 2 0,2 1 0,28-2 0,-25 6 0,142 2 0,-161 0 0,-1 0 0,1 0 0,-1 1 0,0 0 0,0 0 0,0 1 0,9 5 0,-9-5 0,0 1 0,0-1 0,1-1 0,0 1 0,0-2 0,9 3 0,32 0 0,-31-4 0,-1 0 0,22 6 0,7 2 0,1-3 0,-1-2 0,1-2 0,66-5 0,-11 1 0,377 2 0,-455-1 45,0-2-1,34-7 1,29-4-1544,-64 13-5327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1:41.7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0 24575,'0'7'0,"0"0"0,0 1 0,0-1 0,1 0 0,0 0 0,0 0 0,0 0 0,1 0 0,1-1 0,-1 1 0,1-1 0,0 1 0,0-1 0,5 7 0,12 15 0,1-2 0,45 45 0,-51-54 0,-1 1 0,-1 0 0,14 26 0,-26-42 0,1 1 0,0 1 0,0-1 0,0 1 0,-1 0 0,1 0 0,-1 0 0,0 0 0,0 0 0,-1 0 0,1 0 0,-1 0 0,0 0 0,0 0 0,0 0 0,-1 0 0,1 0 0,-1 0 0,0 0 0,0 0 0,0 0 0,-1-1 0,1 1 0,-1 0 0,0-1 0,0 1 0,0-1 0,-1 0 0,-4 6 0,-7 6 0,-1-1 0,0-1 0,-1 0 0,-28 17 0,5-3 0,27-17-341,0-1 0,1 2-1,-12 13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1:43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393 0 24575,'-9'1'0,"1"-1"0,0 1 0,0 1 0,-1-1 0,1 1 0,0 1 0,1 0 0,-1 0 0,0 0 0,1 1 0,-9 6 0,-26 9 0,30-15 0,1 1 0,0 0 0,-12 9 0,-33 16 0,42-24 0,1 1 0,-21 14 0,27-16 0,0 0 0,1 0 0,0 1 0,0 0 0,0 0 0,1 1 0,0 0 0,0 0 0,-6 12 0,9-15 0,1-1 0,0 1 0,0 0 0,0-1 0,0 1 0,1 0 0,-1-1 0,1 1 0,0 0 0,0 0 0,0 0 0,1-1 0,0 1 0,-1 0 0,1-1 0,0 1 0,1 0 0,-1-1 0,1 0 0,-1 1 0,1-1 0,0 0 0,0 0 0,3 4 0,66 70 0,-62-68 0,1 1 0,1-2 0,20 14 0,18 15 0,-34-25-68,0-1 0,1-1 1,0 0-1,24 10 0,-18-9-958,-6-3-5800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1:51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241 1 24575,'0'5'0,"-1"0"0,-1-1 0,1 1 0,-1 0 0,1-1 0,-1 1 0,-1-1 0,1 1 0,-1-1 0,1 0 0,-1 0 0,0 0 0,-1 0 0,1-1 0,-1 1 0,-6 4 0,-6 6 0,-2-1 0,-25 14 0,34-22 0,0 1 0,0 0 0,1 1 0,0 0 0,0 0 0,1 1 0,-1-1 0,2 2 0,-1-1 0,1 1 0,1 0 0,-1 0 0,2 0 0,-1 1 0,-3 12 0,7-20 0,0 1 0,0-1 0,1 1 0,-1-1 0,1 1 0,0-1 0,-1 1 0,1-1 0,0 1 0,0-1 0,1 1 0,-1-1 0,0 1 0,1-1 0,0 1 0,-1-1 0,1 1 0,0-1 0,0 0 0,1 0 0,-1 1 0,0-1 0,1 0 0,-1 0 0,1 0 0,0 0 0,0-1 0,3 4 0,5 2 0,1-1 0,0 0 0,0 0 0,0-2 0,13 5 0,-15-6 0,0 0 0,0 1 0,-1-1 0,0 2 0,1-1 0,9 8 0,-5 2-1365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4.8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1:55.4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58 24575,'5'-1'0,"0"0"0,0-1 0,0 1 0,0-1 0,8-4 0,7-3 0,2 1 0,1 1 0,0 1 0,0 1 0,1 1 0,28-1 0,624 4 0,-306 3 0,-280-3 0,102 3 0,-124 11 0,-51-8 0,1-2 0,21 3 0,-13-5-1365,-2-1-5461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1:56.9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283 1 24575,'0'2'0,"-1"0"0,1-1 0,-1 1 0,1 0 0,-1 0 0,0 0 0,0 0 0,0 0 0,0-1 0,0 1 0,0 0 0,0-1 0,-1 1 0,1-1 0,-1 1 0,-1 0 0,-29 23 0,23-19 0,-2 3 0,0 0 0,0 1 0,-11 15 0,13-14 0,-1 0 0,0-1 0,-18 14 0,15-16 0,1 2 0,-1-1 0,2 1 0,0 1 0,0 0 0,-11 15 0,20-23 0,0 1 0,-1 0 0,1-1 0,1 1 0,-1 0 0,0 0 0,1 0 0,0 0 0,0 1 0,0-1 0,1 0 0,-1 0 0,1 1 0,0-1 0,0 0 0,1 0 0,-1 1 0,1-1 0,0 0 0,0 0 0,0 0 0,1 0 0,0 0 0,-1 0 0,1 0 0,0 0 0,4 3 0,2 3 0,0 0 0,1-1 0,0 0 0,0-1 0,17 11 0,-3-1 0,-13-11 0,0 0 0,0-1 0,16 6 0,-15-7 0,-1 0 0,0 1 0,17 12 0,-19-12 0,0-1 0,0-1 0,0 1 0,1-1 0,-1 0 0,1-1 0,0 0 0,0-1 0,12 2 0,-10-1 0,0-1 0,0 2 0,-1-1 0,1 1 0,14 8 0,11 8-1365,-19-13-5461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1:58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24575,'5'1'0,"0"0"0,0 1 0,-1 0 0,1 0 0,-1 0 0,1 0 0,6 6 0,-1-2 0,139 68 0,-144-71 0,-1-2 0,0 2 0,0-1 0,1 0 0,-1 1 0,-1 0 0,1-1 0,0 2 0,-1-1 0,1 0 0,-1 1 0,0-1 0,0 1 0,0 0 0,-1 0 0,0 0 0,1 1 0,-1-1 0,-1 0 0,1 1 0,-1-1 0,1 1 0,-1 0 0,-1-1 0,1 1 0,-1 0 0,1 0 0,-1-1 0,-1 1 0,1 0 0,-1 0 0,0-1 0,0 1 0,0 0 0,0-1 0,-1 1 0,0-1 0,0 0 0,0 1 0,-1-1 0,1 0 0,-5 5 0,-12 13 0,0-1 0,-1 0 0,-1-2 0,-1 0 0,-27 17 0,44-33-170,0 1-1,0 0 0,0 1 1,0-1-1,1 1 0,0 0 1,-7 10-1,-1 3-6655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3:45.2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30 24575,'454'0'0,"-433"-1"0,1-1 0,36-9 0,-35 6 0,0 1 0,27-1 0,263 4 0,-146 2 0,-145 0 0,-1 2 0,38 7 0,-37-4 0,2-2 0,25 1 0,115-7 0,67 4 0,-103 22 0,104-20-4,-140-5-1357,-68 1-5465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3:46.7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24575,'1'2'0,"0"1"0,-1-1 0,1 1 0,0-1 0,0 1 0,1-1 0,-1 0 0,0 1 0,1-1 0,-1 0 0,1 0 0,3 3 0,24 23 0,-28-27 0,26 21 0,48 29 0,-12-9 0,-58-38 0,-1 1 0,1-1 0,0 1 0,-1 0 0,0 1 0,-1-1 0,1 1 0,4 10 0,-4-9 0,0 1 0,1-1 0,-1 0 0,11 12 0,-12-17 0,0 1 0,0 0 0,-1-1 0,1 2 0,-1-1 0,1 0 0,-1 0 0,0 1 0,-1-1 0,1 1 0,1 5 0,-2-6 0,-1-1 0,-1 1 0,1 0 0,0-1 0,-1 1 0,1-1 0,-1 1 0,0-1 0,0 1 0,0-1 0,0 0 0,0 1 0,0-1 0,-1 0 0,1 0 0,-1 0 0,0 0 0,-3 3 0,-62 88 0,49-66 0,-1 0 0,-27 28 0,33-40-1365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2:25.4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24575,'1102'0'-1365,"-1078"0"-5461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2:26.8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24575,'4'0'0,"0"0"0,0 0 0,0 1 0,0 0 0,0 0 0,0 0 0,0 0 0,0 1 0,0 0 0,0 0 0,-1 0 0,1 0 0,5 4 0,1 3 0,0 0 0,16 21 0,12 12 0,-23-30 0,-1 0 0,0 0 0,-1 0 0,-1 1 0,13 16 0,-23-25 0,1 0 0,-1 0 0,1 0 0,-1 0 0,-1 0 0,1 0 0,0 0 0,-1 1 0,0-1 0,0 1 0,0-1 0,-1 1 0,0-1 0,1 1 0,-1-1 0,-1 1 0,1-1 0,-1 1 0,0-1 0,0 1 0,-3 6 0,2-5 0,-1-1 0,0 1 0,0-1 0,0 0 0,-1 0 0,0 0 0,0-1 0,0 1 0,-8 5 0,-47 30 0,48-34 0,1 0 0,0 1 0,0 0 0,0 1 0,1 0 0,-14 15 0,10-7-1365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2:28.3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367 0 24575,'0'7'0,"0"0"0,-1 0 0,0 0 0,0 0 0,-1 0 0,1 0 0,-2-1 0,1 1 0,-1-1 0,-4 9 0,-1-3 0,0-1 0,0 0 0,-1-1 0,-14 13 0,-8 14 0,24-27 0,0-1 0,-1-1 0,-10 10 0,-6 0 0,0-1 0,-1-1 0,-1-1 0,-39 16 0,61-30 0,1 0 0,0 1 0,0 0 0,-1 0 0,2 0 0,-1 0 0,0 0 0,0 0 0,1 1 0,-1-1 0,1 1 0,-1 0 0,1 0 0,0 0 0,0 0 0,1 0 0,-1 0 0,1 1 0,-1-1 0,1 0 0,0 1 0,0-1 0,1 1 0,-1-1 0,1 1 0,0 0 0,-1-1 0,2 1 0,-1-1 0,0 1 0,1-1 0,-1 1 0,1-1 0,0 1 0,0-1 0,1 1 0,-1-1 0,1 0 0,0 0 0,-1 0 0,4 4 0,130 176 0,-105-151 0,-25-28 0,0 0 0,-1 0 0,1 1 0,-1 0 0,0-1 0,6 12 0,0 2-1365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3:49.1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249 1 24575,'-2'4'0,"0"0"0,0 0 0,0 1 0,0-1 0,-1 0 0,1-1 0,-1 1 0,0 0 0,0-1 0,0 0 0,-1 0 0,-4 4 0,-1 2 0,-4 4 0,0 1 0,1 1 0,1 0 0,0 1 0,1 0 0,1 0 0,0 1 0,1 1 0,1-1 0,1 1 0,-7 29 0,-14 67 0,24-101 0,-2 0 0,1 0 0,-9 16 0,7-19 0,2 1 0,0-1 0,0 1 0,1 0 0,-3 13 0,6-22 0,0 0 0,0 0 0,0 0 0,1 1 0,-1-1 0,0 0 0,1 0 0,0 0 0,-1 0 0,1 0 0,0 0 0,0 0 0,0 0 0,0 0 0,0 0 0,1 0 0,-1 0 0,1-1 0,-1 1 0,1-1 0,-1 1 0,1-1 0,0 0 0,0 1 0,0-1 0,4 2 0,5 2 0,1 0 0,1 0 0,20 4 0,-3-1 0,9 6 0,107 42 0,-139-51 0,0-1 0,1 1 0,-1 0 0,-1 0 0,12 12 0,-13-12 0,1 1 0,0-1 0,0 0 0,1 0 0,-1-1 0,1 0 0,11 5 0,-5-3 22,0 1 0,0 0 0,-1 1 0,0 0 0,17 15 1,-16-12-398,1 0 1,0-2-1,23 13 1,-21-15-6452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4:27.1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0 143 24575,'397'0'0,"-374"-2"0,-1 0 0,43-11 0,-5 1 0,1 2 0,-22 2 0,1 2 0,45 0 0,14 8 0,83-4 0,-114-11 0,-50 9 0,0 0 0,21-1 0,-11 2 0,35-9 0,-38 7 0,1 1 0,28-2 0,-29 5 0,48-11 0,-48 6 0,50-2 0,94 8-1365,-145 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4.8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4:28.4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1 24575,'4'0'0,"-1"0"0,0 0 0,0 1 0,0 0 0,0 0 0,0 0 0,0 0 0,0 0 0,0 0 0,0 1 0,0-1 0,0 1 0,3 3 0,31 32 0,-31-30 0,0 0 0,0-1 0,1 1 0,0-2 0,7 6 0,19 10 0,-1 0 0,51 46 0,-82-66 0,1 0 0,-1 0 0,0 1 0,1-1 0,-1 0 0,0 1 0,0-1 0,0 1 0,0-1 0,0 1 0,0-1 0,0 1 0,0 0 0,-1-1 0,1 1 0,-1 0 0,1 0 0,-1 0 0,0-1 0,1 1 0,-1 0 0,0 0 0,0 0 0,-1 0 0,1-1 0,0 1 0,0 0 0,-1 0 0,0 0 0,1-1 0,-1 1 0,0 0 0,1-1 0,-1 1 0,0 0 0,0-1 0,0 1 0,-3 2 0,-5 4 0,-1 1 0,1-1 0,-1-1 0,-22 13 0,-4 3 0,-31 52 0,37-50-70,10-9-362,0 2 1,-20 21-1,27-22-6394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4:10.2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24575,'1694'0'-1365,"-1670"0"-5461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4:11.7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24575,'2'0'0,"-1"0"0,1 1 0,0-1 0,0 1 0,0-1 0,-1 1 0,1 0 0,0 0 0,-1 0 0,1 0 0,0 0 0,-1 0 0,0 0 0,1 1 0,-1-1 0,0 1 0,2 1 0,21 34 0,-13-20 0,-1-5 0,-1 0 0,1 0 0,1-1 0,0 0 0,1-1 0,0 0 0,1-1 0,-1-1 0,2 0 0,14 7 0,-25-13 0,0 0 0,1 0 0,-1 1 0,0-1 0,0 1 0,0-1 0,0 1 0,-1 0 0,1 1 0,-1-1 0,0 0 0,0 1 0,0-1 0,0 1 0,0-1 0,-1 1 0,0 0 0,0 0 0,0 0 0,0 0 0,-1 0 0,1-1 0,-1 1 0,0 0 0,0 0 0,0 0 0,-1 0 0,1 0 0,-1 0 0,0 0 0,0 0 0,-1 0 0,1-1 0,-1 1 0,-3 6 0,-29 38-45,16-20-395,-1-2 0,-29 31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4:13.8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188 1 24575,'0'8'0,"-1"0"0,0 1 0,0-1 0,-1 0 0,0 0 0,-1 0 0,1 0 0,-2 0 0,-6 13 0,-4 1 0,-30 37 0,9-12 0,25-31 0,1 1 0,1 0 0,-9 25 0,0 2 0,16-42 0,0 1 0,0 0 0,0 0 0,0 0 0,0 0 0,1 0 0,-1 0 0,1 0 0,0 0 0,0 0 0,0 0 0,0 0 0,1 0 0,-1 0 0,1 0 0,0 0 0,-1-1 0,2 1 0,-1 0 0,0 0 0,0-1 0,1 1 0,-1 0 0,1-1 0,0 0 0,0 1 0,4 3 0,5 4 0,1-1 0,0-1 0,0 0 0,24 11 0,6 6 0,4 10-36,-38-27-97,1-1 0,0 0 0,0-1 0,0 0 0,1 0 1,0-1-1,0 0 0,1 0 0,14 3 0,-4-4-6693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4:15.9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161 0 24575,'-2'14'0,"-1"-1"0,0 0 0,-1 0 0,-1 0 0,0 0 0,0-1 0,-2 1 0,-9 14 0,11-17 0,-17 24 0,15-23 0,-1 1 0,-9 22 0,8-10 0,1 1 0,-7 34 0,2-16-1365,7-25-5461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54:30.5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 1 24575,'-2'23'0,"0"0"0,-1 0 0,-2 0 0,0 0 0,-10 23 0,1 2 0,6 0 0,8-42 0,-1 0 0,1 0 0,-1 0 0,0 0 0,-1 0 0,1 0 0,-1 0 0,0-1 0,-1 1 0,1-1 0,-1 1 0,0-1 0,-1 0 0,1 0 0,-1 0 0,-6 6 0,-9 3 0,11-9 0,1 1 0,0 0 0,1 0 0,-8 9 0,-14 12 0,24-23 0,0-1 0,0 0 0,1 1 0,-1 0 0,1-1 0,0 1 0,0 1 0,0-1 0,0 0 0,1 1 0,0-1 0,0 1 0,0 0 0,-1 6 0,3-10 0,0 0 0,0 1 0,0-1 0,0 0 0,0 0 0,1 1 0,-1-1 0,0 0 0,1 0 0,-1 0 0,1 1 0,-1-1 0,1 0 0,0 0 0,-1 0 0,1 0 0,0 0 0,0 0 0,0 0 0,0 0 0,0-1 0,0 1 0,0 0 0,0 0 0,0-1 0,0 1 0,0-1 0,1 1 0,-1-1 0,0 1 0,0-1 0,1 0 0,1 1 0,47 4 0,-45-5 0,60-3-91,-41 1 160,1 1 1,38 4 0,-56-2-169,-1 0 0,0 0 0,0 0 0,0 1 0,0 0 1,0 0-1,0 1 0,-1 0 0,1 0 0,-1 0 0,0 0 1,0 1-1,0 0 0,9 9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0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0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24575,'8'0'0,"-1"1"0,1 0 0,-1 1 0,1 0 0,-1 0 0,0 1 0,0-1 0,0 1 0,0 1 0,10 6 0,-2 0 0,0 1 0,0 1 0,14 15 0,-19-16 0,-1 0 0,-1 1 0,9 14 0,22 29 0,71 56 0,-50-53 0,-24-13 0,-31-36 0,1-1 0,1 0 0,0 0 0,0-1 0,0 1 0,10 6 0,-6-5 0,0 0 0,-1 2 0,0-1 0,-1 1 0,9 13 0,19 20 0,-32-37 0,0 0 0,0 0 0,-1 0 0,7 15 0,-8-15 0,1 0 0,0 0 0,0 0 0,0-1 0,1 0 0,7 8 0,96 75 0,-29-27-1365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24575,'1215'0'0,"-1190"1"0,-1 2 0,35 7 0,31 3 0,-62-10 0,36 9 0,-38-7 0,-1-1 0,29 2 0,86-7-1365,-115 1-5461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 13 24575,'0'0'0,"0"-1"0,0 1 0,0-1 0,0 1 0,0-1 0,1 1 0,-1-1 0,0 1 0,0-1 0,0 1 0,0-1 0,1 1 0,-1-1 0,0 1 0,0-1 0,1 1 0,-1-1 0,0 1 0,1 0 0,-1-1 0,1 1 0,-1 0 0,0-1 0,1 1 0,-1 0 0,1-1 0,-1 1 0,1 0 0,-1 0 0,1 0 0,-1-1 0,1 1 0,-1 0 0,1 0 0,-1 0 0,1 0 0,-1 0 0,1 0 0,-1 0 0,1 0 0,-1 0 0,1 0 0,-1 0 0,1 1 0,-1-1 0,1 0 0,-1 0 0,1 0 0,-1 1 0,1-1 0,-1 0 0,1 0 0,-1 1 0,1 0 0,26 15 0,2 10 0,19 15 0,-46-40 0,0 0 0,0 0 0,-1 0 0,1 0 0,0 1 0,-1-1 0,1 1 0,0-1 0,-1 1 0,0 0 0,1-1 0,-1 1 0,0 0 0,0 0 0,0 0 0,0 0 0,0 0 0,-1 0 0,1 0 0,0 0 0,-1 0 0,0 1 0,1-1 0,-1 0 0,0 0 0,0 0 0,0 0 0,-1 1 0,1 1 0,-2 0 0,0 1 0,0-1 0,0 0 0,-1 0 0,1 0 0,-1 0 0,0-1 0,0 1 0,0-1 0,-1 0 0,1 0 0,-9 6 0,-2 2 0,0 2 0,-19 21 0,-21 19 0,40-43-227,1 1-1,0 1 1,1 0-1,1 1 1,-16 20-1,17-17-6598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60 24575,'7'-1'0,"0"0"0,1 0 0,-1 0 0,0-1 0,9-4 0,20-4 0,34-5 0,-46 8 0,-1 2 0,2 1 0,28-2 0,-25 6 0,142 2 0,-161 0 0,-1 0 0,1 0 0,-1 1 0,0 0 0,0 0 0,0 1 0,9 5 0,-9-5 0,0 1 0,0-1 0,1-1 0,0 1 0,0-2 0,9 3 0,32 0 0,-31-4 0,-1 0 0,22 6 0,7 2 0,1-3 0,-1-2 0,1-2 0,66-5 0,-11 1 0,377 2 0,-455-1 45,0-2-1,34-7 1,29-4-1544,-64 13-5327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0 24575,'0'7'0,"0"0"0,0 1 0,0-1 0,1 0 0,0 0 0,0 0 0,0 0 0,1 0 0,1-1 0,-1 1 0,1-1 0,0 1 0,0-1 0,5 7 0,12 15 0,1-2 0,45 45 0,-51-54 0,-1 1 0,-1 0 0,14 26 0,-26-42 0,1 1 0,0 1 0,0-1 0,0 1 0,-1 0 0,1 0 0,-1 0 0,0 0 0,0 0 0,-1 0 0,1 0 0,-1 0 0,0 0 0,0 0 0,0 0 0,-1 0 0,1 0 0,-1 0 0,0 0 0,0 0 0,0 0 0,-1-1 0,1 1 0,-1 0 0,0-1 0,0 1 0,0-1 0,-1 0 0,-4 6 0,-7 6 0,-1-1 0,0-1 0,-1 0 0,-28 17 0,5-3 0,27-17-341,0-1 0,1 2-1,-12 13 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393 0 24575,'-9'1'0,"1"-1"0,0 1 0,0 1 0,-1-1 0,1 1 0,0 1 0,1 0 0,-1 0 0,0 0 0,1 1 0,-9 6 0,-26 9 0,30-15 0,1 1 0,0 0 0,-12 9 0,-33 16 0,42-24 0,1 1 0,-21 14 0,27-16 0,0 0 0,1 0 0,0 1 0,0 0 0,0 0 0,1 1 0,0 0 0,0 0 0,-6 12 0,9-15 0,1-1 0,0 1 0,0 0 0,0-1 0,0 1 0,1 0 0,-1-1 0,1 1 0,0 0 0,0 0 0,0 0 0,1-1 0,0 1 0,-1 0 0,1-1 0,0 1 0,1 0 0,-1-1 0,1 0 0,-1 1 0,1-1 0,0 0 0,0 0 0,3 4 0,66 70 0,-62-68 0,1 1 0,1-2 0,20 14 0,18 15 0,-34-25-68,0-1 0,1-1 1,0 0-1,24 10 0,-18-9-958,-6-3-5800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241 1 24575,'0'5'0,"-1"0"0,-1-1 0,1 1 0,-1 0 0,1-1 0,-1 1 0,-1-1 0,1 1 0,-1-1 0,1 0 0,-1 0 0,0 0 0,-1 0 0,1-1 0,-1 1 0,-6 4 0,-6 6 0,-2-1 0,-25 14 0,34-22 0,0 1 0,0 0 0,1 1 0,0 0 0,0 0 0,1 1 0,-1-1 0,2 2 0,-1-1 0,1 1 0,1 0 0,-1 0 0,2 0 0,-1 1 0,-3 12 0,7-20 0,0 1 0,0-1 0,1 1 0,-1-1 0,1 1 0,0-1 0,-1 1 0,1-1 0,0 1 0,0-1 0,1 1 0,-1-1 0,0 1 0,1-1 0,0 1 0,-1-1 0,1 1 0,0-1 0,0 0 0,1 0 0,-1 1 0,0-1 0,1 0 0,-1 0 0,1 0 0,0 0 0,0-1 0,3 4 0,5 2 0,1-1 0,0 0 0,0 0 0,0-2 0,13 5 0,-15-6 0,0 0 0,0 1 0,-1-1 0,0 2 0,1-1 0,9 8 0,-5 2-1365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58 24575,'5'-1'0,"0"0"0,0-1 0,0 1 0,0-1 0,8-4 0,7-3 0,2 1 0,1 1 0,0 1 0,0 1 0,1 1 0,28-1 0,624 4 0,-306 3 0,-280-3 0,102 3 0,-124 11 0,-51-8 0,1-2 0,21 3 0,-13-5-1365,-2-1-5461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283 1 24575,'0'2'0,"-1"0"0,1-1 0,-1 1 0,1 0 0,-1 0 0,0 0 0,0 0 0,0 0 0,0-1 0,0 1 0,0 0 0,0-1 0,-1 1 0,1-1 0,-1 1 0,-1 0 0,-29 23 0,23-19 0,-2 3 0,0 0 0,0 1 0,-11 15 0,13-14 0,-1 0 0,0-1 0,-18 14 0,15-16 0,1 2 0,-1-1 0,2 1 0,0 1 0,0 0 0,-11 15 0,20-23 0,0 1 0,-1 0 0,1-1 0,1 1 0,-1 0 0,0 0 0,1 0 0,0 0 0,0 1 0,0-1 0,1 0 0,-1 0 0,1 1 0,0-1 0,0 0 0,1 0 0,-1 1 0,1-1 0,0 0 0,0 0 0,0 0 0,1 0 0,0 0 0,-1 0 0,1 0 0,0 0 0,4 3 0,2 3 0,0 0 0,1-1 0,0 0 0,0-1 0,17 11 0,-3-1 0,-13-11 0,0 0 0,0-1 0,16 6 0,-15-7 0,-1 0 0,0 1 0,17 12 0,-19-12 0,0-1 0,0-1 0,0 1 0,1-1 0,-1 0 0,1-1 0,0 0 0,0-1 0,12 2 0,-10-1 0,0-1 0,0 2 0,-1-1 0,1 1 0,14 8 0,11 8-1365,-19-13-5461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4:33:25.2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734 1 24575,'0'18'0,"0"0"0,-6 28 0,5-40 0,0 0 0,-1 0 0,0 0 0,0 0 0,-1-1 0,1 1 0,-1 0 0,0-1 0,-1 0 0,1 0 0,-6 6 0,-2 0 0,0 0 0,1 1 0,0 0 0,1 1 0,1 0 0,0 0 0,0 1 0,1 0 0,1 0 0,-5 16 0,-3 23 0,-3-2 0,-2 0 0,-50 93 0,-32 27 0,-59 54 0,150-210 0,5-7 0,-1 0 0,0 0 0,0 0 0,-1-1 0,0 0 0,0 0 0,0 0 0,-1-1 0,0-1 0,-12 7 0,-78 52-1365,79-55-5461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24575,'5'1'0,"0"0"0,0 1 0,-1 0 0,1 0 0,-1 0 0,1 0 0,6 6 0,-1-2 0,139 68 0,-144-71 0,-1-2 0,0 2 0,0-1 0,1 0 0,-1 1 0,-1 0 0,1-1 0,0 2 0,-1-1 0,1 0 0,-1 1 0,0-1 0,0 1 0,0 0 0,-1 0 0,0 0 0,1 1 0,-1-1 0,-1 0 0,1 1 0,-1-1 0,1 1 0,-1 0 0,-1-1 0,1 1 0,-1 0 0,1 0 0,-1-1 0,-1 1 0,1 0 0,-1 0 0,0-1 0,0 1 0,0 0 0,0-1 0,-1 1 0,0-1 0,0 0 0,0 1 0,-1-1 0,1 0 0,-5 5 0,-12 13 0,0-1 0,-1 0 0,-1-2 0,-1 0 0,-27 17 0,44-33-170,0 1-1,0 0 0,0 1 1,0-1-1,1 1 0,0 0 1,-7 10-1,-1 3-6655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30 24575,'454'0'0,"-433"-1"0,1-1 0,36-9 0,-35 6 0,0 1 0,27-1 0,263 4 0,-146 2 0,-145 0 0,-1 2 0,38 7 0,-37-4 0,2-2 0,25 1 0,115-7 0,67 4 0,-103 22 0,104-20-4,-140-5-1357,-68 1-5465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24575,'1'2'0,"0"1"0,-1-1 0,1 1 0,0-1 0,0 1 0,1-1 0,-1 0 0,0 1 0,1-1 0,-1 0 0,1 0 0,3 3 0,24 23 0,-28-27 0,26 21 0,48 29 0,-12-9 0,-58-38 0,-1 1 0,1-1 0,0 1 0,-1 0 0,0 1 0,-1-1 0,1 1 0,4 10 0,-4-9 0,0 1 0,1-1 0,-1 0 0,11 12 0,-12-17 0,0 1 0,0 0 0,-1-1 0,1 2 0,-1-1 0,1 0 0,-1 0 0,0 1 0,-1-1 0,1 1 0,1 5 0,-2-6 0,-1-1 0,-1 1 0,1 0 0,0-1 0,-1 1 0,1-1 0,-1 1 0,0-1 0,0 1 0,0-1 0,0 0 0,0 1 0,0-1 0,-1 0 0,1 0 0,-1 0 0,0 0 0,-3 3 0,-62 88 0,49-66 0,-1 0 0,-27 28 0,33-40-1365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24575,'1102'0'-1365,"-1078"0"-5461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24575,'4'0'0,"0"0"0,0 0 0,0 1 0,0 0 0,0 0 0,0 0 0,0 0 0,0 1 0,0 0 0,0 0 0,-1 0 0,1 0 0,5 4 0,1 3 0,0 0 0,16 21 0,12 12 0,-23-30 0,-1 0 0,0 0 0,-1 0 0,-1 1 0,13 16 0,-23-25 0,1 0 0,-1 0 0,1 0 0,-1 0 0,-1 0 0,1 0 0,0 0 0,-1 1 0,0-1 0,0 1 0,0-1 0,-1 1 0,0-1 0,1 1 0,-1-1 0,-1 1 0,1-1 0,-1 1 0,0-1 0,0 1 0,-3 6 0,2-5 0,-1-1 0,0 1 0,0-1 0,0 0 0,-1 0 0,0 0 0,0-1 0,0 1 0,-8 5 0,-47 30 0,48-34 0,1 0 0,0 1 0,0 0 0,0 1 0,1 0 0,-14 15 0,10-7-1365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367 0 24575,'0'7'0,"0"0"0,-1 0 0,0 0 0,0 0 0,-1 0 0,1 0 0,-2-1 0,1 1 0,-1-1 0,-4 9 0,-1-3 0,0-1 0,0 0 0,-1-1 0,-14 13 0,-8 14 0,24-27 0,0-1 0,-1-1 0,-10 10 0,-6 0 0,0-1 0,-1-1 0,-1-1 0,-39 16 0,61-30 0,1 0 0,0 1 0,0 0 0,-1 0 0,2 0 0,-1 0 0,0 0 0,0 0 0,1 1 0,-1-1 0,1 1 0,-1 0 0,1 0 0,0 0 0,0 0 0,1 0 0,-1 0 0,1 1 0,-1-1 0,1 0 0,0 1 0,0-1 0,1 1 0,-1-1 0,1 1 0,0 0 0,-1-1 0,2 1 0,-1-1 0,0 1 0,1-1 0,-1 1 0,1-1 0,0 1 0,0-1 0,1 1 0,-1-1 0,1 0 0,0 0 0,-1 0 0,4 4 0,130 176 0,-105-151 0,-25-28 0,0 0 0,-1 0 0,1 1 0,-1 0 0,0-1 0,6 12 0,0 2-1365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249 1 24575,'-2'4'0,"0"0"0,0 0 0,0 1 0,0-1 0,-1 0 0,1-1 0,-1 1 0,0 0 0,0-1 0,0 0 0,-1 0 0,-4 4 0,-1 2 0,-4 4 0,0 1 0,1 1 0,1 0 0,0 1 0,1 0 0,1 0 0,0 1 0,1 1 0,1-1 0,1 1 0,-7 29 0,-14 67 0,24-101 0,-2 0 0,1 0 0,-9 16 0,7-19 0,2 1 0,0-1 0,0 1 0,1 0 0,-3 13 0,6-22 0,0 0 0,0 0 0,0 0 0,1 1 0,-1-1 0,0 0 0,1 0 0,0 0 0,-1 0 0,1 0 0,0 0 0,0 0 0,0 0 0,0 0 0,0 0 0,1 0 0,-1 0 0,1-1 0,-1 1 0,1-1 0,-1 1 0,1-1 0,0 0 0,0 1 0,0-1 0,4 2 0,5 2 0,1 0 0,1 0 0,20 4 0,-3-1 0,9 6 0,107 42 0,-139-51 0,0-1 0,1 1 0,-1 0 0,-1 0 0,12 12 0,-13-12 0,1 1 0,0-1 0,0 0 0,1 0 0,-1-1 0,1 0 0,11 5 0,-5-3 22,0 1 0,0 0 0,-1 1 0,0 0 0,17 15 1,-16-12-398,1 0 1,0-2-1,23 13 1,-21-15-6452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0 143 24575,'397'0'0,"-374"-2"0,-1 0 0,43-11 0,-5 1 0,1 2 0,-22 2 0,1 2 0,45 0 0,14 8 0,83-4 0,-114-11 0,-50 9 0,0 0 0,21-1 0,-11 2 0,35-9 0,-38 7 0,1 1 0,28-2 0,-29 5 0,48-11 0,-48 6 0,50-2 0,94 8-1365,-145 0-5461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1 24575,'4'0'0,"-1"0"0,0 0 0,0 1 0,0 0 0,0 0 0,0 0 0,0 0 0,0 0 0,0 0 0,0 1 0,0-1 0,0 1 0,3 3 0,31 32 0,-31-30 0,0 0 0,0-1 0,1 1 0,0-2 0,7 6 0,19 10 0,-1 0 0,51 46 0,-82-66 0,1 0 0,-1 0 0,0 1 0,1-1 0,-1 0 0,0 1 0,0-1 0,0 1 0,0-1 0,0 1 0,0-1 0,0 1 0,0 0 0,-1-1 0,1 1 0,-1 0 0,1 0 0,-1 0 0,0-1 0,1 1 0,-1 0 0,0 0 0,0 0 0,-1 0 0,1-1 0,0 1 0,0 0 0,-1 0 0,0 0 0,1-1 0,-1 1 0,0 0 0,1-1 0,-1 1 0,0 0 0,0-1 0,0 1 0,-3 2 0,-5 4 0,-1 1 0,1-1 0,-1-1 0,-22 13 0,-4 3 0,-31 52 0,37-50-70,10-9-362,0 2 1,-20 21-1,27-22-6394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5T15:04:48.2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24575,'1694'0'-1365,"-1670"0"-5461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58D5F-65FB-4E17-9D5B-8CF1DE5A98D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9544B-F866-4ED0-8997-24601187A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9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01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'I am 50 years old, he is 2!' | grep -E '\b..\b’</a:t>
            </a:r>
          </a:p>
          <a:p>
            <a:endParaRPr lang="en-GB" dirty="0"/>
          </a:p>
          <a:p>
            <a:r>
              <a:rPr lang="en-US" dirty="0"/>
              <a:t>https://learnbyexample.github.io/learn_gnugrep_ripgrep/gotchas-and-tricks.html#:~:text=Word%20boundary%20differences,-The%20%2Dw%20option&amp;text=The%20test%20is%20that%20the,a%20non%2Dword%20constituent%20character.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76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'I am 50 years old, he is 2!' | grep -E '\&lt;..\&gt;'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35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14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echo "pretend prefix present" | grep -P  "(?&lt;=pre)\w+“</a:t>
            </a:r>
          </a:p>
          <a:p>
            <a:r>
              <a:rPr lang="en-GB" dirty="0"/>
              <a:t>echo "fishing working enjoying" | grep -P  "\w+(?=</a:t>
            </a:r>
            <a:r>
              <a:rPr lang="en-GB" dirty="0" err="1"/>
              <a:t>ing</a:t>
            </a:r>
            <a:r>
              <a:rPr lang="en-GB" dirty="0"/>
              <a:t>)“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63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echo “prefix postfix present" | grep -P  ‘?&lt;!pre)fix’</a:t>
            </a:r>
          </a:p>
          <a:p>
            <a:r>
              <a:rPr lang="pt-BR" dirty="0"/>
              <a:t>echo "prefix postfix present" | grep -P  'pre(?&lt;!fix)'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11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"I am Frank Xu and I live in 803 West Fairground Avenue" | grep -P '\b[A-Z][a-z]{1,10}\s+[A-Z][a-z]{1,10}\b’</a:t>
            </a:r>
          </a:p>
          <a:p>
            <a:r>
              <a:rPr lang="en-GB" dirty="0"/>
              <a:t>echo "I am Frank Xu and I live in 803 West Fairground Avenue" | grep -P '(?&lt;![0-9]\s)\b[A-Z][a-z]{1,10}\s+[A-Z][a-z]{1,10}\b</a:t>
            </a:r>
          </a:p>
          <a:p>
            <a:r>
              <a:rPr lang="en-GB" dirty="0"/>
              <a:t>echo "I am Frank Xu and I live in 803 West Fairground Avenue" | grep -P '(?&lt;![0-9]\s)\b[A-Z][a-z]{1,10}\s+(?!Avenue)[A-Z][a-z]{1,10}\b'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86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grep -Po '(?&lt;![0-9]\s)\b[A-Z][a-z]{1,10}\s+(?!Avenue)[A-Z][a-z]{1,10}\b' CYFI727_Roster_2028.txt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9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grep -Po '(?&lt;![0-9]\s)\b[A-Z][a-z]{1,10}\s+(?![Ave|St|Dr])[A-Z][a-z]{1,10}\b' CYFI727_Roster_2028.txt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7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https://jex.im/regulex/#!flags=&amp;re=%5B0-9%5D%7B10%7D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38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 "My phone number is 1234567890" | grep -E "[0-9]{10}“</a:t>
            </a:r>
          </a:p>
          <a:p>
            <a:r>
              <a:rPr lang="en-GB" dirty="0"/>
              <a:t>echo  "The serial number  is 1234567890123" | grep -E "[0-9]{10}“</a:t>
            </a:r>
          </a:p>
          <a:p>
            <a:r>
              <a:rPr lang="en-GB" dirty="0"/>
              <a:t>echo  "My phone number is 1234567890" | grep -E "\b[0-9]{10}\b“</a:t>
            </a:r>
          </a:p>
          <a:p>
            <a:r>
              <a:rPr lang="en-GB" dirty="0"/>
              <a:t>echo  "The serial number  is 1234567890123" | grep -E "\b[0-9]{10}\b“</a:t>
            </a:r>
          </a:p>
          <a:p>
            <a:r>
              <a:rPr lang="en-GB" dirty="0"/>
              <a:t>https://jex.im/regulex/#!flags=&amp;re=%5Cb%5B0-9%5D%7B10%7D%5Cb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7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https://staff.washington.edu/weller/grep.html</a:t>
            </a:r>
          </a:p>
          <a:p>
            <a:r>
              <a:rPr lang="en-US" dirty="0"/>
              <a:t>https://www.regular-expressions.info/</a:t>
            </a:r>
          </a:p>
          <a:p>
            <a:r>
              <a:rPr lang="en-US" dirty="0"/>
              <a:t>echo "This is Frank Xu" | grep -</a:t>
            </a:r>
            <a:r>
              <a:rPr lang="en-US" dirty="0" err="1"/>
              <a:t>Ei</a:t>
            </a:r>
            <a:r>
              <a:rPr lang="en-US" dirty="0"/>
              <a:t> "frank“</a:t>
            </a:r>
          </a:p>
          <a:p>
            <a:r>
              <a:rPr lang="en-GB" dirty="0"/>
              <a:t>echo "This is Frank Xu" | grep -E "(</a:t>
            </a:r>
            <a:r>
              <a:rPr lang="en-GB" dirty="0" err="1"/>
              <a:t>f|F</a:t>
            </a:r>
            <a:r>
              <a:rPr lang="en-GB" dirty="0"/>
              <a:t>)rank"</a:t>
            </a:r>
            <a:endParaRPr lang="en-US" dirty="0"/>
          </a:p>
          <a:p>
            <a:r>
              <a:rPr lang="en-US" dirty="0"/>
              <a:t>https://jex.im/regulex/#!flags=&amp;re=frank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https://jex.im/regulex/#!flags=&amp;re=(f%7CF)rank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56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 "My phone number is 123.456.7890" | grep -E "\b[0-9]{3}\.[0-9]{3}\.[0-9]{4}\b"</a:t>
            </a:r>
            <a:endParaRPr lang="en-US" dirty="0"/>
          </a:p>
          <a:p>
            <a:r>
              <a:rPr lang="en-US" dirty="0"/>
              <a:t>https://jex.im/regulex/#!flags=&amp;re=%5Cb%5B0-9%5D%7B3%7D%5C.%5B0-9%5D%7B3%7D%5C.%5B0-9%5D%7B4%7D%5Cb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5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 "My phone number is 123.456.7890" | grep -E "\b[0-9]{3}[\.]?[0-9]{3}[\.]?[0-9]{4}\b“</a:t>
            </a:r>
          </a:p>
          <a:p>
            <a:r>
              <a:rPr lang="en-GB" dirty="0"/>
              <a:t>echo  "My phone number is 1234567890" | grep -E "\b[0-9]{3}[\.]?[0-9]{3}[\.]?[0-9]{4}\b"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83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https://jex.im/regulex/#!flags=&amp;re=%5Cb%5B0-9%5D%7B3%7D%5B.%20-%5D%3F%5B0-9%5D%7B3%7D%5B.%20-%5D%3F%5B0-9%5D%7B4%7D%5Cb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47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 "My phone number is 1234567890" | grep -E "\b[0-9]{3}[. -]?[0-9]{3}[. -]?[0-9]{4}\b“</a:t>
            </a:r>
          </a:p>
          <a:p>
            <a:r>
              <a:rPr lang="en-GB" dirty="0"/>
              <a:t>echo  "My phone number is 123.456.7890" | grep -E "\b[0-9]{3}[. -]?[0-9]{3}[. -]?[0-9]{4}\b“</a:t>
            </a:r>
          </a:p>
          <a:p>
            <a:r>
              <a:rPr lang="en-GB" dirty="0"/>
              <a:t>echo  "My phone number is 123-456-7890" | grep -E "\b[0-9]{3}[. -]?[0-9]{3}[. -]?[0-9]{4}\b“</a:t>
            </a:r>
          </a:p>
          <a:p>
            <a:r>
              <a:rPr lang="en-GB" dirty="0"/>
              <a:t>echo  "My phone number is 123 456 7890" | grep -E "\b[0-9]{3}[. -]?[0-9]{3}[. -]?[0-9]{4}\b"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23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https://jex.im/regulex/#!flags=&amp;re=%5Cb%5B0-9%5D%7B3%7D%5B.%20-%5D%3F%5B0-9%5D%7B3%7D%5B.%20-%5D%3F%5B0-9%5D%7B4%7D%5Cb</a:t>
            </a:r>
          </a:p>
          <a:p>
            <a:r>
              <a:rPr lang="en-GB" dirty="0"/>
              <a:t>echo  "My phone number is (123)456-7890" | grep -P "(\()?\b[0-9]{3}(?(1)\)?|[. -]?)[0-9]{3}[. -]?[0-9]{4}\b"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96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https://jex.im/regulex/#!flags=&amp;re=%5Ba-zA-Z0-9.-%5D%7B2%2C15%7D%40%5Ba-zA-Z0-9%5D%7B1%2C15%7D%5C.%5Ba-zA-Z0-9%5D%7B3%2C4%7D</a:t>
            </a:r>
          </a:p>
          <a:p>
            <a:r>
              <a:rPr lang="en-GB" dirty="0"/>
              <a:t>echo 'My email is johndoe@ubalt.edu' | grep -E "[a-zA-Z0-9.-]{2,15}@[a-zA-Z0-9]{1,15}\.[a-zA-Z0-9]{3,4}“ </a:t>
            </a:r>
          </a:p>
          <a:p>
            <a:r>
              <a:rPr lang="en-GB" dirty="0"/>
              <a:t>echo 'My email is johnDoe@ubalt.edu' | grep -E "[a-zA-Z0-9.-]{2,15}@[a-zA-Z0-9]{1,15}\.[a-zA-Z0-9]{3,4}“ </a:t>
            </a:r>
          </a:p>
          <a:p>
            <a:r>
              <a:rPr lang="en-GB" dirty="0"/>
              <a:t>echo 'My email is johnDoe001@ubalt.edu' | grep -E "[a-zA-Z0-9.-]{2,15}@[a-zA-Z0-9]{1,15}\.[a-zA-Z0-9]{3,4}"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8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grep -</a:t>
            </a:r>
            <a:r>
              <a:rPr lang="en-US" dirty="0" err="1"/>
              <a:t>Eo</a:t>
            </a:r>
            <a:r>
              <a:rPr lang="en-US" dirty="0"/>
              <a:t> "[a-zA-Z0-9.-]{2,15}@[a-zA-Z0-9]{1,15}\.[a-zA-Z0-9]{3,4}" CYFI727_Roster_2028.txt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76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echo "1234@PwdsUer-" |  grep -E "[a-zA-Z0-9@-]{3,18}"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52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grep -</a:t>
            </a:r>
            <a:r>
              <a:rPr lang="en-US" dirty="0" err="1"/>
              <a:t>En</a:t>
            </a:r>
            <a:r>
              <a:rPr lang="en-US" dirty="0"/>
              <a:t> "</a:t>
            </a:r>
            <a:r>
              <a:rPr lang="en-US" dirty="0" err="1"/>
              <a:t>instanceof</a:t>
            </a:r>
            <a:r>
              <a:rPr lang="en-US" dirty="0"/>
              <a:t>"  ScriptablePointer.java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50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 "The following is html code. &lt;h1&gt;This is a heading. &lt;/h1&gt;" | grep -E "&lt;([a-z0-9]*)\b&gt;.*&lt;/\1&gt;"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8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https://staff.washington.edu/weller/grep.html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5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 "Extract content from code. &lt;h1&gt;This is a heading. &lt;/h1&gt;" | grep -P "&lt;.+&gt;“</a:t>
            </a:r>
          </a:p>
          <a:p>
            <a:r>
              <a:rPr lang="en-GB" dirty="0"/>
              <a:t>echo  "Extract content from code. &lt;h1&gt;This is a heading. &lt;/h1&gt;" | grep -P "&lt;.+?&gt;“</a:t>
            </a:r>
          </a:p>
          <a:p>
            <a:r>
              <a:rPr lang="en-US" dirty="0"/>
              <a:t>https://stackoverflow.com/questions/3027518/how-to-do-a-non-greedy-match-in-grep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27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 "Extract content from code. &lt;h1&gt;This is a heading. &lt;/h1&gt;" | grep -P "(?&lt;=&lt;([a-z0-9]{2})&gt;).*(?=&lt;/\1&gt;)"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211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https://jex.im/regulex/#!flags=&amp;re=(%5B0-9%5D%7B1%2C3%7D%5C.)%7B3%7D%5B0-9%5D%7B1%2C3%7D</a:t>
            </a:r>
          </a:p>
          <a:p>
            <a:r>
              <a:rPr lang="en-GB" dirty="0"/>
              <a:t>echo  "The IP address is 443.125.121.1" | grep -E "([0-9]{1,3}\.){3}[0-9]{1,3}"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454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echo  "It continas a valid url http://www.ubalt.edu" | grep -E "http://www\..+\.[a-z]{3,4}"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437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https://jex.im/regulex/#!flags=&amp;re=(https%3F%3A%2F%2F)%3F(www%5C.)%3F%5Ba-z%5D%2B%5C.%5Ba-z%5D%7B3%2C4%7D</a:t>
            </a:r>
          </a:p>
          <a:p>
            <a:r>
              <a:rPr lang="pt-BR" dirty="0"/>
              <a:t>echo "It continas a valid url www.ubalt.edu" | grep -E "(https?://)?(www\.)?[a-z]+\.[a-z]{3,4}"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857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"The hex of a </a:t>
            </a:r>
            <a:r>
              <a:rPr lang="en-GB" dirty="0" err="1"/>
              <a:t>color</a:t>
            </a:r>
            <a:r>
              <a:rPr lang="en-GB" dirty="0"/>
              <a:t> #CD5C5C" | grep -E "#[a-fA-F0-9]{6}"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529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https://jex.im/regulex/#!flags=&amp;re=(%5B0-9A-Fa-f%5D%7B2%7D%5B%3A-%5D)%7B5%7D(%5B0-9A-Fa-f%5D%7B2%7D)</a:t>
            </a:r>
          </a:p>
          <a:p>
            <a:r>
              <a:rPr lang="en-GB" dirty="0"/>
              <a:t>echo "My MAC address is 01-23-45-67-89-AB" | grep -E "([0-9A-Fa-f]{2}[:-]){5}([0-9A-Fa-f]{2})“</a:t>
            </a:r>
          </a:p>
          <a:p>
            <a:r>
              <a:rPr lang="en-GB" dirty="0"/>
              <a:t>echo "My MAC address is 01:23:45:67:89:AB" | grep -E "([0-9A-Fa-f]{2}[:-]){5}([0-9A-Fa-f]{2})"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08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https://jex.im/regulex/#!flags=&amp;re=%5Ba-zA-Z%5D%7B1%2C10%7D_(%5B%3A-%5D%5B0-9a-zA-Z%5D%7B2%7D)%7B3%7D</a:t>
            </a:r>
          </a:p>
          <a:p>
            <a:r>
              <a:rPr lang="pl-PL" dirty="0"/>
              <a:t>echo "My MAC address is PaloAlto_00:0a:30" | grep -E "[a-zA-Z0-9]{1,10}_[0-9a-zA-Z]{2}(:[0-9a-zA-Z]{2}){2}"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167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tshark</a:t>
            </a:r>
            <a:r>
              <a:rPr lang="en-US" dirty="0"/>
              <a:t> -r vm_to_ub_traffic.log -T fields -E header=y -E separator=, -E quote=d -E occurrence=f -e </a:t>
            </a:r>
            <a:r>
              <a:rPr lang="en-US" dirty="0" err="1"/>
              <a:t>ip.version</a:t>
            </a:r>
            <a:r>
              <a:rPr lang="en-US" dirty="0"/>
              <a:t> -e </a:t>
            </a:r>
            <a:r>
              <a:rPr lang="en-US" dirty="0" err="1"/>
              <a:t>ip.hdr_len</a:t>
            </a:r>
            <a:r>
              <a:rPr lang="en-US" dirty="0"/>
              <a:t> -e </a:t>
            </a:r>
            <a:r>
              <a:rPr lang="en-US" dirty="0" err="1"/>
              <a:t>ip.tos</a:t>
            </a:r>
            <a:r>
              <a:rPr lang="en-US" dirty="0"/>
              <a:t> -e ip.id -e </a:t>
            </a:r>
            <a:r>
              <a:rPr lang="en-US" dirty="0" err="1"/>
              <a:t>ip.flags</a:t>
            </a:r>
            <a:r>
              <a:rPr lang="en-US" dirty="0"/>
              <a:t> -e </a:t>
            </a:r>
            <a:r>
              <a:rPr lang="en-US" dirty="0" err="1"/>
              <a:t>ip.flags.rb</a:t>
            </a:r>
            <a:r>
              <a:rPr lang="en-US" dirty="0"/>
              <a:t> -e </a:t>
            </a:r>
            <a:r>
              <a:rPr lang="en-US" dirty="0" err="1"/>
              <a:t>ip.flags.df</a:t>
            </a:r>
            <a:r>
              <a:rPr lang="en-US" dirty="0"/>
              <a:t>  -e </a:t>
            </a:r>
            <a:r>
              <a:rPr lang="en-US" dirty="0" err="1"/>
              <a:t>ip.flags.mf</a:t>
            </a:r>
            <a:r>
              <a:rPr lang="en-US" dirty="0"/>
              <a:t> -e </a:t>
            </a:r>
            <a:r>
              <a:rPr lang="en-US" dirty="0" err="1"/>
              <a:t>ip.frag_offset</a:t>
            </a:r>
            <a:r>
              <a:rPr lang="en-US" dirty="0"/>
              <a:t> -e </a:t>
            </a:r>
            <a:r>
              <a:rPr lang="en-US" dirty="0" err="1"/>
              <a:t>ip.ttl</a:t>
            </a:r>
            <a:r>
              <a:rPr lang="en-US" dirty="0"/>
              <a:t> -e </a:t>
            </a:r>
            <a:r>
              <a:rPr lang="en-US" dirty="0" err="1"/>
              <a:t>ip.proto</a:t>
            </a:r>
            <a:r>
              <a:rPr lang="en-US" dirty="0"/>
              <a:t> -e </a:t>
            </a:r>
            <a:r>
              <a:rPr lang="en-US" dirty="0" err="1"/>
              <a:t>ip.checksum</a:t>
            </a:r>
            <a:r>
              <a:rPr lang="en-US" dirty="0"/>
              <a:t> -e </a:t>
            </a:r>
            <a:r>
              <a:rPr lang="en-US" dirty="0" err="1"/>
              <a:t>ip.src</a:t>
            </a:r>
            <a:r>
              <a:rPr lang="en-US" dirty="0"/>
              <a:t> -e </a:t>
            </a:r>
            <a:r>
              <a:rPr lang="en-US" dirty="0" err="1"/>
              <a:t>ip.dst</a:t>
            </a:r>
            <a:r>
              <a:rPr lang="en-US" dirty="0"/>
              <a:t> -e </a:t>
            </a:r>
            <a:r>
              <a:rPr lang="en-US" dirty="0" err="1"/>
              <a:t>ip.len</a:t>
            </a:r>
            <a:r>
              <a:rPr lang="en-US" dirty="0"/>
              <a:t> -e </a:t>
            </a:r>
            <a:r>
              <a:rPr lang="en-US" dirty="0" err="1"/>
              <a:t>ip.dsfield</a:t>
            </a:r>
            <a:r>
              <a:rPr lang="en-US" dirty="0"/>
              <a:t> -e </a:t>
            </a:r>
            <a:r>
              <a:rPr lang="en-US" dirty="0" err="1"/>
              <a:t>tcp.srcport</a:t>
            </a:r>
            <a:r>
              <a:rPr lang="en-US" dirty="0"/>
              <a:t> -e </a:t>
            </a:r>
            <a:r>
              <a:rPr lang="en-US" dirty="0" err="1"/>
              <a:t>tcp.dstport</a:t>
            </a:r>
            <a:r>
              <a:rPr lang="en-US" dirty="0"/>
              <a:t> -e </a:t>
            </a:r>
            <a:r>
              <a:rPr lang="en-US" dirty="0" err="1"/>
              <a:t>tcp.seq</a:t>
            </a:r>
            <a:r>
              <a:rPr lang="en-US" dirty="0"/>
              <a:t> -e </a:t>
            </a:r>
            <a:r>
              <a:rPr lang="en-US" dirty="0" err="1"/>
              <a:t>tcp.ack</a:t>
            </a:r>
            <a:r>
              <a:rPr lang="en-US" dirty="0"/>
              <a:t> -e </a:t>
            </a:r>
            <a:r>
              <a:rPr lang="en-US" dirty="0" err="1"/>
              <a:t>tcp.len</a:t>
            </a:r>
            <a:r>
              <a:rPr lang="en-US" dirty="0"/>
              <a:t>  -e </a:t>
            </a:r>
            <a:r>
              <a:rPr lang="en-US" dirty="0" err="1"/>
              <a:t>tcp.hdr_len</a:t>
            </a:r>
            <a:r>
              <a:rPr lang="en-US" dirty="0"/>
              <a:t> -e </a:t>
            </a:r>
            <a:r>
              <a:rPr lang="en-US" dirty="0" err="1"/>
              <a:t>tcp.flags</a:t>
            </a:r>
            <a:r>
              <a:rPr lang="en-US" dirty="0"/>
              <a:t> -e </a:t>
            </a:r>
            <a:r>
              <a:rPr lang="en-US" dirty="0" err="1"/>
              <a:t>tcp.flags.fin</a:t>
            </a:r>
            <a:r>
              <a:rPr lang="en-US" dirty="0"/>
              <a:t> -e </a:t>
            </a:r>
            <a:r>
              <a:rPr lang="en-US" dirty="0" err="1"/>
              <a:t>tcp.flags.syn</a:t>
            </a:r>
            <a:r>
              <a:rPr lang="en-US" dirty="0"/>
              <a:t> -e </a:t>
            </a:r>
            <a:r>
              <a:rPr lang="en-US" dirty="0" err="1"/>
              <a:t>tcp.flags.reset</a:t>
            </a:r>
            <a:r>
              <a:rPr lang="en-US" dirty="0"/>
              <a:t> -e </a:t>
            </a:r>
            <a:r>
              <a:rPr lang="en-US" dirty="0" err="1"/>
              <a:t>tcp.flags.push</a:t>
            </a:r>
            <a:r>
              <a:rPr lang="en-US" dirty="0"/>
              <a:t> -e </a:t>
            </a:r>
            <a:r>
              <a:rPr lang="en-US" dirty="0" err="1"/>
              <a:t>tcp.flags.ack</a:t>
            </a:r>
            <a:r>
              <a:rPr lang="en-US" dirty="0"/>
              <a:t> -e </a:t>
            </a:r>
            <a:r>
              <a:rPr lang="en-US" dirty="0" err="1"/>
              <a:t>tcp.flags.urg</a:t>
            </a:r>
            <a:r>
              <a:rPr lang="en-US" dirty="0"/>
              <a:t> -e </a:t>
            </a:r>
            <a:r>
              <a:rPr lang="en-US" dirty="0" err="1"/>
              <a:t>tcp.flags.cwr</a:t>
            </a:r>
            <a:r>
              <a:rPr lang="en-US" dirty="0"/>
              <a:t> -e </a:t>
            </a:r>
            <a:r>
              <a:rPr lang="en-US" dirty="0" err="1"/>
              <a:t>tcp.window_size</a:t>
            </a:r>
            <a:r>
              <a:rPr lang="en-US" dirty="0"/>
              <a:t> -e </a:t>
            </a:r>
            <a:r>
              <a:rPr lang="en-US" dirty="0" err="1"/>
              <a:t>tcp.checksum</a:t>
            </a:r>
            <a:r>
              <a:rPr lang="en-US" dirty="0"/>
              <a:t> -e </a:t>
            </a:r>
            <a:r>
              <a:rPr lang="en-US" dirty="0" err="1"/>
              <a:t>tcp.urgent_pointer</a:t>
            </a:r>
            <a:r>
              <a:rPr lang="en-US" dirty="0"/>
              <a:t> -e </a:t>
            </a:r>
            <a:r>
              <a:rPr lang="en-US" dirty="0" err="1"/>
              <a:t>tcp.options.mss_val</a:t>
            </a:r>
            <a:r>
              <a:rPr lang="en-US" dirty="0"/>
              <a:t> -e </a:t>
            </a:r>
            <a:r>
              <a:rPr lang="en-US" dirty="0" err="1"/>
              <a:t>eth.src_resolved</a:t>
            </a:r>
            <a:r>
              <a:rPr lang="en-US" dirty="0"/>
              <a:t> -e </a:t>
            </a:r>
            <a:r>
              <a:rPr lang="en-US" dirty="0" err="1"/>
              <a:t>eth.dst_resolved</a:t>
            </a:r>
            <a:r>
              <a:rPr lang="en-US" dirty="0"/>
              <a:t>&gt; output.csv</a:t>
            </a:r>
          </a:p>
          <a:p>
            <a:endParaRPr lang="en-US" dirty="0"/>
          </a:p>
          <a:p>
            <a:r>
              <a:rPr lang="en-US" dirty="0"/>
              <a:t>https://www.linkedin.com/pulse/build-machine-learning-model-network-flow-tao-liu/</a:t>
            </a:r>
          </a:p>
          <a:p>
            <a:r>
              <a:rPr lang="en-US" dirty="0"/>
              <a:t>https://shantoroy.com/networking/convert-pcap-to-csv-using-tshark/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240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grep -</a:t>
            </a:r>
            <a:r>
              <a:rPr lang="en-US" dirty="0" err="1"/>
              <a:t>Eo</a:t>
            </a:r>
            <a:r>
              <a:rPr lang="en-US" dirty="0"/>
              <a:t> "([0-9A-Fa-f]{2}[:-]){5}([0-9A-Fa-f]{2})"  output.csv | sort | </a:t>
            </a:r>
            <a:r>
              <a:rPr lang="en-US" dirty="0" err="1"/>
              <a:t>uniq</a:t>
            </a:r>
            <a:r>
              <a:rPr lang="en-US" dirty="0"/>
              <a:t> -c| sort -n</a:t>
            </a:r>
          </a:p>
          <a:p>
            <a:r>
              <a:rPr lang="en-US" dirty="0"/>
              <a:t>grep -</a:t>
            </a:r>
            <a:r>
              <a:rPr lang="en-US" dirty="0" err="1"/>
              <a:t>Eo</a:t>
            </a:r>
            <a:r>
              <a:rPr lang="en-US" dirty="0"/>
              <a:t> "[a-zA-Z0-9]{1,10}_[0-9a-zA-Z]{2}(:[0-9a-zA-Z]{2}){2}" output.csv | sort | </a:t>
            </a:r>
            <a:r>
              <a:rPr lang="en-US" dirty="0" err="1"/>
              <a:t>uniq</a:t>
            </a:r>
            <a:r>
              <a:rPr lang="en-US" dirty="0"/>
              <a:t> -c| sort -n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09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wget</a:t>
            </a:r>
            <a:r>
              <a:rPr lang="en-US" dirty="0"/>
              <a:t>   https://raw.githubusercontent.com/frankwxu/digital-forensics-lab/main/Basic_Computer_Skills_for_Forensics/regex/regex.zip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221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grep -</a:t>
            </a:r>
            <a:r>
              <a:rPr lang="en-US" dirty="0" err="1"/>
              <a:t>Ei</a:t>
            </a:r>
            <a:r>
              <a:rPr lang="en-US" dirty="0"/>
              <a:t> "ubalt.edu" customers/word/document.xml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166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echo "111-222-3333" | sed -e 's/1/4/’</a:t>
            </a:r>
          </a:p>
          <a:p>
            <a:r>
              <a:rPr lang="pt-BR" dirty="0"/>
              <a:t>echo "111-222-3333" | sed -e 's/1/4/g'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769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echo "111-222-3333" | sed -e 's/1/4/’</a:t>
            </a:r>
          </a:p>
          <a:p>
            <a:r>
              <a:rPr lang="pt-BR" dirty="0"/>
              <a:t>echo "111-222-3333" | sed -e 's/1/4/g'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463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 "Extract content from code. &lt;h1&gt;This is a heading. &lt;/h1&gt;" | </a:t>
            </a:r>
            <a:r>
              <a:rPr lang="en-GB" dirty="0" err="1"/>
              <a:t>sed</a:t>
            </a:r>
            <a:r>
              <a:rPr lang="en-GB" dirty="0"/>
              <a:t> -E "s/&lt;[^&gt;]+&gt;//g“</a:t>
            </a:r>
          </a:p>
          <a:p>
            <a:r>
              <a:rPr lang="en-US" dirty="0"/>
              <a:t>https://jex.im/regulex/#!flags=&amp;re=%3C%5B%5E%3E%5D%2B%3E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039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cat customers/word/document.xml | </a:t>
            </a:r>
            <a:r>
              <a:rPr lang="en-GB" dirty="0" err="1"/>
              <a:t>sed</a:t>
            </a:r>
            <a:r>
              <a:rPr lang="en-GB" dirty="0"/>
              <a:t> -E 's/&lt;[^&gt;]+&gt;//g'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864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cat customers/word/document.xml | </a:t>
            </a:r>
            <a:r>
              <a:rPr lang="en-GB" dirty="0" err="1"/>
              <a:t>sed</a:t>
            </a:r>
            <a:r>
              <a:rPr lang="en-GB" dirty="0"/>
              <a:t> -E 's/&lt;[^&lt;]*</a:t>
            </a:r>
            <a:r>
              <a:rPr lang="en-GB" dirty="0" err="1"/>
              <a:t>paraId</a:t>
            </a:r>
            <a:r>
              <a:rPr lang="en-GB" dirty="0"/>
              <a:t>[^&gt;]*&gt;/ /g ; s/&lt;[^&gt;]+&gt;//g’</a:t>
            </a:r>
          </a:p>
          <a:p>
            <a:r>
              <a:rPr lang="en-GB" dirty="0" err="1"/>
              <a:t>sed</a:t>
            </a:r>
            <a:r>
              <a:rPr lang="en-GB" dirty="0"/>
              <a:t> -E 's/&lt;[^&lt;]*</a:t>
            </a:r>
            <a:r>
              <a:rPr lang="en-GB" dirty="0" err="1"/>
              <a:t>paraId</a:t>
            </a:r>
            <a:r>
              <a:rPr lang="en-GB" dirty="0"/>
              <a:t>[^&gt;]*&gt;/ /g ; s/&lt;[^&gt;]+&gt;//g' customers/word/document.xml </a:t>
            </a:r>
          </a:p>
          <a:p>
            <a:r>
              <a:rPr lang="en-GB" dirty="0" err="1"/>
              <a:t>sed</a:t>
            </a:r>
            <a:r>
              <a:rPr lang="en-GB" dirty="0"/>
              <a:t> -E 's/&lt;[^&lt;]*</a:t>
            </a:r>
            <a:r>
              <a:rPr lang="en-GB" dirty="0" err="1"/>
              <a:t>paraId</a:t>
            </a:r>
            <a:r>
              <a:rPr lang="en-GB" dirty="0"/>
              <a:t>[^&gt;]*&gt;/ /g ; s/&lt;[^&gt;]+&gt;//g' customers/word/document.xml | grep -</a:t>
            </a:r>
            <a:r>
              <a:rPr lang="en-GB" dirty="0" err="1"/>
              <a:t>Eo</a:t>
            </a:r>
            <a:r>
              <a:rPr lang="en-GB" dirty="0"/>
              <a:t> "[a-zA-Z0-9.-]{2,15}@[a-zA-Z0-9]{1,15}\.[a-zA-Z0-9]{3,4}"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291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unzip -p "*.docx" word/document.xml| sed -E 's/&lt;[^&lt;]*</a:t>
            </a:r>
            <a:r>
              <a:rPr lang="en-US" dirty="0" err="1"/>
              <a:t>paraId</a:t>
            </a:r>
            <a:r>
              <a:rPr lang="en-US" dirty="0"/>
              <a:t>[^&gt;]*&gt;/ /g ; s/&lt;[^&gt;]+&gt;//g’</a:t>
            </a:r>
          </a:p>
          <a:p>
            <a:r>
              <a:rPr lang="en-US" dirty="0"/>
              <a:t>unzip -p "*.docx" </a:t>
            </a:r>
            <a:r>
              <a:rPr lang="en-US" dirty="0" err="1"/>
              <a:t>docProps</a:t>
            </a:r>
            <a:r>
              <a:rPr lang="en-US"/>
              <a:t>/core.xml|  sed -E 's/&lt;[^&gt;]+&gt;/ /g'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935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address: \\</a:t>
            </a:r>
            <a:r>
              <a:rPr lang="en-US" dirty="0"/>
              <a:t>d+[ ](?:[A-Za-z0-9.-]+[ ]?)+(?:</a:t>
            </a:r>
            <a:r>
              <a:rPr lang="en-US" dirty="0" err="1"/>
              <a:t>Avenue|Lane|Road|Boulevard|Drive|Street|Ave|Dr|Rd|Blvd|Ln|St</a:t>
            </a:r>
            <a:r>
              <a:rPr lang="en-US" dirty="0"/>
              <a:t>)\\.?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1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cat CYFI727_Roster_2028.txt | head -n5</a:t>
            </a:r>
          </a:p>
          <a:p>
            <a:r>
              <a:rPr lang="nn-NO" dirty="0"/>
              <a:t>grep -Ei "Frank" CYFI727_Roster_2028.txt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6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cat CYFI727_Roster_2028.txt | head -n5</a:t>
            </a:r>
          </a:p>
          <a:p>
            <a:r>
              <a:rPr lang="nn-NO" dirty="0"/>
              <a:t>grep -Ei "Frank" CYFI727_Roster_2028.txt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24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echo "I am Frank Xu" | grep -E -o "\b[A-Z][a-z]{1,10}\s+[A-Z][a-z]{1,10}\b“</a:t>
            </a:r>
            <a:endParaRPr lang="en-US" dirty="0"/>
          </a:p>
          <a:p>
            <a:r>
              <a:rPr lang="en-US" dirty="0"/>
              <a:t>https://jex.im/regulex/#!flags=&amp;re=%5Cb%5BA-Z%5D%5Ba-z%5D%7B1%2C10%7D%5Cs%2B%5BA-Z%5D%5Ba-z%5D%7B1%2C10%7D%5Cb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8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'I am 50 years old, he is 2!' | grep -E '\b..\b’</a:t>
            </a:r>
          </a:p>
          <a:p>
            <a:endParaRPr lang="en-GB" dirty="0"/>
          </a:p>
          <a:p>
            <a:r>
              <a:rPr lang="en-US" dirty="0"/>
              <a:t>https://learnbyexample.github.io/learn_gnugrep_ripgrep/gotchas-and-tricks.html#:~:text=Word%20boundary%20differences,-The%20%2Dw%20option&amp;text=The%20test%20is%20that%20the,a%20non%2Dword%20constituent%20character.</a:t>
            </a:r>
          </a:p>
          <a:p>
            <a:r>
              <a:rPr lang="en-US" dirty="0"/>
              <a:t>https://www.regular-expressions.info/wordboundaries.html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9544B-F866-4ED0-8997-24601187AE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19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7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69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84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8961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05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1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2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8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9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9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4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0E8AADBD-1BA4-E449-5E7D-84FEC2C2FD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01" y="6152356"/>
            <a:ext cx="681102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26" Type="http://schemas.openxmlformats.org/officeDocument/2006/relationships/customXml" Target="../ink/ink19.xml"/><Relationship Id="rId39" Type="http://schemas.openxmlformats.org/officeDocument/2006/relationships/image" Target="../media/image32.png"/><Relationship Id="rId21" Type="http://schemas.openxmlformats.org/officeDocument/2006/relationships/customXml" Target="../ink/ink16.xml"/><Relationship Id="rId34" Type="http://schemas.openxmlformats.org/officeDocument/2006/relationships/customXml" Target="../ink/ink23.xml"/><Relationship Id="rId42" Type="http://schemas.openxmlformats.org/officeDocument/2006/relationships/customXml" Target="../ink/ink27.xml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29" Type="http://schemas.openxmlformats.org/officeDocument/2006/relationships/image" Target="../media/image27.png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customXml" Target="../ink/ink6.xml"/><Relationship Id="rId24" Type="http://schemas.openxmlformats.org/officeDocument/2006/relationships/customXml" Target="../ink/ink18.xml"/><Relationship Id="rId32" Type="http://schemas.openxmlformats.org/officeDocument/2006/relationships/customXml" Target="../ink/ink22.xml"/><Relationship Id="rId37" Type="http://schemas.openxmlformats.org/officeDocument/2006/relationships/image" Target="../media/image31.png"/><Relationship Id="rId40" Type="http://schemas.openxmlformats.org/officeDocument/2006/relationships/customXml" Target="../ink/ink26.xml"/><Relationship Id="rId5" Type="http://schemas.openxmlformats.org/officeDocument/2006/relationships/image" Target="../media/image66.png"/><Relationship Id="rId15" Type="http://schemas.openxmlformats.org/officeDocument/2006/relationships/customXml" Target="../ink/ink10.xml"/><Relationship Id="rId23" Type="http://schemas.openxmlformats.org/officeDocument/2006/relationships/image" Target="../media/image240.png"/><Relationship Id="rId28" Type="http://schemas.openxmlformats.org/officeDocument/2006/relationships/customXml" Target="../ink/ink20.xml"/><Relationship Id="rId36" Type="http://schemas.openxmlformats.org/officeDocument/2006/relationships/customXml" Target="../ink/ink24.xml"/><Relationship Id="rId10" Type="http://schemas.openxmlformats.org/officeDocument/2006/relationships/customXml" Target="../ink/ink5.xml"/><Relationship Id="rId19" Type="http://schemas.openxmlformats.org/officeDocument/2006/relationships/customXml" Target="../ink/ink14.xml"/><Relationship Id="rId31" Type="http://schemas.openxmlformats.org/officeDocument/2006/relationships/image" Target="../media/image28.png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4" Type="http://schemas.openxmlformats.org/officeDocument/2006/relationships/customXml" Target="../ink/ink9.xml"/><Relationship Id="rId22" Type="http://schemas.openxmlformats.org/officeDocument/2006/relationships/customXml" Target="../ink/ink17.xml"/><Relationship Id="rId27" Type="http://schemas.openxmlformats.org/officeDocument/2006/relationships/image" Target="../media/image26.png"/><Relationship Id="rId30" Type="http://schemas.openxmlformats.org/officeDocument/2006/relationships/customXml" Target="../ink/ink21.xml"/><Relationship Id="rId35" Type="http://schemas.openxmlformats.org/officeDocument/2006/relationships/image" Target="../media/image30.png"/><Relationship Id="rId43" Type="http://schemas.openxmlformats.org/officeDocument/2006/relationships/image" Target="../media/image34.png"/><Relationship Id="rId8" Type="http://schemas.openxmlformats.org/officeDocument/2006/relationships/customXml" Target="../ink/ink3.xml"/><Relationship Id="rId3" Type="http://schemas.openxmlformats.org/officeDocument/2006/relationships/image" Target="../media/image25.png"/><Relationship Id="rId12" Type="http://schemas.openxmlformats.org/officeDocument/2006/relationships/customXml" Target="../ink/ink7.xml"/><Relationship Id="rId17" Type="http://schemas.openxmlformats.org/officeDocument/2006/relationships/customXml" Target="../ink/ink12.xml"/><Relationship Id="rId25" Type="http://schemas.openxmlformats.org/officeDocument/2006/relationships/image" Target="../media/image252.png"/><Relationship Id="rId33" Type="http://schemas.openxmlformats.org/officeDocument/2006/relationships/image" Target="../media/image29.png"/><Relationship Id="rId38" Type="http://schemas.openxmlformats.org/officeDocument/2006/relationships/customXml" Target="../ink/ink25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1.png"/><Relationship Id="rId21" Type="http://schemas.openxmlformats.org/officeDocument/2006/relationships/customXml" Target="../ink/ink43.xml"/><Relationship Id="rId34" Type="http://schemas.openxmlformats.org/officeDocument/2006/relationships/image" Target="../media/image300.png"/><Relationship Id="rId42" Type="http://schemas.openxmlformats.org/officeDocument/2006/relationships/image" Target="../media/image341.png"/><Relationship Id="rId47" Type="http://schemas.openxmlformats.org/officeDocument/2006/relationships/customXml" Target="../ink/ink56.xml"/><Relationship Id="rId50" Type="http://schemas.openxmlformats.org/officeDocument/2006/relationships/image" Target="../media/image38.png"/><Relationship Id="rId55" Type="http://schemas.openxmlformats.org/officeDocument/2006/relationships/customXml" Target="../ink/ink60.xml"/><Relationship Id="rId63" Type="http://schemas.openxmlformats.org/officeDocument/2006/relationships/customXml" Target="../ink/ink64.xml"/><Relationship Id="rId68" Type="http://schemas.openxmlformats.org/officeDocument/2006/relationships/image" Target="../media/image48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38.xml"/><Relationship Id="rId29" Type="http://schemas.openxmlformats.org/officeDocument/2006/relationships/customXml" Target="../ink/ink47.xml"/><Relationship Id="rId11" Type="http://schemas.openxmlformats.org/officeDocument/2006/relationships/customXml" Target="../ink/ink33.xml"/><Relationship Id="rId24" Type="http://schemas.openxmlformats.org/officeDocument/2006/relationships/image" Target="../media/image251.png"/><Relationship Id="rId32" Type="http://schemas.openxmlformats.org/officeDocument/2006/relationships/image" Target="../media/image290.png"/><Relationship Id="rId37" Type="http://schemas.openxmlformats.org/officeDocument/2006/relationships/customXml" Target="../ink/ink51.xml"/><Relationship Id="rId40" Type="http://schemas.openxmlformats.org/officeDocument/2006/relationships/image" Target="../media/image330.png"/><Relationship Id="rId45" Type="http://schemas.openxmlformats.org/officeDocument/2006/relationships/customXml" Target="../ink/ink55.xml"/><Relationship Id="rId53" Type="http://schemas.openxmlformats.org/officeDocument/2006/relationships/customXml" Target="../ink/ink59.xml"/><Relationship Id="rId58" Type="http://schemas.openxmlformats.org/officeDocument/2006/relationships/image" Target="../media/image42.png"/><Relationship Id="rId66" Type="http://schemas.openxmlformats.org/officeDocument/2006/relationships/image" Target="../media/image46.png"/><Relationship Id="rId5" Type="http://schemas.openxmlformats.org/officeDocument/2006/relationships/image" Target="../media/image66.png"/><Relationship Id="rId61" Type="http://schemas.openxmlformats.org/officeDocument/2006/relationships/customXml" Target="../ink/ink63.xml"/><Relationship Id="rId19" Type="http://schemas.openxmlformats.org/officeDocument/2006/relationships/customXml" Target="../ink/ink41.xml"/><Relationship Id="rId14" Type="http://schemas.openxmlformats.org/officeDocument/2006/relationships/customXml" Target="../ink/ink36.xml"/><Relationship Id="rId22" Type="http://schemas.openxmlformats.org/officeDocument/2006/relationships/image" Target="../media/image35.png"/><Relationship Id="rId27" Type="http://schemas.openxmlformats.org/officeDocument/2006/relationships/customXml" Target="../ink/ink46.xml"/><Relationship Id="rId30" Type="http://schemas.openxmlformats.org/officeDocument/2006/relationships/image" Target="../media/image280.png"/><Relationship Id="rId35" Type="http://schemas.openxmlformats.org/officeDocument/2006/relationships/customXml" Target="../ink/ink50.xml"/><Relationship Id="rId43" Type="http://schemas.openxmlformats.org/officeDocument/2006/relationships/customXml" Target="../ink/ink54.xml"/><Relationship Id="rId48" Type="http://schemas.openxmlformats.org/officeDocument/2006/relationships/image" Target="../media/image37.png"/><Relationship Id="rId56" Type="http://schemas.openxmlformats.org/officeDocument/2006/relationships/image" Target="../media/image41.png"/><Relationship Id="rId64" Type="http://schemas.openxmlformats.org/officeDocument/2006/relationships/image" Target="../media/image45.png"/><Relationship Id="rId8" Type="http://schemas.openxmlformats.org/officeDocument/2006/relationships/customXml" Target="../ink/ink30.xml"/><Relationship Id="rId51" Type="http://schemas.openxmlformats.org/officeDocument/2006/relationships/customXml" Target="../ink/ink58.xml"/><Relationship Id="rId3" Type="http://schemas.openxmlformats.org/officeDocument/2006/relationships/customXml" Target="../ink/ink28.xml"/><Relationship Id="rId12" Type="http://schemas.openxmlformats.org/officeDocument/2006/relationships/customXml" Target="../ink/ink34.xml"/><Relationship Id="rId17" Type="http://schemas.openxmlformats.org/officeDocument/2006/relationships/customXml" Target="../ink/ink39.xml"/><Relationship Id="rId25" Type="http://schemas.openxmlformats.org/officeDocument/2006/relationships/customXml" Target="../ink/ink45.xml"/><Relationship Id="rId33" Type="http://schemas.openxmlformats.org/officeDocument/2006/relationships/customXml" Target="../ink/ink49.xml"/><Relationship Id="rId38" Type="http://schemas.openxmlformats.org/officeDocument/2006/relationships/image" Target="../media/image320.png"/><Relationship Id="rId46" Type="http://schemas.openxmlformats.org/officeDocument/2006/relationships/image" Target="../media/image36.png"/><Relationship Id="rId59" Type="http://schemas.openxmlformats.org/officeDocument/2006/relationships/customXml" Target="../ink/ink62.xml"/><Relationship Id="rId67" Type="http://schemas.openxmlformats.org/officeDocument/2006/relationships/image" Target="../media/image47.png"/><Relationship Id="rId20" Type="http://schemas.openxmlformats.org/officeDocument/2006/relationships/customXml" Target="../ink/ink42.xml"/><Relationship Id="rId41" Type="http://schemas.openxmlformats.org/officeDocument/2006/relationships/customXml" Target="../ink/ink53.xml"/><Relationship Id="rId54" Type="http://schemas.openxmlformats.org/officeDocument/2006/relationships/image" Target="../media/image40.png"/><Relationship Id="rId6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.xml"/><Relationship Id="rId15" Type="http://schemas.openxmlformats.org/officeDocument/2006/relationships/customXml" Target="../ink/ink37.xml"/><Relationship Id="rId23" Type="http://schemas.openxmlformats.org/officeDocument/2006/relationships/customXml" Target="../ink/ink44.xml"/><Relationship Id="rId28" Type="http://schemas.openxmlformats.org/officeDocument/2006/relationships/image" Target="../media/image270.png"/><Relationship Id="rId36" Type="http://schemas.openxmlformats.org/officeDocument/2006/relationships/image" Target="../media/image310.png"/><Relationship Id="rId49" Type="http://schemas.openxmlformats.org/officeDocument/2006/relationships/customXml" Target="../ink/ink57.xml"/><Relationship Id="rId57" Type="http://schemas.openxmlformats.org/officeDocument/2006/relationships/customXml" Target="../ink/ink61.xml"/><Relationship Id="rId10" Type="http://schemas.openxmlformats.org/officeDocument/2006/relationships/customXml" Target="../ink/ink32.xml"/><Relationship Id="rId31" Type="http://schemas.openxmlformats.org/officeDocument/2006/relationships/customXml" Target="../ink/ink48.xml"/><Relationship Id="rId44" Type="http://schemas.openxmlformats.org/officeDocument/2006/relationships/image" Target="../media/image351.png"/><Relationship Id="rId52" Type="http://schemas.openxmlformats.org/officeDocument/2006/relationships/image" Target="../media/image39.png"/><Relationship Id="rId60" Type="http://schemas.openxmlformats.org/officeDocument/2006/relationships/image" Target="../media/image43.png"/><Relationship Id="rId65" Type="http://schemas.openxmlformats.org/officeDocument/2006/relationships/customXml" Target="../ink/ink65.xml"/><Relationship Id="rId9" Type="http://schemas.openxmlformats.org/officeDocument/2006/relationships/customXml" Target="../ink/ink31.xml"/><Relationship Id="rId13" Type="http://schemas.openxmlformats.org/officeDocument/2006/relationships/customXml" Target="../ink/ink35.xml"/><Relationship Id="rId18" Type="http://schemas.openxmlformats.org/officeDocument/2006/relationships/customXml" Target="../ink/ink40.xml"/><Relationship Id="rId39" Type="http://schemas.openxmlformats.org/officeDocument/2006/relationships/customXml" Target="../ink/ink52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4.xml"/><Relationship Id="rId21" Type="http://schemas.openxmlformats.org/officeDocument/2006/relationships/customXml" Target="../ink/ink81.xml"/><Relationship Id="rId42" Type="http://schemas.openxmlformats.org/officeDocument/2006/relationships/customXml" Target="../ink/ink92.xml"/><Relationship Id="rId47" Type="http://schemas.openxmlformats.org/officeDocument/2006/relationships/image" Target="../media/image37.png"/><Relationship Id="rId63" Type="http://schemas.openxmlformats.org/officeDocument/2006/relationships/image" Target="../media/image45.png"/><Relationship Id="rId68" Type="http://schemas.openxmlformats.org/officeDocument/2006/relationships/customXml" Target="../ink/ink105.xml"/><Relationship Id="rId84" Type="http://schemas.openxmlformats.org/officeDocument/2006/relationships/image" Target="../media/image56.png"/><Relationship Id="rId16" Type="http://schemas.openxmlformats.org/officeDocument/2006/relationships/customXml" Target="../ink/ink76.xml"/><Relationship Id="rId11" Type="http://schemas.openxmlformats.org/officeDocument/2006/relationships/customXml" Target="../ink/ink71.xml"/><Relationship Id="rId32" Type="http://schemas.openxmlformats.org/officeDocument/2006/relationships/customXml" Target="../ink/ink87.xml"/><Relationship Id="rId37" Type="http://schemas.openxmlformats.org/officeDocument/2006/relationships/image" Target="../media/image320.png"/><Relationship Id="rId53" Type="http://schemas.openxmlformats.org/officeDocument/2006/relationships/image" Target="../media/image400.png"/><Relationship Id="rId58" Type="http://schemas.openxmlformats.org/officeDocument/2006/relationships/customXml" Target="../ink/ink100.xml"/><Relationship Id="rId74" Type="http://schemas.openxmlformats.org/officeDocument/2006/relationships/customXml" Target="../ink/ink108.xml"/><Relationship Id="rId79" Type="http://schemas.openxmlformats.org/officeDocument/2006/relationships/image" Target="../media/image53.png"/><Relationship Id="rId5" Type="http://schemas.openxmlformats.org/officeDocument/2006/relationships/image" Target="../media/image66.png"/><Relationship Id="rId61" Type="http://schemas.openxmlformats.org/officeDocument/2006/relationships/image" Target="../media/image44.png"/><Relationship Id="rId82" Type="http://schemas.openxmlformats.org/officeDocument/2006/relationships/customXml" Target="../ink/ink112.xml"/><Relationship Id="rId19" Type="http://schemas.openxmlformats.org/officeDocument/2006/relationships/customXml" Target="../ink/ink79.xml"/><Relationship Id="rId14" Type="http://schemas.openxmlformats.org/officeDocument/2006/relationships/customXml" Target="../ink/ink74.xml"/><Relationship Id="rId22" Type="http://schemas.openxmlformats.org/officeDocument/2006/relationships/customXml" Target="../ink/ink82.xml"/><Relationship Id="rId27" Type="http://schemas.openxmlformats.org/officeDocument/2006/relationships/image" Target="../media/image270.png"/><Relationship Id="rId30" Type="http://schemas.openxmlformats.org/officeDocument/2006/relationships/customXml" Target="../ink/ink86.xml"/><Relationship Id="rId35" Type="http://schemas.openxmlformats.org/officeDocument/2006/relationships/image" Target="../media/image310.png"/><Relationship Id="rId43" Type="http://schemas.openxmlformats.org/officeDocument/2006/relationships/image" Target="../media/image350.png"/><Relationship Id="rId48" Type="http://schemas.openxmlformats.org/officeDocument/2006/relationships/customXml" Target="../ink/ink95.xml"/><Relationship Id="rId56" Type="http://schemas.openxmlformats.org/officeDocument/2006/relationships/customXml" Target="../ink/ink99.xml"/><Relationship Id="rId64" Type="http://schemas.openxmlformats.org/officeDocument/2006/relationships/customXml" Target="../ink/ink103.xml"/><Relationship Id="rId69" Type="http://schemas.openxmlformats.org/officeDocument/2006/relationships/image" Target="../media/image480.png"/><Relationship Id="rId77" Type="http://schemas.openxmlformats.org/officeDocument/2006/relationships/image" Target="../media/image52.png"/><Relationship Id="rId8" Type="http://schemas.openxmlformats.org/officeDocument/2006/relationships/customXml" Target="../ink/ink68.xml"/><Relationship Id="rId51" Type="http://schemas.openxmlformats.org/officeDocument/2006/relationships/image" Target="../media/image39.png"/><Relationship Id="rId72" Type="http://schemas.openxmlformats.org/officeDocument/2006/relationships/customXml" Target="../ink/ink107.xml"/><Relationship Id="rId80" Type="http://schemas.openxmlformats.org/officeDocument/2006/relationships/customXml" Target="../ink/ink111.xml"/><Relationship Id="rId3" Type="http://schemas.openxmlformats.org/officeDocument/2006/relationships/image" Target="../media/image25.png"/><Relationship Id="rId12" Type="http://schemas.openxmlformats.org/officeDocument/2006/relationships/customXml" Target="../ink/ink72.xml"/><Relationship Id="rId17" Type="http://schemas.openxmlformats.org/officeDocument/2006/relationships/customXml" Target="../ink/ink77.xml"/><Relationship Id="rId25" Type="http://schemas.openxmlformats.org/officeDocument/2006/relationships/image" Target="../media/image260.png"/><Relationship Id="rId33" Type="http://schemas.openxmlformats.org/officeDocument/2006/relationships/image" Target="../media/image300.png"/><Relationship Id="rId38" Type="http://schemas.openxmlformats.org/officeDocument/2006/relationships/customXml" Target="../ink/ink90.xml"/><Relationship Id="rId46" Type="http://schemas.openxmlformats.org/officeDocument/2006/relationships/customXml" Target="../ink/ink94.xml"/><Relationship Id="rId59" Type="http://schemas.openxmlformats.org/officeDocument/2006/relationships/image" Target="../media/image43.png"/><Relationship Id="rId67" Type="http://schemas.openxmlformats.org/officeDocument/2006/relationships/image" Target="../media/image470.png"/><Relationship Id="rId20" Type="http://schemas.openxmlformats.org/officeDocument/2006/relationships/customXml" Target="../ink/ink80.xml"/><Relationship Id="rId41" Type="http://schemas.openxmlformats.org/officeDocument/2006/relationships/image" Target="../media/image340.png"/><Relationship Id="rId54" Type="http://schemas.openxmlformats.org/officeDocument/2006/relationships/customXml" Target="../ink/ink98.xml"/><Relationship Id="rId62" Type="http://schemas.openxmlformats.org/officeDocument/2006/relationships/customXml" Target="../ink/ink102.xml"/><Relationship Id="rId70" Type="http://schemas.openxmlformats.org/officeDocument/2006/relationships/customXml" Target="../ink/ink106.xml"/><Relationship Id="rId75" Type="http://schemas.openxmlformats.org/officeDocument/2006/relationships/image" Target="../media/image51.png"/><Relationship Id="rId83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7.xml"/><Relationship Id="rId15" Type="http://schemas.openxmlformats.org/officeDocument/2006/relationships/customXml" Target="../ink/ink75.xml"/><Relationship Id="rId23" Type="http://schemas.openxmlformats.org/officeDocument/2006/relationships/image" Target="../media/image250.png"/><Relationship Id="rId28" Type="http://schemas.openxmlformats.org/officeDocument/2006/relationships/customXml" Target="../ink/ink85.xml"/><Relationship Id="rId36" Type="http://schemas.openxmlformats.org/officeDocument/2006/relationships/customXml" Target="../ink/ink89.xml"/><Relationship Id="rId49" Type="http://schemas.openxmlformats.org/officeDocument/2006/relationships/image" Target="../media/image38.png"/><Relationship Id="rId57" Type="http://schemas.openxmlformats.org/officeDocument/2006/relationships/image" Target="../media/image42.png"/><Relationship Id="rId10" Type="http://schemas.openxmlformats.org/officeDocument/2006/relationships/customXml" Target="../ink/ink70.xml"/><Relationship Id="rId31" Type="http://schemas.openxmlformats.org/officeDocument/2006/relationships/image" Target="../media/image290.png"/><Relationship Id="rId44" Type="http://schemas.openxmlformats.org/officeDocument/2006/relationships/customXml" Target="../ink/ink93.xml"/><Relationship Id="rId52" Type="http://schemas.openxmlformats.org/officeDocument/2006/relationships/customXml" Target="../ink/ink97.xml"/><Relationship Id="rId60" Type="http://schemas.openxmlformats.org/officeDocument/2006/relationships/customXml" Target="../ink/ink101.xml"/><Relationship Id="rId65" Type="http://schemas.openxmlformats.org/officeDocument/2006/relationships/image" Target="../media/image46.png"/><Relationship Id="rId73" Type="http://schemas.openxmlformats.org/officeDocument/2006/relationships/image" Target="../media/image50.png"/><Relationship Id="rId78" Type="http://schemas.openxmlformats.org/officeDocument/2006/relationships/customXml" Target="../ink/ink110.xml"/><Relationship Id="rId81" Type="http://schemas.openxmlformats.org/officeDocument/2006/relationships/image" Target="../media/image54.png"/><Relationship Id="rId4" Type="http://schemas.openxmlformats.org/officeDocument/2006/relationships/customXml" Target="../ink/ink66.xml"/><Relationship Id="rId9" Type="http://schemas.openxmlformats.org/officeDocument/2006/relationships/customXml" Target="../ink/ink69.xml"/><Relationship Id="rId13" Type="http://schemas.openxmlformats.org/officeDocument/2006/relationships/customXml" Target="../ink/ink73.xml"/><Relationship Id="rId18" Type="http://schemas.openxmlformats.org/officeDocument/2006/relationships/customXml" Target="../ink/ink78.xml"/><Relationship Id="rId39" Type="http://schemas.openxmlformats.org/officeDocument/2006/relationships/image" Target="../media/image330.png"/><Relationship Id="rId34" Type="http://schemas.openxmlformats.org/officeDocument/2006/relationships/customXml" Target="../ink/ink88.xml"/><Relationship Id="rId50" Type="http://schemas.openxmlformats.org/officeDocument/2006/relationships/customXml" Target="../ink/ink96.xml"/><Relationship Id="rId55" Type="http://schemas.openxmlformats.org/officeDocument/2006/relationships/image" Target="../media/image410.png"/><Relationship Id="rId76" Type="http://schemas.openxmlformats.org/officeDocument/2006/relationships/customXml" Target="../ink/ink109.xml"/><Relationship Id="rId7" Type="http://schemas.openxmlformats.org/officeDocument/2006/relationships/image" Target="../media/image230.png"/><Relationship Id="rId71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280.png"/><Relationship Id="rId24" Type="http://schemas.openxmlformats.org/officeDocument/2006/relationships/customXml" Target="../ink/ink83.xml"/><Relationship Id="rId40" Type="http://schemas.openxmlformats.org/officeDocument/2006/relationships/customXml" Target="../ink/ink91.xml"/><Relationship Id="rId45" Type="http://schemas.openxmlformats.org/officeDocument/2006/relationships/image" Target="../media/image36.png"/><Relationship Id="rId66" Type="http://schemas.openxmlformats.org/officeDocument/2006/relationships/customXml" Target="../ink/ink104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0.xml"/><Relationship Id="rId18" Type="http://schemas.openxmlformats.org/officeDocument/2006/relationships/customXml" Target="../ink/ink125.xml"/><Relationship Id="rId26" Type="http://schemas.openxmlformats.org/officeDocument/2006/relationships/customXml" Target="../ink/ink130.xml"/><Relationship Id="rId21" Type="http://schemas.openxmlformats.org/officeDocument/2006/relationships/image" Target="../media/image58.png"/><Relationship Id="rId34" Type="http://schemas.openxmlformats.org/officeDocument/2006/relationships/customXml" Target="../ink/ink134.xml"/><Relationship Id="rId47" Type="http://schemas.openxmlformats.org/officeDocument/2006/relationships/image" Target="../media/image590.png"/><Relationship Id="rId50" Type="http://schemas.openxmlformats.org/officeDocument/2006/relationships/customXml" Target="../ink/ink137.xml"/><Relationship Id="rId55" Type="http://schemas.openxmlformats.org/officeDocument/2006/relationships/customXml" Target="../ink/ink139.xml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123.xml"/><Relationship Id="rId29" Type="http://schemas.openxmlformats.org/officeDocument/2006/relationships/image" Target="../media/image330.png"/><Relationship Id="rId11" Type="http://schemas.openxmlformats.org/officeDocument/2006/relationships/customXml" Target="../ink/ink118.xml"/><Relationship Id="rId24" Type="http://schemas.openxmlformats.org/officeDocument/2006/relationships/customXml" Target="../ink/ink129.xml"/><Relationship Id="rId32" Type="http://schemas.openxmlformats.org/officeDocument/2006/relationships/customXml" Target="../ink/ink133.xml"/><Relationship Id="rId53" Type="http://schemas.openxmlformats.org/officeDocument/2006/relationships/customXml" Target="../ink/ink138.xml"/><Relationship Id="rId58" Type="http://schemas.openxmlformats.org/officeDocument/2006/relationships/image" Target="../media/image65.png"/><Relationship Id="rId5" Type="http://schemas.openxmlformats.org/officeDocument/2006/relationships/image" Target="../media/image66.png"/><Relationship Id="rId15" Type="http://schemas.openxmlformats.org/officeDocument/2006/relationships/customXml" Target="../ink/ink122.xml"/><Relationship Id="rId23" Type="http://schemas.openxmlformats.org/officeDocument/2006/relationships/image" Target="../media/image59.png"/><Relationship Id="rId28" Type="http://schemas.openxmlformats.org/officeDocument/2006/relationships/customXml" Target="../ink/ink131.xml"/><Relationship Id="rId36" Type="http://schemas.openxmlformats.org/officeDocument/2006/relationships/customXml" Target="../ink/ink135.xml"/><Relationship Id="rId49" Type="http://schemas.openxmlformats.org/officeDocument/2006/relationships/image" Target="../media/image600.png"/><Relationship Id="rId57" Type="http://schemas.openxmlformats.org/officeDocument/2006/relationships/customXml" Target="../ink/ink140.xml"/><Relationship Id="rId10" Type="http://schemas.openxmlformats.org/officeDocument/2006/relationships/customXml" Target="../ink/ink117.xml"/><Relationship Id="rId19" Type="http://schemas.openxmlformats.org/officeDocument/2006/relationships/customXml" Target="../ink/ink126.xml"/><Relationship Id="rId31" Type="http://schemas.openxmlformats.org/officeDocument/2006/relationships/image" Target="../media/image60.png"/><Relationship Id="rId52" Type="http://schemas.openxmlformats.org/officeDocument/2006/relationships/image" Target="../media/image25.png"/><Relationship Id="rId60" Type="http://schemas.openxmlformats.org/officeDocument/2006/relationships/image" Target="../media/image67.png"/><Relationship Id="rId4" Type="http://schemas.openxmlformats.org/officeDocument/2006/relationships/customXml" Target="../ink/ink113.xml"/><Relationship Id="rId9" Type="http://schemas.openxmlformats.org/officeDocument/2006/relationships/customXml" Target="../ink/ink116.xml"/><Relationship Id="rId14" Type="http://schemas.openxmlformats.org/officeDocument/2006/relationships/customXml" Target="../ink/ink121.xml"/><Relationship Id="rId22" Type="http://schemas.openxmlformats.org/officeDocument/2006/relationships/customXml" Target="../ink/ink128.xml"/><Relationship Id="rId27" Type="http://schemas.openxmlformats.org/officeDocument/2006/relationships/image" Target="../media/image320.png"/><Relationship Id="rId30" Type="http://schemas.openxmlformats.org/officeDocument/2006/relationships/customXml" Target="../ink/ink132.xml"/><Relationship Id="rId35" Type="http://schemas.openxmlformats.org/officeDocument/2006/relationships/image" Target="../media/image62.png"/><Relationship Id="rId48" Type="http://schemas.openxmlformats.org/officeDocument/2006/relationships/customXml" Target="../ink/ink136.xml"/><Relationship Id="rId56" Type="http://schemas.openxmlformats.org/officeDocument/2006/relationships/image" Target="../media/image64.png"/><Relationship Id="rId8" Type="http://schemas.openxmlformats.org/officeDocument/2006/relationships/customXml" Target="../ink/ink115.xml"/><Relationship Id="rId51" Type="http://schemas.openxmlformats.org/officeDocument/2006/relationships/image" Target="../media/image610.png"/><Relationship Id="rId3" Type="http://schemas.openxmlformats.org/officeDocument/2006/relationships/image" Target="../media/image57.png"/><Relationship Id="rId12" Type="http://schemas.openxmlformats.org/officeDocument/2006/relationships/customXml" Target="../ink/ink119.xml"/><Relationship Id="rId17" Type="http://schemas.openxmlformats.org/officeDocument/2006/relationships/customXml" Target="../ink/ink124.xml"/><Relationship Id="rId25" Type="http://schemas.openxmlformats.org/officeDocument/2006/relationships/image" Target="../media/image310.png"/><Relationship Id="rId33" Type="http://schemas.openxmlformats.org/officeDocument/2006/relationships/image" Target="../media/image61.png"/><Relationship Id="rId59" Type="http://schemas.openxmlformats.org/officeDocument/2006/relationships/customXml" Target="../ink/ink141.xml"/><Relationship Id="rId20" Type="http://schemas.openxmlformats.org/officeDocument/2006/relationships/customXml" Target="../ink/ink127.xml"/><Relationship Id="rId5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4.xml"/><Relationship Id="rId13" Type="http://schemas.openxmlformats.org/officeDocument/2006/relationships/image" Target="../media/image73.jpeg"/><Relationship Id="rId3" Type="http://schemas.openxmlformats.org/officeDocument/2006/relationships/image" Target="../media/image70.png"/><Relationship Id="rId7" Type="http://schemas.openxmlformats.org/officeDocument/2006/relationships/image" Target="../media/image690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3.xml"/><Relationship Id="rId11" Type="http://schemas.openxmlformats.org/officeDocument/2006/relationships/image" Target="../media/image71.png"/><Relationship Id="rId5" Type="http://schemas.openxmlformats.org/officeDocument/2006/relationships/image" Target="../media/image680.png"/><Relationship Id="rId10" Type="http://schemas.openxmlformats.org/officeDocument/2006/relationships/customXml" Target="../ink/ink145.xml"/><Relationship Id="rId4" Type="http://schemas.openxmlformats.org/officeDocument/2006/relationships/customXml" Target="../ink/ink142.xml"/><Relationship Id="rId9" Type="http://schemas.openxmlformats.org/officeDocument/2006/relationships/image" Target="../media/image7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74.png"/><Relationship Id="rId7" Type="http://schemas.openxmlformats.org/officeDocument/2006/relationships/customXml" Target="../ink/ink147.xml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0.png"/><Relationship Id="rId11" Type="http://schemas.openxmlformats.org/officeDocument/2006/relationships/customXml" Target="../ink/ink149.xml"/><Relationship Id="rId5" Type="http://schemas.openxmlformats.org/officeDocument/2006/relationships/customXml" Target="../ink/ink146.xml"/><Relationship Id="rId10" Type="http://schemas.openxmlformats.org/officeDocument/2006/relationships/image" Target="../media/image700.png"/><Relationship Id="rId4" Type="http://schemas.openxmlformats.org/officeDocument/2006/relationships/image" Target="../media/image70.png"/><Relationship Id="rId9" Type="http://schemas.openxmlformats.org/officeDocument/2006/relationships/customXml" Target="../ink/ink1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png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2.xml"/><Relationship Id="rId3" Type="http://schemas.openxmlformats.org/officeDocument/2006/relationships/customXml" Target="../ink/ink150.xml"/><Relationship Id="rId7" Type="http://schemas.openxmlformats.org/officeDocument/2006/relationships/image" Target="../media/image690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51.xml"/><Relationship Id="rId11" Type="http://schemas.openxmlformats.org/officeDocument/2006/relationships/image" Target="../media/image1010.png"/><Relationship Id="rId5" Type="http://schemas.openxmlformats.org/officeDocument/2006/relationships/image" Target="../media/image680.png"/><Relationship Id="rId10" Type="http://schemas.openxmlformats.org/officeDocument/2006/relationships/customXml" Target="../ink/ink153.xml"/><Relationship Id="rId9" Type="http://schemas.openxmlformats.org/officeDocument/2006/relationships/image" Target="../media/image10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0.png"/><Relationship Id="rId3" Type="http://schemas.openxmlformats.org/officeDocument/2006/relationships/image" Target="../media/image134.png"/><Relationship Id="rId7" Type="http://schemas.openxmlformats.org/officeDocument/2006/relationships/customXml" Target="../ink/ink15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0.png"/><Relationship Id="rId5" Type="http://schemas.openxmlformats.org/officeDocument/2006/relationships/customXml" Target="../ink/ink154.xml"/><Relationship Id="rId4" Type="http://schemas.openxmlformats.org/officeDocument/2006/relationships/image" Target="../media/image1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969" y="4553712"/>
            <a:ext cx="8288032" cy="109631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/>
              <a:t>Digital Evidence Search with A Pattern Matching Game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2871076-CFC8-4CD5-BF65-ECB4ACAEF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650029"/>
            <a:ext cx="8288032" cy="4691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Power of Regular Expression</a:t>
            </a:r>
            <a:endParaRPr lang="en-US"/>
          </a:p>
        </p:txBody>
      </p:sp>
      <p:pic>
        <p:nvPicPr>
          <p:cNvPr id="6146" name="Picture 2" descr="Match Madness Board Game - Walmart.com">
            <a:extLst>
              <a:ext uri="{FF2B5EF4-FFF2-40B4-BE49-F238E27FC236}">
                <a16:creationId xmlns:a16="http://schemas.microsoft.com/office/drawing/2014/main" id="{8025B738-23D5-45D4-8C3D-7BF763E55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10433" r="7671" b="9433"/>
          <a:stretch/>
        </p:blipFill>
        <p:spPr bwMode="auto">
          <a:xfrm>
            <a:off x="3395455" y="934222"/>
            <a:ext cx="3469059" cy="32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061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70082-FBF2-43B2-8E6C-C8A35EB1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all names in a text 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E7B4C-A6AD-43F2-B340-A33C59DD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69" y="1690688"/>
            <a:ext cx="9289585" cy="739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E912E4-B2E3-45EB-9795-ADA13C4ED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469" y="3221499"/>
            <a:ext cx="9313209" cy="145750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C0C2C4-CBC1-4233-B388-FE23382AC8C2}"/>
              </a:ext>
            </a:extLst>
          </p:cNvPr>
          <p:cNvCxnSpPr>
            <a:cxnSpLocks/>
          </p:cNvCxnSpPr>
          <p:nvPr/>
        </p:nvCxnSpPr>
        <p:spPr>
          <a:xfrm flipV="1">
            <a:off x="3118338" y="4235938"/>
            <a:ext cx="140677" cy="759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DF6859B-0C9F-4D21-93A8-754084E1A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807" y="4876352"/>
            <a:ext cx="3424389" cy="16165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E3A02E-0344-44D0-96F8-A6B1E1C5B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67" y="4961123"/>
            <a:ext cx="3905919" cy="150112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60A4AE6-CDCB-46B8-827D-9CD754A05C5D}"/>
              </a:ext>
            </a:extLst>
          </p:cNvPr>
          <p:cNvCxnSpPr/>
          <p:nvPr/>
        </p:nvCxnSpPr>
        <p:spPr>
          <a:xfrm flipH="1" flipV="1">
            <a:off x="4610807" y="4615655"/>
            <a:ext cx="492639" cy="260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6A49C1D-A985-4E7A-B8F5-9F52E328A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0117" y="4876352"/>
            <a:ext cx="3587244" cy="165884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2ABB84-5BB9-4237-9F66-6DFD3BE1FCEE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5699760" y="4615655"/>
            <a:ext cx="4403979" cy="260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09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3D5BA1-8D83-47A5-B7C9-711939ED36C6}"/>
              </a:ext>
            </a:extLst>
          </p:cNvPr>
          <p:cNvSpPr txBox="1"/>
          <p:nvPr/>
        </p:nvSpPr>
        <p:spPr>
          <a:xfrm>
            <a:off x="1686750" y="431832"/>
            <a:ext cx="98048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Word Character: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[a-zA-Z0-9_]</a:t>
            </a:r>
          </a:p>
          <a:p>
            <a:r>
              <a:rPr lang="en-US" sz="3600" dirty="0">
                <a:solidFill>
                  <a:schemeClr val="accent6"/>
                </a:solidFill>
                <a:latin typeface="Consolas" panose="020B0609020204030204" pitchFamily="49" charset="0"/>
              </a:rPr>
              <a:t>Word string: a list of 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word</a:t>
            </a:r>
            <a:r>
              <a:rPr lang="en-US" sz="3600" dirty="0">
                <a:solidFill>
                  <a:schemeClr val="accent6"/>
                </a:solidFill>
                <a:latin typeface="Consolas" panose="020B0609020204030204" pitchFamily="49" charset="0"/>
              </a:rPr>
              <a:t> characters</a:t>
            </a:r>
          </a:p>
          <a:p>
            <a:r>
              <a:rPr lang="en-US" sz="3600" dirty="0">
                <a:solidFill>
                  <a:schemeClr val="accent5"/>
                </a:solidFill>
                <a:latin typeface="Consolas" panose="020B0609020204030204" pitchFamily="49" charset="0"/>
              </a:rPr>
              <a:t>Word Boundary: \b 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8194" name="Picture 2" descr="Versus vs letters fight text brush Royalty Free Vector Image">
            <a:extLst>
              <a:ext uri="{FF2B5EF4-FFF2-40B4-BE49-F238E27FC236}">
                <a16:creationId xmlns:a16="http://schemas.microsoft.com/office/drawing/2014/main" id="{95DD9A47-D4C5-4463-A82E-163154171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3533" r="12469" b="13148"/>
          <a:stretch/>
        </p:blipFill>
        <p:spPr bwMode="auto">
          <a:xfrm>
            <a:off x="245263" y="142179"/>
            <a:ext cx="1463040" cy="18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0BBE21B1-1C57-4438-9174-B86DE9CE6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096426"/>
              </p:ext>
            </p:extLst>
          </p:nvPr>
        </p:nvGraphicFramePr>
        <p:xfrm>
          <a:off x="1357661" y="4272252"/>
          <a:ext cx="958088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063">
                  <a:extLst>
                    <a:ext uri="{9D8B030D-6E8A-4147-A177-3AD203B41FA5}">
                      <a16:colId xmlns:a16="http://schemas.microsoft.com/office/drawing/2014/main" val="28713306"/>
                    </a:ext>
                  </a:extLst>
                </a:gridCol>
                <a:gridCol w="334871">
                  <a:extLst>
                    <a:ext uri="{9D8B030D-6E8A-4147-A177-3AD203B41FA5}">
                      <a16:colId xmlns:a16="http://schemas.microsoft.com/office/drawing/2014/main" val="1948404293"/>
                    </a:ext>
                  </a:extLst>
                </a:gridCol>
                <a:gridCol w="722525">
                  <a:extLst>
                    <a:ext uri="{9D8B030D-6E8A-4147-A177-3AD203B41FA5}">
                      <a16:colId xmlns:a16="http://schemas.microsoft.com/office/drawing/2014/main" val="3231491846"/>
                    </a:ext>
                  </a:extLst>
                </a:gridCol>
                <a:gridCol w="475085">
                  <a:extLst>
                    <a:ext uri="{9D8B030D-6E8A-4147-A177-3AD203B41FA5}">
                      <a16:colId xmlns:a16="http://schemas.microsoft.com/office/drawing/2014/main" val="2676701306"/>
                    </a:ext>
                  </a:extLst>
                </a:gridCol>
                <a:gridCol w="682934">
                  <a:extLst>
                    <a:ext uri="{9D8B030D-6E8A-4147-A177-3AD203B41FA5}">
                      <a16:colId xmlns:a16="http://schemas.microsoft.com/office/drawing/2014/main" val="2230670701"/>
                    </a:ext>
                  </a:extLst>
                </a:gridCol>
                <a:gridCol w="550766">
                  <a:extLst>
                    <a:ext uri="{9D8B030D-6E8A-4147-A177-3AD203B41FA5}">
                      <a16:colId xmlns:a16="http://schemas.microsoft.com/office/drawing/2014/main" val="723902789"/>
                    </a:ext>
                  </a:extLst>
                </a:gridCol>
                <a:gridCol w="1209059">
                  <a:extLst>
                    <a:ext uri="{9D8B030D-6E8A-4147-A177-3AD203B41FA5}">
                      <a16:colId xmlns:a16="http://schemas.microsoft.com/office/drawing/2014/main" val="4291920798"/>
                    </a:ext>
                  </a:extLst>
                </a:gridCol>
                <a:gridCol w="512935">
                  <a:extLst>
                    <a:ext uri="{9D8B030D-6E8A-4147-A177-3AD203B41FA5}">
                      <a16:colId xmlns:a16="http://schemas.microsoft.com/office/drawing/2014/main" val="3814046215"/>
                    </a:ext>
                  </a:extLst>
                </a:gridCol>
                <a:gridCol w="778560">
                  <a:extLst>
                    <a:ext uri="{9D8B030D-6E8A-4147-A177-3AD203B41FA5}">
                      <a16:colId xmlns:a16="http://schemas.microsoft.com/office/drawing/2014/main" val="1490509452"/>
                    </a:ext>
                  </a:extLst>
                </a:gridCol>
                <a:gridCol w="301561">
                  <a:extLst>
                    <a:ext uri="{9D8B030D-6E8A-4147-A177-3AD203B41FA5}">
                      <a16:colId xmlns:a16="http://schemas.microsoft.com/office/drawing/2014/main" val="3350398125"/>
                    </a:ext>
                  </a:extLst>
                </a:gridCol>
                <a:gridCol w="301561">
                  <a:extLst>
                    <a:ext uri="{9D8B030D-6E8A-4147-A177-3AD203B41FA5}">
                      <a16:colId xmlns:a16="http://schemas.microsoft.com/office/drawing/2014/main" val="2800923538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826402512"/>
                    </a:ext>
                  </a:extLst>
                </a:gridCol>
                <a:gridCol w="464913">
                  <a:extLst>
                    <a:ext uri="{9D8B030D-6E8A-4147-A177-3AD203B41FA5}">
                      <a16:colId xmlns:a16="http://schemas.microsoft.com/office/drawing/2014/main" val="1806082281"/>
                    </a:ext>
                  </a:extLst>
                </a:gridCol>
                <a:gridCol w="479967">
                  <a:extLst>
                    <a:ext uri="{9D8B030D-6E8A-4147-A177-3AD203B41FA5}">
                      <a16:colId xmlns:a16="http://schemas.microsoft.com/office/drawing/2014/main" val="269722198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1648342828"/>
                    </a:ext>
                  </a:extLst>
                </a:gridCol>
                <a:gridCol w="386080">
                  <a:extLst>
                    <a:ext uri="{9D8B030D-6E8A-4147-A177-3AD203B41FA5}">
                      <a16:colId xmlns:a16="http://schemas.microsoft.com/office/drawing/2014/main" val="2992255568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25817374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518"/>
                  </a:ext>
                </a:extLst>
              </a:tr>
            </a:tbl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688AE5-ED24-46D4-BB7A-B4C160322AF4}"/>
              </a:ext>
            </a:extLst>
          </p:cNvPr>
          <p:cNvCxnSpPr/>
          <p:nvPr/>
        </p:nvCxnSpPr>
        <p:spPr>
          <a:xfrm flipV="1">
            <a:off x="1357661" y="496821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C23EC49-0C82-491A-A3AF-9F47E639F176}"/>
              </a:ext>
            </a:extLst>
          </p:cNvPr>
          <p:cNvSpPr txBox="1"/>
          <p:nvPr/>
        </p:nvSpPr>
        <p:spPr>
          <a:xfrm>
            <a:off x="1123747" y="5679409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grpSp>
        <p:nvGrpSpPr>
          <p:cNvPr id="8205" name="Group 8204">
            <a:extLst>
              <a:ext uri="{FF2B5EF4-FFF2-40B4-BE49-F238E27FC236}">
                <a16:creationId xmlns:a16="http://schemas.microsoft.com/office/drawing/2014/main" id="{ED5AA9C2-0BAC-415E-837B-524CCD9A5E3A}"/>
              </a:ext>
            </a:extLst>
          </p:cNvPr>
          <p:cNvGrpSpPr/>
          <p:nvPr/>
        </p:nvGrpSpPr>
        <p:grpSpPr>
          <a:xfrm>
            <a:off x="10497991" y="4347632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203" name="Ink 8202">
                  <a:extLst>
                    <a:ext uri="{FF2B5EF4-FFF2-40B4-BE49-F238E27FC236}">
                      <a16:creationId xmlns:a16="http://schemas.microsoft.com/office/drawing/2014/main" id="{BFE5C574-DD3A-424E-A283-92C436DBD3B2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8203" name="Ink 8202">
                  <a:extLst>
                    <a:ext uri="{FF2B5EF4-FFF2-40B4-BE49-F238E27FC236}">
                      <a16:creationId xmlns:a16="http://schemas.microsoft.com/office/drawing/2014/main" id="{BFE5C574-DD3A-424E-A283-92C436DBD3B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204" name="Ink 8203">
                  <a:extLst>
                    <a:ext uri="{FF2B5EF4-FFF2-40B4-BE49-F238E27FC236}">
                      <a16:creationId xmlns:a16="http://schemas.microsoft.com/office/drawing/2014/main" id="{2053F87B-6314-425F-89C9-03A2BC879756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8204" name="Ink 8203">
                  <a:extLst>
                    <a:ext uri="{FF2B5EF4-FFF2-40B4-BE49-F238E27FC236}">
                      <a16:creationId xmlns:a16="http://schemas.microsoft.com/office/drawing/2014/main" id="{2053F87B-6314-425F-89C9-03A2BC87975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91C938-41F9-4738-BD20-7CAE98D3027E}"/>
              </a:ext>
            </a:extLst>
          </p:cNvPr>
          <p:cNvGrpSpPr/>
          <p:nvPr/>
        </p:nvGrpSpPr>
        <p:grpSpPr>
          <a:xfrm>
            <a:off x="1733631" y="4358331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BF1001A-91E4-4CD1-B650-1770006C25A1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BF1001A-91E4-4CD1-B650-1770006C25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163A55B-8922-4DBD-8173-2B3FE3118880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163A55B-8922-4DBD-8173-2B3FE311888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4BE21DC-49A7-4A54-80EA-7F652B2C5AB3}"/>
              </a:ext>
            </a:extLst>
          </p:cNvPr>
          <p:cNvGrpSpPr/>
          <p:nvPr/>
        </p:nvGrpSpPr>
        <p:grpSpPr>
          <a:xfrm>
            <a:off x="2858831" y="4379691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D89AE5C-C5A9-4225-BC23-36179F67DDF6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D89AE5C-C5A9-4225-BC23-36179F67DDF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E8B29E6-CF73-4939-9FC7-3488045ECE17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E8B29E6-CF73-4939-9FC7-3488045ECE1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A9CA5C8-EBA4-4987-A9D4-6705D5079774}"/>
              </a:ext>
            </a:extLst>
          </p:cNvPr>
          <p:cNvGrpSpPr/>
          <p:nvPr/>
        </p:nvGrpSpPr>
        <p:grpSpPr>
          <a:xfrm>
            <a:off x="4042301" y="4365452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4054015-340B-46CF-BEF8-6690400729EC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4054015-340B-46CF-BEF8-6690400729E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34068C0-8775-4C3C-99D4-652C2FADE63A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34068C0-8775-4C3C-99D4-652C2FADE63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6CF9F6F-1D30-45B3-8F28-7D0D41C19237}"/>
              </a:ext>
            </a:extLst>
          </p:cNvPr>
          <p:cNvGrpSpPr/>
          <p:nvPr/>
        </p:nvGrpSpPr>
        <p:grpSpPr>
          <a:xfrm>
            <a:off x="5736961" y="4365452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5012F50-5638-4B89-BC5C-DA0411C90EA8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5012F50-5638-4B89-BC5C-DA0411C90EA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A7E64E7-9520-4036-A60D-E5B09B54A3E7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A7E64E7-9520-4036-A60D-E5B09B54A3E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6E81EC-473E-422B-86FE-9829AE53CA9D}"/>
              </a:ext>
            </a:extLst>
          </p:cNvPr>
          <p:cNvGrpSpPr/>
          <p:nvPr/>
        </p:nvGrpSpPr>
        <p:grpSpPr>
          <a:xfrm>
            <a:off x="7059581" y="4324772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9E721F6-9DB5-472E-9DBD-D1A9757BF353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9E721F6-9DB5-472E-9DBD-D1A9757BF35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1D82D6C-88A5-4E60-BCD9-B1E7C6F6FBE6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1D82D6C-88A5-4E60-BCD9-B1E7C6F6FBE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21F2600-BA86-4C70-8C0E-F627C2ACB2F8}"/>
              </a:ext>
            </a:extLst>
          </p:cNvPr>
          <p:cNvGrpSpPr/>
          <p:nvPr/>
        </p:nvGrpSpPr>
        <p:grpSpPr>
          <a:xfrm>
            <a:off x="8299421" y="4358331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7E0FE7F-7A73-4870-9763-503D3D11E415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7E0FE7F-7A73-4870-9763-503D3D11E41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854F544-E8A0-49B0-AF45-3DE31FA48195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854F544-E8A0-49B0-AF45-3DE31FA4819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C6AAAB8-67A0-4677-9EB4-2D768AD3D3D0}"/>
              </a:ext>
            </a:extLst>
          </p:cNvPr>
          <p:cNvGrpSpPr/>
          <p:nvPr/>
        </p:nvGrpSpPr>
        <p:grpSpPr>
          <a:xfrm>
            <a:off x="9333046" y="4358331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6B56965-7E20-4367-86F7-8F4E89B2AAF2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6B56965-7E20-4367-86F7-8F4E89B2AAF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80C7A66-A163-4EB1-9A19-3E0070CA2E5F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80C7A66-A163-4EB1-9A19-3E0070CA2E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BA41509-5807-4F11-BEFE-E8CE92AF6DE5}"/>
              </a:ext>
            </a:extLst>
          </p:cNvPr>
          <p:cNvCxnSpPr/>
          <p:nvPr/>
        </p:nvCxnSpPr>
        <p:spPr>
          <a:xfrm flipV="1">
            <a:off x="3267741" y="494281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9929BD7-9413-4C2D-B86D-96853820C43F}"/>
              </a:ext>
            </a:extLst>
          </p:cNvPr>
          <p:cNvCxnSpPr/>
          <p:nvPr/>
        </p:nvCxnSpPr>
        <p:spPr>
          <a:xfrm flipV="1">
            <a:off x="3907821" y="492757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79A45BD-1AB3-45DC-A1EB-C22DF0B06E31}"/>
              </a:ext>
            </a:extLst>
          </p:cNvPr>
          <p:cNvCxnSpPr/>
          <p:nvPr/>
        </p:nvCxnSpPr>
        <p:spPr>
          <a:xfrm flipV="1">
            <a:off x="4476781" y="490217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7624C921-8771-431A-B641-E8E19266363E}"/>
              </a:ext>
            </a:extLst>
          </p:cNvPr>
          <p:cNvCxnSpPr/>
          <p:nvPr/>
        </p:nvCxnSpPr>
        <p:spPr>
          <a:xfrm flipV="1">
            <a:off x="5645181" y="492757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8B5F2CB-9999-4642-8D27-01C30F34AA00}"/>
              </a:ext>
            </a:extLst>
          </p:cNvPr>
          <p:cNvCxnSpPr/>
          <p:nvPr/>
        </p:nvCxnSpPr>
        <p:spPr>
          <a:xfrm flipV="1">
            <a:off x="6198901" y="495805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7C2CF41-5207-4683-AAE2-91E26CDD1EDA}"/>
              </a:ext>
            </a:extLst>
          </p:cNvPr>
          <p:cNvCxnSpPr/>
          <p:nvPr/>
        </p:nvCxnSpPr>
        <p:spPr>
          <a:xfrm flipV="1">
            <a:off x="8299421" y="492757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8FB410E-34C0-4D50-BB75-E2F5811FC615}"/>
              </a:ext>
            </a:extLst>
          </p:cNvPr>
          <p:cNvCxnSpPr/>
          <p:nvPr/>
        </p:nvCxnSpPr>
        <p:spPr>
          <a:xfrm flipV="1">
            <a:off x="7577894" y="494281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FBFAF8B-2554-4F4B-8FAE-227FF35B59D7}"/>
              </a:ext>
            </a:extLst>
          </p:cNvPr>
          <p:cNvCxnSpPr/>
          <p:nvPr/>
        </p:nvCxnSpPr>
        <p:spPr>
          <a:xfrm flipV="1">
            <a:off x="8764301" y="492757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74323235-4364-4D89-9FC2-A3E2B7955F53}"/>
              </a:ext>
            </a:extLst>
          </p:cNvPr>
          <p:cNvCxnSpPr/>
          <p:nvPr/>
        </p:nvCxnSpPr>
        <p:spPr>
          <a:xfrm flipV="1">
            <a:off x="9737461" y="492757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02610407-F11D-43AF-877A-AF9A1EF04288}"/>
              </a:ext>
            </a:extLst>
          </p:cNvPr>
          <p:cNvCxnSpPr/>
          <p:nvPr/>
        </p:nvCxnSpPr>
        <p:spPr>
          <a:xfrm flipV="1">
            <a:off x="10126878" y="495269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F681EAB1-9D99-4188-A7DC-41E1886132DB}"/>
              </a:ext>
            </a:extLst>
          </p:cNvPr>
          <p:cNvCxnSpPr/>
          <p:nvPr/>
        </p:nvCxnSpPr>
        <p:spPr>
          <a:xfrm flipV="1">
            <a:off x="2769901" y="495805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CFC5867F-B8EB-4329-B10B-C2AADB8D8F79}"/>
              </a:ext>
            </a:extLst>
          </p:cNvPr>
          <p:cNvCxnSpPr/>
          <p:nvPr/>
        </p:nvCxnSpPr>
        <p:spPr>
          <a:xfrm flipV="1">
            <a:off x="2064721" y="495805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702FA4A0-27A8-4914-8B0F-5D16F5AC5CA1}"/>
              </a:ext>
            </a:extLst>
          </p:cNvPr>
          <p:cNvSpPr txBox="1"/>
          <p:nvPr/>
        </p:nvSpPr>
        <p:spPr>
          <a:xfrm>
            <a:off x="1784117" y="5691353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21434F5-9236-4A79-A4D5-BBDA8059A2AF}"/>
              </a:ext>
            </a:extLst>
          </p:cNvPr>
          <p:cNvSpPr txBox="1"/>
          <p:nvPr/>
        </p:nvSpPr>
        <p:spPr>
          <a:xfrm>
            <a:off x="2523017" y="5679409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48FB02F-87CE-4BFD-8215-77F3B9721678}"/>
              </a:ext>
            </a:extLst>
          </p:cNvPr>
          <p:cNvSpPr txBox="1"/>
          <p:nvPr/>
        </p:nvSpPr>
        <p:spPr>
          <a:xfrm>
            <a:off x="3028003" y="5671031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2D3728A-F9F1-4F18-ACF7-C77E90A0404E}"/>
              </a:ext>
            </a:extLst>
          </p:cNvPr>
          <p:cNvSpPr txBox="1"/>
          <p:nvPr/>
        </p:nvSpPr>
        <p:spPr>
          <a:xfrm>
            <a:off x="3673907" y="5679409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D5D28C2-5D82-4D71-B00D-035A12692B7F}"/>
              </a:ext>
            </a:extLst>
          </p:cNvPr>
          <p:cNvSpPr txBox="1"/>
          <p:nvPr/>
        </p:nvSpPr>
        <p:spPr>
          <a:xfrm>
            <a:off x="4242867" y="5671031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9ADCBB8-167C-4478-9F92-11D724E2465D}"/>
              </a:ext>
            </a:extLst>
          </p:cNvPr>
          <p:cNvSpPr txBox="1"/>
          <p:nvPr/>
        </p:nvSpPr>
        <p:spPr>
          <a:xfrm>
            <a:off x="5407826" y="5671031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EC94969-0D37-4353-832D-D11B73DB4F78}"/>
              </a:ext>
            </a:extLst>
          </p:cNvPr>
          <p:cNvSpPr txBox="1"/>
          <p:nvPr/>
        </p:nvSpPr>
        <p:spPr>
          <a:xfrm>
            <a:off x="6021361" y="5679409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3180BC4-1802-4EE8-9780-20CEEC51C7E5}"/>
              </a:ext>
            </a:extLst>
          </p:cNvPr>
          <p:cNvSpPr txBox="1"/>
          <p:nvPr/>
        </p:nvSpPr>
        <p:spPr>
          <a:xfrm>
            <a:off x="7287043" y="5679409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3EDC932-82FD-44B3-918C-ADEEEF46DC9F}"/>
              </a:ext>
            </a:extLst>
          </p:cNvPr>
          <p:cNvSpPr txBox="1"/>
          <p:nvPr/>
        </p:nvSpPr>
        <p:spPr>
          <a:xfrm>
            <a:off x="8015402" y="5705077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8C9C37C-5066-48AC-8A45-7E5FC8C31F94}"/>
              </a:ext>
            </a:extLst>
          </p:cNvPr>
          <p:cNvSpPr txBox="1"/>
          <p:nvPr/>
        </p:nvSpPr>
        <p:spPr>
          <a:xfrm>
            <a:off x="8583821" y="5705077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9A726D2-AC61-439E-BE02-63BEBF0216A9}"/>
              </a:ext>
            </a:extLst>
          </p:cNvPr>
          <p:cNvSpPr txBox="1"/>
          <p:nvPr/>
        </p:nvSpPr>
        <p:spPr>
          <a:xfrm>
            <a:off x="9548408" y="5671031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9F5269F-D9BA-408A-BCE2-19D87CBC90C4}"/>
              </a:ext>
            </a:extLst>
          </p:cNvPr>
          <p:cNvSpPr txBox="1"/>
          <p:nvPr/>
        </p:nvSpPr>
        <p:spPr>
          <a:xfrm>
            <a:off x="9928029" y="5679409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4D98CD0-0067-4149-9E6C-B5AE99C1B214}"/>
              </a:ext>
            </a:extLst>
          </p:cNvPr>
          <p:cNvSpPr txBox="1"/>
          <p:nvPr/>
        </p:nvSpPr>
        <p:spPr>
          <a:xfrm>
            <a:off x="1439664" y="5679409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69C4ED30-9D82-4EF8-9692-5E2ACD10C699}"/>
              </a:ext>
            </a:extLst>
          </p:cNvPr>
          <p:cNvCxnSpPr/>
          <p:nvPr/>
        </p:nvCxnSpPr>
        <p:spPr>
          <a:xfrm flipV="1">
            <a:off x="1682781" y="496821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420A2159-5354-4EFA-A00F-8B7DADF53A10}"/>
              </a:ext>
            </a:extLst>
          </p:cNvPr>
          <p:cNvCxnSpPr/>
          <p:nvPr/>
        </p:nvCxnSpPr>
        <p:spPr>
          <a:xfrm flipV="1">
            <a:off x="6966021" y="4927572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8E3A297F-5428-418C-A4EA-D58458F652E9}"/>
              </a:ext>
            </a:extLst>
          </p:cNvPr>
          <p:cNvSpPr txBox="1"/>
          <p:nvPr/>
        </p:nvSpPr>
        <p:spPr>
          <a:xfrm>
            <a:off x="6707860" y="5691353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FBD44A9D-41B9-4A6B-BFBB-B9C6B75A7482}"/>
              </a:ext>
            </a:extLst>
          </p:cNvPr>
          <p:cNvCxnSpPr/>
          <p:nvPr/>
        </p:nvCxnSpPr>
        <p:spPr>
          <a:xfrm flipV="1">
            <a:off x="9210992" y="493836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1BAC7C67-EC39-472C-9B5E-D50168D4D540}"/>
              </a:ext>
            </a:extLst>
          </p:cNvPr>
          <p:cNvSpPr txBox="1"/>
          <p:nvPr/>
        </p:nvSpPr>
        <p:spPr>
          <a:xfrm>
            <a:off x="8949158" y="5681822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9204B9-CDBD-7620-57CA-56BCCCFC2E7D}"/>
              </a:ext>
            </a:extLst>
          </p:cNvPr>
          <p:cNvSpPr txBox="1"/>
          <p:nvPr/>
        </p:nvSpPr>
        <p:spPr>
          <a:xfrm>
            <a:off x="4534829" y="3134952"/>
            <a:ext cx="2676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</a:t>
            </a:r>
            <a:r>
              <a:rPr lang="en-US" dirty="0"/>
              <a:t> a </a:t>
            </a:r>
            <a:r>
              <a:rPr lang="en-US" dirty="0">
                <a:solidFill>
                  <a:srgbClr val="C00000"/>
                </a:solidFill>
              </a:rPr>
              <a:t>Word Character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F32F30-1C67-607C-AC1B-CF088E3E07AB}"/>
              </a:ext>
            </a:extLst>
          </p:cNvPr>
          <p:cNvCxnSpPr>
            <a:stCxn id="3" idx="2"/>
          </p:cNvCxnSpPr>
          <p:nvPr/>
        </p:nvCxnSpPr>
        <p:spPr>
          <a:xfrm flipH="1">
            <a:off x="2018030" y="3504284"/>
            <a:ext cx="3855225" cy="641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A7AF6D-0F5F-DF5A-13A6-6AE1A2808A35}"/>
              </a:ext>
            </a:extLst>
          </p:cNvPr>
          <p:cNvCxnSpPr>
            <a:stCxn id="3" idx="2"/>
          </p:cNvCxnSpPr>
          <p:nvPr/>
        </p:nvCxnSpPr>
        <p:spPr>
          <a:xfrm flipH="1">
            <a:off x="3028003" y="3504284"/>
            <a:ext cx="2845252" cy="759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638DB4-2458-99AF-2F1F-6A7015E47E50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242867" y="3504284"/>
            <a:ext cx="1630388" cy="679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88D7FE-609F-D135-7B5E-A910BB81EA03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873255" y="3504284"/>
            <a:ext cx="86715" cy="712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9C4715-221D-6400-AF7D-C7B680E68AF7}"/>
              </a:ext>
            </a:extLst>
          </p:cNvPr>
          <p:cNvCxnSpPr>
            <a:stCxn id="3" idx="2"/>
          </p:cNvCxnSpPr>
          <p:nvPr/>
        </p:nvCxnSpPr>
        <p:spPr>
          <a:xfrm>
            <a:off x="5873255" y="3504284"/>
            <a:ext cx="1302432" cy="691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D16006-779E-AFE4-55AF-30AB16D3745A}"/>
              </a:ext>
            </a:extLst>
          </p:cNvPr>
          <p:cNvCxnSpPr>
            <a:stCxn id="3" idx="2"/>
          </p:cNvCxnSpPr>
          <p:nvPr/>
        </p:nvCxnSpPr>
        <p:spPr>
          <a:xfrm>
            <a:off x="5873255" y="3504284"/>
            <a:ext cx="2609974" cy="676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68446E-A2F7-2E45-6EDE-CB0753B7F633}"/>
              </a:ext>
            </a:extLst>
          </p:cNvPr>
          <p:cNvCxnSpPr>
            <a:stCxn id="3" idx="2"/>
          </p:cNvCxnSpPr>
          <p:nvPr/>
        </p:nvCxnSpPr>
        <p:spPr>
          <a:xfrm>
            <a:off x="5873255" y="3504284"/>
            <a:ext cx="3459791" cy="694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DD6459-7648-CC24-4919-DBD2FEF595D8}"/>
              </a:ext>
            </a:extLst>
          </p:cNvPr>
          <p:cNvCxnSpPr>
            <a:stCxn id="3" idx="2"/>
          </p:cNvCxnSpPr>
          <p:nvPr/>
        </p:nvCxnSpPr>
        <p:spPr>
          <a:xfrm>
            <a:off x="5873255" y="3504284"/>
            <a:ext cx="4464986" cy="694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E8D8ADE-14E1-7701-826A-61CEA7C94EEA}"/>
              </a:ext>
            </a:extLst>
          </p:cNvPr>
          <p:cNvSpPr txBox="1"/>
          <p:nvPr/>
        </p:nvSpPr>
        <p:spPr>
          <a:xfrm>
            <a:off x="6396199" y="1749958"/>
            <a:ext cx="5142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Before the first character in the word string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After the last character in the word string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3BA087-450A-5198-745F-5292BCCE42B5}"/>
              </a:ext>
            </a:extLst>
          </p:cNvPr>
          <p:cNvGrpSpPr/>
          <p:nvPr/>
        </p:nvGrpSpPr>
        <p:grpSpPr>
          <a:xfrm>
            <a:off x="9692744" y="386182"/>
            <a:ext cx="970920" cy="350640"/>
            <a:chOff x="9692744" y="386182"/>
            <a:chExt cx="970920" cy="35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4BC4BDA-661D-5890-E544-765E8CB90E7C}"/>
                    </a:ext>
                  </a:extLst>
                </p14:cNvPr>
                <p14:cNvContentPartPr/>
                <p14:nvPr/>
              </p14:nvContentPartPr>
              <p14:xfrm>
                <a:off x="9692744" y="386182"/>
                <a:ext cx="127440" cy="236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4BC4BDA-661D-5890-E544-765E8CB90E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75104" y="368182"/>
                  <a:ext cx="1630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43236F4-73D3-03EC-F6EC-F89B971D353C}"/>
                    </a:ext>
                  </a:extLst>
                </p14:cNvPr>
                <p14:cNvContentPartPr/>
                <p14:nvPr/>
              </p14:nvContentPartPr>
              <p14:xfrm>
                <a:off x="9879584" y="410302"/>
                <a:ext cx="26640" cy="326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43236F4-73D3-03EC-F6EC-F89B971D353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861944" y="392662"/>
                  <a:ext cx="6228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5A978E9-AF75-92E6-5E1D-DC840EC8171B}"/>
                    </a:ext>
                  </a:extLst>
                </p14:cNvPr>
                <p14:cNvContentPartPr/>
                <p14:nvPr/>
              </p14:nvContentPartPr>
              <p14:xfrm>
                <a:off x="9910904" y="387262"/>
                <a:ext cx="125280" cy="213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5A978E9-AF75-92E6-5E1D-DC840EC8171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892904" y="369622"/>
                  <a:ext cx="16092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5EE2673-6A95-FEE0-6743-7407631A7552}"/>
                    </a:ext>
                  </a:extLst>
                </p14:cNvPr>
                <p14:cNvContentPartPr/>
                <p14:nvPr/>
              </p14:nvContentPartPr>
              <p14:xfrm>
                <a:off x="10088024" y="394102"/>
                <a:ext cx="192960" cy="205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5EE2673-6A95-FEE0-6743-7407631A755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070384" y="376102"/>
                  <a:ext cx="2286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CB4825A-71FE-F9AF-2BAA-40604036AB83}"/>
                    </a:ext>
                  </a:extLst>
                </p14:cNvPr>
                <p14:cNvContentPartPr/>
                <p14:nvPr/>
              </p14:nvContentPartPr>
              <p14:xfrm>
                <a:off x="10389344" y="387262"/>
                <a:ext cx="88560" cy="187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CB4825A-71FE-F9AF-2BAA-40604036AB8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371704" y="369262"/>
                  <a:ext cx="1242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E9AE5D5-F316-A28E-DBD6-51B1102888BD}"/>
                    </a:ext>
                  </a:extLst>
                </p14:cNvPr>
                <p14:cNvContentPartPr/>
                <p14:nvPr/>
              </p14:nvContentPartPr>
              <p14:xfrm>
                <a:off x="10530464" y="386182"/>
                <a:ext cx="133200" cy="230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E9AE5D5-F316-A28E-DBD6-51B1102888B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512464" y="368182"/>
                  <a:ext cx="16884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1F047CC-1A9A-AB88-0E5F-40FA8B89CA25}"/>
              </a:ext>
            </a:extLst>
          </p:cNvPr>
          <p:cNvGrpSpPr/>
          <p:nvPr/>
        </p:nvGrpSpPr>
        <p:grpSpPr>
          <a:xfrm>
            <a:off x="8856824" y="503182"/>
            <a:ext cx="751680" cy="295200"/>
            <a:chOff x="8856824" y="503182"/>
            <a:chExt cx="75168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520A928-F451-5A4E-D78A-AEA78F98B192}"/>
                    </a:ext>
                  </a:extLst>
                </p14:cNvPr>
                <p14:cNvContentPartPr/>
                <p14:nvPr/>
              </p14:nvContentPartPr>
              <p14:xfrm>
                <a:off x="8856824" y="618382"/>
                <a:ext cx="743040" cy="180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520A928-F451-5A4E-D78A-AEA78F98B19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839184" y="600382"/>
                  <a:ext cx="7786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03B1DE1-C847-B531-09CA-AECC12B1478D}"/>
                    </a:ext>
                  </a:extLst>
                </p14:cNvPr>
                <p14:cNvContentPartPr/>
                <p14:nvPr/>
              </p14:nvContentPartPr>
              <p14:xfrm>
                <a:off x="9553784" y="503182"/>
                <a:ext cx="54720" cy="2250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03B1DE1-C847-B531-09CA-AECC12B1478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535784" y="485542"/>
                  <a:ext cx="90360" cy="26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837C54A-4D5E-6C91-4FC9-74C5DD0124A8}"/>
              </a:ext>
            </a:extLst>
          </p:cNvPr>
          <p:cNvGrpSpPr/>
          <p:nvPr/>
        </p:nvGrpSpPr>
        <p:grpSpPr>
          <a:xfrm>
            <a:off x="9073904" y="190702"/>
            <a:ext cx="450360" cy="257760"/>
            <a:chOff x="9073904" y="190702"/>
            <a:chExt cx="450360" cy="25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8D68BC5-C3EF-F949-A69C-67D9D80BCD07}"/>
                    </a:ext>
                  </a:extLst>
                </p14:cNvPr>
                <p14:cNvContentPartPr/>
                <p14:nvPr/>
              </p14:nvContentPartPr>
              <p14:xfrm>
                <a:off x="9073904" y="216622"/>
                <a:ext cx="24480" cy="231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8D68BC5-C3EF-F949-A69C-67D9D80BCD0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055904" y="198982"/>
                  <a:ext cx="601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10FC6AF-A894-91EB-1A7C-3ACCA1B99CBF}"/>
                    </a:ext>
                  </a:extLst>
                </p14:cNvPr>
                <p14:cNvContentPartPr/>
                <p14:nvPr/>
              </p14:nvContentPartPr>
              <p14:xfrm>
                <a:off x="9112784" y="190702"/>
                <a:ext cx="237240" cy="247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10FC6AF-A894-91EB-1A7C-3ACCA1B99CB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094784" y="172702"/>
                  <a:ext cx="2728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8DC5B63-BC43-3D46-F6E0-6BA84F7CE8AA}"/>
                    </a:ext>
                  </a:extLst>
                </p14:cNvPr>
                <p14:cNvContentPartPr/>
                <p14:nvPr/>
              </p14:nvContentPartPr>
              <p14:xfrm>
                <a:off x="9385304" y="263062"/>
                <a:ext cx="138960" cy="148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8DC5B63-BC43-3D46-F6E0-6BA84F7CE8A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67304" y="245422"/>
                  <a:ext cx="174600" cy="183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4998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0BBE21B1-1C57-4438-9174-B86DE9CE6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880176"/>
              </p:ext>
            </p:extLst>
          </p:nvPr>
        </p:nvGraphicFramePr>
        <p:xfrm>
          <a:off x="1085571" y="538568"/>
          <a:ext cx="958088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063">
                  <a:extLst>
                    <a:ext uri="{9D8B030D-6E8A-4147-A177-3AD203B41FA5}">
                      <a16:colId xmlns:a16="http://schemas.microsoft.com/office/drawing/2014/main" val="28713306"/>
                    </a:ext>
                  </a:extLst>
                </a:gridCol>
                <a:gridCol w="334871">
                  <a:extLst>
                    <a:ext uri="{9D8B030D-6E8A-4147-A177-3AD203B41FA5}">
                      <a16:colId xmlns:a16="http://schemas.microsoft.com/office/drawing/2014/main" val="1948404293"/>
                    </a:ext>
                  </a:extLst>
                </a:gridCol>
                <a:gridCol w="722525">
                  <a:extLst>
                    <a:ext uri="{9D8B030D-6E8A-4147-A177-3AD203B41FA5}">
                      <a16:colId xmlns:a16="http://schemas.microsoft.com/office/drawing/2014/main" val="3231491846"/>
                    </a:ext>
                  </a:extLst>
                </a:gridCol>
                <a:gridCol w="475085">
                  <a:extLst>
                    <a:ext uri="{9D8B030D-6E8A-4147-A177-3AD203B41FA5}">
                      <a16:colId xmlns:a16="http://schemas.microsoft.com/office/drawing/2014/main" val="2676701306"/>
                    </a:ext>
                  </a:extLst>
                </a:gridCol>
                <a:gridCol w="682934">
                  <a:extLst>
                    <a:ext uri="{9D8B030D-6E8A-4147-A177-3AD203B41FA5}">
                      <a16:colId xmlns:a16="http://schemas.microsoft.com/office/drawing/2014/main" val="2230670701"/>
                    </a:ext>
                  </a:extLst>
                </a:gridCol>
                <a:gridCol w="550766">
                  <a:extLst>
                    <a:ext uri="{9D8B030D-6E8A-4147-A177-3AD203B41FA5}">
                      <a16:colId xmlns:a16="http://schemas.microsoft.com/office/drawing/2014/main" val="723902789"/>
                    </a:ext>
                  </a:extLst>
                </a:gridCol>
                <a:gridCol w="1209059">
                  <a:extLst>
                    <a:ext uri="{9D8B030D-6E8A-4147-A177-3AD203B41FA5}">
                      <a16:colId xmlns:a16="http://schemas.microsoft.com/office/drawing/2014/main" val="4291920798"/>
                    </a:ext>
                  </a:extLst>
                </a:gridCol>
                <a:gridCol w="512935">
                  <a:extLst>
                    <a:ext uri="{9D8B030D-6E8A-4147-A177-3AD203B41FA5}">
                      <a16:colId xmlns:a16="http://schemas.microsoft.com/office/drawing/2014/main" val="3814046215"/>
                    </a:ext>
                  </a:extLst>
                </a:gridCol>
                <a:gridCol w="778560">
                  <a:extLst>
                    <a:ext uri="{9D8B030D-6E8A-4147-A177-3AD203B41FA5}">
                      <a16:colId xmlns:a16="http://schemas.microsoft.com/office/drawing/2014/main" val="1490509452"/>
                    </a:ext>
                  </a:extLst>
                </a:gridCol>
                <a:gridCol w="301561">
                  <a:extLst>
                    <a:ext uri="{9D8B030D-6E8A-4147-A177-3AD203B41FA5}">
                      <a16:colId xmlns:a16="http://schemas.microsoft.com/office/drawing/2014/main" val="3350398125"/>
                    </a:ext>
                  </a:extLst>
                </a:gridCol>
                <a:gridCol w="301561">
                  <a:extLst>
                    <a:ext uri="{9D8B030D-6E8A-4147-A177-3AD203B41FA5}">
                      <a16:colId xmlns:a16="http://schemas.microsoft.com/office/drawing/2014/main" val="3246492445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826402512"/>
                    </a:ext>
                  </a:extLst>
                </a:gridCol>
                <a:gridCol w="464913">
                  <a:extLst>
                    <a:ext uri="{9D8B030D-6E8A-4147-A177-3AD203B41FA5}">
                      <a16:colId xmlns:a16="http://schemas.microsoft.com/office/drawing/2014/main" val="1806082281"/>
                    </a:ext>
                  </a:extLst>
                </a:gridCol>
                <a:gridCol w="479967">
                  <a:extLst>
                    <a:ext uri="{9D8B030D-6E8A-4147-A177-3AD203B41FA5}">
                      <a16:colId xmlns:a16="http://schemas.microsoft.com/office/drawing/2014/main" val="269722198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1648342828"/>
                    </a:ext>
                  </a:extLst>
                </a:gridCol>
                <a:gridCol w="386080">
                  <a:extLst>
                    <a:ext uri="{9D8B030D-6E8A-4147-A177-3AD203B41FA5}">
                      <a16:colId xmlns:a16="http://schemas.microsoft.com/office/drawing/2014/main" val="2992255568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25817374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518"/>
                  </a:ext>
                </a:extLst>
              </a:tr>
            </a:tbl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688AE5-ED24-46D4-BB7A-B4C160322AF4}"/>
              </a:ext>
            </a:extLst>
          </p:cNvPr>
          <p:cNvCxnSpPr/>
          <p:nvPr/>
        </p:nvCxnSpPr>
        <p:spPr>
          <a:xfrm flipV="1">
            <a:off x="1085571" y="1234527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C23EC49-0C82-491A-A3AF-9F47E639F176}"/>
              </a:ext>
            </a:extLst>
          </p:cNvPr>
          <p:cNvSpPr txBox="1"/>
          <p:nvPr/>
        </p:nvSpPr>
        <p:spPr>
          <a:xfrm>
            <a:off x="851657" y="1945725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grpSp>
        <p:nvGrpSpPr>
          <p:cNvPr id="8205" name="Group 8204">
            <a:extLst>
              <a:ext uri="{FF2B5EF4-FFF2-40B4-BE49-F238E27FC236}">
                <a16:creationId xmlns:a16="http://schemas.microsoft.com/office/drawing/2014/main" id="{ED5AA9C2-0BAC-415E-837B-524CCD9A5E3A}"/>
              </a:ext>
            </a:extLst>
          </p:cNvPr>
          <p:cNvGrpSpPr/>
          <p:nvPr/>
        </p:nvGrpSpPr>
        <p:grpSpPr>
          <a:xfrm>
            <a:off x="10225901" y="613948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203" name="Ink 8202">
                  <a:extLst>
                    <a:ext uri="{FF2B5EF4-FFF2-40B4-BE49-F238E27FC236}">
                      <a16:creationId xmlns:a16="http://schemas.microsoft.com/office/drawing/2014/main" id="{BFE5C574-DD3A-424E-A283-92C436DBD3B2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8203" name="Ink 8202">
                  <a:extLst>
                    <a:ext uri="{FF2B5EF4-FFF2-40B4-BE49-F238E27FC236}">
                      <a16:creationId xmlns:a16="http://schemas.microsoft.com/office/drawing/2014/main" id="{BFE5C574-DD3A-424E-A283-92C436DBD3B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204" name="Ink 8203">
                  <a:extLst>
                    <a:ext uri="{FF2B5EF4-FFF2-40B4-BE49-F238E27FC236}">
                      <a16:creationId xmlns:a16="http://schemas.microsoft.com/office/drawing/2014/main" id="{2053F87B-6314-425F-89C9-03A2BC879756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8204" name="Ink 8203">
                  <a:extLst>
                    <a:ext uri="{FF2B5EF4-FFF2-40B4-BE49-F238E27FC236}">
                      <a16:creationId xmlns:a16="http://schemas.microsoft.com/office/drawing/2014/main" id="{2053F87B-6314-425F-89C9-03A2BC87975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91C938-41F9-4738-BD20-7CAE98D3027E}"/>
              </a:ext>
            </a:extLst>
          </p:cNvPr>
          <p:cNvGrpSpPr/>
          <p:nvPr/>
        </p:nvGrpSpPr>
        <p:grpSpPr>
          <a:xfrm>
            <a:off x="1461541" y="624647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BF1001A-91E4-4CD1-B650-1770006C25A1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BF1001A-91E4-4CD1-B650-1770006C25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163A55B-8922-4DBD-8173-2B3FE3118880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163A55B-8922-4DBD-8173-2B3FE311888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4BE21DC-49A7-4A54-80EA-7F652B2C5AB3}"/>
              </a:ext>
            </a:extLst>
          </p:cNvPr>
          <p:cNvGrpSpPr/>
          <p:nvPr/>
        </p:nvGrpSpPr>
        <p:grpSpPr>
          <a:xfrm>
            <a:off x="2586741" y="646007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D89AE5C-C5A9-4225-BC23-36179F67DDF6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D89AE5C-C5A9-4225-BC23-36179F67DDF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E8B29E6-CF73-4939-9FC7-3488045ECE17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E8B29E6-CF73-4939-9FC7-3488045ECE1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A9CA5C8-EBA4-4987-A9D4-6705D5079774}"/>
              </a:ext>
            </a:extLst>
          </p:cNvPr>
          <p:cNvGrpSpPr/>
          <p:nvPr/>
        </p:nvGrpSpPr>
        <p:grpSpPr>
          <a:xfrm>
            <a:off x="3770211" y="631768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4054015-340B-46CF-BEF8-6690400729EC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4054015-340B-46CF-BEF8-6690400729E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34068C0-8775-4C3C-99D4-652C2FADE63A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34068C0-8775-4C3C-99D4-652C2FADE63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6CF9F6F-1D30-45B3-8F28-7D0D41C19237}"/>
              </a:ext>
            </a:extLst>
          </p:cNvPr>
          <p:cNvGrpSpPr/>
          <p:nvPr/>
        </p:nvGrpSpPr>
        <p:grpSpPr>
          <a:xfrm>
            <a:off x="5464871" y="631768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5012F50-5638-4B89-BC5C-DA0411C90EA8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5012F50-5638-4B89-BC5C-DA0411C90EA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A7E64E7-9520-4036-A60D-E5B09B54A3E7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A7E64E7-9520-4036-A60D-E5B09B54A3E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6E81EC-473E-422B-86FE-9829AE53CA9D}"/>
              </a:ext>
            </a:extLst>
          </p:cNvPr>
          <p:cNvGrpSpPr/>
          <p:nvPr/>
        </p:nvGrpSpPr>
        <p:grpSpPr>
          <a:xfrm>
            <a:off x="6787491" y="591088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9E721F6-9DB5-472E-9DBD-D1A9757BF353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9E721F6-9DB5-472E-9DBD-D1A9757BF35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1D82D6C-88A5-4E60-BCD9-B1E7C6F6FBE6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1D82D6C-88A5-4E60-BCD9-B1E7C6F6FBE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21F2600-BA86-4C70-8C0E-F627C2ACB2F8}"/>
              </a:ext>
            </a:extLst>
          </p:cNvPr>
          <p:cNvGrpSpPr/>
          <p:nvPr/>
        </p:nvGrpSpPr>
        <p:grpSpPr>
          <a:xfrm>
            <a:off x="8027331" y="624647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7E0FE7F-7A73-4870-9763-503D3D11E415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7E0FE7F-7A73-4870-9763-503D3D11E41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854F544-E8A0-49B0-AF45-3DE31FA48195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854F544-E8A0-49B0-AF45-3DE31FA4819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C6AAAB8-67A0-4677-9EB4-2D768AD3D3D0}"/>
              </a:ext>
            </a:extLst>
          </p:cNvPr>
          <p:cNvGrpSpPr/>
          <p:nvPr/>
        </p:nvGrpSpPr>
        <p:grpSpPr>
          <a:xfrm>
            <a:off x="9060956" y="624647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6B56965-7E20-4367-86F7-8F4E89B2AAF2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6B56965-7E20-4367-86F7-8F4E89B2AAF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80C7A66-A163-4EB1-9A19-3E0070CA2E5F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80C7A66-A163-4EB1-9A19-3E0070CA2E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BA41509-5807-4F11-BEFE-E8CE92AF6DE5}"/>
              </a:ext>
            </a:extLst>
          </p:cNvPr>
          <p:cNvCxnSpPr/>
          <p:nvPr/>
        </p:nvCxnSpPr>
        <p:spPr>
          <a:xfrm flipV="1">
            <a:off x="2995651" y="120912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9929BD7-9413-4C2D-B86D-96853820C43F}"/>
              </a:ext>
            </a:extLst>
          </p:cNvPr>
          <p:cNvCxnSpPr/>
          <p:nvPr/>
        </p:nvCxnSpPr>
        <p:spPr>
          <a:xfrm flipV="1">
            <a:off x="3635731" y="119388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79A45BD-1AB3-45DC-A1EB-C22DF0B06E31}"/>
              </a:ext>
            </a:extLst>
          </p:cNvPr>
          <p:cNvCxnSpPr/>
          <p:nvPr/>
        </p:nvCxnSpPr>
        <p:spPr>
          <a:xfrm flipV="1">
            <a:off x="4204691" y="116848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7624C921-8771-431A-B641-E8E19266363E}"/>
              </a:ext>
            </a:extLst>
          </p:cNvPr>
          <p:cNvCxnSpPr/>
          <p:nvPr/>
        </p:nvCxnSpPr>
        <p:spPr>
          <a:xfrm flipV="1">
            <a:off x="5373091" y="119388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8B5F2CB-9999-4642-8D27-01C30F34AA00}"/>
              </a:ext>
            </a:extLst>
          </p:cNvPr>
          <p:cNvCxnSpPr/>
          <p:nvPr/>
        </p:nvCxnSpPr>
        <p:spPr>
          <a:xfrm flipV="1">
            <a:off x="5926811" y="122436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7C2CF41-5207-4683-AAE2-91E26CDD1EDA}"/>
              </a:ext>
            </a:extLst>
          </p:cNvPr>
          <p:cNvCxnSpPr/>
          <p:nvPr/>
        </p:nvCxnSpPr>
        <p:spPr>
          <a:xfrm flipV="1">
            <a:off x="8027331" y="119388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8FB410E-34C0-4D50-BB75-E2F5811FC615}"/>
              </a:ext>
            </a:extLst>
          </p:cNvPr>
          <p:cNvCxnSpPr/>
          <p:nvPr/>
        </p:nvCxnSpPr>
        <p:spPr>
          <a:xfrm flipV="1">
            <a:off x="7305804" y="120912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FBFAF8B-2554-4F4B-8FAE-227FF35B59D7}"/>
              </a:ext>
            </a:extLst>
          </p:cNvPr>
          <p:cNvCxnSpPr/>
          <p:nvPr/>
        </p:nvCxnSpPr>
        <p:spPr>
          <a:xfrm flipV="1">
            <a:off x="8492211" y="119388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74323235-4364-4D89-9FC2-A3E2B7955F53}"/>
              </a:ext>
            </a:extLst>
          </p:cNvPr>
          <p:cNvCxnSpPr/>
          <p:nvPr/>
        </p:nvCxnSpPr>
        <p:spPr>
          <a:xfrm flipV="1">
            <a:off x="9465371" y="119388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02610407-F11D-43AF-877A-AF9A1EF04288}"/>
              </a:ext>
            </a:extLst>
          </p:cNvPr>
          <p:cNvCxnSpPr/>
          <p:nvPr/>
        </p:nvCxnSpPr>
        <p:spPr>
          <a:xfrm flipV="1">
            <a:off x="9854788" y="1219007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F681EAB1-9D99-4188-A7DC-41E1886132DB}"/>
              </a:ext>
            </a:extLst>
          </p:cNvPr>
          <p:cNvCxnSpPr/>
          <p:nvPr/>
        </p:nvCxnSpPr>
        <p:spPr>
          <a:xfrm flipV="1">
            <a:off x="2497811" y="122436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CFC5867F-B8EB-4329-B10B-C2AADB8D8F79}"/>
              </a:ext>
            </a:extLst>
          </p:cNvPr>
          <p:cNvCxnSpPr/>
          <p:nvPr/>
        </p:nvCxnSpPr>
        <p:spPr>
          <a:xfrm flipV="1">
            <a:off x="1792631" y="122436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702FA4A0-27A8-4914-8B0F-5D16F5AC5CA1}"/>
              </a:ext>
            </a:extLst>
          </p:cNvPr>
          <p:cNvSpPr txBox="1"/>
          <p:nvPr/>
        </p:nvSpPr>
        <p:spPr>
          <a:xfrm>
            <a:off x="1512027" y="1957669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21434F5-9236-4A79-A4D5-BBDA8059A2AF}"/>
              </a:ext>
            </a:extLst>
          </p:cNvPr>
          <p:cNvSpPr txBox="1"/>
          <p:nvPr/>
        </p:nvSpPr>
        <p:spPr>
          <a:xfrm>
            <a:off x="2250927" y="1945725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48FB02F-87CE-4BFD-8215-77F3B9721678}"/>
              </a:ext>
            </a:extLst>
          </p:cNvPr>
          <p:cNvSpPr txBox="1"/>
          <p:nvPr/>
        </p:nvSpPr>
        <p:spPr>
          <a:xfrm>
            <a:off x="2755913" y="1937347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2D3728A-F9F1-4F18-ACF7-C77E90A0404E}"/>
              </a:ext>
            </a:extLst>
          </p:cNvPr>
          <p:cNvSpPr txBox="1"/>
          <p:nvPr/>
        </p:nvSpPr>
        <p:spPr>
          <a:xfrm>
            <a:off x="3401817" y="1945725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D5D28C2-5D82-4D71-B00D-035A12692B7F}"/>
              </a:ext>
            </a:extLst>
          </p:cNvPr>
          <p:cNvSpPr txBox="1"/>
          <p:nvPr/>
        </p:nvSpPr>
        <p:spPr>
          <a:xfrm>
            <a:off x="3970777" y="1937347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9ADCBB8-167C-4478-9F92-11D724E2465D}"/>
              </a:ext>
            </a:extLst>
          </p:cNvPr>
          <p:cNvSpPr txBox="1"/>
          <p:nvPr/>
        </p:nvSpPr>
        <p:spPr>
          <a:xfrm>
            <a:off x="5135736" y="1937347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EC94969-0D37-4353-832D-D11B73DB4F78}"/>
              </a:ext>
            </a:extLst>
          </p:cNvPr>
          <p:cNvSpPr txBox="1"/>
          <p:nvPr/>
        </p:nvSpPr>
        <p:spPr>
          <a:xfrm>
            <a:off x="5749271" y="1945725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3180BC4-1802-4EE8-9780-20CEEC51C7E5}"/>
              </a:ext>
            </a:extLst>
          </p:cNvPr>
          <p:cNvSpPr txBox="1"/>
          <p:nvPr/>
        </p:nvSpPr>
        <p:spPr>
          <a:xfrm>
            <a:off x="7014953" y="1945725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3EDC932-82FD-44B3-918C-ADEEEF46DC9F}"/>
              </a:ext>
            </a:extLst>
          </p:cNvPr>
          <p:cNvSpPr txBox="1"/>
          <p:nvPr/>
        </p:nvSpPr>
        <p:spPr>
          <a:xfrm>
            <a:off x="7743312" y="1971393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8C9C37C-5066-48AC-8A45-7E5FC8C31F94}"/>
              </a:ext>
            </a:extLst>
          </p:cNvPr>
          <p:cNvSpPr txBox="1"/>
          <p:nvPr/>
        </p:nvSpPr>
        <p:spPr>
          <a:xfrm>
            <a:off x="8311731" y="1971393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9A726D2-AC61-439E-BE02-63BEBF0216A9}"/>
              </a:ext>
            </a:extLst>
          </p:cNvPr>
          <p:cNvSpPr txBox="1"/>
          <p:nvPr/>
        </p:nvSpPr>
        <p:spPr>
          <a:xfrm>
            <a:off x="9276318" y="1937347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9F5269F-D9BA-408A-BCE2-19D87CBC90C4}"/>
              </a:ext>
            </a:extLst>
          </p:cNvPr>
          <p:cNvSpPr txBox="1"/>
          <p:nvPr/>
        </p:nvSpPr>
        <p:spPr>
          <a:xfrm>
            <a:off x="9655939" y="1945725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4D98CD0-0067-4149-9E6C-B5AE99C1B214}"/>
              </a:ext>
            </a:extLst>
          </p:cNvPr>
          <p:cNvSpPr txBox="1"/>
          <p:nvPr/>
        </p:nvSpPr>
        <p:spPr>
          <a:xfrm>
            <a:off x="1167574" y="1945725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69C4ED30-9D82-4EF8-9692-5E2ACD10C699}"/>
              </a:ext>
            </a:extLst>
          </p:cNvPr>
          <p:cNvCxnSpPr/>
          <p:nvPr/>
        </p:nvCxnSpPr>
        <p:spPr>
          <a:xfrm flipV="1">
            <a:off x="1410691" y="1234527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207" name="Picture 8206">
            <a:extLst>
              <a:ext uri="{FF2B5EF4-FFF2-40B4-BE49-F238E27FC236}">
                <a16:creationId xmlns:a16="http://schemas.microsoft.com/office/drawing/2014/main" id="{38C791E0-2F7C-43F5-B682-C7D3EC5036F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7875" y="2953222"/>
            <a:ext cx="8746270" cy="920151"/>
          </a:xfrm>
          <a:prstGeom prst="rect">
            <a:avLst/>
          </a:prstGeom>
        </p:spPr>
      </p:pic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420A2159-5354-4EFA-A00F-8B7DADF53A10}"/>
              </a:ext>
            </a:extLst>
          </p:cNvPr>
          <p:cNvCxnSpPr/>
          <p:nvPr/>
        </p:nvCxnSpPr>
        <p:spPr>
          <a:xfrm flipV="1">
            <a:off x="6693931" y="119388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8E3A297F-5428-418C-A4EA-D58458F652E9}"/>
              </a:ext>
            </a:extLst>
          </p:cNvPr>
          <p:cNvSpPr txBox="1"/>
          <p:nvPr/>
        </p:nvSpPr>
        <p:spPr>
          <a:xfrm>
            <a:off x="6435770" y="1957669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212" name="Ink 8211">
                <a:extLst>
                  <a:ext uri="{FF2B5EF4-FFF2-40B4-BE49-F238E27FC236}">
                    <a16:creationId xmlns:a16="http://schemas.microsoft.com/office/drawing/2014/main" id="{9337191B-2E57-456D-B39F-ECEAD04213AA}"/>
                  </a:ext>
                </a:extLst>
              </p14:cNvPr>
              <p14:cNvContentPartPr/>
              <p14:nvPr/>
            </p14:nvContentPartPr>
            <p14:xfrm>
              <a:off x="1786011" y="1722047"/>
              <a:ext cx="639360" cy="20880"/>
            </p14:xfrm>
          </p:contentPart>
        </mc:Choice>
        <mc:Fallback xmlns="">
          <p:pic>
            <p:nvPicPr>
              <p:cNvPr id="8212" name="Ink 8211">
                <a:extLst>
                  <a:ext uri="{FF2B5EF4-FFF2-40B4-BE49-F238E27FC236}">
                    <a16:creationId xmlns:a16="http://schemas.microsoft.com/office/drawing/2014/main" id="{9337191B-2E57-456D-B39F-ECEAD04213A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768011" y="1704047"/>
                <a:ext cx="675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213" name="Ink 8212">
                <a:extLst>
                  <a:ext uri="{FF2B5EF4-FFF2-40B4-BE49-F238E27FC236}">
                    <a16:creationId xmlns:a16="http://schemas.microsoft.com/office/drawing/2014/main" id="{BA371FEE-8B28-42F7-83E1-3B4D2C0D977F}"/>
                  </a:ext>
                </a:extLst>
              </p14:cNvPr>
              <p14:cNvContentPartPr/>
              <p14:nvPr/>
            </p14:nvContentPartPr>
            <p14:xfrm>
              <a:off x="2347611" y="1646087"/>
              <a:ext cx="93600" cy="149760"/>
            </p14:xfrm>
          </p:contentPart>
        </mc:Choice>
        <mc:Fallback xmlns="">
          <p:pic>
            <p:nvPicPr>
              <p:cNvPr id="8213" name="Ink 8212">
                <a:extLst>
                  <a:ext uri="{FF2B5EF4-FFF2-40B4-BE49-F238E27FC236}">
                    <a16:creationId xmlns:a16="http://schemas.microsoft.com/office/drawing/2014/main" id="{BA371FEE-8B28-42F7-83E1-3B4D2C0D977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29680" y="1628087"/>
                <a:ext cx="129103" cy="18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8216" name="Group 8215">
            <a:extLst>
              <a:ext uri="{FF2B5EF4-FFF2-40B4-BE49-F238E27FC236}">
                <a16:creationId xmlns:a16="http://schemas.microsoft.com/office/drawing/2014/main" id="{289AF236-F5FD-4E88-9C05-B2DA3CAA3AC4}"/>
              </a:ext>
            </a:extLst>
          </p:cNvPr>
          <p:cNvGrpSpPr/>
          <p:nvPr/>
        </p:nvGrpSpPr>
        <p:grpSpPr>
          <a:xfrm>
            <a:off x="1055571" y="1417487"/>
            <a:ext cx="802080" cy="325440"/>
            <a:chOff x="1148560" y="3393520"/>
            <a:chExt cx="802080" cy="32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208" name="Ink 8207">
                  <a:extLst>
                    <a:ext uri="{FF2B5EF4-FFF2-40B4-BE49-F238E27FC236}">
                      <a16:creationId xmlns:a16="http://schemas.microsoft.com/office/drawing/2014/main" id="{0334DEEF-D65E-433E-8B95-3A65C939AE4B}"/>
                    </a:ext>
                  </a:extLst>
                </p14:cNvPr>
                <p14:cNvContentPartPr/>
                <p14:nvPr/>
              </p14:nvContentPartPr>
              <p14:xfrm>
                <a:off x="1168000" y="3504040"/>
                <a:ext cx="669960" cy="33840"/>
              </p14:xfrm>
            </p:contentPart>
          </mc:Choice>
          <mc:Fallback xmlns="">
            <p:pic>
              <p:nvPicPr>
                <p:cNvPr id="8208" name="Ink 8207">
                  <a:extLst>
                    <a:ext uri="{FF2B5EF4-FFF2-40B4-BE49-F238E27FC236}">
                      <a16:creationId xmlns:a16="http://schemas.microsoft.com/office/drawing/2014/main" id="{0334DEEF-D65E-433E-8B95-3A65C939AE4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50000" y="3486400"/>
                  <a:ext cx="7056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8209" name="Ink 8208">
                  <a:extLst>
                    <a:ext uri="{FF2B5EF4-FFF2-40B4-BE49-F238E27FC236}">
                      <a16:creationId xmlns:a16="http://schemas.microsoft.com/office/drawing/2014/main" id="{B34F1FA5-8632-4183-8C4B-4CED04C956A6}"/>
                    </a:ext>
                  </a:extLst>
                </p14:cNvPr>
                <p14:cNvContentPartPr/>
                <p14:nvPr/>
              </p14:nvContentPartPr>
              <p14:xfrm>
                <a:off x="1754440" y="3403600"/>
                <a:ext cx="82080" cy="221400"/>
              </p14:xfrm>
            </p:contentPart>
          </mc:Choice>
          <mc:Fallback xmlns="">
            <p:pic>
              <p:nvPicPr>
                <p:cNvPr id="8209" name="Ink 8208">
                  <a:extLst>
                    <a:ext uri="{FF2B5EF4-FFF2-40B4-BE49-F238E27FC236}">
                      <a16:creationId xmlns:a16="http://schemas.microsoft.com/office/drawing/2014/main" id="{B34F1FA5-8632-4183-8C4B-4CED04C956A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736800" y="3385600"/>
                  <a:ext cx="11772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8211" name="Ink 8210">
                  <a:extLst>
                    <a:ext uri="{FF2B5EF4-FFF2-40B4-BE49-F238E27FC236}">
                      <a16:creationId xmlns:a16="http://schemas.microsoft.com/office/drawing/2014/main" id="{69C41AEE-EABA-4CB1-97ED-5DC3F3102DBD}"/>
                    </a:ext>
                  </a:extLst>
                </p14:cNvPr>
                <p14:cNvContentPartPr/>
                <p14:nvPr/>
              </p14:nvContentPartPr>
              <p14:xfrm>
                <a:off x="1148560" y="3393520"/>
                <a:ext cx="141480" cy="200160"/>
              </p14:xfrm>
            </p:contentPart>
          </mc:Choice>
          <mc:Fallback xmlns="">
            <p:pic>
              <p:nvPicPr>
                <p:cNvPr id="8211" name="Ink 8210">
                  <a:extLst>
                    <a:ext uri="{FF2B5EF4-FFF2-40B4-BE49-F238E27FC236}">
                      <a16:creationId xmlns:a16="http://schemas.microsoft.com/office/drawing/2014/main" id="{69C41AEE-EABA-4CB1-97ED-5DC3F3102DB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30920" y="3375520"/>
                  <a:ext cx="1771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8215" name="Ink 8214">
                  <a:extLst>
                    <a:ext uri="{FF2B5EF4-FFF2-40B4-BE49-F238E27FC236}">
                      <a16:creationId xmlns:a16="http://schemas.microsoft.com/office/drawing/2014/main" id="{ABD87E01-F389-41EC-90F1-9F87AE2617E2}"/>
                    </a:ext>
                  </a:extLst>
                </p14:cNvPr>
                <p14:cNvContentPartPr/>
                <p14:nvPr/>
              </p14:nvContentPartPr>
              <p14:xfrm>
                <a:off x="1863520" y="3565600"/>
                <a:ext cx="87120" cy="153360"/>
              </p14:xfrm>
            </p:contentPart>
          </mc:Choice>
          <mc:Fallback xmlns="">
            <p:pic>
              <p:nvPicPr>
                <p:cNvPr id="8215" name="Ink 8214">
                  <a:extLst>
                    <a:ext uri="{FF2B5EF4-FFF2-40B4-BE49-F238E27FC236}">
                      <a16:creationId xmlns:a16="http://schemas.microsoft.com/office/drawing/2014/main" id="{ABD87E01-F389-41EC-90F1-9F87AE2617E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845520" y="3547960"/>
                  <a:ext cx="12276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20" name="Group 8219">
            <a:extLst>
              <a:ext uri="{FF2B5EF4-FFF2-40B4-BE49-F238E27FC236}">
                <a16:creationId xmlns:a16="http://schemas.microsoft.com/office/drawing/2014/main" id="{DFAFEF3B-F668-457B-B95E-7754CB097991}"/>
              </a:ext>
            </a:extLst>
          </p:cNvPr>
          <p:cNvGrpSpPr/>
          <p:nvPr/>
        </p:nvGrpSpPr>
        <p:grpSpPr>
          <a:xfrm>
            <a:off x="2944491" y="1305527"/>
            <a:ext cx="679320" cy="231840"/>
            <a:chOff x="3037480" y="3281560"/>
            <a:chExt cx="679320" cy="23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8217" name="Ink 8216">
                  <a:extLst>
                    <a:ext uri="{FF2B5EF4-FFF2-40B4-BE49-F238E27FC236}">
                      <a16:creationId xmlns:a16="http://schemas.microsoft.com/office/drawing/2014/main" id="{AB243205-9A54-43F3-B96C-D5087414381C}"/>
                    </a:ext>
                  </a:extLst>
                </p14:cNvPr>
                <p14:cNvContentPartPr/>
                <p14:nvPr/>
              </p14:nvContentPartPr>
              <p14:xfrm>
                <a:off x="3088240" y="3412960"/>
                <a:ext cx="628560" cy="21240"/>
              </p14:xfrm>
            </p:contentPart>
          </mc:Choice>
          <mc:Fallback xmlns="">
            <p:pic>
              <p:nvPicPr>
                <p:cNvPr id="8217" name="Ink 8216">
                  <a:extLst>
                    <a:ext uri="{FF2B5EF4-FFF2-40B4-BE49-F238E27FC236}">
                      <a16:creationId xmlns:a16="http://schemas.microsoft.com/office/drawing/2014/main" id="{AB243205-9A54-43F3-B96C-D5087414381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70600" y="3394960"/>
                  <a:ext cx="6642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8218" name="Ink 8217">
                  <a:extLst>
                    <a:ext uri="{FF2B5EF4-FFF2-40B4-BE49-F238E27FC236}">
                      <a16:creationId xmlns:a16="http://schemas.microsoft.com/office/drawing/2014/main" id="{82ADFE9C-B6AC-4AA9-8605-D47DDDA8915A}"/>
                    </a:ext>
                  </a:extLst>
                </p14:cNvPr>
                <p14:cNvContentPartPr/>
                <p14:nvPr/>
              </p14:nvContentPartPr>
              <p14:xfrm>
                <a:off x="3037480" y="3291640"/>
                <a:ext cx="164160" cy="221760"/>
              </p14:xfrm>
            </p:contentPart>
          </mc:Choice>
          <mc:Fallback xmlns="">
            <p:pic>
              <p:nvPicPr>
                <p:cNvPr id="8218" name="Ink 8217">
                  <a:extLst>
                    <a:ext uri="{FF2B5EF4-FFF2-40B4-BE49-F238E27FC236}">
                      <a16:creationId xmlns:a16="http://schemas.microsoft.com/office/drawing/2014/main" id="{82ADFE9C-B6AC-4AA9-8605-D47DDDA8915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19480" y="3274000"/>
                  <a:ext cx="1998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219" name="Ink 8218">
                  <a:extLst>
                    <a:ext uri="{FF2B5EF4-FFF2-40B4-BE49-F238E27FC236}">
                      <a16:creationId xmlns:a16="http://schemas.microsoft.com/office/drawing/2014/main" id="{2F9BF26E-4F60-4788-92D0-5E988E6DDFEE}"/>
                    </a:ext>
                  </a:extLst>
                </p14:cNvPr>
                <p14:cNvContentPartPr/>
                <p14:nvPr/>
              </p14:nvContentPartPr>
              <p14:xfrm>
                <a:off x="3576040" y="3281560"/>
                <a:ext cx="99720" cy="172080"/>
              </p14:xfrm>
            </p:contentPart>
          </mc:Choice>
          <mc:Fallback xmlns="">
            <p:pic>
              <p:nvPicPr>
                <p:cNvPr id="8219" name="Ink 8218">
                  <a:extLst>
                    <a:ext uri="{FF2B5EF4-FFF2-40B4-BE49-F238E27FC236}">
                      <a16:creationId xmlns:a16="http://schemas.microsoft.com/office/drawing/2014/main" id="{2F9BF26E-4F60-4788-92D0-5E988E6DDFE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558040" y="3263920"/>
                  <a:ext cx="135360" cy="2077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FBD44A9D-41B9-4A6B-BFBB-B9C6B75A7482}"/>
              </a:ext>
            </a:extLst>
          </p:cNvPr>
          <p:cNvCxnSpPr/>
          <p:nvPr/>
        </p:nvCxnSpPr>
        <p:spPr>
          <a:xfrm flipV="1">
            <a:off x="8938902" y="120468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1BAC7C67-EC39-472C-9B5E-D50168D4D540}"/>
              </a:ext>
            </a:extLst>
          </p:cNvPr>
          <p:cNvSpPr txBox="1"/>
          <p:nvPr/>
        </p:nvSpPr>
        <p:spPr>
          <a:xfrm>
            <a:off x="8677068" y="1948138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237" name="Ink 8236">
                <a:extLst>
                  <a:ext uri="{FF2B5EF4-FFF2-40B4-BE49-F238E27FC236}">
                    <a16:creationId xmlns:a16="http://schemas.microsoft.com/office/drawing/2014/main" id="{7FB2D86A-6775-4BB9-8B46-F524D0F1E203}"/>
                  </a:ext>
                </a:extLst>
              </p14:cNvPr>
              <p14:cNvContentPartPr/>
              <p14:nvPr/>
            </p14:nvContentPartPr>
            <p14:xfrm>
              <a:off x="8999691" y="1629887"/>
              <a:ext cx="792000" cy="21240"/>
            </p14:xfrm>
          </p:contentPart>
        </mc:Choice>
        <mc:Fallback xmlns="">
          <p:pic>
            <p:nvPicPr>
              <p:cNvPr id="8237" name="Ink 8236">
                <a:extLst>
                  <a:ext uri="{FF2B5EF4-FFF2-40B4-BE49-F238E27FC236}">
                    <a16:creationId xmlns:a16="http://schemas.microsoft.com/office/drawing/2014/main" id="{7FB2D86A-6775-4BB9-8B46-F524D0F1E20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981691" y="1611887"/>
                <a:ext cx="8276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238" name="Ink 8237">
                <a:extLst>
                  <a:ext uri="{FF2B5EF4-FFF2-40B4-BE49-F238E27FC236}">
                    <a16:creationId xmlns:a16="http://schemas.microsoft.com/office/drawing/2014/main" id="{A19B845F-F6D1-4DA9-8293-388681DE3C0F}"/>
                  </a:ext>
                </a:extLst>
              </p14:cNvPr>
              <p14:cNvContentPartPr/>
              <p14:nvPr/>
            </p14:nvContentPartPr>
            <p14:xfrm>
              <a:off x="9711051" y="1518647"/>
              <a:ext cx="114480" cy="212400"/>
            </p14:xfrm>
          </p:contentPart>
        </mc:Choice>
        <mc:Fallback xmlns="">
          <p:pic>
            <p:nvPicPr>
              <p:cNvPr id="8238" name="Ink 8237">
                <a:extLst>
                  <a:ext uri="{FF2B5EF4-FFF2-40B4-BE49-F238E27FC236}">
                    <a16:creationId xmlns:a16="http://schemas.microsoft.com/office/drawing/2014/main" id="{A19B845F-F6D1-4DA9-8293-388681DE3C0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693107" y="1500647"/>
                <a:ext cx="150008" cy="24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8241" name="Group 8240">
            <a:extLst>
              <a:ext uri="{FF2B5EF4-FFF2-40B4-BE49-F238E27FC236}">
                <a16:creationId xmlns:a16="http://schemas.microsoft.com/office/drawing/2014/main" id="{07454A9F-D899-4FA5-A058-BF13C70D6847}"/>
              </a:ext>
            </a:extLst>
          </p:cNvPr>
          <p:cNvGrpSpPr/>
          <p:nvPr/>
        </p:nvGrpSpPr>
        <p:grpSpPr>
          <a:xfrm>
            <a:off x="8451411" y="1274927"/>
            <a:ext cx="711720" cy="537480"/>
            <a:chOff x="8544400" y="3250960"/>
            <a:chExt cx="711720" cy="5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8232" name="Ink 8231">
                  <a:extLst>
                    <a:ext uri="{FF2B5EF4-FFF2-40B4-BE49-F238E27FC236}">
                      <a16:creationId xmlns:a16="http://schemas.microsoft.com/office/drawing/2014/main" id="{54B71EE3-4239-4F73-BFD9-CB2A76386D98}"/>
                    </a:ext>
                  </a:extLst>
                </p14:cNvPr>
                <p14:cNvContentPartPr/>
                <p14:nvPr/>
              </p14:nvContentPartPr>
              <p14:xfrm>
                <a:off x="8594800" y="3423760"/>
                <a:ext cx="405720" cy="360"/>
              </p14:xfrm>
            </p:contentPart>
          </mc:Choice>
          <mc:Fallback xmlns="">
            <p:pic>
              <p:nvPicPr>
                <p:cNvPr id="8232" name="Ink 8231">
                  <a:extLst>
                    <a:ext uri="{FF2B5EF4-FFF2-40B4-BE49-F238E27FC236}">
                      <a16:creationId xmlns:a16="http://schemas.microsoft.com/office/drawing/2014/main" id="{54B71EE3-4239-4F73-BFD9-CB2A76386D9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77160" y="3405760"/>
                  <a:ext cx="441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8233" name="Ink 8232">
                  <a:extLst>
                    <a:ext uri="{FF2B5EF4-FFF2-40B4-BE49-F238E27FC236}">
                      <a16:creationId xmlns:a16="http://schemas.microsoft.com/office/drawing/2014/main" id="{76F352A2-2C17-4DBA-9998-8C1CD957FD0C}"/>
                    </a:ext>
                  </a:extLst>
                </p14:cNvPr>
                <p14:cNvContentPartPr/>
                <p14:nvPr/>
              </p14:nvContentPartPr>
              <p14:xfrm>
                <a:off x="8960560" y="3321880"/>
                <a:ext cx="93600" cy="173160"/>
              </p14:xfrm>
            </p:contentPart>
          </mc:Choice>
          <mc:Fallback xmlns="">
            <p:pic>
              <p:nvPicPr>
                <p:cNvPr id="8233" name="Ink 8232">
                  <a:extLst>
                    <a:ext uri="{FF2B5EF4-FFF2-40B4-BE49-F238E27FC236}">
                      <a16:creationId xmlns:a16="http://schemas.microsoft.com/office/drawing/2014/main" id="{76F352A2-2C17-4DBA-9998-8C1CD957FD0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942920" y="3304240"/>
                  <a:ext cx="1292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234" name="Ink 8233">
                  <a:extLst>
                    <a:ext uri="{FF2B5EF4-FFF2-40B4-BE49-F238E27FC236}">
                      <a16:creationId xmlns:a16="http://schemas.microsoft.com/office/drawing/2014/main" id="{5907B603-DF9F-489D-A7BE-0384FF613135}"/>
                    </a:ext>
                  </a:extLst>
                </p14:cNvPr>
                <p14:cNvContentPartPr/>
                <p14:nvPr/>
              </p14:nvContentPartPr>
              <p14:xfrm>
                <a:off x="8544400" y="3250960"/>
                <a:ext cx="132480" cy="263520"/>
              </p14:xfrm>
            </p:contentPart>
          </mc:Choice>
          <mc:Fallback xmlns="">
            <p:pic>
              <p:nvPicPr>
                <p:cNvPr id="8234" name="Ink 8233">
                  <a:extLst>
                    <a:ext uri="{FF2B5EF4-FFF2-40B4-BE49-F238E27FC236}">
                      <a16:creationId xmlns:a16="http://schemas.microsoft.com/office/drawing/2014/main" id="{5907B603-DF9F-489D-A7BE-0384FF61313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526400" y="3232960"/>
                  <a:ext cx="16812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8240" name="Ink 8239">
                  <a:extLst>
                    <a:ext uri="{FF2B5EF4-FFF2-40B4-BE49-F238E27FC236}">
                      <a16:creationId xmlns:a16="http://schemas.microsoft.com/office/drawing/2014/main" id="{64B14066-7B88-4CD9-A7EA-7F03EFD1045F}"/>
                    </a:ext>
                  </a:extLst>
                </p14:cNvPr>
                <p14:cNvContentPartPr/>
                <p14:nvPr/>
              </p14:nvContentPartPr>
              <p14:xfrm>
                <a:off x="9034000" y="3464440"/>
                <a:ext cx="222120" cy="324000"/>
              </p14:xfrm>
            </p:contentPart>
          </mc:Choice>
          <mc:Fallback xmlns="">
            <p:pic>
              <p:nvPicPr>
                <p:cNvPr id="8240" name="Ink 8239">
                  <a:extLst>
                    <a:ext uri="{FF2B5EF4-FFF2-40B4-BE49-F238E27FC236}">
                      <a16:creationId xmlns:a16="http://schemas.microsoft.com/office/drawing/2014/main" id="{64B14066-7B88-4CD9-A7EA-7F03EFD1045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016000" y="3446800"/>
                  <a:ext cx="257760" cy="35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253" name="Ink 8252">
                <a:extLst>
                  <a:ext uri="{FF2B5EF4-FFF2-40B4-BE49-F238E27FC236}">
                    <a16:creationId xmlns:a16="http://schemas.microsoft.com/office/drawing/2014/main" id="{807C3578-9BE2-40F4-848E-CF9DF27B563A}"/>
                  </a:ext>
                </a:extLst>
              </p14:cNvPr>
              <p14:cNvContentPartPr/>
              <p14:nvPr/>
            </p14:nvContentPartPr>
            <p14:xfrm>
              <a:off x="7313451" y="1620167"/>
              <a:ext cx="649440" cy="51480"/>
            </p14:xfrm>
          </p:contentPart>
        </mc:Choice>
        <mc:Fallback xmlns="">
          <p:pic>
            <p:nvPicPr>
              <p:cNvPr id="8253" name="Ink 8252">
                <a:extLst>
                  <a:ext uri="{FF2B5EF4-FFF2-40B4-BE49-F238E27FC236}">
                    <a16:creationId xmlns:a16="http://schemas.microsoft.com/office/drawing/2014/main" id="{807C3578-9BE2-40F4-848E-CF9DF27B563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295451" y="1602167"/>
                <a:ext cx="6850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254" name="Ink 8253">
                <a:extLst>
                  <a:ext uri="{FF2B5EF4-FFF2-40B4-BE49-F238E27FC236}">
                    <a16:creationId xmlns:a16="http://schemas.microsoft.com/office/drawing/2014/main" id="{D770DD22-9971-456E-9772-875ED69A7968}"/>
                  </a:ext>
                </a:extLst>
              </p14:cNvPr>
              <p14:cNvContentPartPr/>
              <p14:nvPr/>
            </p14:nvContentPartPr>
            <p14:xfrm>
              <a:off x="7887291" y="1528727"/>
              <a:ext cx="111600" cy="193680"/>
            </p14:xfrm>
          </p:contentPart>
        </mc:Choice>
        <mc:Fallback xmlns="">
          <p:pic>
            <p:nvPicPr>
              <p:cNvPr id="8254" name="Ink 8253">
                <a:extLst>
                  <a:ext uri="{FF2B5EF4-FFF2-40B4-BE49-F238E27FC236}">
                    <a16:creationId xmlns:a16="http://schemas.microsoft.com/office/drawing/2014/main" id="{D770DD22-9971-456E-9772-875ED69A796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869291" y="1510727"/>
                <a:ext cx="147240" cy="22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67F143CD-5FD3-477F-A2F3-D8D2ACA380FA}"/>
              </a:ext>
            </a:extLst>
          </p:cNvPr>
          <p:cNvGrpSpPr/>
          <p:nvPr/>
        </p:nvGrpSpPr>
        <p:grpSpPr>
          <a:xfrm>
            <a:off x="6662931" y="1335767"/>
            <a:ext cx="766080" cy="403560"/>
            <a:chOff x="6755920" y="3311800"/>
            <a:chExt cx="766080" cy="40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242" name="Ink 8241">
                  <a:extLst>
                    <a:ext uri="{FF2B5EF4-FFF2-40B4-BE49-F238E27FC236}">
                      <a16:creationId xmlns:a16="http://schemas.microsoft.com/office/drawing/2014/main" id="{5BBB3B6B-1AF4-4E8B-A640-43C042CE3742}"/>
                    </a:ext>
                  </a:extLst>
                </p14:cNvPr>
                <p14:cNvContentPartPr/>
                <p14:nvPr/>
              </p14:nvContentPartPr>
              <p14:xfrm>
                <a:off x="6755920" y="3464440"/>
                <a:ext cx="618840" cy="360"/>
              </p14:xfrm>
            </p:contentPart>
          </mc:Choice>
          <mc:Fallback xmlns="">
            <p:pic>
              <p:nvPicPr>
                <p:cNvPr id="8242" name="Ink 8241">
                  <a:extLst>
                    <a:ext uri="{FF2B5EF4-FFF2-40B4-BE49-F238E27FC236}">
                      <a16:creationId xmlns:a16="http://schemas.microsoft.com/office/drawing/2014/main" id="{5BBB3B6B-1AF4-4E8B-A640-43C042CE374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738280" y="3446800"/>
                  <a:ext cx="654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243" name="Ink 8242">
                  <a:extLst>
                    <a:ext uri="{FF2B5EF4-FFF2-40B4-BE49-F238E27FC236}">
                      <a16:creationId xmlns:a16="http://schemas.microsoft.com/office/drawing/2014/main" id="{98D4ECCF-624A-49BA-9397-D9A02DFF517B}"/>
                    </a:ext>
                  </a:extLst>
                </p14:cNvPr>
                <p14:cNvContentPartPr/>
                <p14:nvPr/>
              </p14:nvContentPartPr>
              <p14:xfrm>
                <a:off x="7274320" y="3321880"/>
                <a:ext cx="92160" cy="173160"/>
              </p14:xfrm>
            </p:contentPart>
          </mc:Choice>
          <mc:Fallback xmlns="">
            <p:pic>
              <p:nvPicPr>
                <p:cNvPr id="8243" name="Ink 8242">
                  <a:extLst>
                    <a:ext uri="{FF2B5EF4-FFF2-40B4-BE49-F238E27FC236}">
                      <a16:creationId xmlns:a16="http://schemas.microsoft.com/office/drawing/2014/main" id="{98D4ECCF-624A-49BA-9397-D9A02DFF517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256680" y="3304240"/>
                  <a:ext cx="1278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245" name="Ink 8244">
                  <a:extLst>
                    <a:ext uri="{FF2B5EF4-FFF2-40B4-BE49-F238E27FC236}">
                      <a16:creationId xmlns:a16="http://schemas.microsoft.com/office/drawing/2014/main" id="{4A0FF636-45ED-42B5-BCFE-374A1429A47E}"/>
                    </a:ext>
                  </a:extLst>
                </p14:cNvPr>
                <p14:cNvContentPartPr/>
                <p14:nvPr/>
              </p14:nvContentPartPr>
              <p14:xfrm>
                <a:off x="6780040" y="3311800"/>
                <a:ext cx="117360" cy="223920"/>
              </p14:xfrm>
            </p:contentPart>
          </mc:Choice>
          <mc:Fallback xmlns="">
            <p:pic>
              <p:nvPicPr>
                <p:cNvPr id="8245" name="Ink 8244">
                  <a:extLst>
                    <a:ext uri="{FF2B5EF4-FFF2-40B4-BE49-F238E27FC236}">
                      <a16:creationId xmlns:a16="http://schemas.microsoft.com/office/drawing/2014/main" id="{4A0FF636-45ED-42B5-BCFE-374A1429A47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762400" y="3294160"/>
                  <a:ext cx="1530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246" name="Ink 8245">
                  <a:extLst>
                    <a:ext uri="{FF2B5EF4-FFF2-40B4-BE49-F238E27FC236}">
                      <a16:creationId xmlns:a16="http://schemas.microsoft.com/office/drawing/2014/main" id="{CE4FFCCA-A7DE-4DA6-9E81-A6BC02ABCF0F}"/>
                    </a:ext>
                  </a:extLst>
                </p14:cNvPr>
                <p14:cNvContentPartPr/>
                <p14:nvPr/>
              </p14:nvContentPartPr>
              <p14:xfrm>
                <a:off x="7307800" y="3403600"/>
                <a:ext cx="57960" cy="144720"/>
              </p14:xfrm>
            </p:contentPart>
          </mc:Choice>
          <mc:Fallback xmlns="">
            <p:pic>
              <p:nvPicPr>
                <p:cNvPr id="8246" name="Ink 8245">
                  <a:extLst>
                    <a:ext uri="{FF2B5EF4-FFF2-40B4-BE49-F238E27FC236}">
                      <a16:creationId xmlns:a16="http://schemas.microsoft.com/office/drawing/2014/main" id="{CE4FFCCA-A7DE-4DA6-9E81-A6BC02ABCF0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290160" y="3385600"/>
                  <a:ext cx="936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21920AF-27E0-4296-8B7E-BCC1481CD804}"/>
                    </a:ext>
                  </a:extLst>
                </p14:cNvPr>
                <p14:cNvContentPartPr/>
                <p14:nvPr/>
              </p14:nvContentPartPr>
              <p14:xfrm>
                <a:off x="7394560" y="3504760"/>
                <a:ext cx="127440" cy="210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21920AF-27E0-4296-8B7E-BCC1481CD80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376920" y="3487120"/>
                  <a:ext cx="163080" cy="246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36A80B-CA30-A806-0C55-ED086928FFE6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2425371" y="3926113"/>
            <a:ext cx="7399661" cy="8230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EA5F0-6B9B-B760-AF80-B07FB97E254C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919969" y="4937939"/>
            <a:ext cx="5627763" cy="1579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2FEC9-4766-57CE-5AEF-5B79EB7AF071}"/>
              </a:ext>
            </a:extLst>
          </p:cNvPr>
          <p:cNvSpPr txBox="1"/>
          <p:nvPr/>
        </p:nvSpPr>
        <p:spPr>
          <a:xfrm>
            <a:off x="997875" y="2584277"/>
            <a:ext cx="5302186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Search any characters between two </a:t>
            </a:r>
            <a:r>
              <a:rPr lang="en-US" dirty="0">
                <a:solidFill>
                  <a:srgbClr val="FF0000"/>
                </a:solidFill>
              </a:rPr>
              <a:t>\b</a:t>
            </a:r>
          </a:p>
        </p:txBody>
      </p:sp>
    </p:spTree>
    <p:extLst>
      <p:ext uri="{BB962C8B-B14F-4D97-AF65-F5344CB8AC3E}">
        <p14:creationId xmlns:p14="http://schemas.microsoft.com/office/powerpoint/2010/main" val="2022466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07A120-6D59-4CC6-8C45-CA53AE0F9BBB}"/>
              </a:ext>
            </a:extLst>
          </p:cNvPr>
          <p:cNvSpPr txBox="1"/>
          <p:nvPr/>
        </p:nvSpPr>
        <p:spPr>
          <a:xfrm>
            <a:off x="2574320" y="240910"/>
            <a:ext cx="87071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\&lt;..\&gt;: </a:t>
            </a:r>
            <a:r>
              <a:rPr lang="en-GB" sz="3600" b="0" i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Don’t’ cross </a:t>
            </a:r>
            <a:r>
              <a:rPr lang="en-GB" sz="3600" b="0" i="0" dirty="0">
                <a:solidFill>
                  <a:schemeClr val="accent5"/>
                </a:solidFill>
                <a:effectLst/>
                <a:latin typeface="Consolas" panose="020B0609020204030204" pitchFamily="49" charset="0"/>
              </a:rPr>
              <a:t>\b</a:t>
            </a:r>
            <a:r>
              <a:rPr lang="en-GB" sz="3600" b="0" i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, AND must </a:t>
            </a:r>
            <a:r>
              <a:rPr lang="en-GB" sz="3600" dirty="0">
                <a:solidFill>
                  <a:schemeClr val="accent5"/>
                </a:solidFill>
                <a:latin typeface="Consolas" panose="020B0609020204030204" pitchFamily="49" charset="0"/>
              </a:rPr>
              <a:t>include a word string</a:t>
            </a:r>
            <a:endParaRPr lang="en-US" sz="3600" dirty="0">
              <a:solidFill>
                <a:schemeClr val="accent5"/>
              </a:solidFill>
              <a:latin typeface="Consolas" panose="020B0609020204030204" pitchFamily="49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\b..\b</a:t>
            </a:r>
            <a:r>
              <a:rPr lang="en-US" sz="3600" dirty="0">
                <a:solidFill>
                  <a:schemeClr val="accent5"/>
                </a:solidFill>
                <a:latin typeface="Consolas" panose="020B0609020204030204" pitchFamily="49" charset="0"/>
              </a:rPr>
              <a:t>: any boundaries 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2" descr="Versus vs letters fight text brush Royalty Free Vector Image">
            <a:extLst>
              <a:ext uri="{FF2B5EF4-FFF2-40B4-BE49-F238E27FC236}">
                <a16:creationId xmlns:a16="http://schemas.microsoft.com/office/drawing/2014/main" id="{2C6C13BB-021D-4FB7-B79C-ECAD92CF0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3533" r="12469" b="13148"/>
          <a:stretch/>
        </p:blipFill>
        <p:spPr bwMode="auto">
          <a:xfrm>
            <a:off x="772160" y="131017"/>
            <a:ext cx="1463040" cy="18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12">
            <a:extLst>
              <a:ext uri="{FF2B5EF4-FFF2-40B4-BE49-F238E27FC236}">
                <a16:creationId xmlns:a16="http://schemas.microsoft.com/office/drawing/2014/main" id="{2BE035DB-BC85-4F9B-948E-4901DF3B7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674947"/>
              </p:ext>
            </p:extLst>
          </p:nvPr>
        </p:nvGraphicFramePr>
        <p:xfrm>
          <a:off x="1209040" y="2209801"/>
          <a:ext cx="958088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063">
                  <a:extLst>
                    <a:ext uri="{9D8B030D-6E8A-4147-A177-3AD203B41FA5}">
                      <a16:colId xmlns:a16="http://schemas.microsoft.com/office/drawing/2014/main" val="28713306"/>
                    </a:ext>
                  </a:extLst>
                </a:gridCol>
                <a:gridCol w="334871">
                  <a:extLst>
                    <a:ext uri="{9D8B030D-6E8A-4147-A177-3AD203B41FA5}">
                      <a16:colId xmlns:a16="http://schemas.microsoft.com/office/drawing/2014/main" val="1948404293"/>
                    </a:ext>
                  </a:extLst>
                </a:gridCol>
                <a:gridCol w="722525">
                  <a:extLst>
                    <a:ext uri="{9D8B030D-6E8A-4147-A177-3AD203B41FA5}">
                      <a16:colId xmlns:a16="http://schemas.microsoft.com/office/drawing/2014/main" val="3231491846"/>
                    </a:ext>
                  </a:extLst>
                </a:gridCol>
                <a:gridCol w="475085">
                  <a:extLst>
                    <a:ext uri="{9D8B030D-6E8A-4147-A177-3AD203B41FA5}">
                      <a16:colId xmlns:a16="http://schemas.microsoft.com/office/drawing/2014/main" val="2676701306"/>
                    </a:ext>
                  </a:extLst>
                </a:gridCol>
                <a:gridCol w="682934">
                  <a:extLst>
                    <a:ext uri="{9D8B030D-6E8A-4147-A177-3AD203B41FA5}">
                      <a16:colId xmlns:a16="http://schemas.microsoft.com/office/drawing/2014/main" val="2230670701"/>
                    </a:ext>
                  </a:extLst>
                </a:gridCol>
                <a:gridCol w="550766">
                  <a:extLst>
                    <a:ext uri="{9D8B030D-6E8A-4147-A177-3AD203B41FA5}">
                      <a16:colId xmlns:a16="http://schemas.microsoft.com/office/drawing/2014/main" val="723902789"/>
                    </a:ext>
                  </a:extLst>
                </a:gridCol>
                <a:gridCol w="1209059">
                  <a:extLst>
                    <a:ext uri="{9D8B030D-6E8A-4147-A177-3AD203B41FA5}">
                      <a16:colId xmlns:a16="http://schemas.microsoft.com/office/drawing/2014/main" val="4291920798"/>
                    </a:ext>
                  </a:extLst>
                </a:gridCol>
                <a:gridCol w="512935">
                  <a:extLst>
                    <a:ext uri="{9D8B030D-6E8A-4147-A177-3AD203B41FA5}">
                      <a16:colId xmlns:a16="http://schemas.microsoft.com/office/drawing/2014/main" val="3814046215"/>
                    </a:ext>
                  </a:extLst>
                </a:gridCol>
                <a:gridCol w="778560">
                  <a:extLst>
                    <a:ext uri="{9D8B030D-6E8A-4147-A177-3AD203B41FA5}">
                      <a16:colId xmlns:a16="http://schemas.microsoft.com/office/drawing/2014/main" val="1490509452"/>
                    </a:ext>
                  </a:extLst>
                </a:gridCol>
                <a:gridCol w="301561">
                  <a:extLst>
                    <a:ext uri="{9D8B030D-6E8A-4147-A177-3AD203B41FA5}">
                      <a16:colId xmlns:a16="http://schemas.microsoft.com/office/drawing/2014/main" val="3350398125"/>
                    </a:ext>
                  </a:extLst>
                </a:gridCol>
                <a:gridCol w="301561">
                  <a:extLst>
                    <a:ext uri="{9D8B030D-6E8A-4147-A177-3AD203B41FA5}">
                      <a16:colId xmlns:a16="http://schemas.microsoft.com/office/drawing/2014/main" val="2718276567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826402512"/>
                    </a:ext>
                  </a:extLst>
                </a:gridCol>
                <a:gridCol w="464913">
                  <a:extLst>
                    <a:ext uri="{9D8B030D-6E8A-4147-A177-3AD203B41FA5}">
                      <a16:colId xmlns:a16="http://schemas.microsoft.com/office/drawing/2014/main" val="1806082281"/>
                    </a:ext>
                  </a:extLst>
                </a:gridCol>
                <a:gridCol w="479967">
                  <a:extLst>
                    <a:ext uri="{9D8B030D-6E8A-4147-A177-3AD203B41FA5}">
                      <a16:colId xmlns:a16="http://schemas.microsoft.com/office/drawing/2014/main" val="269722198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1648342828"/>
                    </a:ext>
                  </a:extLst>
                </a:gridCol>
                <a:gridCol w="386080">
                  <a:extLst>
                    <a:ext uri="{9D8B030D-6E8A-4147-A177-3AD203B41FA5}">
                      <a16:colId xmlns:a16="http://schemas.microsoft.com/office/drawing/2014/main" val="2992255568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25817374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518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600D2D-1803-43E4-9FE7-67B225EE369F}"/>
              </a:ext>
            </a:extLst>
          </p:cNvPr>
          <p:cNvCxnSpPr/>
          <p:nvPr/>
        </p:nvCxnSpPr>
        <p:spPr>
          <a:xfrm flipV="1">
            <a:off x="1209040" y="2905760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7E30852-1C43-4E83-B42B-C963C1F0F711}"/>
              </a:ext>
            </a:extLst>
          </p:cNvPr>
          <p:cNvSpPr txBox="1"/>
          <p:nvPr/>
        </p:nvSpPr>
        <p:spPr>
          <a:xfrm>
            <a:off x="975126" y="3616958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014992-6AB5-40BE-B957-10E7B395ADBA}"/>
              </a:ext>
            </a:extLst>
          </p:cNvPr>
          <p:cNvGrpSpPr/>
          <p:nvPr/>
        </p:nvGrpSpPr>
        <p:grpSpPr>
          <a:xfrm>
            <a:off x="10109870" y="2336560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779FF67-A78B-4355-8CF6-1594D3F7078C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779FF67-A78B-4355-8CF6-1594D3F7078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201A2F7-26FA-43B1-8087-2D2E589DECB5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201A2F7-26FA-43B1-8087-2D2E589DECB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BADCFB-9E4E-487B-A8FE-23DD24AE6F6A}"/>
              </a:ext>
            </a:extLst>
          </p:cNvPr>
          <p:cNvGrpSpPr/>
          <p:nvPr/>
        </p:nvGrpSpPr>
        <p:grpSpPr>
          <a:xfrm>
            <a:off x="1585010" y="2295880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F9FF18A-03EC-4C2D-8907-7F71F970C100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F9FF18A-03EC-4C2D-8907-7F71F970C10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9CD5025-33D2-46A2-8BDF-82447A20CBCC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9CD5025-33D2-46A2-8BDF-82447A20CBC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A52DA3-1DB5-495E-8EF7-D28592658F7B}"/>
              </a:ext>
            </a:extLst>
          </p:cNvPr>
          <p:cNvGrpSpPr/>
          <p:nvPr/>
        </p:nvGrpSpPr>
        <p:grpSpPr>
          <a:xfrm>
            <a:off x="2710210" y="2317240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C5F8F5-6328-4091-91CD-E5939E86E012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C5F8F5-6328-4091-91CD-E5939E86E01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F990D8F-0A9B-4C57-8A0D-E195BAA99824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F990D8F-0A9B-4C57-8A0D-E195BAA9982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BE729E-A5E8-4E49-9D56-C22918FCEEA7}"/>
              </a:ext>
            </a:extLst>
          </p:cNvPr>
          <p:cNvGrpSpPr/>
          <p:nvPr/>
        </p:nvGrpSpPr>
        <p:grpSpPr>
          <a:xfrm>
            <a:off x="3893680" y="2303001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C631281-332F-4239-B09A-7F6FDA858099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C631281-332F-4239-B09A-7F6FDA85809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4C223DA-54C1-4A44-8DC4-1A55C97EB00B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4C223DA-54C1-4A44-8DC4-1A55C97EB00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8A690C-8825-448C-B600-D14BF46D8DD9}"/>
              </a:ext>
            </a:extLst>
          </p:cNvPr>
          <p:cNvGrpSpPr/>
          <p:nvPr/>
        </p:nvGrpSpPr>
        <p:grpSpPr>
          <a:xfrm>
            <a:off x="5588340" y="2303001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592A966-6FAC-4BD1-8C28-BA9AF6C9BA95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592A966-6FAC-4BD1-8C28-BA9AF6C9BA9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8C9DF15-C51B-4E7D-A7E0-A711E5DB125E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8C9DF15-C51B-4E7D-A7E0-A711E5DB125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714C12-F584-4FF1-9E23-65A92AE7E87A}"/>
              </a:ext>
            </a:extLst>
          </p:cNvPr>
          <p:cNvGrpSpPr/>
          <p:nvPr/>
        </p:nvGrpSpPr>
        <p:grpSpPr>
          <a:xfrm>
            <a:off x="6910960" y="2262321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227C856-D074-4600-92EA-8FF616737C47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227C856-D074-4600-92EA-8FF616737C4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553FD88-3191-41A3-8A83-3D28A646CEA2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553FD88-3191-41A3-8A83-3D28A646CEA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74D2B68-77BB-44B2-9E92-E7E858EF25E9}"/>
              </a:ext>
            </a:extLst>
          </p:cNvPr>
          <p:cNvGrpSpPr/>
          <p:nvPr/>
        </p:nvGrpSpPr>
        <p:grpSpPr>
          <a:xfrm>
            <a:off x="8150800" y="2295880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B95A40E-1AD5-4BC4-BF07-2FD49A39BE28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B95A40E-1AD5-4BC4-BF07-2FD49A39BE2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3958FED-ECB3-4081-BCEE-E1453D260006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3958FED-ECB3-4081-BCEE-E1453D26000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06E03A-C547-42B2-83B8-51F025B22323}"/>
              </a:ext>
            </a:extLst>
          </p:cNvPr>
          <p:cNvGrpSpPr/>
          <p:nvPr/>
        </p:nvGrpSpPr>
        <p:grpSpPr>
          <a:xfrm>
            <a:off x="9184425" y="2295880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AE977BF-888E-48B4-B3BC-604140A55410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AE977BF-888E-48B4-B3BC-604140A5541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079BE33-D6FE-4033-BBE7-7EA0E168BB4A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079BE33-D6FE-4033-BBE7-7EA0E168BB4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63F6C45-CF2B-4C88-A16D-58C218AFB9DE}"/>
              </a:ext>
            </a:extLst>
          </p:cNvPr>
          <p:cNvCxnSpPr/>
          <p:nvPr/>
        </p:nvCxnSpPr>
        <p:spPr>
          <a:xfrm flipV="1">
            <a:off x="3119120" y="288036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978D82F-4987-43C8-8D00-5A3F157DD80C}"/>
              </a:ext>
            </a:extLst>
          </p:cNvPr>
          <p:cNvCxnSpPr/>
          <p:nvPr/>
        </p:nvCxnSpPr>
        <p:spPr>
          <a:xfrm flipV="1">
            <a:off x="3759200" y="286512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33051A4-827D-439B-A855-76E7BBEB7574}"/>
              </a:ext>
            </a:extLst>
          </p:cNvPr>
          <p:cNvCxnSpPr/>
          <p:nvPr/>
        </p:nvCxnSpPr>
        <p:spPr>
          <a:xfrm flipV="1">
            <a:off x="4328160" y="283972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7EC9024-0F1B-4066-BFB9-1EE703AC7150}"/>
              </a:ext>
            </a:extLst>
          </p:cNvPr>
          <p:cNvCxnSpPr/>
          <p:nvPr/>
        </p:nvCxnSpPr>
        <p:spPr>
          <a:xfrm flipV="1">
            <a:off x="5496560" y="286512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92700DE-1085-4622-BC84-8A91C2FC2A41}"/>
              </a:ext>
            </a:extLst>
          </p:cNvPr>
          <p:cNvCxnSpPr/>
          <p:nvPr/>
        </p:nvCxnSpPr>
        <p:spPr>
          <a:xfrm flipV="1">
            <a:off x="6050280" y="289560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A5F02F0-2F31-40F2-80A1-E60854DF46B4}"/>
              </a:ext>
            </a:extLst>
          </p:cNvPr>
          <p:cNvCxnSpPr/>
          <p:nvPr/>
        </p:nvCxnSpPr>
        <p:spPr>
          <a:xfrm flipV="1">
            <a:off x="8150800" y="286512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CE09DA-A7BA-4DF8-B8E3-86B2CCB1E4C3}"/>
              </a:ext>
            </a:extLst>
          </p:cNvPr>
          <p:cNvCxnSpPr/>
          <p:nvPr/>
        </p:nvCxnSpPr>
        <p:spPr>
          <a:xfrm flipV="1">
            <a:off x="7429273" y="288036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B52C9E3-F44A-4C43-8BA0-6B85B00B7355}"/>
              </a:ext>
            </a:extLst>
          </p:cNvPr>
          <p:cNvCxnSpPr/>
          <p:nvPr/>
        </p:nvCxnSpPr>
        <p:spPr>
          <a:xfrm flipV="1">
            <a:off x="8625280" y="2887960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C14ECEF-8246-4941-A0B8-F698C4338F89}"/>
              </a:ext>
            </a:extLst>
          </p:cNvPr>
          <p:cNvCxnSpPr/>
          <p:nvPr/>
        </p:nvCxnSpPr>
        <p:spPr>
          <a:xfrm flipV="1">
            <a:off x="9588840" y="286512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B3100B0-F155-473A-AD32-56A34B875781}"/>
              </a:ext>
            </a:extLst>
          </p:cNvPr>
          <p:cNvCxnSpPr/>
          <p:nvPr/>
        </p:nvCxnSpPr>
        <p:spPr>
          <a:xfrm flipV="1">
            <a:off x="9978257" y="2890240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3806841-6607-4DAA-A152-DA09D268A8BC}"/>
              </a:ext>
            </a:extLst>
          </p:cNvPr>
          <p:cNvCxnSpPr/>
          <p:nvPr/>
        </p:nvCxnSpPr>
        <p:spPr>
          <a:xfrm flipV="1">
            <a:off x="2621280" y="289560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DD3E864-2AE8-4605-A8B3-3F4D68D4C283}"/>
              </a:ext>
            </a:extLst>
          </p:cNvPr>
          <p:cNvCxnSpPr/>
          <p:nvPr/>
        </p:nvCxnSpPr>
        <p:spPr>
          <a:xfrm flipV="1">
            <a:off x="1916100" y="289560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4C43882-5C2B-4DC3-9DC8-C5238F3FE1DC}"/>
              </a:ext>
            </a:extLst>
          </p:cNvPr>
          <p:cNvSpPr txBox="1"/>
          <p:nvPr/>
        </p:nvSpPr>
        <p:spPr>
          <a:xfrm>
            <a:off x="1635496" y="3628902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785FEF-8CDB-4071-A016-FA035FF889CD}"/>
              </a:ext>
            </a:extLst>
          </p:cNvPr>
          <p:cNvSpPr txBox="1"/>
          <p:nvPr/>
        </p:nvSpPr>
        <p:spPr>
          <a:xfrm>
            <a:off x="2374396" y="3616958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0FD51C-7E5C-45F2-BD38-EA69505382EF}"/>
              </a:ext>
            </a:extLst>
          </p:cNvPr>
          <p:cNvSpPr txBox="1"/>
          <p:nvPr/>
        </p:nvSpPr>
        <p:spPr>
          <a:xfrm>
            <a:off x="2879382" y="3608580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AE5048-A2DA-4010-AB8F-739025B63594}"/>
              </a:ext>
            </a:extLst>
          </p:cNvPr>
          <p:cNvSpPr txBox="1"/>
          <p:nvPr/>
        </p:nvSpPr>
        <p:spPr>
          <a:xfrm>
            <a:off x="3525286" y="3616958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1FE9EF-EEC6-4051-A222-F54E23F6C185}"/>
              </a:ext>
            </a:extLst>
          </p:cNvPr>
          <p:cNvSpPr txBox="1"/>
          <p:nvPr/>
        </p:nvSpPr>
        <p:spPr>
          <a:xfrm>
            <a:off x="4094246" y="3608580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1275EC-A660-4635-B4E9-C3895CF6A89C}"/>
              </a:ext>
            </a:extLst>
          </p:cNvPr>
          <p:cNvSpPr txBox="1"/>
          <p:nvPr/>
        </p:nvSpPr>
        <p:spPr>
          <a:xfrm>
            <a:off x="5259205" y="3608580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2CBBD1E-B5D1-4D11-AECC-AFD8550CE90E}"/>
              </a:ext>
            </a:extLst>
          </p:cNvPr>
          <p:cNvSpPr txBox="1"/>
          <p:nvPr/>
        </p:nvSpPr>
        <p:spPr>
          <a:xfrm>
            <a:off x="5872740" y="3616958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48140E-3F94-4218-B189-4C9DFF2F50EE}"/>
              </a:ext>
            </a:extLst>
          </p:cNvPr>
          <p:cNvSpPr txBox="1"/>
          <p:nvPr/>
        </p:nvSpPr>
        <p:spPr>
          <a:xfrm>
            <a:off x="7138422" y="3616958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5E0668-F34D-4F59-BA3C-A2D4B9964C45}"/>
              </a:ext>
            </a:extLst>
          </p:cNvPr>
          <p:cNvSpPr txBox="1"/>
          <p:nvPr/>
        </p:nvSpPr>
        <p:spPr>
          <a:xfrm>
            <a:off x="7866781" y="3642626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E477D3-4407-4AFD-A157-24524EF5EC5C}"/>
              </a:ext>
            </a:extLst>
          </p:cNvPr>
          <p:cNvSpPr txBox="1"/>
          <p:nvPr/>
        </p:nvSpPr>
        <p:spPr>
          <a:xfrm>
            <a:off x="8435200" y="3642626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86A968-12E0-4B7F-B55A-24E31408FC7F}"/>
              </a:ext>
            </a:extLst>
          </p:cNvPr>
          <p:cNvSpPr txBox="1"/>
          <p:nvPr/>
        </p:nvSpPr>
        <p:spPr>
          <a:xfrm>
            <a:off x="9399787" y="3608580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F98654C-5B0A-4C68-9D3B-D21570A7565A}"/>
              </a:ext>
            </a:extLst>
          </p:cNvPr>
          <p:cNvSpPr txBox="1"/>
          <p:nvPr/>
        </p:nvSpPr>
        <p:spPr>
          <a:xfrm>
            <a:off x="9779408" y="3616958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21429E8-E5F7-47C4-88F3-A47547CA69EC}"/>
              </a:ext>
            </a:extLst>
          </p:cNvPr>
          <p:cNvSpPr txBox="1"/>
          <p:nvPr/>
        </p:nvSpPr>
        <p:spPr>
          <a:xfrm>
            <a:off x="1291043" y="3616958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A018D42-5E2D-4CAD-A00B-4A119E88E83D}"/>
              </a:ext>
            </a:extLst>
          </p:cNvPr>
          <p:cNvCxnSpPr/>
          <p:nvPr/>
        </p:nvCxnSpPr>
        <p:spPr>
          <a:xfrm flipV="1">
            <a:off x="1534160" y="2905760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190744E-1950-476E-A298-0EDC48B7F468}"/>
              </a:ext>
            </a:extLst>
          </p:cNvPr>
          <p:cNvCxnSpPr/>
          <p:nvPr/>
        </p:nvCxnSpPr>
        <p:spPr>
          <a:xfrm flipV="1">
            <a:off x="6817400" y="2865121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ACBDADC-9176-42F4-AE1A-3EE3750ED22B}"/>
              </a:ext>
            </a:extLst>
          </p:cNvPr>
          <p:cNvSpPr txBox="1"/>
          <p:nvPr/>
        </p:nvSpPr>
        <p:spPr>
          <a:xfrm>
            <a:off x="6559239" y="3628902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D46E11C-2834-41D4-97A9-3B007EA5424F}"/>
                  </a:ext>
                </a:extLst>
              </p14:cNvPr>
              <p14:cNvContentPartPr/>
              <p14:nvPr/>
            </p14:nvContentPartPr>
            <p14:xfrm>
              <a:off x="1909480" y="3393280"/>
              <a:ext cx="639360" cy="20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D46E11C-2834-41D4-97A9-3B007EA5424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91840" y="3375640"/>
                <a:ext cx="675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3A32B34-7DA1-47E5-81FA-332B339DFC92}"/>
                  </a:ext>
                </a:extLst>
              </p14:cNvPr>
              <p14:cNvContentPartPr/>
              <p14:nvPr/>
            </p14:nvContentPartPr>
            <p14:xfrm>
              <a:off x="2471080" y="3317320"/>
              <a:ext cx="93600" cy="1497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3A32B34-7DA1-47E5-81FA-332B339DFC9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53080" y="3299320"/>
                <a:ext cx="129240" cy="18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77F560D3-0EFA-4A0F-A656-F1B31BDAE57E}"/>
              </a:ext>
            </a:extLst>
          </p:cNvPr>
          <p:cNvGrpSpPr/>
          <p:nvPr/>
        </p:nvGrpSpPr>
        <p:grpSpPr>
          <a:xfrm>
            <a:off x="1179040" y="3088720"/>
            <a:ext cx="802080" cy="325440"/>
            <a:chOff x="1148560" y="3393520"/>
            <a:chExt cx="802080" cy="32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EF80423-3C10-42F1-B6A3-BDFEB7964E29}"/>
                    </a:ext>
                  </a:extLst>
                </p14:cNvPr>
                <p14:cNvContentPartPr/>
                <p14:nvPr/>
              </p14:nvContentPartPr>
              <p14:xfrm>
                <a:off x="1168000" y="3504040"/>
                <a:ext cx="669960" cy="33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EF80423-3C10-42F1-B6A3-BDFEB7964E2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50000" y="3486400"/>
                  <a:ext cx="7056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1A8699A-3301-4821-8A3F-387680DA7DF9}"/>
                    </a:ext>
                  </a:extLst>
                </p14:cNvPr>
                <p14:cNvContentPartPr/>
                <p14:nvPr/>
              </p14:nvContentPartPr>
              <p14:xfrm>
                <a:off x="1754440" y="3403600"/>
                <a:ext cx="82080" cy="2214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1A8699A-3301-4821-8A3F-387680DA7DF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736800" y="3385600"/>
                  <a:ext cx="11772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915F745-F70A-4C1A-B169-DAA8ADF3720D}"/>
                    </a:ext>
                  </a:extLst>
                </p14:cNvPr>
                <p14:cNvContentPartPr/>
                <p14:nvPr/>
              </p14:nvContentPartPr>
              <p14:xfrm>
                <a:off x="1148560" y="3393520"/>
                <a:ext cx="141480" cy="200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915F745-F70A-4C1A-B169-DAA8ADF372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30920" y="3375520"/>
                  <a:ext cx="1771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BD18673-645C-40F2-91C6-0073EBC985AE}"/>
                    </a:ext>
                  </a:extLst>
                </p14:cNvPr>
                <p14:cNvContentPartPr/>
                <p14:nvPr/>
              </p14:nvContentPartPr>
              <p14:xfrm>
                <a:off x="1863520" y="3565600"/>
                <a:ext cx="87120" cy="153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BD18673-645C-40F2-91C6-0073EBC985A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845520" y="3547960"/>
                  <a:ext cx="12276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A5E5DB9-8C1D-42E1-AF1D-DDD02C4DE153}"/>
              </a:ext>
            </a:extLst>
          </p:cNvPr>
          <p:cNvGrpSpPr/>
          <p:nvPr/>
        </p:nvGrpSpPr>
        <p:grpSpPr>
          <a:xfrm>
            <a:off x="3067960" y="2976760"/>
            <a:ext cx="679320" cy="231840"/>
            <a:chOff x="3037480" y="3281560"/>
            <a:chExt cx="679320" cy="23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CB6B040-8283-461F-815F-D0388ED36AB3}"/>
                    </a:ext>
                  </a:extLst>
                </p14:cNvPr>
                <p14:cNvContentPartPr/>
                <p14:nvPr/>
              </p14:nvContentPartPr>
              <p14:xfrm>
                <a:off x="3088240" y="3412960"/>
                <a:ext cx="628560" cy="212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CB6B040-8283-461F-815F-D0388ED36AB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070600" y="3394960"/>
                  <a:ext cx="6642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85589B4-AF91-4A69-AE37-94E1159FDB34}"/>
                    </a:ext>
                  </a:extLst>
                </p14:cNvPr>
                <p14:cNvContentPartPr/>
                <p14:nvPr/>
              </p14:nvContentPartPr>
              <p14:xfrm>
                <a:off x="3037480" y="3291640"/>
                <a:ext cx="164160" cy="221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85589B4-AF91-4A69-AE37-94E1159FDB3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19480" y="3274000"/>
                  <a:ext cx="1998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24A44DB-8F2F-47D2-8B98-6DFDDDD430FB}"/>
                    </a:ext>
                  </a:extLst>
                </p14:cNvPr>
                <p14:cNvContentPartPr/>
                <p14:nvPr/>
              </p14:nvContentPartPr>
              <p14:xfrm>
                <a:off x="3576040" y="3281560"/>
                <a:ext cx="99720" cy="172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24A44DB-8F2F-47D2-8B98-6DFDDDD430F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558040" y="3263920"/>
                  <a:ext cx="135360" cy="2077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925229C-E218-4751-98CE-8C1082BDEE69}"/>
              </a:ext>
            </a:extLst>
          </p:cNvPr>
          <p:cNvCxnSpPr/>
          <p:nvPr/>
        </p:nvCxnSpPr>
        <p:spPr>
          <a:xfrm flipV="1">
            <a:off x="9062371" y="2875914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89616537-1800-4375-A4B2-CC5FE07C839B}"/>
              </a:ext>
            </a:extLst>
          </p:cNvPr>
          <p:cNvSpPr txBox="1"/>
          <p:nvPr/>
        </p:nvSpPr>
        <p:spPr>
          <a:xfrm>
            <a:off x="8800537" y="3619371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3DC4FEE-05EF-4D75-9D18-D84CDD0DC3C2}"/>
                  </a:ext>
                </a:extLst>
              </p14:cNvPr>
              <p14:cNvContentPartPr/>
              <p14:nvPr/>
            </p14:nvContentPartPr>
            <p14:xfrm>
              <a:off x="9123160" y="3301120"/>
              <a:ext cx="792000" cy="212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3DC4FEE-05EF-4D75-9D18-D84CDD0DC3C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05160" y="3283480"/>
                <a:ext cx="8276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35159DD-862D-4023-8633-373DADB97335}"/>
                  </a:ext>
                </a:extLst>
              </p14:cNvPr>
              <p14:cNvContentPartPr/>
              <p14:nvPr/>
            </p14:nvContentPartPr>
            <p14:xfrm>
              <a:off x="9834520" y="3189880"/>
              <a:ext cx="114480" cy="2124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35159DD-862D-4023-8633-373DADB9733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816520" y="3172240"/>
                <a:ext cx="150120" cy="24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A8EE22F4-BD12-4A93-A983-EED0013EC1FD}"/>
              </a:ext>
            </a:extLst>
          </p:cNvPr>
          <p:cNvGrpSpPr/>
          <p:nvPr/>
        </p:nvGrpSpPr>
        <p:grpSpPr>
          <a:xfrm>
            <a:off x="8574880" y="2946160"/>
            <a:ext cx="711720" cy="537480"/>
            <a:chOff x="8544400" y="3250960"/>
            <a:chExt cx="711720" cy="5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DFEACF8-C358-4BFF-8B8A-1A6FE2F4ECFC}"/>
                    </a:ext>
                  </a:extLst>
                </p14:cNvPr>
                <p14:cNvContentPartPr/>
                <p14:nvPr/>
              </p14:nvContentPartPr>
              <p14:xfrm>
                <a:off x="8594800" y="3423760"/>
                <a:ext cx="405720" cy="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DFEACF8-C358-4BFF-8B8A-1A6FE2F4ECF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577160" y="3405760"/>
                  <a:ext cx="441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C6EB2DF-9C58-4206-8DFB-12C48A8FBB75}"/>
                    </a:ext>
                  </a:extLst>
                </p14:cNvPr>
                <p14:cNvContentPartPr/>
                <p14:nvPr/>
              </p14:nvContentPartPr>
              <p14:xfrm>
                <a:off x="8960560" y="3321880"/>
                <a:ext cx="93600" cy="173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C6EB2DF-9C58-4206-8DFB-12C48A8FBB7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942920" y="3304240"/>
                  <a:ext cx="1292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B49AC94-AEA9-4B7C-9282-6C724D55F3C6}"/>
                    </a:ext>
                  </a:extLst>
                </p14:cNvPr>
                <p14:cNvContentPartPr/>
                <p14:nvPr/>
              </p14:nvContentPartPr>
              <p14:xfrm>
                <a:off x="8544400" y="3250960"/>
                <a:ext cx="132480" cy="263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B49AC94-AEA9-4B7C-9282-6C724D55F3C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526400" y="3232960"/>
                  <a:ext cx="16812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D24EB4F-4E1A-4E19-B272-0520B92723F8}"/>
                    </a:ext>
                  </a:extLst>
                </p14:cNvPr>
                <p14:cNvContentPartPr/>
                <p14:nvPr/>
              </p14:nvContentPartPr>
              <p14:xfrm>
                <a:off x="9034000" y="3464440"/>
                <a:ext cx="222120" cy="3240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D24EB4F-4E1A-4E19-B272-0520B92723F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016000" y="3446800"/>
                  <a:ext cx="257760" cy="35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47B048D8-CD4A-4530-BDB8-174D089D9536}"/>
                  </a:ext>
                </a:extLst>
              </p14:cNvPr>
              <p14:cNvContentPartPr/>
              <p14:nvPr/>
            </p14:nvContentPartPr>
            <p14:xfrm>
              <a:off x="7436920" y="3291400"/>
              <a:ext cx="649440" cy="514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47B048D8-CD4A-4530-BDB8-174D089D953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418920" y="3273760"/>
                <a:ext cx="6850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398E624-58B7-4B95-9311-1B66DBD5416B}"/>
                  </a:ext>
                </a:extLst>
              </p14:cNvPr>
              <p14:cNvContentPartPr/>
              <p14:nvPr/>
            </p14:nvContentPartPr>
            <p14:xfrm>
              <a:off x="8010760" y="3199960"/>
              <a:ext cx="111600" cy="1936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398E624-58B7-4B95-9311-1B66DBD5416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993120" y="3182320"/>
                <a:ext cx="147240" cy="22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5AB28FB4-0E83-4B4E-8F2D-B2079FD6D0C2}"/>
              </a:ext>
            </a:extLst>
          </p:cNvPr>
          <p:cNvGrpSpPr/>
          <p:nvPr/>
        </p:nvGrpSpPr>
        <p:grpSpPr>
          <a:xfrm>
            <a:off x="6786400" y="3007000"/>
            <a:ext cx="766080" cy="403560"/>
            <a:chOff x="6755920" y="3311800"/>
            <a:chExt cx="766080" cy="40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04B3F17-EFDA-474B-87EF-E4DFF4215DC2}"/>
                    </a:ext>
                  </a:extLst>
                </p14:cNvPr>
                <p14:cNvContentPartPr/>
                <p14:nvPr/>
              </p14:nvContentPartPr>
              <p14:xfrm>
                <a:off x="6755920" y="3464440"/>
                <a:ext cx="61884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04B3F17-EFDA-474B-87EF-E4DFF4215DC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38280" y="3446800"/>
                  <a:ext cx="654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FCC85DA-869D-4815-9A91-B45FF3330FCD}"/>
                    </a:ext>
                  </a:extLst>
                </p14:cNvPr>
                <p14:cNvContentPartPr/>
                <p14:nvPr/>
              </p14:nvContentPartPr>
              <p14:xfrm>
                <a:off x="7274320" y="3321880"/>
                <a:ext cx="92160" cy="1731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FCC85DA-869D-4815-9A91-B45FF3330FC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256680" y="3304240"/>
                  <a:ext cx="1278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0420917-50E3-4161-945D-B0F3F5366ABB}"/>
                    </a:ext>
                  </a:extLst>
                </p14:cNvPr>
                <p14:cNvContentPartPr/>
                <p14:nvPr/>
              </p14:nvContentPartPr>
              <p14:xfrm>
                <a:off x="6780040" y="3311800"/>
                <a:ext cx="117360" cy="2239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0420917-50E3-4161-945D-B0F3F5366AB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762400" y="3294160"/>
                  <a:ext cx="1530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AA80394-4011-43A6-87CF-DA88DF983886}"/>
                    </a:ext>
                  </a:extLst>
                </p14:cNvPr>
                <p14:cNvContentPartPr/>
                <p14:nvPr/>
              </p14:nvContentPartPr>
              <p14:xfrm>
                <a:off x="7307800" y="3403600"/>
                <a:ext cx="57960" cy="1447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AA80394-4011-43A6-87CF-DA88DF98388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290160" y="3385600"/>
                  <a:ext cx="936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ECC62D7-3CB9-4A33-A21B-DCBEAA5E3A86}"/>
                    </a:ext>
                  </a:extLst>
                </p14:cNvPr>
                <p14:cNvContentPartPr/>
                <p14:nvPr/>
              </p14:nvContentPartPr>
              <p14:xfrm>
                <a:off x="7394560" y="3504760"/>
                <a:ext cx="127440" cy="2106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ECC62D7-3CB9-4A33-A21B-DCBEAA5E3A8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376920" y="3487120"/>
                  <a:ext cx="163080" cy="24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BB4232A-768B-4CE3-B800-E2EE5EB618C6}"/>
                  </a:ext>
                </a:extLst>
              </p14:cNvPr>
              <p14:cNvContentPartPr/>
              <p14:nvPr/>
            </p14:nvContentPartPr>
            <p14:xfrm>
              <a:off x="963520" y="2863600"/>
              <a:ext cx="1059840" cy="4291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BB4232A-768B-4CE3-B800-E2EE5EB618C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54520" y="2854600"/>
                <a:ext cx="107748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B156241-D521-48CB-8557-7983536D471C}"/>
                  </a:ext>
                </a:extLst>
              </p14:cNvPr>
              <p14:cNvContentPartPr/>
              <p14:nvPr/>
            </p14:nvContentPartPr>
            <p14:xfrm>
              <a:off x="8990800" y="2986360"/>
              <a:ext cx="1241280" cy="5500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B156241-D521-48CB-8557-7983536D471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981800" y="2977720"/>
                <a:ext cx="1258920" cy="56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3F2A0B28-978F-4916-AFB9-995D171D0888}"/>
              </a:ext>
            </a:extLst>
          </p:cNvPr>
          <p:cNvGrpSpPr/>
          <p:nvPr/>
        </p:nvGrpSpPr>
        <p:grpSpPr>
          <a:xfrm>
            <a:off x="6652960" y="2844160"/>
            <a:ext cx="937800" cy="499680"/>
            <a:chOff x="6652960" y="2844160"/>
            <a:chExt cx="937800" cy="4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E5806E5-12E7-469E-96C6-4C26C45D0D81}"/>
                    </a:ext>
                  </a:extLst>
                </p14:cNvPr>
                <p14:cNvContentPartPr/>
                <p14:nvPr/>
              </p14:nvContentPartPr>
              <p14:xfrm>
                <a:off x="6652960" y="2844160"/>
                <a:ext cx="937800" cy="499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E5806E5-12E7-469E-96C6-4C26C45D0D8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644320" y="2835160"/>
                  <a:ext cx="955440" cy="5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1472E2A-45EF-4243-A401-FA806A12580B}"/>
                    </a:ext>
                  </a:extLst>
                </p14:cNvPr>
                <p14:cNvContentPartPr/>
                <p14:nvPr/>
              </p14:nvContentPartPr>
              <p14:xfrm>
                <a:off x="7131760" y="2905720"/>
                <a:ext cx="163080" cy="2826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1472E2A-45EF-4243-A401-FA806A12580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123120" y="2897080"/>
                  <a:ext cx="18072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5F52F24-250B-4A63-8C08-988FC15A7C4C}"/>
                    </a:ext>
                  </a:extLst>
                </p14:cNvPr>
                <p14:cNvContentPartPr/>
                <p14:nvPr/>
              </p14:nvContentPartPr>
              <p14:xfrm>
                <a:off x="7131760" y="2946040"/>
                <a:ext cx="171000" cy="204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5F52F24-250B-4A63-8C08-988FC15A7C4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123120" y="2937400"/>
                  <a:ext cx="188640" cy="22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77480D9-D1CB-4FF5-B2F9-4FBA65EFAA9D}"/>
              </a:ext>
            </a:extLst>
          </p:cNvPr>
          <p:cNvGrpSpPr/>
          <p:nvPr/>
        </p:nvGrpSpPr>
        <p:grpSpPr>
          <a:xfrm>
            <a:off x="9531160" y="3027760"/>
            <a:ext cx="141120" cy="275040"/>
            <a:chOff x="9531160" y="3027760"/>
            <a:chExt cx="141120" cy="27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6774784-C932-45C0-8767-D927732DCEEC}"/>
                    </a:ext>
                  </a:extLst>
                </p14:cNvPr>
                <p14:cNvContentPartPr/>
                <p14:nvPr/>
              </p14:nvContentPartPr>
              <p14:xfrm>
                <a:off x="9531160" y="3027760"/>
                <a:ext cx="141120" cy="275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6774784-C932-45C0-8767-D927732DCEE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522160" y="3018760"/>
                  <a:ext cx="1587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99CE654-4113-4235-A5E4-5A33A54D5101}"/>
                    </a:ext>
                  </a:extLst>
                </p14:cNvPr>
                <p14:cNvContentPartPr/>
                <p14:nvPr/>
              </p14:nvContentPartPr>
              <p14:xfrm>
                <a:off x="9549880" y="3068080"/>
                <a:ext cx="56160" cy="1368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99CE654-4113-4235-A5E4-5A33A54D510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541240" y="3059080"/>
                  <a:ext cx="73800" cy="15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9BC0F00-16F8-4A35-8AFD-C2CAABD380B5}"/>
              </a:ext>
            </a:extLst>
          </p:cNvPr>
          <p:cNvGrpSpPr/>
          <p:nvPr/>
        </p:nvGrpSpPr>
        <p:grpSpPr>
          <a:xfrm>
            <a:off x="1480120" y="2915800"/>
            <a:ext cx="247320" cy="260280"/>
            <a:chOff x="1480120" y="2915800"/>
            <a:chExt cx="247320" cy="26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BD35A4A-D239-4DD8-A214-0AC53B65506A}"/>
                    </a:ext>
                  </a:extLst>
                </p14:cNvPr>
                <p14:cNvContentPartPr/>
                <p14:nvPr/>
              </p14:nvContentPartPr>
              <p14:xfrm>
                <a:off x="1480120" y="2935960"/>
                <a:ext cx="247320" cy="240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BD35A4A-D239-4DD8-A214-0AC53B65506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471480" y="2927320"/>
                  <a:ext cx="2649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83B23C2-9B3E-4C23-AA77-CD2EBB986CF2}"/>
                    </a:ext>
                  </a:extLst>
                </p14:cNvPr>
                <p14:cNvContentPartPr/>
                <p14:nvPr/>
              </p14:nvContentPartPr>
              <p14:xfrm>
                <a:off x="1544200" y="2915800"/>
                <a:ext cx="90360" cy="1324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83B23C2-9B3E-4C23-AA77-CD2EBB986CF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535200" y="2907160"/>
                  <a:ext cx="108000" cy="150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F46C9824-7BEA-4EA4-AF2F-2AF486073DD3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1136949" y="4267466"/>
            <a:ext cx="9552618" cy="2480108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7B5C7929-357A-CDF1-7D6E-834C5B80FFAF}"/>
              </a:ext>
            </a:extLst>
          </p:cNvPr>
          <p:cNvSpPr txBox="1"/>
          <p:nvPr/>
        </p:nvSpPr>
        <p:spPr>
          <a:xfrm>
            <a:off x="7937084" y="1047648"/>
            <a:ext cx="12755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</a:rPr>
              <a:t>[a-zA-Z0-9_]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9468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D6FCD-CD27-4D2A-B56F-7548EC367679}"/>
              </a:ext>
            </a:extLst>
          </p:cNvPr>
          <p:cNvSpPr txBox="1"/>
          <p:nvPr/>
        </p:nvSpPr>
        <p:spPr>
          <a:xfrm>
            <a:off x="1471006" y="514908"/>
            <a:ext cx="10258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Consolas" panose="020B0609020204030204" pitchFamily="49" charset="0"/>
              </a:rPr>
              <a:t>-w</a:t>
            </a:r>
            <a:r>
              <a:rPr lang="en-US" sz="3600" dirty="0">
                <a:solidFill>
                  <a:schemeClr val="accent5"/>
                </a:solidFill>
                <a:latin typeface="Consolas" panose="020B0609020204030204" pitchFamily="49" charset="0"/>
              </a:rPr>
              <a:t> ..: find boundary with </a:t>
            </a:r>
            <a:r>
              <a:rPr lang="en-GB" sz="3600" dirty="0">
                <a:solidFill>
                  <a:srgbClr val="FF0000"/>
                </a:solidFill>
                <a:latin typeface="Consolas" panose="020B0609020204030204" pitchFamily="49" charset="0"/>
              </a:rPr>
              <a:t>text </a:t>
            </a:r>
            <a:r>
              <a:rPr lang="en-GB" sz="3600" dirty="0">
                <a:solidFill>
                  <a:schemeClr val="accent5"/>
                </a:solidFill>
                <a:latin typeface="Consolas" panose="020B0609020204030204" pitchFamily="49" charset="0"/>
              </a:rPr>
              <a:t>string</a:t>
            </a:r>
            <a:endParaRPr lang="en-US" sz="3600" dirty="0">
              <a:solidFill>
                <a:schemeClr val="accent5"/>
              </a:solidFill>
              <a:latin typeface="Consolas" panose="020B0609020204030204" pitchFamily="49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361201E-D2FC-481B-BFD2-AC0E363E5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256" y="3711617"/>
            <a:ext cx="9646652" cy="2715938"/>
          </a:xfrm>
          <a:prstGeom prst="rect">
            <a:avLst/>
          </a:prstGeom>
        </p:spPr>
      </p:pic>
      <p:graphicFrame>
        <p:nvGraphicFramePr>
          <p:cNvPr id="38" name="Table 12">
            <a:extLst>
              <a:ext uri="{FF2B5EF4-FFF2-40B4-BE49-F238E27FC236}">
                <a16:creationId xmlns:a16="http://schemas.microsoft.com/office/drawing/2014/main" id="{79489B5E-2F6A-4408-B422-6580701F5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706219"/>
              </p:ext>
            </p:extLst>
          </p:nvPr>
        </p:nvGraphicFramePr>
        <p:xfrm>
          <a:off x="1259256" y="1572135"/>
          <a:ext cx="958088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063">
                  <a:extLst>
                    <a:ext uri="{9D8B030D-6E8A-4147-A177-3AD203B41FA5}">
                      <a16:colId xmlns:a16="http://schemas.microsoft.com/office/drawing/2014/main" val="28713306"/>
                    </a:ext>
                  </a:extLst>
                </a:gridCol>
                <a:gridCol w="334871">
                  <a:extLst>
                    <a:ext uri="{9D8B030D-6E8A-4147-A177-3AD203B41FA5}">
                      <a16:colId xmlns:a16="http://schemas.microsoft.com/office/drawing/2014/main" val="1948404293"/>
                    </a:ext>
                  </a:extLst>
                </a:gridCol>
                <a:gridCol w="722525">
                  <a:extLst>
                    <a:ext uri="{9D8B030D-6E8A-4147-A177-3AD203B41FA5}">
                      <a16:colId xmlns:a16="http://schemas.microsoft.com/office/drawing/2014/main" val="3231491846"/>
                    </a:ext>
                  </a:extLst>
                </a:gridCol>
                <a:gridCol w="475085">
                  <a:extLst>
                    <a:ext uri="{9D8B030D-6E8A-4147-A177-3AD203B41FA5}">
                      <a16:colId xmlns:a16="http://schemas.microsoft.com/office/drawing/2014/main" val="2676701306"/>
                    </a:ext>
                  </a:extLst>
                </a:gridCol>
                <a:gridCol w="682934">
                  <a:extLst>
                    <a:ext uri="{9D8B030D-6E8A-4147-A177-3AD203B41FA5}">
                      <a16:colId xmlns:a16="http://schemas.microsoft.com/office/drawing/2014/main" val="2230670701"/>
                    </a:ext>
                  </a:extLst>
                </a:gridCol>
                <a:gridCol w="550766">
                  <a:extLst>
                    <a:ext uri="{9D8B030D-6E8A-4147-A177-3AD203B41FA5}">
                      <a16:colId xmlns:a16="http://schemas.microsoft.com/office/drawing/2014/main" val="723902789"/>
                    </a:ext>
                  </a:extLst>
                </a:gridCol>
                <a:gridCol w="1209059">
                  <a:extLst>
                    <a:ext uri="{9D8B030D-6E8A-4147-A177-3AD203B41FA5}">
                      <a16:colId xmlns:a16="http://schemas.microsoft.com/office/drawing/2014/main" val="4291920798"/>
                    </a:ext>
                  </a:extLst>
                </a:gridCol>
                <a:gridCol w="512935">
                  <a:extLst>
                    <a:ext uri="{9D8B030D-6E8A-4147-A177-3AD203B41FA5}">
                      <a16:colId xmlns:a16="http://schemas.microsoft.com/office/drawing/2014/main" val="3814046215"/>
                    </a:ext>
                  </a:extLst>
                </a:gridCol>
                <a:gridCol w="778560">
                  <a:extLst>
                    <a:ext uri="{9D8B030D-6E8A-4147-A177-3AD203B41FA5}">
                      <a16:colId xmlns:a16="http://schemas.microsoft.com/office/drawing/2014/main" val="1490509452"/>
                    </a:ext>
                  </a:extLst>
                </a:gridCol>
                <a:gridCol w="301561">
                  <a:extLst>
                    <a:ext uri="{9D8B030D-6E8A-4147-A177-3AD203B41FA5}">
                      <a16:colId xmlns:a16="http://schemas.microsoft.com/office/drawing/2014/main" val="3350398125"/>
                    </a:ext>
                  </a:extLst>
                </a:gridCol>
                <a:gridCol w="301561">
                  <a:extLst>
                    <a:ext uri="{9D8B030D-6E8A-4147-A177-3AD203B41FA5}">
                      <a16:colId xmlns:a16="http://schemas.microsoft.com/office/drawing/2014/main" val="1208317172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826402512"/>
                    </a:ext>
                  </a:extLst>
                </a:gridCol>
                <a:gridCol w="464913">
                  <a:extLst>
                    <a:ext uri="{9D8B030D-6E8A-4147-A177-3AD203B41FA5}">
                      <a16:colId xmlns:a16="http://schemas.microsoft.com/office/drawing/2014/main" val="1806082281"/>
                    </a:ext>
                  </a:extLst>
                </a:gridCol>
                <a:gridCol w="479967">
                  <a:extLst>
                    <a:ext uri="{9D8B030D-6E8A-4147-A177-3AD203B41FA5}">
                      <a16:colId xmlns:a16="http://schemas.microsoft.com/office/drawing/2014/main" val="269722198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1648342828"/>
                    </a:ext>
                  </a:extLst>
                </a:gridCol>
                <a:gridCol w="386080">
                  <a:extLst>
                    <a:ext uri="{9D8B030D-6E8A-4147-A177-3AD203B41FA5}">
                      <a16:colId xmlns:a16="http://schemas.microsoft.com/office/drawing/2014/main" val="2992255568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25817374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Agency FB" panose="020B0503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Agency FB" panose="020B0503020202020204" pitchFamily="34" charset="0"/>
                        </a:rPr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518"/>
                  </a:ext>
                </a:extLst>
              </a:tr>
            </a:tbl>
          </a:graphicData>
        </a:graphic>
      </p:graphicFrame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EDC9DAA-9200-4C4E-900E-F6727AA7F0BD}"/>
              </a:ext>
            </a:extLst>
          </p:cNvPr>
          <p:cNvCxnSpPr/>
          <p:nvPr/>
        </p:nvCxnSpPr>
        <p:spPr>
          <a:xfrm flipV="1">
            <a:off x="1259256" y="2268094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A0F86F5-317C-43CD-8469-8349323EBB69}"/>
              </a:ext>
            </a:extLst>
          </p:cNvPr>
          <p:cNvSpPr txBox="1"/>
          <p:nvPr/>
        </p:nvSpPr>
        <p:spPr>
          <a:xfrm>
            <a:off x="1025342" y="2979292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549EE32-4886-4FBF-9AD6-C5182CBAD370}"/>
              </a:ext>
            </a:extLst>
          </p:cNvPr>
          <p:cNvGrpSpPr/>
          <p:nvPr/>
        </p:nvGrpSpPr>
        <p:grpSpPr>
          <a:xfrm>
            <a:off x="1635226" y="1658214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5E16A5A-7493-43C6-9CFC-C32F3F6B1259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5E16A5A-7493-43C6-9CFC-C32F3F6B125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21BE5E2-C9BE-4332-B805-212793EC671F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21BE5E2-C9BE-4332-B805-212793EC67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4C1A26-9707-48AD-8CE6-A35797215B20}"/>
              </a:ext>
            </a:extLst>
          </p:cNvPr>
          <p:cNvGrpSpPr/>
          <p:nvPr/>
        </p:nvGrpSpPr>
        <p:grpSpPr>
          <a:xfrm>
            <a:off x="2760426" y="1679574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E257B2E-225C-42D0-BFD2-C50D962306A5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E257B2E-225C-42D0-BFD2-C50D962306A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64AA8EE-F7CC-4FA8-A1BA-F5AEFCFE3B72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64AA8EE-F7CC-4FA8-A1BA-F5AEFCFE3B7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5EF67B5-6669-41B4-83CA-FA2AC81C63A9}"/>
              </a:ext>
            </a:extLst>
          </p:cNvPr>
          <p:cNvGrpSpPr/>
          <p:nvPr/>
        </p:nvGrpSpPr>
        <p:grpSpPr>
          <a:xfrm>
            <a:off x="3943896" y="1665335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469A731-A0C4-42F1-919C-A01945AAD366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469A731-A0C4-42F1-919C-A01945AAD36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4D71E79-1DD4-4D3B-8664-072A046F4204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4D71E79-1DD4-4D3B-8664-072A046F420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0B70E5-676B-4EC7-854C-28D60E4890F3}"/>
              </a:ext>
            </a:extLst>
          </p:cNvPr>
          <p:cNvGrpSpPr/>
          <p:nvPr/>
        </p:nvGrpSpPr>
        <p:grpSpPr>
          <a:xfrm>
            <a:off x="5638556" y="1665335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88B4744-C99B-4B9F-8643-D03C76EBF1E2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88B4744-C99B-4B9F-8643-D03C76EBF1E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03FBE28-5DDA-4581-88CE-1652860D2004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03FBE28-5DDA-4581-88CE-1652860D200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285E38B-2640-4207-94CA-6B806EB81E63}"/>
              </a:ext>
            </a:extLst>
          </p:cNvPr>
          <p:cNvGrpSpPr/>
          <p:nvPr/>
        </p:nvGrpSpPr>
        <p:grpSpPr>
          <a:xfrm>
            <a:off x="6961176" y="1624655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B06C375-A831-4B05-91B8-D26D44BB2B33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B06C375-A831-4B05-91B8-D26D44BB2B3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6046C19-03CC-4687-85CC-65682A6A1F6A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6046C19-03CC-4687-85CC-65682A6A1F6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2898786-E3FE-4E00-8DAD-9E49B51BD78B}"/>
              </a:ext>
            </a:extLst>
          </p:cNvPr>
          <p:cNvGrpSpPr/>
          <p:nvPr/>
        </p:nvGrpSpPr>
        <p:grpSpPr>
          <a:xfrm>
            <a:off x="8201016" y="1658214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577A468-5229-4379-B8FA-A3D6BCCA30D2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577A468-5229-4379-B8FA-A3D6BCCA30D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E07A91A-CDF3-4177-A4A7-AAB6E94CC181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E07A91A-CDF3-4177-A4A7-AAB6E94CC18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1A05EB8-C71C-4824-B682-805AC5DB0074}"/>
              </a:ext>
            </a:extLst>
          </p:cNvPr>
          <p:cNvGrpSpPr/>
          <p:nvPr/>
        </p:nvGrpSpPr>
        <p:grpSpPr>
          <a:xfrm>
            <a:off x="9234641" y="1658214"/>
            <a:ext cx="312840" cy="424800"/>
            <a:chOff x="10271680" y="3118840"/>
            <a:chExt cx="31284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B93B69B-72BB-46E7-846C-1CDEFE85EB88}"/>
                    </a:ext>
                  </a:extLst>
                </p14:cNvPr>
                <p14:cNvContentPartPr/>
                <p14:nvPr/>
              </p14:nvContentPartPr>
              <p14:xfrm>
                <a:off x="10291480" y="3118840"/>
                <a:ext cx="264600" cy="424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B93B69B-72BB-46E7-846C-1CDEFE85EB8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73480" y="3101200"/>
                  <a:ext cx="300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A6A41BF-E5C1-48CA-8F52-B067A3454618}"/>
                    </a:ext>
                  </a:extLst>
                </p14:cNvPr>
                <p14:cNvContentPartPr/>
                <p14:nvPr/>
              </p14:nvContentPartPr>
              <p14:xfrm>
                <a:off x="10271680" y="3159520"/>
                <a:ext cx="312840" cy="307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A6A41BF-E5C1-48CA-8F52-B067A345461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3680" y="3141880"/>
                  <a:ext cx="348480" cy="3434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F811666-BDC4-4963-94D8-76584DA923D7}"/>
              </a:ext>
            </a:extLst>
          </p:cNvPr>
          <p:cNvCxnSpPr/>
          <p:nvPr/>
        </p:nvCxnSpPr>
        <p:spPr>
          <a:xfrm flipV="1">
            <a:off x="3169336" y="224269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8AF5865-4225-46BC-8E08-692B111A3C4D}"/>
              </a:ext>
            </a:extLst>
          </p:cNvPr>
          <p:cNvCxnSpPr/>
          <p:nvPr/>
        </p:nvCxnSpPr>
        <p:spPr>
          <a:xfrm flipV="1">
            <a:off x="3809416" y="222745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2C2C3F7-44D7-48E2-8FF3-14DFC286FEE6}"/>
              </a:ext>
            </a:extLst>
          </p:cNvPr>
          <p:cNvCxnSpPr/>
          <p:nvPr/>
        </p:nvCxnSpPr>
        <p:spPr>
          <a:xfrm flipV="1">
            <a:off x="4378376" y="220205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15FCDEA-8166-4C25-8790-D8EC57DEC389}"/>
              </a:ext>
            </a:extLst>
          </p:cNvPr>
          <p:cNvCxnSpPr/>
          <p:nvPr/>
        </p:nvCxnSpPr>
        <p:spPr>
          <a:xfrm flipV="1">
            <a:off x="5546776" y="222745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8B21400-3ADC-475B-A347-D3543B97AD8A}"/>
              </a:ext>
            </a:extLst>
          </p:cNvPr>
          <p:cNvCxnSpPr/>
          <p:nvPr/>
        </p:nvCxnSpPr>
        <p:spPr>
          <a:xfrm flipV="1">
            <a:off x="6100496" y="225793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D52B1D5-5336-406D-B1BF-F86A94B5A5E0}"/>
              </a:ext>
            </a:extLst>
          </p:cNvPr>
          <p:cNvCxnSpPr/>
          <p:nvPr/>
        </p:nvCxnSpPr>
        <p:spPr>
          <a:xfrm flipV="1">
            <a:off x="8201016" y="222745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AFC0EC5-512F-4590-9852-11F5FF59CBA3}"/>
              </a:ext>
            </a:extLst>
          </p:cNvPr>
          <p:cNvCxnSpPr/>
          <p:nvPr/>
        </p:nvCxnSpPr>
        <p:spPr>
          <a:xfrm flipV="1">
            <a:off x="7479489" y="224269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3475064-3BD8-4EEC-8165-EA548A0B6D4E}"/>
              </a:ext>
            </a:extLst>
          </p:cNvPr>
          <p:cNvCxnSpPr/>
          <p:nvPr/>
        </p:nvCxnSpPr>
        <p:spPr>
          <a:xfrm flipV="1">
            <a:off x="8665896" y="222745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085D571-E236-4104-94FD-D318F475D167}"/>
              </a:ext>
            </a:extLst>
          </p:cNvPr>
          <p:cNvCxnSpPr/>
          <p:nvPr/>
        </p:nvCxnSpPr>
        <p:spPr>
          <a:xfrm flipV="1">
            <a:off x="9639056" y="222745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6446CF2-B85F-418B-80E8-3504B4BD9C9E}"/>
              </a:ext>
            </a:extLst>
          </p:cNvPr>
          <p:cNvCxnSpPr/>
          <p:nvPr/>
        </p:nvCxnSpPr>
        <p:spPr>
          <a:xfrm flipV="1">
            <a:off x="2671496" y="225793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A14CAE8-B727-40EF-B840-3F7B1F3E4857}"/>
              </a:ext>
            </a:extLst>
          </p:cNvPr>
          <p:cNvCxnSpPr/>
          <p:nvPr/>
        </p:nvCxnSpPr>
        <p:spPr>
          <a:xfrm flipV="1">
            <a:off x="1966316" y="225793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8C50C08B-847F-4144-B528-68C7E6C4A387}"/>
              </a:ext>
            </a:extLst>
          </p:cNvPr>
          <p:cNvSpPr txBox="1"/>
          <p:nvPr/>
        </p:nvSpPr>
        <p:spPr>
          <a:xfrm>
            <a:off x="1685712" y="2991236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733564A-59B3-4DB0-B8CB-5AD5F207C83D}"/>
              </a:ext>
            </a:extLst>
          </p:cNvPr>
          <p:cNvSpPr txBox="1"/>
          <p:nvPr/>
        </p:nvSpPr>
        <p:spPr>
          <a:xfrm>
            <a:off x="2424612" y="2979292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8E6253A-1534-4748-B645-4461518B7256}"/>
              </a:ext>
            </a:extLst>
          </p:cNvPr>
          <p:cNvSpPr txBox="1"/>
          <p:nvPr/>
        </p:nvSpPr>
        <p:spPr>
          <a:xfrm>
            <a:off x="2929598" y="2970914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356C727-31C6-45FF-8FD2-7639F155EA72}"/>
              </a:ext>
            </a:extLst>
          </p:cNvPr>
          <p:cNvSpPr txBox="1"/>
          <p:nvPr/>
        </p:nvSpPr>
        <p:spPr>
          <a:xfrm>
            <a:off x="3575502" y="2979292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E995237-9BC8-4ACB-9643-C630E6D5A488}"/>
              </a:ext>
            </a:extLst>
          </p:cNvPr>
          <p:cNvSpPr txBox="1"/>
          <p:nvPr/>
        </p:nvSpPr>
        <p:spPr>
          <a:xfrm>
            <a:off x="4144462" y="2970914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80EF6E0-19B7-4152-A288-24A8E4CF7245}"/>
              </a:ext>
            </a:extLst>
          </p:cNvPr>
          <p:cNvSpPr txBox="1"/>
          <p:nvPr/>
        </p:nvSpPr>
        <p:spPr>
          <a:xfrm>
            <a:off x="5309421" y="2970914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0439568-7B6A-46F9-89F3-8800F36D3E22}"/>
              </a:ext>
            </a:extLst>
          </p:cNvPr>
          <p:cNvSpPr txBox="1"/>
          <p:nvPr/>
        </p:nvSpPr>
        <p:spPr>
          <a:xfrm>
            <a:off x="5922956" y="2979292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7A4BAA-3C40-4022-83A4-92537F2F3D8B}"/>
              </a:ext>
            </a:extLst>
          </p:cNvPr>
          <p:cNvSpPr txBox="1"/>
          <p:nvPr/>
        </p:nvSpPr>
        <p:spPr>
          <a:xfrm>
            <a:off x="7188638" y="2979292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8C5CB9A-27AD-46B0-9EFB-6BCBC4021311}"/>
              </a:ext>
            </a:extLst>
          </p:cNvPr>
          <p:cNvSpPr txBox="1"/>
          <p:nvPr/>
        </p:nvSpPr>
        <p:spPr>
          <a:xfrm>
            <a:off x="7916997" y="3004960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D7D7630-033A-4760-9904-E9CA140A1F65}"/>
              </a:ext>
            </a:extLst>
          </p:cNvPr>
          <p:cNvSpPr txBox="1"/>
          <p:nvPr/>
        </p:nvSpPr>
        <p:spPr>
          <a:xfrm>
            <a:off x="8485416" y="3004960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5225E96-8BB2-48F7-91F3-C2E382F6027F}"/>
              </a:ext>
            </a:extLst>
          </p:cNvPr>
          <p:cNvSpPr txBox="1"/>
          <p:nvPr/>
        </p:nvSpPr>
        <p:spPr>
          <a:xfrm>
            <a:off x="9450003" y="2970914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549D3A9-7BA4-41FB-A80F-C94D6898F9AB}"/>
              </a:ext>
            </a:extLst>
          </p:cNvPr>
          <p:cNvSpPr txBox="1"/>
          <p:nvPr/>
        </p:nvSpPr>
        <p:spPr>
          <a:xfrm>
            <a:off x="10531680" y="3332004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-w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C720A48-5087-40D8-AF3B-CDA0865DCFDA}"/>
              </a:ext>
            </a:extLst>
          </p:cNvPr>
          <p:cNvSpPr txBox="1"/>
          <p:nvPr/>
        </p:nvSpPr>
        <p:spPr>
          <a:xfrm>
            <a:off x="1341259" y="2979292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9EC16B1-6C34-4DE8-8347-7F73D823D626}"/>
              </a:ext>
            </a:extLst>
          </p:cNvPr>
          <p:cNvCxnSpPr/>
          <p:nvPr/>
        </p:nvCxnSpPr>
        <p:spPr>
          <a:xfrm flipV="1">
            <a:off x="1584376" y="2268094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DA52C63-24F5-40B2-B2C8-8F189E0840D9}"/>
              </a:ext>
            </a:extLst>
          </p:cNvPr>
          <p:cNvCxnSpPr/>
          <p:nvPr/>
        </p:nvCxnSpPr>
        <p:spPr>
          <a:xfrm flipV="1">
            <a:off x="6867616" y="2227455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FF08523-3B4C-4355-810E-94EBC0A6F0BB}"/>
              </a:ext>
            </a:extLst>
          </p:cNvPr>
          <p:cNvSpPr txBox="1"/>
          <p:nvPr/>
        </p:nvSpPr>
        <p:spPr>
          <a:xfrm>
            <a:off x="6609455" y="2991236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F5C46B08-8900-4433-BC92-12B5A8A8ED76}"/>
                  </a:ext>
                </a:extLst>
              </p14:cNvPr>
              <p14:cNvContentPartPr/>
              <p14:nvPr/>
            </p14:nvContentPartPr>
            <p14:xfrm>
              <a:off x="1959696" y="2755614"/>
              <a:ext cx="639360" cy="208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F5C46B08-8900-4433-BC92-12B5A8A8ED7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941696" y="2737614"/>
                <a:ext cx="675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7717D33A-2BE8-4C97-AF06-FD8FE9132CCA}"/>
                  </a:ext>
                </a:extLst>
              </p14:cNvPr>
              <p14:cNvContentPartPr/>
              <p14:nvPr/>
            </p14:nvContentPartPr>
            <p14:xfrm>
              <a:off x="2521296" y="2679654"/>
              <a:ext cx="93600" cy="1497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7717D33A-2BE8-4C97-AF06-FD8FE9132CC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03365" y="2661654"/>
                <a:ext cx="129103" cy="18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88A4E058-F082-4959-8ECC-78DD76D3FCB2}"/>
              </a:ext>
            </a:extLst>
          </p:cNvPr>
          <p:cNvGrpSpPr/>
          <p:nvPr/>
        </p:nvGrpSpPr>
        <p:grpSpPr>
          <a:xfrm>
            <a:off x="3118176" y="2339094"/>
            <a:ext cx="679320" cy="231840"/>
            <a:chOff x="3037480" y="3281560"/>
            <a:chExt cx="679320" cy="23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7B9697F-57D2-48E9-AB93-DFF74335E895}"/>
                    </a:ext>
                  </a:extLst>
                </p14:cNvPr>
                <p14:cNvContentPartPr/>
                <p14:nvPr/>
              </p14:nvContentPartPr>
              <p14:xfrm>
                <a:off x="3088240" y="3412960"/>
                <a:ext cx="628560" cy="21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7B9697F-57D2-48E9-AB93-DFF74335E89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70600" y="3394960"/>
                  <a:ext cx="6642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1B7941F-619F-4116-80C0-2326C1C36AED}"/>
                    </a:ext>
                  </a:extLst>
                </p14:cNvPr>
                <p14:cNvContentPartPr/>
                <p14:nvPr/>
              </p14:nvContentPartPr>
              <p14:xfrm>
                <a:off x="3037480" y="3291640"/>
                <a:ext cx="164160" cy="2217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1B7941F-619F-4116-80C0-2326C1C36AE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19480" y="3274000"/>
                  <a:ext cx="1998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856A7AE-888D-40F4-88CA-E61D00C5AEF5}"/>
                    </a:ext>
                  </a:extLst>
                </p14:cNvPr>
                <p14:cNvContentPartPr/>
                <p14:nvPr/>
              </p14:nvContentPartPr>
              <p14:xfrm>
                <a:off x="3576040" y="3281560"/>
                <a:ext cx="99720" cy="172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856A7AE-888D-40F4-88CA-E61D00C5AEF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558040" y="3263920"/>
                  <a:ext cx="135360" cy="2077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B2B7655-562C-4855-9AA0-78CBF7EEA694}"/>
              </a:ext>
            </a:extLst>
          </p:cNvPr>
          <p:cNvCxnSpPr/>
          <p:nvPr/>
        </p:nvCxnSpPr>
        <p:spPr>
          <a:xfrm flipV="1">
            <a:off x="9112587" y="2238248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256517DD-59A3-4900-BFFB-A2C3E18392EA}"/>
              </a:ext>
            </a:extLst>
          </p:cNvPr>
          <p:cNvSpPr txBox="1"/>
          <p:nvPr/>
        </p:nvSpPr>
        <p:spPr>
          <a:xfrm>
            <a:off x="8850753" y="2981705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756CDB0F-CE28-4A55-A2B8-721406767D8E}"/>
                  </a:ext>
                </a:extLst>
              </p14:cNvPr>
              <p14:cNvContentPartPr/>
              <p14:nvPr/>
            </p14:nvContentPartPr>
            <p14:xfrm>
              <a:off x="7487136" y="2653734"/>
              <a:ext cx="649440" cy="5148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756CDB0F-CE28-4A55-A2B8-721406767D8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469136" y="2635734"/>
                <a:ext cx="6850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1C0CFB89-E25D-4548-864A-C6132E13BD6B}"/>
                  </a:ext>
                </a:extLst>
              </p14:cNvPr>
              <p14:cNvContentPartPr/>
              <p14:nvPr/>
            </p14:nvContentPartPr>
            <p14:xfrm>
              <a:off x="8060976" y="2562294"/>
              <a:ext cx="111600" cy="19368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1C0CFB89-E25D-4548-864A-C6132E13BD6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042976" y="2544294"/>
                <a:ext cx="14724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A282B245-E1CF-492C-A99B-EBD172B40C97}"/>
                  </a:ext>
                </a:extLst>
              </p14:cNvPr>
              <p14:cNvContentPartPr/>
              <p14:nvPr/>
            </p14:nvContentPartPr>
            <p14:xfrm>
              <a:off x="2000222" y="2538819"/>
              <a:ext cx="109800" cy="3135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A282B245-E1CF-492C-A99B-EBD172B40C9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82222" y="2520819"/>
                <a:ext cx="145440" cy="34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B4374DE3-70D1-4667-875C-F29CB2B3E8E7}"/>
              </a:ext>
            </a:extLst>
          </p:cNvPr>
          <p:cNvGrpSpPr/>
          <p:nvPr/>
        </p:nvGrpSpPr>
        <p:grpSpPr>
          <a:xfrm>
            <a:off x="8642582" y="2223819"/>
            <a:ext cx="448560" cy="234000"/>
            <a:chOff x="8656000" y="2580280"/>
            <a:chExt cx="448560" cy="23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4AF5F2E-6F42-4DAA-A0B3-31B179F3E067}"/>
                    </a:ext>
                  </a:extLst>
                </p14:cNvPr>
                <p14:cNvContentPartPr/>
                <p14:nvPr/>
              </p14:nvContentPartPr>
              <p14:xfrm>
                <a:off x="8656000" y="2722120"/>
                <a:ext cx="385560" cy="21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4AF5F2E-6F42-4DAA-A0B3-31B179F3E06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638000" y="2704120"/>
                  <a:ext cx="4212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60FC47B-43BD-4D53-86B4-C3974E43CE80}"/>
                    </a:ext>
                  </a:extLst>
                </p14:cNvPr>
                <p14:cNvContentPartPr/>
                <p14:nvPr/>
              </p14:nvContentPartPr>
              <p14:xfrm>
                <a:off x="8669680" y="2631040"/>
                <a:ext cx="98280" cy="1573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60FC47B-43BD-4D53-86B4-C3974E43CE8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652040" y="2613400"/>
                  <a:ext cx="1339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E16468C4-9D5E-40FE-9F22-3FB359B6B0DC}"/>
                    </a:ext>
                  </a:extLst>
                </p14:cNvPr>
                <p14:cNvContentPartPr/>
                <p14:nvPr/>
              </p14:nvContentPartPr>
              <p14:xfrm>
                <a:off x="8992240" y="2580280"/>
                <a:ext cx="112320" cy="2340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E16468C4-9D5E-40FE-9F22-3FB359B6B0D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974600" y="2562280"/>
                  <a:ext cx="147960" cy="269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5" name="Picture 2" descr="Versus vs letters fight text brush Royalty Free Vector Image">
            <a:extLst>
              <a:ext uri="{FF2B5EF4-FFF2-40B4-BE49-F238E27FC236}">
                <a16:creationId xmlns:a16="http://schemas.microsoft.com/office/drawing/2014/main" id="{3010EB91-BC01-44D6-BA4A-7A4D3F76F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3533" r="12469" b="13148"/>
          <a:stretch/>
        </p:blipFill>
        <p:spPr bwMode="auto">
          <a:xfrm>
            <a:off x="34717" y="131996"/>
            <a:ext cx="1224539" cy="15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13EBAB-E1F7-939A-C897-D136C12AE4D2}"/>
              </a:ext>
            </a:extLst>
          </p:cNvPr>
          <p:cNvSpPr txBox="1"/>
          <p:nvPr/>
        </p:nvSpPr>
        <p:spPr>
          <a:xfrm>
            <a:off x="3496471" y="5755951"/>
            <a:ext cx="190372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including symbols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686FB1-D2B2-DA46-4636-B54011651102}"/>
              </a:ext>
            </a:extLst>
          </p:cNvPr>
          <p:cNvCxnSpPr/>
          <p:nvPr/>
        </p:nvCxnSpPr>
        <p:spPr>
          <a:xfrm flipH="1">
            <a:off x="1752077" y="5986631"/>
            <a:ext cx="1730327" cy="142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729D8F-9CD9-DEA0-8AE1-2CB6B6450A47}"/>
              </a:ext>
            </a:extLst>
          </p:cNvPr>
          <p:cNvCxnSpPr/>
          <p:nvPr/>
        </p:nvCxnSpPr>
        <p:spPr>
          <a:xfrm flipV="1">
            <a:off x="10063965" y="2208006"/>
            <a:ext cx="0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4BDEEAD-78ED-7C60-8027-FDEE7C37E4BD}"/>
              </a:ext>
            </a:extLst>
          </p:cNvPr>
          <p:cNvSpPr txBox="1"/>
          <p:nvPr/>
        </p:nvSpPr>
        <p:spPr>
          <a:xfrm>
            <a:off x="9873885" y="2962672"/>
            <a:ext cx="4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\b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5B1ACA-2A41-6F59-F09B-011B82E00508}"/>
              </a:ext>
            </a:extLst>
          </p:cNvPr>
          <p:cNvCxnSpPr>
            <a:cxnSpLocks/>
            <a:stCxn id="88" idx="0"/>
          </p:cNvCxnSpPr>
          <p:nvPr/>
        </p:nvCxnSpPr>
        <p:spPr>
          <a:xfrm flipH="1" flipV="1">
            <a:off x="10765593" y="2257935"/>
            <a:ext cx="1" cy="107406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BA66F2-1002-2C00-33BB-53360E1DADE9}"/>
              </a:ext>
            </a:extLst>
          </p:cNvPr>
          <p:cNvGrpSpPr/>
          <p:nvPr/>
        </p:nvGrpSpPr>
        <p:grpSpPr>
          <a:xfrm>
            <a:off x="9605886" y="3223281"/>
            <a:ext cx="1058040" cy="282960"/>
            <a:chOff x="9619304" y="3579742"/>
            <a:chExt cx="1058040" cy="28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CD9B7E2-174E-8BA8-A486-8AF8E085D5C4}"/>
                    </a:ext>
                  </a:extLst>
                </p14:cNvPr>
                <p14:cNvContentPartPr/>
                <p14:nvPr/>
              </p14:nvContentPartPr>
              <p14:xfrm>
                <a:off x="9685904" y="3688102"/>
                <a:ext cx="991440" cy="47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CD9B7E2-174E-8BA8-A486-8AF8E085D5C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668264" y="3670462"/>
                  <a:ext cx="1027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9B765C2-801E-D7F4-1F0F-EBB75E2053F8}"/>
                    </a:ext>
                  </a:extLst>
                </p14:cNvPr>
                <p14:cNvContentPartPr/>
                <p14:nvPr/>
              </p14:nvContentPartPr>
              <p14:xfrm>
                <a:off x="10592744" y="3579742"/>
                <a:ext cx="84600" cy="223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9B765C2-801E-D7F4-1F0F-EBB75E2053F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575104" y="3562102"/>
                  <a:ext cx="1202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9C5848D-A2CF-D149-6547-E8451DC17EF4}"/>
                    </a:ext>
                  </a:extLst>
                </p14:cNvPr>
                <p14:cNvContentPartPr/>
                <p14:nvPr/>
              </p14:nvContentPartPr>
              <p14:xfrm>
                <a:off x="9619304" y="3603142"/>
                <a:ext cx="258120" cy="259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9C5848D-A2CF-D149-6547-E8451DC17EF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601664" y="3585502"/>
                  <a:ext cx="293760" cy="29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4C4474F-7263-025A-EB27-C3D8D1EF6CBE}"/>
                  </a:ext>
                </a:extLst>
              </p14:cNvPr>
              <p14:cNvContentPartPr/>
              <p14:nvPr/>
            </p14:nvContentPartPr>
            <p14:xfrm>
              <a:off x="7482606" y="2603361"/>
              <a:ext cx="117720" cy="174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4C4474F-7263-025A-EB27-C3D8D1EF6CB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464606" y="2585721"/>
                <a:ext cx="153360" cy="21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1728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6539B0-F29B-4980-94B1-FF2D4EABA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129" y="0"/>
            <a:ext cx="8696084" cy="6858000"/>
          </a:xfrm>
          <a:prstGeom prst="rect">
            <a:avLst/>
          </a:prstGeom>
        </p:spPr>
      </p:pic>
      <p:pic>
        <p:nvPicPr>
          <p:cNvPr id="2050" name="Picture 2" descr="Icon Computer Bugs - Vector Illustration Stock Vector - Illustration of  error, programming: 191525660">
            <a:extLst>
              <a:ext uri="{FF2B5EF4-FFF2-40B4-BE49-F238E27FC236}">
                <a16:creationId xmlns:a16="http://schemas.microsoft.com/office/drawing/2014/main" id="{7D0CD0C1-0673-4C45-88FE-C002C9F52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365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EFF0C6-0AB5-46E3-AD49-F0EA39488293}"/>
              </a:ext>
            </a:extLst>
          </p:cNvPr>
          <p:cNvSpPr txBox="1"/>
          <p:nvPr/>
        </p:nvSpPr>
        <p:spPr>
          <a:xfrm>
            <a:off x="166562" y="257907"/>
            <a:ext cx="2543175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Test the patten in a text 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A3CC7-8E12-45DC-A987-6B8502177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523" y="4630072"/>
            <a:ext cx="7049477" cy="2227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F4308D-E666-4C5A-A4C5-71D685B9F48F}"/>
              </a:ext>
            </a:extLst>
          </p:cNvPr>
          <p:cNvSpPr/>
          <p:nvPr/>
        </p:nvSpPr>
        <p:spPr>
          <a:xfrm>
            <a:off x="5165972" y="5220677"/>
            <a:ext cx="930028" cy="1637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A74F30-E1A8-457B-B369-1B48BF6DA3CB}"/>
              </a:ext>
            </a:extLst>
          </p:cNvPr>
          <p:cNvSpPr/>
          <p:nvPr/>
        </p:nvSpPr>
        <p:spPr>
          <a:xfrm>
            <a:off x="9057857" y="5220676"/>
            <a:ext cx="1266266" cy="163732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80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266097-1D57-4FAA-9A63-E2A8D183F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175" y="176110"/>
            <a:ext cx="1925649" cy="2947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75CFDD-B5B9-4783-A2B3-1BEB0244D14A}"/>
              </a:ext>
            </a:extLst>
          </p:cNvPr>
          <p:cNvSpPr txBox="1"/>
          <p:nvPr/>
        </p:nvSpPr>
        <p:spPr>
          <a:xfrm>
            <a:off x="7434311" y="1182251"/>
            <a:ext cx="1844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ahead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(?=</a:t>
            </a: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</a:t>
            </a:r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4E2D2-7965-4DDF-AB29-113830734652}"/>
              </a:ext>
            </a:extLst>
          </p:cNvPr>
          <p:cNvSpPr txBox="1"/>
          <p:nvPr/>
        </p:nvSpPr>
        <p:spPr>
          <a:xfrm>
            <a:off x="2579042" y="1246953"/>
            <a:ext cx="1925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look behind</a:t>
            </a:r>
          </a:p>
          <a:p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(?&lt;=</a:t>
            </a: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</a:t>
            </a:r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r>
              <a:rPr lang="en-US" b="1" i="0" dirty="0">
                <a:solidFill>
                  <a:schemeClr val="accent6"/>
                </a:solidFill>
                <a:effectLst/>
                <a:latin typeface="verdana" panose="020B0604030504040204" pitchFamily="34" charset="0"/>
              </a:rPr>
              <a:t> 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15C25C-5CAD-457B-9AF3-581EDAAE97DE}"/>
              </a:ext>
            </a:extLst>
          </p:cNvPr>
          <p:cNvGrpSpPr/>
          <p:nvPr/>
        </p:nvGrpSpPr>
        <p:grpSpPr>
          <a:xfrm>
            <a:off x="7436760" y="515171"/>
            <a:ext cx="979200" cy="474120"/>
            <a:chOff x="7377483" y="757637"/>
            <a:chExt cx="979200" cy="47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896351A-D78A-489E-8F80-1F44EE7D52A1}"/>
                    </a:ext>
                  </a:extLst>
                </p14:cNvPr>
                <p14:cNvContentPartPr/>
                <p14:nvPr/>
              </p14:nvContentPartPr>
              <p14:xfrm>
                <a:off x="7377483" y="950597"/>
                <a:ext cx="900720" cy="81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896351A-D78A-489E-8F80-1F44EE7D52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314483" y="887957"/>
                  <a:ext cx="10263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A234551-50D5-4C4B-9AF8-EDF09991DA5B}"/>
                    </a:ext>
                  </a:extLst>
                </p14:cNvPr>
                <p14:cNvContentPartPr/>
                <p14:nvPr/>
              </p14:nvContentPartPr>
              <p14:xfrm>
                <a:off x="8104323" y="757637"/>
                <a:ext cx="252360" cy="474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A234551-50D5-4C4B-9AF8-EDF09991DA5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41683" y="694997"/>
                  <a:ext cx="378000" cy="59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82173-4724-4D6C-BD2E-975E74DB384B}"/>
              </a:ext>
            </a:extLst>
          </p:cNvPr>
          <p:cNvGrpSpPr/>
          <p:nvPr/>
        </p:nvGrpSpPr>
        <p:grpSpPr>
          <a:xfrm>
            <a:off x="2520880" y="572231"/>
            <a:ext cx="1097640" cy="438120"/>
            <a:chOff x="1997283" y="671597"/>
            <a:chExt cx="1097640" cy="43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A7E76C6-DDF3-40A3-BEF4-A66ACC1B38C2}"/>
                    </a:ext>
                  </a:extLst>
                </p14:cNvPr>
                <p14:cNvContentPartPr/>
                <p14:nvPr/>
              </p14:nvContentPartPr>
              <p14:xfrm>
                <a:off x="2095203" y="851597"/>
                <a:ext cx="999720" cy="95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A7E76C6-DDF3-40A3-BEF4-A66ACC1B38C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32563" y="788597"/>
                  <a:ext cx="11253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530CE8C-1EFD-4EA0-B67C-D5381AFAD8A2}"/>
                    </a:ext>
                  </a:extLst>
                </p14:cNvPr>
                <p14:cNvContentPartPr/>
                <p14:nvPr/>
              </p14:nvContentPartPr>
              <p14:xfrm>
                <a:off x="1997283" y="671597"/>
                <a:ext cx="316080" cy="438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530CE8C-1EFD-4EA0-B67C-D5381AFAD8A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34643" y="608957"/>
                  <a:ext cx="441720" cy="5637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5D56D55-BED7-4132-95A1-7A581AAB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665" y="3629435"/>
            <a:ext cx="7102455" cy="17984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983943E-4B85-4A76-A856-3473498214F4}"/>
              </a:ext>
            </a:extLst>
          </p:cNvPr>
          <p:cNvSpPr txBox="1"/>
          <p:nvPr/>
        </p:nvSpPr>
        <p:spPr>
          <a:xfrm>
            <a:off x="1709255" y="2938925"/>
            <a:ext cx="258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 to be Perl-compatible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894C7E-46CA-4CCB-839E-F9143A13304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3001596" y="3308257"/>
            <a:ext cx="2667684" cy="513601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Rectangle 1">
            <a:extLst>
              <a:ext uri="{FF2B5EF4-FFF2-40B4-BE49-F238E27FC236}">
                <a16:creationId xmlns:a16="http://schemas.microsoft.com/office/drawing/2014/main" id="{F91A6F05-0338-442F-9AF5-2071DD4F7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3600" y="3425191"/>
            <a:ext cx="3408639" cy="220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38050" tIns="15870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shorthand classes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AA0000"/>
                </a:solidFill>
                <a:effectLst/>
                <a:latin typeface="Verdana" panose="020B0604030504040204" pitchFamily="34" charset="0"/>
              </a:rPr>
              <a:t>\w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  "word" character (letter, digit, or underscore)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       [a-zA-Z0-9_]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AA0000"/>
                </a:solidFill>
                <a:effectLst/>
                <a:latin typeface="Verdana" panose="020B0604030504040204" pitchFamily="34" charset="0"/>
              </a:rPr>
              <a:t>\d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  digit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AA0000"/>
                </a:solidFill>
                <a:effectLst/>
                <a:latin typeface="Verdana" panose="020B0604030504040204" pitchFamily="34" charset="0"/>
              </a:rPr>
              <a:t>\s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  whitespace (space, tab,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vtab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newline)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2681F9-98F1-43C7-8D93-778900BCA99C}"/>
              </a:ext>
            </a:extLst>
          </p:cNvPr>
          <p:cNvSpPr txBox="1"/>
          <p:nvPr/>
        </p:nvSpPr>
        <p:spPr>
          <a:xfrm>
            <a:off x="5774340" y="5806686"/>
            <a:ext cx="498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-Po</a:t>
            </a:r>
          </a:p>
        </p:txBody>
      </p:sp>
      <p:pic>
        <p:nvPicPr>
          <p:cNvPr id="3075" name="Picture 3" descr="I Observe Something Magnifying Glass Stock Illustrations – 2 I Observe  Something Magnifying Glass Stock Illustrations, Vectors &amp; Clipart -  Dreamstime">
            <a:extLst>
              <a:ext uri="{FF2B5EF4-FFF2-40B4-BE49-F238E27FC236}">
                <a16:creationId xmlns:a16="http://schemas.microsoft.com/office/drawing/2014/main" id="{74F7FEE2-A0E9-46B3-9721-39CCC94D9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274" y="5427911"/>
            <a:ext cx="1375343" cy="133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502178C-BC7C-444C-827B-BD8AF481430A}"/>
              </a:ext>
            </a:extLst>
          </p:cNvPr>
          <p:cNvSpPr txBox="1"/>
          <p:nvPr/>
        </p:nvSpPr>
        <p:spPr>
          <a:xfrm>
            <a:off x="7289460" y="1944013"/>
            <a:ext cx="4131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Match </a:t>
            </a:r>
            <a:r>
              <a:rPr lang="en-GB" b="0" i="0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xxx</a:t>
            </a:r>
            <a:r>
              <a:rPr lang="en-GB" b="0" i="0" dirty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 with a following string </a:t>
            </a:r>
            <a:r>
              <a:rPr lang="en-GB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</a:t>
            </a:r>
            <a:endParaRPr lang="en-US" i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9B4076-046B-4A7B-8BAB-3F188121E9C1}"/>
              </a:ext>
            </a:extLst>
          </p:cNvPr>
          <p:cNvSpPr txBox="1"/>
          <p:nvPr/>
        </p:nvSpPr>
        <p:spPr>
          <a:xfrm>
            <a:off x="771382" y="1944013"/>
            <a:ext cx="4237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Match </a:t>
            </a:r>
            <a:r>
              <a:rPr lang="en-GB" b="0" i="0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xxx</a:t>
            </a:r>
            <a:r>
              <a:rPr lang="en-GB" b="0" i="0" dirty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 with a preceding string </a:t>
            </a:r>
            <a:r>
              <a:rPr lang="en-GB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</a:t>
            </a:r>
            <a:endParaRPr lang="en-US" i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65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D9EAF8-1DA2-4CE4-A650-579B44FCD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82" y="3795472"/>
            <a:ext cx="8348016" cy="2134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BAC337-7959-4B68-BCFB-5710FEB66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175" y="176110"/>
            <a:ext cx="1925649" cy="2947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346FA-0B47-4C49-B2D2-755FE6E34054}"/>
              </a:ext>
            </a:extLst>
          </p:cNvPr>
          <p:cNvSpPr txBox="1"/>
          <p:nvPr/>
        </p:nvSpPr>
        <p:spPr>
          <a:xfrm>
            <a:off x="7434311" y="1182251"/>
            <a:ext cx="184474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ahead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</a:t>
            </a:r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37371-947A-42A1-830E-BDA589BC3A4B}"/>
              </a:ext>
            </a:extLst>
          </p:cNvPr>
          <p:cNvSpPr txBox="1"/>
          <p:nvPr/>
        </p:nvSpPr>
        <p:spPr>
          <a:xfrm>
            <a:off x="2579042" y="1246953"/>
            <a:ext cx="192564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look behind</a:t>
            </a:r>
          </a:p>
          <a:p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(?&lt;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</a:t>
            </a:r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r>
              <a:rPr lang="en-US" b="1" i="0" dirty="0">
                <a:solidFill>
                  <a:schemeClr val="accent6"/>
                </a:solidFill>
                <a:effectLst/>
                <a:latin typeface="verdana" panose="020B0604030504040204" pitchFamily="34" charset="0"/>
              </a:rPr>
              <a:t> 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EA07AC-ADDC-4F37-B294-AE111A58CB1B}"/>
              </a:ext>
            </a:extLst>
          </p:cNvPr>
          <p:cNvGrpSpPr/>
          <p:nvPr/>
        </p:nvGrpSpPr>
        <p:grpSpPr>
          <a:xfrm>
            <a:off x="7436760" y="515171"/>
            <a:ext cx="979200" cy="474120"/>
            <a:chOff x="7377483" y="757637"/>
            <a:chExt cx="979200" cy="47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D6F9A41-943C-438A-8D86-A29D79C85DD1}"/>
                    </a:ext>
                  </a:extLst>
                </p14:cNvPr>
                <p14:cNvContentPartPr/>
                <p14:nvPr/>
              </p14:nvContentPartPr>
              <p14:xfrm>
                <a:off x="7377483" y="950597"/>
                <a:ext cx="900720" cy="81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D6F9A41-943C-438A-8D86-A29D79C85DD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14483" y="887957"/>
                  <a:ext cx="10263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0AAFE45-E7B8-4A1F-9A3D-4B4E14E9DA1D}"/>
                    </a:ext>
                  </a:extLst>
                </p14:cNvPr>
                <p14:cNvContentPartPr/>
                <p14:nvPr/>
              </p14:nvContentPartPr>
              <p14:xfrm>
                <a:off x="8104323" y="757637"/>
                <a:ext cx="252360" cy="474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0AAFE45-E7B8-4A1F-9A3D-4B4E14E9DA1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41683" y="694997"/>
                  <a:ext cx="378000" cy="59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993F39-9B69-4EE1-9789-3B9F6B37D546}"/>
              </a:ext>
            </a:extLst>
          </p:cNvPr>
          <p:cNvGrpSpPr/>
          <p:nvPr/>
        </p:nvGrpSpPr>
        <p:grpSpPr>
          <a:xfrm>
            <a:off x="2520880" y="572231"/>
            <a:ext cx="1097640" cy="438120"/>
            <a:chOff x="1997283" y="671597"/>
            <a:chExt cx="1097640" cy="43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372FDFA-C92C-4AD7-B05E-EB4BF0063D61}"/>
                    </a:ext>
                  </a:extLst>
                </p14:cNvPr>
                <p14:cNvContentPartPr/>
                <p14:nvPr/>
              </p14:nvContentPartPr>
              <p14:xfrm>
                <a:off x="2095203" y="851597"/>
                <a:ext cx="999720" cy="95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372FDFA-C92C-4AD7-B05E-EB4BF0063D6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32563" y="788597"/>
                  <a:ext cx="11253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69EB80D-88D7-4219-94BE-0C7C85A2F6A3}"/>
                    </a:ext>
                  </a:extLst>
                </p14:cNvPr>
                <p14:cNvContentPartPr/>
                <p14:nvPr/>
              </p14:nvContentPartPr>
              <p14:xfrm>
                <a:off x="1997283" y="671597"/>
                <a:ext cx="316080" cy="438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69EB80D-88D7-4219-94BE-0C7C85A2F6A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34643" y="608957"/>
                  <a:ext cx="441720" cy="563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38B93E-39DD-41E5-AEB8-32221D3C4A7E}"/>
              </a:ext>
            </a:extLst>
          </p:cNvPr>
          <p:cNvSpPr txBox="1"/>
          <p:nvPr/>
        </p:nvSpPr>
        <p:spPr>
          <a:xfrm>
            <a:off x="7289460" y="1944013"/>
            <a:ext cx="4445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Match </a:t>
            </a:r>
            <a:r>
              <a:rPr lang="en-GB" b="0" i="0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xxx</a:t>
            </a:r>
            <a:r>
              <a:rPr lang="en-GB" b="0" i="0" dirty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 with</a:t>
            </a:r>
            <a:r>
              <a:rPr lang="en-GB" sz="2800" b="0" i="0" dirty="0">
                <a:solidFill>
                  <a:srgbClr val="7030A0"/>
                </a:solidFill>
                <a:effectLst/>
                <a:latin typeface="Lato" panose="020F0502020204030203" pitchFamily="34" charset="0"/>
              </a:rPr>
              <a:t>out</a:t>
            </a:r>
            <a:r>
              <a:rPr lang="en-GB" b="0" i="0" dirty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 a following string </a:t>
            </a:r>
            <a:r>
              <a:rPr lang="en-GB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</a:t>
            </a:r>
            <a:endParaRPr lang="en-US" i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A76DA9-D487-4B41-9F9F-2DE8F1E04BD2}"/>
              </a:ext>
            </a:extLst>
          </p:cNvPr>
          <p:cNvSpPr txBox="1"/>
          <p:nvPr/>
        </p:nvSpPr>
        <p:spPr>
          <a:xfrm>
            <a:off x="550686" y="1991915"/>
            <a:ext cx="4481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Match </a:t>
            </a:r>
            <a:r>
              <a:rPr lang="en-GB" b="0" i="0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xxx</a:t>
            </a:r>
            <a:r>
              <a:rPr lang="en-GB" b="0" i="0" dirty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 with</a:t>
            </a:r>
            <a:r>
              <a:rPr lang="en-GB" sz="2800" b="0" i="0" dirty="0">
                <a:solidFill>
                  <a:srgbClr val="7030A0"/>
                </a:solidFill>
                <a:effectLst/>
                <a:latin typeface="Lato" panose="020F0502020204030203" pitchFamily="34" charset="0"/>
              </a:rPr>
              <a:t>out</a:t>
            </a:r>
            <a:r>
              <a:rPr lang="en-GB" b="0" i="0" dirty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 a preceding string </a:t>
            </a:r>
            <a:r>
              <a:rPr lang="en-GB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</a:t>
            </a:r>
            <a:endParaRPr lang="en-US" i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252036-2F39-4E98-9376-E2FC8AE8B217}"/>
              </a:ext>
            </a:extLst>
          </p:cNvPr>
          <p:cNvCxnSpPr>
            <a:cxnSpLocks/>
          </p:cNvCxnSpPr>
          <p:nvPr/>
        </p:nvCxnSpPr>
        <p:spPr>
          <a:xfrm flipH="1">
            <a:off x="6944354" y="3429000"/>
            <a:ext cx="2334701" cy="684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59A31E-A2C0-4851-BCEE-4DBFF6AD1446}"/>
              </a:ext>
            </a:extLst>
          </p:cNvPr>
          <p:cNvCxnSpPr>
            <a:cxnSpLocks/>
          </p:cNvCxnSpPr>
          <p:nvPr/>
        </p:nvCxnSpPr>
        <p:spPr>
          <a:xfrm flipH="1">
            <a:off x="8573479" y="3505994"/>
            <a:ext cx="705576" cy="668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6768D6F-5EF5-4624-BAF2-7E283EF79081}"/>
              </a:ext>
            </a:extLst>
          </p:cNvPr>
          <p:cNvSpPr txBox="1"/>
          <p:nvPr/>
        </p:nvSpPr>
        <p:spPr>
          <a:xfrm>
            <a:off x="9509760" y="3429000"/>
            <a:ext cx="22250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Negative lookup pattern </a:t>
            </a:r>
            <a:r>
              <a:rPr lang="en-US" b="1" dirty="0"/>
              <a:t>MUST be</a:t>
            </a:r>
            <a:r>
              <a:rPr lang="en-US" dirty="0"/>
              <a:t> single quote  </a:t>
            </a:r>
            <a:r>
              <a:rPr lang="en-US" sz="2400" b="1" dirty="0">
                <a:solidFill>
                  <a:srgbClr val="FF0000"/>
                </a:solidFill>
              </a:rPr>
              <a:t>‘  ’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lookup string length </a:t>
            </a:r>
            <a:r>
              <a:rPr lang="en-US" dirty="0">
                <a:solidFill>
                  <a:srgbClr val="FF0000"/>
                </a:solidFill>
              </a:rPr>
              <a:t>must</a:t>
            </a:r>
            <a:r>
              <a:rPr lang="en-US" dirty="0"/>
              <a:t> be fixed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31D43C-1739-4262-B371-919DB29B657E}"/>
              </a:ext>
            </a:extLst>
          </p:cNvPr>
          <p:cNvSpPr txBox="1"/>
          <p:nvPr/>
        </p:nvSpPr>
        <p:spPr>
          <a:xfrm>
            <a:off x="67103" y="57773"/>
            <a:ext cx="25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Negative lookup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656B7D-9023-4B30-90F0-26868C5A9DC3}"/>
              </a:ext>
            </a:extLst>
          </p:cNvPr>
          <p:cNvSpPr/>
          <p:nvPr/>
        </p:nvSpPr>
        <p:spPr>
          <a:xfrm>
            <a:off x="8114683" y="1582360"/>
            <a:ext cx="103280" cy="400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F1E81E-861B-434A-B4AC-E301C50769F1}"/>
              </a:ext>
            </a:extLst>
          </p:cNvPr>
          <p:cNvSpPr/>
          <p:nvPr/>
        </p:nvSpPr>
        <p:spPr>
          <a:xfrm>
            <a:off x="2991612" y="1599219"/>
            <a:ext cx="103280" cy="400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7FBF87-D0A8-4DF3-AA15-29A8C864B6F3}"/>
              </a:ext>
            </a:extLst>
          </p:cNvPr>
          <p:cNvCxnSpPr/>
          <p:nvPr/>
        </p:nvCxnSpPr>
        <p:spPr>
          <a:xfrm flipH="1" flipV="1">
            <a:off x="1735015" y="515171"/>
            <a:ext cx="1256597" cy="108404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982B69-9C73-4E6D-9AE4-73285C752C71}"/>
              </a:ext>
            </a:extLst>
          </p:cNvPr>
          <p:cNvCxnSpPr/>
          <p:nvPr/>
        </p:nvCxnSpPr>
        <p:spPr>
          <a:xfrm flipH="1" flipV="1">
            <a:off x="1741247" y="502050"/>
            <a:ext cx="6349928" cy="103246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677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D331B-8873-4B75-8474-C395F04AF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96677" y="1760076"/>
            <a:ext cx="11598645" cy="3337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C7F534-2AA8-4E64-8875-A0CFC3019916}"/>
              </a:ext>
            </a:extLst>
          </p:cNvPr>
          <p:cNvSpPr txBox="1"/>
          <p:nvPr/>
        </p:nvSpPr>
        <p:spPr>
          <a:xfrm>
            <a:off x="296677" y="1390743"/>
            <a:ext cx="417415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Fix name mismatch problems using lookup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AA46EE3-3BCC-4096-8688-6D860734F57F}"/>
              </a:ext>
            </a:extLst>
          </p:cNvPr>
          <p:cNvCxnSpPr/>
          <p:nvPr/>
        </p:nvCxnSpPr>
        <p:spPr>
          <a:xfrm flipH="1">
            <a:off x="4805680" y="1127760"/>
            <a:ext cx="508000" cy="1310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1831F04-9229-45FB-8230-E5DBE2F94997}"/>
              </a:ext>
            </a:extLst>
          </p:cNvPr>
          <p:cNvSpPr txBox="1"/>
          <p:nvPr/>
        </p:nvSpPr>
        <p:spPr>
          <a:xfrm>
            <a:off x="4836160" y="83312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not a name!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DA4EE0-E97F-4BD8-A106-5C04045AA977}"/>
              </a:ext>
            </a:extLst>
          </p:cNvPr>
          <p:cNvSpPr txBox="1"/>
          <p:nvPr/>
        </p:nvSpPr>
        <p:spPr>
          <a:xfrm>
            <a:off x="7218124" y="1074586"/>
            <a:ext cx="433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try. can’t have numbers before a name!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DEE7F3-E1B3-4DAF-9B1C-F88BD4F6E45D}"/>
              </a:ext>
            </a:extLst>
          </p:cNvPr>
          <p:cNvCxnSpPr>
            <a:cxnSpLocks/>
          </p:cNvCxnSpPr>
          <p:nvPr/>
        </p:nvCxnSpPr>
        <p:spPr>
          <a:xfrm flipH="1">
            <a:off x="6350000" y="1443918"/>
            <a:ext cx="1568239" cy="2183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53FD701-6839-420F-AE28-C74B5E9A8766}"/>
              </a:ext>
            </a:extLst>
          </p:cNvPr>
          <p:cNvSpPr txBox="1"/>
          <p:nvPr/>
        </p:nvSpPr>
        <p:spPr>
          <a:xfrm>
            <a:off x="296677" y="5470884"/>
            <a:ext cx="698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try. “Ave” can’t be the last name. Need more testing if necessary.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335CFF-A15C-454B-9D9A-45CC3274AAC6}"/>
              </a:ext>
            </a:extLst>
          </p:cNvPr>
          <p:cNvSpPr txBox="1"/>
          <p:nvPr/>
        </p:nvSpPr>
        <p:spPr>
          <a:xfrm>
            <a:off x="7918239" y="2535519"/>
            <a:ext cx="98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negative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1F5AF6-06C0-6888-97A5-F0E903B0469D}"/>
              </a:ext>
            </a:extLst>
          </p:cNvPr>
          <p:cNvSpPr txBox="1"/>
          <p:nvPr/>
        </p:nvSpPr>
        <p:spPr>
          <a:xfrm>
            <a:off x="3968624" y="3921848"/>
            <a:ext cx="189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negative</a:t>
            </a:r>
          </a:p>
        </p:txBody>
      </p:sp>
    </p:spTree>
    <p:extLst>
      <p:ext uri="{BB962C8B-B14F-4D97-AF65-F5344CB8AC3E}">
        <p14:creationId xmlns:p14="http://schemas.microsoft.com/office/powerpoint/2010/main" val="2211578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5DB759-F5D1-45D7-9AA5-74D4DA9F1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39" y="247374"/>
            <a:ext cx="11552921" cy="63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76497-C6A7-4EC5-A52F-8E80E7C35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650" y="2488990"/>
            <a:ext cx="7651810" cy="24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2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AD2CF-E93E-49EC-9764-F7D9266F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What types of evidence to match?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F23D0-FB69-4C2D-A980-05A6F8FE2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Personal information </a:t>
            </a:r>
          </a:p>
          <a:p>
            <a:pPr lvl="1"/>
            <a:r>
              <a:rPr lang="en-US" dirty="0"/>
              <a:t>name, phone number, email address, date of birth, zip code, SSN</a:t>
            </a:r>
          </a:p>
          <a:p>
            <a:r>
              <a:rPr lang="en-US" dirty="0"/>
              <a:t>User account validation</a:t>
            </a:r>
          </a:p>
          <a:p>
            <a:pPr lvl="1"/>
            <a:r>
              <a:rPr lang="en-US" dirty="0"/>
              <a:t>username, password</a:t>
            </a:r>
          </a:p>
          <a:p>
            <a:r>
              <a:rPr lang="en-US" dirty="0"/>
              <a:t>Source code</a:t>
            </a:r>
          </a:p>
          <a:p>
            <a:pPr lvl="1"/>
            <a:r>
              <a:rPr lang="en-US" dirty="0"/>
              <a:t>HTML, Java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website visited (URL), IP address, Hex, MAC address, timestamp</a:t>
            </a:r>
          </a:p>
          <a:p>
            <a:r>
              <a:rPr lang="en-US" dirty="0"/>
              <a:t>File</a:t>
            </a:r>
          </a:p>
          <a:p>
            <a:pPr lvl="1"/>
            <a:r>
              <a:rPr lang="en-US" dirty="0"/>
              <a:t>file names, file attributes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1879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B27046-FDE3-4EEA-BF3C-B8B13175A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1195"/>
            <a:ext cx="12192000" cy="5515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7512D7-7214-4F41-BC86-480726CE9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290" y="2361049"/>
            <a:ext cx="6528129" cy="192647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0B4659-8369-424A-8864-AE6D03874ADE}"/>
              </a:ext>
            </a:extLst>
          </p:cNvPr>
          <p:cNvCxnSpPr>
            <a:cxnSpLocks/>
          </p:cNvCxnSpPr>
          <p:nvPr/>
        </p:nvCxnSpPr>
        <p:spPr>
          <a:xfrm flipH="1" flipV="1">
            <a:off x="6546715" y="1264596"/>
            <a:ext cx="2237777" cy="1580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EA52699-6F23-E8DB-634D-9F44AA7D8CFD}"/>
              </a:ext>
            </a:extLst>
          </p:cNvPr>
          <p:cNvSpPr txBox="1"/>
          <p:nvPr/>
        </p:nvSpPr>
        <p:spPr>
          <a:xfrm>
            <a:off x="0" y="301863"/>
            <a:ext cx="380546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Exclude Ave, St, and Dr from last name</a:t>
            </a:r>
          </a:p>
        </p:txBody>
      </p:sp>
    </p:spTree>
    <p:extLst>
      <p:ext uri="{BB962C8B-B14F-4D97-AF65-F5344CB8AC3E}">
        <p14:creationId xmlns:p14="http://schemas.microsoft.com/office/powerpoint/2010/main" val="1732821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522F1-69D1-4A8D-A61C-E18911156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phone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6FBD1-167E-4A2C-9C81-B2F05F934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21000" cy="435133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1234567890</a:t>
            </a:r>
          </a:p>
          <a:p>
            <a:r>
              <a:rPr lang="en-US" dirty="0"/>
              <a:t>123.456.7890</a:t>
            </a:r>
          </a:p>
          <a:p>
            <a:r>
              <a:rPr lang="en-US" dirty="0"/>
              <a:t>123-456-7890</a:t>
            </a:r>
          </a:p>
          <a:p>
            <a:r>
              <a:rPr lang="en-US" dirty="0"/>
              <a:t>123 456 7890</a:t>
            </a:r>
          </a:p>
          <a:p>
            <a:r>
              <a:rPr lang="en-US" dirty="0"/>
              <a:t>(123)456-7890</a:t>
            </a:r>
          </a:p>
          <a:p>
            <a:r>
              <a:rPr lang="en-US" dirty="0"/>
              <a:t>+11234567890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031C1-97C3-4619-809C-1AA4EB609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864" y="1230376"/>
            <a:ext cx="1686616" cy="43972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6B36D6-6217-4F10-B0FB-ED1FF8C180CB}"/>
              </a:ext>
            </a:extLst>
          </p:cNvPr>
          <p:cNvSpPr txBox="1"/>
          <p:nvPr/>
        </p:nvSpPr>
        <p:spPr>
          <a:xfrm>
            <a:off x="4643120" y="1918454"/>
            <a:ext cx="4023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1234567890</a:t>
            </a:r>
            <a:endParaRPr lang="en-US" sz="4400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3F79F5-9BAB-4D07-9E47-47C947103F14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139440" y="2032000"/>
            <a:ext cx="1503680" cy="301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D3D515D-FC56-40C6-BBD5-34B1019079FB}"/>
              </a:ext>
            </a:extLst>
          </p:cNvPr>
          <p:cNvSpPr txBox="1"/>
          <p:nvPr/>
        </p:nvSpPr>
        <p:spPr>
          <a:xfrm>
            <a:off x="5764294" y="3544669"/>
            <a:ext cx="201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[0-9]{10}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A062B528-DFAA-4901-B429-4541B579A08F}"/>
              </a:ext>
            </a:extLst>
          </p:cNvPr>
          <p:cNvSpPr/>
          <p:nvPr/>
        </p:nvSpPr>
        <p:spPr>
          <a:xfrm>
            <a:off x="6573520" y="2865120"/>
            <a:ext cx="203200" cy="5638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C7EDDB-2F3C-4DF7-911F-47576FA4B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596" y="4633222"/>
            <a:ext cx="3647496" cy="195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3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94C359-109B-4B73-8090-BF08F339B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56" y="872952"/>
            <a:ext cx="9123800" cy="1928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48B77-9E73-41AF-AE5E-1EC151643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56" y="4509852"/>
            <a:ext cx="9269362" cy="1807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2DFF7-B85B-46F7-9D76-C3443B054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552" y="2927376"/>
            <a:ext cx="5378895" cy="1456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B1BF15-C2DF-417B-BA19-99146F872AC3}"/>
              </a:ext>
            </a:extLst>
          </p:cNvPr>
          <p:cNvSpPr txBox="1"/>
          <p:nvPr/>
        </p:nvSpPr>
        <p:spPr>
          <a:xfrm>
            <a:off x="1319156" y="503620"/>
            <a:ext cx="639348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Match any 10 digitals phone numbers (</a:t>
            </a:r>
            <a:r>
              <a:rPr lang="en-US" dirty="0" err="1"/>
              <a:t>xxxxxxxxxx</a:t>
            </a:r>
            <a:r>
              <a:rPr lang="en-US" dirty="0"/>
              <a:t> and x is a digital)</a:t>
            </a:r>
          </a:p>
        </p:txBody>
      </p:sp>
    </p:spTree>
    <p:extLst>
      <p:ext uri="{BB962C8B-B14F-4D97-AF65-F5344CB8AC3E}">
        <p14:creationId xmlns:p14="http://schemas.microsoft.com/office/powerpoint/2010/main" val="1189710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92E47F-8027-4198-B664-03F098A14CAA}"/>
              </a:ext>
            </a:extLst>
          </p:cNvPr>
          <p:cNvSpPr txBox="1"/>
          <p:nvPr/>
        </p:nvSpPr>
        <p:spPr>
          <a:xfrm>
            <a:off x="1187076" y="564580"/>
            <a:ext cx="8993243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Match any 10 digitals phone numbers with the patten </a:t>
            </a:r>
            <a:r>
              <a:rPr lang="en-US" dirty="0" err="1"/>
              <a:t>xxx.xxxx.xxx</a:t>
            </a:r>
            <a:r>
              <a:rPr lang="en-US" dirty="0"/>
              <a:t> and x is a digital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8BCB3-BF3F-4A93-838E-764F88E977A2}"/>
              </a:ext>
            </a:extLst>
          </p:cNvPr>
          <p:cNvSpPr txBox="1"/>
          <p:nvPr/>
        </p:nvSpPr>
        <p:spPr>
          <a:xfrm>
            <a:off x="2976880" y="1049581"/>
            <a:ext cx="5090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123.456.7890</a:t>
            </a:r>
            <a:endParaRPr lang="en-US" sz="4400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A57D64-7A1D-4CC6-88FB-11A83274E503}"/>
              </a:ext>
            </a:extLst>
          </p:cNvPr>
          <p:cNvSpPr txBox="1"/>
          <p:nvPr/>
        </p:nvSpPr>
        <p:spPr>
          <a:xfrm>
            <a:off x="2346137" y="2394178"/>
            <a:ext cx="667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\b[0-9]{3} \.[0-9]{3}\.[0-9]{4}\b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B5E0158-71BC-4C84-BCAE-6A6C714C60D2}"/>
              </a:ext>
            </a:extLst>
          </p:cNvPr>
          <p:cNvSpPr/>
          <p:nvPr/>
        </p:nvSpPr>
        <p:spPr>
          <a:xfrm>
            <a:off x="5288280" y="1830298"/>
            <a:ext cx="203200" cy="5638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4CBBB1-63C5-47AB-B17F-B9CC44BF1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04" y="3204914"/>
            <a:ext cx="8364515" cy="1515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DCDC7-53B0-45D9-A0F8-A209E1967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82" y="5045668"/>
            <a:ext cx="10341236" cy="9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50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0D9795-C15F-44F7-BABB-D3307EDF127D}"/>
              </a:ext>
            </a:extLst>
          </p:cNvPr>
          <p:cNvSpPr txBox="1"/>
          <p:nvPr/>
        </p:nvSpPr>
        <p:spPr>
          <a:xfrm>
            <a:off x="4724400" y="791755"/>
            <a:ext cx="4023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1234567890</a:t>
            </a:r>
            <a:endParaRPr lang="en-US" sz="4400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30CB2-4E8B-4245-80CB-AACECD95E09F}"/>
              </a:ext>
            </a:extLst>
          </p:cNvPr>
          <p:cNvSpPr txBox="1"/>
          <p:nvPr/>
        </p:nvSpPr>
        <p:spPr>
          <a:xfrm>
            <a:off x="4724400" y="1622752"/>
            <a:ext cx="5090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123.456.7890</a:t>
            </a:r>
            <a:endParaRPr lang="en-US" sz="4400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6EFB1-31C6-4851-B6A6-23FA663291C1}"/>
              </a:ext>
            </a:extLst>
          </p:cNvPr>
          <p:cNvSpPr txBox="1"/>
          <p:nvPr/>
        </p:nvSpPr>
        <p:spPr>
          <a:xfrm>
            <a:off x="1625600" y="1330364"/>
            <a:ext cx="2849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Match both?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EDA8C-CB16-45AA-A652-A476E7BED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9749"/>
            <a:ext cx="3985605" cy="1867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03F0F6-AC94-4B24-B971-75F3A7ACB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58" y="2588918"/>
            <a:ext cx="9953832" cy="1680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64B634-5A0B-4390-A9EF-6347BAF73035}"/>
              </a:ext>
            </a:extLst>
          </p:cNvPr>
          <p:cNvSpPr txBox="1"/>
          <p:nvPr/>
        </p:nvSpPr>
        <p:spPr>
          <a:xfrm>
            <a:off x="3985605" y="5426036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{0,1}</a:t>
            </a:r>
          </a:p>
        </p:txBody>
      </p:sp>
    </p:spTree>
    <p:extLst>
      <p:ext uri="{BB962C8B-B14F-4D97-AF65-F5344CB8AC3E}">
        <p14:creationId xmlns:p14="http://schemas.microsoft.com/office/powerpoint/2010/main" val="4195242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89342-CAD4-4AB0-8686-03ABA03F3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5" y="2518331"/>
            <a:ext cx="10958510" cy="1821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BD48A8-BB5B-4C05-B66B-F3F7548B6DF8}"/>
              </a:ext>
            </a:extLst>
          </p:cNvPr>
          <p:cNvSpPr txBox="1"/>
          <p:nvPr/>
        </p:nvSpPr>
        <p:spPr>
          <a:xfrm>
            <a:off x="616745" y="2148999"/>
            <a:ext cx="3066224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Test both phone number types</a:t>
            </a:r>
          </a:p>
        </p:txBody>
      </p:sp>
    </p:spTree>
    <p:extLst>
      <p:ext uri="{BB962C8B-B14F-4D97-AF65-F5344CB8AC3E}">
        <p14:creationId xmlns:p14="http://schemas.microsoft.com/office/powerpoint/2010/main" val="2573226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3CC754-0E59-4589-B2F2-774D18BD7BA7}"/>
              </a:ext>
            </a:extLst>
          </p:cNvPr>
          <p:cNvSpPr txBox="1"/>
          <p:nvPr/>
        </p:nvSpPr>
        <p:spPr>
          <a:xfrm>
            <a:off x="5058410" y="281076"/>
            <a:ext cx="50622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1234567890</a:t>
            </a:r>
          </a:p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123.456.7890</a:t>
            </a:r>
          </a:p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123-456-7890</a:t>
            </a:r>
          </a:p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123 456 7890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53F07-A1A7-49D2-8BF1-ABC7E9D3DD5C}"/>
              </a:ext>
            </a:extLst>
          </p:cNvPr>
          <p:cNvSpPr txBox="1"/>
          <p:nvPr/>
        </p:nvSpPr>
        <p:spPr>
          <a:xfrm>
            <a:off x="1625600" y="1330364"/>
            <a:ext cx="3328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Match all four?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41C8EF-5222-45FE-9E22-12E38832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45" y="3719768"/>
            <a:ext cx="10072399" cy="171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56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486C16-16BE-4A97-9E27-AC9836273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00" y="1615283"/>
            <a:ext cx="11065199" cy="362743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E46B73F8-520E-46C1-876F-C045578B7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80" y="2174240"/>
            <a:ext cx="325120" cy="32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098EF9A-4498-494F-A02A-60BC4D014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80" y="3030377"/>
            <a:ext cx="325120" cy="32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86B0466-67AB-43E6-8FC7-EA25BC41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043681"/>
            <a:ext cx="325120" cy="32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F807ACB-1F9A-449F-B61B-BD1388291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831237"/>
            <a:ext cx="325120" cy="32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99C1FF-D1BF-43B7-A355-DC9C325EF3E9}"/>
              </a:ext>
            </a:extLst>
          </p:cNvPr>
          <p:cNvSpPr txBox="1"/>
          <p:nvPr/>
        </p:nvSpPr>
        <p:spPr>
          <a:xfrm>
            <a:off x="563400" y="1239699"/>
            <a:ext cx="328256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Test all four phone number types</a:t>
            </a:r>
          </a:p>
        </p:txBody>
      </p:sp>
    </p:spTree>
    <p:extLst>
      <p:ext uri="{BB962C8B-B14F-4D97-AF65-F5344CB8AC3E}">
        <p14:creationId xmlns:p14="http://schemas.microsoft.com/office/powerpoint/2010/main" val="2225797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3CC754-0E59-4589-B2F2-774D18BD7BA7}"/>
              </a:ext>
            </a:extLst>
          </p:cNvPr>
          <p:cNvSpPr txBox="1"/>
          <p:nvPr/>
        </p:nvSpPr>
        <p:spPr>
          <a:xfrm>
            <a:off x="7426471" y="0"/>
            <a:ext cx="47108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1234567890</a:t>
            </a:r>
          </a:p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123.456.7890</a:t>
            </a:r>
          </a:p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123-456-7890</a:t>
            </a:r>
          </a:p>
          <a:p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123 456 7890</a:t>
            </a:r>
          </a:p>
          <a:p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latin typeface="Abadi" panose="020B0604020104020204" pitchFamily="34" charset="0"/>
              </a:rPr>
              <a:t>(</a:t>
            </a:r>
            <a:r>
              <a:rPr lang="en-US" sz="4800" dirty="0">
                <a:solidFill>
                  <a:schemeClr val="accent6"/>
                </a:solidFill>
                <a:latin typeface="Abadi" panose="020B0604020104020204" pitchFamily="34" charset="0"/>
              </a:rPr>
              <a:t>123</a:t>
            </a: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)</a:t>
            </a:r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456-7890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53F07-A1A7-49D2-8BF1-ABC7E9D3DD5C}"/>
              </a:ext>
            </a:extLst>
          </p:cNvPr>
          <p:cNvSpPr txBox="1"/>
          <p:nvPr/>
        </p:nvSpPr>
        <p:spPr>
          <a:xfrm>
            <a:off x="1625600" y="1330364"/>
            <a:ext cx="321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Match all five?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08EA3-BB70-4BE6-92FE-CC68D399B25B}"/>
              </a:ext>
            </a:extLst>
          </p:cNvPr>
          <p:cNvSpPr txBox="1"/>
          <p:nvPr/>
        </p:nvSpPr>
        <p:spPr>
          <a:xfrm>
            <a:off x="758094" y="3253037"/>
            <a:ext cx="111838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badi" panose="020B0604020104020204" pitchFamily="34" charset="0"/>
              </a:rPr>
              <a:t>syntax: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(?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if</a:t>
            </a:r>
            <a:r>
              <a:rPr lang="en-US" sz="3600" dirty="0">
                <a:solidFill>
                  <a:srgbClr val="C00000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highlight>
                  <a:srgbClr val="C0C0C0"/>
                </a:highlight>
                <a:latin typeface="Abadi" panose="020B0604020104020204" pitchFamily="34" charset="0"/>
              </a:rPr>
              <a:t>then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|</a:t>
            </a:r>
            <a:r>
              <a:rPr lang="en-US" sz="3600" dirty="0" err="1">
                <a:solidFill>
                  <a:srgbClr val="7030A0"/>
                </a:solidFill>
                <a:highlight>
                  <a:srgbClr val="00FFFF"/>
                </a:highlight>
                <a:latin typeface="Abadi" panose="020B0604020104020204" pitchFamily="34" charset="0"/>
              </a:rPr>
              <a:t>else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)</a:t>
            </a:r>
          </a:p>
          <a:p>
            <a:r>
              <a:rPr lang="en-GB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\(</a:t>
            </a:r>
            <a:r>
              <a:rPr lang="en-GB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)? </a:t>
            </a:r>
            <a:r>
              <a:rPr lang="en-GB" sz="2000" dirty="0">
                <a:solidFill>
                  <a:schemeClr val="accent6"/>
                </a:solidFill>
              </a:rPr>
              <a:t>\b[0-9]{3} 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(?</a:t>
            </a:r>
            <a:r>
              <a:rPr lang="en-US" sz="4800" dirty="0">
                <a:solidFill>
                  <a:schemeClr val="bg2">
                    <a:lumMod val="90000"/>
                  </a:schemeClr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(</a:t>
            </a:r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1</a:t>
            </a:r>
            <a:r>
              <a:rPr lang="en-US" sz="4800" dirty="0">
                <a:solidFill>
                  <a:schemeClr val="bg2">
                    <a:lumMod val="90000"/>
                  </a:schemeClr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) </a:t>
            </a:r>
            <a:r>
              <a:rPr lang="en-US" sz="4800" dirty="0">
                <a:solidFill>
                  <a:srgbClr val="C00000"/>
                </a:solidFill>
                <a:highlight>
                  <a:srgbClr val="C0C0C0"/>
                </a:highlight>
                <a:latin typeface="Abadi" panose="020B0604020104020204" pitchFamily="34" charset="0"/>
              </a:rPr>
              <a:t>\)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|</a:t>
            </a:r>
            <a:r>
              <a:rPr lang="en-US" sz="2400" dirty="0">
                <a:solidFill>
                  <a:srgbClr val="7030A0"/>
                </a:solidFill>
                <a:highlight>
                  <a:srgbClr val="00FFFF"/>
                </a:highlight>
                <a:latin typeface="Abadi" panose="020B0604020104020204" pitchFamily="34" charset="0"/>
              </a:rPr>
              <a:t>[. -]?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)</a:t>
            </a:r>
            <a:r>
              <a:rPr lang="en-GB" sz="4800" dirty="0"/>
              <a:t> </a:t>
            </a:r>
            <a:r>
              <a:rPr lang="en-GB" sz="2000" dirty="0">
                <a:solidFill>
                  <a:srgbClr val="7030A0"/>
                </a:solidFill>
              </a:rPr>
              <a:t>[0-9]{3}[. -]?[0-9]{4}\b</a:t>
            </a:r>
            <a:endParaRPr lang="en-GB" sz="4800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23C88D-EB75-407C-B6E9-ADA8B8C17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6" y="5149415"/>
            <a:ext cx="10668925" cy="9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32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18C2C-4236-4D97-A6C9-ECA4889A4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email addresses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84C95B-82E5-46E9-91A2-57A5F068E6F9}"/>
              </a:ext>
            </a:extLst>
          </p:cNvPr>
          <p:cNvSpPr txBox="1"/>
          <p:nvPr/>
        </p:nvSpPr>
        <p:spPr>
          <a:xfrm>
            <a:off x="2360246" y="2163578"/>
            <a:ext cx="7002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accent4"/>
                </a:solidFill>
                <a:latin typeface="Abadi" panose="020B0604020104020204" pitchFamily="34" charset="0"/>
              </a:rPr>
              <a:t>johndoe</a:t>
            </a:r>
            <a:r>
              <a:rPr lang="en-US" sz="4800" dirty="0">
                <a:solidFill>
                  <a:srgbClr val="7030A0"/>
                </a:solidFill>
                <a:latin typeface="Abadi" panose="020B0604020104020204" pitchFamily="34" charset="0"/>
              </a:rPr>
              <a:t>@</a:t>
            </a:r>
            <a:r>
              <a:rPr lang="en-US" sz="4800" dirty="0">
                <a:solidFill>
                  <a:schemeClr val="accent5"/>
                </a:solidFill>
                <a:latin typeface="Abadi" panose="020B0604020104020204" pitchFamily="34" charset="0"/>
              </a:rPr>
              <a:t>ubalt</a:t>
            </a:r>
            <a:r>
              <a:rPr lang="en-US" sz="4800" dirty="0">
                <a:solidFill>
                  <a:srgbClr val="FF0000"/>
                </a:solidFill>
                <a:latin typeface="Abadi" panose="020B0604020104020204" pitchFamily="34" charset="0"/>
              </a:rPr>
              <a:t>.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edu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AA585E-384C-4017-9EF7-68136C4B3DEB}"/>
              </a:ext>
            </a:extLst>
          </p:cNvPr>
          <p:cNvSpPr/>
          <p:nvPr/>
        </p:nvSpPr>
        <p:spPr>
          <a:xfrm>
            <a:off x="2243016" y="2229671"/>
            <a:ext cx="2352431" cy="7649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3205DC-ECAF-474E-9E71-0A90425D27D7}"/>
              </a:ext>
            </a:extLst>
          </p:cNvPr>
          <p:cNvSpPr/>
          <p:nvPr/>
        </p:nvSpPr>
        <p:spPr>
          <a:xfrm>
            <a:off x="5203092" y="2196624"/>
            <a:ext cx="2500241" cy="7649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07D51-6F00-46CF-848C-33965170A0A0}"/>
              </a:ext>
            </a:extLst>
          </p:cNvPr>
          <p:cNvSpPr txBox="1"/>
          <p:nvPr/>
        </p:nvSpPr>
        <p:spPr>
          <a:xfrm>
            <a:off x="6096000" y="1746945"/>
            <a:ext cx="2035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domain name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F8A6D5-6A9D-41DA-8A65-CDBD2DF156EF}"/>
              </a:ext>
            </a:extLst>
          </p:cNvPr>
          <p:cNvSpPr txBox="1"/>
          <p:nvPr/>
        </p:nvSpPr>
        <p:spPr>
          <a:xfrm>
            <a:off x="2770554" y="1730422"/>
            <a:ext cx="142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Local part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A48AD3-4030-4B5E-8432-7ED796915C35}"/>
              </a:ext>
            </a:extLst>
          </p:cNvPr>
          <p:cNvSpPr txBox="1"/>
          <p:nvPr/>
        </p:nvSpPr>
        <p:spPr>
          <a:xfrm>
            <a:off x="7340599" y="0"/>
            <a:ext cx="51405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  <a:latin typeface="Abadi" panose="020B0604020104020204" pitchFamily="34" charset="0"/>
              </a:rPr>
              <a:t>john.doe</a:t>
            </a:r>
            <a:r>
              <a:rPr lang="en-US" sz="3200" dirty="0">
                <a:latin typeface="Abadi" panose="020B0604020104020204" pitchFamily="34" charset="0"/>
              </a:rPr>
              <a:t>@</a:t>
            </a:r>
            <a:r>
              <a:rPr lang="en-US" sz="3200" dirty="0">
                <a:solidFill>
                  <a:schemeClr val="accent6"/>
                </a:solidFill>
                <a:latin typeface="Abadi" panose="020B0604020104020204" pitchFamily="34" charset="0"/>
              </a:rPr>
              <a:t>gmail.com</a:t>
            </a:r>
          </a:p>
          <a:p>
            <a:r>
              <a:rPr lang="en-US" sz="3200" dirty="0">
                <a:solidFill>
                  <a:schemeClr val="accent6"/>
                </a:solidFill>
                <a:latin typeface="Abadi" panose="020B0604020104020204" pitchFamily="34" charset="0"/>
              </a:rPr>
              <a:t>john-doe</a:t>
            </a:r>
            <a:r>
              <a:rPr lang="en-US" sz="3200" dirty="0">
                <a:latin typeface="Abadi" panose="020B0604020104020204" pitchFamily="34" charset="0"/>
              </a:rPr>
              <a:t>@</a:t>
            </a:r>
            <a:r>
              <a:rPr lang="en-US" sz="3200" dirty="0">
                <a:solidFill>
                  <a:schemeClr val="accent6"/>
                </a:solidFill>
                <a:latin typeface="Abadi" panose="020B0604020104020204" pitchFamily="34" charset="0"/>
              </a:rPr>
              <a:t>md.gov</a:t>
            </a:r>
          </a:p>
          <a:p>
            <a:r>
              <a:rPr lang="en-US" sz="3200" dirty="0">
                <a:solidFill>
                  <a:schemeClr val="accent6"/>
                </a:solidFill>
                <a:latin typeface="Abadi" panose="020B0604020104020204" pitchFamily="34" charset="0"/>
              </a:rPr>
              <a:t>johnDoe001</a:t>
            </a:r>
            <a:r>
              <a:rPr lang="en-US" sz="3200" dirty="0">
                <a:latin typeface="Abadi" panose="020B0604020104020204" pitchFamily="34" charset="0"/>
              </a:rPr>
              <a:t>@</a:t>
            </a:r>
            <a:r>
              <a:rPr lang="en-US" sz="3200" dirty="0">
                <a:solidFill>
                  <a:schemeClr val="accent6"/>
                </a:solidFill>
                <a:latin typeface="Abadi" panose="020B0604020104020204" pitchFamily="34" charset="0"/>
              </a:rPr>
              <a:t>mozilla.org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379A1A-12C0-4B1D-BC82-5C3FD33F8B86}"/>
              </a:ext>
            </a:extLst>
          </p:cNvPr>
          <p:cNvSpPr txBox="1"/>
          <p:nvPr/>
        </p:nvSpPr>
        <p:spPr>
          <a:xfrm>
            <a:off x="1555262" y="3459654"/>
            <a:ext cx="316593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Consists of letters, digital, -,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2-15 characters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/>
              </a:solidFill>
            </a:endParaRPr>
          </a:p>
          <a:p>
            <a:r>
              <a:rPr lang="en-US" sz="2000" b="1" dirty="0">
                <a:solidFill>
                  <a:schemeClr val="accent4"/>
                </a:solidFill>
                <a:latin typeface="Abadi" panose="020B0604020104020204" pitchFamily="34" charset="0"/>
              </a:rPr>
              <a:t>[a-zA-Z0-9.-]{2,15}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5C988-DBE0-4CFF-BC3C-28B9C99ACB5A}"/>
              </a:ext>
            </a:extLst>
          </p:cNvPr>
          <p:cNvSpPr txBox="1"/>
          <p:nvPr/>
        </p:nvSpPr>
        <p:spPr>
          <a:xfrm>
            <a:off x="5115976" y="3551987"/>
            <a:ext cx="26997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  <a:latin typeface="Abadi" panose="020B0604020104020204" pitchFamily="34" charset="0"/>
              </a:rPr>
              <a:t>Consists of letters,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  <a:latin typeface="Abadi" panose="020B0604020104020204" pitchFamily="34" charset="0"/>
              </a:rPr>
              <a:t>1-15 characters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  <a:latin typeface="Abadi" panose="020B0604020104020204" pitchFamily="34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badi" panose="020B0604020104020204" pitchFamily="34" charset="0"/>
              </a:rPr>
              <a:t>[a-zA-Z0-9]{1,15}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0FCF9B-677D-4876-88C1-D389B6813CB8}"/>
              </a:ext>
            </a:extLst>
          </p:cNvPr>
          <p:cNvSpPr txBox="1"/>
          <p:nvPr/>
        </p:nvSpPr>
        <p:spPr>
          <a:xfrm>
            <a:off x="8323803" y="3428875"/>
            <a:ext cx="297709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Consists of letters,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3-4 characters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[a-zA-Z0-9]{3,4}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27A2B9-54D5-4496-8CCF-80C3F5CBEF01}"/>
              </a:ext>
            </a:extLst>
          </p:cNvPr>
          <p:cNvSpPr txBox="1"/>
          <p:nvPr/>
        </p:nvSpPr>
        <p:spPr>
          <a:xfrm>
            <a:off x="4595447" y="3459652"/>
            <a:ext cx="701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Abadi" panose="020B0604020104020204" pitchFamily="34" charset="0"/>
              </a:rPr>
              <a:t>@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8D3CA2-991C-4189-BD14-A5B3354A6D21}"/>
              </a:ext>
            </a:extLst>
          </p:cNvPr>
          <p:cNvSpPr txBox="1"/>
          <p:nvPr/>
        </p:nvSpPr>
        <p:spPr>
          <a:xfrm>
            <a:off x="7909934" y="3265828"/>
            <a:ext cx="3731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badi" panose="020B0604020104020204" pitchFamily="34" charset="0"/>
              </a:rPr>
              <a:t>.</a:t>
            </a:r>
            <a:endParaRPr lang="en-US" sz="40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5274526-8557-400B-8409-F3DFB8DEF173}"/>
              </a:ext>
            </a:extLst>
          </p:cNvPr>
          <p:cNvCxnSpPr>
            <a:cxnSpLocks/>
            <a:stCxn id="5" idx="2"/>
            <a:endCxn id="16" idx="0"/>
          </p:cNvCxnSpPr>
          <p:nvPr/>
        </p:nvCxnSpPr>
        <p:spPr>
          <a:xfrm flipH="1">
            <a:off x="3138228" y="2994575"/>
            <a:ext cx="281004" cy="465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62F996-1C46-4BF8-9DE9-E13D479FE927}"/>
              </a:ext>
            </a:extLst>
          </p:cNvPr>
          <p:cNvCxnSpPr>
            <a:endCxn id="21" idx="0"/>
          </p:cNvCxnSpPr>
          <p:nvPr/>
        </p:nvCxnSpPr>
        <p:spPr>
          <a:xfrm>
            <a:off x="4946162" y="2619681"/>
            <a:ext cx="1" cy="83997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0AEE045-ED95-49F9-A351-92303E90115C}"/>
              </a:ext>
            </a:extLst>
          </p:cNvPr>
          <p:cNvCxnSpPr>
            <a:endCxn id="18" idx="0"/>
          </p:cNvCxnSpPr>
          <p:nvPr/>
        </p:nvCxnSpPr>
        <p:spPr>
          <a:xfrm>
            <a:off x="5854529" y="2771669"/>
            <a:ext cx="611336" cy="780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8C4F5E-C855-4D2C-9332-46EB2F2C8DCE}"/>
              </a:ext>
            </a:extLst>
          </p:cNvPr>
          <p:cNvCxnSpPr>
            <a:cxnSpLocks/>
          </p:cNvCxnSpPr>
          <p:nvPr/>
        </p:nvCxnSpPr>
        <p:spPr>
          <a:xfrm>
            <a:off x="6616656" y="2771669"/>
            <a:ext cx="1456027" cy="9171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003580-394C-4A07-9336-9B8F0CC2590A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521316" y="2876378"/>
            <a:ext cx="2291036" cy="552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9C31E69-5870-4EE9-ADAC-E4826B037AC3}"/>
              </a:ext>
            </a:extLst>
          </p:cNvPr>
          <p:cNvSpPr txBox="1"/>
          <p:nvPr/>
        </p:nvSpPr>
        <p:spPr>
          <a:xfrm>
            <a:off x="4123460" y="4167540"/>
            <a:ext cx="676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Abadi" panose="020B0604020104020204" pitchFamily="34" charset="0"/>
              </a:rPr>
              <a:t>@</a:t>
            </a:r>
            <a:endParaRPr lang="en-U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71342D-267D-4C0E-ACAD-D665BF8A8FE7}"/>
              </a:ext>
            </a:extLst>
          </p:cNvPr>
          <p:cNvSpPr txBox="1"/>
          <p:nvPr/>
        </p:nvSpPr>
        <p:spPr>
          <a:xfrm>
            <a:off x="7703333" y="4093910"/>
            <a:ext cx="52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badi" panose="020B0604020104020204" pitchFamily="34" charset="0"/>
              </a:rPr>
              <a:t>\.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86888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1A8EA0-02DB-4993-B32B-19B0528EF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506416"/>
            <a:ext cx="5860288" cy="17222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163ACE-C59A-46AC-A63E-95337625F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regular expression (regex)?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8F68834F-8BD2-F79B-49A3-50C40D2F8F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600" cy="2566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64DF71-BAEB-42DE-9D02-C69E7158B755}"/>
              </a:ext>
            </a:extLst>
          </p:cNvPr>
          <p:cNvSpPr txBox="1"/>
          <p:nvPr/>
        </p:nvSpPr>
        <p:spPr>
          <a:xfrm>
            <a:off x="7580923" y="4022845"/>
            <a:ext cx="41577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400" b="1" i="0" dirty="0">
                <a:solidFill>
                  <a:srgbClr val="FF9B40"/>
                </a:solidFill>
                <a:effectLst/>
                <a:latin typeface="Merriweather" panose="00000500000000000000" pitchFamily="2" charset="0"/>
              </a:rPr>
              <a:t>f, </a:t>
            </a:r>
            <a:r>
              <a:rPr lang="en-US" sz="1400" b="1" i="0" dirty="0" err="1">
                <a:solidFill>
                  <a:srgbClr val="FF9B40"/>
                </a:solidFill>
                <a:effectLst/>
                <a:latin typeface="Merriweather" panose="00000500000000000000" pitchFamily="2" charset="0"/>
              </a:rPr>
              <a:t>r,a,n,k</a:t>
            </a:r>
            <a:r>
              <a:rPr lang="en-US" sz="1400" b="1" i="0" dirty="0">
                <a:solidFill>
                  <a:srgbClr val="FF9B40"/>
                </a:solidFill>
                <a:effectLst/>
                <a:latin typeface="Merriweather" panose="00000500000000000000" pitchFamily="2" charset="0"/>
              </a:rPr>
              <a:t>  </a:t>
            </a:r>
            <a:r>
              <a:rPr lang="en-US" sz="1400" dirty="0">
                <a:solidFill>
                  <a:srgbClr val="303030"/>
                </a:solidFill>
                <a:latin typeface="Merriweather" panose="00000500000000000000" pitchFamily="2" charset="0"/>
              </a:rPr>
              <a:t>Literal Characters</a:t>
            </a:r>
          </a:p>
          <a:p>
            <a:pPr algn="l" fontAlgn="base"/>
            <a:r>
              <a:rPr lang="en-US" sz="1400" b="1" i="0" dirty="0">
                <a:solidFill>
                  <a:srgbClr val="FF0000"/>
                </a:solidFill>
                <a:effectLst/>
                <a:latin typeface="Merriweather" panose="00000500000000000000" pitchFamily="2" charset="0"/>
              </a:rPr>
              <a:t>|</a:t>
            </a:r>
            <a:r>
              <a:rPr lang="en-US" sz="1400" i="0" dirty="0">
                <a:solidFill>
                  <a:srgbClr val="FF0000"/>
                </a:solidFill>
                <a:effectLst/>
                <a:latin typeface="Merriweather" panose="00000500000000000000" pitchFamily="2" charset="0"/>
              </a:rPr>
              <a:t> </a:t>
            </a:r>
            <a:r>
              <a:rPr lang="en-US" sz="1400" i="0" dirty="0">
                <a:solidFill>
                  <a:srgbClr val="303030"/>
                </a:solidFill>
                <a:effectLst/>
                <a:latin typeface="Merriweather" panose="00000500000000000000" pitchFamily="2" charset="0"/>
              </a:rPr>
              <a:t>Logic: or</a:t>
            </a:r>
          </a:p>
          <a:p>
            <a:pPr algn="l" fontAlgn="base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Merriweather" panose="00000500000000000000" pitchFamily="2" charset="0"/>
              </a:rPr>
              <a:t>( | )</a:t>
            </a:r>
            <a:r>
              <a:rPr lang="en-US" sz="1400" dirty="0">
                <a:solidFill>
                  <a:srgbClr val="303030"/>
                </a:solidFill>
                <a:latin typeface="Merriweather" panose="00000500000000000000" pitchFamily="2" charset="0"/>
              </a:rPr>
              <a:t> or relation in a group </a:t>
            </a:r>
            <a:endParaRPr lang="en-US" sz="1400" i="0" dirty="0">
              <a:solidFill>
                <a:srgbClr val="303030"/>
              </a:solidFill>
              <a:effectLst/>
              <a:latin typeface="Merriweather" panose="00000500000000000000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42E845-D820-4C25-822B-83E4F497A8FF}"/>
              </a:ext>
            </a:extLst>
          </p:cNvPr>
          <p:cNvCxnSpPr>
            <a:cxnSpLocks/>
          </p:cNvCxnSpPr>
          <p:nvPr/>
        </p:nvCxnSpPr>
        <p:spPr>
          <a:xfrm flipV="1">
            <a:off x="6377354" y="4206370"/>
            <a:ext cx="1297354" cy="600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ACB552-7234-4FB3-9ECE-530CA8F42B6B}"/>
              </a:ext>
            </a:extLst>
          </p:cNvPr>
          <p:cNvCxnSpPr>
            <a:cxnSpLocks/>
          </p:cNvCxnSpPr>
          <p:nvPr/>
        </p:nvCxnSpPr>
        <p:spPr>
          <a:xfrm flipV="1">
            <a:off x="5908431" y="4582361"/>
            <a:ext cx="1766277" cy="1107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C872B1C-C6A8-4DA2-A6F5-57DA7F918A1F}"/>
              </a:ext>
            </a:extLst>
          </p:cNvPr>
          <p:cNvSpPr txBox="1"/>
          <p:nvPr/>
        </p:nvSpPr>
        <p:spPr>
          <a:xfrm>
            <a:off x="7580923" y="6557355"/>
            <a:ext cx="32433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https://jex.im/regulex/#!flags=&amp;re=(f%7CF)rank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DD2864-550B-433A-9E52-D4EFF5041F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4041" y="3786111"/>
            <a:ext cx="1585097" cy="7011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55B20C-9185-4115-A56F-C857AAF5D0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4708" y="4892175"/>
            <a:ext cx="2590246" cy="161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90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60571-EC1C-4F00-A567-3E264507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907" y="424853"/>
            <a:ext cx="7653189" cy="3004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5DF59-A77A-4A87-B1B4-F245D2AE1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3044"/>
            <a:ext cx="12192000" cy="258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26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626BE-BBAC-4681-9E5B-94BA6D6A4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74" y="3295468"/>
            <a:ext cx="11899851" cy="3017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751E7-E854-46F2-B312-B6ACEDE7E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313" y="0"/>
            <a:ext cx="9548687" cy="3017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13F327-84C0-41E0-953E-F9DE72DFC432}"/>
              </a:ext>
            </a:extLst>
          </p:cNvPr>
          <p:cNvSpPr/>
          <p:nvPr/>
        </p:nvSpPr>
        <p:spPr>
          <a:xfrm>
            <a:off x="6245157" y="894945"/>
            <a:ext cx="1692613" cy="21228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00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D819-41DE-4F19-8A9C-044DF79D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if a password is valid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E5CE0-04CC-4006-946D-69C8D29AE831}"/>
              </a:ext>
            </a:extLst>
          </p:cNvPr>
          <p:cNvSpPr txBox="1"/>
          <p:nvPr/>
        </p:nvSpPr>
        <p:spPr>
          <a:xfrm>
            <a:off x="838200" y="1690688"/>
            <a:ext cx="102438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Pattern definition: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Minimum length of 3, maximum length of 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Composed by letters, numbers or dashes or @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EB011-F559-4334-AFC2-681E5D55A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62786"/>
            <a:ext cx="9190628" cy="11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19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B895D-9F61-4EF9-97A6-675EFE0D4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Java source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B32E7-12DB-4CBB-B243-2E55AC34B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28612"/>
            <a:ext cx="7880908" cy="21730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FEFB1E-493F-4DE8-A4B4-D791A66B60FA}"/>
              </a:ext>
            </a:extLst>
          </p:cNvPr>
          <p:cNvSpPr txBox="1"/>
          <p:nvPr/>
        </p:nvSpPr>
        <p:spPr>
          <a:xfrm>
            <a:off x="838200" y="1859280"/>
            <a:ext cx="430393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Search string in Java and show line numbers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E1077-9011-4847-9185-A0371F4CB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980221"/>
            <a:ext cx="7806272" cy="963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076596-0005-49C0-B7DA-988143BFCABA}"/>
              </a:ext>
            </a:extLst>
          </p:cNvPr>
          <p:cNvSpPr txBox="1"/>
          <p:nvPr/>
        </p:nvSpPr>
        <p:spPr>
          <a:xfrm>
            <a:off x="838200" y="4610889"/>
            <a:ext cx="622805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Show how many time the key words appears in Java source code</a:t>
            </a:r>
          </a:p>
        </p:txBody>
      </p:sp>
    </p:spTree>
    <p:extLst>
      <p:ext uri="{BB962C8B-B14F-4D97-AF65-F5344CB8AC3E}">
        <p14:creationId xmlns:p14="http://schemas.microsoft.com/office/powerpoint/2010/main" val="1621496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7D24A-3800-4CB5-9550-CBFDB56A3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HTML code (including tags and content) using Backreference </a:t>
            </a:r>
            <a:r>
              <a:rPr lang="en-US" dirty="0">
                <a:solidFill>
                  <a:srgbClr val="FF0000"/>
                </a:solidFill>
              </a:rPr>
              <a:t>\n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88A58-DD4E-4C9C-9FC9-25E36A840027}"/>
              </a:ext>
            </a:extLst>
          </p:cNvPr>
          <p:cNvSpPr txBox="1"/>
          <p:nvPr/>
        </p:nvSpPr>
        <p:spPr>
          <a:xfrm>
            <a:off x="2037008" y="1958221"/>
            <a:ext cx="6726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&lt;</a:t>
            </a:r>
            <a:r>
              <a:rPr lang="en-US" sz="4400" dirty="0">
                <a:solidFill>
                  <a:schemeClr val="accent4"/>
                </a:solidFill>
              </a:rPr>
              <a:t>h1</a:t>
            </a:r>
            <a:r>
              <a:rPr lang="en-US" sz="4400" dirty="0">
                <a:solidFill>
                  <a:srgbClr val="FF0000"/>
                </a:solidFill>
              </a:rPr>
              <a:t>&gt;</a:t>
            </a:r>
            <a:r>
              <a:rPr lang="en-US" sz="4400" dirty="0">
                <a:solidFill>
                  <a:schemeClr val="accent6"/>
                </a:solidFill>
              </a:rPr>
              <a:t>This is a heading. </a:t>
            </a:r>
            <a:r>
              <a:rPr lang="en-US" sz="4400" dirty="0">
                <a:solidFill>
                  <a:srgbClr val="FF0000"/>
                </a:solidFill>
              </a:rPr>
              <a:t>&lt;/</a:t>
            </a:r>
            <a:r>
              <a:rPr lang="en-US" sz="4400" dirty="0">
                <a:solidFill>
                  <a:schemeClr val="accent4"/>
                </a:solidFill>
              </a:rPr>
              <a:t>h1</a:t>
            </a:r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B1ADB-C773-4161-9F0B-052043B1DFFC}"/>
              </a:ext>
            </a:extLst>
          </p:cNvPr>
          <p:cNvSpPr txBox="1"/>
          <p:nvPr/>
        </p:nvSpPr>
        <p:spPr>
          <a:xfrm>
            <a:off x="1808480" y="3239581"/>
            <a:ext cx="170213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Opening tag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F81EF-DC65-4470-8C94-891777C4FBD2}"/>
              </a:ext>
            </a:extLst>
          </p:cNvPr>
          <p:cNvSpPr txBox="1"/>
          <p:nvPr/>
        </p:nvSpPr>
        <p:spPr>
          <a:xfrm>
            <a:off x="7751589" y="3237348"/>
            <a:ext cx="153702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Closing tag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600315-91FA-4FE3-BAA6-A7EE87D4519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751589" y="2625962"/>
            <a:ext cx="768512" cy="611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6B7000-18F2-4264-8CD3-58A9EE727CB6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2659547" y="2625962"/>
            <a:ext cx="0" cy="613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A6DA709-BB0E-4624-9084-19F4D4716060}"/>
              </a:ext>
            </a:extLst>
          </p:cNvPr>
          <p:cNvSpPr txBox="1"/>
          <p:nvPr/>
        </p:nvSpPr>
        <p:spPr>
          <a:xfrm>
            <a:off x="4826458" y="3265154"/>
            <a:ext cx="114762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content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43FE66A8-4573-49AA-9742-2227871D5B9B}"/>
              </a:ext>
            </a:extLst>
          </p:cNvPr>
          <p:cNvSpPr/>
          <p:nvPr/>
        </p:nvSpPr>
        <p:spPr>
          <a:xfrm rot="16200000">
            <a:off x="5171900" y="1134661"/>
            <a:ext cx="461665" cy="3713784"/>
          </a:xfrm>
          <a:prstGeom prst="leftBrace">
            <a:avLst>
              <a:gd name="adj1" fmla="val 8333"/>
              <a:gd name="adj2" fmla="val 5082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340178-D527-457E-8692-34FE7283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713" y="4004556"/>
            <a:ext cx="8618967" cy="21642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DC2135-6621-4FD8-9823-56F9D3FBD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0" y="6366590"/>
            <a:ext cx="11987299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90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7D24A-3800-4CB5-9550-CBFDB56A3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HTML </a:t>
            </a:r>
            <a:r>
              <a:rPr lang="en-US" dirty="0">
                <a:solidFill>
                  <a:srgbClr val="FF0000"/>
                </a:solidFill>
              </a:rPr>
              <a:t>tags</a:t>
            </a:r>
            <a:r>
              <a:rPr lang="en-US" dirty="0"/>
              <a:t> using </a:t>
            </a:r>
            <a:r>
              <a:rPr lang="en-US" dirty="0">
                <a:solidFill>
                  <a:schemeClr val="accent4"/>
                </a:solidFill>
              </a:rPr>
              <a:t>Lazy quantifier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88A58-DD4E-4C9C-9FC9-25E36A840027}"/>
              </a:ext>
            </a:extLst>
          </p:cNvPr>
          <p:cNvSpPr txBox="1"/>
          <p:nvPr/>
        </p:nvSpPr>
        <p:spPr>
          <a:xfrm>
            <a:off x="2037008" y="1958221"/>
            <a:ext cx="6726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&lt;h1&gt;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This is a heading. </a:t>
            </a:r>
            <a:r>
              <a:rPr lang="en-US" sz="4400" dirty="0">
                <a:solidFill>
                  <a:srgbClr val="FF0000"/>
                </a:solidFill>
              </a:rPr>
              <a:t>&lt;/h1&gt;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F5104-734B-4A75-8894-3EE3ED74F9E0}"/>
              </a:ext>
            </a:extLst>
          </p:cNvPr>
          <p:cNvSpPr/>
          <p:nvPr/>
        </p:nvSpPr>
        <p:spPr>
          <a:xfrm>
            <a:off x="2037008" y="1958221"/>
            <a:ext cx="1245454" cy="70682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25CD16-E27B-4590-BDCB-4CDB42317295}"/>
              </a:ext>
            </a:extLst>
          </p:cNvPr>
          <p:cNvSpPr/>
          <p:nvPr/>
        </p:nvSpPr>
        <p:spPr>
          <a:xfrm>
            <a:off x="7230331" y="1950873"/>
            <a:ext cx="1533198" cy="70682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B8FE41-2F0C-4563-BC1C-F81D7E01B25C}"/>
              </a:ext>
            </a:extLst>
          </p:cNvPr>
          <p:cNvCxnSpPr>
            <a:endCxn id="5" idx="0"/>
          </p:cNvCxnSpPr>
          <p:nvPr/>
        </p:nvCxnSpPr>
        <p:spPr>
          <a:xfrm flipH="1">
            <a:off x="2659735" y="1250462"/>
            <a:ext cx="1544942" cy="70775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CDD65F-7F8E-4DD8-8690-BF105E53C0F3}"/>
              </a:ext>
            </a:extLst>
          </p:cNvPr>
          <p:cNvCxnSpPr/>
          <p:nvPr/>
        </p:nvCxnSpPr>
        <p:spPr>
          <a:xfrm>
            <a:off x="4192933" y="1251396"/>
            <a:ext cx="3489590" cy="63992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A656837-7D09-4DE3-8D87-02B0D7DF0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88" y="2917883"/>
            <a:ext cx="9914479" cy="1760373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7D2F5A-DDA7-4B6E-B4E5-A297EE1EA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616831"/>
              </p:ext>
            </p:extLst>
          </p:nvPr>
        </p:nvGraphicFramePr>
        <p:xfrm>
          <a:off x="2751016" y="4782443"/>
          <a:ext cx="7371169" cy="204733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35864">
                  <a:extLst>
                    <a:ext uri="{9D8B030D-6E8A-4147-A177-3AD203B41FA5}">
                      <a16:colId xmlns:a16="http://schemas.microsoft.com/office/drawing/2014/main" val="3859182901"/>
                    </a:ext>
                  </a:extLst>
                </a:gridCol>
                <a:gridCol w="1899926">
                  <a:extLst>
                    <a:ext uri="{9D8B030D-6E8A-4147-A177-3AD203B41FA5}">
                      <a16:colId xmlns:a16="http://schemas.microsoft.com/office/drawing/2014/main" val="108022430"/>
                    </a:ext>
                  </a:extLst>
                </a:gridCol>
                <a:gridCol w="2635379">
                  <a:extLst>
                    <a:ext uri="{9D8B030D-6E8A-4147-A177-3AD203B41FA5}">
                      <a16:colId xmlns:a16="http://schemas.microsoft.com/office/drawing/2014/main" val="1526699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dirty="0">
                          <a:effectLst/>
                        </a:rPr>
                        <a:t>Greedy quantifier</a:t>
                      </a:r>
                      <a:endParaRPr lang="en-US" sz="1400" b="1" dirty="0">
                        <a:effectLst/>
                        <a:latin typeface="inherit"/>
                      </a:endParaRPr>
                    </a:p>
                  </a:txBody>
                  <a:tcPr marL="79115" marR="79115" marT="39558" marB="39558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>
                          <a:effectLst/>
                        </a:rPr>
                        <a:t>Lazy quantifier</a:t>
                      </a:r>
                      <a:endParaRPr lang="en-US" sz="1400" b="1">
                        <a:effectLst/>
                        <a:latin typeface="inherit"/>
                      </a:endParaRPr>
                    </a:p>
                  </a:txBody>
                  <a:tcPr marL="79115" marR="79115" marT="39558" marB="39558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>
                          <a:effectLst/>
                        </a:rPr>
                        <a:t>Description</a:t>
                      </a:r>
                      <a:endParaRPr lang="en-US" sz="1400" b="1">
                        <a:effectLst/>
                        <a:latin typeface="inherit"/>
                      </a:endParaRPr>
                    </a:p>
                  </a:txBody>
                  <a:tcPr marL="79115" marR="79115" marT="39558" marB="39558" anchor="b"/>
                </a:tc>
                <a:extLst>
                  <a:ext uri="{0D108BD9-81ED-4DB2-BD59-A6C34878D82A}">
                    <a16:rowId xmlns:a16="http://schemas.microsoft.com/office/drawing/2014/main" val="807617333"/>
                  </a:ext>
                </a:extLst>
              </a:tr>
              <a:tr h="2843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>
                          <a:effectLst/>
                        </a:rPr>
                        <a:t>*</a:t>
                      </a:r>
                      <a:endParaRPr lang="en-US" sz="140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>
                          <a:effectLst/>
                        </a:rPr>
                        <a:t>*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>
                          <a:effectLst/>
                        </a:rPr>
                        <a:t>Star Quantifier: 0 or more</a:t>
                      </a:r>
                      <a:endParaRPr lang="en-GB" sz="140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extLst>
                  <a:ext uri="{0D108BD9-81ED-4DB2-BD59-A6C34878D82A}">
                    <a16:rowId xmlns:a16="http://schemas.microsoft.com/office/drawing/2014/main" val="420649436"/>
                  </a:ext>
                </a:extLst>
              </a:tr>
              <a:tr h="2843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>
                          <a:effectLst/>
                        </a:rPr>
                        <a:t>+</a:t>
                      </a:r>
                      <a:endParaRPr lang="en-US" sz="140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>
                          <a:effectLst/>
                        </a:rPr>
                        <a:t>+ 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?</a:t>
                      </a:r>
                      <a:endParaRPr lang="en-US" sz="1400" dirty="0">
                        <a:effectLst/>
                        <a:highlight>
                          <a:srgbClr val="FFFF00"/>
                        </a:highlight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>
                          <a:effectLst/>
                        </a:rPr>
                        <a:t>Plus Quantifier: 1 or more</a:t>
                      </a:r>
                      <a:endParaRPr lang="fr-FR" sz="140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extLst>
                  <a:ext uri="{0D108BD9-81ED-4DB2-BD59-A6C34878D82A}">
                    <a16:rowId xmlns:a16="http://schemas.microsoft.com/office/drawing/2014/main" val="2548188318"/>
                  </a:ext>
                </a:extLst>
              </a:tr>
              <a:tr h="2843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>
                          <a:effectLst/>
                        </a:rPr>
                        <a:t>?</a:t>
                      </a:r>
                      <a:endParaRPr lang="en-US" sz="1400" dirty="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>
                          <a:effectLst/>
                        </a:rPr>
                        <a:t>?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>
                          <a:effectLst/>
                        </a:rPr>
                        <a:t>Optional Quantifier: 0 or 1</a:t>
                      </a:r>
                      <a:endParaRPr lang="fr-FR" sz="140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extLst>
                  <a:ext uri="{0D108BD9-81ED-4DB2-BD59-A6C34878D82A}">
                    <a16:rowId xmlns:a16="http://schemas.microsoft.com/office/drawing/2014/main" val="1936164207"/>
                  </a:ext>
                </a:extLst>
              </a:tr>
              <a:tr h="1620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>
                          <a:effectLst/>
                        </a:rPr>
                        <a:t>{n}</a:t>
                      </a:r>
                      <a:endParaRPr lang="en-US" sz="140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>
                          <a:effectLst/>
                        </a:rPr>
                        <a:t>{n}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>
                          <a:effectLst/>
                        </a:rPr>
                        <a:t>Quantifier: exactly n</a:t>
                      </a:r>
                      <a:endParaRPr lang="en-US" sz="140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extLst>
                  <a:ext uri="{0D108BD9-81ED-4DB2-BD59-A6C34878D82A}">
                    <a16:rowId xmlns:a16="http://schemas.microsoft.com/office/drawing/2014/main" val="2711428109"/>
                  </a:ext>
                </a:extLst>
              </a:tr>
              <a:tr h="1620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>
                          <a:effectLst/>
                        </a:rPr>
                        <a:t>{n,}</a:t>
                      </a:r>
                      <a:endParaRPr lang="en-US" sz="1400" dirty="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>
                          <a:effectLst/>
                        </a:rPr>
                        <a:t>{n,}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>
                          <a:effectLst/>
                        </a:rPr>
                        <a:t>Quantifier: n or more</a:t>
                      </a:r>
                      <a:endParaRPr lang="en-US" sz="140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extLst>
                  <a:ext uri="{0D108BD9-81ED-4DB2-BD59-A6C34878D82A}">
                    <a16:rowId xmlns:a16="http://schemas.microsoft.com/office/drawing/2014/main" val="163543567"/>
                  </a:ext>
                </a:extLst>
              </a:tr>
              <a:tr h="2843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>
                          <a:effectLst/>
                        </a:rPr>
                        <a:t>{</a:t>
                      </a:r>
                      <a:r>
                        <a:rPr lang="en-US" sz="1400" dirty="0" err="1">
                          <a:effectLst/>
                        </a:rPr>
                        <a:t>n,m</a:t>
                      </a:r>
                      <a:r>
                        <a:rPr lang="en-US" sz="1400" dirty="0">
                          <a:effectLst/>
                        </a:rPr>
                        <a:t>}</a:t>
                      </a:r>
                      <a:endParaRPr lang="en-US" sz="1400" dirty="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>
                          <a:effectLst/>
                        </a:rPr>
                        <a:t>{</a:t>
                      </a:r>
                      <a:r>
                        <a:rPr lang="en-US" sz="1400" dirty="0" err="1">
                          <a:effectLst/>
                        </a:rPr>
                        <a:t>n,m</a:t>
                      </a:r>
                      <a:r>
                        <a:rPr lang="en-US" sz="1400" dirty="0">
                          <a:effectLst/>
                        </a:rPr>
                        <a:t>}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79115" marR="79115" marT="39558" marB="39558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dirty="0">
                          <a:effectLst/>
                        </a:rPr>
                        <a:t>Quantifier: between n and m</a:t>
                      </a:r>
                      <a:endParaRPr lang="en-GB" sz="1400" dirty="0">
                        <a:effectLst/>
                        <a:latin typeface="inherit"/>
                      </a:endParaRPr>
                    </a:p>
                  </a:txBody>
                  <a:tcPr marL="79115" marR="79115" marT="39558" marB="39558" anchor="ctr"/>
                </a:tc>
                <a:extLst>
                  <a:ext uri="{0D108BD9-81ED-4DB2-BD59-A6C34878D82A}">
                    <a16:rowId xmlns:a16="http://schemas.microsoft.com/office/drawing/2014/main" val="354093289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FDC37BBB-0A87-41F9-9D48-409ACB271BA4}"/>
              </a:ext>
            </a:extLst>
          </p:cNvPr>
          <p:cNvSpPr txBox="1"/>
          <p:nvPr/>
        </p:nvSpPr>
        <p:spPr>
          <a:xfrm>
            <a:off x="9369781" y="2233793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use </a:t>
            </a:r>
            <a:r>
              <a:rPr lang="en-US" b="1" dirty="0">
                <a:solidFill>
                  <a:srgbClr val="7030A0"/>
                </a:solidFill>
              </a:rPr>
              <a:t>-P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62E302E-C57F-490A-949D-F0F354A98A84}"/>
              </a:ext>
            </a:extLst>
          </p:cNvPr>
          <p:cNvCxnSpPr/>
          <p:nvPr/>
        </p:nvCxnSpPr>
        <p:spPr>
          <a:xfrm flipH="1">
            <a:off x="9831754" y="2532185"/>
            <a:ext cx="687754" cy="679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E3EFDAD-49A5-4EDA-B115-7C3881278F26}"/>
              </a:ext>
            </a:extLst>
          </p:cNvPr>
          <p:cNvSpPr/>
          <p:nvPr/>
        </p:nvSpPr>
        <p:spPr>
          <a:xfrm>
            <a:off x="10331938" y="4110892"/>
            <a:ext cx="250093" cy="3284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29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4550-9E1B-4129-AA3D-248FB9311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Match </a:t>
            </a:r>
            <a:r>
              <a:rPr lang="en-GB" dirty="0">
                <a:solidFill>
                  <a:schemeClr val="accent6"/>
                </a:solidFill>
              </a:rPr>
              <a:t>content</a:t>
            </a:r>
            <a:r>
              <a:rPr lang="en-GB" dirty="0"/>
              <a:t> of HTML code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B1E10-0638-4645-9B77-3ABF050099B6}"/>
              </a:ext>
            </a:extLst>
          </p:cNvPr>
          <p:cNvSpPr txBox="1"/>
          <p:nvPr/>
        </p:nvSpPr>
        <p:spPr>
          <a:xfrm>
            <a:off x="1853728" y="1593372"/>
            <a:ext cx="6726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&lt;</a:t>
            </a:r>
            <a:r>
              <a:rPr lang="en-US" sz="4400" dirty="0">
                <a:solidFill>
                  <a:schemeClr val="accent4"/>
                </a:solidFill>
              </a:rPr>
              <a:t>h1</a:t>
            </a:r>
            <a:r>
              <a:rPr lang="en-US" sz="4400" dirty="0">
                <a:solidFill>
                  <a:srgbClr val="FF0000"/>
                </a:solidFill>
              </a:rPr>
              <a:t>&gt;</a:t>
            </a:r>
            <a:r>
              <a:rPr lang="en-US" sz="4400" dirty="0">
                <a:solidFill>
                  <a:schemeClr val="accent6"/>
                </a:solidFill>
              </a:rPr>
              <a:t>This is a heading. </a:t>
            </a:r>
            <a:r>
              <a:rPr lang="en-US" sz="4400" dirty="0">
                <a:solidFill>
                  <a:srgbClr val="FF0000"/>
                </a:solidFill>
              </a:rPr>
              <a:t>&lt;/</a:t>
            </a:r>
            <a:r>
              <a:rPr lang="en-US" sz="4400" dirty="0">
                <a:solidFill>
                  <a:schemeClr val="accent4"/>
                </a:solidFill>
              </a:rPr>
              <a:t>h1</a:t>
            </a:r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D56D19-7F5E-4B3C-9362-B3E7DCD5B3C7}"/>
              </a:ext>
            </a:extLst>
          </p:cNvPr>
          <p:cNvSpPr txBox="1"/>
          <p:nvPr/>
        </p:nvSpPr>
        <p:spPr>
          <a:xfrm>
            <a:off x="2030155" y="2918935"/>
            <a:ext cx="8131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</a:rPr>
              <a:t>(?&lt;=</a:t>
            </a:r>
            <a:r>
              <a:rPr lang="en-US" sz="4000" dirty="0">
                <a:solidFill>
                  <a:srgbClr val="FF0000"/>
                </a:solidFill>
              </a:rPr>
              <a:t>&lt;</a:t>
            </a:r>
            <a:r>
              <a:rPr lang="en-US" sz="4000" dirty="0">
                <a:solidFill>
                  <a:schemeClr val="accent4"/>
                </a:solidFill>
              </a:rPr>
              <a:t>([a-z0-9]{2}) </a:t>
            </a:r>
            <a:r>
              <a:rPr lang="en-US" sz="4000" dirty="0">
                <a:solidFill>
                  <a:srgbClr val="FF0000"/>
                </a:solidFill>
              </a:rPr>
              <a:t>&gt;</a:t>
            </a:r>
            <a:r>
              <a:rPr lang="en-US" sz="4000" dirty="0">
                <a:solidFill>
                  <a:schemeClr val="accent5"/>
                </a:solidFill>
              </a:rPr>
              <a:t>)</a:t>
            </a:r>
            <a:r>
              <a:rPr lang="en-US" sz="4000" dirty="0">
                <a:solidFill>
                  <a:srgbClr val="00B050"/>
                </a:solidFill>
              </a:rPr>
              <a:t>.*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5"/>
                </a:solidFill>
              </a:rPr>
              <a:t>(?=</a:t>
            </a:r>
            <a:r>
              <a:rPr lang="en-US" sz="4000" dirty="0">
                <a:solidFill>
                  <a:srgbClr val="FF0000"/>
                </a:solidFill>
              </a:rPr>
              <a:t>&lt;/ </a:t>
            </a:r>
            <a:r>
              <a:rPr lang="en-US" sz="4000" dirty="0">
                <a:solidFill>
                  <a:schemeClr val="accent4"/>
                </a:solidFill>
              </a:rPr>
              <a:t>\1</a:t>
            </a:r>
            <a:r>
              <a:rPr lang="en-US" sz="4000" dirty="0">
                <a:solidFill>
                  <a:srgbClr val="FF0000"/>
                </a:solidFill>
              </a:rPr>
              <a:t>&gt;</a:t>
            </a:r>
            <a:r>
              <a:rPr lang="en-US" sz="40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8E4F95-594E-4FD5-8544-44169F077F32}"/>
              </a:ext>
            </a:extLst>
          </p:cNvPr>
          <p:cNvSpPr txBox="1"/>
          <p:nvPr/>
        </p:nvSpPr>
        <p:spPr>
          <a:xfrm>
            <a:off x="7029654" y="4308908"/>
            <a:ext cx="1844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ahead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760ECC-EE17-434A-B716-70ECD2509B80}"/>
              </a:ext>
            </a:extLst>
          </p:cNvPr>
          <p:cNvSpPr txBox="1"/>
          <p:nvPr/>
        </p:nvSpPr>
        <p:spPr>
          <a:xfrm>
            <a:off x="2174385" y="4373610"/>
            <a:ext cx="1925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look behind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6AFE95-204C-4161-A149-0662786600CB}"/>
              </a:ext>
            </a:extLst>
          </p:cNvPr>
          <p:cNvGrpSpPr/>
          <p:nvPr/>
        </p:nvGrpSpPr>
        <p:grpSpPr>
          <a:xfrm>
            <a:off x="7032103" y="3641828"/>
            <a:ext cx="979200" cy="474120"/>
            <a:chOff x="7377483" y="757637"/>
            <a:chExt cx="979200" cy="47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FF588DD-3945-4A3E-9083-7D5CA31899D4}"/>
                    </a:ext>
                  </a:extLst>
                </p14:cNvPr>
                <p14:cNvContentPartPr/>
                <p14:nvPr/>
              </p14:nvContentPartPr>
              <p14:xfrm>
                <a:off x="7377483" y="950597"/>
                <a:ext cx="900720" cy="81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896351A-D78A-489E-8F80-1F44EE7D52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314483" y="887957"/>
                  <a:ext cx="10263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70F301C-F104-4994-B9CE-F372AEB7FC40}"/>
                    </a:ext>
                  </a:extLst>
                </p14:cNvPr>
                <p14:cNvContentPartPr/>
                <p14:nvPr/>
              </p14:nvContentPartPr>
              <p14:xfrm>
                <a:off x="8104323" y="757637"/>
                <a:ext cx="252360" cy="474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A234551-50D5-4C4B-9AF8-EDF09991DA5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41683" y="694997"/>
                  <a:ext cx="378000" cy="59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C7B121-6630-4FB2-A986-70C4EF18287F}"/>
              </a:ext>
            </a:extLst>
          </p:cNvPr>
          <p:cNvGrpSpPr/>
          <p:nvPr/>
        </p:nvGrpSpPr>
        <p:grpSpPr>
          <a:xfrm>
            <a:off x="2116223" y="3698888"/>
            <a:ext cx="1097640" cy="438120"/>
            <a:chOff x="1997283" y="671597"/>
            <a:chExt cx="1097640" cy="43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CDEF7C2-6E22-4A64-848D-152E5D7D649B}"/>
                    </a:ext>
                  </a:extLst>
                </p14:cNvPr>
                <p14:cNvContentPartPr/>
                <p14:nvPr/>
              </p14:nvContentPartPr>
              <p14:xfrm>
                <a:off x="2095203" y="851597"/>
                <a:ext cx="999720" cy="95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CDEF7C2-6E22-4A64-848D-152E5D7D649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32203" y="788833"/>
                  <a:ext cx="1125360" cy="220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B2D65AB-C8DA-4DB0-A570-2769E545108A}"/>
                    </a:ext>
                  </a:extLst>
                </p14:cNvPr>
                <p14:cNvContentPartPr/>
                <p14:nvPr/>
              </p14:nvContentPartPr>
              <p14:xfrm>
                <a:off x="1997283" y="671597"/>
                <a:ext cx="316080" cy="438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B2D65AB-C8DA-4DB0-A570-2769E545108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34283" y="608597"/>
                  <a:ext cx="441720" cy="5637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009D256-467A-44EA-A971-8B5AD33A3A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996440"/>
            <a:ext cx="12192000" cy="7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21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8B454-2AA0-4950-98E9-E2FC5CAD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IP4 address with group </a:t>
            </a:r>
            <a:r>
              <a:rPr lang="en-US" dirty="0">
                <a:solidFill>
                  <a:srgbClr val="FF0000"/>
                </a:solidFill>
              </a:rPr>
              <a:t>()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885C67-C2F1-4FD5-81FD-F484E63810A7}"/>
              </a:ext>
            </a:extLst>
          </p:cNvPr>
          <p:cNvSpPr txBox="1"/>
          <p:nvPr/>
        </p:nvSpPr>
        <p:spPr>
          <a:xfrm>
            <a:off x="9255244" y="136208"/>
            <a:ext cx="25811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192.168.0.1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443.125.121.1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255.255.255.0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89.25.23.0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62AD06-56FD-41A4-A082-3044BF454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67792"/>
            <a:ext cx="6440726" cy="3537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B4C846-FAAC-4281-9925-9CDA1BB26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582224"/>
            <a:ext cx="9853514" cy="8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16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CAF8D-00C6-4DF6-AF82-D5D371DA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HTTP requests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8C996-DEE6-4F28-9A0E-16876F48D9E5}"/>
              </a:ext>
            </a:extLst>
          </p:cNvPr>
          <p:cNvSpPr txBox="1"/>
          <p:nvPr/>
        </p:nvSpPr>
        <p:spPr>
          <a:xfrm>
            <a:off x="2640330" y="1690690"/>
            <a:ext cx="64427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/>
                </a:solidFill>
              </a:rPr>
              <a:t>http://www.ubalt.edu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AF9FF-0D35-475F-B9A4-3297D531D309}"/>
              </a:ext>
            </a:extLst>
          </p:cNvPr>
          <p:cNvSpPr/>
          <p:nvPr/>
        </p:nvSpPr>
        <p:spPr>
          <a:xfrm>
            <a:off x="2640330" y="1690689"/>
            <a:ext cx="2947670" cy="769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B1479D-6DBF-4A0D-A412-5393E0339530}"/>
              </a:ext>
            </a:extLst>
          </p:cNvPr>
          <p:cNvSpPr/>
          <p:nvPr/>
        </p:nvSpPr>
        <p:spPr>
          <a:xfrm flipH="1">
            <a:off x="6725922" y="1690688"/>
            <a:ext cx="151128" cy="769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BDB2DF-C1C0-4EF1-A592-84395E07E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28" y="2629911"/>
            <a:ext cx="10657072" cy="253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E900B7-E8A4-46E1-AA00-761B17673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45" y="5493793"/>
            <a:ext cx="11179509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9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905DBD-C24A-4E24-88EA-950FA85E7278}"/>
              </a:ext>
            </a:extLst>
          </p:cNvPr>
          <p:cNvSpPr txBox="1"/>
          <p:nvPr/>
        </p:nvSpPr>
        <p:spPr>
          <a:xfrm>
            <a:off x="7252677" y="0"/>
            <a:ext cx="4876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http://www.ubalt.edu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http</a:t>
            </a:r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chemeClr val="accent6"/>
                </a:solidFill>
              </a:rPr>
              <a:t>://www.ubalt.edu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www.ubalt.edu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ubalt.edu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90365-4698-42BC-BF71-215CC8D6264C}"/>
              </a:ext>
            </a:extLst>
          </p:cNvPr>
          <p:cNvSpPr txBox="1"/>
          <p:nvPr/>
        </p:nvSpPr>
        <p:spPr>
          <a:xfrm>
            <a:off x="1087120" y="915690"/>
            <a:ext cx="278300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Match variations of website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7D9339-BC89-4186-8B01-0A0401A4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20" y="2461091"/>
            <a:ext cx="8481690" cy="1907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E56AD8-C3B3-44D9-A038-5C285C75C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2" y="5045674"/>
            <a:ext cx="11522439" cy="8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65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C962B4-9248-41D9-B212-D46038032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60" y="0"/>
            <a:ext cx="7811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72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E6CA-F4BD-408C-AD7C-9282604F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Hexadecimal number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C191D-AD7C-43AD-8568-E1CCDBE99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215" y="-1"/>
            <a:ext cx="4719870" cy="2655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4CF2B-B3DF-4A60-B8A6-FDC49ACD1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265407"/>
            <a:ext cx="9403372" cy="1016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B5F2B-7969-4DC2-A828-1CC19E13C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388" y="1904060"/>
            <a:ext cx="4142411" cy="2702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52BCBE-BF0F-E1B9-DC33-05C88F3C7051}"/>
              </a:ext>
            </a:extLst>
          </p:cNvPr>
          <p:cNvSpPr txBox="1"/>
          <p:nvPr/>
        </p:nvSpPr>
        <p:spPr>
          <a:xfrm>
            <a:off x="838200" y="4896075"/>
            <a:ext cx="204908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Match Hex of colors</a:t>
            </a:r>
          </a:p>
        </p:txBody>
      </p:sp>
    </p:spTree>
    <p:extLst>
      <p:ext uri="{BB962C8B-B14F-4D97-AF65-F5344CB8AC3E}">
        <p14:creationId xmlns:p14="http://schemas.microsoft.com/office/powerpoint/2010/main" val="954061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6771-004A-F38B-9991-B8E09EC2A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MAC address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024CB-4423-8CF5-D6BD-7DF66A66217F}"/>
              </a:ext>
            </a:extLst>
          </p:cNvPr>
          <p:cNvSpPr txBox="1"/>
          <p:nvPr/>
        </p:nvSpPr>
        <p:spPr>
          <a:xfrm>
            <a:off x="1669562" y="1716699"/>
            <a:ext cx="35169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01-23-45-67-89-AB</a:t>
            </a:r>
          </a:p>
          <a:p>
            <a:r>
              <a:rPr lang="en-US" sz="3200" dirty="0">
                <a:solidFill>
                  <a:srgbClr val="7030A0"/>
                </a:solidFill>
              </a:rPr>
              <a:t>01:23:45:67:89:AB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0005E-3371-AF3E-1CCE-FD4D6B60FC06}"/>
              </a:ext>
            </a:extLst>
          </p:cNvPr>
          <p:cNvSpPr txBox="1"/>
          <p:nvPr/>
        </p:nvSpPr>
        <p:spPr>
          <a:xfrm>
            <a:off x="6017846" y="0"/>
            <a:ext cx="617415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The standard (IEEE 802) format for printing MAC-48 addresses in human-friendly form is </a:t>
            </a:r>
            <a:r>
              <a:rPr lang="en-GB" dirty="0">
                <a:solidFill>
                  <a:srgbClr val="FF0000"/>
                </a:solidFill>
              </a:rPr>
              <a:t>six</a:t>
            </a:r>
            <a:r>
              <a:rPr lang="en-GB" dirty="0"/>
              <a:t> groups of </a:t>
            </a:r>
            <a:r>
              <a:rPr lang="en-GB" dirty="0">
                <a:solidFill>
                  <a:srgbClr val="FF0000"/>
                </a:solidFill>
              </a:rPr>
              <a:t>two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hexadecimal</a:t>
            </a:r>
            <a:r>
              <a:rPr lang="en-GB" dirty="0"/>
              <a:t> digits, separated by hyphens </a:t>
            </a:r>
            <a:r>
              <a:rPr lang="en-GB" sz="2000" dirty="0">
                <a:solidFill>
                  <a:srgbClr val="FF0000"/>
                </a:solidFill>
              </a:rPr>
              <a:t>-</a:t>
            </a:r>
            <a:r>
              <a:rPr lang="en-GB" sz="2000" dirty="0"/>
              <a:t> </a:t>
            </a:r>
            <a:r>
              <a:rPr lang="en-GB" dirty="0"/>
              <a:t>or colons </a:t>
            </a:r>
            <a:r>
              <a:rPr lang="en-GB" sz="2000" b="1" dirty="0">
                <a:solidFill>
                  <a:srgbClr val="FF0000"/>
                </a:solidFill>
              </a:rPr>
              <a:t>: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4F0041-A00A-C84E-5021-61873806D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846" y="1317618"/>
            <a:ext cx="4701947" cy="277392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88BC01-CD86-60CB-5A4C-C106211AE21C}"/>
              </a:ext>
            </a:extLst>
          </p:cNvPr>
          <p:cNvCxnSpPr>
            <a:endCxn id="6" idx="1"/>
          </p:cNvCxnSpPr>
          <p:nvPr/>
        </p:nvCxnSpPr>
        <p:spPr>
          <a:xfrm flipV="1">
            <a:off x="5533292" y="477054"/>
            <a:ext cx="484554" cy="477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7B227-5F07-D2F2-4F10-8CA06EC9A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67" y="4252401"/>
            <a:ext cx="10668925" cy="22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15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DC22E5-6EB4-752E-A8A9-B06DEA5F965A}"/>
              </a:ext>
            </a:extLst>
          </p:cNvPr>
          <p:cNvSpPr txBox="1"/>
          <p:nvPr/>
        </p:nvSpPr>
        <p:spPr>
          <a:xfrm>
            <a:off x="2673527" y="946735"/>
            <a:ext cx="35403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PaloAlto_00:0a:30</a:t>
            </a:r>
          </a:p>
          <a:p>
            <a:r>
              <a:rPr lang="en-US" sz="3200" dirty="0">
                <a:solidFill>
                  <a:srgbClr val="7030A0"/>
                </a:solidFill>
              </a:rPr>
              <a:t>VMware_86:44:c3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AE3F0-F701-3635-4B85-0F5B13DD7C2C}"/>
              </a:ext>
            </a:extLst>
          </p:cNvPr>
          <p:cNvSpPr txBox="1"/>
          <p:nvPr/>
        </p:nvSpPr>
        <p:spPr>
          <a:xfrm>
            <a:off x="643918" y="3410529"/>
            <a:ext cx="212744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Match MAC patterns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7C2D7F-5CF4-AEB4-1191-96D0EDDD1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848" y="0"/>
            <a:ext cx="5441152" cy="27205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BD2DEC-B427-FF62-C09C-34EF1A22C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18" y="3779861"/>
            <a:ext cx="10684166" cy="10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56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4DBE-B6CA-E812-7912-92475DDE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MAC from a </a:t>
            </a:r>
            <a:r>
              <a:rPr lang="en-US" dirty="0" err="1"/>
              <a:t>pcap</a:t>
            </a:r>
            <a:r>
              <a:rPr lang="en-US"/>
              <a:t> file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E584E-29FB-CBEB-8CDC-107197D13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37" y="2062272"/>
            <a:ext cx="7338696" cy="1722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AD6D8-4084-1859-405C-6DA5B7A11F31}"/>
              </a:ext>
            </a:extLst>
          </p:cNvPr>
          <p:cNvSpPr txBox="1"/>
          <p:nvPr/>
        </p:nvSpPr>
        <p:spPr>
          <a:xfrm>
            <a:off x="7972719" y="2062272"/>
            <a:ext cx="3727344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-r &lt;</a:t>
            </a:r>
            <a:r>
              <a:rPr lang="en-GB" dirty="0" err="1">
                <a:solidFill>
                  <a:srgbClr val="7030A0"/>
                </a:solidFill>
              </a:rPr>
              <a:t>infile</a:t>
            </a:r>
            <a:r>
              <a:rPr lang="en-GB" dirty="0">
                <a:solidFill>
                  <a:srgbClr val="7030A0"/>
                </a:solidFill>
              </a:rPr>
              <a:t>&gt;, --read-file &lt;</a:t>
            </a:r>
            <a:r>
              <a:rPr lang="en-GB" dirty="0" err="1">
                <a:solidFill>
                  <a:srgbClr val="7030A0"/>
                </a:solidFill>
              </a:rPr>
              <a:t>infile</a:t>
            </a:r>
            <a:r>
              <a:rPr lang="en-GB" dirty="0">
                <a:solidFill>
                  <a:srgbClr val="7030A0"/>
                </a:solidFill>
              </a:rPr>
              <a:t>&gt;:                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set the filename to read from (or '-' for stdin)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 -e &lt;field&gt;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field to print if -</a:t>
            </a:r>
            <a:r>
              <a:rPr lang="en-GB" dirty="0" err="1"/>
              <a:t>Tfields</a:t>
            </a:r>
            <a:r>
              <a:rPr lang="en-GB" dirty="0"/>
              <a:t> selected (e.g. </a:t>
            </a:r>
            <a:r>
              <a:rPr lang="en-GB" dirty="0" err="1"/>
              <a:t>tcp.port</a:t>
            </a:r>
            <a:r>
              <a:rPr lang="en-GB" dirty="0"/>
              <a:t>,                           _</a:t>
            </a:r>
            <a:r>
              <a:rPr lang="en-GB" dirty="0" err="1"/>
              <a:t>ws.col.Info</a:t>
            </a:r>
            <a:r>
              <a:rPr lang="en-GB" dirty="0"/>
              <a:t>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FA98B-1813-F073-2B7F-9B3ED32ADA0F}"/>
              </a:ext>
            </a:extLst>
          </p:cNvPr>
          <p:cNvSpPr txBox="1"/>
          <p:nvPr/>
        </p:nvSpPr>
        <p:spPr>
          <a:xfrm>
            <a:off x="491937" y="1664843"/>
            <a:ext cx="1233030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tshark</a:t>
            </a:r>
            <a:r>
              <a:rPr lang="en-US" dirty="0"/>
              <a:t> help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99182-DCB4-9BFD-D33C-610182902935}"/>
              </a:ext>
            </a:extLst>
          </p:cNvPr>
          <p:cNvSpPr txBox="1"/>
          <p:nvPr/>
        </p:nvSpPr>
        <p:spPr>
          <a:xfrm>
            <a:off x="491937" y="4121695"/>
            <a:ext cx="2091150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Convert </a:t>
            </a:r>
            <a:r>
              <a:rPr lang="en-US" dirty="0" err="1"/>
              <a:t>pcap</a:t>
            </a:r>
            <a:r>
              <a:rPr lang="en-US" dirty="0"/>
              <a:t> to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40EDC3-69EE-20A8-F6B8-2C010AFF9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37" y="4491027"/>
            <a:ext cx="10707028" cy="2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03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B6E2A-0A9D-B5FE-7734-765E50CB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68" y="3501232"/>
            <a:ext cx="10668925" cy="1371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31FCE-9622-D0C3-E62D-D31419D97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40" y="1848487"/>
            <a:ext cx="10615580" cy="1082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7300B3-51B3-AE9D-4478-1FA682D240E3}"/>
              </a:ext>
            </a:extLst>
          </p:cNvPr>
          <p:cNvSpPr txBox="1"/>
          <p:nvPr/>
        </p:nvSpPr>
        <p:spPr>
          <a:xfrm>
            <a:off x="702240" y="1479155"/>
            <a:ext cx="355533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Match the first pattern in a </a:t>
            </a:r>
            <a:r>
              <a:rPr lang="en-US" dirty="0" err="1"/>
              <a:t>pcap</a:t>
            </a:r>
            <a:r>
              <a:rPr lang="en-US" dirty="0"/>
              <a:t> file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E8E57-B0C7-4959-A5FD-5A542CB920AF}"/>
              </a:ext>
            </a:extLst>
          </p:cNvPr>
          <p:cNvSpPr txBox="1"/>
          <p:nvPr/>
        </p:nvSpPr>
        <p:spPr>
          <a:xfrm>
            <a:off x="675568" y="3115287"/>
            <a:ext cx="385810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Match the second pattern in a </a:t>
            </a:r>
            <a:r>
              <a:rPr lang="en-US" dirty="0" err="1"/>
              <a:t>pcap</a:t>
            </a:r>
            <a:r>
              <a:rPr lang="en-US" dirty="0"/>
              <a:t> file</a:t>
            </a:r>
          </a:p>
        </p:txBody>
      </p:sp>
    </p:spTree>
    <p:extLst>
      <p:ext uri="{BB962C8B-B14F-4D97-AF65-F5344CB8AC3E}">
        <p14:creationId xmlns:p14="http://schemas.microsoft.com/office/powerpoint/2010/main" val="38293116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5ED79-5FD3-4460-9B84-0EDF3CB8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Grep email from </a:t>
            </a:r>
            <a:r>
              <a:rPr lang="en-US" i="1" dirty="0">
                <a:solidFill>
                  <a:srgbClr val="7030A0"/>
                </a:solidFill>
              </a:rPr>
              <a:t>customers.docx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7DCCD0-0ED5-412C-A653-96CDE7DDA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33" y="1648068"/>
            <a:ext cx="7871444" cy="506469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BF09FA-514D-45EE-B9F7-B1FB7B964FBF}"/>
              </a:ext>
            </a:extLst>
          </p:cNvPr>
          <p:cNvCxnSpPr/>
          <p:nvPr/>
        </p:nvCxnSpPr>
        <p:spPr>
          <a:xfrm flipH="1">
            <a:off x="3563815" y="6103815"/>
            <a:ext cx="351692" cy="3282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070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5FB47D-DD06-4BC9-9973-B80A28747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77" y="1469972"/>
            <a:ext cx="6911939" cy="4397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439F51-ABD8-4488-91CA-8BBBF001907C}"/>
              </a:ext>
            </a:extLst>
          </p:cNvPr>
          <p:cNvSpPr txBox="1"/>
          <p:nvPr/>
        </p:nvSpPr>
        <p:spPr>
          <a:xfrm>
            <a:off x="1182077" y="1100640"/>
            <a:ext cx="257301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.docx is a compressed 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1772B-BD06-490D-A8D2-E2BB28DBC9ED}"/>
              </a:ext>
            </a:extLst>
          </p:cNvPr>
          <p:cNvSpPr txBox="1"/>
          <p:nvPr/>
        </p:nvSpPr>
        <p:spPr>
          <a:xfrm>
            <a:off x="8792308" y="2672862"/>
            <a:ext cx="90858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content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26836D-8B20-4261-BD81-122E997B184D}"/>
              </a:ext>
            </a:extLst>
          </p:cNvPr>
          <p:cNvCxnSpPr>
            <a:stCxn id="6" idx="1"/>
          </p:cNvCxnSpPr>
          <p:nvPr/>
        </p:nvCxnSpPr>
        <p:spPr>
          <a:xfrm flipH="1">
            <a:off x="6807200" y="2857528"/>
            <a:ext cx="1985108" cy="393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773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5BE5F-45AF-40CB-8E33-D7E0FA65D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803" y="1360503"/>
            <a:ext cx="9373759" cy="43053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1EF5A1-88E0-4878-8934-F5B8D8E84331}"/>
              </a:ext>
            </a:extLst>
          </p:cNvPr>
          <p:cNvSpPr/>
          <p:nvPr/>
        </p:nvSpPr>
        <p:spPr>
          <a:xfrm>
            <a:off x="1343997" y="2565747"/>
            <a:ext cx="4675113" cy="3016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92176-9412-4016-8D80-F03E39FEB359}"/>
              </a:ext>
            </a:extLst>
          </p:cNvPr>
          <p:cNvSpPr txBox="1"/>
          <p:nvPr/>
        </p:nvSpPr>
        <p:spPr>
          <a:xfrm>
            <a:off x="1216803" y="977104"/>
            <a:ext cx="2612780" cy="38176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unzip .docx to a directory</a:t>
            </a:r>
          </a:p>
        </p:txBody>
      </p:sp>
    </p:spTree>
    <p:extLst>
      <p:ext uri="{BB962C8B-B14F-4D97-AF65-F5344CB8AC3E}">
        <p14:creationId xmlns:p14="http://schemas.microsoft.com/office/powerpoint/2010/main" val="1843188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ED57C-A720-46FA-89E8-31D0BAE0B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31" y="770946"/>
            <a:ext cx="10016154" cy="3295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BCAB55-6160-4D69-A0CB-E6DF57D2E0A4}"/>
              </a:ext>
            </a:extLst>
          </p:cNvPr>
          <p:cNvSpPr txBox="1"/>
          <p:nvPr/>
        </p:nvSpPr>
        <p:spPr>
          <a:xfrm>
            <a:off x="844730" y="383049"/>
            <a:ext cx="4933499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content of .docx is saved in a xml file.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78F2F-84B3-45AD-BE8A-CB894D2B0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10" y="4746172"/>
            <a:ext cx="10016154" cy="495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FF1106-C28A-480F-940A-C6690E108B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68"/>
          <a:stretch/>
        </p:blipFill>
        <p:spPr>
          <a:xfrm>
            <a:off x="828610" y="5241515"/>
            <a:ext cx="10032275" cy="11278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4D2695-7A8A-43E2-B032-8EDD25055E57}"/>
              </a:ext>
            </a:extLst>
          </p:cNvPr>
          <p:cNvSpPr txBox="1"/>
          <p:nvPr/>
        </p:nvSpPr>
        <p:spPr>
          <a:xfrm>
            <a:off x="844729" y="4376840"/>
            <a:ext cx="6917943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grep “ubalt.edu” but results show many Word format information</a:t>
            </a:r>
          </a:p>
        </p:txBody>
      </p:sp>
    </p:spTree>
    <p:extLst>
      <p:ext uri="{BB962C8B-B14F-4D97-AF65-F5344CB8AC3E}">
        <p14:creationId xmlns:p14="http://schemas.microsoft.com/office/powerpoint/2010/main" val="36760082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5BEA4-A027-4C04-9A8E-3C324BBF0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 xml tag using </a:t>
            </a:r>
            <a:r>
              <a:rPr lang="en-US" i="1" dirty="0">
                <a:solidFill>
                  <a:srgbClr val="7030A0"/>
                </a:solidFill>
              </a:rPr>
              <a:t>sed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FCE308-C4FD-4D13-A623-C25C9210A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61" y="1583630"/>
            <a:ext cx="7355952" cy="5239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EA25AC-7ADE-4610-B695-86A7AED32EEE}"/>
              </a:ext>
            </a:extLst>
          </p:cNvPr>
          <p:cNvSpPr txBox="1"/>
          <p:nvPr/>
        </p:nvSpPr>
        <p:spPr>
          <a:xfrm>
            <a:off x="831362" y="1567476"/>
            <a:ext cx="1771161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sed commands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82C714-ECD3-4BE1-B0FC-9D654A9A8EA6}"/>
              </a:ext>
            </a:extLst>
          </p:cNvPr>
          <p:cNvSpPr/>
          <p:nvPr/>
        </p:nvSpPr>
        <p:spPr>
          <a:xfrm>
            <a:off x="2751015" y="3032369"/>
            <a:ext cx="5572370" cy="3966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69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B90C16-26FD-41AC-9FFC-F0C294F2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lab files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A8D256-E28E-4CC2-AC00-CF5CE6EBE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64" y="2050660"/>
            <a:ext cx="9281964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892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5D0C05-57AC-4BA7-A002-C8CA7E0C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58" y="1106708"/>
            <a:ext cx="9228015" cy="1853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D088CC-10B7-450E-833B-244ED8D9803D}"/>
              </a:ext>
            </a:extLst>
          </p:cNvPr>
          <p:cNvSpPr txBox="1"/>
          <p:nvPr/>
        </p:nvSpPr>
        <p:spPr>
          <a:xfrm>
            <a:off x="820658" y="737375"/>
            <a:ext cx="4674036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replace character “1” of a phone number with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694FB-DB70-4617-9730-0F9129A31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58" y="5305214"/>
            <a:ext cx="7917866" cy="815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43ED4F-71CB-4376-99D2-171100E4E6E0}"/>
              </a:ext>
            </a:extLst>
          </p:cNvPr>
          <p:cNvSpPr txBox="1"/>
          <p:nvPr/>
        </p:nvSpPr>
        <p:spPr>
          <a:xfrm>
            <a:off x="820658" y="4917774"/>
            <a:ext cx="159180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Remove all “-”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F9758-33AA-4A8C-BA97-A55F6BA5E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58" y="3630700"/>
            <a:ext cx="7734970" cy="800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218072-145E-41B1-9942-64ABA4301CA8}"/>
              </a:ext>
            </a:extLst>
          </p:cNvPr>
          <p:cNvSpPr txBox="1"/>
          <p:nvPr/>
        </p:nvSpPr>
        <p:spPr>
          <a:xfrm>
            <a:off x="820658" y="3283402"/>
            <a:ext cx="511903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replace character “-” of a phone number with “.”</a:t>
            </a:r>
          </a:p>
        </p:txBody>
      </p:sp>
    </p:spTree>
    <p:extLst>
      <p:ext uri="{BB962C8B-B14F-4D97-AF65-F5344CB8AC3E}">
        <p14:creationId xmlns:p14="http://schemas.microsoft.com/office/powerpoint/2010/main" val="1542509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79B1B-0334-4577-8D54-7988DBCC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53" y="5196086"/>
            <a:ext cx="10600339" cy="81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B3713-8E06-467E-9B5F-2B8425746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715" y="2506817"/>
            <a:ext cx="5257116" cy="2310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D0F9F7-D971-4B20-9521-0828F91C7F8E}"/>
              </a:ext>
            </a:extLst>
          </p:cNvPr>
          <p:cNvSpPr txBox="1"/>
          <p:nvPr/>
        </p:nvSpPr>
        <p:spPr>
          <a:xfrm>
            <a:off x="678307" y="970674"/>
            <a:ext cx="891514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Remove (use lazy match) all html tags first failed attempt due to sed doesn’t support </a:t>
            </a:r>
            <a:r>
              <a:rPr lang="en-US" dirty="0">
                <a:solidFill>
                  <a:srgbClr val="FF0000"/>
                </a:solidFill>
              </a:rPr>
              <a:t>-P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DD210-BB3A-4344-9093-068B6099DBCD}"/>
              </a:ext>
            </a:extLst>
          </p:cNvPr>
          <p:cNvSpPr txBox="1"/>
          <p:nvPr/>
        </p:nvSpPr>
        <p:spPr>
          <a:xfrm>
            <a:off x="5319470" y="99423"/>
            <a:ext cx="6726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&lt;h1&gt;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This is a heading. </a:t>
            </a:r>
            <a:r>
              <a:rPr lang="en-US" sz="4400" dirty="0">
                <a:solidFill>
                  <a:srgbClr val="FF0000"/>
                </a:solidFill>
              </a:rPr>
              <a:t>&lt;/h1&gt;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F0BDE3-5369-4F00-B8CE-4C503CBA3411}"/>
              </a:ext>
            </a:extLst>
          </p:cNvPr>
          <p:cNvSpPr/>
          <p:nvPr/>
        </p:nvSpPr>
        <p:spPr>
          <a:xfrm>
            <a:off x="5319470" y="99423"/>
            <a:ext cx="1245454" cy="70682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83AFB9-B1B3-4FE2-9B35-3A59F985E3AB}"/>
              </a:ext>
            </a:extLst>
          </p:cNvPr>
          <p:cNvSpPr/>
          <p:nvPr/>
        </p:nvSpPr>
        <p:spPr>
          <a:xfrm>
            <a:off x="10512793" y="92075"/>
            <a:ext cx="1533198" cy="70682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9E4DA6-BBD7-4168-A32F-082F973B5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7" y="1340006"/>
            <a:ext cx="10242168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E7C48F-241A-4487-B628-DF53141331B5}"/>
              </a:ext>
            </a:extLst>
          </p:cNvPr>
          <p:cNvSpPr txBox="1"/>
          <p:nvPr/>
        </p:nvSpPr>
        <p:spPr>
          <a:xfrm>
            <a:off x="678307" y="4672866"/>
            <a:ext cx="815307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Remove all html tags using </a:t>
            </a:r>
            <a:r>
              <a:rPr lang="en-US" sz="2800" dirty="0">
                <a:solidFill>
                  <a:srgbClr val="0070C0"/>
                </a:solidFill>
              </a:rPr>
              <a:t>[^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dirty="0"/>
              <a:t>not allowed character set</a:t>
            </a:r>
            <a:r>
              <a:rPr lang="en-US" sz="2800" dirty="0">
                <a:solidFill>
                  <a:srgbClr val="0070C0"/>
                </a:solidFill>
              </a:rPr>
              <a:t>]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907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51892-7CC6-4CA7-82C6-90887026C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06" y="3287614"/>
            <a:ext cx="10691787" cy="29491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AA8FC9-DAC2-4527-A0B9-048FB8BEA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20" t="48129" r="-278" b="-961"/>
          <a:stretch/>
        </p:blipFill>
        <p:spPr>
          <a:xfrm>
            <a:off x="4633607" y="0"/>
            <a:ext cx="7558393" cy="313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5792B2-0AA0-4957-A943-42F486FA282A}"/>
              </a:ext>
            </a:extLst>
          </p:cNvPr>
          <p:cNvSpPr txBox="1"/>
          <p:nvPr/>
        </p:nvSpPr>
        <p:spPr>
          <a:xfrm>
            <a:off x="750106" y="2918282"/>
            <a:ext cx="2172990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/>
              <a:t>Remove all xml tags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5750A6-7EC6-4982-A058-44500DDB7989}"/>
              </a:ext>
            </a:extLst>
          </p:cNvPr>
          <p:cNvSpPr/>
          <p:nvPr/>
        </p:nvSpPr>
        <p:spPr>
          <a:xfrm>
            <a:off x="3266831" y="5924062"/>
            <a:ext cx="2610338" cy="31274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175B97-1916-47BE-A0AC-B08AAD342370}"/>
              </a:ext>
            </a:extLst>
          </p:cNvPr>
          <p:cNvSpPr/>
          <p:nvPr/>
        </p:nvSpPr>
        <p:spPr>
          <a:xfrm>
            <a:off x="4837877" y="2379784"/>
            <a:ext cx="1563078" cy="64009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9230FF-591F-4BA0-89F9-58C0A80A0C9A}"/>
              </a:ext>
            </a:extLst>
          </p:cNvPr>
          <p:cNvCxnSpPr>
            <a:endCxn id="8" idx="2"/>
          </p:cNvCxnSpPr>
          <p:nvPr/>
        </p:nvCxnSpPr>
        <p:spPr>
          <a:xfrm flipV="1">
            <a:off x="4298462" y="3019881"/>
            <a:ext cx="1320954" cy="2904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DE2BDCC-0B2F-4417-A2DF-300569C05192}"/>
              </a:ext>
            </a:extLst>
          </p:cNvPr>
          <p:cNvSpPr txBox="1"/>
          <p:nvPr/>
        </p:nvSpPr>
        <p:spPr>
          <a:xfrm>
            <a:off x="4958939" y="6379493"/>
            <a:ext cx="126829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minor issue</a:t>
            </a:r>
          </a:p>
        </p:txBody>
      </p:sp>
    </p:spTree>
    <p:extLst>
      <p:ext uri="{BB962C8B-B14F-4D97-AF65-F5344CB8AC3E}">
        <p14:creationId xmlns:p14="http://schemas.microsoft.com/office/powerpoint/2010/main" val="3435420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4CA7F-E5F5-42B5-8972-1DB49E788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27" y="1126165"/>
            <a:ext cx="10676545" cy="2964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364CF9-8904-4B21-B92A-18314F4BF69F}"/>
              </a:ext>
            </a:extLst>
          </p:cNvPr>
          <p:cNvSpPr txBox="1"/>
          <p:nvPr/>
        </p:nvSpPr>
        <p:spPr>
          <a:xfrm>
            <a:off x="757726" y="756833"/>
            <a:ext cx="5236673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/>
              <a:t>Replace paragraph (</a:t>
            </a:r>
            <a:r>
              <a:rPr lang="en-US" dirty="0" err="1"/>
              <a:t>paraID</a:t>
            </a:r>
            <a:r>
              <a:rPr lang="en-US" dirty="0"/>
              <a:t>) tag with spaces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E97F7-8329-4272-8407-3CF97C385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47" y="4792634"/>
            <a:ext cx="10661304" cy="1211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E649BC-384F-4793-8E42-0D20AE1D1E3F}"/>
              </a:ext>
            </a:extLst>
          </p:cNvPr>
          <p:cNvSpPr txBox="1"/>
          <p:nvPr/>
        </p:nvSpPr>
        <p:spPr>
          <a:xfrm>
            <a:off x="765347" y="4423302"/>
            <a:ext cx="1805915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/>
              <a:t>grep emails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E7D2EBC-C966-9E33-BD51-E26935EA1857}"/>
                  </a:ext>
                </a:extLst>
              </p14:cNvPr>
              <p14:cNvContentPartPr/>
              <p14:nvPr/>
            </p14:nvContentPartPr>
            <p14:xfrm>
              <a:off x="4548496" y="378982"/>
              <a:ext cx="3998880" cy="986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E7D2EBC-C966-9E33-BD51-E26935EA18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30496" y="360982"/>
                <a:ext cx="4034520" cy="10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4BF806-9355-59A7-17C5-E9F41E7EAFCF}"/>
                  </a:ext>
                </a:extLst>
              </p14:cNvPr>
              <p14:cNvContentPartPr/>
              <p14:nvPr/>
            </p14:nvContentPartPr>
            <p14:xfrm>
              <a:off x="8292136" y="1115542"/>
              <a:ext cx="256680" cy="228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4BF806-9355-59A7-17C5-E9F41E7EAF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74136" y="1097542"/>
                <a:ext cx="292320" cy="26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89101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95D6A-A2C2-444E-BA39-54A621B33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86" y="1109950"/>
            <a:ext cx="10684166" cy="2918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A968A9-F696-4DFA-B03B-F2F98538CB81}"/>
              </a:ext>
            </a:extLst>
          </p:cNvPr>
          <p:cNvSpPr txBox="1"/>
          <p:nvPr/>
        </p:nvSpPr>
        <p:spPr>
          <a:xfrm>
            <a:off x="5963138" y="740618"/>
            <a:ext cx="38608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-p  extract files to pipe, no messages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C7D0A-BF45-4E1E-9C14-FC601383C112}"/>
              </a:ext>
            </a:extLst>
          </p:cNvPr>
          <p:cNvSpPr txBox="1"/>
          <p:nvPr/>
        </p:nvSpPr>
        <p:spPr>
          <a:xfrm>
            <a:off x="839886" y="740618"/>
            <a:ext cx="4537098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/>
              <a:t>Show .docx content without unzip to disk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6513B8-42EB-4929-AAC2-4A1D918C9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86" y="4823149"/>
            <a:ext cx="10607959" cy="998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811CAE-7C19-45ED-B0C9-DD597DFB29BD}"/>
              </a:ext>
            </a:extLst>
          </p:cNvPr>
          <p:cNvSpPr txBox="1"/>
          <p:nvPr/>
        </p:nvSpPr>
        <p:spPr>
          <a:xfrm>
            <a:off x="839886" y="4424510"/>
            <a:ext cx="4537098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/>
              <a:t>Show .docx props without unzip to disk</a:t>
            </a:r>
          </a:p>
        </p:txBody>
      </p:sp>
    </p:spTree>
    <p:extLst>
      <p:ext uri="{BB962C8B-B14F-4D97-AF65-F5344CB8AC3E}">
        <p14:creationId xmlns:p14="http://schemas.microsoft.com/office/powerpoint/2010/main" val="40759515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E225B-71F6-4975-9AA2-1931FA9B0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20D1B7-F9C9-D4ED-6997-52EA242001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94129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1039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EC61B-5755-4985-8B0C-FB8847F03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15" y="868155"/>
            <a:ext cx="6988146" cy="33988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B817F6-6FCC-4060-B697-0A391DBD3B5D}"/>
              </a:ext>
            </a:extLst>
          </p:cNvPr>
          <p:cNvSpPr txBox="1"/>
          <p:nvPr/>
        </p:nvSpPr>
        <p:spPr>
          <a:xfrm>
            <a:off x="1092615" y="498823"/>
            <a:ext cx="1406154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unzip the 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E466C-47C6-4530-AD4F-64219F10FD23}"/>
              </a:ext>
            </a:extLst>
          </p:cNvPr>
          <p:cNvSpPr txBox="1"/>
          <p:nvPr/>
        </p:nvSpPr>
        <p:spPr>
          <a:xfrm>
            <a:off x="1092615" y="4557161"/>
            <a:ext cx="2649380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Verify some unzipped files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DDD674-83F6-4B12-97F3-016BB334C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615" y="4926493"/>
            <a:ext cx="8458933" cy="12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90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39934-BD40-40BE-B356-88C5EFC9A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22" y="4116153"/>
            <a:ext cx="11712955" cy="2423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A43BDA-C943-4029-B68B-54B7CB831474}"/>
              </a:ext>
            </a:extLst>
          </p:cNvPr>
          <p:cNvSpPr txBox="1"/>
          <p:nvPr/>
        </p:nvSpPr>
        <p:spPr>
          <a:xfrm>
            <a:off x="239522" y="636298"/>
            <a:ext cx="7693581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/>
              <a:t>Verify the txt file. We will search the content of the file using regular expression.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35502B-34CF-4102-B4AA-4529ACA45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22" y="1005630"/>
            <a:ext cx="954868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5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57FD80-C852-47D4-81A1-837DED13A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84" y="2229449"/>
            <a:ext cx="11621507" cy="1287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1078D3-D6A7-41AA-B1C3-73D6A8D3F60A}"/>
              </a:ext>
            </a:extLst>
          </p:cNvPr>
          <p:cNvSpPr txBox="1"/>
          <p:nvPr/>
        </p:nvSpPr>
        <p:spPr>
          <a:xfrm>
            <a:off x="457184" y="1860117"/>
            <a:ext cx="339689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Search for a specific name “Frank”</a:t>
            </a:r>
          </a:p>
        </p:txBody>
      </p:sp>
    </p:spTree>
    <p:extLst>
      <p:ext uri="{BB962C8B-B14F-4D97-AF65-F5344CB8AC3E}">
        <p14:creationId xmlns:p14="http://schemas.microsoft.com/office/powerpoint/2010/main" val="2077128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FF8BC-F2F4-4B27-88C6-5FAD79A3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pattern of all names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1C2BB-F020-4668-ADD0-C3B89F5F1F63}"/>
              </a:ext>
            </a:extLst>
          </p:cNvPr>
          <p:cNvSpPr txBox="1"/>
          <p:nvPr/>
        </p:nvSpPr>
        <p:spPr>
          <a:xfrm>
            <a:off x="3915880" y="1480196"/>
            <a:ext cx="38667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F</a:t>
            </a:r>
            <a:r>
              <a:rPr lang="en-US" sz="8800" dirty="0" err="1">
                <a:solidFill>
                  <a:srgbClr val="7030A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rank</a:t>
            </a:r>
            <a:r>
              <a:rPr lang="en-US" sz="8800" dirty="0" err="1">
                <a:solidFill>
                  <a:srgbClr val="FF000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_</a:t>
            </a:r>
            <a:r>
              <a:rPr lang="en-US" sz="8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X</a:t>
            </a:r>
            <a:r>
              <a:rPr lang="en-US" sz="8800" dirty="0" err="1">
                <a:solidFill>
                  <a:schemeClr val="accent2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u</a:t>
            </a:r>
            <a:endParaRPr lang="en-US" sz="8800" dirty="0">
              <a:solidFill>
                <a:schemeClr val="accent2"/>
              </a:solidFill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7C88C-EE39-43E7-8B82-4A159B30D992}"/>
              </a:ext>
            </a:extLst>
          </p:cNvPr>
          <p:cNvSpPr txBox="1"/>
          <p:nvPr/>
        </p:nvSpPr>
        <p:spPr>
          <a:xfrm>
            <a:off x="2685189" y="2868420"/>
            <a:ext cx="1409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F</a:t>
            </a:r>
            <a:r>
              <a:rPr lang="en-US" sz="4400" dirty="0">
                <a:solidFill>
                  <a:srgbClr val="7030A0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rank 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C526-15E3-4D3D-BED5-51F56EC50D08}"/>
              </a:ext>
            </a:extLst>
          </p:cNvPr>
          <p:cNvSpPr txBox="1"/>
          <p:nvPr/>
        </p:nvSpPr>
        <p:spPr>
          <a:xfrm>
            <a:off x="8033889" y="2774339"/>
            <a:ext cx="736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X</a:t>
            </a:r>
            <a:r>
              <a:rPr lang="en-US" sz="4800" dirty="0">
                <a:solidFill>
                  <a:schemeClr val="accent2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u</a:t>
            </a:r>
            <a:endParaRPr lang="en-US" sz="4800" dirty="0">
              <a:solidFill>
                <a:schemeClr val="accent2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079EEE-FBDB-4C9D-A19A-85FBB1A2B702}"/>
              </a:ext>
            </a:extLst>
          </p:cNvPr>
          <p:cNvCxnSpPr>
            <a:cxnSpLocks/>
          </p:cNvCxnSpPr>
          <p:nvPr/>
        </p:nvCxnSpPr>
        <p:spPr>
          <a:xfrm flipH="1">
            <a:off x="3437381" y="2566066"/>
            <a:ext cx="1555459" cy="467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6CC3F6-B5DE-4AFA-A812-3711826B4312}"/>
              </a:ext>
            </a:extLst>
          </p:cNvPr>
          <p:cNvCxnSpPr/>
          <p:nvPr/>
        </p:nvCxnSpPr>
        <p:spPr>
          <a:xfrm>
            <a:off x="6486360" y="2586386"/>
            <a:ext cx="1564640" cy="421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260D16-70FA-42F6-9922-F0F5932E511F}"/>
              </a:ext>
            </a:extLst>
          </p:cNvPr>
          <p:cNvSpPr txBox="1"/>
          <p:nvPr/>
        </p:nvSpPr>
        <p:spPr>
          <a:xfrm>
            <a:off x="801840" y="3868896"/>
            <a:ext cx="1804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One Uppercase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25417F-392B-472D-99C4-5ECE2667CEAE}"/>
              </a:ext>
            </a:extLst>
          </p:cNvPr>
          <p:cNvSpPr txBox="1"/>
          <p:nvPr/>
        </p:nvSpPr>
        <p:spPr>
          <a:xfrm>
            <a:off x="3089985" y="3946582"/>
            <a:ext cx="1714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1-10 Lowercase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E2029A-9C31-425D-8683-CCC49A684A3F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1704061" y="3374736"/>
            <a:ext cx="1517121" cy="494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5458CA-B366-45B3-AEC2-B15F5F28B729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3180801" y="3342646"/>
            <a:ext cx="766663" cy="603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950BAD7-2EFD-44A8-BE75-6B4F47B81A95}"/>
              </a:ext>
            </a:extLst>
          </p:cNvPr>
          <p:cNvSpPr txBox="1"/>
          <p:nvPr/>
        </p:nvSpPr>
        <p:spPr>
          <a:xfrm>
            <a:off x="7690168" y="3893123"/>
            <a:ext cx="1848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One Uppercase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D74FF1-0B4B-4AE8-98C3-5873A64B9094}"/>
              </a:ext>
            </a:extLst>
          </p:cNvPr>
          <p:cNvSpPr txBox="1"/>
          <p:nvPr/>
        </p:nvSpPr>
        <p:spPr>
          <a:xfrm>
            <a:off x="9538353" y="3893123"/>
            <a:ext cx="1701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1-10 Lowercase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259B50-D2DF-48D3-A1A5-26792069CCAF}"/>
              </a:ext>
            </a:extLst>
          </p:cNvPr>
          <p:cNvCxnSpPr>
            <a:cxnSpLocks/>
          </p:cNvCxnSpPr>
          <p:nvPr/>
        </p:nvCxnSpPr>
        <p:spPr>
          <a:xfrm flipH="1">
            <a:off x="8307754" y="3412574"/>
            <a:ext cx="94184" cy="534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19AEE7-66F2-400C-95C4-BE9C796E8365}"/>
              </a:ext>
            </a:extLst>
          </p:cNvPr>
          <p:cNvCxnSpPr>
            <a:cxnSpLocks/>
          </p:cNvCxnSpPr>
          <p:nvPr/>
        </p:nvCxnSpPr>
        <p:spPr>
          <a:xfrm>
            <a:off x="8448125" y="3387209"/>
            <a:ext cx="1278471" cy="559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Pattern Matching | Curious Minds Busy Bags">
            <a:extLst>
              <a:ext uri="{FF2B5EF4-FFF2-40B4-BE49-F238E27FC236}">
                <a16:creationId xmlns:a16="http://schemas.microsoft.com/office/drawing/2014/main" id="{549ADB4E-41C2-4127-BF87-7E34CBAFE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029" y="0"/>
            <a:ext cx="2926746" cy="29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BAF2B7-71CA-4CD9-BA17-1A85551A5A76}"/>
              </a:ext>
            </a:extLst>
          </p:cNvPr>
          <p:cNvSpPr txBox="1"/>
          <p:nvPr/>
        </p:nvSpPr>
        <p:spPr>
          <a:xfrm>
            <a:off x="488378" y="5928355"/>
            <a:ext cx="893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[A-Z]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870397-439E-4219-8D6A-CFAD6D47D306}"/>
              </a:ext>
            </a:extLst>
          </p:cNvPr>
          <p:cNvSpPr txBox="1"/>
          <p:nvPr/>
        </p:nvSpPr>
        <p:spPr>
          <a:xfrm>
            <a:off x="2964316" y="5839616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[a-z]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CB4911-FF53-4155-8F00-5659E2D2F790}"/>
              </a:ext>
            </a:extLst>
          </p:cNvPr>
          <p:cNvSpPr txBox="1"/>
          <p:nvPr/>
        </p:nvSpPr>
        <p:spPr>
          <a:xfrm>
            <a:off x="5930884" y="2991531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Space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BE9D4D-33CC-48F0-B29F-7FD58F7F2131}"/>
              </a:ext>
            </a:extLst>
          </p:cNvPr>
          <p:cNvCxnSpPr>
            <a:cxnSpLocks/>
          </p:cNvCxnSpPr>
          <p:nvPr/>
        </p:nvCxnSpPr>
        <p:spPr>
          <a:xfrm>
            <a:off x="6428305" y="2705771"/>
            <a:ext cx="95181" cy="376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0C4906D-3B03-47D0-BB3E-691CD614EA84}"/>
              </a:ext>
            </a:extLst>
          </p:cNvPr>
          <p:cNvSpPr txBox="1"/>
          <p:nvPr/>
        </p:nvSpPr>
        <p:spPr>
          <a:xfrm>
            <a:off x="5709564" y="3868896"/>
            <a:ext cx="1714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 or more space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E787FDD-D35D-40D7-96B1-FF8A50D487B2}"/>
              </a:ext>
            </a:extLst>
          </p:cNvPr>
          <p:cNvCxnSpPr>
            <a:stCxn id="27" idx="2"/>
          </p:cNvCxnSpPr>
          <p:nvPr/>
        </p:nvCxnSpPr>
        <p:spPr>
          <a:xfrm flipH="1">
            <a:off x="6428305" y="3514751"/>
            <a:ext cx="22914" cy="569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86ACAAA-858D-4D60-8137-7737F1687BDC}"/>
              </a:ext>
            </a:extLst>
          </p:cNvPr>
          <p:cNvSpPr txBox="1"/>
          <p:nvPr/>
        </p:nvSpPr>
        <p:spPr>
          <a:xfrm>
            <a:off x="5637638" y="5802569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\s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53A568-2FFB-4213-A84C-1C15B244061A}"/>
              </a:ext>
            </a:extLst>
          </p:cNvPr>
          <p:cNvSpPr txBox="1"/>
          <p:nvPr/>
        </p:nvSpPr>
        <p:spPr>
          <a:xfrm>
            <a:off x="5340949" y="5051176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space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17D2CC-3A11-4D56-8B3D-04A7BD84C1F8}"/>
              </a:ext>
            </a:extLst>
          </p:cNvPr>
          <p:cNvSpPr txBox="1"/>
          <p:nvPr/>
        </p:nvSpPr>
        <p:spPr>
          <a:xfrm>
            <a:off x="6463241" y="5051176"/>
            <a:ext cx="1619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 or more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B70824-5220-458F-A216-EF15C8019E1E}"/>
              </a:ext>
            </a:extLst>
          </p:cNvPr>
          <p:cNvCxnSpPr>
            <a:stCxn id="37" idx="2"/>
          </p:cNvCxnSpPr>
          <p:nvPr/>
        </p:nvCxnSpPr>
        <p:spPr>
          <a:xfrm flipH="1">
            <a:off x="5930884" y="4823003"/>
            <a:ext cx="636159" cy="317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5C1B91-FF78-40B2-AA79-6BE2C4DC879B}"/>
              </a:ext>
            </a:extLst>
          </p:cNvPr>
          <p:cNvCxnSpPr>
            <a:stCxn id="37" idx="2"/>
            <a:endCxn id="29" idx="0"/>
          </p:cNvCxnSpPr>
          <p:nvPr/>
        </p:nvCxnSpPr>
        <p:spPr>
          <a:xfrm>
            <a:off x="6567043" y="4823003"/>
            <a:ext cx="705907" cy="228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AD6B774-E3DC-4DB3-AACF-0CA6239CC824}"/>
              </a:ext>
            </a:extLst>
          </p:cNvPr>
          <p:cNvSpPr txBox="1"/>
          <p:nvPr/>
        </p:nvSpPr>
        <p:spPr>
          <a:xfrm>
            <a:off x="6919996" y="574367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E75A12-13B9-4411-8CDF-F3DA47D2C436}"/>
              </a:ext>
            </a:extLst>
          </p:cNvPr>
          <p:cNvCxnSpPr/>
          <p:nvPr/>
        </p:nvCxnSpPr>
        <p:spPr>
          <a:xfrm flipH="1">
            <a:off x="1073425" y="4900689"/>
            <a:ext cx="508000" cy="368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F57425F-DC19-4D06-AE8D-C774AC731902}"/>
              </a:ext>
            </a:extLst>
          </p:cNvPr>
          <p:cNvCxnSpPr>
            <a:cxnSpLocks/>
          </p:cNvCxnSpPr>
          <p:nvPr/>
        </p:nvCxnSpPr>
        <p:spPr>
          <a:xfrm>
            <a:off x="1574369" y="4981728"/>
            <a:ext cx="563508" cy="246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9EDB4B1-7374-4134-B864-7FD9B2B56090}"/>
              </a:ext>
            </a:extLst>
          </p:cNvPr>
          <p:cNvSpPr txBox="1"/>
          <p:nvPr/>
        </p:nvSpPr>
        <p:spPr>
          <a:xfrm>
            <a:off x="1674620" y="5122864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one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of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9CA493-B853-4BD9-B213-056C9CEC1E28}"/>
              </a:ext>
            </a:extLst>
          </p:cNvPr>
          <p:cNvSpPr txBox="1"/>
          <p:nvPr/>
        </p:nvSpPr>
        <p:spPr>
          <a:xfrm>
            <a:off x="52225" y="5114069"/>
            <a:ext cx="1689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uppercase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8366C5B-CAFE-4BE3-8B07-0C1719F1DF8B}"/>
              </a:ext>
            </a:extLst>
          </p:cNvPr>
          <p:cNvCxnSpPr>
            <a:endCxn id="23" idx="0"/>
          </p:cNvCxnSpPr>
          <p:nvPr/>
        </p:nvCxnSpPr>
        <p:spPr>
          <a:xfrm flipH="1">
            <a:off x="934975" y="5574396"/>
            <a:ext cx="138450" cy="35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DCD868-B30C-4EC4-9562-E4A90BD7350F}"/>
              </a:ext>
            </a:extLst>
          </p:cNvPr>
          <p:cNvCxnSpPr>
            <a:cxnSpLocks/>
            <a:stCxn id="38" idx="2"/>
          </p:cNvCxnSpPr>
          <p:nvPr/>
        </p:nvCxnSpPr>
        <p:spPr>
          <a:xfrm flipH="1">
            <a:off x="2083578" y="5646084"/>
            <a:ext cx="192329" cy="282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7713349-A205-47B8-983F-374F3A9D4DBB}"/>
              </a:ext>
            </a:extLst>
          </p:cNvPr>
          <p:cNvSpPr txBox="1"/>
          <p:nvPr/>
        </p:nvSpPr>
        <p:spPr>
          <a:xfrm>
            <a:off x="3991780" y="5839616"/>
            <a:ext cx="1047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{1,10}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F48C0C1-DA75-412E-BEE5-DF4A6714B52C}"/>
              </a:ext>
            </a:extLst>
          </p:cNvPr>
          <p:cNvCxnSpPr>
            <a:stCxn id="14" idx="2"/>
            <a:endCxn id="26" idx="0"/>
          </p:cNvCxnSpPr>
          <p:nvPr/>
        </p:nvCxnSpPr>
        <p:spPr>
          <a:xfrm flipH="1">
            <a:off x="3378853" y="4900689"/>
            <a:ext cx="568611" cy="938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020F019-A4BF-4079-A21C-0286161B55ED}"/>
              </a:ext>
            </a:extLst>
          </p:cNvPr>
          <p:cNvCxnSpPr>
            <a:stCxn id="14" idx="2"/>
            <a:endCxn id="45" idx="0"/>
          </p:cNvCxnSpPr>
          <p:nvPr/>
        </p:nvCxnSpPr>
        <p:spPr>
          <a:xfrm>
            <a:off x="3947464" y="4900689"/>
            <a:ext cx="567857" cy="938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17270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15474</TotalTime>
  <Words>3940</Words>
  <Application>Microsoft Office PowerPoint</Application>
  <PresentationFormat>Widescreen</PresentationFormat>
  <Paragraphs>497</Paragraphs>
  <Slides>55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2" baseType="lpstr">
      <vt:lpstr>DengXian</vt:lpstr>
      <vt:lpstr>Abadi</vt:lpstr>
      <vt:lpstr>Agency FB</vt:lpstr>
      <vt:lpstr>Arial</vt:lpstr>
      <vt:lpstr>Calibri</vt:lpstr>
      <vt:lpstr>Consolas</vt:lpstr>
      <vt:lpstr>inherit</vt:lpstr>
      <vt:lpstr>Lato</vt:lpstr>
      <vt:lpstr>Merriweather</vt:lpstr>
      <vt:lpstr>Open Sans</vt:lpstr>
      <vt:lpstr>Times New Roman</vt:lpstr>
      <vt:lpstr>Trebuchet MS</vt:lpstr>
      <vt:lpstr>verdana</vt:lpstr>
      <vt:lpstr>verdana</vt:lpstr>
      <vt:lpstr>Vijaya</vt:lpstr>
      <vt:lpstr>Wingdings 3</vt:lpstr>
      <vt:lpstr>Facet</vt:lpstr>
      <vt:lpstr>Digital Evidence Search with A Pattern Matching Game</vt:lpstr>
      <vt:lpstr>What types of evidence to match?</vt:lpstr>
      <vt:lpstr>What is regular expression (regex)?</vt:lpstr>
      <vt:lpstr>PowerPoint Presentation</vt:lpstr>
      <vt:lpstr>Download lab files</vt:lpstr>
      <vt:lpstr>PowerPoint Presentation</vt:lpstr>
      <vt:lpstr>PowerPoint Presentation</vt:lpstr>
      <vt:lpstr>PowerPoint Presentation</vt:lpstr>
      <vt:lpstr>A simple pattern of all names</vt:lpstr>
      <vt:lpstr>Match all names in a text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Match phone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Match email addresses</vt:lpstr>
      <vt:lpstr>PowerPoint Presentation</vt:lpstr>
      <vt:lpstr>PowerPoint Presentation</vt:lpstr>
      <vt:lpstr>Check if a password is valid</vt:lpstr>
      <vt:lpstr>Match Java source code</vt:lpstr>
      <vt:lpstr>Match HTML code (including tags and content) using Backreference \n</vt:lpstr>
      <vt:lpstr>Match HTML tags using Lazy quantifier</vt:lpstr>
      <vt:lpstr>Match content of HTML code</vt:lpstr>
      <vt:lpstr>Match IP4 address with group () </vt:lpstr>
      <vt:lpstr>Match HTTP requests</vt:lpstr>
      <vt:lpstr>PowerPoint Presentation</vt:lpstr>
      <vt:lpstr>Match Hexadecimal number</vt:lpstr>
      <vt:lpstr>Match MAC address</vt:lpstr>
      <vt:lpstr>PowerPoint Presentation</vt:lpstr>
      <vt:lpstr>Match MAC from a pcap file</vt:lpstr>
      <vt:lpstr>PowerPoint Presentation</vt:lpstr>
      <vt:lpstr>Grep email from customers.docx</vt:lpstr>
      <vt:lpstr>PowerPoint Presentation</vt:lpstr>
      <vt:lpstr>PowerPoint Presentation</vt:lpstr>
      <vt:lpstr>PowerPoint Presentation</vt:lpstr>
      <vt:lpstr>Remove xml tag using 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Sajin.Shivdas@fdf.gov.ae</dc:creator>
  <cp:lastModifiedBy>Sajin Shivdas Sivadasan Shridharan</cp:lastModifiedBy>
  <cp:revision>23</cp:revision>
  <dcterms:created xsi:type="dcterms:W3CDTF">2020-09-14T14:43:27Z</dcterms:created>
  <dcterms:modified xsi:type="dcterms:W3CDTF">2022-11-23T09:26:13Z</dcterms:modified>
</cp:coreProperties>
</file>