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0.xml" ContentType="application/inkml+xml"/>
  <Override PartName="/ppt/ink/ink1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3"/>
  </p:notesMasterIdLst>
  <p:sldIdLst>
    <p:sldId id="256" r:id="rId2"/>
    <p:sldId id="431" r:id="rId3"/>
    <p:sldId id="493" r:id="rId4"/>
    <p:sldId id="497" r:id="rId5"/>
    <p:sldId id="494" r:id="rId6"/>
    <p:sldId id="495" r:id="rId7"/>
    <p:sldId id="496" r:id="rId8"/>
    <p:sldId id="467" r:id="rId9"/>
    <p:sldId id="490" r:id="rId10"/>
    <p:sldId id="447" r:id="rId11"/>
    <p:sldId id="491" r:id="rId12"/>
    <p:sldId id="448" r:id="rId13"/>
    <p:sldId id="449" r:id="rId14"/>
    <p:sldId id="462" r:id="rId15"/>
    <p:sldId id="450" r:id="rId16"/>
    <p:sldId id="456" r:id="rId17"/>
    <p:sldId id="455" r:id="rId18"/>
    <p:sldId id="457" r:id="rId19"/>
    <p:sldId id="430" r:id="rId20"/>
    <p:sldId id="451" r:id="rId21"/>
    <p:sldId id="458" r:id="rId22"/>
    <p:sldId id="452" r:id="rId23"/>
    <p:sldId id="463" r:id="rId24"/>
    <p:sldId id="460" r:id="rId25"/>
    <p:sldId id="461" r:id="rId26"/>
    <p:sldId id="465" r:id="rId27"/>
    <p:sldId id="466" r:id="rId28"/>
    <p:sldId id="459" r:id="rId29"/>
    <p:sldId id="394" r:id="rId30"/>
    <p:sldId id="464" r:id="rId31"/>
    <p:sldId id="468" r:id="rId32"/>
    <p:sldId id="469" r:id="rId33"/>
    <p:sldId id="396" r:id="rId34"/>
    <p:sldId id="470" r:id="rId35"/>
    <p:sldId id="471" r:id="rId36"/>
    <p:sldId id="472" r:id="rId37"/>
    <p:sldId id="416" r:id="rId38"/>
    <p:sldId id="404" r:id="rId39"/>
    <p:sldId id="475" r:id="rId40"/>
    <p:sldId id="476" r:id="rId41"/>
    <p:sldId id="477" r:id="rId42"/>
    <p:sldId id="478" r:id="rId43"/>
    <p:sldId id="434" r:id="rId44"/>
    <p:sldId id="482" r:id="rId45"/>
    <p:sldId id="484" r:id="rId46"/>
    <p:sldId id="411" r:id="rId47"/>
    <p:sldId id="414" r:id="rId48"/>
    <p:sldId id="418" r:id="rId49"/>
    <p:sldId id="481" r:id="rId50"/>
    <p:sldId id="442" r:id="rId51"/>
    <p:sldId id="485" r:id="rId52"/>
    <p:sldId id="486" r:id="rId53"/>
    <p:sldId id="487" r:id="rId54"/>
    <p:sldId id="488" r:id="rId55"/>
    <p:sldId id="489" r:id="rId56"/>
    <p:sldId id="439" r:id="rId57"/>
    <p:sldId id="440" r:id="rId58"/>
    <p:sldId id="441" r:id="rId59"/>
    <p:sldId id="443" r:id="rId60"/>
    <p:sldId id="499" r:id="rId61"/>
    <p:sldId id="49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16255-E05D-4E89-B9CD-594FC040AD65}" v="78" dt="2022-09-11T15:54:26.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67" autoAdjust="0"/>
  </p:normalViewPr>
  <p:slideViewPr>
    <p:cSldViewPr snapToGrid="0">
      <p:cViewPr varScale="1">
        <p:scale>
          <a:sx n="55" d="100"/>
          <a:sy n="55" d="100"/>
        </p:scale>
        <p:origin x="35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2DF50834-70B7-4792-8287-7E44FACC55EB}"/>
    <pc:docChg chg="undo redo custSel addSld delSld modSld sldOrd">
      <pc:chgData name="Weifeng Xu" userId="e7aed605-a3dd-4d5a-a692-a87037af107b" providerId="ADAL" clId="{2DF50834-70B7-4792-8287-7E44FACC55EB}" dt="2021-06-27T14:32:54.680" v="2383" actId="114"/>
      <pc:docMkLst>
        <pc:docMk/>
      </pc:docMkLst>
      <pc:sldChg chg="addSp delSp modSp mod chgLayout">
        <pc:chgData name="Weifeng Xu" userId="e7aed605-a3dd-4d5a-a692-a87037af107b" providerId="ADAL" clId="{2DF50834-70B7-4792-8287-7E44FACC55EB}" dt="2021-06-27T00:54:00.122" v="1673" actId="6264"/>
        <pc:sldMkLst>
          <pc:docMk/>
          <pc:sldMk cId="1325061211" sldId="256"/>
        </pc:sldMkLst>
        <pc:spChg chg="mod ord">
          <ac:chgData name="Weifeng Xu" userId="e7aed605-a3dd-4d5a-a692-a87037af107b" providerId="ADAL" clId="{2DF50834-70B7-4792-8287-7E44FACC55EB}" dt="2021-06-27T00:54:00.122" v="1673" actId="6264"/>
          <ac:spMkLst>
            <pc:docMk/>
            <pc:sldMk cId="1325061211" sldId="256"/>
            <ac:spMk id="2" creationId="{00000000-0000-0000-0000-000000000000}"/>
          </ac:spMkLst>
        </pc:spChg>
        <pc:spChg chg="add del">
          <ac:chgData name="Weifeng Xu" userId="e7aed605-a3dd-4d5a-a692-a87037af107b" providerId="ADAL" clId="{2DF50834-70B7-4792-8287-7E44FACC55EB}" dt="2021-06-27T00:53:59.906" v="1672" actId="6264"/>
          <ac:spMkLst>
            <pc:docMk/>
            <pc:sldMk cId="1325061211" sldId="256"/>
            <ac:spMk id="3" creationId="{00000000-0000-0000-0000-000000000000}"/>
          </ac:spMkLst>
        </pc:spChg>
        <pc:spChg chg="add del mod">
          <ac:chgData name="Weifeng Xu" userId="e7aed605-a3dd-4d5a-a692-a87037af107b" providerId="ADAL" clId="{2DF50834-70B7-4792-8287-7E44FACC55EB}" dt="2021-06-27T00:53:59.906" v="1672" actId="6264"/>
          <ac:spMkLst>
            <pc:docMk/>
            <pc:sldMk cId="1325061211" sldId="256"/>
            <ac:spMk id="4" creationId="{7270DA90-D6FE-4817-A397-357C521964EF}"/>
          </ac:spMkLst>
        </pc:spChg>
        <pc:spChg chg="add del mod ord">
          <ac:chgData name="Weifeng Xu" userId="e7aed605-a3dd-4d5a-a692-a87037af107b" providerId="ADAL" clId="{2DF50834-70B7-4792-8287-7E44FACC55EB}" dt="2021-06-27T00:54:00.122" v="1673" actId="6264"/>
          <ac:spMkLst>
            <pc:docMk/>
            <pc:sldMk cId="1325061211" sldId="256"/>
            <ac:spMk id="5" creationId="{48882033-D690-4A32-BCE0-318BF52BC84B}"/>
          </ac:spMkLst>
        </pc:spChg>
        <pc:spChg chg="add del mod">
          <ac:chgData name="Weifeng Xu" userId="e7aed605-a3dd-4d5a-a692-a87037af107b" providerId="ADAL" clId="{2DF50834-70B7-4792-8287-7E44FACC55EB}" dt="2021-06-27T00:54:00.122" v="1673" actId="6264"/>
          <ac:spMkLst>
            <pc:docMk/>
            <pc:sldMk cId="1325061211" sldId="256"/>
            <ac:spMk id="6" creationId="{FE279FE8-E095-4AD1-A1C6-C05FFE9ED9DC}"/>
          </ac:spMkLst>
        </pc:spChg>
        <pc:spChg chg="add del mod ord">
          <ac:chgData name="Weifeng Xu" userId="e7aed605-a3dd-4d5a-a692-a87037af107b" providerId="ADAL" clId="{2DF50834-70B7-4792-8287-7E44FACC55EB}" dt="2021-06-27T00:54:00.122" v="1673" actId="6264"/>
          <ac:spMkLst>
            <pc:docMk/>
            <pc:sldMk cId="1325061211" sldId="256"/>
            <ac:spMk id="7" creationId="{F2871076-CFC8-4CD5-BF65-ECB4ACAEF8D8}"/>
          </ac:spMkLst>
        </pc:spChg>
      </pc:sldChg>
      <pc:sldChg chg="del">
        <pc:chgData name="Weifeng Xu" userId="e7aed605-a3dd-4d5a-a692-a87037af107b" providerId="ADAL" clId="{2DF50834-70B7-4792-8287-7E44FACC55EB}" dt="2021-06-25T22:29:38.709" v="54" actId="47"/>
        <pc:sldMkLst>
          <pc:docMk/>
          <pc:sldMk cId="2201572609" sldId="257"/>
        </pc:sldMkLst>
      </pc:sldChg>
      <pc:sldChg chg="del">
        <pc:chgData name="Weifeng Xu" userId="e7aed605-a3dd-4d5a-a692-a87037af107b" providerId="ADAL" clId="{2DF50834-70B7-4792-8287-7E44FACC55EB}" dt="2021-06-26T00:55:36.178" v="1173" actId="47"/>
        <pc:sldMkLst>
          <pc:docMk/>
          <pc:sldMk cId="450669007" sldId="258"/>
        </pc:sldMkLst>
      </pc:sldChg>
      <pc:sldChg chg="add mod chgLayout">
        <pc:chgData name="Weifeng Xu" userId="e7aed605-a3dd-4d5a-a692-a87037af107b" providerId="ADAL" clId="{2DF50834-70B7-4792-8287-7E44FACC55EB}" dt="2021-06-27T00:53:30.358" v="1663" actId="6264"/>
        <pc:sldMkLst>
          <pc:docMk/>
          <pc:sldMk cId="2789471632" sldId="392"/>
        </pc:sldMkLst>
      </pc:sldChg>
      <pc:sldChg chg="addSp delSp modSp add mod modClrScheme chgLayout">
        <pc:chgData name="Weifeng Xu" userId="e7aed605-a3dd-4d5a-a692-a87037af107b" providerId="ADAL" clId="{2DF50834-70B7-4792-8287-7E44FACC55EB}" dt="2021-06-27T00:54:00.122" v="1673" actId="6264"/>
        <pc:sldMkLst>
          <pc:docMk/>
          <pc:sldMk cId="3672303902" sldId="393"/>
        </pc:sldMkLst>
        <pc:spChg chg="add mod ord">
          <ac:chgData name="Weifeng Xu" userId="e7aed605-a3dd-4d5a-a692-a87037af107b" providerId="ADAL" clId="{2DF50834-70B7-4792-8287-7E44FACC55EB}" dt="2021-06-27T00:54:00.122" v="1673" actId="6264"/>
          <ac:spMkLst>
            <pc:docMk/>
            <pc:sldMk cId="3672303902" sldId="393"/>
            <ac:spMk id="2" creationId="{4DFC9DA3-4DF5-4CDD-A4D5-ABF5F3B6A19C}"/>
          </ac:spMkLst>
        </pc:spChg>
        <pc:spChg chg="del mod ord">
          <ac:chgData name="Weifeng Xu" userId="e7aed605-a3dd-4d5a-a692-a87037af107b" providerId="ADAL" clId="{2DF50834-70B7-4792-8287-7E44FACC55EB}" dt="2021-06-25T23:56:52.319" v="855" actId="478"/>
          <ac:spMkLst>
            <pc:docMk/>
            <pc:sldMk cId="3672303902" sldId="393"/>
            <ac:spMk id="3" creationId="{00000000-0000-0000-0000-000000000000}"/>
          </ac:spMkLst>
        </pc:spChg>
        <pc:spChg chg="add del mod">
          <ac:chgData name="Weifeng Xu" userId="e7aed605-a3dd-4d5a-a692-a87037af107b" providerId="ADAL" clId="{2DF50834-70B7-4792-8287-7E44FACC55EB}" dt="2021-06-27T00:53:59.906" v="1672" actId="6264"/>
          <ac:spMkLst>
            <pc:docMk/>
            <pc:sldMk cId="3672303902" sldId="393"/>
            <ac:spMk id="3" creationId="{3507DC5C-F3FB-4642-B4AE-4880A33EF9EE}"/>
          </ac:spMkLst>
        </pc:spChg>
        <pc:spChg chg="add del mod">
          <ac:chgData name="Weifeng Xu" userId="e7aed605-a3dd-4d5a-a692-a87037af107b" providerId="ADAL" clId="{2DF50834-70B7-4792-8287-7E44FACC55EB}" dt="2021-06-27T00:54:00.122" v="1673" actId="6264"/>
          <ac:spMkLst>
            <pc:docMk/>
            <pc:sldMk cId="3672303902" sldId="393"/>
            <ac:spMk id="5" creationId="{C786A172-1DBB-4248-816F-8360E8C049B9}"/>
          </ac:spMkLst>
        </pc:spChg>
        <pc:spChg chg="del mod">
          <ac:chgData name="Weifeng Xu" userId="e7aed605-a3dd-4d5a-a692-a87037af107b" providerId="ADAL" clId="{2DF50834-70B7-4792-8287-7E44FACC55EB}" dt="2021-06-25T23:56:47.575" v="852" actId="478"/>
          <ac:spMkLst>
            <pc:docMk/>
            <pc:sldMk cId="3672303902" sldId="393"/>
            <ac:spMk id="9" creationId="{00000000-0000-0000-0000-000000000000}"/>
          </ac:spMkLst>
        </pc:spChg>
        <pc:spChg chg="del mod">
          <ac:chgData name="Weifeng Xu" userId="e7aed605-a3dd-4d5a-a692-a87037af107b" providerId="ADAL" clId="{2DF50834-70B7-4792-8287-7E44FACC55EB}" dt="2021-06-25T23:56:43.838" v="851" actId="478"/>
          <ac:spMkLst>
            <pc:docMk/>
            <pc:sldMk cId="3672303902" sldId="393"/>
            <ac:spMk id="11" creationId="{00000000-0000-0000-0000-000000000000}"/>
          </ac:spMkLst>
        </pc:spChg>
        <pc:spChg chg="del mod">
          <ac:chgData name="Weifeng Xu" userId="e7aed605-a3dd-4d5a-a692-a87037af107b" providerId="ADAL" clId="{2DF50834-70B7-4792-8287-7E44FACC55EB}" dt="2021-06-25T23:56:43.838" v="851" actId="478"/>
          <ac:spMkLst>
            <pc:docMk/>
            <pc:sldMk cId="3672303902" sldId="393"/>
            <ac:spMk id="13" creationId="{00000000-0000-0000-0000-000000000000}"/>
          </ac:spMkLst>
        </pc:spChg>
        <pc:spChg chg="add del mod">
          <ac:chgData name="Weifeng Xu" userId="e7aed605-a3dd-4d5a-a692-a87037af107b" providerId="ADAL" clId="{2DF50834-70B7-4792-8287-7E44FACC55EB}" dt="2021-06-25T23:56:43.838" v="851" actId="478"/>
          <ac:spMkLst>
            <pc:docMk/>
            <pc:sldMk cId="3672303902" sldId="393"/>
            <ac:spMk id="18" creationId="{1BFE218D-FB3A-4368-96C3-B96769DF124E}"/>
          </ac:spMkLst>
        </pc:spChg>
        <pc:spChg chg="del mod">
          <ac:chgData name="Weifeng Xu" userId="e7aed605-a3dd-4d5a-a692-a87037af107b" providerId="ADAL" clId="{2DF50834-70B7-4792-8287-7E44FACC55EB}" dt="2021-06-25T23:56:43.838" v="851" actId="478"/>
          <ac:spMkLst>
            <pc:docMk/>
            <pc:sldMk cId="3672303902" sldId="393"/>
            <ac:spMk id="19" creationId="{00000000-0000-0000-0000-000000000000}"/>
          </ac:spMkLst>
        </pc:spChg>
        <pc:spChg chg="add mod">
          <ac:chgData name="Weifeng Xu" userId="e7aed605-a3dd-4d5a-a692-a87037af107b" providerId="ADAL" clId="{2DF50834-70B7-4792-8287-7E44FACC55EB}" dt="2021-06-26T00:38:38.614" v="913" actId="1076"/>
          <ac:spMkLst>
            <pc:docMk/>
            <pc:sldMk cId="3672303902" sldId="393"/>
            <ac:spMk id="20" creationId="{757F14FD-64BA-4DDF-B4D5-245746F36427}"/>
          </ac:spMkLst>
        </pc:spChg>
        <pc:spChg chg="add mod">
          <ac:chgData name="Weifeng Xu" userId="e7aed605-a3dd-4d5a-a692-a87037af107b" providerId="ADAL" clId="{2DF50834-70B7-4792-8287-7E44FACC55EB}" dt="2021-06-26T00:38:40.798" v="914" actId="1076"/>
          <ac:spMkLst>
            <pc:docMk/>
            <pc:sldMk cId="3672303902" sldId="393"/>
            <ac:spMk id="22" creationId="{C6A14005-6231-4D70-9780-009B13F0E95F}"/>
          </ac:spMkLst>
        </pc:spChg>
        <pc:picChg chg="mod">
          <ac:chgData name="Weifeng Xu" userId="e7aed605-a3dd-4d5a-a692-a87037af107b" providerId="ADAL" clId="{2DF50834-70B7-4792-8287-7E44FACC55EB}" dt="2021-06-26T00:38:34.926" v="912" actId="1076"/>
          <ac:picMkLst>
            <pc:docMk/>
            <pc:sldMk cId="3672303902" sldId="393"/>
            <ac:picMk id="4" creationId="{00000000-0000-0000-0000-000000000000}"/>
          </ac:picMkLst>
        </pc:picChg>
        <pc:picChg chg="del mod">
          <ac:chgData name="Weifeng Xu" userId="e7aed605-a3dd-4d5a-a692-a87037af107b" providerId="ADAL" clId="{2DF50834-70B7-4792-8287-7E44FACC55EB}" dt="2021-06-25T23:56:43.838" v="851" actId="478"/>
          <ac:picMkLst>
            <pc:docMk/>
            <pc:sldMk cId="3672303902" sldId="393"/>
            <ac:picMk id="5" creationId="{00000000-0000-0000-0000-000000000000}"/>
          </ac:picMkLst>
        </pc:picChg>
        <pc:picChg chg="del mod">
          <ac:chgData name="Weifeng Xu" userId="e7aed605-a3dd-4d5a-a692-a87037af107b" providerId="ADAL" clId="{2DF50834-70B7-4792-8287-7E44FACC55EB}" dt="2021-06-25T23:56:43.838" v="851" actId="478"/>
          <ac:picMkLst>
            <pc:docMk/>
            <pc:sldMk cId="3672303902" sldId="393"/>
            <ac:picMk id="8" creationId="{00000000-0000-0000-0000-000000000000}"/>
          </ac:picMkLst>
        </pc:picChg>
        <pc:picChg chg="del mod">
          <ac:chgData name="Weifeng Xu" userId="e7aed605-a3dd-4d5a-a692-a87037af107b" providerId="ADAL" clId="{2DF50834-70B7-4792-8287-7E44FACC55EB}" dt="2021-06-25T23:56:43.838" v="851" actId="478"/>
          <ac:picMkLst>
            <pc:docMk/>
            <pc:sldMk cId="3672303902" sldId="393"/>
            <ac:picMk id="10" creationId="{00000000-0000-0000-0000-000000000000}"/>
          </ac:picMkLst>
        </pc:picChg>
        <pc:picChg chg="del mod">
          <ac:chgData name="Weifeng Xu" userId="e7aed605-a3dd-4d5a-a692-a87037af107b" providerId="ADAL" clId="{2DF50834-70B7-4792-8287-7E44FACC55EB}" dt="2021-06-25T23:56:49.222" v="854" actId="478"/>
          <ac:picMkLst>
            <pc:docMk/>
            <pc:sldMk cId="3672303902" sldId="393"/>
            <ac:picMk id="12" creationId="{00000000-0000-0000-0000-000000000000}"/>
          </ac:picMkLst>
        </pc:picChg>
        <pc:picChg chg="add mod modCrop">
          <ac:chgData name="Weifeng Xu" userId="e7aed605-a3dd-4d5a-a692-a87037af107b" providerId="ADAL" clId="{2DF50834-70B7-4792-8287-7E44FACC55EB}" dt="2021-06-26T00:38:33.015" v="911" actId="1076"/>
          <ac:picMkLst>
            <pc:docMk/>
            <pc:sldMk cId="3672303902" sldId="393"/>
            <ac:picMk id="16" creationId="{6F0EFB53-6476-4967-842A-513591BADBE5}"/>
          </ac:picMkLst>
        </pc:picChg>
        <pc:cxnChg chg="del mod">
          <ac:chgData name="Weifeng Xu" userId="e7aed605-a3dd-4d5a-a692-a87037af107b" providerId="ADAL" clId="{2DF50834-70B7-4792-8287-7E44FACC55EB}" dt="2021-06-25T23:56:48.486" v="853" actId="478"/>
          <ac:cxnSpMkLst>
            <pc:docMk/>
            <pc:sldMk cId="3672303902" sldId="393"/>
            <ac:cxnSpMk id="7" creationId="{00000000-0000-0000-0000-000000000000}"/>
          </ac:cxnSpMkLst>
        </pc:cxnChg>
        <pc:cxnChg chg="del mod">
          <ac:chgData name="Weifeng Xu" userId="e7aed605-a3dd-4d5a-a692-a87037af107b" providerId="ADAL" clId="{2DF50834-70B7-4792-8287-7E44FACC55EB}" dt="2021-06-25T23:56:43.838" v="851" actId="478"/>
          <ac:cxnSpMkLst>
            <pc:docMk/>
            <pc:sldMk cId="3672303902" sldId="393"/>
            <ac:cxnSpMk id="15" creationId="{00000000-0000-0000-0000-000000000000}"/>
          </ac:cxnSpMkLst>
        </pc:cxnChg>
        <pc:cxnChg chg="del mod">
          <ac:chgData name="Weifeng Xu" userId="e7aed605-a3dd-4d5a-a692-a87037af107b" providerId="ADAL" clId="{2DF50834-70B7-4792-8287-7E44FACC55EB}" dt="2021-06-25T23:56:43.838" v="851" actId="478"/>
          <ac:cxnSpMkLst>
            <pc:docMk/>
            <pc:sldMk cId="3672303902" sldId="393"/>
            <ac:cxnSpMk id="17" creationId="{00000000-0000-0000-0000-000000000000}"/>
          </ac:cxnSpMkLst>
        </pc:cxnChg>
        <pc:cxnChg chg="del mod">
          <ac:chgData name="Weifeng Xu" userId="e7aed605-a3dd-4d5a-a692-a87037af107b" providerId="ADAL" clId="{2DF50834-70B7-4792-8287-7E44FACC55EB}" dt="2021-06-25T23:56:43.838" v="851" actId="478"/>
          <ac:cxnSpMkLst>
            <pc:docMk/>
            <pc:sldMk cId="3672303902" sldId="393"/>
            <ac:cxnSpMk id="21" creationId="{00000000-0000-0000-0000-000000000000}"/>
          </ac:cxnSpMkLst>
        </pc:cxnChg>
      </pc:sldChg>
      <pc:sldChg chg="addSp delSp modSp add mod modClrScheme chgLayout">
        <pc:chgData name="Weifeng Xu" userId="e7aed605-a3dd-4d5a-a692-a87037af107b" providerId="ADAL" clId="{2DF50834-70B7-4792-8287-7E44FACC55EB}" dt="2021-06-27T00:54:00.122" v="1673" actId="6264"/>
        <pc:sldMkLst>
          <pc:docMk/>
          <pc:sldMk cId="2467691949" sldId="394"/>
        </pc:sldMkLst>
        <pc:spChg chg="mod ord">
          <ac:chgData name="Weifeng Xu" userId="e7aed605-a3dd-4d5a-a692-a87037af107b" providerId="ADAL" clId="{2DF50834-70B7-4792-8287-7E44FACC55EB}" dt="2021-06-27T00:54:00.122" v="1673" actId="6264"/>
          <ac:spMkLst>
            <pc:docMk/>
            <pc:sldMk cId="2467691949" sldId="394"/>
            <ac:spMk id="2" creationId="{00000000-0000-0000-0000-000000000000}"/>
          </ac:spMkLst>
        </pc:spChg>
        <pc:spChg chg="add mod">
          <ac:chgData name="Weifeng Xu" userId="e7aed605-a3dd-4d5a-a692-a87037af107b" providerId="ADAL" clId="{2DF50834-70B7-4792-8287-7E44FACC55EB}" dt="2021-06-26T00:40:46.726" v="1039" actId="1076"/>
          <ac:spMkLst>
            <pc:docMk/>
            <pc:sldMk cId="2467691949" sldId="394"/>
            <ac:spMk id="3" creationId="{76E1B39B-59AC-4EE1-87FD-39C3199A948A}"/>
          </ac:spMkLst>
        </pc:spChg>
        <pc:spChg chg="add del mod">
          <ac:chgData name="Weifeng Xu" userId="e7aed605-a3dd-4d5a-a692-a87037af107b" providerId="ADAL" clId="{2DF50834-70B7-4792-8287-7E44FACC55EB}" dt="2021-06-27T00:53:59.906" v="1672" actId="6264"/>
          <ac:spMkLst>
            <pc:docMk/>
            <pc:sldMk cId="2467691949" sldId="394"/>
            <ac:spMk id="4" creationId="{FDBE572F-22D3-45AD-BB83-0839FFD36676}"/>
          </ac:spMkLst>
        </pc:spChg>
        <pc:spChg chg="add del mod">
          <ac:chgData name="Weifeng Xu" userId="e7aed605-a3dd-4d5a-a692-a87037af107b" providerId="ADAL" clId="{2DF50834-70B7-4792-8287-7E44FACC55EB}" dt="2021-06-27T00:53:59.906" v="1672" actId="6264"/>
          <ac:spMkLst>
            <pc:docMk/>
            <pc:sldMk cId="2467691949" sldId="394"/>
            <ac:spMk id="6" creationId="{DCCBDC01-C63B-404C-8A7A-2499B6D9921C}"/>
          </ac:spMkLst>
        </pc:spChg>
        <pc:spChg chg="add del mod">
          <ac:chgData name="Weifeng Xu" userId="e7aed605-a3dd-4d5a-a692-a87037af107b" providerId="ADAL" clId="{2DF50834-70B7-4792-8287-7E44FACC55EB}" dt="2021-06-27T00:54:00.122" v="1673" actId="6264"/>
          <ac:spMkLst>
            <pc:docMk/>
            <pc:sldMk cId="2467691949" sldId="394"/>
            <ac:spMk id="7" creationId="{D8C915EB-F20A-424B-BF00-010E7C88E5FF}"/>
          </ac:spMkLst>
        </pc:spChg>
        <pc:spChg chg="add mod ord">
          <ac:chgData name="Weifeng Xu" userId="e7aed605-a3dd-4d5a-a692-a87037af107b" providerId="ADAL" clId="{2DF50834-70B7-4792-8287-7E44FACC55EB}" dt="2021-06-27T00:54:00.122" v="1673" actId="6264"/>
          <ac:spMkLst>
            <pc:docMk/>
            <pc:sldMk cId="2467691949" sldId="394"/>
            <ac:spMk id="8" creationId="{A2208B58-0E66-44D6-BA81-6687A0D72552}"/>
          </ac:spMkLst>
        </pc:spChg>
        <pc:spChg chg="add del mod">
          <ac:chgData name="Weifeng Xu" userId="e7aed605-a3dd-4d5a-a692-a87037af107b" providerId="ADAL" clId="{2DF50834-70B7-4792-8287-7E44FACC55EB}" dt="2021-06-27T00:54:00.122" v="1673" actId="6264"/>
          <ac:spMkLst>
            <pc:docMk/>
            <pc:sldMk cId="2467691949" sldId="394"/>
            <ac:spMk id="9" creationId="{B77186E0-B800-4374-B26A-C7364B884258}"/>
          </ac:spMkLst>
        </pc:spChg>
        <pc:spChg chg="mod">
          <ac:chgData name="Weifeng Xu" userId="e7aed605-a3dd-4d5a-a692-a87037af107b" providerId="ADAL" clId="{2DF50834-70B7-4792-8287-7E44FACC55EB}" dt="2021-06-26T00:40:46.726" v="1039" actId="1076"/>
          <ac:spMkLst>
            <pc:docMk/>
            <pc:sldMk cId="2467691949" sldId="394"/>
            <ac:spMk id="12"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14"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17" creationId="{00000000-0000-0000-0000-000000000000}"/>
          </ac:spMkLst>
        </pc:spChg>
        <pc:spChg chg="add mod">
          <ac:chgData name="Weifeng Xu" userId="e7aed605-a3dd-4d5a-a692-a87037af107b" providerId="ADAL" clId="{2DF50834-70B7-4792-8287-7E44FACC55EB}" dt="2021-06-26T00:40:46.726" v="1039" actId="1076"/>
          <ac:spMkLst>
            <pc:docMk/>
            <pc:sldMk cId="2467691949" sldId="394"/>
            <ac:spMk id="22" creationId="{16115475-8B62-47B5-80A6-1F1F393306CC}"/>
          </ac:spMkLst>
        </pc:spChg>
        <pc:spChg chg="mod">
          <ac:chgData name="Weifeng Xu" userId="e7aed605-a3dd-4d5a-a692-a87037af107b" providerId="ADAL" clId="{2DF50834-70B7-4792-8287-7E44FACC55EB}" dt="2021-06-26T00:40:46.726" v="1039" actId="1076"/>
          <ac:spMkLst>
            <pc:docMk/>
            <pc:sldMk cId="2467691949" sldId="394"/>
            <ac:spMk id="29"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34"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35" creationId="{00000000-0000-0000-0000-000000000000}"/>
          </ac:spMkLst>
        </pc:spChg>
        <pc:spChg chg="mod">
          <ac:chgData name="Weifeng Xu" userId="e7aed605-a3dd-4d5a-a692-a87037af107b" providerId="ADAL" clId="{2DF50834-70B7-4792-8287-7E44FACC55EB}" dt="2021-06-26T00:40:46.726" v="1039" actId="1076"/>
          <ac:spMkLst>
            <pc:docMk/>
            <pc:sldMk cId="2467691949" sldId="394"/>
            <ac:spMk id="36" creationId="{00000000-0000-0000-0000-000000000000}"/>
          </ac:spMkLst>
        </pc:spChg>
        <pc:picChg chg="mod">
          <ac:chgData name="Weifeng Xu" userId="e7aed605-a3dd-4d5a-a692-a87037af107b" providerId="ADAL" clId="{2DF50834-70B7-4792-8287-7E44FACC55EB}" dt="2021-06-26T00:40:46.726" v="1039" actId="1076"/>
          <ac:picMkLst>
            <pc:docMk/>
            <pc:sldMk cId="2467691949" sldId="394"/>
            <ac:picMk id="10"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11"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13"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27"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28" creationId="{00000000-0000-0000-0000-000000000000}"/>
          </ac:picMkLst>
        </pc:picChg>
        <pc:picChg chg="mod">
          <ac:chgData name="Weifeng Xu" userId="e7aed605-a3dd-4d5a-a692-a87037af107b" providerId="ADAL" clId="{2DF50834-70B7-4792-8287-7E44FACC55EB}" dt="2021-06-26T00:40:46.726" v="1039" actId="1076"/>
          <ac:picMkLst>
            <pc:docMk/>
            <pc:sldMk cId="2467691949" sldId="394"/>
            <ac:picMk id="37" creationId="{00000000-0000-0000-0000-000000000000}"/>
          </ac:picMkLst>
        </pc:picChg>
        <pc:cxnChg chg="add mod">
          <ac:chgData name="Weifeng Xu" userId="e7aed605-a3dd-4d5a-a692-a87037af107b" providerId="ADAL" clId="{2DF50834-70B7-4792-8287-7E44FACC55EB}" dt="2021-06-26T00:40:46.726" v="1039" actId="1076"/>
          <ac:cxnSpMkLst>
            <pc:docMk/>
            <pc:sldMk cId="2467691949" sldId="394"/>
            <ac:cxnSpMk id="5" creationId="{1F1BDC6F-E7B5-486D-95CC-DE84EDF5B973}"/>
          </ac:cxnSpMkLst>
        </pc:cxnChg>
        <pc:cxnChg chg="mod">
          <ac:chgData name="Weifeng Xu" userId="e7aed605-a3dd-4d5a-a692-a87037af107b" providerId="ADAL" clId="{2DF50834-70B7-4792-8287-7E44FACC55EB}" dt="2021-06-26T00:40:46.726" v="1039" actId="1076"/>
          <ac:cxnSpMkLst>
            <pc:docMk/>
            <pc:sldMk cId="2467691949" sldId="394"/>
            <ac:cxnSpMk id="15" creationId="{00000000-0000-0000-0000-000000000000}"/>
          </ac:cxnSpMkLst>
        </pc:cxnChg>
        <pc:cxnChg chg="mod">
          <ac:chgData name="Weifeng Xu" userId="e7aed605-a3dd-4d5a-a692-a87037af107b" providerId="ADAL" clId="{2DF50834-70B7-4792-8287-7E44FACC55EB}" dt="2021-06-26T00:40:46.726" v="1039" actId="1076"/>
          <ac:cxnSpMkLst>
            <pc:docMk/>
            <pc:sldMk cId="2467691949" sldId="394"/>
            <ac:cxnSpMk id="16" creationId="{00000000-0000-0000-0000-000000000000}"/>
          </ac:cxnSpMkLst>
        </pc:cxnChg>
        <pc:cxnChg chg="add mod">
          <ac:chgData name="Weifeng Xu" userId="e7aed605-a3dd-4d5a-a692-a87037af107b" providerId="ADAL" clId="{2DF50834-70B7-4792-8287-7E44FACC55EB}" dt="2021-06-26T00:40:46.726" v="1039" actId="1076"/>
          <ac:cxnSpMkLst>
            <pc:docMk/>
            <pc:sldMk cId="2467691949" sldId="394"/>
            <ac:cxnSpMk id="23" creationId="{13BA38A7-EB2B-409D-9F20-58122B90E850}"/>
          </ac:cxnSpMkLst>
        </pc:cxnChg>
        <pc:cxnChg chg="mod">
          <ac:chgData name="Weifeng Xu" userId="e7aed605-a3dd-4d5a-a692-a87037af107b" providerId="ADAL" clId="{2DF50834-70B7-4792-8287-7E44FACC55EB}" dt="2021-06-26T00:40:46.726" v="1039" actId="1076"/>
          <ac:cxnSpMkLst>
            <pc:docMk/>
            <pc:sldMk cId="2467691949" sldId="394"/>
            <ac:cxnSpMk id="32" creationId="{00000000-0000-0000-0000-000000000000}"/>
          </ac:cxnSpMkLst>
        </pc:cxnChg>
      </pc:sldChg>
      <pc:sldChg chg="addSp delSp modSp add mod chgLayout">
        <pc:chgData name="Weifeng Xu" userId="e7aed605-a3dd-4d5a-a692-a87037af107b" providerId="ADAL" clId="{2DF50834-70B7-4792-8287-7E44FACC55EB}" dt="2021-06-27T00:54:00.122" v="1673" actId="6264"/>
        <pc:sldMkLst>
          <pc:docMk/>
          <pc:sldMk cId="1030962794" sldId="395"/>
        </pc:sldMkLst>
        <pc:spChg chg="del">
          <ac:chgData name="Weifeng Xu" userId="e7aed605-a3dd-4d5a-a692-a87037af107b" providerId="ADAL" clId="{2DF50834-70B7-4792-8287-7E44FACC55EB}" dt="2021-06-25T23:56:59.846" v="857" actId="478"/>
          <ac:spMkLst>
            <pc:docMk/>
            <pc:sldMk cId="1030962794" sldId="395"/>
            <ac:spMk id="2" creationId="{00000000-0000-0000-0000-000000000000}"/>
          </ac:spMkLst>
        </pc:spChg>
        <pc:spChg chg="add del mod">
          <ac:chgData name="Weifeng Xu" userId="e7aed605-a3dd-4d5a-a692-a87037af107b" providerId="ADAL" clId="{2DF50834-70B7-4792-8287-7E44FACC55EB}" dt="2021-06-27T00:53:59.906" v="1672" actId="6264"/>
          <ac:spMkLst>
            <pc:docMk/>
            <pc:sldMk cId="1030962794" sldId="395"/>
            <ac:spMk id="2" creationId="{F65BB281-B1A0-4B27-ADF3-3042034F194E}"/>
          </ac:spMkLst>
        </pc:spChg>
        <pc:spChg chg="mod ord">
          <ac:chgData name="Weifeng Xu" userId="e7aed605-a3dd-4d5a-a692-a87037af107b" providerId="ADAL" clId="{2DF50834-70B7-4792-8287-7E44FACC55EB}" dt="2021-06-27T00:54:00.122" v="1673" actId="6264"/>
          <ac:spMkLst>
            <pc:docMk/>
            <pc:sldMk cId="1030962794" sldId="395"/>
            <ac:spMk id="3" creationId="{00000000-0000-0000-0000-000000000000}"/>
          </ac:spMkLst>
        </pc:spChg>
        <pc:spChg chg="add del mod">
          <ac:chgData name="Weifeng Xu" userId="e7aed605-a3dd-4d5a-a692-a87037af107b" providerId="ADAL" clId="{2DF50834-70B7-4792-8287-7E44FACC55EB}" dt="2021-06-27T00:54:00.122" v="1673" actId="6264"/>
          <ac:spMkLst>
            <pc:docMk/>
            <pc:sldMk cId="1030962794" sldId="395"/>
            <ac:spMk id="5" creationId="{3F9664D3-2F4C-4715-9855-4D17EF1BA533}"/>
          </ac:spMkLst>
        </pc:spChg>
        <pc:picChg chg="mod">
          <ac:chgData name="Weifeng Xu" userId="e7aed605-a3dd-4d5a-a692-a87037af107b" providerId="ADAL" clId="{2DF50834-70B7-4792-8287-7E44FACC55EB}" dt="2021-06-26T00:41:22.912" v="1074" actId="1076"/>
          <ac:picMkLst>
            <pc:docMk/>
            <pc:sldMk cId="1030962794" sldId="395"/>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1635951812" sldId="396"/>
        </pc:sldMkLst>
        <pc:spChg chg="mod ord">
          <ac:chgData name="Weifeng Xu" userId="e7aed605-a3dd-4d5a-a692-a87037af107b" providerId="ADAL" clId="{2DF50834-70B7-4792-8287-7E44FACC55EB}" dt="2021-06-27T00:54:00.122" v="1673" actId="6264"/>
          <ac:spMkLst>
            <pc:docMk/>
            <pc:sldMk cId="1635951812" sldId="396"/>
            <ac:spMk id="2" creationId="{00000000-0000-0000-0000-000000000000}"/>
          </ac:spMkLst>
        </pc:spChg>
        <pc:spChg chg="mod ord">
          <ac:chgData name="Weifeng Xu" userId="e7aed605-a3dd-4d5a-a692-a87037af107b" providerId="ADAL" clId="{2DF50834-70B7-4792-8287-7E44FACC55EB}" dt="2021-06-27T00:54:00.122" v="1673" actId="6264"/>
          <ac:spMkLst>
            <pc:docMk/>
            <pc:sldMk cId="1635951812" sldId="396"/>
            <ac:spMk id="3" creationId="{00000000-0000-0000-0000-000000000000}"/>
          </ac:spMkLst>
        </pc:spChg>
        <pc:spChg chg="add del">
          <ac:chgData name="Weifeng Xu" userId="e7aed605-a3dd-4d5a-a692-a87037af107b" providerId="ADAL" clId="{2DF50834-70B7-4792-8287-7E44FACC55EB}" dt="2021-06-27T00:53:59.906" v="1672" actId="6264"/>
          <ac:spMkLst>
            <pc:docMk/>
            <pc:sldMk cId="1635951812" sldId="396"/>
            <ac:spMk id="4" creationId="{00000000-0000-0000-0000-000000000000}"/>
          </ac:spMkLst>
        </pc:spChg>
        <pc:spChg chg="add del mod">
          <ac:chgData name="Weifeng Xu" userId="e7aed605-a3dd-4d5a-a692-a87037af107b" providerId="ADAL" clId="{2DF50834-70B7-4792-8287-7E44FACC55EB}" dt="2021-06-27T00:53:59.906" v="1672" actId="6264"/>
          <ac:spMkLst>
            <pc:docMk/>
            <pc:sldMk cId="1635951812" sldId="396"/>
            <ac:spMk id="5" creationId="{CBFAFDAE-A688-46DB-8BAE-D45E0E1943EC}"/>
          </ac:spMkLst>
        </pc:spChg>
        <pc:spChg chg="add del mod ord">
          <ac:chgData name="Weifeng Xu" userId="e7aed605-a3dd-4d5a-a692-a87037af107b" providerId="ADAL" clId="{2DF50834-70B7-4792-8287-7E44FACC55EB}" dt="2021-06-27T00:54:00.122" v="1673" actId="6264"/>
          <ac:spMkLst>
            <pc:docMk/>
            <pc:sldMk cId="1635951812" sldId="396"/>
            <ac:spMk id="6" creationId="{7AF0637C-EF55-497E-A948-5587933238E7}"/>
          </ac:spMkLst>
        </pc:spChg>
        <pc:spChg chg="add del mod">
          <ac:chgData name="Weifeng Xu" userId="e7aed605-a3dd-4d5a-a692-a87037af107b" providerId="ADAL" clId="{2DF50834-70B7-4792-8287-7E44FACC55EB}" dt="2021-06-27T00:54:00.122" v="1673" actId="6264"/>
          <ac:spMkLst>
            <pc:docMk/>
            <pc:sldMk cId="1635951812" sldId="396"/>
            <ac:spMk id="7" creationId="{DD2BF5BB-1F70-46AC-8D77-B018828B4183}"/>
          </ac:spMkLst>
        </pc:spChg>
        <pc:spChg chg="add del mod ord">
          <ac:chgData name="Weifeng Xu" userId="e7aed605-a3dd-4d5a-a692-a87037af107b" providerId="ADAL" clId="{2DF50834-70B7-4792-8287-7E44FACC55EB}" dt="2021-06-27T00:54:00.122" v="1673" actId="6264"/>
          <ac:spMkLst>
            <pc:docMk/>
            <pc:sldMk cId="1635951812" sldId="396"/>
            <ac:spMk id="8" creationId="{0C96FA9A-1183-48CA-83F5-6A97EF324057}"/>
          </ac:spMkLst>
        </pc:spChg>
      </pc:sldChg>
      <pc:sldChg chg="delSp add mod chgLayout">
        <pc:chgData name="Weifeng Xu" userId="e7aed605-a3dd-4d5a-a692-a87037af107b" providerId="ADAL" clId="{2DF50834-70B7-4792-8287-7E44FACC55EB}" dt="2021-06-27T00:53:30.358" v="1663" actId="6264"/>
        <pc:sldMkLst>
          <pc:docMk/>
          <pc:sldMk cId="3476957671" sldId="397"/>
        </pc:sldMkLst>
        <pc:spChg chg="del">
          <ac:chgData name="Weifeng Xu" userId="e7aed605-a3dd-4d5a-a692-a87037af107b" providerId="ADAL" clId="{2DF50834-70B7-4792-8287-7E44FACC55EB}" dt="2021-06-25T23:57:02.806" v="858" actId="478"/>
          <ac:spMkLst>
            <pc:docMk/>
            <pc:sldMk cId="3476957671" sldId="397"/>
            <ac:spMk id="2" creationId="{00000000-0000-0000-0000-000000000000}"/>
          </ac:spMkLst>
        </pc:spChg>
      </pc:sldChg>
      <pc:sldChg chg="addSp delSp modSp add mod chgLayout">
        <pc:chgData name="Weifeng Xu" userId="e7aed605-a3dd-4d5a-a692-a87037af107b" providerId="ADAL" clId="{2DF50834-70B7-4792-8287-7E44FACC55EB}" dt="2021-06-27T00:54:00.122" v="1673" actId="6264"/>
        <pc:sldMkLst>
          <pc:docMk/>
          <pc:sldMk cId="837580508" sldId="398"/>
        </pc:sldMkLst>
        <pc:spChg chg="mod ord">
          <ac:chgData name="Weifeng Xu" userId="e7aed605-a3dd-4d5a-a692-a87037af107b" providerId="ADAL" clId="{2DF50834-70B7-4792-8287-7E44FACC55EB}" dt="2021-06-27T00:54:00.122" v="1673" actId="6264"/>
          <ac:spMkLst>
            <pc:docMk/>
            <pc:sldMk cId="837580508" sldId="398"/>
            <ac:spMk id="2" creationId="{00000000-0000-0000-0000-000000000000}"/>
          </ac:spMkLst>
        </pc:spChg>
        <pc:spChg chg="del">
          <ac:chgData name="Weifeng Xu" userId="e7aed605-a3dd-4d5a-a692-a87037af107b" providerId="ADAL" clId="{2DF50834-70B7-4792-8287-7E44FACC55EB}" dt="2021-06-25T23:57:05.998" v="859" actId="478"/>
          <ac:spMkLst>
            <pc:docMk/>
            <pc:sldMk cId="837580508" sldId="398"/>
            <ac:spMk id="3" creationId="{00000000-0000-0000-0000-000000000000}"/>
          </ac:spMkLst>
        </pc:spChg>
        <pc:spChg chg="add del mod">
          <ac:chgData name="Weifeng Xu" userId="e7aed605-a3dd-4d5a-a692-a87037af107b" providerId="ADAL" clId="{2DF50834-70B7-4792-8287-7E44FACC55EB}" dt="2021-06-27T00:53:59.906" v="1672" actId="6264"/>
          <ac:spMkLst>
            <pc:docMk/>
            <pc:sldMk cId="837580508" sldId="398"/>
            <ac:spMk id="3" creationId="{CF233E21-A76B-4968-878F-DE406002D938}"/>
          </ac:spMkLst>
        </pc:spChg>
        <pc:spChg chg="add del mod">
          <ac:chgData name="Weifeng Xu" userId="e7aed605-a3dd-4d5a-a692-a87037af107b" providerId="ADAL" clId="{2DF50834-70B7-4792-8287-7E44FACC55EB}" dt="2021-06-27T00:54:00.122" v="1673" actId="6264"/>
          <ac:spMkLst>
            <pc:docMk/>
            <pc:sldMk cId="837580508" sldId="398"/>
            <ac:spMk id="4" creationId="{A8762E6D-E623-4B11-8DE1-3A2BE089005F}"/>
          </ac:spMkLst>
        </pc:spChg>
        <pc:spChg chg="add mod">
          <ac:chgData name="Weifeng Xu" userId="e7aed605-a3dd-4d5a-a692-a87037af107b" providerId="ADAL" clId="{2DF50834-70B7-4792-8287-7E44FACC55EB}" dt="2021-06-26T00:49:41.236" v="1165" actId="1076"/>
          <ac:spMkLst>
            <pc:docMk/>
            <pc:sldMk cId="837580508" sldId="398"/>
            <ac:spMk id="6" creationId="{14757FA7-EA64-4F87-B838-D987D97921E3}"/>
          </ac:spMkLst>
        </pc:spChg>
        <pc:spChg chg="add mod">
          <ac:chgData name="Weifeng Xu" userId="e7aed605-a3dd-4d5a-a692-a87037af107b" providerId="ADAL" clId="{2DF50834-70B7-4792-8287-7E44FACC55EB}" dt="2021-06-26T00:49:58.207" v="1167" actId="208"/>
          <ac:spMkLst>
            <pc:docMk/>
            <pc:sldMk cId="837580508" sldId="398"/>
            <ac:spMk id="7" creationId="{FCC26436-D0D8-4426-BEA7-E86DA8A071CC}"/>
          </ac:spMkLst>
        </pc:spChg>
        <pc:picChg chg="mod">
          <ac:chgData name="Weifeng Xu" userId="e7aed605-a3dd-4d5a-a692-a87037af107b" providerId="ADAL" clId="{2DF50834-70B7-4792-8287-7E44FACC55EB}" dt="2021-06-26T00:41:35.242" v="1076" actId="14100"/>
          <ac:picMkLst>
            <pc:docMk/>
            <pc:sldMk cId="837580508" sldId="398"/>
            <ac:picMk id="5"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775249280" sldId="399"/>
        </pc:sldMkLst>
        <pc:spChg chg="mod ord">
          <ac:chgData name="Weifeng Xu" userId="e7aed605-a3dd-4d5a-a692-a87037af107b" providerId="ADAL" clId="{2DF50834-70B7-4792-8287-7E44FACC55EB}" dt="2021-06-27T00:54:00.122" v="1673" actId="6264"/>
          <ac:spMkLst>
            <pc:docMk/>
            <pc:sldMk cId="775249280" sldId="399"/>
            <ac:spMk id="2" creationId="{00000000-0000-0000-0000-000000000000}"/>
          </ac:spMkLst>
        </pc:spChg>
        <pc:spChg chg="del">
          <ac:chgData name="Weifeng Xu" userId="e7aed605-a3dd-4d5a-a692-a87037af107b" providerId="ADAL" clId="{2DF50834-70B7-4792-8287-7E44FACC55EB}" dt="2021-06-25T23:57:08.246" v="860" actId="478"/>
          <ac:spMkLst>
            <pc:docMk/>
            <pc:sldMk cId="775249280" sldId="399"/>
            <ac:spMk id="3" creationId="{00000000-0000-0000-0000-000000000000}"/>
          </ac:spMkLst>
        </pc:spChg>
        <pc:spChg chg="add del mod">
          <ac:chgData name="Weifeng Xu" userId="e7aed605-a3dd-4d5a-a692-a87037af107b" providerId="ADAL" clId="{2DF50834-70B7-4792-8287-7E44FACC55EB}" dt="2021-06-27T00:53:59.906" v="1672" actId="6264"/>
          <ac:spMkLst>
            <pc:docMk/>
            <pc:sldMk cId="775249280" sldId="399"/>
            <ac:spMk id="3" creationId="{7B655A2E-51E5-401F-8924-AD0135A05CE8}"/>
          </ac:spMkLst>
        </pc:spChg>
        <pc:spChg chg="add del mod">
          <ac:chgData name="Weifeng Xu" userId="e7aed605-a3dd-4d5a-a692-a87037af107b" providerId="ADAL" clId="{2DF50834-70B7-4792-8287-7E44FACC55EB}" dt="2021-06-27T00:54:00.122" v="1673" actId="6264"/>
          <ac:spMkLst>
            <pc:docMk/>
            <pc:sldMk cId="775249280" sldId="399"/>
            <ac:spMk id="5" creationId="{0D7BA16E-77E3-44CE-80F3-1DEA13172096}"/>
          </ac:spMkLst>
        </pc:spChg>
        <pc:picChg chg="mod">
          <ac:chgData name="Weifeng Xu" userId="e7aed605-a3dd-4d5a-a692-a87037af107b" providerId="ADAL" clId="{2DF50834-70B7-4792-8287-7E44FACC55EB}" dt="2021-06-26T00:41:38.976" v="1077" actId="1076"/>
          <ac:picMkLst>
            <pc:docMk/>
            <pc:sldMk cId="775249280" sldId="399"/>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614667185" sldId="400"/>
        </pc:sldMkLst>
        <pc:spChg chg="mod ord">
          <ac:chgData name="Weifeng Xu" userId="e7aed605-a3dd-4d5a-a692-a87037af107b" providerId="ADAL" clId="{2DF50834-70B7-4792-8287-7E44FACC55EB}" dt="2021-06-27T00:54:00.122" v="1673" actId="6264"/>
          <ac:spMkLst>
            <pc:docMk/>
            <pc:sldMk cId="614667185" sldId="400"/>
            <ac:spMk id="2" creationId="{00000000-0000-0000-0000-000000000000}"/>
          </ac:spMkLst>
        </pc:spChg>
        <pc:spChg chg="del">
          <ac:chgData name="Weifeng Xu" userId="e7aed605-a3dd-4d5a-a692-a87037af107b" providerId="ADAL" clId="{2DF50834-70B7-4792-8287-7E44FACC55EB}" dt="2021-06-25T23:57:11.294" v="861" actId="478"/>
          <ac:spMkLst>
            <pc:docMk/>
            <pc:sldMk cId="614667185" sldId="400"/>
            <ac:spMk id="3" creationId="{00000000-0000-0000-0000-000000000000}"/>
          </ac:spMkLst>
        </pc:spChg>
        <pc:spChg chg="add del mod">
          <ac:chgData name="Weifeng Xu" userId="e7aed605-a3dd-4d5a-a692-a87037af107b" providerId="ADAL" clId="{2DF50834-70B7-4792-8287-7E44FACC55EB}" dt="2021-06-27T00:53:59.906" v="1672" actId="6264"/>
          <ac:spMkLst>
            <pc:docMk/>
            <pc:sldMk cId="614667185" sldId="400"/>
            <ac:spMk id="3" creationId="{5CA7AAF5-DC6D-4000-93E2-FF097042D44D}"/>
          </ac:spMkLst>
        </pc:spChg>
        <pc:spChg chg="add del mod">
          <ac:chgData name="Weifeng Xu" userId="e7aed605-a3dd-4d5a-a692-a87037af107b" providerId="ADAL" clId="{2DF50834-70B7-4792-8287-7E44FACC55EB}" dt="2021-06-27T00:54:00.122" v="1673" actId="6264"/>
          <ac:spMkLst>
            <pc:docMk/>
            <pc:sldMk cId="614667185" sldId="400"/>
            <ac:spMk id="4" creationId="{04EF9E44-6C4D-46F3-8CA7-504039465F22}"/>
          </ac:spMkLst>
        </pc:spChg>
        <pc:picChg chg="mod">
          <ac:chgData name="Weifeng Xu" userId="e7aed605-a3dd-4d5a-a692-a87037af107b" providerId="ADAL" clId="{2DF50834-70B7-4792-8287-7E44FACC55EB}" dt="2021-06-26T00:41:42.764" v="1078" actId="1076"/>
          <ac:picMkLst>
            <pc:docMk/>
            <pc:sldMk cId="614667185" sldId="400"/>
            <ac:picMk id="5"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3582893092" sldId="401"/>
        </pc:sldMkLst>
        <pc:spChg chg="del">
          <ac:chgData name="Weifeng Xu" userId="e7aed605-a3dd-4d5a-a692-a87037af107b" providerId="ADAL" clId="{2DF50834-70B7-4792-8287-7E44FACC55EB}" dt="2021-06-25T23:57:17.470" v="862" actId="478"/>
          <ac:spMkLst>
            <pc:docMk/>
            <pc:sldMk cId="3582893092" sldId="401"/>
            <ac:spMk id="2" creationId="{00000000-0000-0000-0000-000000000000}"/>
          </ac:spMkLst>
        </pc:spChg>
        <pc:spChg chg="add del mod">
          <ac:chgData name="Weifeng Xu" userId="e7aed605-a3dd-4d5a-a692-a87037af107b" providerId="ADAL" clId="{2DF50834-70B7-4792-8287-7E44FACC55EB}" dt="2021-06-27T00:53:59.906" v="1672" actId="6264"/>
          <ac:spMkLst>
            <pc:docMk/>
            <pc:sldMk cId="3582893092" sldId="401"/>
            <ac:spMk id="2" creationId="{AE3377C4-AA82-4013-973C-2AE7B328C7F8}"/>
          </ac:spMkLst>
        </pc:spChg>
        <pc:spChg chg="mod ord">
          <ac:chgData name="Weifeng Xu" userId="e7aed605-a3dd-4d5a-a692-a87037af107b" providerId="ADAL" clId="{2DF50834-70B7-4792-8287-7E44FACC55EB}" dt="2021-06-27T00:54:00.122" v="1673" actId="6264"/>
          <ac:spMkLst>
            <pc:docMk/>
            <pc:sldMk cId="3582893092" sldId="401"/>
            <ac:spMk id="3" creationId="{00000000-0000-0000-0000-000000000000}"/>
          </ac:spMkLst>
        </pc:spChg>
        <pc:spChg chg="mod">
          <ac:chgData name="Weifeng Xu" userId="e7aed605-a3dd-4d5a-a692-a87037af107b" providerId="ADAL" clId="{2DF50834-70B7-4792-8287-7E44FACC55EB}" dt="2021-06-26T00:45:04.959" v="1145" actId="1076"/>
          <ac:spMkLst>
            <pc:docMk/>
            <pc:sldMk cId="3582893092" sldId="401"/>
            <ac:spMk id="7" creationId="{00000000-0000-0000-0000-000000000000}"/>
          </ac:spMkLst>
        </pc:spChg>
        <pc:spChg chg="mod">
          <ac:chgData name="Weifeng Xu" userId="e7aed605-a3dd-4d5a-a692-a87037af107b" providerId="ADAL" clId="{2DF50834-70B7-4792-8287-7E44FACC55EB}" dt="2021-06-26T00:44:59.136" v="1144" actId="1076"/>
          <ac:spMkLst>
            <pc:docMk/>
            <pc:sldMk cId="3582893092" sldId="401"/>
            <ac:spMk id="9" creationId="{00000000-0000-0000-0000-000000000000}"/>
          </ac:spMkLst>
        </pc:spChg>
        <pc:spChg chg="mod">
          <ac:chgData name="Weifeng Xu" userId="e7aed605-a3dd-4d5a-a692-a87037af107b" providerId="ADAL" clId="{2DF50834-70B7-4792-8287-7E44FACC55EB}" dt="2021-06-26T00:45:09.667" v="1146" actId="1076"/>
          <ac:spMkLst>
            <pc:docMk/>
            <pc:sldMk cId="3582893092" sldId="401"/>
            <ac:spMk id="12" creationId="{00000000-0000-0000-0000-000000000000}"/>
          </ac:spMkLst>
        </pc:spChg>
        <pc:spChg chg="mod">
          <ac:chgData name="Weifeng Xu" userId="e7aed605-a3dd-4d5a-a692-a87037af107b" providerId="ADAL" clId="{2DF50834-70B7-4792-8287-7E44FACC55EB}" dt="2021-06-26T00:44:55.558" v="1143" actId="1076"/>
          <ac:spMkLst>
            <pc:docMk/>
            <pc:sldMk cId="3582893092" sldId="401"/>
            <ac:spMk id="14" creationId="{00000000-0000-0000-0000-000000000000}"/>
          </ac:spMkLst>
        </pc:spChg>
        <pc:spChg chg="mod">
          <ac:chgData name="Weifeng Xu" userId="e7aed605-a3dd-4d5a-a692-a87037af107b" providerId="ADAL" clId="{2DF50834-70B7-4792-8287-7E44FACC55EB}" dt="2021-06-26T00:44:49.380" v="1142" actId="1037"/>
          <ac:spMkLst>
            <pc:docMk/>
            <pc:sldMk cId="3582893092" sldId="401"/>
            <ac:spMk id="16" creationId="{00000000-0000-0000-0000-000000000000}"/>
          </ac:spMkLst>
        </pc:spChg>
        <pc:spChg chg="mod">
          <ac:chgData name="Weifeng Xu" userId="e7aed605-a3dd-4d5a-a692-a87037af107b" providerId="ADAL" clId="{2DF50834-70B7-4792-8287-7E44FACC55EB}" dt="2021-06-26T00:44:49.380" v="1142" actId="1037"/>
          <ac:spMkLst>
            <pc:docMk/>
            <pc:sldMk cId="3582893092" sldId="401"/>
            <ac:spMk id="17" creationId="{00000000-0000-0000-0000-000000000000}"/>
          </ac:spMkLst>
        </pc:spChg>
        <pc:spChg chg="add del mod">
          <ac:chgData name="Weifeng Xu" userId="e7aed605-a3dd-4d5a-a692-a87037af107b" providerId="ADAL" clId="{2DF50834-70B7-4792-8287-7E44FACC55EB}" dt="2021-06-27T00:54:00.122" v="1673" actId="6264"/>
          <ac:spMkLst>
            <pc:docMk/>
            <pc:sldMk cId="3582893092" sldId="401"/>
            <ac:spMk id="18" creationId="{079D2226-CD20-46F5-9CAD-8EF73ED038A7}"/>
          </ac:spMkLst>
        </pc:spChg>
        <pc:picChg chg="mod">
          <ac:chgData name="Weifeng Xu" userId="e7aed605-a3dd-4d5a-a692-a87037af107b" providerId="ADAL" clId="{2DF50834-70B7-4792-8287-7E44FACC55EB}" dt="2021-06-26T00:44:49.380" v="1142" actId="1037"/>
          <ac:picMkLst>
            <pc:docMk/>
            <pc:sldMk cId="3582893092" sldId="401"/>
            <ac:picMk id="5" creationId="{00000000-0000-0000-0000-000000000000}"/>
          </ac:picMkLst>
        </pc:picChg>
        <pc:picChg chg="mod">
          <ac:chgData name="Weifeng Xu" userId="e7aed605-a3dd-4d5a-a692-a87037af107b" providerId="ADAL" clId="{2DF50834-70B7-4792-8287-7E44FACC55EB}" dt="2021-06-26T00:44:49.380" v="1142" actId="1037"/>
          <ac:picMkLst>
            <pc:docMk/>
            <pc:sldMk cId="3582893092" sldId="401"/>
            <ac:picMk id="6" creationId="{00000000-0000-0000-0000-000000000000}"/>
          </ac:picMkLst>
        </pc:picChg>
        <pc:picChg chg="mod">
          <ac:chgData name="Weifeng Xu" userId="e7aed605-a3dd-4d5a-a692-a87037af107b" providerId="ADAL" clId="{2DF50834-70B7-4792-8287-7E44FACC55EB}" dt="2021-06-26T00:44:49.380" v="1142" actId="1037"/>
          <ac:picMkLst>
            <pc:docMk/>
            <pc:sldMk cId="3582893092" sldId="401"/>
            <ac:picMk id="8" creationId="{00000000-0000-0000-0000-000000000000}"/>
          </ac:picMkLst>
        </pc:picChg>
        <pc:picChg chg="mod">
          <ac:chgData name="Weifeng Xu" userId="e7aed605-a3dd-4d5a-a692-a87037af107b" providerId="ADAL" clId="{2DF50834-70B7-4792-8287-7E44FACC55EB}" dt="2021-06-26T00:44:49.380" v="1142" actId="1037"/>
          <ac:picMkLst>
            <pc:docMk/>
            <pc:sldMk cId="3582893092" sldId="401"/>
            <ac:picMk id="13" creationId="{00000000-0000-0000-0000-000000000000}"/>
          </ac:picMkLst>
        </pc:picChg>
        <pc:cxnChg chg="mod">
          <ac:chgData name="Weifeng Xu" userId="e7aed605-a3dd-4d5a-a692-a87037af107b" providerId="ADAL" clId="{2DF50834-70B7-4792-8287-7E44FACC55EB}" dt="2021-06-26T00:44:49.380" v="1142" actId="1037"/>
          <ac:cxnSpMkLst>
            <pc:docMk/>
            <pc:sldMk cId="3582893092" sldId="401"/>
            <ac:cxnSpMk id="10" creationId="{00000000-0000-0000-0000-000000000000}"/>
          </ac:cxnSpMkLst>
        </pc:cxnChg>
        <pc:cxnChg chg="mod">
          <ac:chgData name="Weifeng Xu" userId="e7aed605-a3dd-4d5a-a692-a87037af107b" providerId="ADAL" clId="{2DF50834-70B7-4792-8287-7E44FACC55EB}" dt="2021-06-26T00:44:49.380" v="1142" actId="1037"/>
          <ac:cxnSpMkLst>
            <pc:docMk/>
            <pc:sldMk cId="3582893092" sldId="401"/>
            <ac:cxnSpMk id="11" creationId="{00000000-0000-0000-0000-000000000000}"/>
          </ac:cxnSpMkLst>
        </pc:cxnChg>
        <pc:cxnChg chg="mod">
          <ac:chgData name="Weifeng Xu" userId="e7aed605-a3dd-4d5a-a692-a87037af107b" providerId="ADAL" clId="{2DF50834-70B7-4792-8287-7E44FACC55EB}" dt="2021-06-26T00:44:49.380" v="1142" actId="1037"/>
          <ac:cxnSpMkLst>
            <pc:docMk/>
            <pc:sldMk cId="3582893092" sldId="401"/>
            <ac:cxnSpMk id="15" creationId="{00000000-0000-0000-0000-000000000000}"/>
          </ac:cxnSpMkLst>
        </pc:cxnChg>
        <pc:cxnChg chg="mod">
          <ac:chgData name="Weifeng Xu" userId="e7aed605-a3dd-4d5a-a692-a87037af107b" providerId="ADAL" clId="{2DF50834-70B7-4792-8287-7E44FACC55EB}" dt="2021-06-26T00:44:49.380" v="1142" actId="1037"/>
          <ac:cxnSpMkLst>
            <pc:docMk/>
            <pc:sldMk cId="3582893092" sldId="401"/>
            <ac:cxnSpMk id="19" creationId="{00000000-0000-0000-0000-000000000000}"/>
          </ac:cxnSpMkLst>
        </pc:cxnChg>
      </pc:sldChg>
      <pc:sldChg chg="addSp delSp modSp add mod chgLayout">
        <pc:chgData name="Weifeng Xu" userId="e7aed605-a3dd-4d5a-a692-a87037af107b" providerId="ADAL" clId="{2DF50834-70B7-4792-8287-7E44FACC55EB}" dt="2021-06-27T00:54:00.122" v="1673" actId="6264"/>
        <pc:sldMkLst>
          <pc:docMk/>
          <pc:sldMk cId="819433619" sldId="402"/>
        </pc:sldMkLst>
        <pc:spChg chg="del">
          <ac:chgData name="Weifeng Xu" userId="e7aed605-a3dd-4d5a-a692-a87037af107b" providerId="ADAL" clId="{2DF50834-70B7-4792-8287-7E44FACC55EB}" dt="2021-06-25T23:57:28.342" v="866" actId="478"/>
          <ac:spMkLst>
            <pc:docMk/>
            <pc:sldMk cId="819433619" sldId="402"/>
            <ac:spMk id="2" creationId="{00000000-0000-0000-0000-000000000000}"/>
          </ac:spMkLst>
        </pc:spChg>
        <pc:spChg chg="add del mod">
          <ac:chgData name="Weifeng Xu" userId="e7aed605-a3dd-4d5a-a692-a87037af107b" providerId="ADAL" clId="{2DF50834-70B7-4792-8287-7E44FACC55EB}" dt="2021-06-27T00:53:59.906" v="1672" actId="6264"/>
          <ac:spMkLst>
            <pc:docMk/>
            <pc:sldMk cId="819433619" sldId="402"/>
            <ac:spMk id="2" creationId="{710C0C65-97C3-404B-8DB4-59B7BDD9811E}"/>
          </ac:spMkLst>
        </pc:spChg>
        <pc:spChg chg="mod ord">
          <ac:chgData name="Weifeng Xu" userId="e7aed605-a3dd-4d5a-a692-a87037af107b" providerId="ADAL" clId="{2DF50834-70B7-4792-8287-7E44FACC55EB}" dt="2021-06-27T00:54:00.122" v="1673" actId="6264"/>
          <ac:spMkLst>
            <pc:docMk/>
            <pc:sldMk cId="819433619" sldId="402"/>
            <ac:spMk id="3" creationId="{00000000-0000-0000-0000-000000000000}"/>
          </ac:spMkLst>
        </pc:spChg>
        <pc:spChg chg="add del mod">
          <ac:chgData name="Weifeng Xu" userId="e7aed605-a3dd-4d5a-a692-a87037af107b" providerId="ADAL" clId="{2DF50834-70B7-4792-8287-7E44FACC55EB}" dt="2021-06-27T00:54:00.122" v="1673" actId="6264"/>
          <ac:spMkLst>
            <pc:docMk/>
            <pc:sldMk cId="819433619" sldId="402"/>
            <ac:spMk id="5" creationId="{F87E5503-4224-494D-BCAF-438671F07B7C}"/>
          </ac:spMkLst>
        </pc:spChg>
        <pc:picChg chg="mod">
          <ac:chgData name="Weifeng Xu" userId="e7aed605-a3dd-4d5a-a692-a87037af107b" providerId="ADAL" clId="{2DF50834-70B7-4792-8287-7E44FACC55EB}" dt="2021-06-25T22:38:58.067" v="193" actId="1076"/>
          <ac:picMkLst>
            <pc:docMk/>
            <pc:sldMk cId="819433619" sldId="402"/>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39788097" sldId="403"/>
        </pc:sldMkLst>
        <pc:spChg chg="mod ord">
          <ac:chgData name="Weifeng Xu" userId="e7aed605-a3dd-4d5a-a692-a87037af107b" providerId="ADAL" clId="{2DF50834-70B7-4792-8287-7E44FACC55EB}" dt="2021-06-27T00:54:00.122" v="1673" actId="6264"/>
          <ac:spMkLst>
            <pc:docMk/>
            <pc:sldMk cId="39788097" sldId="403"/>
            <ac:spMk id="2" creationId="{00000000-0000-0000-0000-000000000000}"/>
          </ac:spMkLst>
        </pc:spChg>
        <pc:spChg chg="add del mod">
          <ac:chgData name="Weifeng Xu" userId="e7aed605-a3dd-4d5a-a692-a87037af107b" providerId="ADAL" clId="{2DF50834-70B7-4792-8287-7E44FACC55EB}" dt="2021-06-27T00:53:59.906" v="1672" actId="6264"/>
          <ac:spMkLst>
            <pc:docMk/>
            <pc:sldMk cId="39788097" sldId="403"/>
            <ac:spMk id="4" creationId="{B869ED51-8228-44E7-B8D0-F2D415505E8F}"/>
          </ac:spMkLst>
        </pc:spChg>
        <pc:spChg chg="add del mod">
          <ac:chgData name="Weifeng Xu" userId="e7aed605-a3dd-4d5a-a692-a87037af107b" providerId="ADAL" clId="{2DF50834-70B7-4792-8287-7E44FACC55EB}" dt="2021-06-27T00:54:00.122" v="1673" actId="6264"/>
          <ac:spMkLst>
            <pc:docMk/>
            <pc:sldMk cId="39788097" sldId="403"/>
            <ac:spMk id="6" creationId="{DFB5CC27-0510-42E6-8E6F-573F21BE1367}"/>
          </ac:spMkLst>
        </pc:spChg>
      </pc:sldChg>
      <pc:sldChg chg="addSp delSp modSp add mod chgLayout">
        <pc:chgData name="Weifeng Xu" userId="e7aed605-a3dd-4d5a-a692-a87037af107b" providerId="ADAL" clId="{2DF50834-70B7-4792-8287-7E44FACC55EB}" dt="2021-06-27T00:54:00.122" v="1673" actId="6264"/>
        <pc:sldMkLst>
          <pc:docMk/>
          <pc:sldMk cId="3665038014" sldId="404"/>
        </pc:sldMkLst>
        <pc:spChg chg="add del mod">
          <ac:chgData name="Weifeng Xu" userId="e7aed605-a3dd-4d5a-a692-a87037af107b" providerId="ADAL" clId="{2DF50834-70B7-4792-8287-7E44FACC55EB}" dt="2021-06-27T00:53:59.906" v="1672" actId="6264"/>
          <ac:spMkLst>
            <pc:docMk/>
            <pc:sldMk cId="3665038014" sldId="404"/>
            <ac:spMk id="2" creationId="{47438CAE-2B46-48F3-9376-F96FA2B4EB52}"/>
          </ac:spMkLst>
        </pc:spChg>
        <pc:spChg chg="mod ord">
          <ac:chgData name="Weifeng Xu" userId="e7aed605-a3dd-4d5a-a692-a87037af107b" providerId="ADAL" clId="{2DF50834-70B7-4792-8287-7E44FACC55EB}" dt="2021-06-27T00:54:00.122" v="1673" actId="6264"/>
          <ac:spMkLst>
            <pc:docMk/>
            <pc:sldMk cId="3665038014" sldId="404"/>
            <ac:spMk id="3" creationId="{00000000-0000-0000-0000-000000000000}"/>
          </ac:spMkLst>
        </pc:spChg>
        <pc:spChg chg="mod ord">
          <ac:chgData name="Weifeng Xu" userId="e7aed605-a3dd-4d5a-a692-a87037af107b" providerId="ADAL" clId="{2DF50834-70B7-4792-8287-7E44FACC55EB}" dt="2021-06-27T00:54:00.122" v="1673" actId="6264"/>
          <ac:spMkLst>
            <pc:docMk/>
            <pc:sldMk cId="3665038014" sldId="404"/>
            <ac:spMk id="4" creationId="{00000000-0000-0000-0000-000000000000}"/>
          </ac:spMkLst>
        </pc:spChg>
        <pc:spChg chg="add del">
          <ac:chgData name="Weifeng Xu" userId="e7aed605-a3dd-4d5a-a692-a87037af107b" providerId="ADAL" clId="{2DF50834-70B7-4792-8287-7E44FACC55EB}" dt="2021-06-27T00:53:59.906" v="1672" actId="6264"/>
          <ac:spMkLst>
            <pc:docMk/>
            <pc:sldMk cId="3665038014" sldId="404"/>
            <ac:spMk id="5" creationId="{00000000-0000-0000-0000-000000000000}"/>
          </ac:spMkLst>
        </pc:spChg>
        <pc:spChg chg="add del mod ord">
          <ac:chgData name="Weifeng Xu" userId="e7aed605-a3dd-4d5a-a692-a87037af107b" providerId="ADAL" clId="{2DF50834-70B7-4792-8287-7E44FACC55EB}" dt="2021-06-27T00:54:00.122" v="1673" actId="6264"/>
          <ac:spMkLst>
            <pc:docMk/>
            <pc:sldMk cId="3665038014" sldId="404"/>
            <ac:spMk id="6" creationId="{8F41C0E3-6458-474E-8CBC-28708495C3B1}"/>
          </ac:spMkLst>
        </pc:spChg>
        <pc:spChg chg="add del mod">
          <ac:chgData name="Weifeng Xu" userId="e7aed605-a3dd-4d5a-a692-a87037af107b" providerId="ADAL" clId="{2DF50834-70B7-4792-8287-7E44FACC55EB}" dt="2021-06-27T00:54:00.122" v="1673" actId="6264"/>
          <ac:spMkLst>
            <pc:docMk/>
            <pc:sldMk cId="3665038014" sldId="404"/>
            <ac:spMk id="7" creationId="{D1017685-7943-4652-B9AA-7A9E202F3A90}"/>
          </ac:spMkLst>
        </pc:spChg>
        <pc:spChg chg="add del mod ord">
          <ac:chgData name="Weifeng Xu" userId="e7aed605-a3dd-4d5a-a692-a87037af107b" providerId="ADAL" clId="{2DF50834-70B7-4792-8287-7E44FACC55EB}" dt="2021-06-27T00:54:00.122" v="1673" actId="6264"/>
          <ac:spMkLst>
            <pc:docMk/>
            <pc:sldMk cId="3665038014" sldId="404"/>
            <ac:spMk id="8" creationId="{CB279899-3FD7-4682-B769-9D696F3A387A}"/>
          </ac:spMkLst>
        </pc:spChg>
      </pc:sldChg>
      <pc:sldChg chg="addSp delSp modSp add mod chgLayout">
        <pc:chgData name="Weifeng Xu" userId="e7aed605-a3dd-4d5a-a692-a87037af107b" providerId="ADAL" clId="{2DF50834-70B7-4792-8287-7E44FACC55EB}" dt="2021-06-27T00:54:00.122" v="1673" actId="6264"/>
        <pc:sldMkLst>
          <pc:docMk/>
          <pc:sldMk cId="464350271" sldId="405"/>
        </pc:sldMkLst>
        <pc:spChg chg="mod ord">
          <ac:chgData name="Weifeng Xu" userId="e7aed605-a3dd-4d5a-a692-a87037af107b" providerId="ADAL" clId="{2DF50834-70B7-4792-8287-7E44FACC55EB}" dt="2021-06-27T00:54:00.122" v="1673" actId="6264"/>
          <ac:spMkLst>
            <pc:docMk/>
            <pc:sldMk cId="464350271" sldId="405"/>
            <ac:spMk id="2" creationId="{00000000-0000-0000-0000-000000000000}"/>
          </ac:spMkLst>
        </pc:spChg>
        <pc:spChg chg="del">
          <ac:chgData name="Weifeng Xu" userId="e7aed605-a3dd-4d5a-a692-a87037af107b" providerId="ADAL" clId="{2DF50834-70B7-4792-8287-7E44FACC55EB}" dt="2021-06-25T23:57:19.718" v="863" actId="478"/>
          <ac:spMkLst>
            <pc:docMk/>
            <pc:sldMk cId="464350271" sldId="405"/>
            <ac:spMk id="3" creationId="{00000000-0000-0000-0000-000000000000}"/>
          </ac:spMkLst>
        </pc:spChg>
        <pc:spChg chg="add del mod">
          <ac:chgData name="Weifeng Xu" userId="e7aed605-a3dd-4d5a-a692-a87037af107b" providerId="ADAL" clId="{2DF50834-70B7-4792-8287-7E44FACC55EB}" dt="2021-06-27T00:53:59.906" v="1672" actId="6264"/>
          <ac:spMkLst>
            <pc:docMk/>
            <pc:sldMk cId="464350271" sldId="405"/>
            <ac:spMk id="3" creationId="{AA5217CB-2CF7-484C-BA65-76D53A2D34C3}"/>
          </ac:spMkLst>
        </pc:spChg>
        <pc:spChg chg="add del mod">
          <ac:chgData name="Weifeng Xu" userId="e7aed605-a3dd-4d5a-a692-a87037af107b" providerId="ADAL" clId="{2DF50834-70B7-4792-8287-7E44FACC55EB}" dt="2021-06-27T00:54:00.122" v="1673" actId="6264"/>
          <ac:spMkLst>
            <pc:docMk/>
            <pc:sldMk cId="464350271" sldId="405"/>
            <ac:spMk id="5" creationId="{3B7DD1A7-7316-4CDF-AF29-FCFACA3274F4}"/>
          </ac:spMkLst>
        </pc:spChg>
        <pc:picChg chg="mod">
          <ac:chgData name="Weifeng Xu" userId="e7aed605-a3dd-4d5a-a692-a87037af107b" providerId="ADAL" clId="{2DF50834-70B7-4792-8287-7E44FACC55EB}" dt="2021-06-26T00:45:18.017" v="1147" actId="1076"/>
          <ac:picMkLst>
            <pc:docMk/>
            <pc:sldMk cId="464350271" sldId="405"/>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2093752077" sldId="406"/>
        </pc:sldMkLst>
        <pc:spChg chg="mod ord">
          <ac:chgData name="Weifeng Xu" userId="e7aed605-a3dd-4d5a-a692-a87037af107b" providerId="ADAL" clId="{2DF50834-70B7-4792-8287-7E44FACC55EB}" dt="2021-06-27T00:54:00.122" v="1673" actId="6264"/>
          <ac:spMkLst>
            <pc:docMk/>
            <pc:sldMk cId="2093752077" sldId="406"/>
            <ac:spMk id="2" creationId="{00000000-0000-0000-0000-000000000000}"/>
          </ac:spMkLst>
        </pc:spChg>
        <pc:spChg chg="del">
          <ac:chgData name="Weifeng Xu" userId="e7aed605-a3dd-4d5a-a692-a87037af107b" providerId="ADAL" clId="{2DF50834-70B7-4792-8287-7E44FACC55EB}" dt="2021-06-25T23:57:29.957" v="867" actId="478"/>
          <ac:spMkLst>
            <pc:docMk/>
            <pc:sldMk cId="2093752077" sldId="406"/>
            <ac:spMk id="3" creationId="{00000000-0000-0000-0000-000000000000}"/>
          </ac:spMkLst>
        </pc:spChg>
        <pc:spChg chg="add del mod">
          <ac:chgData name="Weifeng Xu" userId="e7aed605-a3dd-4d5a-a692-a87037af107b" providerId="ADAL" clId="{2DF50834-70B7-4792-8287-7E44FACC55EB}" dt="2021-06-27T00:53:59.906" v="1672" actId="6264"/>
          <ac:spMkLst>
            <pc:docMk/>
            <pc:sldMk cId="2093752077" sldId="406"/>
            <ac:spMk id="3" creationId="{633CD167-06B9-475B-B03B-2DDFC9686F29}"/>
          </ac:spMkLst>
        </pc:spChg>
        <pc:spChg chg="add del mod">
          <ac:chgData name="Weifeng Xu" userId="e7aed605-a3dd-4d5a-a692-a87037af107b" providerId="ADAL" clId="{2DF50834-70B7-4792-8287-7E44FACC55EB}" dt="2021-06-27T00:54:00.122" v="1673" actId="6264"/>
          <ac:spMkLst>
            <pc:docMk/>
            <pc:sldMk cId="2093752077" sldId="406"/>
            <ac:spMk id="5" creationId="{C3D6864A-10D0-4E03-9F02-E3D9B9A89DDB}"/>
          </ac:spMkLst>
        </pc:spChg>
        <pc:picChg chg="mod">
          <ac:chgData name="Weifeng Xu" userId="e7aed605-a3dd-4d5a-a692-a87037af107b" providerId="ADAL" clId="{2DF50834-70B7-4792-8287-7E44FACC55EB}" dt="2021-06-25T22:39:39.876" v="195" actId="1076"/>
          <ac:picMkLst>
            <pc:docMk/>
            <pc:sldMk cId="2093752077" sldId="406"/>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1972666229" sldId="407"/>
        </pc:sldMkLst>
        <pc:spChg chg="mod ord">
          <ac:chgData name="Weifeng Xu" userId="e7aed605-a3dd-4d5a-a692-a87037af107b" providerId="ADAL" clId="{2DF50834-70B7-4792-8287-7E44FACC55EB}" dt="2021-06-27T00:54:00.122" v="1673" actId="6264"/>
          <ac:spMkLst>
            <pc:docMk/>
            <pc:sldMk cId="1972666229" sldId="407"/>
            <ac:spMk id="2" creationId="{00000000-0000-0000-0000-000000000000}"/>
          </ac:spMkLst>
        </pc:spChg>
        <pc:spChg chg="del">
          <ac:chgData name="Weifeng Xu" userId="e7aed605-a3dd-4d5a-a692-a87037af107b" providerId="ADAL" clId="{2DF50834-70B7-4792-8287-7E44FACC55EB}" dt="2021-06-25T23:57:34.069" v="868" actId="478"/>
          <ac:spMkLst>
            <pc:docMk/>
            <pc:sldMk cId="1972666229" sldId="407"/>
            <ac:spMk id="3" creationId="{00000000-0000-0000-0000-000000000000}"/>
          </ac:spMkLst>
        </pc:spChg>
        <pc:spChg chg="add del mod">
          <ac:chgData name="Weifeng Xu" userId="e7aed605-a3dd-4d5a-a692-a87037af107b" providerId="ADAL" clId="{2DF50834-70B7-4792-8287-7E44FACC55EB}" dt="2021-06-27T00:53:59.906" v="1672" actId="6264"/>
          <ac:spMkLst>
            <pc:docMk/>
            <pc:sldMk cId="1972666229" sldId="407"/>
            <ac:spMk id="3" creationId="{A7BC39CC-48D1-493D-B5B4-A4B9C4D7E93F}"/>
          </ac:spMkLst>
        </pc:spChg>
        <pc:spChg chg="add del mod">
          <ac:chgData name="Weifeng Xu" userId="e7aed605-a3dd-4d5a-a692-a87037af107b" providerId="ADAL" clId="{2DF50834-70B7-4792-8287-7E44FACC55EB}" dt="2021-06-27T00:54:00.122" v="1673" actId="6264"/>
          <ac:spMkLst>
            <pc:docMk/>
            <pc:sldMk cId="1972666229" sldId="407"/>
            <ac:spMk id="5" creationId="{ACAFD2D5-FFC8-4428-9C7E-C7716B86C71F}"/>
          </ac:spMkLst>
        </pc:spChg>
        <pc:picChg chg="mod">
          <ac:chgData name="Weifeng Xu" userId="e7aed605-a3dd-4d5a-a692-a87037af107b" providerId="ADAL" clId="{2DF50834-70B7-4792-8287-7E44FACC55EB}" dt="2021-06-25T22:56:45.429" v="407" actId="1076"/>
          <ac:picMkLst>
            <pc:docMk/>
            <pc:sldMk cId="1972666229" sldId="407"/>
            <ac:picMk id="4"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2980641166" sldId="408"/>
        </pc:sldMkLst>
        <pc:spChg chg="mod ord">
          <ac:chgData name="Weifeng Xu" userId="e7aed605-a3dd-4d5a-a692-a87037af107b" providerId="ADAL" clId="{2DF50834-70B7-4792-8287-7E44FACC55EB}" dt="2021-06-27T00:54:00.122" v="1673" actId="6264"/>
          <ac:spMkLst>
            <pc:docMk/>
            <pc:sldMk cId="2980641166" sldId="408"/>
            <ac:spMk id="2" creationId="{00000000-0000-0000-0000-000000000000}"/>
          </ac:spMkLst>
        </pc:spChg>
        <pc:spChg chg="del">
          <ac:chgData name="Weifeng Xu" userId="e7aed605-a3dd-4d5a-a692-a87037af107b" providerId="ADAL" clId="{2DF50834-70B7-4792-8287-7E44FACC55EB}" dt="2021-06-25T23:57:36.261" v="869" actId="478"/>
          <ac:spMkLst>
            <pc:docMk/>
            <pc:sldMk cId="2980641166" sldId="408"/>
            <ac:spMk id="3" creationId="{00000000-0000-0000-0000-000000000000}"/>
          </ac:spMkLst>
        </pc:spChg>
        <pc:spChg chg="add del mod">
          <ac:chgData name="Weifeng Xu" userId="e7aed605-a3dd-4d5a-a692-a87037af107b" providerId="ADAL" clId="{2DF50834-70B7-4792-8287-7E44FACC55EB}" dt="2021-06-27T00:53:59.906" v="1672" actId="6264"/>
          <ac:spMkLst>
            <pc:docMk/>
            <pc:sldMk cId="2980641166" sldId="408"/>
            <ac:spMk id="3" creationId="{37740AC6-974C-4D86-8277-6E33AD357763}"/>
          </ac:spMkLst>
        </pc:spChg>
        <pc:spChg chg="add del mod">
          <ac:chgData name="Weifeng Xu" userId="e7aed605-a3dd-4d5a-a692-a87037af107b" providerId="ADAL" clId="{2DF50834-70B7-4792-8287-7E44FACC55EB}" dt="2021-06-27T00:54:00.122" v="1673" actId="6264"/>
          <ac:spMkLst>
            <pc:docMk/>
            <pc:sldMk cId="2980641166" sldId="408"/>
            <ac:spMk id="5" creationId="{90D8DCEC-83A9-448D-AF76-DD5C915424E7}"/>
          </ac:spMkLst>
        </pc:spChg>
      </pc:sldChg>
      <pc:sldChg chg="addSp delSp modSp add mod chgLayout">
        <pc:chgData name="Weifeng Xu" userId="e7aed605-a3dd-4d5a-a692-a87037af107b" providerId="ADAL" clId="{2DF50834-70B7-4792-8287-7E44FACC55EB}" dt="2021-06-27T00:54:00.122" v="1673" actId="6264"/>
        <pc:sldMkLst>
          <pc:docMk/>
          <pc:sldMk cId="3277870470" sldId="409"/>
        </pc:sldMkLst>
        <pc:spChg chg="mod ord">
          <ac:chgData name="Weifeng Xu" userId="e7aed605-a3dd-4d5a-a692-a87037af107b" providerId="ADAL" clId="{2DF50834-70B7-4792-8287-7E44FACC55EB}" dt="2021-06-27T00:54:00.122" v="1673" actId="6264"/>
          <ac:spMkLst>
            <pc:docMk/>
            <pc:sldMk cId="3277870470" sldId="409"/>
            <ac:spMk id="2" creationId="{00000000-0000-0000-0000-000000000000}"/>
          </ac:spMkLst>
        </pc:spChg>
        <pc:spChg chg="del">
          <ac:chgData name="Weifeng Xu" userId="e7aed605-a3dd-4d5a-a692-a87037af107b" providerId="ADAL" clId="{2DF50834-70B7-4792-8287-7E44FACC55EB}" dt="2021-06-25T23:57:37.598" v="870" actId="478"/>
          <ac:spMkLst>
            <pc:docMk/>
            <pc:sldMk cId="3277870470" sldId="409"/>
            <ac:spMk id="3" creationId="{00000000-0000-0000-0000-000000000000}"/>
          </ac:spMkLst>
        </pc:spChg>
        <pc:spChg chg="add del mod">
          <ac:chgData name="Weifeng Xu" userId="e7aed605-a3dd-4d5a-a692-a87037af107b" providerId="ADAL" clId="{2DF50834-70B7-4792-8287-7E44FACC55EB}" dt="2021-06-27T00:53:59.906" v="1672" actId="6264"/>
          <ac:spMkLst>
            <pc:docMk/>
            <pc:sldMk cId="3277870470" sldId="409"/>
            <ac:spMk id="3" creationId="{D3E0FC1D-0FA8-4B9F-A03A-32755F17EFAD}"/>
          </ac:spMkLst>
        </pc:spChg>
        <pc:spChg chg="add del mod">
          <ac:chgData name="Weifeng Xu" userId="e7aed605-a3dd-4d5a-a692-a87037af107b" providerId="ADAL" clId="{2DF50834-70B7-4792-8287-7E44FACC55EB}" dt="2021-06-27T00:54:00.122" v="1673" actId="6264"/>
          <ac:spMkLst>
            <pc:docMk/>
            <pc:sldMk cId="3277870470" sldId="409"/>
            <ac:spMk id="5" creationId="{04A590CC-0352-48E0-937E-DB577EFE7F9F}"/>
          </ac:spMkLst>
        </pc:spChg>
      </pc:sldChg>
      <pc:sldChg chg="addSp delSp modSp add del mod chgLayout">
        <pc:chgData name="Weifeng Xu" userId="e7aed605-a3dd-4d5a-a692-a87037af107b" providerId="ADAL" clId="{2DF50834-70B7-4792-8287-7E44FACC55EB}" dt="2021-06-27T00:54:00.122" v="1673" actId="6264"/>
        <pc:sldMkLst>
          <pc:docMk/>
          <pc:sldMk cId="2489270501" sldId="411"/>
        </pc:sldMkLst>
        <pc:spChg chg="mod ord">
          <ac:chgData name="Weifeng Xu" userId="e7aed605-a3dd-4d5a-a692-a87037af107b" providerId="ADAL" clId="{2DF50834-70B7-4792-8287-7E44FACC55EB}" dt="2021-06-27T00:54:00.122" v="1673" actId="6264"/>
          <ac:spMkLst>
            <pc:docMk/>
            <pc:sldMk cId="2489270501" sldId="411"/>
            <ac:spMk id="2" creationId="{00000000-0000-0000-0000-000000000000}"/>
          </ac:spMkLst>
        </pc:spChg>
        <pc:spChg chg="add del">
          <ac:chgData name="Weifeng Xu" userId="e7aed605-a3dd-4d5a-a692-a87037af107b" providerId="ADAL" clId="{2DF50834-70B7-4792-8287-7E44FACC55EB}" dt="2021-06-27T00:53:59.906" v="1672" actId="6264"/>
          <ac:spMkLst>
            <pc:docMk/>
            <pc:sldMk cId="2489270501" sldId="411"/>
            <ac:spMk id="3" creationId="{00000000-0000-0000-0000-000000000000}"/>
          </ac:spMkLst>
        </pc:spChg>
        <pc:spChg chg="add del mod">
          <ac:chgData name="Weifeng Xu" userId="e7aed605-a3dd-4d5a-a692-a87037af107b" providerId="ADAL" clId="{2DF50834-70B7-4792-8287-7E44FACC55EB}" dt="2021-06-27T00:53:59.906" v="1672" actId="6264"/>
          <ac:spMkLst>
            <pc:docMk/>
            <pc:sldMk cId="2489270501" sldId="411"/>
            <ac:spMk id="4" creationId="{9E0ABBD1-EFCE-4409-9BF0-98378466F2AD}"/>
          </ac:spMkLst>
        </pc:spChg>
        <pc:spChg chg="add del mod ord">
          <ac:chgData name="Weifeng Xu" userId="e7aed605-a3dd-4d5a-a692-a87037af107b" providerId="ADAL" clId="{2DF50834-70B7-4792-8287-7E44FACC55EB}" dt="2021-06-27T00:54:00.122" v="1673" actId="6264"/>
          <ac:spMkLst>
            <pc:docMk/>
            <pc:sldMk cId="2489270501" sldId="411"/>
            <ac:spMk id="5" creationId="{440C9242-84D1-4BD1-AA7D-6AA3D094B89E}"/>
          </ac:spMkLst>
        </pc:spChg>
        <pc:spChg chg="add del mod">
          <ac:chgData name="Weifeng Xu" userId="e7aed605-a3dd-4d5a-a692-a87037af107b" providerId="ADAL" clId="{2DF50834-70B7-4792-8287-7E44FACC55EB}" dt="2021-06-27T00:54:00.122" v="1673" actId="6264"/>
          <ac:spMkLst>
            <pc:docMk/>
            <pc:sldMk cId="2489270501" sldId="411"/>
            <ac:spMk id="6" creationId="{10884825-35E7-42F3-B2EC-61CCCB9AC11D}"/>
          </ac:spMkLst>
        </pc:spChg>
        <pc:spChg chg="add del mod ord">
          <ac:chgData name="Weifeng Xu" userId="e7aed605-a3dd-4d5a-a692-a87037af107b" providerId="ADAL" clId="{2DF50834-70B7-4792-8287-7E44FACC55EB}" dt="2021-06-27T00:54:00.122" v="1673" actId="6264"/>
          <ac:spMkLst>
            <pc:docMk/>
            <pc:sldMk cId="2489270501" sldId="411"/>
            <ac:spMk id="7" creationId="{9029EBD6-9020-4FA5-A207-E10BCF67C534}"/>
          </ac:spMkLst>
        </pc:spChg>
      </pc:sldChg>
      <pc:sldChg chg="addSp delSp modSp add mod chgLayout">
        <pc:chgData name="Weifeng Xu" userId="e7aed605-a3dd-4d5a-a692-a87037af107b" providerId="ADAL" clId="{2DF50834-70B7-4792-8287-7E44FACC55EB}" dt="2021-06-27T00:54:00.122" v="1673" actId="6264"/>
        <pc:sldMkLst>
          <pc:docMk/>
          <pc:sldMk cId="3881480386" sldId="413"/>
        </pc:sldMkLst>
        <pc:spChg chg="add del mod">
          <ac:chgData name="Weifeng Xu" userId="e7aed605-a3dd-4d5a-a692-a87037af107b" providerId="ADAL" clId="{2DF50834-70B7-4792-8287-7E44FACC55EB}" dt="2021-06-27T00:53:59.906" v="1672" actId="6264"/>
          <ac:spMkLst>
            <pc:docMk/>
            <pc:sldMk cId="3881480386" sldId="413"/>
            <ac:spMk id="2" creationId="{D43DA5DC-802C-4549-AB66-4F536F732211}"/>
          </ac:spMkLst>
        </pc:spChg>
        <pc:spChg chg="add del mod">
          <ac:chgData name="Weifeng Xu" userId="e7aed605-a3dd-4d5a-a692-a87037af107b" providerId="ADAL" clId="{2DF50834-70B7-4792-8287-7E44FACC55EB}" dt="2021-06-27T00:54:00.122" v="1673" actId="6264"/>
          <ac:spMkLst>
            <pc:docMk/>
            <pc:sldMk cId="3881480386" sldId="413"/>
            <ac:spMk id="3" creationId="{BA9D9051-4CF1-4024-902A-9501C787CA33}"/>
          </ac:spMkLst>
        </pc:spChg>
        <pc:spChg chg="mod ord">
          <ac:chgData name="Weifeng Xu" userId="e7aed605-a3dd-4d5a-a692-a87037af107b" providerId="ADAL" clId="{2DF50834-70B7-4792-8287-7E44FACC55EB}" dt="2021-06-27T00:54:00.122" v="1673" actId="6264"/>
          <ac:spMkLst>
            <pc:docMk/>
            <pc:sldMk cId="3881480386" sldId="413"/>
            <ac:spMk id="8" creationId="{00000000-0000-0000-0000-000000000000}"/>
          </ac:spMkLst>
        </pc:spChg>
        <pc:picChg chg="mod">
          <ac:chgData name="Weifeng Xu" userId="e7aed605-a3dd-4d5a-a692-a87037af107b" providerId="ADAL" clId="{2DF50834-70B7-4792-8287-7E44FACC55EB}" dt="2021-06-26T00:51:50.179" v="1171" actId="1076"/>
          <ac:picMkLst>
            <pc:docMk/>
            <pc:sldMk cId="3881480386" sldId="413"/>
            <ac:picMk id="7"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3118374455" sldId="414"/>
        </pc:sldMkLst>
        <pc:spChg chg="del">
          <ac:chgData name="Weifeng Xu" userId="e7aed605-a3dd-4d5a-a692-a87037af107b" providerId="ADAL" clId="{2DF50834-70B7-4792-8287-7E44FACC55EB}" dt="2021-06-25T23:57:46.070" v="872" actId="478"/>
          <ac:spMkLst>
            <pc:docMk/>
            <pc:sldMk cId="3118374455" sldId="414"/>
            <ac:spMk id="2" creationId="{00000000-0000-0000-0000-000000000000}"/>
          </ac:spMkLst>
        </pc:spChg>
        <pc:spChg chg="add del mod">
          <ac:chgData name="Weifeng Xu" userId="e7aed605-a3dd-4d5a-a692-a87037af107b" providerId="ADAL" clId="{2DF50834-70B7-4792-8287-7E44FACC55EB}" dt="2021-06-27T00:53:59.906" v="1672" actId="6264"/>
          <ac:spMkLst>
            <pc:docMk/>
            <pc:sldMk cId="3118374455" sldId="414"/>
            <ac:spMk id="2" creationId="{786C41F0-05FC-4587-917D-47CFD26898C9}"/>
          </ac:spMkLst>
        </pc:spChg>
        <pc:spChg chg="mod ord">
          <ac:chgData name="Weifeng Xu" userId="e7aed605-a3dd-4d5a-a692-a87037af107b" providerId="ADAL" clId="{2DF50834-70B7-4792-8287-7E44FACC55EB}" dt="2021-06-27T00:54:00.122" v="1673" actId="6264"/>
          <ac:spMkLst>
            <pc:docMk/>
            <pc:sldMk cId="3118374455" sldId="414"/>
            <ac:spMk id="4" creationId="{00000000-0000-0000-0000-000000000000}"/>
          </ac:spMkLst>
        </pc:spChg>
        <pc:spChg chg="add del mod">
          <ac:chgData name="Weifeng Xu" userId="e7aed605-a3dd-4d5a-a692-a87037af107b" providerId="ADAL" clId="{2DF50834-70B7-4792-8287-7E44FACC55EB}" dt="2021-06-27T00:54:00.122" v="1673" actId="6264"/>
          <ac:spMkLst>
            <pc:docMk/>
            <pc:sldMk cId="3118374455" sldId="414"/>
            <ac:spMk id="5" creationId="{7F54E03F-0B6E-4F7C-A9D2-B8A79B9F4919}"/>
          </ac:spMkLst>
        </pc:spChg>
      </pc:sldChg>
      <pc:sldChg chg="addSp delSp modSp add mod chgLayout">
        <pc:chgData name="Weifeng Xu" userId="e7aed605-a3dd-4d5a-a692-a87037af107b" providerId="ADAL" clId="{2DF50834-70B7-4792-8287-7E44FACC55EB}" dt="2021-06-27T00:54:00.122" v="1673" actId="6264"/>
        <pc:sldMkLst>
          <pc:docMk/>
          <pc:sldMk cId="214186708" sldId="415"/>
        </pc:sldMkLst>
        <pc:spChg chg="mod ord">
          <ac:chgData name="Weifeng Xu" userId="e7aed605-a3dd-4d5a-a692-a87037af107b" providerId="ADAL" clId="{2DF50834-70B7-4792-8287-7E44FACC55EB}" dt="2021-06-27T00:54:00.122" v="1673" actId="6264"/>
          <ac:spMkLst>
            <pc:docMk/>
            <pc:sldMk cId="214186708" sldId="415"/>
            <ac:spMk id="2" creationId="{00000000-0000-0000-0000-000000000000}"/>
          </ac:spMkLst>
        </pc:spChg>
        <pc:spChg chg="del">
          <ac:chgData name="Weifeng Xu" userId="e7aed605-a3dd-4d5a-a692-a87037af107b" providerId="ADAL" clId="{2DF50834-70B7-4792-8287-7E44FACC55EB}" dt="2021-06-25T23:57:39.293" v="871" actId="478"/>
          <ac:spMkLst>
            <pc:docMk/>
            <pc:sldMk cId="214186708" sldId="415"/>
            <ac:spMk id="3" creationId="{00000000-0000-0000-0000-000000000000}"/>
          </ac:spMkLst>
        </pc:spChg>
        <pc:spChg chg="add del mod">
          <ac:chgData name="Weifeng Xu" userId="e7aed605-a3dd-4d5a-a692-a87037af107b" providerId="ADAL" clId="{2DF50834-70B7-4792-8287-7E44FACC55EB}" dt="2021-06-27T00:53:59.906" v="1672" actId="6264"/>
          <ac:spMkLst>
            <pc:docMk/>
            <pc:sldMk cId="214186708" sldId="415"/>
            <ac:spMk id="3" creationId="{7DE19CCD-65C3-4F3E-87D0-853964508BEE}"/>
          </ac:spMkLst>
        </pc:spChg>
        <pc:spChg chg="add del mod">
          <ac:chgData name="Weifeng Xu" userId="e7aed605-a3dd-4d5a-a692-a87037af107b" providerId="ADAL" clId="{2DF50834-70B7-4792-8287-7E44FACC55EB}" dt="2021-06-27T00:54:00.122" v="1673" actId="6264"/>
          <ac:spMkLst>
            <pc:docMk/>
            <pc:sldMk cId="214186708" sldId="415"/>
            <ac:spMk id="5" creationId="{53C2C27E-9E6C-4DAF-BED0-925F09D3CAFD}"/>
          </ac:spMkLst>
        </pc:spChg>
      </pc:sldChg>
      <pc:sldChg chg="addSp delSp modSp add mod chgLayout">
        <pc:chgData name="Weifeng Xu" userId="e7aed605-a3dd-4d5a-a692-a87037af107b" providerId="ADAL" clId="{2DF50834-70B7-4792-8287-7E44FACC55EB}" dt="2021-06-27T00:54:00.122" v="1673" actId="6264"/>
        <pc:sldMkLst>
          <pc:docMk/>
          <pc:sldMk cId="4266318337" sldId="416"/>
        </pc:sldMkLst>
        <pc:spChg chg="mod ord">
          <ac:chgData name="Weifeng Xu" userId="e7aed605-a3dd-4d5a-a692-a87037af107b" providerId="ADAL" clId="{2DF50834-70B7-4792-8287-7E44FACC55EB}" dt="2021-06-27T00:54:00.122" v="1673" actId="6264"/>
          <ac:spMkLst>
            <pc:docMk/>
            <pc:sldMk cId="4266318337" sldId="416"/>
            <ac:spMk id="2" creationId="{00000000-0000-0000-0000-000000000000}"/>
          </ac:spMkLst>
        </pc:spChg>
        <pc:spChg chg="del">
          <ac:chgData name="Weifeng Xu" userId="e7aed605-a3dd-4d5a-a692-a87037af107b" providerId="ADAL" clId="{2DF50834-70B7-4792-8287-7E44FACC55EB}" dt="2021-06-25T23:57:24.502" v="865" actId="478"/>
          <ac:spMkLst>
            <pc:docMk/>
            <pc:sldMk cId="4266318337" sldId="416"/>
            <ac:spMk id="3" creationId="{00000000-0000-0000-0000-000000000000}"/>
          </ac:spMkLst>
        </pc:spChg>
        <pc:spChg chg="add del mod">
          <ac:chgData name="Weifeng Xu" userId="e7aed605-a3dd-4d5a-a692-a87037af107b" providerId="ADAL" clId="{2DF50834-70B7-4792-8287-7E44FACC55EB}" dt="2021-06-27T00:53:59.906" v="1672" actId="6264"/>
          <ac:spMkLst>
            <pc:docMk/>
            <pc:sldMk cId="4266318337" sldId="416"/>
            <ac:spMk id="3" creationId="{9D8D933B-1B24-476A-AEB1-6284BBC1BC78}"/>
          </ac:spMkLst>
        </pc:spChg>
        <pc:spChg chg="add del mod">
          <ac:chgData name="Weifeng Xu" userId="e7aed605-a3dd-4d5a-a692-a87037af107b" providerId="ADAL" clId="{2DF50834-70B7-4792-8287-7E44FACC55EB}" dt="2021-06-27T00:54:00.122" v="1673" actId="6264"/>
          <ac:spMkLst>
            <pc:docMk/>
            <pc:sldMk cId="4266318337" sldId="416"/>
            <ac:spMk id="4" creationId="{73632835-DADF-43F1-8D32-289269B849F6}"/>
          </ac:spMkLst>
        </pc:spChg>
        <pc:picChg chg="mod">
          <ac:chgData name="Weifeng Xu" userId="e7aed605-a3dd-4d5a-a692-a87037af107b" providerId="ADAL" clId="{2DF50834-70B7-4792-8287-7E44FACC55EB}" dt="2021-06-26T00:45:50.018" v="1151" actId="1076"/>
          <ac:picMkLst>
            <pc:docMk/>
            <pc:sldMk cId="4266318337" sldId="416"/>
            <ac:picMk id="7" creationId="{00000000-0000-0000-0000-000000000000}"/>
          </ac:picMkLst>
        </pc:picChg>
      </pc:sldChg>
      <pc:sldChg chg="addSp delSp modSp add mod chgLayout">
        <pc:chgData name="Weifeng Xu" userId="e7aed605-a3dd-4d5a-a692-a87037af107b" providerId="ADAL" clId="{2DF50834-70B7-4792-8287-7E44FACC55EB}" dt="2021-06-27T00:54:00.122" v="1673" actId="6264"/>
        <pc:sldMkLst>
          <pc:docMk/>
          <pc:sldMk cId="1453023660" sldId="417"/>
        </pc:sldMkLst>
        <pc:spChg chg="mod ord">
          <ac:chgData name="Weifeng Xu" userId="e7aed605-a3dd-4d5a-a692-a87037af107b" providerId="ADAL" clId="{2DF50834-70B7-4792-8287-7E44FACC55EB}" dt="2021-06-27T00:54:00.122" v="1673" actId="6264"/>
          <ac:spMkLst>
            <pc:docMk/>
            <pc:sldMk cId="1453023660" sldId="417"/>
            <ac:spMk id="2" creationId="{00000000-0000-0000-0000-000000000000}"/>
          </ac:spMkLst>
        </pc:spChg>
        <pc:spChg chg="del">
          <ac:chgData name="Weifeng Xu" userId="e7aed605-a3dd-4d5a-a692-a87037af107b" providerId="ADAL" clId="{2DF50834-70B7-4792-8287-7E44FACC55EB}" dt="2021-06-25T23:57:22.326" v="864" actId="478"/>
          <ac:spMkLst>
            <pc:docMk/>
            <pc:sldMk cId="1453023660" sldId="417"/>
            <ac:spMk id="3" creationId="{00000000-0000-0000-0000-000000000000}"/>
          </ac:spMkLst>
        </pc:spChg>
        <pc:spChg chg="add del mod">
          <ac:chgData name="Weifeng Xu" userId="e7aed605-a3dd-4d5a-a692-a87037af107b" providerId="ADAL" clId="{2DF50834-70B7-4792-8287-7E44FACC55EB}" dt="2021-06-27T00:53:59.906" v="1672" actId="6264"/>
          <ac:spMkLst>
            <pc:docMk/>
            <pc:sldMk cId="1453023660" sldId="417"/>
            <ac:spMk id="3" creationId="{C407F75E-8E94-41E0-AA5E-E47E55E115D5}"/>
          </ac:spMkLst>
        </pc:spChg>
        <pc:spChg chg="add del mod">
          <ac:chgData name="Weifeng Xu" userId="e7aed605-a3dd-4d5a-a692-a87037af107b" providerId="ADAL" clId="{2DF50834-70B7-4792-8287-7E44FACC55EB}" dt="2021-06-27T00:54:00.122" v="1673" actId="6264"/>
          <ac:spMkLst>
            <pc:docMk/>
            <pc:sldMk cId="1453023660" sldId="417"/>
            <ac:spMk id="4" creationId="{485B9890-9D9F-4CBD-A28B-DADCAD1FB579}"/>
          </ac:spMkLst>
        </pc:spChg>
        <pc:picChg chg="mod">
          <ac:chgData name="Weifeng Xu" userId="e7aed605-a3dd-4d5a-a692-a87037af107b" providerId="ADAL" clId="{2DF50834-70B7-4792-8287-7E44FACC55EB}" dt="2021-06-26T00:45:33.253" v="1148" actId="1076"/>
          <ac:picMkLst>
            <pc:docMk/>
            <pc:sldMk cId="1453023660" sldId="417"/>
            <ac:picMk id="6" creationId="{00000000-0000-0000-0000-000000000000}"/>
          </ac:picMkLst>
        </pc:picChg>
        <pc:cxnChg chg="mod">
          <ac:chgData name="Weifeng Xu" userId="e7aed605-a3dd-4d5a-a692-a87037af107b" providerId="ADAL" clId="{2DF50834-70B7-4792-8287-7E44FACC55EB}" dt="2021-06-26T00:45:36.851" v="1149" actId="14100"/>
          <ac:cxnSpMkLst>
            <pc:docMk/>
            <pc:sldMk cId="1453023660" sldId="417"/>
            <ac:cxnSpMk id="8" creationId="{00000000-0000-0000-0000-000000000000}"/>
          </ac:cxnSpMkLst>
        </pc:cxnChg>
      </pc:sldChg>
      <pc:sldChg chg="addSp delSp modSp add mod chgLayout">
        <pc:chgData name="Weifeng Xu" userId="e7aed605-a3dd-4d5a-a692-a87037af107b" providerId="ADAL" clId="{2DF50834-70B7-4792-8287-7E44FACC55EB}" dt="2021-06-27T00:54:00.122" v="1673" actId="6264"/>
        <pc:sldMkLst>
          <pc:docMk/>
          <pc:sldMk cId="4247754591" sldId="418"/>
        </pc:sldMkLst>
        <pc:spChg chg="mod ord">
          <ac:chgData name="Weifeng Xu" userId="e7aed605-a3dd-4d5a-a692-a87037af107b" providerId="ADAL" clId="{2DF50834-70B7-4792-8287-7E44FACC55EB}" dt="2021-06-27T00:54:00.122" v="1673" actId="6264"/>
          <ac:spMkLst>
            <pc:docMk/>
            <pc:sldMk cId="4247754591" sldId="418"/>
            <ac:spMk id="2" creationId="{00000000-0000-0000-0000-000000000000}"/>
          </ac:spMkLst>
        </pc:spChg>
        <pc:spChg chg="del">
          <ac:chgData name="Weifeng Xu" userId="e7aed605-a3dd-4d5a-a692-a87037af107b" providerId="ADAL" clId="{2DF50834-70B7-4792-8287-7E44FACC55EB}" dt="2021-06-25T23:57:48.645" v="873" actId="478"/>
          <ac:spMkLst>
            <pc:docMk/>
            <pc:sldMk cId="4247754591" sldId="418"/>
            <ac:spMk id="3" creationId="{00000000-0000-0000-0000-000000000000}"/>
          </ac:spMkLst>
        </pc:spChg>
        <pc:spChg chg="add del mod">
          <ac:chgData name="Weifeng Xu" userId="e7aed605-a3dd-4d5a-a692-a87037af107b" providerId="ADAL" clId="{2DF50834-70B7-4792-8287-7E44FACC55EB}" dt="2021-06-27T00:53:59.906" v="1672" actId="6264"/>
          <ac:spMkLst>
            <pc:docMk/>
            <pc:sldMk cId="4247754591" sldId="418"/>
            <ac:spMk id="3" creationId="{FC31FF9A-ED15-4591-A0D6-E26A248D13CF}"/>
          </ac:spMkLst>
        </pc:spChg>
        <pc:spChg chg="add del mod">
          <ac:chgData name="Weifeng Xu" userId="e7aed605-a3dd-4d5a-a692-a87037af107b" providerId="ADAL" clId="{2DF50834-70B7-4792-8287-7E44FACC55EB}" dt="2021-06-27T00:54:00.122" v="1673" actId="6264"/>
          <ac:spMkLst>
            <pc:docMk/>
            <pc:sldMk cId="4247754591" sldId="418"/>
            <ac:spMk id="5" creationId="{2B63D7D5-CC30-4F9F-B4E9-520543F1E739}"/>
          </ac:spMkLst>
        </pc:spChg>
      </pc:sldChg>
      <pc:sldChg chg="addSp delSp modSp new mod chgLayout">
        <pc:chgData name="Weifeng Xu" userId="e7aed605-a3dd-4d5a-a692-a87037af107b" providerId="ADAL" clId="{2DF50834-70B7-4792-8287-7E44FACC55EB}" dt="2021-06-27T00:54:00.122" v="1673" actId="6264"/>
        <pc:sldMkLst>
          <pc:docMk/>
          <pc:sldMk cId="1871513867" sldId="419"/>
        </pc:sldMkLst>
        <pc:spChg chg="mod ord">
          <ac:chgData name="Weifeng Xu" userId="e7aed605-a3dd-4d5a-a692-a87037af107b" providerId="ADAL" clId="{2DF50834-70B7-4792-8287-7E44FACC55EB}" dt="2021-06-27T00:54:00.122" v="1673" actId="6264"/>
          <ac:spMkLst>
            <pc:docMk/>
            <pc:sldMk cId="1871513867" sldId="419"/>
            <ac:spMk id="2" creationId="{5E9DA87A-1EB4-4E2C-9EB7-6F73DD0ADA0B}"/>
          </ac:spMkLst>
        </pc:spChg>
        <pc:spChg chg="add mod">
          <ac:chgData name="Weifeng Xu" userId="e7aed605-a3dd-4d5a-a692-a87037af107b" providerId="ADAL" clId="{2DF50834-70B7-4792-8287-7E44FACC55EB}" dt="2021-06-25T22:53:16.037" v="377" actId="1076"/>
          <ac:spMkLst>
            <pc:docMk/>
            <pc:sldMk cId="1871513867" sldId="419"/>
            <ac:spMk id="5" creationId="{EF9BAD83-32D2-45CC-BD3A-9A801BEFD824}"/>
          </ac:spMkLst>
        </pc:spChg>
        <pc:spChg chg="add mod">
          <ac:chgData name="Weifeng Xu" userId="e7aed605-a3dd-4d5a-a692-a87037af107b" providerId="ADAL" clId="{2DF50834-70B7-4792-8287-7E44FACC55EB}" dt="2021-06-25T22:53:19.559" v="378" actId="1076"/>
          <ac:spMkLst>
            <pc:docMk/>
            <pc:sldMk cId="1871513867" sldId="419"/>
            <ac:spMk id="7" creationId="{124BA934-FF11-4C33-98A0-7A6C8F1D7526}"/>
          </ac:spMkLst>
        </pc:spChg>
        <pc:spChg chg="add mod">
          <ac:chgData name="Weifeng Xu" userId="e7aed605-a3dd-4d5a-a692-a87037af107b" providerId="ADAL" clId="{2DF50834-70B7-4792-8287-7E44FACC55EB}" dt="2021-06-25T22:53:12.963" v="376" actId="1076"/>
          <ac:spMkLst>
            <pc:docMk/>
            <pc:sldMk cId="1871513867" sldId="419"/>
            <ac:spMk id="10" creationId="{DD556851-3847-4B78-A719-21EA6DAF9581}"/>
          </ac:spMkLst>
        </pc:spChg>
        <pc:spChg chg="add mod">
          <ac:chgData name="Weifeng Xu" userId="e7aed605-a3dd-4d5a-a692-a87037af107b" providerId="ADAL" clId="{2DF50834-70B7-4792-8287-7E44FACC55EB}" dt="2021-06-25T22:53:22.586" v="379" actId="1076"/>
          <ac:spMkLst>
            <pc:docMk/>
            <pc:sldMk cId="1871513867" sldId="419"/>
            <ac:spMk id="12" creationId="{96EC5D20-C297-41EF-B3F0-9EE388C03A2F}"/>
          </ac:spMkLst>
        </pc:spChg>
        <pc:spChg chg="add mod">
          <ac:chgData name="Weifeng Xu" userId="e7aed605-a3dd-4d5a-a692-a87037af107b" providerId="ADAL" clId="{2DF50834-70B7-4792-8287-7E44FACC55EB}" dt="2021-06-26T13:01:36.638" v="1559" actId="207"/>
          <ac:spMkLst>
            <pc:docMk/>
            <pc:sldMk cId="1871513867" sldId="419"/>
            <ac:spMk id="16" creationId="{B9BB89EF-A866-4E44-B262-70B3561A3033}"/>
          </ac:spMkLst>
        </pc:spChg>
        <pc:spChg chg="add mod">
          <ac:chgData name="Weifeng Xu" userId="e7aed605-a3dd-4d5a-a692-a87037af107b" providerId="ADAL" clId="{2DF50834-70B7-4792-8287-7E44FACC55EB}" dt="2021-06-25T22:53:00.842" v="372" actId="1076"/>
          <ac:spMkLst>
            <pc:docMk/>
            <pc:sldMk cId="1871513867" sldId="419"/>
            <ac:spMk id="17" creationId="{7E91CEA9-B983-4F48-B93B-A81F04DDCBF6}"/>
          </ac:spMkLst>
        </pc:spChg>
        <pc:spChg chg="add mod">
          <ac:chgData name="Weifeng Xu" userId="e7aed605-a3dd-4d5a-a692-a87037af107b" providerId="ADAL" clId="{2DF50834-70B7-4792-8287-7E44FACC55EB}" dt="2021-06-25T22:55:09.033" v="406" actId="207"/>
          <ac:spMkLst>
            <pc:docMk/>
            <pc:sldMk cId="1871513867" sldId="419"/>
            <ac:spMk id="18" creationId="{1B5D3FEE-12C9-48C0-9E37-F4391B5A5B7F}"/>
          </ac:spMkLst>
        </pc:spChg>
        <pc:spChg chg="add del mod">
          <ac:chgData name="Weifeng Xu" userId="e7aed605-a3dd-4d5a-a692-a87037af107b" providerId="ADAL" clId="{2DF50834-70B7-4792-8287-7E44FACC55EB}" dt="2021-06-27T00:53:59.906" v="1672" actId="6264"/>
          <ac:spMkLst>
            <pc:docMk/>
            <pc:sldMk cId="1871513867" sldId="419"/>
            <ac:spMk id="19" creationId="{D837AEA3-C65F-4C37-862B-5868B421D804}"/>
          </ac:spMkLst>
        </pc:spChg>
        <pc:spChg chg="add mod">
          <ac:chgData name="Weifeng Xu" userId="e7aed605-a3dd-4d5a-a692-a87037af107b" providerId="ADAL" clId="{2DF50834-70B7-4792-8287-7E44FACC55EB}" dt="2021-06-26T13:01:43.999" v="1560" actId="207"/>
          <ac:spMkLst>
            <pc:docMk/>
            <pc:sldMk cId="1871513867" sldId="419"/>
            <ac:spMk id="21" creationId="{9ED9340C-4894-4628-B7E8-91E658B9F1EB}"/>
          </ac:spMkLst>
        </pc:spChg>
        <pc:spChg chg="add del mod">
          <ac:chgData name="Weifeng Xu" userId="e7aed605-a3dd-4d5a-a692-a87037af107b" providerId="ADAL" clId="{2DF50834-70B7-4792-8287-7E44FACC55EB}" dt="2021-06-27T00:54:00.122" v="1673" actId="6264"/>
          <ac:spMkLst>
            <pc:docMk/>
            <pc:sldMk cId="1871513867" sldId="419"/>
            <ac:spMk id="22" creationId="{051A3C61-AC25-4E8E-839F-835E52FF537D}"/>
          </ac:spMkLst>
        </pc:spChg>
        <pc:picChg chg="add mod">
          <ac:chgData name="Weifeng Xu" userId="e7aed605-a3dd-4d5a-a692-a87037af107b" providerId="ADAL" clId="{2DF50834-70B7-4792-8287-7E44FACC55EB}" dt="2021-06-25T22:50:09.097" v="303" actId="1076"/>
          <ac:picMkLst>
            <pc:docMk/>
            <pc:sldMk cId="1871513867" sldId="419"/>
            <ac:picMk id="3" creationId="{826DE150-B215-43C8-94C1-DF5652C786CD}"/>
          </ac:picMkLst>
        </pc:picChg>
        <pc:picChg chg="add mod">
          <ac:chgData name="Weifeng Xu" userId="e7aed605-a3dd-4d5a-a692-a87037af107b" providerId="ADAL" clId="{2DF50834-70B7-4792-8287-7E44FACC55EB}" dt="2021-06-25T22:50:09.097" v="303" actId="1076"/>
          <ac:picMkLst>
            <pc:docMk/>
            <pc:sldMk cId="1871513867" sldId="419"/>
            <ac:picMk id="4" creationId="{07DBB7C8-2B52-40F2-8E59-8AD6A56409A2}"/>
          </ac:picMkLst>
        </pc:picChg>
        <pc:picChg chg="add mod">
          <ac:chgData name="Weifeng Xu" userId="e7aed605-a3dd-4d5a-a692-a87037af107b" providerId="ADAL" clId="{2DF50834-70B7-4792-8287-7E44FACC55EB}" dt="2021-06-25T22:50:09.097" v="303" actId="1076"/>
          <ac:picMkLst>
            <pc:docMk/>
            <pc:sldMk cId="1871513867" sldId="419"/>
            <ac:picMk id="6" creationId="{6531017F-C517-43F6-A4E2-2221168FBF89}"/>
          </ac:picMkLst>
        </pc:picChg>
        <pc:picChg chg="add mod">
          <ac:chgData name="Weifeng Xu" userId="e7aed605-a3dd-4d5a-a692-a87037af107b" providerId="ADAL" clId="{2DF50834-70B7-4792-8287-7E44FACC55EB}" dt="2021-06-25T22:50:09.097" v="303" actId="1076"/>
          <ac:picMkLst>
            <pc:docMk/>
            <pc:sldMk cId="1871513867" sldId="419"/>
            <ac:picMk id="11" creationId="{304948F7-B06E-44B9-8B6E-B896E8035280}"/>
          </ac:picMkLst>
        </pc:picChg>
        <pc:picChg chg="add mod">
          <ac:chgData name="Weifeng Xu" userId="e7aed605-a3dd-4d5a-a692-a87037af107b" providerId="ADAL" clId="{2DF50834-70B7-4792-8287-7E44FACC55EB}" dt="2021-06-25T22:50:44.887" v="309" actId="1076"/>
          <ac:picMkLst>
            <pc:docMk/>
            <pc:sldMk cId="1871513867" sldId="419"/>
            <ac:picMk id="14" creationId="{B994C783-3F0E-4571-92BF-26FD4C4EF1E0}"/>
          </ac:picMkLst>
        </pc:picChg>
        <pc:picChg chg="add mod ord">
          <ac:chgData name="Weifeng Xu" userId="e7aed605-a3dd-4d5a-a692-a87037af107b" providerId="ADAL" clId="{2DF50834-70B7-4792-8287-7E44FACC55EB}" dt="2021-06-25T22:54:41.109" v="383" actId="167"/>
          <ac:picMkLst>
            <pc:docMk/>
            <pc:sldMk cId="1871513867" sldId="419"/>
            <ac:picMk id="20" creationId="{0FBA3264-01B1-4ECF-8A4B-25D602DC4214}"/>
          </ac:picMkLst>
        </pc:picChg>
        <pc:cxnChg chg="add mod">
          <ac:chgData name="Weifeng Xu" userId="e7aed605-a3dd-4d5a-a692-a87037af107b" providerId="ADAL" clId="{2DF50834-70B7-4792-8287-7E44FACC55EB}" dt="2021-06-25T22:50:09.097" v="303" actId="1076"/>
          <ac:cxnSpMkLst>
            <pc:docMk/>
            <pc:sldMk cId="1871513867" sldId="419"/>
            <ac:cxnSpMk id="8" creationId="{472493AA-C9F0-4AFB-A1D9-8C17E2A8A31E}"/>
          </ac:cxnSpMkLst>
        </pc:cxnChg>
        <pc:cxnChg chg="add mod">
          <ac:chgData name="Weifeng Xu" userId="e7aed605-a3dd-4d5a-a692-a87037af107b" providerId="ADAL" clId="{2DF50834-70B7-4792-8287-7E44FACC55EB}" dt="2021-06-25T22:50:09.097" v="303" actId="1076"/>
          <ac:cxnSpMkLst>
            <pc:docMk/>
            <pc:sldMk cId="1871513867" sldId="419"/>
            <ac:cxnSpMk id="9" creationId="{6030F7A6-758E-4492-AC39-1B337D0884E8}"/>
          </ac:cxnSpMkLst>
        </pc:cxnChg>
        <pc:cxnChg chg="add mod">
          <ac:chgData name="Weifeng Xu" userId="e7aed605-a3dd-4d5a-a692-a87037af107b" providerId="ADAL" clId="{2DF50834-70B7-4792-8287-7E44FACC55EB}" dt="2021-06-25T22:50:09.097" v="303" actId="1076"/>
          <ac:cxnSpMkLst>
            <pc:docMk/>
            <pc:sldMk cId="1871513867" sldId="419"/>
            <ac:cxnSpMk id="13" creationId="{DA4D7F8E-4D55-4D40-B66C-1AC80443E783}"/>
          </ac:cxnSpMkLst>
        </pc:cxnChg>
        <pc:cxnChg chg="add mod">
          <ac:chgData name="Weifeng Xu" userId="e7aed605-a3dd-4d5a-a692-a87037af107b" providerId="ADAL" clId="{2DF50834-70B7-4792-8287-7E44FACC55EB}" dt="2021-06-25T22:50:48.038" v="310" actId="14100"/>
          <ac:cxnSpMkLst>
            <pc:docMk/>
            <pc:sldMk cId="1871513867" sldId="419"/>
            <ac:cxnSpMk id="15" creationId="{D4820260-4A7C-4197-ABAC-C50C14146EB4}"/>
          </ac:cxnSpMkLst>
        </pc:cxnChg>
      </pc:sldChg>
      <pc:sldChg chg="new del">
        <pc:chgData name="Weifeng Xu" userId="e7aed605-a3dd-4d5a-a692-a87037af107b" providerId="ADAL" clId="{2DF50834-70B7-4792-8287-7E44FACC55EB}" dt="2021-06-25T22:38:18.838" v="191" actId="680"/>
        <pc:sldMkLst>
          <pc:docMk/>
          <pc:sldMk cId="4105834762" sldId="419"/>
        </pc:sldMkLst>
      </pc:sldChg>
      <pc:sldChg chg="addSp delSp modSp new mod modClrScheme chgLayout">
        <pc:chgData name="Weifeng Xu" userId="e7aed605-a3dd-4d5a-a692-a87037af107b" providerId="ADAL" clId="{2DF50834-70B7-4792-8287-7E44FACC55EB}" dt="2021-06-27T00:54:00.122" v="1673" actId="6264"/>
        <pc:sldMkLst>
          <pc:docMk/>
          <pc:sldMk cId="4160866766" sldId="420"/>
        </pc:sldMkLst>
        <pc:spChg chg="add mod ord">
          <ac:chgData name="Weifeng Xu" userId="e7aed605-a3dd-4d5a-a692-a87037af107b" providerId="ADAL" clId="{2DF50834-70B7-4792-8287-7E44FACC55EB}" dt="2021-06-27T00:54:00.122" v="1673" actId="6264"/>
          <ac:spMkLst>
            <pc:docMk/>
            <pc:sldMk cId="4160866766" sldId="420"/>
            <ac:spMk id="2" creationId="{2061FB7A-CFFA-489E-A576-1A9D6F147D8B}"/>
          </ac:spMkLst>
        </pc:spChg>
        <pc:spChg chg="add mod ord">
          <ac:chgData name="Weifeng Xu" userId="e7aed605-a3dd-4d5a-a692-a87037af107b" providerId="ADAL" clId="{2DF50834-70B7-4792-8287-7E44FACC55EB}" dt="2021-06-27T00:54:00.122" v="1673" actId="6264"/>
          <ac:spMkLst>
            <pc:docMk/>
            <pc:sldMk cId="4160866766" sldId="420"/>
            <ac:spMk id="3" creationId="{EE4CBF9A-DF08-45D2-9F43-85E2BC8CADF8}"/>
          </ac:spMkLst>
        </pc:spChg>
        <pc:spChg chg="add del mod">
          <ac:chgData name="Weifeng Xu" userId="e7aed605-a3dd-4d5a-a692-a87037af107b" providerId="ADAL" clId="{2DF50834-70B7-4792-8287-7E44FACC55EB}" dt="2021-06-27T00:53:59.906" v="1672" actId="6264"/>
          <ac:spMkLst>
            <pc:docMk/>
            <pc:sldMk cId="4160866766" sldId="420"/>
            <ac:spMk id="4" creationId="{32173B17-E03C-4A5D-9227-21EFD71B4073}"/>
          </ac:spMkLst>
        </pc:spChg>
        <pc:spChg chg="add del mod">
          <ac:chgData name="Weifeng Xu" userId="e7aed605-a3dd-4d5a-a692-a87037af107b" providerId="ADAL" clId="{2DF50834-70B7-4792-8287-7E44FACC55EB}" dt="2021-06-27T00:53:59.906" v="1672" actId="6264"/>
          <ac:spMkLst>
            <pc:docMk/>
            <pc:sldMk cId="4160866766" sldId="420"/>
            <ac:spMk id="5" creationId="{5785EBA0-DACD-473C-BD6F-E4F9695BA1BF}"/>
          </ac:spMkLst>
        </pc:spChg>
        <pc:spChg chg="add del mod">
          <ac:chgData name="Weifeng Xu" userId="e7aed605-a3dd-4d5a-a692-a87037af107b" providerId="ADAL" clId="{2DF50834-70B7-4792-8287-7E44FACC55EB}" dt="2021-06-27T00:54:00.122" v="1673" actId="6264"/>
          <ac:spMkLst>
            <pc:docMk/>
            <pc:sldMk cId="4160866766" sldId="420"/>
            <ac:spMk id="7" creationId="{51F14701-5F62-474A-BCCF-D5DF0E5F0809}"/>
          </ac:spMkLst>
        </pc:spChg>
        <pc:spChg chg="add del mod">
          <ac:chgData name="Weifeng Xu" userId="e7aed605-a3dd-4d5a-a692-a87037af107b" providerId="ADAL" clId="{2DF50834-70B7-4792-8287-7E44FACC55EB}" dt="2021-06-27T00:54:00.122" v="1673" actId="6264"/>
          <ac:spMkLst>
            <pc:docMk/>
            <pc:sldMk cId="4160866766" sldId="420"/>
            <ac:spMk id="8" creationId="{6CBD1C06-0A01-4E4A-A51D-011EFFFE4184}"/>
          </ac:spMkLst>
        </pc:spChg>
        <pc:picChg chg="add del mod">
          <ac:chgData name="Weifeng Xu" userId="e7aed605-a3dd-4d5a-a692-a87037af107b" providerId="ADAL" clId="{2DF50834-70B7-4792-8287-7E44FACC55EB}" dt="2021-06-25T23:13:09.038" v="527"/>
          <ac:picMkLst>
            <pc:docMk/>
            <pc:sldMk cId="4160866766" sldId="420"/>
            <ac:picMk id="4" creationId="{24B11A5A-46C8-4259-B497-5A80DC744633}"/>
          </ac:picMkLst>
        </pc:picChg>
        <pc:picChg chg="add mod">
          <ac:chgData name="Weifeng Xu" userId="e7aed605-a3dd-4d5a-a692-a87037af107b" providerId="ADAL" clId="{2DF50834-70B7-4792-8287-7E44FACC55EB}" dt="2021-06-25T23:16:41.616" v="531" actId="1076"/>
          <ac:picMkLst>
            <pc:docMk/>
            <pc:sldMk cId="4160866766" sldId="420"/>
            <ac:picMk id="6" creationId="{0EE3E99C-C837-45FC-A348-D668AF54CCDF}"/>
          </ac:picMkLst>
        </pc:picChg>
      </pc:sldChg>
      <pc:sldChg chg="addSp delSp modSp new mod modClrScheme chgLayout">
        <pc:chgData name="Weifeng Xu" userId="e7aed605-a3dd-4d5a-a692-a87037af107b" providerId="ADAL" clId="{2DF50834-70B7-4792-8287-7E44FACC55EB}" dt="2021-06-27T00:54:00.122" v="1673" actId="6264"/>
        <pc:sldMkLst>
          <pc:docMk/>
          <pc:sldMk cId="1090587346" sldId="421"/>
        </pc:sldMkLst>
        <pc:spChg chg="add del mod">
          <ac:chgData name="Weifeng Xu" userId="e7aed605-a3dd-4d5a-a692-a87037af107b" providerId="ADAL" clId="{2DF50834-70B7-4792-8287-7E44FACC55EB}" dt="2021-06-27T00:53:59.906" v="1672" actId="6264"/>
          <ac:spMkLst>
            <pc:docMk/>
            <pc:sldMk cId="1090587346" sldId="421"/>
            <ac:spMk id="2" creationId="{534BA17C-19D0-4D66-B128-60D71D46D745}"/>
          </ac:spMkLst>
        </pc:spChg>
        <pc:spChg chg="del mod ord">
          <ac:chgData name="Weifeng Xu" userId="e7aed605-a3dd-4d5a-a692-a87037af107b" providerId="ADAL" clId="{2DF50834-70B7-4792-8287-7E44FACC55EB}" dt="2021-06-25T23:44:14.378" v="535" actId="700"/>
          <ac:spMkLst>
            <pc:docMk/>
            <pc:sldMk cId="1090587346" sldId="421"/>
            <ac:spMk id="2" creationId="{7C194133-8DF4-488D-B2AE-E7CDC4886A9B}"/>
          </ac:spMkLst>
        </pc:spChg>
        <pc:spChg chg="add del mod">
          <ac:chgData name="Weifeng Xu" userId="e7aed605-a3dd-4d5a-a692-a87037af107b" providerId="ADAL" clId="{2DF50834-70B7-4792-8287-7E44FACC55EB}" dt="2021-06-27T00:54:00.122" v="1673" actId="6264"/>
          <ac:spMkLst>
            <pc:docMk/>
            <pc:sldMk cId="1090587346" sldId="421"/>
            <ac:spMk id="3" creationId="{66B9C45E-3E7B-4119-B9C7-A8900735AA6A}"/>
          </ac:spMkLst>
        </pc:spChg>
        <pc:spChg chg="del">
          <ac:chgData name="Weifeng Xu" userId="e7aed605-a3dd-4d5a-a692-a87037af107b" providerId="ADAL" clId="{2DF50834-70B7-4792-8287-7E44FACC55EB}" dt="2021-06-25T23:44:14.378" v="535" actId="700"/>
          <ac:spMkLst>
            <pc:docMk/>
            <pc:sldMk cId="1090587346" sldId="421"/>
            <ac:spMk id="3" creationId="{6957BA49-482D-49F5-843C-CABB03075778}"/>
          </ac:spMkLst>
        </pc:spChg>
        <pc:spChg chg="add mod ord">
          <ac:chgData name="Weifeng Xu" userId="e7aed605-a3dd-4d5a-a692-a87037af107b" providerId="ADAL" clId="{2DF50834-70B7-4792-8287-7E44FACC55EB}" dt="2021-06-27T00:54:00.122" v="1673" actId="6264"/>
          <ac:spMkLst>
            <pc:docMk/>
            <pc:sldMk cId="1090587346" sldId="421"/>
            <ac:spMk id="4" creationId="{1D10410D-9706-4477-B2EF-E1A184E02E68}"/>
          </ac:spMkLst>
        </pc:spChg>
        <pc:picChg chg="add mod">
          <ac:chgData name="Weifeng Xu" userId="e7aed605-a3dd-4d5a-a692-a87037af107b" providerId="ADAL" clId="{2DF50834-70B7-4792-8287-7E44FACC55EB}" dt="2021-06-25T23:54:18.989" v="849" actId="14100"/>
          <ac:picMkLst>
            <pc:docMk/>
            <pc:sldMk cId="1090587346" sldId="421"/>
            <ac:picMk id="1026" creationId="{34863B53-8282-46C1-A196-833E4F294ABE}"/>
          </ac:picMkLst>
        </pc:picChg>
      </pc:sldChg>
      <pc:sldChg chg="addSp delSp modSp new mod modClrScheme chgLayout">
        <pc:chgData name="Weifeng Xu" userId="e7aed605-a3dd-4d5a-a692-a87037af107b" providerId="ADAL" clId="{2DF50834-70B7-4792-8287-7E44FACC55EB}" dt="2021-06-27T00:54:00.122" v="1673" actId="6264"/>
        <pc:sldMkLst>
          <pc:docMk/>
          <pc:sldMk cId="2079099636" sldId="422"/>
        </pc:sldMkLst>
        <pc:spChg chg="mod ord">
          <ac:chgData name="Weifeng Xu" userId="e7aed605-a3dd-4d5a-a692-a87037af107b" providerId="ADAL" clId="{2DF50834-70B7-4792-8287-7E44FACC55EB}" dt="2021-06-27T00:54:00.122" v="1673" actId="6264"/>
          <ac:spMkLst>
            <pc:docMk/>
            <pc:sldMk cId="2079099636" sldId="422"/>
            <ac:spMk id="2" creationId="{72B534E5-6F72-4375-937B-38971C20934C}"/>
          </ac:spMkLst>
        </pc:spChg>
        <pc:spChg chg="add mod ord">
          <ac:chgData name="Weifeng Xu" userId="e7aed605-a3dd-4d5a-a692-a87037af107b" providerId="ADAL" clId="{2DF50834-70B7-4792-8287-7E44FACC55EB}" dt="2021-06-27T00:54:00.122" v="1673" actId="6264"/>
          <ac:spMkLst>
            <pc:docMk/>
            <pc:sldMk cId="2079099636" sldId="422"/>
            <ac:spMk id="4" creationId="{865FC440-8473-46C8-946A-1A11FC0B1429}"/>
          </ac:spMkLst>
        </pc:spChg>
        <pc:spChg chg="add del mod">
          <ac:chgData name="Weifeng Xu" userId="e7aed605-a3dd-4d5a-a692-a87037af107b" providerId="ADAL" clId="{2DF50834-70B7-4792-8287-7E44FACC55EB}" dt="2021-06-27T00:53:59.906" v="1672" actId="6264"/>
          <ac:spMkLst>
            <pc:docMk/>
            <pc:sldMk cId="2079099636" sldId="422"/>
            <ac:spMk id="5" creationId="{E8A1E363-F51C-4F5E-A51D-2389A851E432}"/>
          </ac:spMkLst>
        </pc:spChg>
        <pc:spChg chg="add del mod">
          <ac:chgData name="Weifeng Xu" userId="e7aed605-a3dd-4d5a-a692-a87037af107b" providerId="ADAL" clId="{2DF50834-70B7-4792-8287-7E44FACC55EB}" dt="2021-06-27T00:53:59.906" v="1672" actId="6264"/>
          <ac:spMkLst>
            <pc:docMk/>
            <pc:sldMk cId="2079099636" sldId="422"/>
            <ac:spMk id="6" creationId="{449AE0BE-8BC1-40D0-BE3C-863E835D7821}"/>
          </ac:spMkLst>
        </pc:spChg>
        <pc:spChg chg="add del mod">
          <ac:chgData name="Weifeng Xu" userId="e7aed605-a3dd-4d5a-a692-a87037af107b" providerId="ADAL" clId="{2DF50834-70B7-4792-8287-7E44FACC55EB}" dt="2021-06-27T00:54:00.122" v="1673" actId="6264"/>
          <ac:spMkLst>
            <pc:docMk/>
            <pc:sldMk cId="2079099636" sldId="422"/>
            <ac:spMk id="7" creationId="{9D34631C-3648-4EA4-880B-11313FE9AE78}"/>
          </ac:spMkLst>
        </pc:spChg>
        <pc:spChg chg="add del mod">
          <ac:chgData name="Weifeng Xu" userId="e7aed605-a3dd-4d5a-a692-a87037af107b" providerId="ADAL" clId="{2DF50834-70B7-4792-8287-7E44FACC55EB}" dt="2021-06-27T00:54:00.122" v="1673" actId="6264"/>
          <ac:spMkLst>
            <pc:docMk/>
            <pc:sldMk cId="2079099636" sldId="422"/>
            <ac:spMk id="8" creationId="{9D3C5E17-5565-4B97-9B45-316ABB33CC8E}"/>
          </ac:spMkLst>
        </pc:spChg>
        <pc:picChg chg="add mod">
          <ac:chgData name="Weifeng Xu" userId="e7aed605-a3dd-4d5a-a692-a87037af107b" providerId="ADAL" clId="{2DF50834-70B7-4792-8287-7E44FACC55EB}" dt="2021-06-25T23:53:02.859" v="822" actId="1076"/>
          <ac:picMkLst>
            <pc:docMk/>
            <pc:sldMk cId="2079099636" sldId="422"/>
            <ac:picMk id="3" creationId="{BCE90B32-AF5E-4312-B8FD-6853534DA96C}"/>
          </ac:picMkLst>
        </pc:picChg>
      </pc:sldChg>
      <pc:sldChg chg="addSp delSp modSp add mod chgLayout">
        <pc:chgData name="Weifeng Xu" userId="e7aed605-a3dd-4d5a-a692-a87037af107b" providerId="ADAL" clId="{2DF50834-70B7-4792-8287-7E44FACC55EB}" dt="2021-06-27T00:54:00.122" v="1673" actId="6264"/>
        <pc:sldMkLst>
          <pc:docMk/>
          <pc:sldMk cId="1881823739" sldId="423"/>
        </pc:sldMkLst>
        <pc:spChg chg="mod ord">
          <ac:chgData name="Weifeng Xu" userId="e7aed605-a3dd-4d5a-a692-a87037af107b" providerId="ADAL" clId="{2DF50834-70B7-4792-8287-7E44FACC55EB}" dt="2021-06-27T00:54:00.122" v="1673" actId="6264"/>
          <ac:spMkLst>
            <pc:docMk/>
            <pc:sldMk cId="1881823739" sldId="423"/>
            <ac:spMk id="2" creationId="{4DFC9DA3-4DF5-4CDD-A4D5-ABF5F3B6A19C}"/>
          </ac:spMkLst>
        </pc:spChg>
        <pc:spChg chg="del">
          <ac:chgData name="Weifeng Xu" userId="e7aed605-a3dd-4d5a-a692-a87037af107b" providerId="ADAL" clId="{2DF50834-70B7-4792-8287-7E44FACC55EB}" dt="2021-06-25T23:56:55.118" v="856" actId="478"/>
          <ac:spMkLst>
            <pc:docMk/>
            <pc:sldMk cId="1881823739" sldId="423"/>
            <ac:spMk id="3" creationId="{00000000-0000-0000-0000-000000000000}"/>
          </ac:spMkLst>
        </pc:spChg>
        <pc:spChg chg="add del mod">
          <ac:chgData name="Weifeng Xu" userId="e7aed605-a3dd-4d5a-a692-a87037af107b" providerId="ADAL" clId="{2DF50834-70B7-4792-8287-7E44FACC55EB}" dt="2021-06-27T00:53:59.906" v="1672" actId="6264"/>
          <ac:spMkLst>
            <pc:docMk/>
            <pc:sldMk cId="1881823739" sldId="423"/>
            <ac:spMk id="3" creationId="{5BCC6428-4BB8-4624-A8AC-5085CC0DE3B8}"/>
          </ac:spMkLst>
        </pc:spChg>
        <pc:spChg chg="add del mod">
          <ac:chgData name="Weifeng Xu" userId="e7aed605-a3dd-4d5a-a692-a87037af107b" providerId="ADAL" clId="{2DF50834-70B7-4792-8287-7E44FACC55EB}" dt="2021-06-27T00:54:00.122" v="1673" actId="6264"/>
          <ac:spMkLst>
            <pc:docMk/>
            <pc:sldMk cId="1881823739" sldId="423"/>
            <ac:spMk id="4" creationId="{7EC43AF6-F0B0-4107-AC60-772832F00A1F}"/>
          </ac:spMkLst>
        </pc:spChg>
        <pc:spChg chg="mod">
          <ac:chgData name="Weifeng Xu" userId="e7aed605-a3dd-4d5a-a692-a87037af107b" providerId="ADAL" clId="{2DF50834-70B7-4792-8287-7E44FACC55EB}" dt="2021-06-26T00:40:26.343" v="1037" actId="1076"/>
          <ac:spMkLst>
            <pc:docMk/>
            <pc:sldMk cId="1881823739" sldId="423"/>
            <ac:spMk id="9" creationId="{00000000-0000-0000-0000-000000000000}"/>
          </ac:spMkLst>
        </pc:spChg>
        <pc:spChg chg="mod">
          <ac:chgData name="Weifeng Xu" userId="e7aed605-a3dd-4d5a-a692-a87037af107b" providerId="ADAL" clId="{2DF50834-70B7-4792-8287-7E44FACC55EB}" dt="2021-06-26T00:40:14.836" v="1034" actId="1076"/>
          <ac:spMkLst>
            <pc:docMk/>
            <pc:sldMk cId="1881823739" sldId="423"/>
            <ac:spMk id="11" creationId="{00000000-0000-0000-0000-000000000000}"/>
          </ac:spMkLst>
        </pc:spChg>
        <pc:spChg chg="mod">
          <ac:chgData name="Weifeng Xu" userId="e7aed605-a3dd-4d5a-a692-a87037af107b" providerId="ADAL" clId="{2DF50834-70B7-4792-8287-7E44FACC55EB}" dt="2021-06-26T00:40:14.836" v="1034" actId="1076"/>
          <ac:spMkLst>
            <pc:docMk/>
            <pc:sldMk cId="1881823739" sldId="423"/>
            <ac:spMk id="13" creationId="{00000000-0000-0000-0000-000000000000}"/>
          </ac:spMkLst>
        </pc:spChg>
        <pc:spChg chg="mod">
          <ac:chgData name="Weifeng Xu" userId="e7aed605-a3dd-4d5a-a692-a87037af107b" providerId="ADAL" clId="{2DF50834-70B7-4792-8287-7E44FACC55EB}" dt="2021-06-26T00:40:29.785" v="1038" actId="1076"/>
          <ac:spMkLst>
            <pc:docMk/>
            <pc:sldMk cId="1881823739" sldId="423"/>
            <ac:spMk id="18" creationId="{1BFE218D-FB3A-4368-96C3-B96769DF124E}"/>
          </ac:spMkLst>
        </pc:spChg>
        <pc:spChg chg="mod">
          <ac:chgData name="Weifeng Xu" userId="e7aed605-a3dd-4d5a-a692-a87037af107b" providerId="ADAL" clId="{2DF50834-70B7-4792-8287-7E44FACC55EB}" dt="2021-06-26T00:40:14.836" v="1034" actId="1076"/>
          <ac:spMkLst>
            <pc:docMk/>
            <pc:sldMk cId="1881823739" sldId="423"/>
            <ac:spMk id="19" creationId="{00000000-0000-0000-0000-000000000000}"/>
          </ac:spMkLst>
        </pc:spChg>
        <pc:picChg chg="del">
          <ac:chgData name="Weifeng Xu" userId="e7aed605-a3dd-4d5a-a692-a87037af107b" providerId="ADAL" clId="{2DF50834-70B7-4792-8287-7E44FACC55EB}" dt="2021-06-26T00:38:50.487" v="915" actId="478"/>
          <ac:picMkLst>
            <pc:docMk/>
            <pc:sldMk cId="1881823739" sldId="423"/>
            <ac:picMk id="4" creationId="{00000000-0000-0000-0000-000000000000}"/>
          </ac:picMkLst>
        </pc:picChg>
        <pc:picChg chg="mod">
          <ac:chgData name="Weifeng Xu" userId="e7aed605-a3dd-4d5a-a692-a87037af107b" providerId="ADAL" clId="{2DF50834-70B7-4792-8287-7E44FACC55EB}" dt="2021-06-26T00:40:06.198" v="1032" actId="1076"/>
          <ac:picMkLst>
            <pc:docMk/>
            <pc:sldMk cId="1881823739" sldId="423"/>
            <ac:picMk id="5" creationId="{00000000-0000-0000-0000-000000000000}"/>
          </ac:picMkLst>
        </pc:picChg>
        <pc:picChg chg="mod">
          <ac:chgData name="Weifeng Xu" userId="e7aed605-a3dd-4d5a-a692-a87037af107b" providerId="ADAL" clId="{2DF50834-70B7-4792-8287-7E44FACC55EB}" dt="2021-06-26T00:40:14.836" v="1034" actId="1076"/>
          <ac:picMkLst>
            <pc:docMk/>
            <pc:sldMk cId="1881823739" sldId="423"/>
            <ac:picMk id="8" creationId="{00000000-0000-0000-0000-000000000000}"/>
          </ac:picMkLst>
        </pc:picChg>
        <pc:picChg chg="mod">
          <ac:chgData name="Weifeng Xu" userId="e7aed605-a3dd-4d5a-a692-a87037af107b" providerId="ADAL" clId="{2DF50834-70B7-4792-8287-7E44FACC55EB}" dt="2021-06-26T00:40:14.836" v="1034" actId="1076"/>
          <ac:picMkLst>
            <pc:docMk/>
            <pc:sldMk cId="1881823739" sldId="423"/>
            <ac:picMk id="10" creationId="{00000000-0000-0000-0000-000000000000}"/>
          </ac:picMkLst>
        </pc:picChg>
        <pc:picChg chg="mod">
          <ac:chgData name="Weifeng Xu" userId="e7aed605-a3dd-4d5a-a692-a87037af107b" providerId="ADAL" clId="{2DF50834-70B7-4792-8287-7E44FACC55EB}" dt="2021-06-26T00:40:14.836" v="1034" actId="1076"/>
          <ac:picMkLst>
            <pc:docMk/>
            <pc:sldMk cId="1881823739" sldId="423"/>
            <ac:picMk id="12" creationId="{00000000-0000-0000-0000-000000000000}"/>
          </ac:picMkLst>
        </pc:picChg>
        <pc:cxnChg chg="del mod">
          <ac:chgData name="Weifeng Xu" userId="e7aed605-a3dd-4d5a-a692-a87037af107b" providerId="ADAL" clId="{2DF50834-70B7-4792-8287-7E44FACC55EB}" dt="2021-06-26T00:38:52.255" v="916" actId="478"/>
          <ac:cxnSpMkLst>
            <pc:docMk/>
            <pc:sldMk cId="1881823739" sldId="423"/>
            <ac:cxnSpMk id="7" creationId="{00000000-0000-0000-0000-000000000000}"/>
          </ac:cxnSpMkLst>
        </pc:cxnChg>
        <pc:cxnChg chg="mod">
          <ac:chgData name="Weifeng Xu" userId="e7aed605-a3dd-4d5a-a692-a87037af107b" providerId="ADAL" clId="{2DF50834-70B7-4792-8287-7E44FACC55EB}" dt="2021-06-26T00:40:14.836" v="1034" actId="1076"/>
          <ac:cxnSpMkLst>
            <pc:docMk/>
            <pc:sldMk cId="1881823739" sldId="423"/>
            <ac:cxnSpMk id="15" creationId="{00000000-0000-0000-0000-000000000000}"/>
          </ac:cxnSpMkLst>
        </pc:cxnChg>
        <pc:cxnChg chg="mod">
          <ac:chgData name="Weifeng Xu" userId="e7aed605-a3dd-4d5a-a692-a87037af107b" providerId="ADAL" clId="{2DF50834-70B7-4792-8287-7E44FACC55EB}" dt="2021-06-26T00:40:14.836" v="1034" actId="1076"/>
          <ac:cxnSpMkLst>
            <pc:docMk/>
            <pc:sldMk cId="1881823739" sldId="423"/>
            <ac:cxnSpMk id="17" creationId="{00000000-0000-0000-0000-000000000000}"/>
          </ac:cxnSpMkLst>
        </pc:cxnChg>
        <pc:cxnChg chg="mod">
          <ac:chgData name="Weifeng Xu" userId="e7aed605-a3dd-4d5a-a692-a87037af107b" providerId="ADAL" clId="{2DF50834-70B7-4792-8287-7E44FACC55EB}" dt="2021-06-26T00:40:21.094" v="1036" actId="14100"/>
          <ac:cxnSpMkLst>
            <pc:docMk/>
            <pc:sldMk cId="1881823739" sldId="423"/>
            <ac:cxnSpMk id="21" creationId="{00000000-0000-0000-0000-000000000000}"/>
          </ac:cxnSpMkLst>
        </pc:cxnChg>
      </pc:sldChg>
      <pc:sldChg chg="modSp new del mod">
        <pc:chgData name="Weifeng Xu" userId="e7aed605-a3dd-4d5a-a692-a87037af107b" providerId="ADAL" clId="{2DF50834-70B7-4792-8287-7E44FACC55EB}" dt="2021-06-26T00:55:30.187" v="1172" actId="47"/>
        <pc:sldMkLst>
          <pc:docMk/>
          <pc:sldMk cId="1470109627" sldId="424"/>
        </pc:sldMkLst>
        <pc:spChg chg="mod">
          <ac:chgData name="Weifeng Xu" userId="e7aed605-a3dd-4d5a-a692-a87037af107b" providerId="ADAL" clId="{2DF50834-70B7-4792-8287-7E44FACC55EB}" dt="2021-06-26T00:47:50.499" v="1153"/>
          <ac:spMkLst>
            <pc:docMk/>
            <pc:sldMk cId="1470109627" sldId="424"/>
            <ac:spMk id="2" creationId="{B0DB52BB-0D1F-4CD4-B402-02E727E4AAA3}"/>
          </ac:spMkLst>
        </pc:spChg>
      </pc:sldChg>
      <pc:sldChg chg="addSp delSp modSp new mod chgLayout">
        <pc:chgData name="Weifeng Xu" userId="e7aed605-a3dd-4d5a-a692-a87037af107b" providerId="ADAL" clId="{2DF50834-70B7-4792-8287-7E44FACC55EB}" dt="2021-06-27T00:54:00.122" v="1673" actId="6264"/>
        <pc:sldMkLst>
          <pc:docMk/>
          <pc:sldMk cId="3519466523" sldId="424"/>
        </pc:sldMkLst>
        <pc:spChg chg="mod ord">
          <ac:chgData name="Weifeng Xu" userId="e7aed605-a3dd-4d5a-a692-a87037af107b" providerId="ADAL" clId="{2DF50834-70B7-4792-8287-7E44FACC55EB}" dt="2021-06-27T00:54:00.122" v="1673" actId="6264"/>
          <ac:spMkLst>
            <pc:docMk/>
            <pc:sldMk cId="3519466523" sldId="424"/>
            <ac:spMk id="2" creationId="{1E28D788-EB65-442E-BF8E-6E21E71F477D}"/>
          </ac:spMkLst>
        </pc:spChg>
        <pc:spChg chg="add del mod">
          <ac:chgData name="Weifeng Xu" userId="e7aed605-a3dd-4d5a-a692-a87037af107b" providerId="ADAL" clId="{2DF50834-70B7-4792-8287-7E44FACC55EB}" dt="2021-06-27T00:53:59.906" v="1672" actId="6264"/>
          <ac:spMkLst>
            <pc:docMk/>
            <pc:sldMk cId="3519466523" sldId="424"/>
            <ac:spMk id="3" creationId="{B8989B4C-0DBB-4A73-B84F-191C4CC27DB8}"/>
          </ac:spMkLst>
        </pc:spChg>
        <pc:spChg chg="add del mod">
          <ac:chgData name="Weifeng Xu" userId="e7aed605-a3dd-4d5a-a692-a87037af107b" providerId="ADAL" clId="{2DF50834-70B7-4792-8287-7E44FACC55EB}" dt="2021-06-27T00:54:00.122" v="1673" actId="6264"/>
          <ac:spMkLst>
            <pc:docMk/>
            <pc:sldMk cId="3519466523" sldId="424"/>
            <ac:spMk id="5" creationId="{14BB801E-0FF6-43E1-A10B-194BA3481A6B}"/>
          </ac:spMkLst>
        </pc:spChg>
        <pc:picChg chg="add mod">
          <ac:chgData name="Weifeng Xu" userId="e7aed605-a3dd-4d5a-a692-a87037af107b" providerId="ADAL" clId="{2DF50834-70B7-4792-8287-7E44FACC55EB}" dt="2021-06-26T01:05:19.123" v="1190" actId="1076"/>
          <ac:picMkLst>
            <pc:docMk/>
            <pc:sldMk cId="3519466523" sldId="424"/>
            <ac:picMk id="4" creationId="{3AF00A42-DD89-471A-8241-2180DBBAB4C4}"/>
          </ac:picMkLst>
        </pc:picChg>
      </pc:sldChg>
      <pc:sldChg chg="addSp delSp modSp new mod chgLayout">
        <pc:chgData name="Weifeng Xu" userId="e7aed605-a3dd-4d5a-a692-a87037af107b" providerId="ADAL" clId="{2DF50834-70B7-4792-8287-7E44FACC55EB}" dt="2021-06-27T00:54:00.122" v="1673" actId="6264"/>
        <pc:sldMkLst>
          <pc:docMk/>
          <pc:sldMk cId="2940456927" sldId="425"/>
        </pc:sldMkLst>
        <pc:spChg chg="mod ord">
          <ac:chgData name="Weifeng Xu" userId="e7aed605-a3dd-4d5a-a692-a87037af107b" providerId="ADAL" clId="{2DF50834-70B7-4792-8287-7E44FACC55EB}" dt="2021-06-27T00:54:00.122" v="1673" actId="6264"/>
          <ac:spMkLst>
            <pc:docMk/>
            <pc:sldMk cId="2940456927" sldId="425"/>
            <ac:spMk id="2" creationId="{06677C6F-6A17-41B9-9454-20C2E6C55EA6}"/>
          </ac:spMkLst>
        </pc:spChg>
        <pc:spChg chg="add del mod">
          <ac:chgData name="Weifeng Xu" userId="e7aed605-a3dd-4d5a-a692-a87037af107b" providerId="ADAL" clId="{2DF50834-70B7-4792-8287-7E44FACC55EB}" dt="2021-06-27T00:53:59.906" v="1672" actId="6264"/>
          <ac:spMkLst>
            <pc:docMk/>
            <pc:sldMk cId="2940456927" sldId="425"/>
            <ac:spMk id="3" creationId="{D17A6442-D3BC-4F64-9331-475A35BB4A8D}"/>
          </ac:spMkLst>
        </pc:spChg>
        <pc:spChg chg="add del mod">
          <ac:chgData name="Weifeng Xu" userId="e7aed605-a3dd-4d5a-a692-a87037af107b" providerId="ADAL" clId="{2DF50834-70B7-4792-8287-7E44FACC55EB}" dt="2021-06-27T00:54:00.122" v="1673" actId="6264"/>
          <ac:spMkLst>
            <pc:docMk/>
            <pc:sldMk cId="2940456927" sldId="425"/>
            <ac:spMk id="5" creationId="{1684FDA3-5034-4A7C-B76D-BB309E523042}"/>
          </ac:spMkLst>
        </pc:spChg>
        <pc:picChg chg="add mod">
          <ac:chgData name="Weifeng Xu" userId="e7aed605-a3dd-4d5a-a692-a87037af107b" providerId="ADAL" clId="{2DF50834-70B7-4792-8287-7E44FACC55EB}" dt="2021-06-26T01:09:04.436" v="1257" actId="14100"/>
          <ac:picMkLst>
            <pc:docMk/>
            <pc:sldMk cId="2940456927" sldId="425"/>
            <ac:picMk id="4" creationId="{A5593BA6-07CA-403C-86E6-BDE18378DE28}"/>
          </ac:picMkLst>
        </pc:picChg>
      </pc:sldChg>
      <pc:sldChg chg="addSp delSp modSp new mod chgLayout">
        <pc:chgData name="Weifeng Xu" userId="e7aed605-a3dd-4d5a-a692-a87037af107b" providerId="ADAL" clId="{2DF50834-70B7-4792-8287-7E44FACC55EB}" dt="2021-06-27T00:54:00.122" v="1673" actId="6264"/>
        <pc:sldMkLst>
          <pc:docMk/>
          <pc:sldMk cId="3876190788" sldId="426"/>
        </pc:sldMkLst>
        <pc:spChg chg="mod ord">
          <ac:chgData name="Weifeng Xu" userId="e7aed605-a3dd-4d5a-a692-a87037af107b" providerId="ADAL" clId="{2DF50834-70B7-4792-8287-7E44FACC55EB}" dt="2021-06-27T00:54:00.122" v="1673" actId="6264"/>
          <ac:spMkLst>
            <pc:docMk/>
            <pc:sldMk cId="3876190788" sldId="426"/>
            <ac:spMk id="2" creationId="{EB4E78CA-DE93-49BF-9D11-4EA9A654062C}"/>
          </ac:spMkLst>
        </pc:spChg>
        <pc:spChg chg="add del mod">
          <ac:chgData name="Weifeng Xu" userId="e7aed605-a3dd-4d5a-a692-a87037af107b" providerId="ADAL" clId="{2DF50834-70B7-4792-8287-7E44FACC55EB}" dt="2021-06-27T00:53:59.906" v="1672" actId="6264"/>
          <ac:spMkLst>
            <pc:docMk/>
            <pc:sldMk cId="3876190788" sldId="426"/>
            <ac:spMk id="3" creationId="{13D8ED4D-E9C0-44E0-AB71-F20C64EF6C17}"/>
          </ac:spMkLst>
        </pc:spChg>
        <pc:spChg chg="add del mod">
          <ac:chgData name="Weifeng Xu" userId="e7aed605-a3dd-4d5a-a692-a87037af107b" providerId="ADAL" clId="{2DF50834-70B7-4792-8287-7E44FACC55EB}" dt="2021-06-27T00:54:00.122" v="1673" actId="6264"/>
          <ac:spMkLst>
            <pc:docMk/>
            <pc:sldMk cId="3876190788" sldId="426"/>
            <ac:spMk id="5" creationId="{BBB533FB-1947-490F-87C2-AD866096C002}"/>
          </ac:spMkLst>
        </pc:spChg>
        <pc:picChg chg="add mod">
          <ac:chgData name="Weifeng Xu" userId="e7aed605-a3dd-4d5a-a692-a87037af107b" providerId="ADAL" clId="{2DF50834-70B7-4792-8287-7E44FACC55EB}" dt="2021-06-26T01:11:01.298" v="1287" actId="14100"/>
          <ac:picMkLst>
            <pc:docMk/>
            <pc:sldMk cId="3876190788" sldId="426"/>
            <ac:picMk id="4" creationId="{3A107650-4446-4602-9FDD-75C01AC6A063}"/>
          </ac:picMkLst>
        </pc:picChg>
      </pc:sldChg>
      <pc:sldChg chg="addSp delSp modSp new mod ord chgLayout">
        <pc:chgData name="Weifeng Xu" userId="e7aed605-a3dd-4d5a-a692-a87037af107b" providerId="ADAL" clId="{2DF50834-70B7-4792-8287-7E44FACC55EB}" dt="2021-06-27T01:12:15.231" v="1756"/>
        <pc:sldMkLst>
          <pc:docMk/>
          <pc:sldMk cId="2709397411" sldId="427"/>
        </pc:sldMkLst>
        <pc:spChg chg="mod ord">
          <ac:chgData name="Weifeng Xu" userId="e7aed605-a3dd-4d5a-a692-a87037af107b" providerId="ADAL" clId="{2DF50834-70B7-4792-8287-7E44FACC55EB}" dt="2021-06-27T01:10:02.849" v="1754" actId="20577"/>
          <ac:spMkLst>
            <pc:docMk/>
            <pc:sldMk cId="2709397411" sldId="427"/>
            <ac:spMk id="2" creationId="{92013E93-DB90-492A-B250-3D654DE4F4A2}"/>
          </ac:spMkLst>
        </pc:spChg>
        <pc:spChg chg="add del mod">
          <ac:chgData name="Weifeng Xu" userId="e7aed605-a3dd-4d5a-a692-a87037af107b" providerId="ADAL" clId="{2DF50834-70B7-4792-8287-7E44FACC55EB}" dt="2021-06-27T00:53:59.906" v="1672" actId="6264"/>
          <ac:spMkLst>
            <pc:docMk/>
            <pc:sldMk cId="2709397411" sldId="427"/>
            <ac:spMk id="3" creationId="{5A9CBC47-5281-42C1-A152-5F706863C0E1}"/>
          </ac:spMkLst>
        </pc:spChg>
        <pc:spChg chg="add del mod">
          <ac:chgData name="Weifeng Xu" userId="e7aed605-a3dd-4d5a-a692-a87037af107b" providerId="ADAL" clId="{2DF50834-70B7-4792-8287-7E44FACC55EB}" dt="2021-06-27T00:54:00.122" v="1673" actId="6264"/>
          <ac:spMkLst>
            <pc:docMk/>
            <pc:sldMk cId="2709397411" sldId="427"/>
            <ac:spMk id="5" creationId="{769141F6-EC35-4CD8-978C-D4EDCDBBDBE0}"/>
          </ac:spMkLst>
        </pc:spChg>
        <pc:picChg chg="add mod">
          <ac:chgData name="Weifeng Xu" userId="e7aed605-a3dd-4d5a-a692-a87037af107b" providerId="ADAL" clId="{2DF50834-70B7-4792-8287-7E44FACC55EB}" dt="2021-06-26T01:23:04.133" v="1351" actId="1076"/>
          <ac:picMkLst>
            <pc:docMk/>
            <pc:sldMk cId="2709397411" sldId="427"/>
            <ac:picMk id="4" creationId="{BE4CED26-C59D-47B3-9EA1-983AA7F15614}"/>
          </ac:picMkLst>
        </pc:picChg>
        <pc:picChg chg="add mod">
          <ac:chgData name="Weifeng Xu" userId="e7aed605-a3dd-4d5a-a692-a87037af107b" providerId="ADAL" clId="{2DF50834-70B7-4792-8287-7E44FACC55EB}" dt="2021-06-26T01:23:06.499" v="1352" actId="1076"/>
          <ac:picMkLst>
            <pc:docMk/>
            <pc:sldMk cId="2709397411" sldId="427"/>
            <ac:picMk id="6" creationId="{E95EF2DC-8971-4687-9975-100E993AE56C}"/>
          </ac:picMkLst>
        </pc:picChg>
      </pc:sldChg>
      <pc:sldChg chg="addSp delSp modSp new mod chgLayout">
        <pc:chgData name="Weifeng Xu" userId="e7aed605-a3dd-4d5a-a692-a87037af107b" providerId="ADAL" clId="{2DF50834-70B7-4792-8287-7E44FACC55EB}" dt="2021-06-27T00:54:00.122" v="1673" actId="6264"/>
        <pc:sldMkLst>
          <pc:docMk/>
          <pc:sldMk cId="647302650" sldId="428"/>
        </pc:sldMkLst>
        <pc:spChg chg="mod ord">
          <ac:chgData name="Weifeng Xu" userId="e7aed605-a3dd-4d5a-a692-a87037af107b" providerId="ADAL" clId="{2DF50834-70B7-4792-8287-7E44FACC55EB}" dt="2021-06-27T00:54:00.122" v="1673" actId="6264"/>
          <ac:spMkLst>
            <pc:docMk/>
            <pc:sldMk cId="647302650" sldId="428"/>
            <ac:spMk id="2" creationId="{4F401151-1B5F-4DB3-A0F6-58B96ACD3D4F}"/>
          </ac:spMkLst>
        </pc:spChg>
        <pc:spChg chg="add del mod">
          <ac:chgData name="Weifeng Xu" userId="e7aed605-a3dd-4d5a-a692-a87037af107b" providerId="ADAL" clId="{2DF50834-70B7-4792-8287-7E44FACC55EB}" dt="2021-06-27T00:53:59.906" v="1672" actId="6264"/>
          <ac:spMkLst>
            <pc:docMk/>
            <pc:sldMk cId="647302650" sldId="428"/>
            <ac:spMk id="3" creationId="{827EFDD1-A4EC-4153-BCBF-629B5495FFD6}"/>
          </ac:spMkLst>
        </pc:spChg>
        <pc:spChg chg="add del mod">
          <ac:chgData name="Weifeng Xu" userId="e7aed605-a3dd-4d5a-a692-a87037af107b" providerId="ADAL" clId="{2DF50834-70B7-4792-8287-7E44FACC55EB}" dt="2021-06-27T00:54:00.122" v="1673" actId="6264"/>
          <ac:spMkLst>
            <pc:docMk/>
            <pc:sldMk cId="647302650" sldId="428"/>
            <ac:spMk id="5" creationId="{E2DD6ECE-65E8-41A3-AF57-49DFAF9BF3CF}"/>
          </ac:spMkLst>
        </pc:spChg>
        <pc:picChg chg="add mod">
          <ac:chgData name="Weifeng Xu" userId="e7aed605-a3dd-4d5a-a692-a87037af107b" providerId="ADAL" clId="{2DF50834-70B7-4792-8287-7E44FACC55EB}" dt="2021-06-26T12:26:54.201" v="1371" actId="14100"/>
          <ac:picMkLst>
            <pc:docMk/>
            <pc:sldMk cId="647302650" sldId="428"/>
            <ac:picMk id="4" creationId="{64514D24-E2E1-4CA1-B9D1-9A443420AD45}"/>
          </ac:picMkLst>
        </pc:picChg>
      </pc:sldChg>
      <pc:sldChg chg="addSp delSp modSp new mod modClrScheme chgLayout">
        <pc:chgData name="Weifeng Xu" userId="e7aed605-a3dd-4d5a-a692-a87037af107b" providerId="ADAL" clId="{2DF50834-70B7-4792-8287-7E44FACC55EB}" dt="2021-06-27T00:54:00.122" v="1673" actId="6264"/>
        <pc:sldMkLst>
          <pc:docMk/>
          <pc:sldMk cId="878272104" sldId="429"/>
        </pc:sldMkLst>
        <pc:spChg chg="add mod ord">
          <ac:chgData name="Weifeng Xu" userId="e7aed605-a3dd-4d5a-a692-a87037af107b" providerId="ADAL" clId="{2DF50834-70B7-4792-8287-7E44FACC55EB}" dt="2021-06-27T00:54:00.122" v="1673" actId="6264"/>
          <ac:spMkLst>
            <pc:docMk/>
            <pc:sldMk cId="878272104" sldId="429"/>
            <ac:spMk id="2" creationId="{AAEA0374-E6C7-4341-839D-8B02B7028CCD}"/>
          </ac:spMkLst>
        </pc:spChg>
        <pc:spChg chg="add del mod">
          <ac:chgData name="Weifeng Xu" userId="e7aed605-a3dd-4d5a-a692-a87037af107b" providerId="ADAL" clId="{2DF50834-70B7-4792-8287-7E44FACC55EB}" dt="2021-06-27T00:53:59.906" v="1672" actId="6264"/>
          <ac:spMkLst>
            <pc:docMk/>
            <pc:sldMk cId="878272104" sldId="429"/>
            <ac:spMk id="3" creationId="{AF8606E7-8F32-4DFE-8870-EE208E0465D7}"/>
          </ac:spMkLst>
        </pc:spChg>
        <pc:spChg chg="add del mod">
          <ac:chgData name="Weifeng Xu" userId="e7aed605-a3dd-4d5a-a692-a87037af107b" providerId="ADAL" clId="{2DF50834-70B7-4792-8287-7E44FACC55EB}" dt="2021-06-27T00:54:00.122" v="1673" actId="6264"/>
          <ac:spMkLst>
            <pc:docMk/>
            <pc:sldMk cId="878272104" sldId="429"/>
            <ac:spMk id="5" creationId="{57A321DF-9E2B-481A-A02B-FCB9BCCAC1DF}"/>
          </ac:spMkLst>
        </pc:spChg>
        <pc:picChg chg="add mod">
          <ac:chgData name="Weifeng Xu" userId="e7aed605-a3dd-4d5a-a692-a87037af107b" providerId="ADAL" clId="{2DF50834-70B7-4792-8287-7E44FACC55EB}" dt="2021-06-26T12:30:41.039" v="1379" actId="14100"/>
          <ac:picMkLst>
            <pc:docMk/>
            <pc:sldMk cId="878272104" sldId="429"/>
            <ac:picMk id="4" creationId="{726E208B-FDF0-4619-8C04-9F2AEF8CBE06}"/>
          </ac:picMkLst>
        </pc:picChg>
      </pc:sldChg>
      <pc:sldChg chg="addSp delSp modSp new mod modClrScheme chgLayout">
        <pc:chgData name="Weifeng Xu" userId="e7aed605-a3dd-4d5a-a692-a87037af107b" providerId="ADAL" clId="{2DF50834-70B7-4792-8287-7E44FACC55EB}" dt="2021-06-27T00:54:00.122" v="1673" actId="6264"/>
        <pc:sldMkLst>
          <pc:docMk/>
          <pc:sldMk cId="4091828154" sldId="430"/>
        </pc:sldMkLst>
        <pc:spChg chg="del mod ord">
          <ac:chgData name="Weifeng Xu" userId="e7aed605-a3dd-4d5a-a692-a87037af107b" providerId="ADAL" clId="{2DF50834-70B7-4792-8287-7E44FACC55EB}" dt="2021-06-26T12:32:34.009" v="1381" actId="700"/>
          <ac:spMkLst>
            <pc:docMk/>
            <pc:sldMk cId="4091828154" sldId="430"/>
            <ac:spMk id="2" creationId="{64A2FC9C-D79A-4E84-81B9-7BDFBFAD51E6}"/>
          </ac:spMkLst>
        </pc:spChg>
        <pc:spChg chg="add del mod">
          <ac:chgData name="Weifeng Xu" userId="e7aed605-a3dd-4d5a-a692-a87037af107b" providerId="ADAL" clId="{2DF50834-70B7-4792-8287-7E44FACC55EB}" dt="2021-06-27T00:53:59.906" v="1672" actId="6264"/>
          <ac:spMkLst>
            <pc:docMk/>
            <pc:sldMk cId="4091828154" sldId="430"/>
            <ac:spMk id="2" creationId="{C718D799-5206-49C6-B128-2EB815ED4890}"/>
          </ac:spMkLst>
        </pc:spChg>
        <pc:spChg chg="add del mod ord">
          <ac:chgData name="Weifeng Xu" userId="e7aed605-a3dd-4d5a-a692-a87037af107b" providerId="ADAL" clId="{2DF50834-70B7-4792-8287-7E44FACC55EB}" dt="2021-06-27T00:54:00.122" v="1673" actId="6264"/>
          <ac:spMkLst>
            <pc:docMk/>
            <pc:sldMk cId="4091828154" sldId="430"/>
            <ac:spMk id="3" creationId="{3AC1CD3D-AC7C-499E-BEEB-50CDA16C2596}"/>
          </ac:spMkLst>
        </pc:spChg>
        <pc:spChg chg="del mod ord">
          <ac:chgData name="Weifeng Xu" userId="e7aed605-a3dd-4d5a-a692-a87037af107b" providerId="ADAL" clId="{2DF50834-70B7-4792-8287-7E44FACC55EB}" dt="2021-06-26T12:32:34.009" v="1381" actId="700"/>
          <ac:spMkLst>
            <pc:docMk/>
            <pc:sldMk cId="4091828154" sldId="430"/>
            <ac:spMk id="3" creationId="{61AB3DAF-0718-4954-9283-5CC778DB5425}"/>
          </ac:spMkLst>
        </pc:spChg>
        <pc:spChg chg="add mod ord">
          <ac:chgData name="Weifeng Xu" userId="e7aed605-a3dd-4d5a-a692-a87037af107b" providerId="ADAL" clId="{2DF50834-70B7-4792-8287-7E44FACC55EB}" dt="2021-06-27T00:54:00.122" v="1673" actId="6264"/>
          <ac:spMkLst>
            <pc:docMk/>
            <pc:sldMk cId="4091828154" sldId="430"/>
            <ac:spMk id="4" creationId="{4231C78D-78A1-49DC-B782-F890DF224CF4}"/>
          </ac:spMkLst>
        </pc:spChg>
        <pc:spChg chg="add del mod ord">
          <ac:chgData name="Weifeng Xu" userId="e7aed605-a3dd-4d5a-a692-a87037af107b" providerId="ADAL" clId="{2DF50834-70B7-4792-8287-7E44FACC55EB}" dt="2021-06-27T00:53:59.906" v="1672" actId="6264"/>
          <ac:spMkLst>
            <pc:docMk/>
            <pc:sldMk cId="4091828154" sldId="430"/>
            <ac:spMk id="5" creationId="{937769A2-786F-4446-868A-072996D19B37}"/>
          </ac:spMkLst>
        </pc:spChg>
        <pc:spChg chg="add del mod">
          <ac:chgData name="Weifeng Xu" userId="e7aed605-a3dd-4d5a-a692-a87037af107b" providerId="ADAL" clId="{2DF50834-70B7-4792-8287-7E44FACC55EB}" dt="2021-06-27T00:54:00.122" v="1673" actId="6264"/>
          <ac:spMkLst>
            <pc:docMk/>
            <pc:sldMk cId="4091828154" sldId="430"/>
            <ac:spMk id="6" creationId="{743E2930-08C6-44E5-A0D0-65D0420E2C0B}"/>
          </ac:spMkLst>
        </pc:spChg>
        <pc:spChg chg="add del mod ord">
          <ac:chgData name="Weifeng Xu" userId="e7aed605-a3dd-4d5a-a692-a87037af107b" providerId="ADAL" clId="{2DF50834-70B7-4792-8287-7E44FACC55EB}" dt="2021-06-27T00:54:00.122" v="1673" actId="6264"/>
          <ac:spMkLst>
            <pc:docMk/>
            <pc:sldMk cId="4091828154" sldId="430"/>
            <ac:spMk id="7" creationId="{884E09AA-5D92-4777-86E9-8B970559F012}"/>
          </ac:spMkLst>
        </pc:spChg>
      </pc:sldChg>
      <pc:sldChg chg="addSp delSp modSp new mod chgLayout">
        <pc:chgData name="Weifeng Xu" userId="e7aed605-a3dd-4d5a-a692-a87037af107b" providerId="ADAL" clId="{2DF50834-70B7-4792-8287-7E44FACC55EB}" dt="2021-06-27T12:23:44.642" v="2091" actId="20577"/>
        <pc:sldMkLst>
          <pc:docMk/>
          <pc:sldMk cId="593614233" sldId="431"/>
        </pc:sldMkLst>
        <pc:spChg chg="add del mod">
          <ac:chgData name="Weifeng Xu" userId="e7aed605-a3dd-4d5a-a692-a87037af107b" providerId="ADAL" clId="{2DF50834-70B7-4792-8287-7E44FACC55EB}" dt="2021-06-27T00:53:59.906" v="1672" actId="6264"/>
          <ac:spMkLst>
            <pc:docMk/>
            <pc:sldMk cId="593614233" sldId="431"/>
            <ac:spMk id="2" creationId="{842B4D4D-D8F2-443F-B950-76086D1792E4}"/>
          </ac:spMkLst>
        </pc:spChg>
        <pc:spChg chg="del">
          <ac:chgData name="Weifeng Xu" userId="e7aed605-a3dd-4d5a-a692-a87037af107b" providerId="ADAL" clId="{2DF50834-70B7-4792-8287-7E44FACC55EB}" dt="2021-06-26T12:35:14.483" v="1401" actId="700"/>
          <ac:spMkLst>
            <pc:docMk/>
            <pc:sldMk cId="593614233" sldId="431"/>
            <ac:spMk id="2" creationId="{E3E1B45E-6C90-4939-A2E7-A9D2E99E24BC}"/>
          </ac:spMkLst>
        </pc:spChg>
        <pc:spChg chg="del">
          <ac:chgData name="Weifeng Xu" userId="e7aed605-a3dd-4d5a-a692-a87037af107b" providerId="ADAL" clId="{2DF50834-70B7-4792-8287-7E44FACC55EB}" dt="2021-06-26T12:35:14.483" v="1401" actId="700"/>
          <ac:spMkLst>
            <pc:docMk/>
            <pc:sldMk cId="593614233" sldId="431"/>
            <ac:spMk id="3" creationId="{55822484-AA94-4473-BB65-1970D034B51D}"/>
          </ac:spMkLst>
        </pc:spChg>
        <pc:spChg chg="add del mod">
          <ac:chgData name="Weifeng Xu" userId="e7aed605-a3dd-4d5a-a692-a87037af107b" providerId="ADAL" clId="{2DF50834-70B7-4792-8287-7E44FACC55EB}" dt="2021-06-27T00:53:59.906" v="1672" actId="6264"/>
          <ac:spMkLst>
            <pc:docMk/>
            <pc:sldMk cId="593614233" sldId="431"/>
            <ac:spMk id="3" creationId="{8C34FF95-E85C-4D45-AA43-58AB747BA2E1}"/>
          </ac:spMkLst>
        </pc:spChg>
        <pc:spChg chg="add mod ord">
          <ac:chgData name="Weifeng Xu" userId="e7aed605-a3dd-4d5a-a692-a87037af107b" providerId="ADAL" clId="{2DF50834-70B7-4792-8287-7E44FACC55EB}" dt="2021-06-27T00:54:00.122" v="1673" actId="6264"/>
          <ac:spMkLst>
            <pc:docMk/>
            <pc:sldMk cId="593614233" sldId="431"/>
            <ac:spMk id="4" creationId="{4BE4D6EB-8B42-4167-9B41-B77F0C7A20B2}"/>
          </ac:spMkLst>
        </pc:spChg>
        <pc:spChg chg="add mod ord">
          <ac:chgData name="Weifeng Xu" userId="e7aed605-a3dd-4d5a-a692-a87037af107b" providerId="ADAL" clId="{2DF50834-70B7-4792-8287-7E44FACC55EB}" dt="2021-06-27T12:23:44.642" v="2091" actId="20577"/>
          <ac:spMkLst>
            <pc:docMk/>
            <pc:sldMk cId="593614233" sldId="431"/>
            <ac:spMk id="5" creationId="{AA7D2DDE-BF6D-459D-9188-84B17B477993}"/>
          </ac:spMkLst>
        </pc:spChg>
        <pc:spChg chg="add del mod">
          <ac:chgData name="Weifeng Xu" userId="e7aed605-a3dd-4d5a-a692-a87037af107b" providerId="ADAL" clId="{2DF50834-70B7-4792-8287-7E44FACC55EB}" dt="2021-06-27T00:54:00.122" v="1673" actId="6264"/>
          <ac:spMkLst>
            <pc:docMk/>
            <pc:sldMk cId="593614233" sldId="431"/>
            <ac:spMk id="6" creationId="{4764D631-D86F-4040-959B-A21D41364909}"/>
          </ac:spMkLst>
        </pc:spChg>
        <pc:spChg chg="add del mod">
          <ac:chgData name="Weifeng Xu" userId="e7aed605-a3dd-4d5a-a692-a87037af107b" providerId="ADAL" clId="{2DF50834-70B7-4792-8287-7E44FACC55EB}" dt="2021-06-27T00:54:00.122" v="1673" actId="6264"/>
          <ac:spMkLst>
            <pc:docMk/>
            <pc:sldMk cId="593614233" sldId="431"/>
            <ac:spMk id="7" creationId="{55F802E8-C085-467F-9FF3-7447616C9C23}"/>
          </ac:spMkLst>
        </pc:spChg>
      </pc:sldChg>
      <pc:sldChg chg="addSp delSp modSp new mod chgLayout">
        <pc:chgData name="Weifeng Xu" userId="e7aed605-a3dd-4d5a-a692-a87037af107b" providerId="ADAL" clId="{2DF50834-70B7-4792-8287-7E44FACC55EB}" dt="2021-06-27T00:54:00.122" v="1673" actId="6264"/>
        <pc:sldMkLst>
          <pc:docMk/>
          <pc:sldMk cId="996485528" sldId="432"/>
        </pc:sldMkLst>
        <pc:spChg chg="mod ord">
          <ac:chgData name="Weifeng Xu" userId="e7aed605-a3dd-4d5a-a692-a87037af107b" providerId="ADAL" clId="{2DF50834-70B7-4792-8287-7E44FACC55EB}" dt="2021-06-27T00:54:00.122" v="1673" actId="6264"/>
          <ac:spMkLst>
            <pc:docMk/>
            <pc:sldMk cId="996485528" sldId="432"/>
            <ac:spMk id="2" creationId="{C16CFBFA-DE7D-4BF9-91F7-D29CB7460491}"/>
          </ac:spMkLst>
        </pc:spChg>
        <pc:spChg chg="add del mod">
          <ac:chgData name="Weifeng Xu" userId="e7aed605-a3dd-4d5a-a692-a87037af107b" providerId="ADAL" clId="{2DF50834-70B7-4792-8287-7E44FACC55EB}" dt="2021-06-26T13:04:02.227" v="1593"/>
          <ac:spMkLst>
            <pc:docMk/>
            <pc:sldMk cId="996485528" sldId="432"/>
            <ac:spMk id="4" creationId="{14738B4A-2123-4648-8C40-EDB02D0110EE}"/>
          </ac:spMkLst>
        </pc:spChg>
        <pc:spChg chg="add del mod">
          <ac:chgData name="Weifeng Xu" userId="e7aed605-a3dd-4d5a-a692-a87037af107b" providerId="ADAL" clId="{2DF50834-70B7-4792-8287-7E44FACC55EB}" dt="2021-06-26T13:04:02.227" v="1593"/>
          <ac:spMkLst>
            <pc:docMk/>
            <pc:sldMk cId="996485528" sldId="432"/>
            <ac:spMk id="6" creationId="{07A88C37-D3F1-48D7-9F60-B055706C317F}"/>
          </ac:spMkLst>
        </pc:spChg>
        <pc:spChg chg="add del mod">
          <ac:chgData name="Weifeng Xu" userId="e7aed605-a3dd-4d5a-a692-a87037af107b" providerId="ADAL" clId="{2DF50834-70B7-4792-8287-7E44FACC55EB}" dt="2021-06-27T00:53:59.906" v="1672" actId="6264"/>
          <ac:spMkLst>
            <pc:docMk/>
            <pc:sldMk cId="996485528" sldId="432"/>
            <ac:spMk id="7" creationId="{0933005A-F691-4567-BD76-2B8BA7109B41}"/>
          </ac:spMkLst>
        </pc:spChg>
        <pc:spChg chg="add del mod">
          <ac:chgData name="Weifeng Xu" userId="e7aed605-a3dd-4d5a-a692-a87037af107b" providerId="ADAL" clId="{2DF50834-70B7-4792-8287-7E44FACC55EB}" dt="2021-06-27T00:54:00.122" v="1673" actId="6264"/>
          <ac:spMkLst>
            <pc:docMk/>
            <pc:sldMk cId="996485528" sldId="432"/>
            <ac:spMk id="8" creationId="{E4431170-DFF1-40F5-A3C4-3170BA781A7F}"/>
          </ac:spMkLst>
        </pc:spChg>
        <pc:spChg chg="add del mod">
          <ac:chgData name="Weifeng Xu" userId="e7aed605-a3dd-4d5a-a692-a87037af107b" providerId="ADAL" clId="{2DF50834-70B7-4792-8287-7E44FACC55EB}" dt="2021-06-26T13:04:02.227" v="1593"/>
          <ac:spMkLst>
            <pc:docMk/>
            <pc:sldMk cId="996485528" sldId="432"/>
            <ac:spMk id="9" creationId="{83D7E605-C682-47FB-9B1E-D101F82C374E}"/>
          </ac:spMkLst>
        </pc:spChg>
        <pc:spChg chg="add del mod">
          <ac:chgData name="Weifeng Xu" userId="e7aed605-a3dd-4d5a-a692-a87037af107b" providerId="ADAL" clId="{2DF50834-70B7-4792-8287-7E44FACC55EB}" dt="2021-06-26T13:04:02.227" v="1593"/>
          <ac:spMkLst>
            <pc:docMk/>
            <pc:sldMk cId="996485528" sldId="432"/>
            <ac:spMk id="11" creationId="{34F77480-8E79-46BE-821C-241510A8E48D}"/>
          </ac:spMkLst>
        </pc:spChg>
        <pc:spChg chg="add del mod">
          <ac:chgData name="Weifeng Xu" userId="e7aed605-a3dd-4d5a-a692-a87037af107b" providerId="ADAL" clId="{2DF50834-70B7-4792-8287-7E44FACC55EB}" dt="2021-06-26T13:04:02.227" v="1593"/>
          <ac:spMkLst>
            <pc:docMk/>
            <pc:sldMk cId="996485528" sldId="432"/>
            <ac:spMk id="15" creationId="{7A727DB6-AD0F-48D4-A3BE-A32C3ABDDA5E}"/>
          </ac:spMkLst>
        </pc:spChg>
        <pc:spChg chg="add mod">
          <ac:chgData name="Weifeng Xu" userId="e7aed605-a3dd-4d5a-a692-a87037af107b" providerId="ADAL" clId="{2DF50834-70B7-4792-8287-7E44FACC55EB}" dt="2021-06-26T13:07:23.338" v="1613" actId="1076"/>
          <ac:spMkLst>
            <pc:docMk/>
            <pc:sldMk cId="996485528" sldId="432"/>
            <ac:spMk id="18" creationId="{A02E55FD-29B5-4C0C-83F6-1FC281ABCC41}"/>
          </ac:spMkLst>
        </pc:spChg>
        <pc:spChg chg="add mod">
          <ac:chgData name="Weifeng Xu" userId="e7aed605-a3dd-4d5a-a692-a87037af107b" providerId="ADAL" clId="{2DF50834-70B7-4792-8287-7E44FACC55EB}" dt="2021-06-26T13:07:23.338" v="1613" actId="1076"/>
          <ac:spMkLst>
            <pc:docMk/>
            <pc:sldMk cId="996485528" sldId="432"/>
            <ac:spMk id="20" creationId="{1DEB74F3-7212-4202-A8D8-E770F1BAD0A8}"/>
          </ac:spMkLst>
        </pc:spChg>
        <pc:spChg chg="add mod">
          <ac:chgData name="Weifeng Xu" userId="e7aed605-a3dd-4d5a-a692-a87037af107b" providerId="ADAL" clId="{2DF50834-70B7-4792-8287-7E44FACC55EB}" dt="2021-06-26T13:07:23.338" v="1613" actId="1076"/>
          <ac:spMkLst>
            <pc:docMk/>
            <pc:sldMk cId="996485528" sldId="432"/>
            <ac:spMk id="23" creationId="{AF92B3B7-3D4F-49FB-A9B2-A4ECFC924F94}"/>
          </ac:spMkLst>
        </pc:spChg>
        <pc:spChg chg="add mod">
          <ac:chgData name="Weifeng Xu" userId="e7aed605-a3dd-4d5a-a692-a87037af107b" providerId="ADAL" clId="{2DF50834-70B7-4792-8287-7E44FACC55EB}" dt="2021-06-26T13:07:23.338" v="1613" actId="1076"/>
          <ac:spMkLst>
            <pc:docMk/>
            <pc:sldMk cId="996485528" sldId="432"/>
            <ac:spMk id="25" creationId="{2021B613-2DAE-4CA2-A36C-9886D3E51FB1}"/>
          </ac:spMkLst>
        </pc:spChg>
        <pc:spChg chg="add mod">
          <ac:chgData name="Weifeng Xu" userId="e7aed605-a3dd-4d5a-a692-a87037af107b" providerId="ADAL" clId="{2DF50834-70B7-4792-8287-7E44FACC55EB}" dt="2021-06-26T13:07:23.338" v="1613" actId="1076"/>
          <ac:spMkLst>
            <pc:docMk/>
            <pc:sldMk cId="996485528" sldId="432"/>
            <ac:spMk id="29" creationId="{4E3F57B8-D854-42C7-A591-61910D1F2C4A}"/>
          </ac:spMkLst>
        </pc:spChg>
        <pc:spChg chg="add mod">
          <ac:chgData name="Weifeng Xu" userId="e7aed605-a3dd-4d5a-a692-a87037af107b" providerId="ADAL" clId="{2DF50834-70B7-4792-8287-7E44FACC55EB}" dt="2021-06-26T13:07:23.338" v="1613" actId="1076"/>
          <ac:spMkLst>
            <pc:docMk/>
            <pc:sldMk cId="996485528" sldId="432"/>
            <ac:spMk id="31" creationId="{B7028674-F444-4907-864C-D50FC492CC8B}"/>
          </ac:spMkLst>
        </pc:spChg>
        <pc:spChg chg="add mod">
          <ac:chgData name="Weifeng Xu" userId="e7aed605-a3dd-4d5a-a692-a87037af107b" providerId="ADAL" clId="{2DF50834-70B7-4792-8287-7E44FACC55EB}" dt="2021-06-26T13:07:23.338" v="1613" actId="1076"/>
          <ac:spMkLst>
            <pc:docMk/>
            <pc:sldMk cId="996485528" sldId="432"/>
            <ac:spMk id="32" creationId="{F77ABF59-3F39-4D29-8E54-C284C69BBAD9}"/>
          </ac:spMkLst>
        </pc:spChg>
        <pc:spChg chg="add mod">
          <ac:chgData name="Weifeng Xu" userId="e7aed605-a3dd-4d5a-a692-a87037af107b" providerId="ADAL" clId="{2DF50834-70B7-4792-8287-7E44FACC55EB}" dt="2021-06-26T13:07:23.338" v="1613" actId="1076"/>
          <ac:spMkLst>
            <pc:docMk/>
            <pc:sldMk cId="996485528" sldId="432"/>
            <ac:spMk id="33" creationId="{75C1FDA5-F85F-4C39-9DB4-76353E6D4BC3}"/>
          </ac:spMkLst>
        </pc:spChg>
        <pc:spChg chg="add mod">
          <ac:chgData name="Weifeng Xu" userId="e7aed605-a3dd-4d5a-a692-a87037af107b" providerId="ADAL" clId="{2DF50834-70B7-4792-8287-7E44FACC55EB}" dt="2021-06-26T13:07:23.338" v="1613" actId="1076"/>
          <ac:spMkLst>
            <pc:docMk/>
            <pc:sldMk cId="996485528" sldId="432"/>
            <ac:spMk id="34" creationId="{3B7D4E1C-7B23-4A1D-A947-71424BFC12FB}"/>
          </ac:spMkLst>
        </pc:spChg>
        <pc:spChg chg="add mod">
          <ac:chgData name="Weifeng Xu" userId="e7aed605-a3dd-4d5a-a692-a87037af107b" providerId="ADAL" clId="{2DF50834-70B7-4792-8287-7E44FACC55EB}" dt="2021-06-26T13:10:07.921" v="1636" actId="1076"/>
          <ac:spMkLst>
            <pc:docMk/>
            <pc:sldMk cId="996485528" sldId="432"/>
            <ac:spMk id="37" creationId="{070475E8-F04F-4F01-BE34-B6BEE1910C41}"/>
          </ac:spMkLst>
        </pc:spChg>
        <pc:picChg chg="add del mod">
          <ac:chgData name="Weifeng Xu" userId="e7aed605-a3dd-4d5a-a692-a87037af107b" providerId="ADAL" clId="{2DF50834-70B7-4792-8287-7E44FACC55EB}" dt="2021-06-26T13:04:02.227" v="1593"/>
          <ac:picMkLst>
            <pc:docMk/>
            <pc:sldMk cId="996485528" sldId="432"/>
            <ac:picMk id="3" creationId="{8580451C-ACBE-4073-A69C-E4C2D37B5B50}"/>
          </ac:picMkLst>
        </pc:picChg>
        <pc:picChg chg="add mod">
          <ac:chgData name="Weifeng Xu" userId="e7aed605-a3dd-4d5a-a692-a87037af107b" providerId="ADAL" clId="{2DF50834-70B7-4792-8287-7E44FACC55EB}" dt="2021-06-27T00:35:49.807" v="1646" actId="1076"/>
          <ac:picMkLst>
            <pc:docMk/>
            <pc:sldMk cId="996485528" sldId="432"/>
            <ac:picMk id="4" creationId="{A1EFDF78-825C-41E9-A8B2-B34DB2A36D8E}"/>
          </ac:picMkLst>
        </pc:picChg>
        <pc:picChg chg="add del mod">
          <ac:chgData name="Weifeng Xu" userId="e7aed605-a3dd-4d5a-a692-a87037af107b" providerId="ADAL" clId="{2DF50834-70B7-4792-8287-7E44FACC55EB}" dt="2021-06-26T13:04:02.227" v="1593"/>
          <ac:picMkLst>
            <pc:docMk/>
            <pc:sldMk cId="996485528" sldId="432"/>
            <ac:picMk id="5" creationId="{1E79A469-0D18-4465-ACD2-C18AEA46DCE5}"/>
          </ac:picMkLst>
        </pc:picChg>
        <pc:picChg chg="add mod modCrop">
          <ac:chgData name="Weifeng Xu" userId="e7aed605-a3dd-4d5a-a692-a87037af107b" providerId="ADAL" clId="{2DF50834-70B7-4792-8287-7E44FACC55EB}" dt="2021-06-27T00:37:08.304" v="1654" actId="1038"/>
          <ac:picMkLst>
            <pc:docMk/>
            <pc:sldMk cId="996485528" sldId="432"/>
            <ac:picMk id="6" creationId="{17A03EAB-2B69-4B6D-B59C-EE27FA6C5088}"/>
          </ac:picMkLst>
        </pc:picChg>
        <pc:picChg chg="add del mod">
          <ac:chgData name="Weifeng Xu" userId="e7aed605-a3dd-4d5a-a692-a87037af107b" providerId="ADAL" clId="{2DF50834-70B7-4792-8287-7E44FACC55EB}" dt="2021-06-26T13:04:02.227" v="1593"/>
          <ac:picMkLst>
            <pc:docMk/>
            <pc:sldMk cId="996485528" sldId="432"/>
            <ac:picMk id="10" creationId="{5790436C-B684-46A9-AE3A-FBFF6BCDE82E}"/>
          </ac:picMkLst>
        </pc:picChg>
        <pc:picChg chg="add del mod">
          <ac:chgData name="Weifeng Xu" userId="e7aed605-a3dd-4d5a-a692-a87037af107b" providerId="ADAL" clId="{2DF50834-70B7-4792-8287-7E44FACC55EB}" dt="2021-06-26T13:04:02.227" v="1593"/>
          <ac:picMkLst>
            <pc:docMk/>
            <pc:sldMk cId="996485528" sldId="432"/>
            <ac:picMk id="13" creationId="{1D62F4B9-2DD9-4A19-91AA-40DCADAB1F1A}"/>
          </ac:picMkLst>
        </pc:picChg>
        <pc:picChg chg="add mod">
          <ac:chgData name="Weifeng Xu" userId="e7aed605-a3dd-4d5a-a692-a87037af107b" providerId="ADAL" clId="{2DF50834-70B7-4792-8287-7E44FACC55EB}" dt="2021-06-26T13:07:23.338" v="1613" actId="1076"/>
          <ac:picMkLst>
            <pc:docMk/>
            <pc:sldMk cId="996485528" sldId="432"/>
            <ac:picMk id="16" creationId="{D8F29DEE-5319-45A6-B5D5-77BE1CEA9E73}"/>
          </ac:picMkLst>
        </pc:picChg>
        <pc:picChg chg="add mod">
          <ac:chgData name="Weifeng Xu" userId="e7aed605-a3dd-4d5a-a692-a87037af107b" providerId="ADAL" clId="{2DF50834-70B7-4792-8287-7E44FACC55EB}" dt="2021-06-26T13:07:23.338" v="1613" actId="1076"/>
          <ac:picMkLst>
            <pc:docMk/>
            <pc:sldMk cId="996485528" sldId="432"/>
            <ac:picMk id="17" creationId="{791B3E6D-549B-41FE-BD84-5D588E29CBAE}"/>
          </ac:picMkLst>
        </pc:picChg>
        <pc:picChg chg="add mod">
          <ac:chgData name="Weifeng Xu" userId="e7aed605-a3dd-4d5a-a692-a87037af107b" providerId="ADAL" clId="{2DF50834-70B7-4792-8287-7E44FACC55EB}" dt="2021-06-26T13:07:23.338" v="1613" actId="1076"/>
          <ac:picMkLst>
            <pc:docMk/>
            <pc:sldMk cId="996485528" sldId="432"/>
            <ac:picMk id="19" creationId="{592C6CAB-6DD3-492D-815A-76133D947BEC}"/>
          </ac:picMkLst>
        </pc:picChg>
        <pc:picChg chg="add mod">
          <ac:chgData name="Weifeng Xu" userId="e7aed605-a3dd-4d5a-a692-a87037af107b" providerId="ADAL" clId="{2DF50834-70B7-4792-8287-7E44FACC55EB}" dt="2021-06-26T13:07:23.338" v="1613" actId="1076"/>
          <ac:picMkLst>
            <pc:docMk/>
            <pc:sldMk cId="996485528" sldId="432"/>
            <ac:picMk id="24" creationId="{0FD3043A-8351-4076-B2B0-CDA4C277CDC9}"/>
          </ac:picMkLst>
        </pc:picChg>
        <pc:picChg chg="add mod">
          <ac:chgData name="Weifeng Xu" userId="e7aed605-a3dd-4d5a-a692-a87037af107b" providerId="ADAL" clId="{2DF50834-70B7-4792-8287-7E44FACC55EB}" dt="2021-06-26T13:07:23.338" v="1613" actId="1076"/>
          <ac:picMkLst>
            <pc:docMk/>
            <pc:sldMk cId="996485528" sldId="432"/>
            <ac:picMk id="27" creationId="{81C20D7D-A240-4DC4-9EFA-76D7A659BE47}"/>
          </ac:picMkLst>
        </pc:picChg>
        <pc:picChg chg="add mod">
          <ac:chgData name="Weifeng Xu" userId="e7aed605-a3dd-4d5a-a692-a87037af107b" providerId="ADAL" clId="{2DF50834-70B7-4792-8287-7E44FACC55EB}" dt="2021-06-26T13:07:23.338" v="1613" actId="1076"/>
          <ac:picMkLst>
            <pc:docMk/>
            <pc:sldMk cId="996485528" sldId="432"/>
            <ac:picMk id="30" creationId="{CD297151-FB10-4A24-8CE4-8C48A8AF751B}"/>
          </ac:picMkLst>
        </pc:picChg>
        <pc:picChg chg="add mod">
          <ac:chgData name="Weifeng Xu" userId="e7aed605-a3dd-4d5a-a692-a87037af107b" providerId="ADAL" clId="{2DF50834-70B7-4792-8287-7E44FACC55EB}" dt="2021-06-26T13:09:55.059" v="1616" actId="1076"/>
          <ac:picMkLst>
            <pc:docMk/>
            <pc:sldMk cId="996485528" sldId="432"/>
            <ac:picMk id="36" creationId="{0217B92D-7721-4864-B683-03F25C4DC40F}"/>
          </ac:picMkLst>
        </pc:picChg>
        <pc:cxnChg chg="add del mod">
          <ac:chgData name="Weifeng Xu" userId="e7aed605-a3dd-4d5a-a692-a87037af107b" providerId="ADAL" clId="{2DF50834-70B7-4792-8287-7E44FACC55EB}" dt="2021-06-26T13:04:02.227" v="1593"/>
          <ac:cxnSpMkLst>
            <pc:docMk/>
            <pc:sldMk cId="996485528" sldId="432"/>
            <ac:cxnSpMk id="7" creationId="{20533BF0-5A53-4801-9D6D-CE8B0E2503FE}"/>
          </ac:cxnSpMkLst>
        </pc:cxnChg>
        <pc:cxnChg chg="add del mod">
          <ac:chgData name="Weifeng Xu" userId="e7aed605-a3dd-4d5a-a692-a87037af107b" providerId="ADAL" clId="{2DF50834-70B7-4792-8287-7E44FACC55EB}" dt="2021-06-26T13:04:02.227" v="1593"/>
          <ac:cxnSpMkLst>
            <pc:docMk/>
            <pc:sldMk cId="996485528" sldId="432"/>
            <ac:cxnSpMk id="8" creationId="{96985158-1DB1-4AED-B02A-BD655FCABA40}"/>
          </ac:cxnSpMkLst>
        </pc:cxnChg>
        <pc:cxnChg chg="add del mod">
          <ac:chgData name="Weifeng Xu" userId="e7aed605-a3dd-4d5a-a692-a87037af107b" providerId="ADAL" clId="{2DF50834-70B7-4792-8287-7E44FACC55EB}" dt="2021-06-26T13:04:02.227" v="1593"/>
          <ac:cxnSpMkLst>
            <pc:docMk/>
            <pc:sldMk cId="996485528" sldId="432"/>
            <ac:cxnSpMk id="12" creationId="{E4B443ED-4517-482E-836B-6F7F1F33C2DB}"/>
          </ac:cxnSpMkLst>
        </pc:cxnChg>
        <pc:cxnChg chg="add del mod">
          <ac:chgData name="Weifeng Xu" userId="e7aed605-a3dd-4d5a-a692-a87037af107b" providerId="ADAL" clId="{2DF50834-70B7-4792-8287-7E44FACC55EB}" dt="2021-06-26T13:04:02.227" v="1593"/>
          <ac:cxnSpMkLst>
            <pc:docMk/>
            <pc:sldMk cId="996485528" sldId="432"/>
            <ac:cxnSpMk id="14" creationId="{63C888A5-BF58-4DF2-A93F-6AF7C888B74F}"/>
          </ac:cxnSpMkLst>
        </pc:cxnChg>
        <pc:cxnChg chg="add mod">
          <ac:chgData name="Weifeng Xu" userId="e7aed605-a3dd-4d5a-a692-a87037af107b" providerId="ADAL" clId="{2DF50834-70B7-4792-8287-7E44FACC55EB}" dt="2021-06-26T13:07:23.338" v="1613" actId="1076"/>
          <ac:cxnSpMkLst>
            <pc:docMk/>
            <pc:sldMk cId="996485528" sldId="432"/>
            <ac:cxnSpMk id="21" creationId="{23526646-6425-4F30-9360-708D1EFAD510}"/>
          </ac:cxnSpMkLst>
        </pc:cxnChg>
        <pc:cxnChg chg="add mod">
          <ac:chgData name="Weifeng Xu" userId="e7aed605-a3dd-4d5a-a692-a87037af107b" providerId="ADAL" clId="{2DF50834-70B7-4792-8287-7E44FACC55EB}" dt="2021-06-26T13:07:23.338" v="1613" actId="1076"/>
          <ac:cxnSpMkLst>
            <pc:docMk/>
            <pc:sldMk cId="996485528" sldId="432"/>
            <ac:cxnSpMk id="22" creationId="{1DBA203D-B193-44E7-9CEF-EDCCE7DA4398}"/>
          </ac:cxnSpMkLst>
        </pc:cxnChg>
        <pc:cxnChg chg="add mod">
          <ac:chgData name="Weifeng Xu" userId="e7aed605-a3dd-4d5a-a692-a87037af107b" providerId="ADAL" clId="{2DF50834-70B7-4792-8287-7E44FACC55EB}" dt="2021-06-26T13:07:23.338" v="1613" actId="1076"/>
          <ac:cxnSpMkLst>
            <pc:docMk/>
            <pc:sldMk cId="996485528" sldId="432"/>
            <ac:cxnSpMk id="26" creationId="{A45F2E8F-7A7D-44DC-93D0-0573FA3753BE}"/>
          </ac:cxnSpMkLst>
        </pc:cxnChg>
        <pc:cxnChg chg="add mod">
          <ac:chgData name="Weifeng Xu" userId="e7aed605-a3dd-4d5a-a692-a87037af107b" providerId="ADAL" clId="{2DF50834-70B7-4792-8287-7E44FACC55EB}" dt="2021-06-26T13:07:23.338" v="1613" actId="1076"/>
          <ac:cxnSpMkLst>
            <pc:docMk/>
            <pc:sldMk cId="996485528" sldId="432"/>
            <ac:cxnSpMk id="28" creationId="{4373F862-9660-4A68-BBFE-2D76BC6F7DBD}"/>
          </ac:cxnSpMkLst>
        </pc:cxnChg>
        <pc:cxnChg chg="add mod">
          <ac:chgData name="Weifeng Xu" userId="e7aed605-a3dd-4d5a-a692-a87037af107b" providerId="ADAL" clId="{2DF50834-70B7-4792-8287-7E44FACC55EB}" dt="2021-06-26T13:10:32.597" v="1639" actId="208"/>
          <ac:cxnSpMkLst>
            <pc:docMk/>
            <pc:sldMk cId="996485528" sldId="432"/>
            <ac:cxnSpMk id="39" creationId="{12F4CB2D-846E-40BA-8FA3-CA8C94F48775}"/>
          </ac:cxnSpMkLst>
        </pc:cxnChg>
      </pc:sldChg>
      <pc:sldChg chg="addSp delSp modSp new mod modClrScheme chgLayout">
        <pc:chgData name="Weifeng Xu" userId="e7aed605-a3dd-4d5a-a692-a87037af107b" providerId="ADAL" clId="{2DF50834-70B7-4792-8287-7E44FACC55EB}" dt="2021-06-27T00:53:59.629" v="1671" actId="1076"/>
        <pc:sldMkLst>
          <pc:docMk/>
          <pc:sldMk cId="848404907" sldId="433"/>
        </pc:sldMkLst>
        <pc:spChg chg="del">
          <ac:chgData name="Weifeng Xu" userId="e7aed605-a3dd-4d5a-a692-a87037af107b" providerId="ADAL" clId="{2DF50834-70B7-4792-8287-7E44FACC55EB}" dt="2021-06-27T00:40:04.980" v="1656" actId="700"/>
          <ac:spMkLst>
            <pc:docMk/>
            <pc:sldMk cId="848404907" sldId="433"/>
            <ac:spMk id="2" creationId="{6B92E535-ED9D-4F9A-B97F-B5D601239F71}"/>
          </ac:spMkLst>
        </pc:spChg>
        <pc:picChg chg="add mod">
          <ac:chgData name="Weifeng Xu" userId="e7aed605-a3dd-4d5a-a692-a87037af107b" providerId="ADAL" clId="{2DF50834-70B7-4792-8287-7E44FACC55EB}" dt="2021-06-27T00:53:59.629" v="1671" actId="1076"/>
          <ac:picMkLst>
            <pc:docMk/>
            <pc:sldMk cId="848404907" sldId="433"/>
            <ac:picMk id="4" creationId="{83AF133D-0644-4071-A348-E159CB2817DF}"/>
          </ac:picMkLst>
        </pc:picChg>
      </pc:sldChg>
      <pc:sldChg chg="addSp delSp modSp new mod ord modClrScheme chgLayout">
        <pc:chgData name="Weifeng Xu" userId="e7aed605-a3dd-4d5a-a692-a87037af107b" providerId="ADAL" clId="{2DF50834-70B7-4792-8287-7E44FACC55EB}" dt="2021-06-27T01:12:15.231" v="1756"/>
        <pc:sldMkLst>
          <pc:docMk/>
          <pc:sldMk cId="2829655940" sldId="434"/>
        </pc:sldMkLst>
        <pc:spChg chg="del mod ord">
          <ac:chgData name="Weifeng Xu" userId="e7aed605-a3dd-4d5a-a692-a87037af107b" providerId="ADAL" clId="{2DF50834-70B7-4792-8287-7E44FACC55EB}" dt="2021-06-27T01:04:14.555" v="1675" actId="700"/>
          <ac:spMkLst>
            <pc:docMk/>
            <pc:sldMk cId="2829655940" sldId="434"/>
            <ac:spMk id="2" creationId="{D9A064EC-8A6B-4F44-AFC6-D30DC11DF77C}"/>
          </ac:spMkLst>
        </pc:spChg>
        <pc:spChg chg="add mod ord">
          <ac:chgData name="Weifeng Xu" userId="e7aed605-a3dd-4d5a-a692-a87037af107b" providerId="ADAL" clId="{2DF50834-70B7-4792-8287-7E44FACC55EB}" dt="2021-06-27T01:09:51.369" v="1742" actId="20577"/>
          <ac:spMkLst>
            <pc:docMk/>
            <pc:sldMk cId="2829655940" sldId="434"/>
            <ac:spMk id="3" creationId="{3FB0E406-7148-4062-8E59-8477B01959F0}"/>
          </ac:spMkLst>
        </pc:spChg>
        <pc:spChg chg="add mod ord">
          <ac:chgData name="Weifeng Xu" userId="e7aed605-a3dd-4d5a-a692-a87037af107b" providerId="ADAL" clId="{2DF50834-70B7-4792-8287-7E44FACC55EB}" dt="2021-06-27T01:04:14.555" v="1675" actId="700"/>
          <ac:spMkLst>
            <pc:docMk/>
            <pc:sldMk cId="2829655940" sldId="434"/>
            <ac:spMk id="4" creationId="{E9C659C2-1B51-4AD4-9F42-DC43349408AB}"/>
          </ac:spMkLst>
        </pc:spChg>
      </pc:sldChg>
      <pc:sldChg chg="addSp delSp modSp new mod ord modClrScheme chgLayout">
        <pc:chgData name="Weifeng Xu" userId="e7aed605-a3dd-4d5a-a692-a87037af107b" providerId="ADAL" clId="{2DF50834-70B7-4792-8287-7E44FACC55EB}" dt="2021-06-27T01:40:40.036" v="1917" actId="20577"/>
        <pc:sldMkLst>
          <pc:docMk/>
          <pc:sldMk cId="3752964083" sldId="435"/>
        </pc:sldMkLst>
        <pc:spChg chg="del mod ord">
          <ac:chgData name="Weifeng Xu" userId="e7aed605-a3dd-4d5a-a692-a87037af107b" providerId="ADAL" clId="{2DF50834-70B7-4792-8287-7E44FACC55EB}" dt="2021-06-27T01:08:18.809" v="1720" actId="700"/>
          <ac:spMkLst>
            <pc:docMk/>
            <pc:sldMk cId="3752964083" sldId="435"/>
            <ac:spMk id="2" creationId="{7C81EF5F-680C-4140-8F18-982548805243}"/>
          </ac:spMkLst>
        </pc:spChg>
        <pc:spChg chg="del">
          <ac:chgData name="Weifeng Xu" userId="e7aed605-a3dd-4d5a-a692-a87037af107b" providerId="ADAL" clId="{2DF50834-70B7-4792-8287-7E44FACC55EB}" dt="2021-06-27T01:08:18.809" v="1720" actId="700"/>
          <ac:spMkLst>
            <pc:docMk/>
            <pc:sldMk cId="3752964083" sldId="435"/>
            <ac:spMk id="3" creationId="{A3391F8A-3B5C-45B6-9DC2-223AAD9FCC2D}"/>
          </ac:spMkLst>
        </pc:spChg>
        <pc:spChg chg="add mod ord">
          <ac:chgData name="Weifeng Xu" userId="e7aed605-a3dd-4d5a-a692-a87037af107b" providerId="ADAL" clId="{2DF50834-70B7-4792-8287-7E44FACC55EB}" dt="2021-06-27T01:40:40.036" v="1917" actId="20577"/>
          <ac:spMkLst>
            <pc:docMk/>
            <pc:sldMk cId="3752964083" sldId="435"/>
            <ac:spMk id="4" creationId="{2FDEBD91-F44A-416A-8E80-0B29ACD3F288}"/>
          </ac:spMkLst>
        </pc:spChg>
        <pc:picChg chg="add mod">
          <ac:chgData name="Weifeng Xu" userId="e7aed605-a3dd-4d5a-a692-a87037af107b" providerId="ADAL" clId="{2DF50834-70B7-4792-8287-7E44FACC55EB}" dt="2021-06-27T01:14:50.386" v="1792" actId="1076"/>
          <ac:picMkLst>
            <pc:docMk/>
            <pc:sldMk cId="3752964083" sldId="435"/>
            <ac:picMk id="6" creationId="{C75E34B0-FA8C-46E9-9545-EB160B99E0D8}"/>
          </ac:picMkLst>
        </pc:picChg>
      </pc:sldChg>
      <pc:sldChg chg="addSp modSp new mod">
        <pc:chgData name="Weifeng Xu" userId="e7aed605-a3dd-4d5a-a692-a87037af107b" providerId="ADAL" clId="{2DF50834-70B7-4792-8287-7E44FACC55EB}" dt="2021-06-27T01:41:00.419" v="1944" actId="20577"/>
        <pc:sldMkLst>
          <pc:docMk/>
          <pc:sldMk cId="3503932430" sldId="436"/>
        </pc:sldMkLst>
        <pc:spChg chg="mod">
          <ac:chgData name="Weifeng Xu" userId="e7aed605-a3dd-4d5a-a692-a87037af107b" providerId="ADAL" clId="{2DF50834-70B7-4792-8287-7E44FACC55EB}" dt="2021-06-27T01:41:00.419" v="1944" actId="20577"/>
          <ac:spMkLst>
            <pc:docMk/>
            <pc:sldMk cId="3503932430" sldId="436"/>
            <ac:spMk id="2" creationId="{054FAA32-D6C5-4EEE-B344-29E3940A5159}"/>
          </ac:spMkLst>
        </pc:spChg>
        <pc:picChg chg="add mod">
          <ac:chgData name="Weifeng Xu" userId="e7aed605-a3dd-4d5a-a692-a87037af107b" providerId="ADAL" clId="{2DF50834-70B7-4792-8287-7E44FACC55EB}" dt="2021-06-27T01:18:38.874" v="1796" actId="14100"/>
          <ac:picMkLst>
            <pc:docMk/>
            <pc:sldMk cId="3503932430" sldId="436"/>
            <ac:picMk id="4" creationId="{6997FD19-DC06-4FCA-B88A-A3AE27C71B9A}"/>
          </ac:picMkLst>
        </pc:picChg>
      </pc:sldChg>
      <pc:sldChg chg="addSp delSp modSp new mod">
        <pc:chgData name="Weifeng Xu" userId="e7aed605-a3dd-4d5a-a692-a87037af107b" providerId="ADAL" clId="{2DF50834-70B7-4792-8287-7E44FACC55EB}" dt="2021-06-27T01:41:16.603" v="1962" actId="20577"/>
        <pc:sldMkLst>
          <pc:docMk/>
          <pc:sldMk cId="1984469485" sldId="437"/>
        </pc:sldMkLst>
        <pc:spChg chg="mod">
          <ac:chgData name="Weifeng Xu" userId="e7aed605-a3dd-4d5a-a692-a87037af107b" providerId="ADAL" clId="{2DF50834-70B7-4792-8287-7E44FACC55EB}" dt="2021-06-27T01:41:16.603" v="1962" actId="20577"/>
          <ac:spMkLst>
            <pc:docMk/>
            <pc:sldMk cId="1984469485" sldId="437"/>
            <ac:spMk id="2" creationId="{4E15ACA9-8705-421C-BF40-8CE5BC6F0C9E}"/>
          </ac:spMkLst>
        </pc:spChg>
        <pc:spChg chg="add mod">
          <ac:chgData name="Weifeng Xu" userId="e7aed605-a3dd-4d5a-a692-a87037af107b" providerId="ADAL" clId="{2DF50834-70B7-4792-8287-7E44FACC55EB}" dt="2021-06-27T01:34:55.727" v="1853" actId="1076"/>
          <ac:spMkLst>
            <pc:docMk/>
            <pc:sldMk cId="1984469485" sldId="437"/>
            <ac:spMk id="4" creationId="{E5CD3E0A-24C9-4661-AB93-05EE626F5CD5}"/>
          </ac:spMkLst>
        </pc:spChg>
        <pc:spChg chg="add del mod">
          <ac:chgData name="Weifeng Xu" userId="e7aed605-a3dd-4d5a-a692-a87037af107b" providerId="ADAL" clId="{2DF50834-70B7-4792-8287-7E44FACC55EB}" dt="2021-06-27T01:37:48.464" v="1870"/>
          <ac:spMkLst>
            <pc:docMk/>
            <pc:sldMk cId="1984469485" sldId="437"/>
            <ac:spMk id="9" creationId="{94F87AB4-37E5-485C-9B88-9885C608EBDE}"/>
          </ac:spMkLst>
        </pc:spChg>
        <pc:spChg chg="add mod">
          <ac:chgData name="Weifeng Xu" userId="e7aed605-a3dd-4d5a-a692-a87037af107b" providerId="ADAL" clId="{2DF50834-70B7-4792-8287-7E44FACC55EB}" dt="2021-06-27T01:38:18.240" v="1901" actId="207"/>
          <ac:spMkLst>
            <pc:docMk/>
            <pc:sldMk cId="1984469485" sldId="437"/>
            <ac:spMk id="10" creationId="{DFF63605-0712-4C86-A936-89CE999AB4C3}"/>
          </ac:spMkLst>
        </pc:spChg>
        <pc:picChg chg="add mod">
          <ac:chgData name="Weifeng Xu" userId="e7aed605-a3dd-4d5a-a692-a87037af107b" providerId="ADAL" clId="{2DF50834-70B7-4792-8287-7E44FACC55EB}" dt="2021-06-27T01:34:58.524" v="1854" actId="1076"/>
          <ac:picMkLst>
            <pc:docMk/>
            <pc:sldMk cId="1984469485" sldId="437"/>
            <ac:picMk id="6" creationId="{760F1196-A840-4624-B2B2-E9EFA8D52BCC}"/>
          </ac:picMkLst>
        </pc:picChg>
        <pc:picChg chg="add mod modCrop">
          <ac:chgData name="Weifeng Xu" userId="e7aed605-a3dd-4d5a-a692-a87037af107b" providerId="ADAL" clId="{2DF50834-70B7-4792-8287-7E44FACC55EB}" dt="2021-06-27T01:37:48.069" v="1868" actId="1076"/>
          <ac:picMkLst>
            <pc:docMk/>
            <pc:sldMk cId="1984469485" sldId="437"/>
            <ac:picMk id="8" creationId="{EC0AC333-404F-45A9-A1D9-FF0B46834F68}"/>
          </ac:picMkLst>
        </pc:picChg>
        <pc:cxnChg chg="add mod">
          <ac:chgData name="Weifeng Xu" userId="e7aed605-a3dd-4d5a-a692-a87037af107b" providerId="ADAL" clId="{2DF50834-70B7-4792-8287-7E44FACC55EB}" dt="2021-06-27T01:38:24.875" v="1903" actId="13822"/>
          <ac:cxnSpMkLst>
            <pc:docMk/>
            <pc:sldMk cId="1984469485" sldId="437"/>
            <ac:cxnSpMk id="12" creationId="{863E9DBD-30D0-4A5F-8CB1-03E819F279E3}"/>
          </ac:cxnSpMkLst>
        </pc:cxnChg>
        <pc:cxnChg chg="add mod">
          <ac:chgData name="Weifeng Xu" userId="e7aed605-a3dd-4d5a-a692-a87037af107b" providerId="ADAL" clId="{2DF50834-70B7-4792-8287-7E44FACC55EB}" dt="2021-06-27T01:38:33.205" v="1905" actId="13822"/>
          <ac:cxnSpMkLst>
            <pc:docMk/>
            <pc:sldMk cId="1984469485" sldId="437"/>
            <ac:cxnSpMk id="14" creationId="{F2B8D4FC-7423-47FC-85FD-6793590CC410}"/>
          </ac:cxnSpMkLst>
        </pc:cxnChg>
      </pc:sldChg>
      <pc:sldChg chg="addSp modSp new mod modNotesTx">
        <pc:chgData name="Weifeng Xu" userId="e7aed605-a3dd-4d5a-a692-a87037af107b" providerId="ADAL" clId="{2DF50834-70B7-4792-8287-7E44FACC55EB}" dt="2021-06-27T01:42:20.128" v="1966" actId="14100"/>
        <pc:sldMkLst>
          <pc:docMk/>
          <pc:sldMk cId="4198334412" sldId="438"/>
        </pc:sldMkLst>
        <pc:spChg chg="mod">
          <ac:chgData name="Weifeng Xu" userId="e7aed605-a3dd-4d5a-a692-a87037af107b" providerId="ADAL" clId="{2DF50834-70B7-4792-8287-7E44FACC55EB}" dt="2021-06-27T01:40:24.925" v="1907"/>
          <ac:spMkLst>
            <pc:docMk/>
            <pc:sldMk cId="4198334412" sldId="438"/>
            <ac:spMk id="2" creationId="{0F57E0AC-3CAE-486A-97DE-98D5635B71F8}"/>
          </ac:spMkLst>
        </pc:spChg>
        <pc:picChg chg="add mod">
          <ac:chgData name="Weifeng Xu" userId="e7aed605-a3dd-4d5a-a692-a87037af107b" providerId="ADAL" clId="{2DF50834-70B7-4792-8287-7E44FACC55EB}" dt="2021-06-27T01:42:20.128" v="1966" actId="14100"/>
          <ac:picMkLst>
            <pc:docMk/>
            <pc:sldMk cId="4198334412" sldId="438"/>
            <ac:picMk id="4" creationId="{81B87CC8-C95A-4AE6-BB0F-470F40A10D53}"/>
          </ac:picMkLst>
        </pc:picChg>
      </pc:sldChg>
      <pc:sldChg chg="addSp modSp new mod modNotesTx">
        <pc:chgData name="Weifeng Xu" userId="e7aed605-a3dd-4d5a-a692-a87037af107b" providerId="ADAL" clId="{2DF50834-70B7-4792-8287-7E44FACC55EB}" dt="2021-06-27T01:45:55.971" v="1971" actId="1076"/>
        <pc:sldMkLst>
          <pc:docMk/>
          <pc:sldMk cId="4192281943" sldId="439"/>
        </pc:sldMkLst>
        <pc:spChg chg="mod">
          <ac:chgData name="Weifeng Xu" userId="e7aed605-a3dd-4d5a-a692-a87037af107b" providerId="ADAL" clId="{2DF50834-70B7-4792-8287-7E44FACC55EB}" dt="2021-06-27T01:43:39.922" v="1968"/>
          <ac:spMkLst>
            <pc:docMk/>
            <pc:sldMk cId="4192281943" sldId="439"/>
            <ac:spMk id="2" creationId="{FD81338F-CC6C-4B88-AEEA-CCC70DDFAF40}"/>
          </ac:spMkLst>
        </pc:spChg>
        <pc:picChg chg="add mod">
          <ac:chgData name="Weifeng Xu" userId="e7aed605-a3dd-4d5a-a692-a87037af107b" providerId="ADAL" clId="{2DF50834-70B7-4792-8287-7E44FACC55EB}" dt="2021-06-27T01:45:55.971" v="1971" actId="1076"/>
          <ac:picMkLst>
            <pc:docMk/>
            <pc:sldMk cId="4192281943" sldId="439"/>
            <ac:picMk id="4" creationId="{445027BD-094C-49DA-98C0-3A6BFB601AB1}"/>
          </ac:picMkLst>
        </pc:picChg>
      </pc:sldChg>
      <pc:sldChg chg="addSp modSp new mod">
        <pc:chgData name="Weifeng Xu" userId="e7aed605-a3dd-4d5a-a692-a87037af107b" providerId="ADAL" clId="{2DF50834-70B7-4792-8287-7E44FACC55EB}" dt="2021-06-27T01:47:33.949" v="2031" actId="1076"/>
        <pc:sldMkLst>
          <pc:docMk/>
          <pc:sldMk cId="3098642995" sldId="440"/>
        </pc:sldMkLst>
        <pc:spChg chg="mod">
          <ac:chgData name="Weifeng Xu" userId="e7aed605-a3dd-4d5a-a692-a87037af107b" providerId="ADAL" clId="{2DF50834-70B7-4792-8287-7E44FACC55EB}" dt="2021-06-27T01:47:11.354" v="2029" actId="114"/>
          <ac:spMkLst>
            <pc:docMk/>
            <pc:sldMk cId="3098642995" sldId="440"/>
            <ac:spMk id="2" creationId="{4B9E07AD-0E48-42E3-9591-B5AE043AF808}"/>
          </ac:spMkLst>
        </pc:spChg>
        <pc:picChg chg="add mod">
          <ac:chgData name="Weifeng Xu" userId="e7aed605-a3dd-4d5a-a692-a87037af107b" providerId="ADAL" clId="{2DF50834-70B7-4792-8287-7E44FACC55EB}" dt="2021-06-27T01:47:33.949" v="2031" actId="1076"/>
          <ac:picMkLst>
            <pc:docMk/>
            <pc:sldMk cId="3098642995" sldId="440"/>
            <ac:picMk id="4" creationId="{9BB225AD-15B5-49EB-B29B-02AE10DCCDE1}"/>
          </ac:picMkLst>
        </pc:picChg>
      </pc:sldChg>
      <pc:sldChg chg="addSp modSp new mod">
        <pc:chgData name="Weifeng Xu" userId="e7aed605-a3dd-4d5a-a692-a87037af107b" providerId="ADAL" clId="{2DF50834-70B7-4792-8287-7E44FACC55EB}" dt="2021-06-27T01:55:21.260" v="2063" actId="14100"/>
        <pc:sldMkLst>
          <pc:docMk/>
          <pc:sldMk cId="3265397422" sldId="441"/>
        </pc:sldMkLst>
        <pc:spChg chg="mod">
          <ac:chgData name="Weifeng Xu" userId="e7aed605-a3dd-4d5a-a692-a87037af107b" providerId="ADAL" clId="{2DF50834-70B7-4792-8287-7E44FACC55EB}" dt="2021-06-27T01:54:51.260" v="2058" actId="20577"/>
          <ac:spMkLst>
            <pc:docMk/>
            <pc:sldMk cId="3265397422" sldId="441"/>
            <ac:spMk id="2" creationId="{9DA01E7A-853C-4CE3-8014-CAB69AA8C9FC}"/>
          </ac:spMkLst>
        </pc:spChg>
        <pc:picChg chg="add mod">
          <ac:chgData name="Weifeng Xu" userId="e7aed605-a3dd-4d5a-a692-a87037af107b" providerId="ADAL" clId="{2DF50834-70B7-4792-8287-7E44FACC55EB}" dt="2021-06-27T01:55:21.260" v="2063" actId="14100"/>
          <ac:picMkLst>
            <pc:docMk/>
            <pc:sldMk cId="3265397422" sldId="441"/>
            <ac:picMk id="4" creationId="{808FB4A1-936E-4CF1-9771-992D07621234}"/>
          </ac:picMkLst>
        </pc:picChg>
      </pc:sldChg>
      <pc:sldChg chg="addSp delSp modSp new mod modClrScheme chgLayout">
        <pc:chgData name="Weifeng Xu" userId="e7aed605-a3dd-4d5a-a692-a87037af107b" providerId="ADAL" clId="{2DF50834-70B7-4792-8287-7E44FACC55EB}" dt="2021-06-27T12:24:10.779" v="2095" actId="20577"/>
        <pc:sldMkLst>
          <pc:docMk/>
          <pc:sldMk cId="4060643725" sldId="442"/>
        </pc:sldMkLst>
        <pc:spChg chg="del mod ord">
          <ac:chgData name="Weifeng Xu" userId="e7aed605-a3dd-4d5a-a692-a87037af107b" providerId="ADAL" clId="{2DF50834-70B7-4792-8287-7E44FACC55EB}" dt="2021-06-27T12:24:06.547" v="2093" actId="700"/>
          <ac:spMkLst>
            <pc:docMk/>
            <pc:sldMk cId="4060643725" sldId="442"/>
            <ac:spMk id="2" creationId="{20FBEB77-566B-4168-AE3D-9FC3F636FF57}"/>
          </ac:spMkLst>
        </pc:spChg>
        <pc:spChg chg="add mod ord">
          <ac:chgData name="Weifeng Xu" userId="e7aed605-a3dd-4d5a-a692-a87037af107b" providerId="ADAL" clId="{2DF50834-70B7-4792-8287-7E44FACC55EB}" dt="2021-06-27T12:24:10.779" v="2095" actId="20577"/>
          <ac:spMkLst>
            <pc:docMk/>
            <pc:sldMk cId="4060643725" sldId="442"/>
            <ac:spMk id="3" creationId="{F895820A-133A-4CBD-BD17-4AFBF584A4F7}"/>
          </ac:spMkLst>
        </pc:spChg>
        <pc:spChg chg="add mod ord">
          <ac:chgData name="Weifeng Xu" userId="e7aed605-a3dd-4d5a-a692-a87037af107b" providerId="ADAL" clId="{2DF50834-70B7-4792-8287-7E44FACC55EB}" dt="2021-06-27T12:24:06.547" v="2093" actId="700"/>
          <ac:spMkLst>
            <pc:docMk/>
            <pc:sldMk cId="4060643725" sldId="442"/>
            <ac:spMk id="4" creationId="{B94316E1-ED0F-467D-A861-5A01B548D9B3}"/>
          </ac:spMkLst>
        </pc:spChg>
      </pc:sldChg>
      <pc:sldChg chg="addSp delSp modSp new mod modClrScheme chgLayout modNotesTx">
        <pc:chgData name="Weifeng Xu" userId="e7aed605-a3dd-4d5a-a692-a87037af107b" providerId="ADAL" clId="{2DF50834-70B7-4792-8287-7E44FACC55EB}" dt="2021-06-27T14:07:48.913" v="2177" actId="20577"/>
        <pc:sldMkLst>
          <pc:docMk/>
          <pc:sldMk cId="3308258886" sldId="443"/>
        </pc:sldMkLst>
        <pc:spChg chg="del mod ord">
          <ac:chgData name="Weifeng Xu" userId="e7aed605-a3dd-4d5a-a692-a87037af107b" providerId="ADAL" clId="{2DF50834-70B7-4792-8287-7E44FACC55EB}" dt="2021-06-27T12:28:26.907" v="2097" actId="700"/>
          <ac:spMkLst>
            <pc:docMk/>
            <pc:sldMk cId="3308258886" sldId="443"/>
            <ac:spMk id="2" creationId="{CF7DD7EC-B96E-472D-B626-FDADB606847A}"/>
          </ac:spMkLst>
        </pc:spChg>
        <pc:spChg chg="del mod ord">
          <ac:chgData name="Weifeng Xu" userId="e7aed605-a3dd-4d5a-a692-a87037af107b" providerId="ADAL" clId="{2DF50834-70B7-4792-8287-7E44FACC55EB}" dt="2021-06-27T12:28:26.907" v="2097" actId="700"/>
          <ac:spMkLst>
            <pc:docMk/>
            <pc:sldMk cId="3308258886" sldId="443"/>
            <ac:spMk id="3" creationId="{3AD4E54B-820F-4B9E-A899-D7E93E790FA2}"/>
          </ac:spMkLst>
        </pc:spChg>
        <pc:spChg chg="add mod ord">
          <ac:chgData name="Weifeng Xu" userId="e7aed605-a3dd-4d5a-a692-a87037af107b" providerId="ADAL" clId="{2DF50834-70B7-4792-8287-7E44FACC55EB}" dt="2021-06-27T14:07:48.913" v="2177" actId="20577"/>
          <ac:spMkLst>
            <pc:docMk/>
            <pc:sldMk cId="3308258886" sldId="443"/>
            <ac:spMk id="4" creationId="{65CC9643-7F3F-463E-BF81-2F26A95275A9}"/>
          </ac:spMkLst>
        </pc:spChg>
        <pc:spChg chg="add del mod ord">
          <ac:chgData name="Weifeng Xu" userId="e7aed605-a3dd-4d5a-a692-a87037af107b" providerId="ADAL" clId="{2DF50834-70B7-4792-8287-7E44FACC55EB}" dt="2021-06-27T13:56:49.188" v="2136" actId="700"/>
          <ac:spMkLst>
            <pc:docMk/>
            <pc:sldMk cId="3308258886" sldId="443"/>
            <ac:spMk id="5" creationId="{B24A83FB-DEBB-4361-B724-7FA73E0761CC}"/>
          </ac:spMkLst>
        </pc:spChg>
        <pc:picChg chg="add mod modCrop">
          <ac:chgData name="Weifeng Xu" userId="e7aed605-a3dd-4d5a-a692-a87037af107b" providerId="ADAL" clId="{2DF50834-70B7-4792-8287-7E44FACC55EB}" dt="2021-06-27T14:07:08.878" v="2166" actId="1076"/>
          <ac:picMkLst>
            <pc:docMk/>
            <pc:sldMk cId="3308258886" sldId="443"/>
            <ac:picMk id="7" creationId="{E8077A86-6177-46F8-BC1A-EDC9365A5232}"/>
          </ac:picMkLst>
        </pc:picChg>
        <pc:picChg chg="add del mod">
          <ac:chgData name="Weifeng Xu" userId="e7aed605-a3dd-4d5a-a692-a87037af107b" providerId="ADAL" clId="{2DF50834-70B7-4792-8287-7E44FACC55EB}" dt="2021-06-27T14:06:48.090" v="2160" actId="478"/>
          <ac:picMkLst>
            <pc:docMk/>
            <pc:sldMk cId="3308258886" sldId="443"/>
            <ac:picMk id="9" creationId="{35F65AE4-C97A-4F88-B746-96D76D9ADFD4}"/>
          </ac:picMkLst>
        </pc:picChg>
        <pc:picChg chg="add mod">
          <ac:chgData name="Weifeng Xu" userId="e7aed605-a3dd-4d5a-a692-a87037af107b" providerId="ADAL" clId="{2DF50834-70B7-4792-8287-7E44FACC55EB}" dt="2021-06-27T14:07:08.074" v="2165" actId="1076"/>
          <ac:picMkLst>
            <pc:docMk/>
            <pc:sldMk cId="3308258886" sldId="443"/>
            <ac:picMk id="11" creationId="{0654CF8C-0926-4977-8FF1-FB95795DA4F1}"/>
          </ac:picMkLst>
        </pc:picChg>
      </pc:sldChg>
      <pc:sldChg chg="addSp modSp new mod">
        <pc:chgData name="Weifeng Xu" userId="e7aed605-a3dd-4d5a-a692-a87037af107b" providerId="ADAL" clId="{2DF50834-70B7-4792-8287-7E44FACC55EB}" dt="2021-06-27T14:09:05.312" v="2218" actId="1076"/>
        <pc:sldMkLst>
          <pc:docMk/>
          <pc:sldMk cId="2290480652" sldId="444"/>
        </pc:sldMkLst>
        <pc:spChg chg="mod">
          <ac:chgData name="Weifeng Xu" userId="e7aed605-a3dd-4d5a-a692-a87037af107b" providerId="ADAL" clId="{2DF50834-70B7-4792-8287-7E44FACC55EB}" dt="2021-06-27T14:08:11.656" v="2213" actId="20577"/>
          <ac:spMkLst>
            <pc:docMk/>
            <pc:sldMk cId="2290480652" sldId="444"/>
            <ac:spMk id="2" creationId="{AA7928D3-98DF-4D45-93B0-F0E2F43E5412}"/>
          </ac:spMkLst>
        </pc:spChg>
        <pc:picChg chg="add mod">
          <ac:chgData name="Weifeng Xu" userId="e7aed605-a3dd-4d5a-a692-a87037af107b" providerId="ADAL" clId="{2DF50834-70B7-4792-8287-7E44FACC55EB}" dt="2021-06-27T14:09:05.312" v="2218" actId="1076"/>
          <ac:picMkLst>
            <pc:docMk/>
            <pc:sldMk cId="2290480652" sldId="444"/>
            <ac:picMk id="4" creationId="{93C75D7E-9E4C-47EB-9B1A-F446917E7AD6}"/>
          </ac:picMkLst>
        </pc:picChg>
      </pc:sldChg>
      <pc:sldChg chg="addSp modSp new mod modNotesTx">
        <pc:chgData name="Weifeng Xu" userId="e7aed605-a3dd-4d5a-a692-a87037af107b" providerId="ADAL" clId="{2DF50834-70B7-4792-8287-7E44FACC55EB}" dt="2021-06-27T14:29:01.031" v="2277" actId="1076"/>
        <pc:sldMkLst>
          <pc:docMk/>
          <pc:sldMk cId="1737777844" sldId="445"/>
        </pc:sldMkLst>
        <pc:spChg chg="mod">
          <ac:chgData name="Weifeng Xu" userId="e7aed605-a3dd-4d5a-a692-a87037af107b" providerId="ADAL" clId="{2DF50834-70B7-4792-8287-7E44FACC55EB}" dt="2021-06-27T14:21:07.410" v="2260" actId="20577"/>
          <ac:spMkLst>
            <pc:docMk/>
            <pc:sldMk cId="1737777844" sldId="445"/>
            <ac:spMk id="2" creationId="{761FC423-5121-4249-BCEF-8E4C81F7B249}"/>
          </ac:spMkLst>
        </pc:spChg>
        <pc:picChg chg="add mod">
          <ac:chgData name="Weifeng Xu" userId="e7aed605-a3dd-4d5a-a692-a87037af107b" providerId="ADAL" clId="{2DF50834-70B7-4792-8287-7E44FACC55EB}" dt="2021-06-27T14:29:01.031" v="2277" actId="1076"/>
          <ac:picMkLst>
            <pc:docMk/>
            <pc:sldMk cId="1737777844" sldId="445"/>
            <ac:picMk id="4" creationId="{B439B6F3-D834-447A-815F-2F2CD9529B1F}"/>
          </ac:picMkLst>
        </pc:picChg>
        <pc:picChg chg="add mod ord">
          <ac:chgData name="Weifeng Xu" userId="e7aed605-a3dd-4d5a-a692-a87037af107b" providerId="ADAL" clId="{2DF50834-70B7-4792-8287-7E44FACC55EB}" dt="2021-06-27T14:28:58.759" v="2276" actId="1440"/>
          <ac:picMkLst>
            <pc:docMk/>
            <pc:sldMk cId="1737777844" sldId="445"/>
            <ac:picMk id="6" creationId="{A20873FE-3DD1-4167-AE3F-1AFB4EC7F850}"/>
          </ac:picMkLst>
        </pc:picChg>
      </pc:sldChg>
      <pc:sldChg chg="addSp modSp new mod">
        <pc:chgData name="Weifeng Xu" userId="e7aed605-a3dd-4d5a-a692-a87037af107b" providerId="ADAL" clId="{2DF50834-70B7-4792-8287-7E44FACC55EB}" dt="2021-06-27T14:32:54.680" v="2383" actId="114"/>
        <pc:sldMkLst>
          <pc:docMk/>
          <pc:sldMk cId="2625291343" sldId="446"/>
        </pc:sldMkLst>
        <pc:spChg chg="mod">
          <ac:chgData name="Weifeng Xu" userId="e7aed605-a3dd-4d5a-a692-a87037af107b" providerId="ADAL" clId="{2DF50834-70B7-4792-8287-7E44FACC55EB}" dt="2021-06-27T14:32:54.680" v="2383" actId="114"/>
          <ac:spMkLst>
            <pc:docMk/>
            <pc:sldMk cId="2625291343" sldId="446"/>
            <ac:spMk id="2" creationId="{8BF062BD-790B-4A8A-A964-AFADDB9ABAE7}"/>
          </ac:spMkLst>
        </pc:spChg>
        <pc:spChg chg="add mod">
          <ac:chgData name="Weifeng Xu" userId="e7aed605-a3dd-4d5a-a692-a87037af107b" providerId="ADAL" clId="{2DF50834-70B7-4792-8287-7E44FACC55EB}" dt="2021-06-27T14:32:12.519" v="2342" actId="1076"/>
          <ac:spMkLst>
            <pc:docMk/>
            <pc:sldMk cId="2625291343" sldId="446"/>
            <ac:spMk id="7" creationId="{53976C66-44D4-428F-B5B4-989D503B6992}"/>
          </ac:spMkLst>
        </pc:spChg>
        <pc:spChg chg="add mod">
          <ac:chgData name="Weifeng Xu" userId="e7aed605-a3dd-4d5a-a692-a87037af107b" providerId="ADAL" clId="{2DF50834-70B7-4792-8287-7E44FACC55EB}" dt="2021-06-27T14:32:33.196" v="2368" actId="20577"/>
          <ac:spMkLst>
            <pc:docMk/>
            <pc:sldMk cId="2625291343" sldId="446"/>
            <ac:spMk id="8" creationId="{9C3F71E9-3EB9-421E-9264-F5CB6D03832C}"/>
          </ac:spMkLst>
        </pc:spChg>
        <pc:picChg chg="add mod">
          <ac:chgData name="Weifeng Xu" userId="e7aed605-a3dd-4d5a-a692-a87037af107b" providerId="ADAL" clId="{2DF50834-70B7-4792-8287-7E44FACC55EB}" dt="2021-06-27T14:31:45.996" v="2301" actId="1076"/>
          <ac:picMkLst>
            <pc:docMk/>
            <pc:sldMk cId="2625291343" sldId="446"/>
            <ac:picMk id="4" creationId="{6755E551-E525-4778-A07B-F29E5BC5CB06}"/>
          </ac:picMkLst>
        </pc:picChg>
        <pc:picChg chg="add mod">
          <ac:chgData name="Weifeng Xu" userId="e7aed605-a3dd-4d5a-a692-a87037af107b" providerId="ADAL" clId="{2DF50834-70B7-4792-8287-7E44FACC55EB}" dt="2021-06-27T14:31:36.777" v="2298" actId="1076"/>
          <ac:picMkLst>
            <pc:docMk/>
            <pc:sldMk cId="2625291343" sldId="446"/>
            <ac:picMk id="6" creationId="{86091216-7469-46ED-95F0-405F871469F2}"/>
          </ac:picMkLst>
        </pc:picChg>
      </pc:sldChg>
    </pc:docChg>
  </pc:docChgLst>
  <pc:docChgLst>
    <pc:chgData name="Weifeng Xu" userId="e7aed605-a3dd-4d5a-a692-a87037af107b" providerId="ADAL" clId="{6B4374A3-947E-4054-9ED4-BE3C4EABE410}"/>
    <pc:docChg chg="undo custSel addSld delSld modSld sldOrd">
      <pc:chgData name="Weifeng Xu" userId="e7aed605-a3dd-4d5a-a692-a87037af107b" providerId="ADAL" clId="{6B4374A3-947E-4054-9ED4-BE3C4EABE410}" dt="2021-07-01T14:00:12.049" v="2761" actId="20577"/>
      <pc:docMkLst>
        <pc:docMk/>
      </pc:docMkLst>
      <pc:sldChg chg="addSp modSp mod">
        <pc:chgData name="Weifeng Xu" userId="e7aed605-a3dd-4d5a-a692-a87037af107b" providerId="ADAL" clId="{6B4374A3-947E-4054-9ED4-BE3C4EABE410}" dt="2021-06-30T18:34:09.069" v="2654" actId="1076"/>
        <pc:sldMkLst>
          <pc:docMk/>
          <pc:sldMk cId="1325061211" sldId="256"/>
        </pc:sldMkLst>
        <pc:spChg chg="mod">
          <ac:chgData name="Weifeng Xu" userId="e7aed605-a3dd-4d5a-a692-a87037af107b" providerId="ADAL" clId="{6B4374A3-947E-4054-9ED4-BE3C4EABE410}" dt="2021-06-27T14:47:52.801" v="4" actId="20577"/>
          <ac:spMkLst>
            <pc:docMk/>
            <pc:sldMk cId="1325061211" sldId="256"/>
            <ac:spMk id="2" creationId="{00000000-0000-0000-0000-000000000000}"/>
          </ac:spMkLst>
        </pc:spChg>
        <pc:picChg chg="add mod">
          <ac:chgData name="Weifeng Xu" userId="e7aed605-a3dd-4d5a-a692-a87037af107b" providerId="ADAL" clId="{6B4374A3-947E-4054-9ED4-BE3C4EABE410}" dt="2021-06-30T18:34:09.069" v="2654" actId="1076"/>
          <ac:picMkLst>
            <pc:docMk/>
            <pc:sldMk cId="1325061211" sldId="256"/>
            <ac:picMk id="4" creationId="{94B0131F-1AEC-4AF1-B829-66619748423D}"/>
          </ac:picMkLst>
        </pc:picChg>
      </pc:sldChg>
      <pc:sldChg chg="ord">
        <pc:chgData name="Weifeng Xu" userId="e7aed605-a3dd-4d5a-a692-a87037af107b" providerId="ADAL" clId="{6B4374A3-947E-4054-9ED4-BE3C4EABE410}" dt="2021-06-27T21:52:28.910" v="846"/>
        <pc:sldMkLst>
          <pc:docMk/>
          <pc:sldMk cId="2789471632" sldId="392"/>
        </pc:sldMkLst>
      </pc:sldChg>
      <pc:sldChg chg="del">
        <pc:chgData name="Weifeng Xu" userId="e7aed605-a3dd-4d5a-a692-a87037af107b" providerId="ADAL" clId="{6B4374A3-947E-4054-9ED4-BE3C4EABE410}" dt="2021-06-27T22:48:46.530" v="1299" actId="47"/>
        <pc:sldMkLst>
          <pc:docMk/>
          <pc:sldMk cId="3672303902" sldId="393"/>
        </pc:sldMkLst>
      </pc:sldChg>
      <pc:sldChg chg="addSp delSp modSp add del mod">
        <pc:chgData name="Weifeng Xu" userId="e7aed605-a3dd-4d5a-a692-a87037af107b" providerId="ADAL" clId="{6B4374A3-947E-4054-9ED4-BE3C4EABE410}" dt="2021-06-27T23:00:52.837" v="1447" actId="1076"/>
        <pc:sldMkLst>
          <pc:docMk/>
          <pc:sldMk cId="2467691949" sldId="394"/>
        </pc:sldMkLst>
        <pc:spChg chg="del">
          <ac:chgData name="Weifeng Xu" userId="e7aed605-a3dd-4d5a-a692-a87037af107b" providerId="ADAL" clId="{6B4374A3-947E-4054-9ED4-BE3C4EABE410}" dt="2021-06-27T22:58:00.750" v="1430" actId="478"/>
          <ac:spMkLst>
            <pc:docMk/>
            <pc:sldMk cId="2467691949" sldId="394"/>
            <ac:spMk id="3" creationId="{76E1B39B-59AC-4EE1-87FD-39C3199A948A}"/>
          </ac:spMkLst>
        </pc:spChg>
        <pc:spChg chg="mod">
          <ac:chgData name="Weifeng Xu" userId="e7aed605-a3dd-4d5a-a692-a87037af107b" providerId="ADAL" clId="{6B4374A3-947E-4054-9ED4-BE3C4EABE410}" dt="2021-06-27T22:58:48.988" v="1441" actId="20577"/>
          <ac:spMkLst>
            <pc:docMk/>
            <pc:sldMk cId="2467691949" sldId="394"/>
            <ac:spMk id="8" creationId="{A2208B58-0E66-44D6-BA81-6687A0D72552}"/>
          </ac:spMkLst>
        </pc:spChg>
        <pc:spChg chg="del">
          <ac:chgData name="Weifeng Xu" userId="e7aed605-a3dd-4d5a-a692-a87037af107b" providerId="ADAL" clId="{6B4374A3-947E-4054-9ED4-BE3C4EABE410}" dt="2021-06-27T22:57:57.911" v="1429" actId="478"/>
          <ac:spMkLst>
            <pc:docMk/>
            <pc:sldMk cId="2467691949" sldId="394"/>
            <ac:spMk id="12"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14"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17"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22" creationId="{16115475-8B62-47B5-80A6-1F1F393306CC}"/>
          </ac:spMkLst>
        </pc:spChg>
        <pc:spChg chg="del">
          <ac:chgData name="Weifeng Xu" userId="e7aed605-a3dd-4d5a-a692-a87037af107b" providerId="ADAL" clId="{6B4374A3-947E-4054-9ED4-BE3C4EABE410}" dt="2021-06-27T22:57:57.911" v="1429" actId="478"/>
          <ac:spMkLst>
            <pc:docMk/>
            <pc:sldMk cId="2467691949" sldId="394"/>
            <ac:spMk id="29"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34"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35" creationId="{00000000-0000-0000-0000-000000000000}"/>
          </ac:spMkLst>
        </pc:spChg>
        <pc:spChg chg="del">
          <ac:chgData name="Weifeng Xu" userId="e7aed605-a3dd-4d5a-a692-a87037af107b" providerId="ADAL" clId="{6B4374A3-947E-4054-9ED4-BE3C4EABE410}" dt="2021-06-27T22:57:57.911" v="1429" actId="478"/>
          <ac:spMkLst>
            <pc:docMk/>
            <pc:sldMk cId="2467691949" sldId="394"/>
            <ac:spMk id="36" creationId="{00000000-0000-0000-0000-000000000000}"/>
          </ac:spMkLst>
        </pc:spChg>
        <pc:picChg chg="add mod">
          <ac:chgData name="Weifeng Xu" userId="e7aed605-a3dd-4d5a-a692-a87037af107b" providerId="ADAL" clId="{6B4374A3-947E-4054-9ED4-BE3C4EABE410}" dt="2021-06-27T23:00:52.837" v="1447" actId="1076"/>
          <ac:picMkLst>
            <pc:docMk/>
            <pc:sldMk cId="2467691949" sldId="394"/>
            <ac:picMk id="6" creationId="{E56ACD9C-686E-43F4-A55E-E9A1ED1633C5}"/>
          </ac:picMkLst>
        </pc:picChg>
        <pc:picChg chg="del">
          <ac:chgData name="Weifeng Xu" userId="e7aed605-a3dd-4d5a-a692-a87037af107b" providerId="ADAL" clId="{6B4374A3-947E-4054-9ED4-BE3C4EABE410}" dt="2021-06-27T22:57:57.911" v="1429" actId="478"/>
          <ac:picMkLst>
            <pc:docMk/>
            <pc:sldMk cId="2467691949" sldId="394"/>
            <ac:picMk id="10"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11"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13"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27"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28" creationId="{00000000-0000-0000-0000-000000000000}"/>
          </ac:picMkLst>
        </pc:picChg>
        <pc:picChg chg="del">
          <ac:chgData name="Weifeng Xu" userId="e7aed605-a3dd-4d5a-a692-a87037af107b" providerId="ADAL" clId="{6B4374A3-947E-4054-9ED4-BE3C4EABE410}" dt="2021-06-27T22:57:57.911" v="1429" actId="478"/>
          <ac:picMkLst>
            <pc:docMk/>
            <pc:sldMk cId="2467691949" sldId="394"/>
            <ac:picMk id="37" creationId="{00000000-0000-0000-0000-000000000000}"/>
          </ac:picMkLst>
        </pc:picChg>
        <pc:cxnChg chg="del mod">
          <ac:chgData name="Weifeng Xu" userId="e7aed605-a3dd-4d5a-a692-a87037af107b" providerId="ADAL" clId="{6B4374A3-947E-4054-9ED4-BE3C4EABE410}" dt="2021-06-27T22:57:57.911" v="1429" actId="478"/>
          <ac:cxnSpMkLst>
            <pc:docMk/>
            <pc:sldMk cId="2467691949" sldId="394"/>
            <ac:cxnSpMk id="5" creationId="{1F1BDC6F-E7B5-486D-95CC-DE84EDF5B973}"/>
          </ac:cxnSpMkLst>
        </pc:cxnChg>
        <pc:cxnChg chg="del mod">
          <ac:chgData name="Weifeng Xu" userId="e7aed605-a3dd-4d5a-a692-a87037af107b" providerId="ADAL" clId="{6B4374A3-947E-4054-9ED4-BE3C4EABE410}" dt="2021-06-27T22:57:57.911" v="1429" actId="478"/>
          <ac:cxnSpMkLst>
            <pc:docMk/>
            <pc:sldMk cId="2467691949" sldId="394"/>
            <ac:cxnSpMk id="15" creationId="{00000000-0000-0000-0000-000000000000}"/>
          </ac:cxnSpMkLst>
        </pc:cxnChg>
        <pc:cxnChg chg="del mod">
          <ac:chgData name="Weifeng Xu" userId="e7aed605-a3dd-4d5a-a692-a87037af107b" providerId="ADAL" clId="{6B4374A3-947E-4054-9ED4-BE3C4EABE410}" dt="2021-06-27T22:57:57.911" v="1429" actId="478"/>
          <ac:cxnSpMkLst>
            <pc:docMk/>
            <pc:sldMk cId="2467691949" sldId="394"/>
            <ac:cxnSpMk id="16" creationId="{00000000-0000-0000-0000-000000000000}"/>
          </ac:cxnSpMkLst>
        </pc:cxnChg>
        <pc:cxnChg chg="del mod">
          <ac:chgData name="Weifeng Xu" userId="e7aed605-a3dd-4d5a-a692-a87037af107b" providerId="ADAL" clId="{6B4374A3-947E-4054-9ED4-BE3C4EABE410}" dt="2021-06-27T22:57:57.911" v="1429" actId="478"/>
          <ac:cxnSpMkLst>
            <pc:docMk/>
            <pc:sldMk cId="2467691949" sldId="394"/>
            <ac:cxnSpMk id="23" creationId="{13BA38A7-EB2B-409D-9F20-58122B90E850}"/>
          </ac:cxnSpMkLst>
        </pc:cxnChg>
        <pc:cxnChg chg="del mod">
          <ac:chgData name="Weifeng Xu" userId="e7aed605-a3dd-4d5a-a692-a87037af107b" providerId="ADAL" clId="{6B4374A3-947E-4054-9ED4-BE3C4EABE410}" dt="2021-06-27T22:57:57.911" v="1429" actId="478"/>
          <ac:cxnSpMkLst>
            <pc:docMk/>
            <pc:sldMk cId="2467691949" sldId="394"/>
            <ac:cxnSpMk id="32" creationId="{00000000-0000-0000-0000-000000000000}"/>
          </ac:cxnSpMkLst>
        </pc:cxnChg>
      </pc:sldChg>
      <pc:sldChg chg="del">
        <pc:chgData name="Weifeng Xu" userId="e7aed605-a3dd-4d5a-a692-a87037af107b" providerId="ADAL" clId="{6B4374A3-947E-4054-9ED4-BE3C4EABE410}" dt="2021-06-28T01:14:59.793" v="1894" actId="47"/>
        <pc:sldMkLst>
          <pc:docMk/>
          <pc:sldMk cId="1030962794" sldId="395"/>
        </pc:sldMkLst>
      </pc:sldChg>
      <pc:sldChg chg="add del">
        <pc:chgData name="Weifeng Xu" userId="e7aed605-a3dd-4d5a-a692-a87037af107b" providerId="ADAL" clId="{6B4374A3-947E-4054-9ED4-BE3C4EABE410}" dt="2021-06-28T01:50:05.180" v="1985" actId="47"/>
        <pc:sldMkLst>
          <pc:docMk/>
          <pc:sldMk cId="1635951812" sldId="396"/>
        </pc:sldMkLst>
      </pc:sldChg>
      <pc:sldChg chg="del">
        <pc:chgData name="Weifeng Xu" userId="e7aed605-a3dd-4d5a-a692-a87037af107b" providerId="ADAL" clId="{6B4374A3-947E-4054-9ED4-BE3C4EABE410}" dt="2021-06-27T22:58:11.629" v="1431" actId="47"/>
        <pc:sldMkLst>
          <pc:docMk/>
          <pc:sldMk cId="3476957671" sldId="397"/>
        </pc:sldMkLst>
      </pc:sldChg>
      <pc:sldChg chg="del">
        <pc:chgData name="Weifeng Xu" userId="e7aed605-a3dd-4d5a-a692-a87037af107b" providerId="ADAL" clId="{6B4374A3-947E-4054-9ED4-BE3C4EABE410}" dt="2021-06-28T01:49:35.593" v="1978" actId="47"/>
        <pc:sldMkLst>
          <pc:docMk/>
          <pc:sldMk cId="837580508" sldId="398"/>
        </pc:sldMkLst>
      </pc:sldChg>
      <pc:sldChg chg="del">
        <pc:chgData name="Weifeng Xu" userId="e7aed605-a3dd-4d5a-a692-a87037af107b" providerId="ADAL" clId="{6B4374A3-947E-4054-9ED4-BE3C4EABE410}" dt="2021-06-28T01:49:39.424" v="1979" actId="47"/>
        <pc:sldMkLst>
          <pc:docMk/>
          <pc:sldMk cId="775249280" sldId="399"/>
        </pc:sldMkLst>
      </pc:sldChg>
      <pc:sldChg chg="del">
        <pc:chgData name="Weifeng Xu" userId="e7aed605-a3dd-4d5a-a692-a87037af107b" providerId="ADAL" clId="{6B4374A3-947E-4054-9ED4-BE3C4EABE410}" dt="2021-06-28T01:49:43.824" v="1980" actId="47"/>
        <pc:sldMkLst>
          <pc:docMk/>
          <pc:sldMk cId="614667185" sldId="400"/>
        </pc:sldMkLst>
      </pc:sldChg>
      <pc:sldChg chg="del">
        <pc:chgData name="Weifeng Xu" userId="e7aed605-a3dd-4d5a-a692-a87037af107b" providerId="ADAL" clId="{6B4374A3-947E-4054-9ED4-BE3C4EABE410}" dt="2021-06-28T01:56:44.305" v="2061" actId="47"/>
        <pc:sldMkLst>
          <pc:docMk/>
          <pc:sldMk cId="3582893092" sldId="401"/>
        </pc:sldMkLst>
      </pc:sldChg>
      <pc:sldChg chg="del">
        <pc:chgData name="Weifeng Xu" userId="e7aed605-a3dd-4d5a-a692-a87037af107b" providerId="ADAL" clId="{6B4374A3-947E-4054-9ED4-BE3C4EABE410}" dt="2021-06-28T02:11:44.390" v="2138" actId="47"/>
        <pc:sldMkLst>
          <pc:docMk/>
          <pc:sldMk cId="819433619" sldId="402"/>
        </pc:sldMkLst>
      </pc:sldChg>
      <pc:sldChg chg="del">
        <pc:chgData name="Weifeng Xu" userId="e7aed605-a3dd-4d5a-a692-a87037af107b" providerId="ADAL" clId="{6B4374A3-947E-4054-9ED4-BE3C4EABE410}" dt="2021-06-28T01:56:41.092" v="2060" actId="47"/>
        <pc:sldMkLst>
          <pc:docMk/>
          <pc:sldMk cId="39788097" sldId="403"/>
        </pc:sldMkLst>
      </pc:sldChg>
      <pc:sldChg chg="ord">
        <pc:chgData name="Weifeng Xu" userId="e7aed605-a3dd-4d5a-a692-a87037af107b" providerId="ADAL" clId="{6B4374A3-947E-4054-9ED4-BE3C4EABE410}" dt="2021-06-28T02:11:36.173" v="2137"/>
        <pc:sldMkLst>
          <pc:docMk/>
          <pc:sldMk cId="3665038014" sldId="404"/>
        </pc:sldMkLst>
      </pc:sldChg>
      <pc:sldChg chg="modSp add del mod ord">
        <pc:chgData name="Weifeng Xu" userId="e7aed605-a3dd-4d5a-a692-a87037af107b" providerId="ADAL" clId="{6B4374A3-947E-4054-9ED4-BE3C4EABE410}" dt="2021-06-28T02:02:18.937" v="2126" actId="47"/>
        <pc:sldMkLst>
          <pc:docMk/>
          <pc:sldMk cId="464350271" sldId="405"/>
        </pc:sldMkLst>
        <pc:picChg chg="mod">
          <ac:chgData name="Weifeng Xu" userId="e7aed605-a3dd-4d5a-a692-a87037af107b" providerId="ADAL" clId="{6B4374A3-947E-4054-9ED4-BE3C4EABE410}" dt="2021-06-28T02:01:07.195" v="2110" actId="1076"/>
          <ac:picMkLst>
            <pc:docMk/>
            <pc:sldMk cId="464350271" sldId="405"/>
            <ac:picMk id="5" creationId="{00000000-0000-0000-0000-000000000000}"/>
          </ac:picMkLst>
        </pc:picChg>
      </pc:sldChg>
      <pc:sldChg chg="del">
        <pc:chgData name="Weifeng Xu" userId="e7aed605-a3dd-4d5a-a692-a87037af107b" providerId="ADAL" clId="{6B4374A3-947E-4054-9ED4-BE3C4EABE410}" dt="2021-06-28T02:11:45.380" v="2139" actId="47"/>
        <pc:sldMkLst>
          <pc:docMk/>
          <pc:sldMk cId="2093752077" sldId="406"/>
        </pc:sldMkLst>
      </pc:sldChg>
      <pc:sldChg chg="del">
        <pc:chgData name="Weifeng Xu" userId="e7aed605-a3dd-4d5a-a692-a87037af107b" providerId="ADAL" clId="{6B4374A3-947E-4054-9ED4-BE3C4EABE410}" dt="2021-06-28T02:11:57.502" v="2143" actId="47"/>
        <pc:sldMkLst>
          <pc:docMk/>
          <pc:sldMk cId="1972666229" sldId="407"/>
        </pc:sldMkLst>
      </pc:sldChg>
      <pc:sldChg chg="del">
        <pc:chgData name="Weifeng Xu" userId="e7aed605-a3dd-4d5a-a692-a87037af107b" providerId="ADAL" clId="{6B4374A3-947E-4054-9ED4-BE3C4EABE410}" dt="2021-06-28T02:11:59.125" v="2144" actId="47"/>
        <pc:sldMkLst>
          <pc:docMk/>
          <pc:sldMk cId="2980641166" sldId="408"/>
        </pc:sldMkLst>
      </pc:sldChg>
      <pc:sldChg chg="del">
        <pc:chgData name="Weifeng Xu" userId="e7aed605-a3dd-4d5a-a692-a87037af107b" providerId="ADAL" clId="{6B4374A3-947E-4054-9ED4-BE3C4EABE410}" dt="2021-06-28T02:12:01.142" v="2145" actId="47"/>
        <pc:sldMkLst>
          <pc:docMk/>
          <pc:sldMk cId="3277870470" sldId="409"/>
        </pc:sldMkLst>
      </pc:sldChg>
      <pc:sldChg chg="del">
        <pc:chgData name="Weifeng Xu" userId="e7aed605-a3dd-4d5a-a692-a87037af107b" providerId="ADAL" clId="{6B4374A3-947E-4054-9ED4-BE3C4EABE410}" dt="2021-06-28T02:13:03.364" v="2149" actId="47"/>
        <pc:sldMkLst>
          <pc:docMk/>
          <pc:sldMk cId="3881480386" sldId="413"/>
        </pc:sldMkLst>
      </pc:sldChg>
      <pc:sldChg chg="modSp add del mod">
        <pc:chgData name="Weifeng Xu" userId="e7aed605-a3dd-4d5a-a692-a87037af107b" providerId="ADAL" clId="{6B4374A3-947E-4054-9ED4-BE3C4EABE410}" dt="2021-06-28T02:55:00.563" v="2411" actId="1076"/>
        <pc:sldMkLst>
          <pc:docMk/>
          <pc:sldMk cId="3118374455" sldId="414"/>
        </pc:sldMkLst>
        <pc:picChg chg="mod">
          <ac:chgData name="Weifeng Xu" userId="e7aed605-a3dd-4d5a-a692-a87037af107b" providerId="ADAL" clId="{6B4374A3-947E-4054-9ED4-BE3C4EABE410}" dt="2021-06-28T02:55:00.563" v="2411" actId="1076"/>
          <ac:picMkLst>
            <pc:docMk/>
            <pc:sldMk cId="3118374455" sldId="414"/>
            <ac:picMk id="5" creationId="{00000000-0000-0000-0000-000000000000}"/>
          </ac:picMkLst>
        </pc:picChg>
      </pc:sldChg>
      <pc:sldChg chg="del">
        <pc:chgData name="Weifeng Xu" userId="e7aed605-a3dd-4d5a-a692-a87037af107b" providerId="ADAL" clId="{6B4374A3-947E-4054-9ED4-BE3C4EABE410}" dt="2021-06-28T02:12:04.673" v="2146" actId="47"/>
        <pc:sldMkLst>
          <pc:docMk/>
          <pc:sldMk cId="214186708" sldId="415"/>
        </pc:sldMkLst>
      </pc:sldChg>
      <pc:sldChg chg="modSp add del mod">
        <pc:chgData name="Weifeng Xu" userId="e7aed605-a3dd-4d5a-a692-a87037af107b" providerId="ADAL" clId="{6B4374A3-947E-4054-9ED4-BE3C4EABE410}" dt="2021-06-28T02:02:44.507" v="2128" actId="1076"/>
        <pc:sldMkLst>
          <pc:docMk/>
          <pc:sldMk cId="4266318337" sldId="416"/>
        </pc:sldMkLst>
        <pc:picChg chg="mod">
          <ac:chgData name="Weifeng Xu" userId="e7aed605-a3dd-4d5a-a692-a87037af107b" providerId="ADAL" clId="{6B4374A3-947E-4054-9ED4-BE3C4EABE410}" dt="2021-06-28T02:02:44.507" v="2128" actId="1076"/>
          <ac:picMkLst>
            <pc:docMk/>
            <pc:sldMk cId="4266318337" sldId="416"/>
            <ac:picMk id="4" creationId="{00000000-0000-0000-0000-000000000000}"/>
          </ac:picMkLst>
        </pc:picChg>
      </pc:sldChg>
      <pc:sldChg chg="del">
        <pc:chgData name="Weifeng Xu" userId="e7aed605-a3dd-4d5a-a692-a87037af107b" providerId="ADAL" clId="{6B4374A3-947E-4054-9ED4-BE3C4EABE410}" dt="2021-06-28T01:56:53.240" v="2063" actId="47"/>
        <pc:sldMkLst>
          <pc:docMk/>
          <pc:sldMk cId="1453023660" sldId="417"/>
        </pc:sldMkLst>
      </pc:sldChg>
      <pc:sldChg chg="modSp add del mod">
        <pc:chgData name="Weifeng Xu" userId="e7aed605-a3dd-4d5a-a692-a87037af107b" providerId="ADAL" clId="{6B4374A3-947E-4054-9ED4-BE3C4EABE410}" dt="2021-06-28T02:13:52.471" v="2156" actId="1076"/>
        <pc:sldMkLst>
          <pc:docMk/>
          <pc:sldMk cId="4247754591" sldId="418"/>
        </pc:sldMkLst>
        <pc:picChg chg="mod">
          <ac:chgData name="Weifeng Xu" userId="e7aed605-a3dd-4d5a-a692-a87037af107b" providerId="ADAL" clId="{6B4374A3-947E-4054-9ED4-BE3C4EABE410}" dt="2021-06-28T02:13:52.471" v="2156" actId="1076"/>
          <ac:picMkLst>
            <pc:docMk/>
            <pc:sldMk cId="4247754591" sldId="418"/>
            <ac:picMk id="5" creationId="{00000000-0000-0000-0000-000000000000}"/>
          </ac:picMkLst>
        </pc:picChg>
      </pc:sldChg>
      <pc:sldChg chg="del">
        <pc:chgData name="Weifeng Xu" userId="e7aed605-a3dd-4d5a-a692-a87037af107b" providerId="ADAL" clId="{6B4374A3-947E-4054-9ED4-BE3C4EABE410}" dt="2021-06-28T02:11:49.338" v="2140" actId="47"/>
        <pc:sldMkLst>
          <pc:docMk/>
          <pc:sldMk cId="1871513867" sldId="419"/>
        </pc:sldMkLst>
      </pc:sldChg>
      <pc:sldChg chg="del">
        <pc:chgData name="Weifeng Xu" userId="e7aed605-a3dd-4d5a-a692-a87037af107b" providerId="ADAL" clId="{6B4374A3-947E-4054-9ED4-BE3C4EABE410}" dt="2021-06-27T21:52:48.206" v="847" actId="47"/>
        <pc:sldMkLst>
          <pc:docMk/>
          <pc:sldMk cId="4160866766" sldId="420"/>
        </pc:sldMkLst>
      </pc:sldChg>
      <pc:sldChg chg="del">
        <pc:chgData name="Weifeng Xu" userId="e7aed605-a3dd-4d5a-a692-a87037af107b" providerId="ADAL" clId="{6B4374A3-947E-4054-9ED4-BE3C4EABE410}" dt="2021-06-27T21:52:50.831" v="848" actId="47"/>
        <pc:sldMkLst>
          <pc:docMk/>
          <pc:sldMk cId="1090587346" sldId="421"/>
        </pc:sldMkLst>
      </pc:sldChg>
      <pc:sldChg chg="del">
        <pc:chgData name="Weifeng Xu" userId="e7aed605-a3dd-4d5a-a692-a87037af107b" providerId="ADAL" clId="{6B4374A3-947E-4054-9ED4-BE3C4EABE410}" dt="2021-06-27T22:56:37.985" v="1425" actId="47"/>
        <pc:sldMkLst>
          <pc:docMk/>
          <pc:sldMk cId="2079099636" sldId="422"/>
        </pc:sldMkLst>
      </pc:sldChg>
      <pc:sldChg chg="del">
        <pc:chgData name="Weifeng Xu" userId="e7aed605-a3dd-4d5a-a692-a87037af107b" providerId="ADAL" clId="{6B4374A3-947E-4054-9ED4-BE3C4EABE410}" dt="2021-06-27T22:56:46.417" v="1426" actId="47"/>
        <pc:sldMkLst>
          <pc:docMk/>
          <pc:sldMk cId="1881823739" sldId="423"/>
        </pc:sldMkLst>
      </pc:sldChg>
      <pc:sldChg chg="del">
        <pc:chgData name="Weifeng Xu" userId="e7aed605-a3dd-4d5a-a692-a87037af107b" providerId="ADAL" clId="{6B4374A3-947E-4054-9ED4-BE3C4EABE410}" dt="2021-06-28T01:49:46.281" v="1981" actId="47"/>
        <pc:sldMkLst>
          <pc:docMk/>
          <pc:sldMk cId="3519466523" sldId="424"/>
        </pc:sldMkLst>
      </pc:sldChg>
      <pc:sldChg chg="del">
        <pc:chgData name="Weifeng Xu" userId="e7aed605-a3dd-4d5a-a692-a87037af107b" providerId="ADAL" clId="{6B4374A3-947E-4054-9ED4-BE3C4EABE410}" dt="2021-06-28T01:49:48.168" v="1982" actId="47"/>
        <pc:sldMkLst>
          <pc:docMk/>
          <pc:sldMk cId="2940456927" sldId="425"/>
        </pc:sldMkLst>
      </pc:sldChg>
      <pc:sldChg chg="del">
        <pc:chgData name="Weifeng Xu" userId="e7aed605-a3dd-4d5a-a692-a87037af107b" providerId="ADAL" clId="{6B4374A3-947E-4054-9ED4-BE3C4EABE410}" dt="2021-06-28T01:49:51.829" v="1983" actId="47"/>
        <pc:sldMkLst>
          <pc:docMk/>
          <pc:sldMk cId="3876190788" sldId="426"/>
        </pc:sldMkLst>
      </pc:sldChg>
      <pc:sldChg chg="del">
        <pc:chgData name="Weifeng Xu" userId="e7aed605-a3dd-4d5a-a692-a87037af107b" providerId="ADAL" clId="{6B4374A3-947E-4054-9ED4-BE3C4EABE410}" dt="2021-06-28T02:16:02.081" v="2190" actId="47"/>
        <pc:sldMkLst>
          <pc:docMk/>
          <pc:sldMk cId="2709397411" sldId="427"/>
        </pc:sldMkLst>
      </pc:sldChg>
      <pc:sldChg chg="del">
        <pc:chgData name="Weifeng Xu" userId="e7aed605-a3dd-4d5a-a692-a87037af107b" providerId="ADAL" clId="{6B4374A3-947E-4054-9ED4-BE3C4EABE410}" dt="2021-06-28T01:15:13.052" v="1895" actId="47"/>
        <pc:sldMkLst>
          <pc:docMk/>
          <pc:sldMk cId="647302650" sldId="428"/>
        </pc:sldMkLst>
      </pc:sldChg>
      <pc:sldChg chg="del">
        <pc:chgData name="Weifeng Xu" userId="e7aed605-a3dd-4d5a-a692-a87037af107b" providerId="ADAL" clId="{6B4374A3-947E-4054-9ED4-BE3C4EABE410}" dt="2021-06-28T01:14:55.307" v="1893" actId="47"/>
        <pc:sldMkLst>
          <pc:docMk/>
          <pc:sldMk cId="878272104" sldId="429"/>
        </pc:sldMkLst>
      </pc:sldChg>
      <pc:sldChg chg="addSp delSp modSp mod">
        <pc:chgData name="Weifeng Xu" userId="e7aed605-a3dd-4d5a-a692-a87037af107b" providerId="ADAL" clId="{6B4374A3-947E-4054-9ED4-BE3C4EABE410}" dt="2021-06-30T18:46:35.791" v="2670" actId="6549"/>
        <pc:sldMkLst>
          <pc:docMk/>
          <pc:sldMk cId="593614233" sldId="431"/>
        </pc:sldMkLst>
        <pc:spChg chg="mod">
          <ac:chgData name="Weifeng Xu" userId="e7aed605-a3dd-4d5a-a692-a87037af107b" providerId="ADAL" clId="{6B4374A3-947E-4054-9ED4-BE3C4EABE410}" dt="2021-06-30T18:46:35.791" v="2670" actId="6549"/>
          <ac:spMkLst>
            <pc:docMk/>
            <pc:sldMk cId="593614233" sldId="431"/>
            <ac:spMk id="5" creationId="{AA7D2DDE-BF6D-459D-9188-84B17B477993}"/>
          </ac:spMkLst>
        </pc:spChg>
        <pc:picChg chg="add del mod modCrop">
          <ac:chgData name="Weifeng Xu" userId="e7aed605-a3dd-4d5a-a692-a87037af107b" providerId="ADAL" clId="{6B4374A3-947E-4054-9ED4-BE3C4EABE410}" dt="2021-06-30T18:33:55.968" v="2650" actId="21"/>
          <ac:picMkLst>
            <pc:docMk/>
            <pc:sldMk cId="593614233" sldId="431"/>
            <ac:picMk id="3" creationId="{56CDF614-A849-49EC-8324-6127CFBC0AB3}"/>
          </ac:picMkLst>
        </pc:picChg>
      </pc:sldChg>
      <pc:sldChg chg="del">
        <pc:chgData name="Weifeng Xu" userId="e7aed605-a3dd-4d5a-a692-a87037af107b" providerId="ADAL" clId="{6B4374A3-947E-4054-9ED4-BE3C4EABE410}" dt="2021-06-28T02:11:50.006" v="2141" actId="47"/>
        <pc:sldMkLst>
          <pc:docMk/>
          <pc:sldMk cId="996485528" sldId="432"/>
        </pc:sldMkLst>
      </pc:sldChg>
      <pc:sldChg chg="del">
        <pc:chgData name="Weifeng Xu" userId="e7aed605-a3dd-4d5a-a692-a87037af107b" providerId="ADAL" clId="{6B4374A3-947E-4054-9ED4-BE3C4EABE410}" dt="2021-06-28T02:11:54.047" v="2142" actId="47"/>
        <pc:sldMkLst>
          <pc:docMk/>
          <pc:sldMk cId="848404907" sldId="433"/>
        </pc:sldMkLst>
      </pc:sldChg>
      <pc:sldChg chg="ord">
        <pc:chgData name="Weifeng Xu" userId="e7aed605-a3dd-4d5a-a692-a87037af107b" providerId="ADAL" clId="{6B4374A3-947E-4054-9ED4-BE3C4EABE410}" dt="2021-06-28T02:47:11.504" v="2395"/>
        <pc:sldMkLst>
          <pc:docMk/>
          <pc:sldMk cId="2829655940" sldId="434"/>
        </pc:sldMkLst>
      </pc:sldChg>
      <pc:sldChg chg="del">
        <pc:chgData name="Weifeng Xu" userId="e7aed605-a3dd-4d5a-a692-a87037af107b" providerId="ADAL" clId="{6B4374A3-947E-4054-9ED4-BE3C4EABE410}" dt="2021-06-28T02:16:02.305" v="2191" actId="47"/>
        <pc:sldMkLst>
          <pc:docMk/>
          <pc:sldMk cId="3752964083" sldId="435"/>
        </pc:sldMkLst>
      </pc:sldChg>
      <pc:sldChg chg="del">
        <pc:chgData name="Weifeng Xu" userId="e7aed605-a3dd-4d5a-a692-a87037af107b" providerId="ADAL" clId="{6B4374A3-947E-4054-9ED4-BE3C4EABE410}" dt="2021-06-28T02:16:02.553" v="2192" actId="47"/>
        <pc:sldMkLst>
          <pc:docMk/>
          <pc:sldMk cId="3503932430" sldId="436"/>
        </pc:sldMkLst>
      </pc:sldChg>
      <pc:sldChg chg="del">
        <pc:chgData name="Weifeng Xu" userId="e7aed605-a3dd-4d5a-a692-a87037af107b" providerId="ADAL" clId="{6B4374A3-947E-4054-9ED4-BE3C4EABE410}" dt="2021-06-28T02:16:11.058" v="2193" actId="47"/>
        <pc:sldMkLst>
          <pc:docMk/>
          <pc:sldMk cId="1984469485" sldId="437"/>
        </pc:sldMkLst>
      </pc:sldChg>
      <pc:sldChg chg="del">
        <pc:chgData name="Weifeng Xu" userId="e7aed605-a3dd-4d5a-a692-a87037af107b" providerId="ADAL" clId="{6B4374A3-947E-4054-9ED4-BE3C4EABE410}" dt="2021-06-28T02:16:15.817" v="2195" actId="47"/>
        <pc:sldMkLst>
          <pc:docMk/>
          <pc:sldMk cId="4198334412" sldId="438"/>
        </pc:sldMkLst>
      </pc:sldChg>
      <pc:sldChg chg="modSp add mod">
        <pc:chgData name="Weifeng Xu" userId="e7aed605-a3dd-4d5a-a692-a87037af107b" providerId="ADAL" clId="{6B4374A3-947E-4054-9ED4-BE3C4EABE410}" dt="2021-06-28T19:33:25.142" v="2640" actId="1076"/>
        <pc:sldMkLst>
          <pc:docMk/>
          <pc:sldMk cId="4105321355" sldId="439"/>
        </pc:sldMkLst>
        <pc:picChg chg="mod">
          <ac:chgData name="Weifeng Xu" userId="e7aed605-a3dd-4d5a-a692-a87037af107b" providerId="ADAL" clId="{6B4374A3-947E-4054-9ED4-BE3C4EABE410}" dt="2021-06-28T19:33:25.142" v="2640" actId="1076"/>
          <ac:picMkLst>
            <pc:docMk/>
            <pc:sldMk cId="4105321355" sldId="439"/>
            <ac:picMk id="5" creationId="{00000000-0000-0000-0000-000000000000}"/>
          </ac:picMkLst>
        </pc:picChg>
      </pc:sldChg>
      <pc:sldChg chg="del">
        <pc:chgData name="Weifeng Xu" userId="e7aed605-a3dd-4d5a-a692-a87037af107b" providerId="ADAL" clId="{6B4374A3-947E-4054-9ED4-BE3C4EABE410}" dt="2021-06-28T02:16:17.424" v="2196" actId="47"/>
        <pc:sldMkLst>
          <pc:docMk/>
          <pc:sldMk cId="4192281943" sldId="439"/>
        </pc:sldMkLst>
      </pc:sldChg>
      <pc:sldChg chg="delSp add mod">
        <pc:chgData name="Weifeng Xu" userId="e7aed605-a3dd-4d5a-a692-a87037af107b" providerId="ADAL" clId="{6B4374A3-947E-4054-9ED4-BE3C4EABE410}" dt="2021-06-28T19:33:34.827" v="2641" actId="478"/>
        <pc:sldMkLst>
          <pc:docMk/>
          <pc:sldMk cId="1827660371" sldId="440"/>
        </pc:sldMkLst>
        <pc:spChg chg="del">
          <ac:chgData name="Weifeng Xu" userId="e7aed605-a3dd-4d5a-a692-a87037af107b" providerId="ADAL" clId="{6B4374A3-947E-4054-9ED4-BE3C4EABE410}" dt="2021-06-28T19:33:34.827" v="2641" actId="478"/>
          <ac:spMkLst>
            <pc:docMk/>
            <pc:sldMk cId="1827660371" sldId="440"/>
            <ac:spMk id="3" creationId="{00000000-0000-0000-0000-000000000000}"/>
          </ac:spMkLst>
        </pc:spChg>
      </pc:sldChg>
      <pc:sldChg chg="del">
        <pc:chgData name="Weifeng Xu" userId="e7aed605-a3dd-4d5a-a692-a87037af107b" providerId="ADAL" clId="{6B4374A3-947E-4054-9ED4-BE3C4EABE410}" dt="2021-06-28T02:16:18.952" v="2197" actId="47"/>
        <pc:sldMkLst>
          <pc:docMk/>
          <pc:sldMk cId="3098642995" sldId="440"/>
        </pc:sldMkLst>
      </pc:sldChg>
      <pc:sldChg chg="add">
        <pc:chgData name="Weifeng Xu" userId="e7aed605-a3dd-4d5a-a692-a87037af107b" providerId="ADAL" clId="{6B4374A3-947E-4054-9ED4-BE3C4EABE410}" dt="2021-06-28T19:33:01.762" v="2638"/>
        <pc:sldMkLst>
          <pc:docMk/>
          <pc:sldMk cId="117761190" sldId="441"/>
        </pc:sldMkLst>
      </pc:sldChg>
      <pc:sldChg chg="del">
        <pc:chgData name="Weifeng Xu" userId="e7aed605-a3dd-4d5a-a692-a87037af107b" providerId="ADAL" clId="{6B4374A3-947E-4054-9ED4-BE3C4EABE410}" dt="2021-06-28T02:16:14.297" v="2194" actId="47"/>
        <pc:sldMkLst>
          <pc:docMk/>
          <pc:sldMk cId="3265397422" sldId="441"/>
        </pc:sldMkLst>
      </pc:sldChg>
      <pc:sldChg chg="modSp mod">
        <pc:chgData name="Weifeng Xu" userId="e7aed605-a3dd-4d5a-a692-a87037af107b" providerId="ADAL" clId="{6B4374A3-947E-4054-9ED4-BE3C4EABE410}" dt="2021-06-28T02:58:57.185" v="2424"/>
        <pc:sldMkLst>
          <pc:docMk/>
          <pc:sldMk cId="4060643725" sldId="442"/>
        </pc:sldMkLst>
        <pc:spChg chg="mod">
          <ac:chgData name="Weifeng Xu" userId="e7aed605-a3dd-4d5a-a692-a87037af107b" providerId="ADAL" clId="{6B4374A3-947E-4054-9ED4-BE3C4EABE410}" dt="2021-06-28T02:58:57.185" v="2424"/>
          <ac:spMkLst>
            <pc:docMk/>
            <pc:sldMk cId="4060643725" sldId="442"/>
            <ac:spMk id="3" creationId="{F895820A-133A-4CBD-BD17-4AFBF584A4F7}"/>
          </ac:spMkLst>
        </pc:spChg>
      </pc:sldChg>
      <pc:sldChg chg="modSp add mod">
        <pc:chgData name="Weifeng Xu" userId="e7aed605-a3dd-4d5a-a692-a87037af107b" providerId="ADAL" clId="{6B4374A3-947E-4054-9ED4-BE3C4EABE410}" dt="2021-06-28T19:33:41.915" v="2642" actId="1076"/>
        <pc:sldMkLst>
          <pc:docMk/>
          <pc:sldMk cId="177244511" sldId="443"/>
        </pc:sldMkLst>
        <pc:picChg chg="mod">
          <ac:chgData name="Weifeng Xu" userId="e7aed605-a3dd-4d5a-a692-a87037af107b" providerId="ADAL" clId="{6B4374A3-947E-4054-9ED4-BE3C4EABE410}" dt="2021-06-28T19:33:41.915" v="2642" actId="1076"/>
          <ac:picMkLst>
            <pc:docMk/>
            <pc:sldMk cId="177244511" sldId="443"/>
            <ac:picMk id="5" creationId="{00000000-0000-0000-0000-000000000000}"/>
          </ac:picMkLst>
        </pc:picChg>
      </pc:sldChg>
      <pc:sldChg chg="del">
        <pc:chgData name="Weifeng Xu" userId="e7aed605-a3dd-4d5a-a692-a87037af107b" providerId="ADAL" clId="{6B4374A3-947E-4054-9ED4-BE3C4EABE410}" dt="2021-06-28T02:56:58.512" v="2413" actId="47"/>
        <pc:sldMkLst>
          <pc:docMk/>
          <pc:sldMk cId="3308258886" sldId="443"/>
        </pc:sldMkLst>
      </pc:sldChg>
      <pc:sldChg chg="del">
        <pc:chgData name="Weifeng Xu" userId="e7aed605-a3dd-4d5a-a692-a87037af107b" providerId="ADAL" clId="{6B4374A3-947E-4054-9ED4-BE3C4EABE410}" dt="2021-06-28T02:57:03.165" v="2414" actId="47"/>
        <pc:sldMkLst>
          <pc:docMk/>
          <pc:sldMk cId="2290480652" sldId="444"/>
        </pc:sldMkLst>
      </pc:sldChg>
      <pc:sldChg chg="del">
        <pc:chgData name="Weifeng Xu" userId="e7aed605-a3dd-4d5a-a692-a87037af107b" providerId="ADAL" clId="{6B4374A3-947E-4054-9ED4-BE3C4EABE410}" dt="2021-06-28T02:57:05.666" v="2415" actId="47"/>
        <pc:sldMkLst>
          <pc:docMk/>
          <pc:sldMk cId="1737777844" sldId="445"/>
        </pc:sldMkLst>
      </pc:sldChg>
      <pc:sldChg chg="del">
        <pc:chgData name="Weifeng Xu" userId="e7aed605-a3dd-4d5a-a692-a87037af107b" providerId="ADAL" clId="{6B4374A3-947E-4054-9ED4-BE3C4EABE410}" dt="2021-06-28T02:57:06.743" v="2416" actId="47"/>
        <pc:sldMkLst>
          <pc:docMk/>
          <pc:sldMk cId="2625291343" sldId="446"/>
        </pc:sldMkLst>
      </pc:sldChg>
      <pc:sldChg chg="addSp delSp modSp new mod modClrScheme chgLayout">
        <pc:chgData name="Weifeng Xu" userId="e7aed605-a3dd-4d5a-a692-a87037af107b" providerId="ADAL" clId="{6B4374A3-947E-4054-9ED4-BE3C4EABE410}" dt="2021-06-30T18:46:41.437" v="2673" actId="20577"/>
        <pc:sldMkLst>
          <pc:docMk/>
          <pc:sldMk cId="396884143" sldId="447"/>
        </pc:sldMkLst>
        <pc:spChg chg="del mod ord">
          <ac:chgData name="Weifeng Xu" userId="e7aed605-a3dd-4d5a-a692-a87037af107b" providerId="ADAL" clId="{6B4374A3-947E-4054-9ED4-BE3C4EABE410}" dt="2021-06-27T15:00:44.752" v="8" actId="700"/>
          <ac:spMkLst>
            <pc:docMk/>
            <pc:sldMk cId="396884143" sldId="447"/>
            <ac:spMk id="2" creationId="{0FEC8DB6-56F4-4819-A454-AA436FD6BA86}"/>
          </ac:spMkLst>
        </pc:spChg>
        <pc:spChg chg="del mod ord">
          <ac:chgData name="Weifeng Xu" userId="e7aed605-a3dd-4d5a-a692-a87037af107b" providerId="ADAL" clId="{6B4374A3-947E-4054-9ED4-BE3C4EABE410}" dt="2021-06-27T15:00:44.752" v="8" actId="700"/>
          <ac:spMkLst>
            <pc:docMk/>
            <pc:sldMk cId="396884143" sldId="447"/>
            <ac:spMk id="3" creationId="{A0CC4428-8A5B-4405-AD5B-EF155B145B36}"/>
          </ac:spMkLst>
        </pc:spChg>
        <pc:spChg chg="add mod ord">
          <ac:chgData name="Weifeng Xu" userId="e7aed605-a3dd-4d5a-a692-a87037af107b" providerId="ADAL" clId="{6B4374A3-947E-4054-9ED4-BE3C4EABE410}" dt="2021-06-30T18:46:41.437" v="2673" actId="20577"/>
          <ac:spMkLst>
            <pc:docMk/>
            <pc:sldMk cId="396884143" sldId="447"/>
            <ac:spMk id="4" creationId="{E2B748DE-B87F-46E1-85CE-18BC28FB544A}"/>
          </ac:spMkLst>
        </pc:spChg>
        <pc:spChg chg="add mod ord">
          <ac:chgData name="Weifeng Xu" userId="e7aed605-a3dd-4d5a-a692-a87037af107b" providerId="ADAL" clId="{6B4374A3-947E-4054-9ED4-BE3C4EABE410}" dt="2021-06-27T15:00:44.752" v="8" actId="700"/>
          <ac:spMkLst>
            <pc:docMk/>
            <pc:sldMk cId="396884143" sldId="447"/>
            <ac:spMk id="5" creationId="{B1C45998-F27E-4AEE-9CD2-E97520A3CBF7}"/>
          </ac:spMkLst>
        </pc:spChg>
      </pc:sldChg>
      <pc:sldChg chg="addSp delSp modSp new mod modClrScheme chgLayout modNotesTx">
        <pc:chgData name="Weifeng Xu" userId="e7aed605-a3dd-4d5a-a692-a87037af107b" providerId="ADAL" clId="{6B4374A3-947E-4054-9ED4-BE3C4EABE410}" dt="2021-07-01T01:23:51.394" v="2723" actId="27636"/>
        <pc:sldMkLst>
          <pc:docMk/>
          <pc:sldMk cId="2623075134" sldId="448"/>
        </pc:sldMkLst>
        <pc:spChg chg="del mod ord">
          <ac:chgData name="Weifeng Xu" userId="e7aed605-a3dd-4d5a-a692-a87037af107b" providerId="ADAL" clId="{6B4374A3-947E-4054-9ED4-BE3C4EABE410}" dt="2021-06-27T15:01:00.373" v="11" actId="700"/>
          <ac:spMkLst>
            <pc:docMk/>
            <pc:sldMk cId="2623075134" sldId="448"/>
            <ac:spMk id="2" creationId="{541C7CAD-3548-414A-B83D-A8DF4DAE6047}"/>
          </ac:spMkLst>
        </pc:spChg>
        <pc:spChg chg="del mod ord">
          <ac:chgData name="Weifeng Xu" userId="e7aed605-a3dd-4d5a-a692-a87037af107b" providerId="ADAL" clId="{6B4374A3-947E-4054-9ED4-BE3C4EABE410}" dt="2021-06-27T15:01:00.373" v="11" actId="700"/>
          <ac:spMkLst>
            <pc:docMk/>
            <pc:sldMk cId="2623075134" sldId="448"/>
            <ac:spMk id="3" creationId="{F08495CF-E437-43D5-B858-A4A4B40A9A53}"/>
          </ac:spMkLst>
        </pc:spChg>
        <pc:spChg chg="add mod ord">
          <ac:chgData name="Weifeng Xu" userId="e7aed605-a3dd-4d5a-a692-a87037af107b" providerId="ADAL" clId="{6B4374A3-947E-4054-9ED4-BE3C4EABE410}" dt="2021-06-30T19:17:27.664" v="2705" actId="20577"/>
          <ac:spMkLst>
            <pc:docMk/>
            <pc:sldMk cId="2623075134" sldId="448"/>
            <ac:spMk id="4" creationId="{9BD7295B-378C-4630-9C5F-6D42BC54DBE9}"/>
          </ac:spMkLst>
        </pc:spChg>
        <pc:spChg chg="add mod ord">
          <ac:chgData name="Weifeng Xu" userId="e7aed605-a3dd-4d5a-a692-a87037af107b" providerId="ADAL" clId="{6B4374A3-947E-4054-9ED4-BE3C4EABE410}" dt="2021-07-01T01:23:51.394" v="2723" actId="27636"/>
          <ac:spMkLst>
            <pc:docMk/>
            <pc:sldMk cId="2623075134" sldId="448"/>
            <ac:spMk id="5" creationId="{8DE5951C-3427-4B1F-BFA6-46E91D76D827}"/>
          </ac:spMkLst>
        </pc:spChg>
        <pc:spChg chg="add mod">
          <ac:chgData name="Weifeng Xu" userId="e7aed605-a3dd-4d5a-a692-a87037af107b" providerId="ADAL" clId="{6B4374A3-947E-4054-9ED4-BE3C4EABE410}" dt="2021-06-27T18:59:07.359" v="386" actId="1076"/>
          <ac:spMkLst>
            <pc:docMk/>
            <pc:sldMk cId="2623075134" sldId="448"/>
            <ac:spMk id="21" creationId="{55CF596E-CE64-469F-958F-BDA47ACE1ACF}"/>
          </ac:spMkLst>
        </pc:spChg>
        <pc:picChg chg="add mod">
          <ac:chgData name="Weifeng Xu" userId="e7aed605-a3dd-4d5a-a692-a87037af107b" providerId="ADAL" clId="{6B4374A3-947E-4054-9ED4-BE3C4EABE410}" dt="2021-06-27T15:04:36.814" v="73" actId="1076"/>
          <ac:picMkLst>
            <pc:docMk/>
            <pc:sldMk cId="2623075134" sldId="448"/>
            <ac:picMk id="1026" creationId="{97BABED6-88A6-4322-B0AD-D162CA6EE9DE}"/>
          </ac:picMkLst>
        </pc:picChg>
        <pc:cxnChg chg="add mod">
          <ac:chgData name="Weifeng Xu" userId="e7aed605-a3dd-4d5a-a692-a87037af107b" providerId="ADAL" clId="{6B4374A3-947E-4054-9ED4-BE3C4EABE410}" dt="2021-06-27T18:57:35.459" v="377" actId="14100"/>
          <ac:cxnSpMkLst>
            <pc:docMk/>
            <pc:sldMk cId="2623075134" sldId="448"/>
            <ac:cxnSpMk id="7" creationId="{5DCFBE11-29B6-417D-8DCD-1C0E1D5326AC}"/>
          </ac:cxnSpMkLst>
        </pc:cxnChg>
        <pc:cxnChg chg="add">
          <ac:chgData name="Weifeng Xu" userId="e7aed605-a3dd-4d5a-a692-a87037af107b" providerId="ADAL" clId="{6B4374A3-947E-4054-9ED4-BE3C4EABE410}" dt="2021-06-27T18:52:09.161" v="208" actId="11529"/>
          <ac:cxnSpMkLst>
            <pc:docMk/>
            <pc:sldMk cId="2623075134" sldId="448"/>
            <ac:cxnSpMk id="11" creationId="{DA3949EA-E1B0-453F-943D-83D259055F3E}"/>
          </ac:cxnSpMkLst>
        </pc:cxnChg>
        <pc:cxnChg chg="add mod">
          <ac:chgData name="Weifeng Xu" userId="e7aed605-a3dd-4d5a-a692-a87037af107b" providerId="ADAL" clId="{6B4374A3-947E-4054-9ED4-BE3C4EABE410}" dt="2021-06-27T18:52:15.009" v="209" actId="11529"/>
          <ac:cxnSpMkLst>
            <pc:docMk/>
            <pc:sldMk cId="2623075134" sldId="448"/>
            <ac:cxnSpMk id="13" creationId="{54C7FBBD-DC29-48D0-9F98-6723CE278B4B}"/>
          </ac:cxnSpMkLst>
        </pc:cxnChg>
        <pc:cxnChg chg="add">
          <ac:chgData name="Weifeng Xu" userId="e7aed605-a3dd-4d5a-a692-a87037af107b" providerId="ADAL" clId="{6B4374A3-947E-4054-9ED4-BE3C4EABE410}" dt="2021-06-27T18:52:19.290" v="210" actId="11529"/>
          <ac:cxnSpMkLst>
            <pc:docMk/>
            <pc:sldMk cId="2623075134" sldId="448"/>
            <ac:cxnSpMk id="15" creationId="{D777603F-DDC5-45E7-9675-1CBA97289273}"/>
          </ac:cxnSpMkLst>
        </pc:cxnChg>
        <pc:cxnChg chg="add">
          <ac:chgData name="Weifeng Xu" userId="e7aed605-a3dd-4d5a-a692-a87037af107b" providerId="ADAL" clId="{6B4374A3-947E-4054-9ED4-BE3C4EABE410}" dt="2021-06-27T18:52:32.400" v="211" actId="11529"/>
          <ac:cxnSpMkLst>
            <pc:docMk/>
            <pc:sldMk cId="2623075134" sldId="448"/>
            <ac:cxnSpMk id="17" creationId="{D05B6908-A50C-41C9-A229-FCF42C20BD40}"/>
          </ac:cxnSpMkLst>
        </pc:cxnChg>
      </pc:sldChg>
      <pc:sldChg chg="addSp modSp new mod modNotesTx">
        <pc:chgData name="Weifeng Xu" userId="e7aed605-a3dd-4d5a-a692-a87037af107b" providerId="ADAL" clId="{6B4374A3-947E-4054-9ED4-BE3C4EABE410}" dt="2021-06-27T20:00:52.504" v="581" actId="1076"/>
        <pc:sldMkLst>
          <pc:docMk/>
          <pc:sldMk cId="3726437819" sldId="449"/>
        </pc:sldMkLst>
        <pc:spChg chg="mod">
          <ac:chgData name="Weifeng Xu" userId="e7aed605-a3dd-4d5a-a692-a87037af107b" providerId="ADAL" clId="{6B4374A3-947E-4054-9ED4-BE3C4EABE410}" dt="2021-06-27T18:53:31.784" v="227" actId="20577"/>
          <ac:spMkLst>
            <pc:docMk/>
            <pc:sldMk cId="3726437819" sldId="449"/>
            <ac:spMk id="2" creationId="{E1C166BD-A20C-4FE3-B3D0-DE3471CC96DA}"/>
          </ac:spMkLst>
        </pc:spChg>
        <pc:spChg chg="mod">
          <ac:chgData name="Weifeng Xu" userId="e7aed605-a3dd-4d5a-a692-a87037af107b" providerId="ADAL" clId="{6B4374A3-947E-4054-9ED4-BE3C4EABE410}" dt="2021-06-27T19:04:47.940" v="518" actId="20577"/>
          <ac:spMkLst>
            <pc:docMk/>
            <pc:sldMk cId="3726437819" sldId="449"/>
            <ac:spMk id="3" creationId="{52F78973-1ADD-4770-A5C6-3ED22137CD7C}"/>
          </ac:spMkLst>
        </pc:spChg>
        <pc:spChg chg="add mod">
          <ac:chgData name="Weifeng Xu" userId="e7aed605-a3dd-4d5a-a692-a87037af107b" providerId="ADAL" clId="{6B4374A3-947E-4054-9ED4-BE3C4EABE410}" dt="2021-06-27T19:36:04.697" v="557" actId="14100"/>
          <ac:spMkLst>
            <pc:docMk/>
            <pc:sldMk cId="3726437819" sldId="449"/>
            <ac:spMk id="6" creationId="{085720A7-2A9A-4F8F-8634-DCA2F2DE3064}"/>
          </ac:spMkLst>
        </pc:spChg>
        <pc:spChg chg="add mod">
          <ac:chgData name="Weifeng Xu" userId="e7aed605-a3dd-4d5a-a692-a87037af107b" providerId="ADAL" clId="{6B4374A3-947E-4054-9ED4-BE3C4EABE410}" dt="2021-06-27T20:00:45.383" v="579" actId="1076"/>
          <ac:spMkLst>
            <pc:docMk/>
            <pc:sldMk cId="3726437819" sldId="449"/>
            <ac:spMk id="17" creationId="{C60479DE-353E-43E3-85FD-C447AFEDAE00}"/>
          </ac:spMkLst>
        </pc:spChg>
        <pc:spChg chg="add">
          <ac:chgData name="Weifeng Xu" userId="e7aed605-a3dd-4d5a-a692-a87037af107b" providerId="ADAL" clId="{6B4374A3-947E-4054-9ED4-BE3C4EABE410}" dt="2021-06-27T20:00:29.877" v="576" actId="11529"/>
          <ac:spMkLst>
            <pc:docMk/>
            <pc:sldMk cId="3726437819" sldId="449"/>
            <ac:spMk id="18" creationId="{EA74387A-0410-44B2-B340-2B2D226ED72D}"/>
          </ac:spMkLst>
        </pc:spChg>
        <pc:spChg chg="add mod">
          <ac:chgData name="Weifeng Xu" userId="e7aed605-a3dd-4d5a-a692-a87037af107b" providerId="ADAL" clId="{6B4374A3-947E-4054-9ED4-BE3C4EABE410}" dt="2021-06-27T20:00:52.504" v="581" actId="1076"/>
          <ac:spMkLst>
            <pc:docMk/>
            <pc:sldMk cId="3726437819" sldId="449"/>
            <ac:spMk id="19" creationId="{8B17EBD2-ED41-4B1F-A6A2-41C777213C37}"/>
          </ac:spMkLst>
        </pc:spChg>
        <pc:picChg chg="add mod">
          <ac:chgData name="Weifeng Xu" userId="e7aed605-a3dd-4d5a-a692-a87037af107b" providerId="ADAL" clId="{6B4374A3-947E-4054-9ED4-BE3C4EABE410}" dt="2021-06-27T19:38:55.773" v="561" actId="1076"/>
          <ac:picMkLst>
            <pc:docMk/>
            <pc:sldMk cId="3726437819" sldId="449"/>
            <ac:picMk id="9" creationId="{4247ABBB-72B0-41C5-8F01-D118479E0DB4}"/>
          </ac:picMkLst>
        </pc:picChg>
        <pc:picChg chg="add mod">
          <ac:chgData name="Weifeng Xu" userId="e7aed605-a3dd-4d5a-a692-a87037af107b" providerId="ADAL" clId="{6B4374A3-947E-4054-9ED4-BE3C4EABE410}" dt="2021-06-27T19:35:08.220" v="551" actId="1076"/>
          <ac:picMkLst>
            <pc:docMk/>
            <pc:sldMk cId="3726437819" sldId="449"/>
            <ac:picMk id="2050" creationId="{B65BF09A-60A9-45E0-A526-3C859DF2D7D4}"/>
          </ac:picMkLst>
        </pc:picChg>
        <pc:cxnChg chg="add mod">
          <ac:chgData name="Weifeng Xu" userId="e7aed605-a3dd-4d5a-a692-a87037af107b" providerId="ADAL" clId="{6B4374A3-947E-4054-9ED4-BE3C4EABE410}" dt="2021-06-27T19:35:05.082" v="550" actId="14100"/>
          <ac:cxnSpMkLst>
            <pc:docMk/>
            <pc:sldMk cId="3726437819" sldId="449"/>
            <ac:cxnSpMk id="7" creationId="{EC307391-1545-4E1F-8009-63028612972F}"/>
          </ac:cxnSpMkLst>
        </pc:cxnChg>
        <pc:cxnChg chg="add mod">
          <ac:chgData name="Weifeng Xu" userId="e7aed605-a3dd-4d5a-a692-a87037af107b" providerId="ADAL" clId="{6B4374A3-947E-4054-9ED4-BE3C4EABE410}" dt="2021-06-27T19:38:12.994" v="559" actId="14100"/>
          <ac:cxnSpMkLst>
            <pc:docMk/>
            <pc:sldMk cId="3726437819" sldId="449"/>
            <ac:cxnSpMk id="11" creationId="{562E99B7-4DD8-4194-9313-6D742A2FC80C}"/>
          </ac:cxnSpMkLst>
        </pc:cxnChg>
        <pc:cxnChg chg="add mod">
          <ac:chgData name="Weifeng Xu" userId="e7aed605-a3dd-4d5a-a692-a87037af107b" providerId="ADAL" clId="{6B4374A3-947E-4054-9ED4-BE3C4EABE410}" dt="2021-06-27T20:00:48.589" v="580" actId="14100"/>
          <ac:cxnSpMkLst>
            <pc:docMk/>
            <pc:sldMk cId="3726437819" sldId="449"/>
            <ac:cxnSpMk id="21" creationId="{5EB9B4FA-121E-45FD-915B-8AC50E35ED76}"/>
          </ac:cxnSpMkLst>
        </pc:cxnChg>
      </pc:sldChg>
      <pc:sldChg chg="addSp delSp modSp new mod setBg modClrScheme chgLayout">
        <pc:chgData name="Weifeng Xu" userId="e7aed605-a3dd-4d5a-a692-a87037af107b" providerId="ADAL" clId="{6B4374A3-947E-4054-9ED4-BE3C4EABE410}" dt="2021-06-28T01:45:19.926" v="1944" actId="20577"/>
        <pc:sldMkLst>
          <pc:docMk/>
          <pc:sldMk cId="2752542596" sldId="450"/>
        </pc:sldMkLst>
        <pc:spChg chg="del">
          <ac:chgData name="Weifeng Xu" userId="e7aed605-a3dd-4d5a-a692-a87037af107b" providerId="ADAL" clId="{6B4374A3-947E-4054-9ED4-BE3C4EABE410}" dt="2021-06-27T19:15:09.988" v="533" actId="700"/>
          <ac:spMkLst>
            <pc:docMk/>
            <pc:sldMk cId="2752542596" sldId="450"/>
            <ac:spMk id="2" creationId="{D67ECAD3-F0A1-4B7A-8DD9-4F62F8E534B4}"/>
          </ac:spMkLst>
        </pc:spChg>
        <pc:spChg chg="del">
          <ac:chgData name="Weifeng Xu" userId="e7aed605-a3dd-4d5a-a692-a87037af107b" providerId="ADAL" clId="{6B4374A3-947E-4054-9ED4-BE3C4EABE410}" dt="2021-06-27T19:15:09.988" v="533" actId="700"/>
          <ac:spMkLst>
            <pc:docMk/>
            <pc:sldMk cId="2752542596" sldId="450"/>
            <ac:spMk id="3" creationId="{98D2587B-547F-4074-9623-8026D07D4261}"/>
          </ac:spMkLst>
        </pc:spChg>
        <pc:spChg chg="add mod ord">
          <ac:chgData name="Weifeng Xu" userId="e7aed605-a3dd-4d5a-a692-a87037af107b" providerId="ADAL" clId="{6B4374A3-947E-4054-9ED4-BE3C4EABE410}" dt="2021-06-27T20:14:44.214" v="632" actId="26606"/>
          <ac:spMkLst>
            <pc:docMk/>
            <pc:sldMk cId="2752542596" sldId="450"/>
            <ac:spMk id="6" creationId="{248ACCFB-5720-477D-959E-B699A772B5CF}"/>
          </ac:spMkLst>
        </pc:spChg>
        <pc:spChg chg="add mod">
          <ac:chgData name="Weifeng Xu" userId="e7aed605-a3dd-4d5a-a692-a87037af107b" providerId="ADAL" clId="{6B4374A3-947E-4054-9ED4-BE3C4EABE410}" dt="2021-06-28T01:45:19.926" v="1944" actId="20577"/>
          <ac:spMkLst>
            <pc:docMk/>
            <pc:sldMk cId="2752542596" sldId="450"/>
            <ac:spMk id="11" creationId="{87E9E270-98BD-42FE-9F09-FD1F6045A2EC}"/>
          </ac:spMkLst>
        </pc:spChg>
        <pc:spChg chg="add">
          <ac:chgData name="Weifeng Xu" userId="e7aed605-a3dd-4d5a-a692-a87037af107b" providerId="ADAL" clId="{6B4374A3-947E-4054-9ED4-BE3C4EABE410}" dt="2021-06-27T20:14:44.214" v="632" actId="26606"/>
          <ac:spMkLst>
            <pc:docMk/>
            <pc:sldMk cId="2752542596" sldId="450"/>
            <ac:spMk id="13" creationId="{D4771268-CB57-404A-9271-370EB28F6090}"/>
          </ac:spMkLst>
        </pc:spChg>
        <pc:picChg chg="add del mod">
          <ac:chgData name="Weifeng Xu" userId="e7aed605-a3dd-4d5a-a692-a87037af107b" providerId="ADAL" clId="{6B4374A3-947E-4054-9ED4-BE3C4EABE410}" dt="2021-06-27T20:13:56.497" v="627" actId="478"/>
          <ac:picMkLst>
            <pc:docMk/>
            <pc:sldMk cId="2752542596" sldId="450"/>
            <ac:picMk id="5" creationId="{D83CAEA8-8917-48B1-A22E-7904310392F7}"/>
          </ac:picMkLst>
        </pc:picChg>
        <pc:picChg chg="add mod">
          <ac:chgData name="Weifeng Xu" userId="e7aed605-a3dd-4d5a-a692-a87037af107b" providerId="ADAL" clId="{6B4374A3-947E-4054-9ED4-BE3C4EABE410}" dt="2021-06-27T20:26:26.911" v="674" actId="14100"/>
          <ac:picMkLst>
            <pc:docMk/>
            <pc:sldMk cId="2752542596" sldId="450"/>
            <ac:picMk id="8" creationId="{D426D9F4-577D-4B6F-BA44-9FC955D33A5E}"/>
          </ac:picMkLst>
        </pc:picChg>
      </pc:sldChg>
      <pc:sldChg chg="addSp delSp modSp new mod modClrScheme chgLayout">
        <pc:chgData name="Weifeng Xu" userId="e7aed605-a3dd-4d5a-a692-a87037af107b" providerId="ADAL" clId="{6B4374A3-947E-4054-9ED4-BE3C4EABE410}" dt="2021-07-01T02:16:31.156" v="2760" actId="1038"/>
        <pc:sldMkLst>
          <pc:docMk/>
          <pc:sldMk cId="1689162150" sldId="451"/>
        </pc:sldMkLst>
        <pc:spChg chg="add mod">
          <ac:chgData name="Weifeng Xu" userId="e7aed605-a3dd-4d5a-a692-a87037af107b" providerId="ADAL" clId="{6B4374A3-947E-4054-9ED4-BE3C4EABE410}" dt="2021-07-01T02:16:31.156" v="2760" actId="1038"/>
          <ac:spMkLst>
            <pc:docMk/>
            <pc:sldMk cId="1689162150" sldId="451"/>
            <ac:spMk id="2" creationId="{183B9DEE-BA9B-462E-84AF-DD4AE01F02A6}"/>
          </ac:spMkLst>
        </pc:spChg>
        <pc:spChg chg="del">
          <ac:chgData name="Weifeng Xu" userId="e7aed605-a3dd-4d5a-a692-a87037af107b" providerId="ADAL" clId="{6B4374A3-947E-4054-9ED4-BE3C4EABE410}" dt="2021-06-27T20:34:51.208" v="717" actId="700"/>
          <ac:spMkLst>
            <pc:docMk/>
            <pc:sldMk cId="1689162150" sldId="451"/>
            <ac:spMk id="2" creationId="{939B54A5-5216-4AEF-B77F-B8B2516299A7}"/>
          </ac:spMkLst>
        </pc:spChg>
        <pc:spChg chg="del">
          <ac:chgData name="Weifeng Xu" userId="e7aed605-a3dd-4d5a-a692-a87037af107b" providerId="ADAL" clId="{6B4374A3-947E-4054-9ED4-BE3C4EABE410}" dt="2021-06-27T20:34:51.208" v="717" actId="700"/>
          <ac:spMkLst>
            <pc:docMk/>
            <pc:sldMk cId="1689162150" sldId="451"/>
            <ac:spMk id="3" creationId="{486CFAC7-AE04-4AC5-A966-E25053F735B9}"/>
          </ac:spMkLst>
        </pc:spChg>
        <pc:spChg chg="add mod">
          <ac:chgData name="Weifeng Xu" userId="e7aed605-a3dd-4d5a-a692-a87037af107b" providerId="ADAL" clId="{6B4374A3-947E-4054-9ED4-BE3C4EABE410}" dt="2021-06-27T20:35:27.844" v="722" actId="1076"/>
          <ac:spMkLst>
            <pc:docMk/>
            <pc:sldMk cId="1689162150" sldId="451"/>
            <ac:spMk id="5" creationId="{E3DD1908-2313-4F74-9581-9C6073554178}"/>
          </ac:spMkLst>
        </pc:spChg>
        <pc:spChg chg="add mod">
          <ac:chgData name="Weifeng Xu" userId="e7aed605-a3dd-4d5a-a692-a87037af107b" providerId="ADAL" clId="{6B4374A3-947E-4054-9ED4-BE3C4EABE410}" dt="2021-07-01T02:16:22.421" v="2751" actId="14100"/>
          <ac:spMkLst>
            <pc:docMk/>
            <pc:sldMk cId="1689162150" sldId="451"/>
            <ac:spMk id="6" creationId="{3D5F9D30-C3EC-48AB-8C68-BE8683ED90AA}"/>
          </ac:spMkLst>
        </pc:spChg>
        <pc:picChg chg="add mod">
          <ac:chgData name="Weifeng Xu" userId="e7aed605-a3dd-4d5a-a692-a87037af107b" providerId="ADAL" clId="{6B4374A3-947E-4054-9ED4-BE3C4EABE410}" dt="2021-07-01T02:16:03.356" v="2733" actId="1076"/>
          <ac:picMkLst>
            <pc:docMk/>
            <pc:sldMk cId="1689162150" sldId="451"/>
            <ac:picMk id="4" creationId="{3E0AD755-377C-4748-9A20-1D28D99684C5}"/>
          </ac:picMkLst>
        </pc:picChg>
      </pc:sldChg>
      <pc:sldChg chg="addSp delSp modSp new mod modClrScheme chgLayout">
        <pc:chgData name="Weifeng Xu" userId="e7aed605-a3dd-4d5a-a692-a87037af107b" providerId="ADAL" clId="{6B4374A3-947E-4054-9ED4-BE3C4EABE410}" dt="2021-06-27T22:35:31.050" v="1251" actId="114"/>
        <pc:sldMkLst>
          <pc:docMk/>
          <pc:sldMk cId="3213363844" sldId="452"/>
        </pc:sldMkLst>
        <pc:spChg chg="del mod ord">
          <ac:chgData name="Weifeng Xu" userId="e7aed605-a3dd-4d5a-a692-a87037af107b" providerId="ADAL" clId="{6B4374A3-947E-4054-9ED4-BE3C4EABE410}" dt="2021-06-27T21:21:25.621" v="793" actId="700"/>
          <ac:spMkLst>
            <pc:docMk/>
            <pc:sldMk cId="3213363844" sldId="452"/>
            <ac:spMk id="2" creationId="{1D540D6F-E87C-4D7C-B625-7457F0AFA977}"/>
          </ac:spMkLst>
        </pc:spChg>
        <pc:spChg chg="del">
          <ac:chgData name="Weifeng Xu" userId="e7aed605-a3dd-4d5a-a692-a87037af107b" providerId="ADAL" clId="{6B4374A3-947E-4054-9ED4-BE3C4EABE410}" dt="2021-06-27T21:21:25.621" v="793" actId="700"/>
          <ac:spMkLst>
            <pc:docMk/>
            <pc:sldMk cId="3213363844" sldId="452"/>
            <ac:spMk id="3" creationId="{B5012D0E-1A60-4A9B-9857-C13AF177930C}"/>
          </ac:spMkLst>
        </pc:spChg>
        <pc:spChg chg="add mod ord">
          <ac:chgData name="Weifeng Xu" userId="e7aed605-a3dd-4d5a-a692-a87037af107b" providerId="ADAL" clId="{6B4374A3-947E-4054-9ED4-BE3C4EABE410}" dt="2021-06-27T22:35:31.050" v="1251" actId="114"/>
          <ac:spMkLst>
            <pc:docMk/>
            <pc:sldMk cId="3213363844" sldId="452"/>
            <ac:spMk id="4" creationId="{584F3735-5D07-4AA6-9E59-C9E7401A531E}"/>
          </ac:spMkLst>
        </pc:spChg>
        <pc:spChg chg="add del mod">
          <ac:chgData name="Weifeng Xu" userId="e7aed605-a3dd-4d5a-a692-a87037af107b" providerId="ADAL" clId="{6B4374A3-947E-4054-9ED4-BE3C4EABE410}" dt="2021-06-27T21:23:13.322" v="836" actId="767"/>
          <ac:spMkLst>
            <pc:docMk/>
            <pc:sldMk cId="3213363844" sldId="452"/>
            <ac:spMk id="7" creationId="{69D50FA7-43EF-469B-BF24-4C63E361E262}"/>
          </ac:spMkLst>
        </pc:spChg>
        <pc:spChg chg="add mod">
          <ac:chgData name="Weifeng Xu" userId="e7aed605-a3dd-4d5a-a692-a87037af107b" providerId="ADAL" clId="{6B4374A3-947E-4054-9ED4-BE3C4EABE410}" dt="2021-06-27T22:33:19.295" v="1149" actId="1076"/>
          <ac:spMkLst>
            <pc:docMk/>
            <pc:sldMk cId="3213363844" sldId="452"/>
            <ac:spMk id="12" creationId="{45AA655E-145B-4FA8-83D9-59229527F4AA}"/>
          </ac:spMkLst>
        </pc:spChg>
        <pc:spChg chg="add mod">
          <ac:chgData name="Weifeng Xu" userId="e7aed605-a3dd-4d5a-a692-a87037af107b" providerId="ADAL" clId="{6B4374A3-947E-4054-9ED4-BE3C4EABE410}" dt="2021-06-27T22:35:13.592" v="1247" actId="20577"/>
          <ac:spMkLst>
            <pc:docMk/>
            <pc:sldMk cId="3213363844" sldId="452"/>
            <ac:spMk id="13" creationId="{58044E78-D134-4A4A-BC87-2980D631A5FC}"/>
          </ac:spMkLst>
        </pc:spChg>
        <pc:picChg chg="add del mod">
          <ac:chgData name="Weifeng Xu" userId="e7aed605-a3dd-4d5a-a692-a87037af107b" providerId="ADAL" clId="{6B4374A3-947E-4054-9ED4-BE3C4EABE410}" dt="2021-06-27T21:23:19.867" v="839" actId="22"/>
          <ac:picMkLst>
            <pc:docMk/>
            <pc:sldMk cId="3213363844" sldId="452"/>
            <ac:picMk id="6" creationId="{5900B614-FDB5-43E7-B778-CC974E254BCC}"/>
          </ac:picMkLst>
        </pc:picChg>
        <pc:picChg chg="add mod">
          <ac:chgData name="Weifeng Xu" userId="e7aed605-a3dd-4d5a-a692-a87037af107b" providerId="ADAL" clId="{6B4374A3-947E-4054-9ED4-BE3C4EABE410}" dt="2021-06-27T22:33:53.115" v="1152" actId="1076"/>
          <ac:picMkLst>
            <pc:docMk/>
            <pc:sldMk cId="3213363844" sldId="452"/>
            <ac:picMk id="9" creationId="{87F047EB-062B-4EC2-B491-F60F45689EC4}"/>
          </ac:picMkLst>
        </pc:picChg>
        <pc:picChg chg="add mod">
          <ac:chgData name="Weifeng Xu" userId="e7aed605-a3dd-4d5a-a692-a87037af107b" providerId="ADAL" clId="{6B4374A3-947E-4054-9ED4-BE3C4EABE410}" dt="2021-06-27T22:33:22.690" v="1150" actId="14100"/>
          <ac:picMkLst>
            <pc:docMk/>
            <pc:sldMk cId="3213363844" sldId="452"/>
            <ac:picMk id="11" creationId="{2112431A-9E08-41F2-9066-2C399D1C2FE9}"/>
          </ac:picMkLst>
        </pc:picChg>
      </pc:sldChg>
      <pc:sldChg chg="new del">
        <pc:chgData name="Weifeng Xu" userId="e7aed605-a3dd-4d5a-a692-a87037af107b" providerId="ADAL" clId="{6B4374A3-947E-4054-9ED4-BE3C4EABE410}" dt="2021-06-27T21:52:10.084" v="843" actId="47"/>
        <pc:sldMkLst>
          <pc:docMk/>
          <pc:sldMk cId="2133232827" sldId="453"/>
        </pc:sldMkLst>
      </pc:sldChg>
      <pc:sldChg chg="new del">
        <pc:chgData name="Weifeng Xu" userId="e7aed605-a3dd-4d5a-a692-a87037af107b" providerId="ADAL" clId="{6B4374A3-947E-4054-9ED4-BE3C4EABE410}" dt="2021-06-27T21:52:11.091" v="844" actId="47"/>
        <pc:sldMkLst>
          <pc:docMk/>
          <pc:sldMk cId="4056873346" sldId="454"/>
        </pc:sldMkLst>
      </pc:sldChg>
      <pc:sldChg chg="addSp modSp new mod">
        <pc:chgData name="Weifeng Xu" userId="e7aed605-a3dd-4d5a-a692-a87037af107b" providerId="ADAL" clId="{6B4374A3-947E-4054-9ED4-BE3C4EABE410}" dt="2021-06-27T20:34:20.457" v="716" actId="1076"/>
        <pc:sldMkLst>
          <pc:docMk/>
          <pc:sldMk cId="855798641" sldId="455"/>
        </pc:sldMkLst>
        <pc:spChg chg="mod">
          <ac:chgData name="Weifeng Xu" userId="e7aed605-a3dd-4d5a-a692-a87037af107b" providerId="ADAL" clId="{6B4374A3-947E-4054-9ED4-BE3C4EABE410}" dt="2021-06-27T20:32:15.507" v="709" actId="20577"/>
          <ac:spMkLst>
            <pc:docMk/>
            <pc:sldMk cId="855798641" sldId="455"/>
            <ac:spMk id="2" creationId="{9E82A890-57B6-4DFA-929A-AE449FC9BABA}"/>
          </ac:spMkLst>
        </pc:spChg>
        <pc:spChg chg="add mod">
          <ac:chgData name="Weifeng Xu" userId="e7aed605-a3dd-4d5a-a692-a87037af107b" providerId="ADAL" clId="{6B4374A3-947E-4054-9ED4-BE3C4EABE410}" dt="2021-06-27T20:34:20.457" v="716" actId="1076"/>
          <ac:spMkLst>
            <pc:docMk/>
            <pc:sldMk cId="855798641" sldId="455"/>
            <ac:spMk id="6" creationId="{E697AA09-D0C7-4AD3-AF69-A073945B6CFC}"/>
          </ac:spMkLst>
        </pc:spChg>
        <pc:picChg chg="add mod">
          <ac:chgData name="Weifeng Xu" userId="e7aed605-a3dd-4d5a-a692-a87037af107b" providerId="ADAL" clId="{6B4374A3-947E-4054-9ED4-BE3C4EABE410}" dt="2021-06-27T20:08:04.237" v="614" actId="1076"/>
          <ac:picMkLst>
            <pc:docMk/>
            <pc:sldMk cId="855798641" sldId="455"/>
            <ac:picMk id="4" creationId="{00552C3E-CC0A-47E4-B981-B93BE117E855}"/>
          </ac:picMkLst>
        </pc:picChg>
      </pc:sldChg>
      <pc:sldChg chg="addSp delSp new mod modClrScheme chgLayout">
        <pc:chgData name="Weifeng Xu" userId="e7aed605-a3dd-4d5a-a692-a87037af107b" providerId="ADAL" clId="{6B4374A3-947E-4054-9ED4-BE3C4EABE410}" dt="2021-06-27T20:28:42.844" v="677" actId="22"/>
        <pc:sldMkLst>
          <pc:docMk/>
          <pc:sldMk cId="3068364558" sldId="456"/>
        </pc:sldMkLst>
        <pc:spChg chg="del">
          <ac:chgData name="Weifeng Xu" userId="e7aed605-a3dd-4d5a-a692-a87037af107b" providerId="ADAL" clId="{6B4374A3-947E-4054-9ED4-BE3C4EABE410}" dt="2021-06-27T20:27:37.485" v="676" actId="700"/>
          <ac:spMkLst>
            <pc:docMk/>
            <pc:sldMk cId="3068364558" sldId="456"/>
            <ac:spMk id="2" creationId="{14F70D15-2304-4180-AB57-7ED2ED4CE24E}"/>
          </ac:spMkLst>
        </pc:spChg>
        <pc:picChg chg="add">
          <ac:chgData name="Weifeng Xu" userId="e7aed605-a3dd-4d5a-a692-a87037af107b" providerId="ADAL" clId="{6B4374A3-947E-4054-9ED4-BE3C4EABE410}" dt="2021-06-27T20:28:42.844" v="677" actId="22"/>
          <ac:picMkLst>
            <pc:docMk/>
            <pc:sldMk cId="3068364558" sldId="456"/>
            <ac:picMk id="4" creationId="{AA6CBCC3-0B20-4F74-9E49-25F3BAAF2D33}"/>
          </ac:picMkLst>
        </pc:picChg>
      </pc:sldChg>
      <pc:sldChg chg="addSp delSp modSp new mod modClrScheme chgLayout">
        <pc:chgData name="Weifeng Xu" userId="e7aed605-a3dd-4d5a-a692-a87037af107b" providerId="ADAL" clId="{6B4374A3-947E-4054-9ED4-BE3C4EABE410}" dt="2021-06-27T20:48:37.777" v="760" actId="207"/>
        <pc:sldMkLst>
          <pc:docMk/>
          <pc:sldMk cId="565360195" sldId="457"/>
        </pc:sldMkLst>
        <pc:spChg chg="del">
          <ac:chgData name="Weifeng Xu" userId="e7aed605-a3dd-4d5a-a692-a87037af107b" providerId="ADAL" clId="{6B4374A3-947E-4054-9ED4-BE3C4EABE410}" dt="2021-06-27T20:47:51.472" v="724" actId="700"/>
          <ac:spMkLst>
            <pc:docMk/>
            <pc:sldMk cId="565360195" sldId="457"/>
            <ac:spMk id="2" creationId="{BF28ECA6-3840-4009-A703-98C1FDA9D388}"/>
          </ac:spMkLst>
        </pc:spChg>
        <pc:spChg chg="add mod">
          <ac:chgData name="Weifeng Xu" userId="e7aed605-a3dd-4d5a-a692-a87037af107b" providerId="ADAL" clId="{6B4374A3-947E-4054-9ED4-BE3C4EABE410}" dt="2021-06-27T20:48:37.777" v="760" actId="207"/>
          <ac:spMkLst>
            <pc:docMk/>
            <pc:sldMk cId="565360195" sldId="457"/>
            <ac:spMk id="5" creationId="{CFE08556-FFBB-4950-9906-6CE885483EC7}"/>
          </ac:spMkLst>
        </pc:spChg>
        <pc:picChg chg="add mod">
          <ac:chgData name="Weifeng Xu" userId="e7aed605-a3dd-4d5a-a692-a87037af107b" providerId="ADAL" clId="{6B4374A3-947E-4054-9ED4-BE3C4EABE410}" dt="2021-06-27T20:48:13.244" v="728" actId="1076"/>
          <ac:picMkLst>
            <pc:docMk/>
            <pc:sldMk cId="565360195" sldId="457"/>
            <ac:picMk id="4" creationId="{53142943-7D23-400D-9B1A-4677A16CB443}"/>
          </ac:picMkLst>
        </pc:picChg>
      </pc:sldChg>
      <pc:sldChg chg="new add del">
        <pc:chgData name="Weifeng Xu" userId="e7aed605-a3dd-4d5a-a692-a87037af107b" providerId="ADAL" clId="{6B4374A3-947E-4054-9ED4-BE3C4EABE410}" dt="2021-06-27T21:16:11.638" v="789" actId="47"/>
        <pc:sldMkLst>
          <pc:docMk/>
          <pc:sldMk cId="813736797" sldId="458"/>
        </pc:sldMkLst>
      </pc:sldChg>
      <pc:sldChg chg="addSp modSp new mod setBg">
        <pc:chgData name="Weifeng Xu" userId="e7aed605-a3dd-4d5a-a692-a87037af107b" providerId="ADAL" clId="{6B4374A3-947E-4054-9ED4-BE3C4EABE410}" dt="2021-06-27T21:19:19.809" v="792" actId="26606"/>
        <pc:sldMkLst>
          <pc:docMk/>
          <pc:sldMk cId="2399777802" sldId="458"/>
        </pc:sldMkLst>
        <pc:spChg chg="add">
          <ac:chgData name="Weifeng Xu" userId="e7aed605-a3dd-4d5a-a692-a87037af107b" providerId="ADAL" clId="{6B4374A3-947E-4054-9ED4-BE3C4EABE410}" dt="2021-06-27T21:19:19.809" v="792" actId="26606"/>
          <ac:spMkLst>
            <pc:docMk/>
            <pc:sldMk cId="2399777802" sldId="458"/>
            <ac:spMk id="8" creationId="{42A4FC2C-047E-45A5-965D-8E1E3BF09BC6}"/>
          </ac:spMkLst>
        </pc:spChg>
        <pc:picChg chg="add mod">
          <ac:chgData name="Weifeng Xu" userId="e7aed605-a3dd-4d5a-a692-a87037af107b" providerId="ADAL" clId="{6B4374A3-947E-4054-9ED4-BE3C4EABE410}" dt="2021-06-27T21:19:19.809" v="792" actId="26606"/>
          <ac:picMkLst>
            <pc:docMk/>
            <pc:sldMk cId="2399777802" sldId="458"/>
            <ac:picMk id="3" creationId="{857440CF-B990-4288-9B6B-5E7C6758964E}"/>
          </ac:picMkLst>
        </pc:picChg>
      </pc:sldChg>
      <pc:sldChg chg="addSp modSp new mod modClrScheme chgLayout">
        <pc:chgData name="Weifeng Xu" userId="e7aed605-a3dd-4d5a-a692-a87037af107b" providerId="ADAL" clId="{6B4374A3-947E-4054-9ED4-BE3C4EABE410}" dt="2021-07-01T14:00:12.049" v="2761" actId="20577"/>
        <pc:sldMkLst>
          <pc:docMk/>
          <pc:sldMk cId="783190951" sldId="459"/>
        </pc:sldMkLst>
        <pc:spChg chg="mod ord">
          <ac:chgData name="Weifeng Xu" userId="e7aed605-a3dd-4d5a-a692-a87037af107b" providerId="ADAL" clId="{6B4374A3-947E-4054-9ED4-BE3C4EABE410}" dt="2021-06-27T22:51:09.746" v="1305" actId="700"/>
          <ac:spMkLst>
            <pc:docMk/>
            <pc:sldMk cId="783190951" sldId="459"/>
            <ac:spMk id="2" creationId="{EAF92C95-538B-4A08-B4E6-4CB98BB80680}"/>
          </ac:spMkLst>
        </pc:spChg>
        <pc:spChg chg="add mod ord">
          <ac:chgData name="Weifeng Xu" userId="e7aed605-a3dd-4d5a-a692-a87037af107b" providerId="ADAL" clId="{6B4374A3-947E-4054-9ED4-BE3C4EABE410}" dt="2021-07-01T14:00:12.049" v="2761" actId="20577"/>
          <ac:spMkLst>
            <pc:docMk/>
            <pc:sldMk cId="783190951" sldId="459"/>
            <ac:spMk id="4" creationId="{035D489E-10E1-4BC8-9FA1-376264A39956}"/>
          </ac:spMkLst>
        </pc:spChg>
        <pc:picChg chg="add mod modCrop">
          <ac:chgData name="Weifeng Xu" userId="e7aed605-a3dd-4d5a-a692-a87037af107b" providerId="ADAL" clId="{6B4374A3-947E-4054-9ED4-BE3C4EABE410}" dt="2021-06-27T22:51:28.602" v="1311" actId="732"/>
          <ac:picMkLst>
            <pc:docMk/>
            <pc:sldMk cId="783190951" sldId="459"/>
            <ac:picMk id="3" creationId="{9663A687-8D1B-4875-BFDA-8ADD27650C20}"/>
          </ac:picMkLst>
        </pc:picChg>
      </pc:sldChg>
      <pc:sldChg chg="modSp new del mod">
        <pc:chgData name="Weifeng Xu" userId="e7aed605-a3dd-4d5a-a692-a87037af107b" providerId="ADAL" clId="{6B4374A3-947E-4054-9ED4-BE3C4EABE410}" dt="2021-06-27T21:16:10.606" v="788" actId="47"/>
        <pc:sldMkLst>
          <pc:docMk/>
          <pc:sldMk cId="810373971" sldId="459"/>
        </pc:sldMkLst>
        <pc:spChg chg="mod">
          <ac:chgData name="Weifeng Xu" userId="e7aed605-a3dd-4d5a-a692-a87037af107b" providerId="ADAL" clId="{6B4374A3-947E-4054-9ED4-BE3C4EABE410}" dt="2021-06-27T21:11:04.980" v="785" actId="114"/>
          <ac:spMkLst>
            <pc:docMk/>
            <pc:sldMk cId="810373971" sldId="459"/>
            <ac:spMk id="2" creationId="{B6B2932E-5693-43C9-BCCF-C1A42A1525F1}"/>
          </ac:spMkLst>
        </pc:spChg>
      </pc:sldChg>
      <pc:sldChg chg="addSp modSp new mod">
        <pc:chgData name="Weifeng Xu" userId="e7aed605-a3dd-4d5a-a692-a87037af107b" providerId="ADAL" clId="{6B4374A3-947E-4054-9ED4-BE3C4EABE410}" dt="2021-06-27T22:05:40.720" v="981" actId="1076"/>
        <pc:sldMkLst>
          <pc:docMk/>
          <pc:sldMk cId="3533845808" sldId="460"/>
        </pc:sldMkLst>
        <pc:spChg chg="mod">
          <ac:chgData name="Weifeng Xu" userId="e7aed605-a3dd-4d5a-a692-a87037af107b" providerId="ADAL" clId="{6B4374A3-947E-4054-9ED4-BE3C4EABE410}" dt="2021-06-27T21:59:31.929" v="865" actId="114"/>
          <ac:spMkLst>
            <pc:docMk/>
            <pc:sldMk cId="3533845808" sldId="460"/>
            <ac:spMk id="2" creationId="{20822149-A8A6-405F-A4D2-20AD826B0EC7}"/>
          </ac:spMkLst>
        </pc:spChg>
        <pc:spChg chg="add mod">
          <ac:chgData name="Weifeng Xu" userId="e7aed605-a3dd-4d5a-a692-a87037af107b" providerId="ADAL" clId="{6B4374A3-947E-4054-9ED4-BE3C4EABE410}" dt="2021-06-27T22:05:40.720" v="981" actId="1076"/>
          <ac:spMkLst>
            <pc:docMk/>
            <pc:sldMk cId="3533845808" sldId="460"/>
            <ac:spMk id="5" creationId="{16551341-F4CD-434D-B699-D48DA8E762F7}"/>
          </ac:spMkLst>
        </pc:spChg>
        <pc:picChg chg="add mod">
          <ac:chgData name="Weifeng Xu" userId="e7aed605-a3dd-4d5a-a692-a87037af107b" providerId="ADAL" clId="{6B4374A3-947E-4054-9ED4-BE3C4EABE410}" dt="2021-06-27T22:00:53.829" v="867" actId="1076"/>
          <ac:picMkLst>
            <pc:docMk/>
            <pc:sldMk cId="3533845808" sldId="460"/>
            <ac:picMk id="4" creationId="{B8DE6145-3CB8-4774-959D-5459D1B981AE}"/>
          </ac:picMkLst>
        </pc:picChg>
      </pc:sldChg>
      <pc:sldChg chg="addSp modSp new mod ord">
        <pc:chgData name="Weifeng Xu" userId="e7aed605-a3dd-4d5a-a692-a87037af107b" providerId="ADAL" clId="{6B4374A3-947E-4054-9ED4-BE3C4EABE410}" dt="2021-06-28T00:54:35.641" v="1502"/>
        <pc:sldMkLst>
          <pc:docMk/>
          <pc:sldMk cId="982174642" sldId="461"/>
        </pc:sldMkLst>
        <pc:spChg chg="mod">
          <ac:chgData name="Weifeng Xu" userId="e7aed605-a3dd-4d5a-a692-a87037af107b" providerId="ADAL" clId="{6B4374A3-947E-4054-9ED4-BE3C4EABE410}" dt="2021-06-27T22:14:27.453" v="1082" actId="6549"/>
          <ac:spMkLst>
            <pc:docMk/>
            <pc:sldMk cId="982174642" sldId="461"/>
            <ac:spMk id="2" creationId="{DC466536-78F7-43B6-9E92-08FC8B66881D}"/>
          </ac:spMkLst>
        </pc:spChg>
        <pc:picChg chg="add mod">
          <ac:chgData name="Weifeng Xu" userId="e7aed605-a3dd-4d5a-a692-a87037af107b" providerId="ADAL" clId="{6B4374A3-947E-4054-9ED4-BE3C4EABE410}" dt="2021-06-27T22:13:01.456" v="1079" actId="1076"/>
          <ac:picMkLst>
            <pc:docMk/>
            <pc:sldMk cId="982174642" sldId="461"/>
            <ac:picMk id="4" creationId="{7DE13BE4-50DC-42BD-89BA-B3BDF22E2D16}"/>
          </ac:picMkLst>
        </pc:picChg>
        <pc:picChg chg="add mod">
          <ac:chgData name="Weifeng Xu" userId="e7aed605-a3dd-4d5a-a692-a87037af107b" providerId="ADAL" clId="{6B4374A3-947E-4054-9ED4-BE3C4EABE410}" dt="2021-06-27T22:31:55.936" v="1123" actId="14100"/>
          <ac:picMkLst>
            <pc:docMk/>
            <pc:sldMk cId="982174642" sldId="461"/>
            <ac:picMk id="6" creationId="{4D6B606E-A002-43A4-BA6E-C0D01FC88E0B}"/>
          </ac:picMkLst>
        </pc:picChg>
      </pc:sldChg>
      <pc:sldChg chg="addSp delSp modSp new mod modClrScheme chgLayout">
        <pc:chgData name="Weifeng Xu" userId="e7aed605-a3dd-4d5a-a692-a87037af107b" providerId="ADAL" clId="{6B4374A3-947E-4054-9ED4-BE3C4EABE410}" dt="2021-06-27T22:19:05.254" v="1122" actId="1076"/>
        <pc:sldMkLst>
          <pc:docMk/>
          <pc:sldMk cId="926730047" sldId="462"/>
        </pc:sldMkLst>
        <pc:spChg chg="del mod ord">
          <ac:chgData name="Weifeng Xu" userId="e7aed605-a3dd-4d5a-a692-a87037af107b" providerId="ADAL" clId="{6B4374A3-947E-4054-9ED4-BE3C4EABE410}" dt="2021-06-27T22:17:45.032" v="1088" actId="700"/>
          <ac:spMkLst>
            <pc:docMk/>
            <pc:sldMk cId="926730047" sldId="462"/>
            <ac:spMk id="2" creationId="{918AB4F5-8300-4D7C-92D3-C9E1975DF222}"/>
          </ac:spMkLst>
        </pc:spChg>
        <pc:spChg chg="del">
          <ac:chgData name="Weifeng Xu" userId="e7aed605-a3dd-4d5a-a692-a87037af107b" providerId="ADAL" clId="{6B4374A3-947E-4054-9ED4-BE3C4EABE410}" dt="2021-06-27T22:17:45.032" v="1088" actId="700"/>
          <ac:spMkLst>
            <pc:docMk/>
            <pc:sldMk cId="926730047" sldId="462"/>
            <ac:spMk id="3" creationId="{A4423BE6-D1D4-4122-ADCD-E42E4E2E9941}"/>
          </ac:spMkLst>
        </pc:spChg>
        <pc:spChg chg="add mod ord">
          <ac:chgData name="Weifeng Xu" userId="e7aed605-a3dd-4d5a-a692-a87037af107b" providerId="ADAL" clId="{6B4374A3-947E-4054-9ED4-BE3C4EABE410}" dt="2021-06-27T22:18:09.964" v="1118" actId="20577"/>
          <ac:spMkLst>
            <pc:docMk/>
            <pc:sldMk cId="926730047" sldId="462"/>
            <ac:spMk id="4" creationId="{5E2D5774-5837-4C41-A0B8-979FDAEC4639}"/>
          </ac:spMkLst>
        </pc:spChg>
        <pc:picChg chg="add mod">
          <ac:chgData name="Weifeng Xu" userId="e7aed605-a3dd-4d5a-a692-a87037af107b" providerId="ADAL" clId="{6B4374A3-947E-4054-9ED4-BE3C4EABE410}" dt="2021-06-27T22:19:05.254" v="1122" actId="1076"/>
          <ac:picMkLst>
            <pc:docMk/>
            <pc:sldMk cId="926730047" sldId="462"/>
            <ac:picMk id="6" creationId="{2BC507A4-8C0E-48D0-8A5A-8BFCA8B3D3C9}"/>
          </ac:picMkLst>
        </pc:picChg>
      </pc:sldChg>
      <pc:sldChg chg="addSp delSp modSp new mod modClrScheme chgLayout">
        <pc:chgData name="Weifeng Xu" userId="e7aed605-a3dd-4d5a-a692-a87037af107b" providerId="ADAL" clId="{6B4374A3-947E-4054-9ED4-BE3C4EABE410}" dt="2021-06-27T22:47:16.314" v="1298" actId="20577"/>
        <pc:sldMkLst>
          <pc:docMk/>
          <pc:sldMk cId="2128572627" sldId="463"/>
        </pc:sldMkLst>
        <pc:spChg chg="del">
          <ac:chgData name="Weifeng Xu" userId="e7aed605-a3dd-4d5a-a692-a87037af107b" providerId="ADAL" clId="{6B4374A3-947E-4054-9ED4-BE3C4EABE410}" dt="2021-06-27T22:45:18.446" v="1253" actId="700"/>
          <ac:spMkLst>
            <pc:docMk/>
            <pc:sldMk cId="2128572627" sldId="463"/>
            <ac:spMk id="2" creationId="{F5393399-7A58-4CF2-9972-504DBD191D87}"/>
          </ac:spMkLst>
        </pc:spChg>
        <pc:spChg chg="add mod">
          <ac:chgData name="Weifeng Xu" userId="e7aed605-a3dd-4d5a-a692-a87037af107b" providerId="ADAL" clId="{6B4374A3-947E-4054-9ED4-BE3C4EABE410}" dt="2021-06-27T22:47:16.314" v="1298" actId="20577"/>
          <ac:spMkLst>
            <pc:docMk/>
            <pc:sldMk cId="2128572627" sldId="463"/>
            <ac:spMk id="5" creationId="{A4873511-F5D4-40D9-9ACD-D7A57A80B023}"/>
          </ac:spMkLst>
        </pc:spChg>
        <pc:picChg chg="add mod">
          <ac:chgData name="Weifeng Xu" userId="e7aed605-a3dd-4d5a-a692-a87037af107b" providerId="ADAL" clId="{6B4374A3-947E-4054-9ED4-BE3C4EABE410}" dt="2021-06-27T22:46:31.022" v="1258" actId="1076"/>
          <ac:picMkLst>
            <pc:docMk/>
            <pc:sldMk cId="2128572627" sldId="463"/>
            <ac:picMk id="4" creationId="{FDF8AEB8-4624-416A-9BA5-4FE710C26B16}"/>
          </ac:picMkLst>
        </pc:picChg>
      </pc:sldChg>
      <pc:sldChg chg="addSp delSp modSp new mod modClrScheme chgLayout">
        <pc:chgData name="Weifeng Xu" userId="e7aed605-a3dd-4d5a-a692-a87037af107b" providerId="ADAL" clId="{6B4374A3-947E-4054-9ED4-BE3C4EABE410}" dt="2021-06-28T01:07:26.884" v="1892" actId="1076"/>
        <pc:sldMkLst>
          <pc:docMk/>
          <pc:sldMk cId="3901806330" sldId="464"/>
        </pc:sldMkLst>
        <pc:spChg chg="mod ord">
          <ac:chgData name="Weifeng Xu" userId="e7aed605-a3dd-4d5a-a692-a87037af107b" providerId="ADAL" clId="{6B4374A3-947E-4054-9ED4-BE3C4EABE410}" dt="2021-06-28T01:04:17.610" v="1716" actId="700"/>
          <ac:spMkLst>
            <pc:docMk/>
            <pc:sldMk cId="3901806330" sldId="464"/>
            <ac:spMk id="2" creationId="{9A83D4E1-9F76-4A05-9759-D484EE0B4F54}"/>
          </ac:spMkLst>
        </pc:spChg>
        <pc:spChg chg="add del mod">
          <ac:chgData name="Weifeng Xu" userId="e7aed605-a3dd-4d5a-a692-a87037af107b" providerId="ADAL" clId="{6B4374A3-947E-4054-9ED4-BE3C4EABE410}" dt="2021-06-28T01:05:49.502" v="1830"/>
          <ac:spMkLst>
            <pc:docMk/>
            <pc:sldMk cId="3901806330" sldId="464"/>
            <ac:spMk id="7" creationId="{9989392B-560F-4C54-9385-0014F4E255AC}"/>
          </ac:spMkLst>
        </pc:spChg>
        <pc:spChg chg="add mod ord">
          <ac:chgData name="Weifeng Xu" userId="e7aed605-a3dd-4d5a-a692-a87037af107b" providerId="ADAL" clId="{6B4374A3-947E-4054-9ED4-BE3C4EABE410}" dt="2021-06-28T01:07:00.545" v="1888" actId="1076"/>
          <ac:spMkLst>
            <pc:docMk/>
            <pc:sldMk cId="3901806330" sldId="464"/>
            <ac:spMk id="8" creationId="{AA7D7F13-03FC-4EC4-9428-27D5E276621C}"/>
          </ac:spMkLst>
        </pc:spChg>
        <pc:picChg chg="add del mod">
          <ac:chgData name="Weifeng Xu" userId="e7aed605-a3dd-4d5a-a692-a87037af107b" providerId="ADAL" clId="{6B4374A3-947E-4054-9ED4-BE3C4EABE410}" dt="2021-06-28T01:02:30.521" v="1607" actId="478"/>
          <ac:picMkLst>
            <pc:docMk/>
            <pc:sldMk cId="3901806330" sldId="464"/>
            <ac:picMk id="4" creationId="{FA91B05F-C082-45A3-BBF7-7EC14F583300}"/>
          </ac:picMkLst>
        </pc:picChg>
        <pc:picChg chg="add mod">
          <ac:chgData name="Weifeng Xu" userId="e7aed605-a3dd-4d5a-a692-a87037af107b" providerId="ADAL" clId="{6B4374A3-947E-4054-9ED4-BE3C4EABE410}" dt="2021-06-28T01:06:57.566" v="1887" actId="1076"/>
          <ac:picMkLst>
            <pc:docMk/>
            <pc:sldMk cId="3901806330" sldId="464"/>
            <ac:picMk id="6" creationId="{AA014166-9547-414F-8ED8-9B3752D61FEB}"/>
          </ac:picMkLst>
        </pc:picChg>
        <pc:picChg chg="add mod">
          <ac:chgData name="Weifeng Xu" userId="e7aed605-a3dd-4d5a-a692-a87037af107b" providerId="ADAL" clId="{6B4374A3-947E-4054-9ED4-BE3C4EABE410}" dt="2021-06-28T01:07:26.884" v="1892" actId="1076"/>
          <ac:picMkLst>
            <pc:docMk/>
            <pc:sldMk cId="3901806330" sldId="464"/>
            <ac:picMk id="10" creationId="{C843563E-1189-4CFB-85C3-054524EFEA34}"/>
          </ac:picMkLst>
        </pc:picChg>
      </pc:sldChg>
      <pc:sldChg chg="addSp modSp new mod">
        <pc:chgData name="Weifeng Xu" userId="e7aed605-a3dd-4d5a-a692-a87037af107b" providerId="ADAL" clId="{6B4374A3-947E-4054-9ED4-BE3C4EABE410}" dt="2021-06-28T01:00:52.883" v="1588" actId="20577"/>
        <pc:sldMkLst>
          <pc:docMk/>
          <pc:sldMk cId="1673180284" sldId="465"/>
        </pc:sldMkLst>
        <pc:spChg chg="mod">
          <ac:chgData name="Weifeng Xu" userId="e7aed605-a3dd-4d5a-a692-a87037af107b" providerId="ADAL" clId="{6B4374A3-947E-4054-9ED4-BE3C4EABE410}" dt="2021-06-28T00:48:28.560" v="1497" actId="114"/>
          <ac:spMkLst>
            <pc:docMk/>
            <pc:sldMk cId="1673180284" sldId="465"/>
            <ac:spMk id="2" creationId="{35886C5E-F559-434C-8569-D7985BB6B5C0}"/>
          </ac:spMkLst>
        </pc:spChg>
        <pc:spChg chg="add mod">
          <ac:chgData name="Weifeng Xu" userId="e7aed605-a3dd-4d5a-a692-a87037af107b" providerId="ADAL" clId="{6B4374A3-947E-4054-9ED4-BE3C4EABE410}" dt="2021-06-28T01:00:52.883" v="1588" actId="20577"/>
          <ac:spMkLst>
            <pc:docMk/>
            <pc:sldMk cId="1673180284" sldId="465"/>
            <ac:spMk id="5" creationId="{9EA05D13-BD3B-4BAD-A54B-F0420A99B37F}"/>
          </ac:spMkLst>
        </pc:spChg>
        <pc:picChg chg="add mod">
          <ac:chgData name="Weifeng Xu" userId="e7aed605-a3dd-4d5a-a692-a87037af107b" providerId="ADAL" clId="{6B4374A3-947E-4054-9ED4-BE3C4EABE410}" dt="2021-06-28T00:50:38.406" v="1500" actId="14100"/>
          <ac:picMkLst>
            <pc:docMk/>
            <pc:sldMk cId="1673180284" sldId="465"/>
            <ac:picMk id="4" creationId="{78DEB2C5-89F6-4E83-B749-C45C95085A75}"/>
          </ac:picMkLst>
        </pc:picChg>
      </pc:sldChg>
      <pc:sldChg chg="addSp delSp modSp new mod modClrScheme chgLayout">
        <pc:chgData name="Weifeng Xu" userId="e7aed605-a3dd-4d5a-a692-a87037af107b" providerId="ADAL" clId="{6B4374A3-947E-4054-9ED4-BE3C4EABE410}" dt="2021-06-28T02:51:19.785" v="2404" actId="6549"/>
        <pc:sldMkLst>
          <pc:docMk/>
          <pc:sldMk cId="369337190" sldId="466"/>
        </pc:sldMkLst>
        <pc:spChg chg="del mod ord">
          <ac:chgData name="Weifeng Xu" userId="e7aed605-a3dd-4d5a-a692-a87037af107b" providerId="ADAL" clId="{6B4374A3-947E-4054-9ED4-BE3C4EABE410}" dt="2021-06-28T00:55:38.502" v="1509" actId="700"/>
          <ac:spMkLst>
            <pc:docMk/>
            <pc:sldMk cId="369337190" sldId="466"/>
            <ac:spMk id="2" creationId="{56AA07CA-B319-41D0-B8A7-8303275CAF5D}"/>
          </ac:spMkLst>
        </pc:spChg>
        <pc:spChg chg="add mod ord">
          <ac:chgData name="Weifeng Xu" userId="e7aed605-a3dd-4d5a-a692-a87037af107b" providerId="ADAL" clId="{6B4374A3-947E-4054-9ED4-BE3C4EABE410}" dt="2021-06-28T02:51:19.785" v="2404" actId="6549"/>
          <ac:spMkLst>
            <pc:docMk/>
            <pc:sldMk cId="369337190" sldId="466"/>
            <ac:spMk id="3" creationId="{BA221579-6CF5-449F-B054-03A194D4F7B6}"/>
          </ac:spMkLst>
        </pc:spChg>
        <pc:spChg chg="add mod ord">
          <ac:chgData name="Weifeng Xu" userId="e7aed605-a3dd-4d5a-a692-a87037af107b" providerId="ADAL" clId="{6B4374A3-947E-4054-9ED4-BE3C4EABE410}" dt="2021-06-28T00:55:38.502" v="1509" actId="700"/>
          <ac:spMkLst>
            <pc:docMk/>
            <pc:sldMk cId="369337190" sldId="466"/>
            <ac:spMk id="4" creationId="{7EC1785D-911F-4C9D-BA71-488C434D7580}"/>
          </ac:spMkLst>
        </pc:spChg>
      </pc:sldChg>
      <pc:sldChg chg="new del">
        <pc:chgData name="Weifeng Xu" userId="e7aed605-a3dd-4d5a-a692-a87037af107b" providerId="ADAL" clId="{6B4374A3-947E-4054-9ED4-BE3C4EABE410}" dt="2021-06-28T01:50:07.307" v="1986" actId="47"/>
        <pc:sldMkLst>
          <pc:docMk/>
          <pc:sldMk cId="3568816338" sldId="467"/>
        </pc:sldMkLst>
      </pc:sldChg>
      <pc:sldChg chg="addSp delSp modSp new mod modClrScheme chgLayout modNotesTx">
        <pc:chgData name="Weifeng Xu" userId="e7aed605-a3dd-4d5a-a692-a87037af107b" providerId="ADAL" clId="{6B4374A3-947E-4054-9ED4-BE3C4EABE410}" dt="2021-06-28T01:20:05.953" v="1906" actId="14100"/>
        <pc:sldMkLst>
          <pc:docMk/>
          <pc:sldMk cId="1544977207" sldId="468"/>
        </pc:sldMkLst>
        <pc:spChg chg="mod ord">
          <ac:chgData name="Weifeng Xu" userId="e7aed605-a3dd-4d5a-a692-a87037af107b" providerId="ADAL" clId="{6B4374A3-947E-4054-9ED4-BE3C4EABE410}" dt="2021-06-28T01:19:58.497" v="1903" actId="700"/>
          <ac:spMkLst>
            <pc:docMk/>
            <pc:sldMk cId="1544977207" sldId="468"/>
            <ac:spMk id="2" creationId="{A7E40637-05A9-4D8D-A6A4-BA896E684C61}"/>
          </ac:spMkLst>
        </pc:spChg>
        <pc:spChg chg="del">
          <ac:chgData name="Weifeng Xu" userId="e7aed605-a3dd-4d5a-a692-a87037af107b" providerId="ADAL" clId="{6B4374A3-947E-4054-9ED4-BE3C4EABE410}" dt="2021-06-28T01:19:58.497" v="1903" actId="700"/>
          <ac:spMkLst>
            <pc:docMk/>
            <pc:sldMk cId="1544977207" sldId="468"/>
            <ac:spMk id="3" creationId="{FC604DCE-BF67-4058-9ACC-5C0DC6238C4E}"/>
          </ac:spMkLst>
        </pc:spChg>
        <pc:picChg chg="add mod">
          <ac:chgData name="Weifeng Xu" userId="e7aed605-a3dd-4d5a-a692-a87037af107b" providerId="ADAL" clId="{6B4374A3-947E-4054-9ED4-BE3C4EABE410}" dt="2021-06-28T01:20:05.953" v="1906" actId="14100"/>
          <ac:picMkLst>
            <pc:docMk/>
            <pc:sldMk cId="1544977207" sldId="468"/>
            <ac:picMk id="5" creationId="{547AFC04-0255-46C3-ABC8-5EB3283450B5}"/>
          </ac:picMkLst>
        </pc:picChg>
      </pc:sldChg>
      <pc:sldChg chg="addSp modSp new mod">
        <pc:chgData name="Weifeng Xu" userId="e7aed605-a3dd-4d5a-a692-a87037af107b" providerId="ADAL" clId="{6B4374A3-947E-4054-9ED4-BE3C4EABE410}" dt="2021-06-28T01:48:31.334" v="1977" actId="1076"/>
        <pc:sldMkLst>
          <pc:docMk/>
          <pc:sldMk cId="3247576171" sldId="469"/>
        </pc:sldMkLst>
        <pc:spChg chg="mod">
          <ac:chgData name="Weifeng Xu" userId="e7aed605-a3dd-4d5a-a692-a87037af107b" providerId="ADAL" clId="{6B4374A3-947E-4054-9ED4-BE3C4EABE410}" dt="2021-06-28T01:26:55.315" v="1930" actId="20577"/>
          <ac:spMkLst>
            <pc:docMk/>
            <pc:sldMk cId="3247576171" sldId="469"/>
            <ac:spMk id="2" creationId="{18805A1B-917A-4F18-A320-841B9C86490B}"/>
          </ac:spMkLst>
        </pc:spChg>
        <pc:spChg chg="add mod">
          <ac:chgData name="Weifeng Xu" userId="e7aed605-a3dd-4d5a-a692-a87037af107b" providerId="ADAL" clId="{6B4374A3-947E-4054-9ED4-BE3C4EABE410}" dt="2021-06-28T01:48:31.334" v="1977" actId="1076"/>
          <ac:spMkLst>
            <pc:docMk/>
            <pc:sldMk cId="3247576171" sldId="469"/>
            <ac:spMk id="5" creationId="{1512E97D-DAD4-40CE-8AAA-AEF3A06F2446}"/>
          </ac:spMkLst>
        </pc:spChg>
        <pc:picChg chg="add mod">
          <ac:chgData name="Weifeng Xu" userId="e7aed605-a3dd-4d5a-a692-a87037af107b" providerId="ADAL" clId="{6B4374A3-947E-4054-9ED4-BE3C4EABE410}" dt="2021-06-28T01:48:07.158" v="1947" actId="14100"/>
          <ac:picMkLst>
            <pc:docMk/>
            <pc:sldMk cId="3247576171" sldId="469"/>
            <ac:picMk id="4" creationId="{127D9BD7-579A-4628-AE3F-40735B7D8974}"/>
          </ac:picMkLst>
        </pc:picChg>
      </pc:sldChg>
      <pc:sldChg chg="addSp delSp modSp new mod modClrScheme chgLayout">
        <pc:chgData name="Weifeng Xu" userId="e7aed605-a3dd-4d5a-a692-a87037af107b" providerId="ADAL" clId="{6B4374A3-947E-4054-9ED4-BE3C4EABE410}" dt="2021-06-28T01:53:30.229" v="2052" actId="20577"/>
        <pc:sldMkLst>
          <pc:docMk/>
          <pc:sldMk cId="3121458959" sldId="470"/>
        </pc:sldMkLst>
        <pc:spChg chg="del mod ord">
          <ac:chgData name="Weifeng Xu" userId="e7aed605-a3dd-4d5a-a692-a87037af107b" providerId="ADAL" clId="{6B4374A3-947E-4054-9ED4-BE3C4EABE410}" dt="2021-06-28T01:50:40.859" v="1988" actId="700"/>
          <ac:spMkLst>
            <pc:docMk/>
            <pc:sldMk cId="3121458959" sldId="470"/>
            <ac:spMk id="2" creationId="{C3059FCB-86EC-4403-98A6-A228F65D5666}"/>
          </ac:spMkLst>
        </pc:spChg>
        <pc:spChg chg="del">
          <ac:chgData name="Weifeng Xu" userId="e7aed605-a3dd-4d5a-a692-a87037af107b" providerId="ADAL" clId="{6B4374A3-947E-4054-9ED4-BE3C4EABE410}" dt="2021-06-28T01:50:40.859" v="1988" actId="700"/>
          <ac:spMkLst>
            <pc:docMk/>
            <pc:sldMk cId="3121458959" sldId="470"/>
            <ac:spMk id="3" creationId="{E1083D10-E2EF-49A0-BFF8-BD1ECC03B48E}"/>
          </ac:spMkLst>
        </pc:spChg>
        <pc:spChg chg="add mod ord">
          <ac:chgData name="Weifeng Xu" userId="e7aed605-a3dd-4d5a-a692-a87037af107b" providerId="ADAL" clId="{6B4374A3-947E-4054-9ED4-BE3C4EABE410}" dt="2021-06-28T01:53:30.229" v="2052" actId="20577"/>
          <ac:spMkLst>
            <pc:docMk/>
            <pc:sldMk cId="3121458959" sldId="470"/>
            <ac:spMk id="4" creationId="{1AB404E3-1F73-4DBA-8193-52C68114A257}"/>
          </ac:spMkLst>
        </pc:spChg>
        <pc:spChg chg="add del mod">
          <ac:chgData name="Weifeng Xu" userId="e7aed605-a3dd-4d5a-a692-a87037af107b" providerId="ADAL" clId="{6B4374A3-947E-4054-9ED4-BE3C4EABE410}" dt="2021-06-28T01:53:09.040" v="2036" actId="1038"/>
          <ac:spMkLst>
            <pc:docMk/>
            <pc:sldMk cId="3121458959" sldId="470"/>
            <ac:spMk id="7" creationId="{EF2844DE-3C98-4200-94E3-4144E52CF055}"/>
          </ac:spMkLst>
        </pc:spChg>
        <pc:spChg chg="add del mod">
          <ac:chgData name="Weifeng Xu" userId="e7aed605-a3dd-4d5a-a692-a87037af107b" providerId="ADAL" clId="{6B4374A3-947E-4054-9ED4-BE3C4EABE410}" dt="2021-06-28T01:53:17.564" v="2038" actId="1076"/>
          <ac:spMkLst>
            <pc:docMk/>
            <pc:sldMk cId="3121458959" sldId="470"/>
            <ac:spMk id="9" creationId="{EEAF8C0C-F014-4CEC-87C6-698EE00C131B}"/>
          </ac:spMkLst>
        </pc:spChg>
        <pc:spChg chg="add del mod">
          <ac:chgData name="Weifeng Xu" userId="e7aed605-a3dd-4d5a-a692-a87037af107b" providerId="ADAL" clId="{6B4374A3-947E-4054-9ED4-BE3C4EABE410}" dt="2021-06-28T01:53:09.040" v="2036" actId="1038"/>
          <ac:spMkLst>
            <pc:docMk/>
            <pc:sldMk cId="3121458959" sldId="470"/>
            <ac:spMk id="12" creationId="{C030EBA0-2481-4514-A32F-9A9F10024018}"/>
          </ac:spMkLst>
        </pc:spChg>
        <pc:picChg chg="add del mod">
          <ac:chgData name="Weifeng Xu" userId="e7aed605-a3dd-4d5a-a692-a87037af107b" providerId="ADAL" clId="{6B4374A3-947E-4054-9ED4-BE3C4EABE410}" dt="2021-06-28T01:53:09.040" v="2036" actId="1038"/>
          <ac:picMkLst>
            <pc:docMk/>
            <pc:sldMk cId="3121458959" sldId="470"/>
            <ac:picMk id="5" creationId="{C6CD59BC-2C00-4D24-9EB8-583C6503F7BB}"/>
          </ac:picMkLst>
        </pc:picChg>
        <pc:picChg chg="add del mod">
          <ac:chgData name="Weifeng Xu" userId="e7aed605-a3dd-4d5a-a692-a87037af107b" providerId="ADAL" clId="{6B4374A3-947E-4054-9ED4-BE3C4EABE410}" dt="2021-06-28T01:53:09.040" v="2036" actId="1038"/>
          <ac:picMkLst>
            <pc:docMk/>
            <pc:sldMk cId="3121458959" sldId="470"/>
            <ac:picMk id="6" creationId="{5D9047A3-B53D-4B03-A619-26EA584D093E}"/>
          </ac:picMkLst>
        </pc:picChg>
        <pc:picChg chg="add del mod">
          <ac:chgData name="Weifeng Xu" userId="e7aed605-a3dd-4d5a-a692-a87037af107b" providerId="ADAL" clId="{6B4374A3-947E-4054-9ED4-BE3C4EABE410}" dt="2021-06-28T01:53:09.040" v="2036" actId="1038"/>
          <ac:picMkLst>
            <pc:docMk/>
            <pc:sldMk cId="3121458959" sldId="470"/>
            <ac:picMk id="8" creationId="{9419C713-16B9-48BC-8E07-9AD20E5F0977}"/>
          </ac:picMkLst>
        </pc:picChg>
        <pc:picChg chg="add del mod">
          <ac:chgData name="Weifeng Xu" userId="e7aed605-a3dd-4d5a-a692-a87037af107b" providerId="ADAL" clId="{6B4374A3-947E-4054-9ED4-BE3C4EABE410}" dt="2021-06-28T01:53:14.360" v="2037" actId="1076"/>
          <ac:picMkLst>
            <pc:docMk/>
            <pc:sldMk cId="3121458959" sldId="470"/>
            <ac:picMk id="13" creationId="{36D591DD-0DBD-46F2-AD96-23458469085D}"/>
          </ac:picMkLst>
        </pc:picChg>
        <pc:cxnChg chg="add del mod">
          <ac:chgData name="Weifeng Xu" userId="e7aed605-a3dd-4d5a-a692-a87037af107b" providerId="ADAL" clId="{6B4374A3-947E-4054-9ED4-BE3C4EABE410}" dt="2021-06-28T01:53:09.040" v="2036" actId="1038"/>
          <ac:cxnSpMkLst>
            <pc:docMk/>
            <pc:sldMk cId="3121458959" sldId="470"/>
            <ac:cxnSpMk id="10" creationId="{B941E172-42FC-4D64-814D-A00AFEFE7C4B}"/>
          </ac:cxnSpMkLst>
        </pc:cxnChg>
        <pc:cxnChg chg="add del mod">
          <ac:chgData name="Weifeng Xu" userId="e7aed605-a3dd-4d5a-a692-a87037af107b" providerId="ADAL" clId="{6B4374A3-947E-4054-9ED4-BE3C4EABE410}" dt="2021-06-28T01:53:09.040" v="2036" actId="1038"/>
          <ac:cxnSpMkLst>
            <pc:docMk/>
            <pc:sldMk cId="3121458959" sldId="470"/>
            <ac:cxnSpMk id="11" creationId="{26B83369-5D73-4810-B2E4-DA9F65309A04}"/>
          </ac:cxnSpMkLst>
        </pc:cxnChg>
        <pc:cxnChg chg="add del mod">
          <ac:chgData name="Weifeng Xu" userId="e7aed605-a3dd-4d5a-a692-a87037af107b" providerId="ADAL" clId="{6B4374A3-947E-4054-9ED4-BE3C4EABE410}" dt="2021-06-28T01:53:09.040" v="2036" actId="1038"/>
          <ac:cxnSpMkLst>
            <pc:docMk/>
            <pc:sldMk cId="3121458959" sldId="470"/>
            <ac:cxnSpMk id="14" creationId="{4149A012-E655-49FA-BFED-CD3E646648D3}"/>
          </ac:cxnSpMkLst>
        </pc:cxnChg>
      </pc:sldChg>
      <pc:sldChg chg="addSp modSp new mod">
        <pc:chgData name="Weifeng Xu" userId="e7aed605-a3dd-4d5a-a692-a87037af107b" providerId="ADAL" clId="{6B4374A3-947E-4054-9ED4-BE3C4EABE410}" dt="2021-06-28T01:57:26.318" v="2066" actId="1076"/>
        <pc:sldMkLst>
          <pc:docMk/>
          <pc:sldMk cId="2693326884" sldId="471"/>
        </pc:sldMkLst>
        <pc:spChg chg="mod">
          <ac:chgData name="Weifeng Xu" userId="e7aed605-a3dd-4d5a-a692-a87037af107b" providerId="ADAL" clId="{6B4374A3-947E-4054-9ED4-BE3C4EABE410}" dt="2021-06-28T01:56:03.438" v="2054"/>
          <ac:spMkLst>
            <pc:docMk/>
            <pc:sldMk cId="2693326884" sldId="471"/>
            <ac:spMk id="2" creationId="{D3C6EC05-5ABF-49F6-9344-D765E8D234FE}"/>
          </ac:spMkLst>
        </pc:spChg>
        <pc:picChg chg="add mod">
          <ac:chgData name="Weifeng Xu" userId="e7aed605-a3dd-4d5a-a692-a87037af107b" providerId="ADAL" clId="{6B4374A3-947E-4054-9ED4-BE3C4EABE410}" dt="2021-06-28T01:57:26.318" v="2066" actId="1076"/>
          <ac:picMkLst>
            <pc:docMk/>
            <pc:sldMk cId="2693326884" sldId="471"/>
            <ac:picMk id="3" creationId="{F3DBBD3E-32DF-456B-9917-C80743196127}"/>
          </ac:picMkLst>
        </pc:picChg>
      </pc:sldChg>
      <pc:sldChg chg="addSp delSp modSp new mod">
        <pc:chgData name="Weifeng Xu" userId="e7aed605-a3dd-4d5a-a692-a87037af107b" providerId="ADAL" clId="{6B4374A3-947E-4054-9ED4-BE3C4EABE410}" dt="2021-06-28T02:02:04.895" v="2125" actId="20577"/>
        <pc:sldMkLst>
          <pc:docMk/>
          <pc:sldMk cId="127914859" sldId="472"/>
        </pc:sldMkLst>
        <pc:spChg chg="mod">
          <ac:chgData name="Weifeng Xu" userId="e7aed605-a3dd-4d5a-a692-a87037af107b" providerId="ADAL" clId="{6B4374A3-947E-4054-9ED4-BE3C4EABE410}" dt="2021-06-28T01:58:50.164" v="2068"/>
          <ac:spMkLst>
            <pc:docMk/>
            <pc:sldMk cId="127914859" sldId="472"/>
            <ac:spMk id="2" creationId="{78AA190F-F498-4579-95E4-32C5315856A7}"/>
          </ac:spMkLst>
        </pc:spChg>
        <pc:spChg chg="add del mod">
          <ac:chgData name="Weifeng Xu" userId="e7aed605-a3dd-4d5a-a692-a87037af107b" providerId="ADAL" clId="{6B4374A3-947E-4054-9ED4-BE3C4EABE410}" dt="2021-06-28T01:59:11.448" v="2074"/>
          <ac:spMkLst>
            <pc:docMk/>
            <pc:sldMk cId="127914859" sldId="472"/>
            <ac:spMk id="3" creationId="{E15A91E8-3E51-45B7-BFF1-DB92AC9A4344}"/>
          </ac:spMkLst>
        </pc:spChg>
        <pc:spChg chg="add del mod">
          <ac:chgData name="Weifeng Xu" userId="e7aed605-a3dd-4d5a-a692-a87037af107b" providerId="ADAL" clId="{6B4374A3-947E-4054-9ED4-BE3C4EABE410}" dt="2021-06-28T01:59:11.448" v="2074"/>
          <ac:spMkLst>
            <pc:docMk/>
            <pc:sldMk cId="127914859" sldId="472"/>
            <ac:spMk id="4" creationId="{80FF7323-FAC6-482F-988B-4DF5E132EDDC}"/>
          </ac:spMkLst>
        </pc:spChg>
        <pc:spChg chg="add del mod">
          <ac:chgData name="Weifeng Xu" userId="e7aed605-a3dd-4d5a-a692-a87037af107b" providerId="ADAL" clId="{6B4374A3-947E-4054-9ED4-BE3C4EABE410}" dt="2021-06-28T01:59:11.448" v="2074"/>
          <ac:spMkLst>
            <pc:docMk/>
            <pc:sldMk cId="127914859" sldId="472"/>
            <ac:spMk id="7" creationId="{75272B87-8CB0-4D0C-88AB-6E6DE4054A74}"/>
          </ac:spMkLst>
        </pc:spChg>
        <pc:spChg chg="add del mod">
          <ac:chgData name="Weifeng Xu" userId="e7aed605-a3dd-4d5a-a692-a87037af107b" providerId="ADAL" clId="{6B4374A3-947E-4054-9ED4-BE3C4EABE410}" dt="2021-06-28T01:59:11.448" v="2074"/>
          <ac:spMkLst>
            <pc:docMk/>
            <pc:sldMk cId="127914859" sldId="472"/>
            <ac:spMk id="10" creationId="{813DD8E8-5ECC-4BE3-A481-38B009D7E37D}"/>
          </ac:spMkLst>
        </pc:spChg>
        <pc:spChg chg="add mod">
          <ac:chgData name="Weifeng Xu" userId="e7aed605-a3dd-4d5a-a692-a87037af107b" providerId="ADAL" clId="{6B4374A3-947E-4054-9ED4-BE3C4EABE410}" dt="2021-06-28T02:00:43.820" v="2104" actId="1076"/>
          <ac:spMkLst>
            <pc:docMk/>
            <pc:sldMk cId="127914859" sldId="472"/>
            <ac:spMk id="12" creationId="{5D6727BE-BDDB-4E4D-8619-18D4743067EF}"/>
          </ac:spMkLst>
        </pc:spChg>
        <pc:spChg chg="add mod">
          <ac:chgData name="Weifeng Xu" userId="e7aed605-a3dd-4d5a-a692-a87037af107b" providerId="ADAL" clId="{6B4374A3-947E-4054-9ED4-BE3C4EABE410}" dt="2021-06-28T02:00:43.820" v="2104" actId="1076"/>
          <ac:spMkLst>
            <pc:docMk/>
            <pc:sldMk cId="127914859" sldId="472"/>
            <ac:spMk id="13" creationId="{7ED388DF-4B0D-4913-93D9-823891035961}"/>
          </ac:spMkLst>
        </pc:spChg>
        <pc:spChg chg="add mod">
          <ac:chgData name="Weifeng Xu" userId="e7aed605-a3dd-4d5a-a692-a87037af107b" providerId="ADAL" clId="{6B4374A3-947E-4054-9ED4-BE3C4EABE410}" dt="2021-06-28T02:00:43.820" v="2104" actId="1076"/>
          <ac:spMkLst>
            <pc:docMk/>
            <pc:sldMk cId="127914859" sldId="472"/>
            <ac:spMk id="16" creationId="{D87A350D-489E-4E46-AC95-FB918ED67136}"/>
          </ac:spMkLst>
        </pc:spChg>
        <pc:spChg chg="add mod">
          <ac:chgData name="Weifeng Xu" userId="e7aed605-a3dd-4d5a-a692-a87037af107b" providerId="ADAL" clId="{6B4374A3-947E-4054-9ED4-BE3C4EABE410}" dt="2021-06-28T02:00:43.820" v="2104" actId="1076"/>
          <ac:spMkLst>
            <pc:docMk/>
            <pc:sldMk cId="127914859" sldId="472"/>
            <ac:spMk id="19" creationId="{A5593F86-C756-4E3F-92BE-EA283F20B56B}"/>
          </ac:spMkLst>
        </pc:spChg>
        <pc:spChg chg="add mod">
          <ac:chgData name="Weifeng Xu" userId="e7aed605-a3dd-4d5a-a692-a87037af107b" providerId="ADAL" clId="{6B4374A3-947E-4054-9ED4-BE3C4EABE410}" dt="2021-06-28T02:02:04.895" v="2125" actId="20577"/>
          <ac:spMkLst>
            <pc:docMk/>
            <pc:sldMk cId="127914859" sldId="472"/>
            <ac:spMk id="28" creationId="{8D629C5E-7E76-4CBB-BA03-809BA5DF65F7}"/>
          </ac:spMkLst>
        </pc:spChg>
        <pc:picChg chg="add del mod">
          <ac:chgData name="Weifeng Xu" userId="e7aed605-a3dd-4d5a-a692-a87037af107b" providerId="ADAL" clId="{6B4374A3-947E-4054-9ED4-BE3C4EABE410}" dt="2021-06-28T01:59:11.448" v="2074"/>
          <ac:picMkLst>
            <pc:docMk/>
            <pc:sldMk cId="127914859" sldId="472"/>
            <ac:picMk id="5" creationId="{8DEDF4AA-C0AC-45A1-A6A1-7D159856BE80}"/>
          </ac:picMkLst>
        </pc:picChg>
        <pc:picChg chg="add del mod">
          <ac:chgData name="Weifeng Xu" userId="e7aed605-a3dd-4d5a-a692-a87037af107b" providerId="ADAL" clId="{6B4374A3-947E-4054-9ED4-BE3C4EABE410}" dt="2021-06-28T01:59:11.448" v="2074"/>
          <ac:picMkLst>
            <pc:docMk/>
            <pc:sldMk cId="127914859" sldId="472"/>
            <ac:picMk id="6" creationId="{C4162210-79A0-4B51-B02E-667981284FDC}"/>
          </ac:picMkLst>
        </pc:picChg>
        <pc:picChg chg="add del mod">
          <ac:chgData name="Weifeng Xu" userId="e7aed605-a3dd-4d5a-a692-a87037af107b" providerId="ADAL" clId="{6B4374A3-947E-4054-9ED4-BE3C4EABE410}" dt="2021-06-28T01:59:11.448" v="2074"/>
          <ac:picMkLst>
            <pc:docMk/>
            <pc:sldMk cId="127914859" sldId="472"/>
            <ac:picMk id="11" creationId="{034808D2-D26B-402B-B25B-0ABD3908CFA3}"/>
          </ac:picMkLst>
        </pc:picChg>
        <pc:picChg chg="add mod">
          <ac:chgData name="Weifeng Xu" userId="e7aed605-a3dd-4d5a-a692-a87037af107b" providerId="ADAL" clId="{6B4374A3-947E-4054-9ED4-BE3C4EABE410}" dt="2021-06-28T02:00:43.820" v="2104" actId="1076"/>
          <ac:picMkLst>
            <pc:docMk/>
            <pc:sldMk cId="127914859" sldId="472"/>
            <ac:picMk id="14" creationId="{1A746A7D-D0A9-4E01-A685-AFABCE34A2A8}"/>
          </ac:picMkLst>
        </pc:picChg>
        <pc:picChg chg="add mod">
          <ac:chgData name="Weifeng Xu" userId="e7aed605-a3dd-4d5a-a692-a87037af107b" providerId="ADAL" clId="{6B4374A3-947E-4054-9ED4-BE3C4EABE410}" dt="2021-06-28T02:00:43.820" v="2104" actId="1076"/>
          <ac:picMkLst>
            <pc:docMk/>
            <pc:sldMk cId="127914859" sldId="472"/>
            <ac:picMk id="15" creationId="{D1ACABCC-1B28-4C35-AEE6-89938BC3EDCF}"/>
          </ac:picMkLst>
        </pc:picChg>
        <pc:picChg chg="add mod">
          <ac:chgData name="Weifeng Xu" userId="e7aed605-a3dd-4d5a-a692-a87037af107b" providerId="ADAL" clId="{6B4374A3-947E-4054-9ED4-BE3C4EABE410}" dt="2021-06-28T02:01:29.212" v="2117" actId="1076"/>
          <ac:picMkLst>
            <pc:docMk/>
            <pc:sldMk cId="127914859" sldId="472"/>
            <ac:picMk id="24" creationId="{1A9C1DDE-2709-47A5-9409-BA7A194CE850}"/>
          </ac:picMkLst>
        </pc:picChg>
        <pc:picChg chg="add del mod">
          <ac:chgData name="Weifeng Xu" userId="e7aed605-a3dd-4d5a-a692-a87037af107b" providerId="ADAL" clId="{6B4374A3-947E-4054-9ED4-BE3C4EABE410}" dt="2021-06-28T02:01:20.852" v="2114"/>
          <ac:picMkLst>
            <pc:docMk/>
            <pc:sldMk cId="127914859" sldId="472"/>
            <ac:picMk id="25" creationId="{F5663D72-4BF1-4B1D-9488-2F78E1434C30}"/>
          </ac:picMkLst>
        </pc:picChg>
        <pc:picChg chg="add mod">
          <ac:chgData name="Weifeng Xu" userId="e7aed605-a3dd-4d5a-a692-a87037af107b" providerId="ADAL" clId="{6B4374A3-947E-4054-9ED4-BE3C4EABE410}" dt="2021-06-28T02:01:33.080" v="2119" actId="14100"/>
          <ac:picMkLst>
            <pc:docMk/>
            <pc:sldMk cId="127914859" sldId="472"/>
            <ac:picMk id="26" creationId="{26D326CD-1B00-404F-889B-F52B129CB40A}"/>
          </ac:picMkLst>
        </pc:picChg>
        <pc:cxnChg chg="add del mod">
          <ac:chgData name="Weifeng Xu" userId="e7aed605-a3dd-4d5a-a692-a87037af107b" providerId="ADAL" clId="{6B4374A3-947E-4054-9ED4-BE3C4EABE410}" dt="2021-06-28T01:59:11.448" v="2074"/>
          <ac:cxnSpMkLst>
            <pc:docMk/>
            <pc:sldMk cId="127914859" sldId="472"/>
            <ac:cxnSpMk id="8" creationId="{AAB8CA88-9393-4F2A-B61C-AF114BBE513C}"/>
          </ac:cxnSpMkLst>
        </pc:cxnChg>
        <pc:cxnChg chg="add del mod">
          <ac:chgData name="Weifeng Xu" userId="e7aed605-a3dd-4d5a-a692-a87037af107b" providerId="ADAL" clId="{6B4374A3-947E-4054-9ED4-BE3C4EABE410}" dt="2021-06-28T01:59:11.448" v="2074"/>
          <ac:cxnSpMkLst>
            <pc:docMk/>
            <pc:sldMk cId="127914859" sldId="472"/>
            <ac:cxnSpMk id="9" creationId="{D19FE945-660A-42CD-8F8B-BE6A1503739F}"/>
          </ac:cxnSpMkLst>
        </pc:cxnChg>
        <pc:cxnChg chg="add mod">
          <ac:chgData name="Weifeng Xu" userId="e7aed605-a3dd-4d5a-a692-a87037af107b" providerId="ADAL" clId="{6B4374A3-947E-4054-9ED4-BE3C4EABE410}" dt="2021-06-28T02:00:43.820" v="2104" actId="1076"/>
          <ac:cxnSpMkLst>
            <pc:docMk/>
            <pc:sldMk cId="127914859" sldId="472"/>
            <ac:cxnSpMk id="17" creationId="{B4931C54-6C15-42A8-ACBB-CCDAA2D191CB}"/>
          </ac:cxnSpMkLst>
        </pc:cxnChg>
        <pc:cxnChg chg="add mod">
          <ac:chgData name="Weifeng Xu" userId="e7aed605-a3dd-4d5a-a692-a87037af107b" providerId="ADAL" clId="{6B4374A3-947E-4054-9ED4-BE3C4EABE410}" dt="2021-06-28T02:00:43.820" v="2104" actId="1076"/>
          <ac:cxnSpMkLst>
            <pc:docMk/>
            <pc:sldMk cId="127914859" sldId="472"/>
            <ac:cxnSpMk id="18" creationId="{A5B9F48B-C041-4FE2-A262-0CAACD56FC5E}"/>
          </ac:cxnSpMkLst>
        </pc:cxnChg>
      </pc:sldChg>
      <pc:sldChg chg="new del">
        <pc:chgData name="Weifeng Xu" userId="e7aed605-a3dd-4d5a-a692-a87037af107b" providerId="ADAL" clId="{6B4374A3-947E-4054-9ED4-BE3C4EABE410}" dt="2021-06-28T02:12:10.712" v="2148" actId="47"/>
        <pc:sldMkLst>
          <pc:docMk/>
          <pc:sldMk cId="2596044937" sldId="473"/>
        </pc:sldMkLst>
      </pc:sldChg>
      <pc:sldChg chg="new del">
        <pc:chgData name="Weifeng Xu" userId="e7aed605-a3dd-4d5a-a692-a87037af107b" providerId="ADAL" clId="{6B4374A3-947E-4054-9ED4-BE3C4EABE410}" dt="2021-06-28T02:12:08.774" v="2147" actId="47"/>
        <pc:sldMkLst>
          <pc:docMk/>
          <pc:sldMk cId="2075397677" sldId="474"/>
        </pc:sldMkLst>
      </pc:sldChg>
      <pc:sldChg chg="modSp add mod">
        <pc:chgData name="Weifeng Xu" userId="e7aed605-a3dd-4d5a-a692-a87037af107b" providerId="ADAL" clId="{6B4374A3-947E-4054-9ED4-BE3C4EABE410}" dt="2021-06-28T02:10:10.186" v="2130" actId="1076"/>
        <pc:sldMkLst>
          <pc:docMk/>
          <pc:sldMk cId="2516623109" sldId="475"/>
        </pc:sldMkLst>
        <pc:picChg chg="mod">
          <ac:chgData name="Weifeng Xu" userId="e7aed605-a3dd-4d5a-a692-a87037af107b" providerId="ADAL" clId="{6B4374A3-947E-4054-9ED4-BE3C4EABE410}" dt="2021-06-28T02:10:10.186" v="2130" actId="1076"/>
          <ac:picMkLst>
            <pc:docMk/>
            <pc:sldMk cId="2516623109" sldId="475"/>
            <ac:picMk id="6" creationId="{00000000-0000-0000-0000-000000000000}"/>
          </ac:picMkLst>
        </pc:picChg>
      </pc:sldChg>
      <pc:sldChg chg="modSp add mod">
        <pc:chgData name="Weifeng Xu" userId="e7aed605-a3dd-4d5a-a692-a87037af107b" providerId="ADAL" clId="{6B4374A3-947E-4054-9ED4-BE3C4EABE410}" dt="2021-06-28T02:10:20.137" v="2131" actId="1076"/>
        <pc:sldMkLst>
          <pc:docMk/>
          <pc:sldMk cId="3141623341" sldId="476"/>
        </pc:sldMkLst>
        <pc:picChg chg="mod">
          <ac:chgData name="Weifeng Xu" userId="e7aed605-a3dd-4d5a-a692-a87037af107b" providerId="ADAL" clId="{6B4374A3-947E-4054-9ED4-BE3C4EABE410}" dt="2021-06-28T02:10:20.137" v="2131" actId="1076"/>
          <ac:picMkLst>
            <pc:docMk/>
            <pc:sldMk cId="3141623341" sldId="476"/>
            <ac:picMk id="5" creationId="{00000000-0000-0000-0000-000000000000}"/>
          </ac:picMkLst>
        </pc:picChg>
      </pc:sldChg>
      <pc:sldChg chg="modSp add mod">
        <pc:chgData name="Weifeng Xu" userId="e7aed605-a3dd-4d5a-a692-a87037af107b" providerId="ADAL" clId="{6B4374A3-947E-4054-9ED4-BE3C4EABE410}" dt="2021-06-28T02:10:28.825" v="2132" actId="1076"/>
        <pc:sldMkLst>
          <pc:docMk/>
          <pc:sldMk cId="4107473677" sldId="477"/>
        </pc:sldMkLst>
        <pc:picChg chg="mod">
          <ac:chgData name="Weifeng Xu" userId="e7aed605-a3dd-4d5a-a692-a87037af107b" providerId="ADAL" clId="{6B4374A3-947E-4054-9ED4-BE3C4EABE410}" dt="2021-06-28T02:10:28.825" v="2132" actId="1076"/>
          <ac:picMkLst>
            <pc:docMk/>
            <pc:sldMk cId="4107473677" sldId="477"/>
            <ac:picMk id="4" creationId="{00000000-0000-0000-0000-000000000000}"/>
          </ac:picMkLst>
        </pc:picChg>
      </pc:sldChg>
      <pc:sldChg chg="modSp add mod">
        <pc:chgData name="Weifeng Xu" userId="e7aed605-a3dd-4d5a-a692-a87037af107b" providerId="ADAL" clId="{6B4374A3-947E-4054-9ED4-BE3C4EABE410}" dt="2021-06-28T02:10:32.897" v="2133" actId="1076"/>
        <pc:sldMkLst>
          <pc:docMk/>
          <pc:sldMk cId="1773530336" sldId="478"/>
        </pc:sldMkLst>
        <pc:picChg chg="mod">
          <ac:chgData name="Weifeng Xu" userId="e7aed605-a3dd-4d5a-a692-a87037af107b" providerId="ADAL" clId="{6B4374A3-947E-4054-9ED4-BE3C4EABE410}" dt="2021-06-28T02:10:32.897" v="2133" actId="1076"/>
          <ac:picMkLst>
            <pc:docMk/>
            <pc:sldMk cId="1773530336" sldId="478"/>
            <ac:picMk id="6" creationId="{00000000-0000-0000-0000-000000000000}"/>
          </ac:picMkLst>
        </pc:picChg>
      </pc:sldChg>
      <pc:sldChg chg="addSp delSp modSp new del mod modClrScheme chgLayout">
        <pc:chgData name="Weifeng Xu" userId="e7aed605-a3dd-4d5a-a692-a87037af107b" providerId="ADAL" clId="{6B4374A3-947E-4054-9ED4-BE3C4EABE410}" dt="2021-06-28T02:15:37.405" v="2188" actId="47"/>
        <pc:sldMkLst>
          <pc:docMk/>
          <pc:sldMk cId="3328644533" sldId="479"/>
        </pc:sldMkLst>
        <pc:spChg chg="del mod ord">
          <ac:chgData name="Weifeng Xu" userId="e7aed605-a3dd-4d5a-a692-a87037af107b" providerId="ADAL" clId="{6B4374A3-947E-4054-9ED4-BE3C4EABE410}" dt="2021-06-28T02:13:28.026" v="2154" actId="700"/>
          <ac:spMkLst>
            <pc:docMk/>
            <pc:sldMk cId="3328644533" sldId="479"/>
            <ac:spMk id="2" creationId="{FF2FB280-B87C-4517-BAB6-DC9E6D4B7309}"/>
          </ac:spMkLst>
        </pc:spChg>
        <pc:spChg chg="del">
          <ac:chgData name="Weifeng Xu" userId="e7aed605-a3dd-4d5a-a692-a87037af107b" providerId="ADAL" clId="{6B4374A3-947E-4054-9ED4-BE3C4EABE410}" dt="2021-06-28T02:13:28.026" v="2154" actId="700"/>
          <ac:spMkLst>
            <pc:docMk/>
            <pc:sldMk cId="3328644533" sldId="479"/>
            <ac:spMk id="3" creationId="{AB606FD4-4553-4D33-A777-38AEB0A81858}"/>
          </ac:spMkLst>
        </pc:spChg>
        <pc:spChg chg="add mod ord">
          <ac:chgData name="Weifeng Xu" userId="e7aed605-a3dd-4d5a-a692-a87037af107b" providerId="ADAL" clId="{6B4374A3-947E-4054-9ED4-BE3C4EABE410}" dt="2021-06-28T02:13:28.026" v="2154" actId="700"/>
          <ac:spMkLst>
            <pc:docMk/>
            <pc:sldMk cId="3328644533" sldId="479"/>
            <ac:spMk id="4" creationId="{BE1D27EA-588B-401A-9718-88D7EBF730E2}"/>
          </ac:spMkLst>
        </pc:spChg>
      </pc:sldChg>
      <pc:sldChg chg="new del">
        <pc:chgData name="Weifeng Xu" userId="e7aed605-a3dd-4d5a-a692-a87037af107b" providerId="ADAL" clId="{6B4374A3-947E-4054-9ED4-BE3C4EABE410}" dt="2021-06-28T02:15:38.082" v="2189" actId="47"/>
        <pc:sldMkLst>
          <pc:docMk/>
          <pc:sldMk cId="3785954803" sldId="480"/>
        </pc:sldMkLst>
      </pc:sldChg>
      <pc:sldChg chg="addSp modSp add mod modClrScheme chgLayout">
        <pc:chgData name="Weifeng Xu" userId="e7aed605-a3dd-4d5a-a692-a87037af107b" providerId="ADAL" clId="{6B4374A3-947E-4054-9ED4-BE3C4EABE410}" dt="2021-06-28T02:15:09.330" v="2187" actId="1076"/>
        <pc:sldMkLst>
          <pc:docMk/>
          <pc:sldMk cId="2418320045" sldId="481"/>
        </pc:sldMkLst>
        <pc:spChg chg="add mod ord">
          <ac:chgData name="Weifeng Xu" userId="e7aed605-a3dd-4d5a-a692-a87037af107b" providerId="ADAL" clId="{6B4374A3-947E-4054-9ED4-BE3C4EABE410}" dt="2021-06-28T02:14:49.827" v="2182" actId="20577"/>
          <ac:spMkLst>
            <pc:docMk/>
            <pc:sldMk cId="2418320045" sldId="481"/>
            <ac:spMk id="2" creationId="{89A0440F-A056-4BE8-BB8E-3861FE9122E3}"/>
          </ac:spMkLst>
        </pc:spChg>
        <pc:spChg chg="mod">
          <ac:chgData name="Weifeng Xu" userId="e7aed605-a3dd-4d5a-a692-a87037af107b" providerId="ADAL" clId="{6B4374A3-947E-4054-9ED4-BE3C4EABE410}" dt="2021-06-28T02:15:04.794" v="2186" actId="1076"/>
          <ac:spMkLst>
            <pc:docMk/>
            <pc:sldMk cId="2418320045" sldId="481"/>
            <ac:spMk id="4" creationId="{00000000-0000-0000-0000-000000000000}"/>
          </ac:spMkLst>
        </pc:spChg>
        <pc:picChg chg="mod">
          <ac:chgData name="Weifeng Xu" userId="e7aed605-a3dd-4d5a-a692-a87037af107b" providerId="ADAL" clId="{6B4374A3-947E-4054-9ED4-BE3C4EABE410}" dt="2021-06-28T02:15:09.330" v="2187" actId="1076"/>
          <ac:picMkLst>
            <pc:docMk/>
            <pc:sldMk cId="2418320045" sldId="481"/>
            <ac:picMk id="5" creationId="{00000000-0000-0000-0000-000000000000}"/>
          </ac:picMkLst>
        </pc:picChg>
      </pc:sldChg>
      <pc:sldChg chg="addSp delSp modSp new mod ord modClrScheme chgLayout modNotesTx">
        <pc:chgData name="Weifeng Xu" userId="e7aed605-a3dd-4d5a-a692-a87037af107b" providerId="ADAL" clId="{6B4374A3-947E-4054-9ED4-BE3C4EABE410}" dt="2021-06-28T02:47:11.504" v="2395"/>
        <pc:sldMkLst>
          <pc:docMk/>
          <pc:sldMk cId="1683867025" sldId="482"/>
        </pc:sldMkLst>
        <pc:spChg chg="del mod ord">
          <ac:chgData name="Weifeng Xu" userId="e7aed605-a3dd-4d5a-a692-a87037af107b" providerId="ADAL" clId="{6B4374A3-947E-4054-9ED4-BE3C4EABE410}" dt="2021-06-28T02:17:00.362" v="2200" actId="700"/>
          <ac:spMkLst>
            <pc:docMk/>
            <pc:sldMk cId="1683867025" sldId="482"/>
            <ac:spMk id="2" creationId="{370CD65D-A6BF-459B-B957-130607D9A183}"/>
          </ac:spMkLst>
        </pc:spChg>
        <pc:spChg chg="del">
          <ac:chgData name="Weifeng Xu" userId="e7aed605-a3dd-4d5a-a692-a87037af107b" providerId="ADAL" clId="{6B4374A3-947E-4054-9ED4-BE3C4EABE410}" dt="2021-06-28T02:17:00.362" v="2200" actId="700"/>
          <ac:spMkLst>
            <pc:docMk/>
            <pc:sldMk cId="1683867025" sldId="482"/>
            <ac:spMk id="3" creationId="{14E221CD-1194-403A-B19C-68DC832EA380}"/>
          </ac:spMkLst>
        </pc:spChg>
        <pc:spChg chg="add mod ord">
          <ac:chgData name="Weifeng Xu" userId="e7aed605-a3dd-4d5a-a692-a87037af107b" providerId="ADAL" clId="{6B4374A3-947E-4054-9ED4-BE3C4EABE410}" dt="2021-06-28T02:21:15.195" v="2236" actId="20577"/>
          <ac:spMkLst>
            <pc:docMk/>
            <pc:sldMk cId="1683867025" sldId="482"/>
            <ac:spMk id="4" creationId="{7DAB109A-81C9-4DD3-8487-BE9AFF4EB873}"/>
          </ac:spMkLst>
        </pc:spChg>
        <pc:spChg chg="add mod">
          <ac:chgData name="Weifeng Xu" userId="e7aed605-a3dd-4d5a-a692-a87037af107b" providerId="ADAL" clId="{6B4374A3-947E-4054-9ED4-BE3C4EABE410}" dt="2021-06-28T02:45:45.826" v="2376" actId="14100"/>
          <ac:spMkLst>
            <pc:docMk/>
            <pc:sldMk cId="1683867025" sldId="482"/>
            <ac:spMk id="10" creationId="{E2F4B83A-F831-40D4-82DA-F49661823B00}"/>
          </ac:spMkLst>
        </pc:spChg>
        <pc:spChg chg="add mod">
          <ac:chgData name="Weifeng Xu" userId="e7aed605-a3dd-4d5a-a692-a87037af107b" providerId="ADAL" clId="{6B4374A3-947E-4054-9ED4-BE3C4EABE410}" dt="2021-06-28T02:46:09.969" v="2392" actId="14100"/>
          <ac:spMkLst>
            <pc:docMk/>
            <pc:sldMk cId="1683867025" sldId="482"/>
            <ac:spMk id="13" creationId="{23EFB75A-E6AF-44D0-96A9-AE129FC68B33}"/>
          </ac:spMkLst>
        </pc:spChg>
        <pc:picChg chg="add del mod">
          <ac:chgData name="Weifeng Xu" userId="e7aed605-a3dd-4d5a-a692-a87037af107b" providerId="ADAL" clId="{6B4374A3-947E-4054-9ED4-BE3C4EABE410}" dt="2021-06-28T02:22:58.690" v="2240" actId="478"/>
          <ac:picMkLst>
            <pc:docMk/>
            <pc:sldMk cId="1683867025" sldId="482"/>
            <ac:picMk id="6" creationId="{590C8BB6-78DF-41E4-BDD5-345FFE58E89A}"/>
          </ac:picMkLst>
        </pc:picChg>
        <pc:picChg chg="add mod">
          <ac:chgData name="Weifeng Xu" userId="e7aed605-a3dd-4d5a-a692-a87037af107b" providerId="ADAL" clId="{6B4374A3-947E-4054-9ED4-BE3C4EABE410}" dt="2021-06-28T02:45:41.399" v="2375" actId="1076"/>
          <ac:picMkLst>
            <pc:docMk/>
            <pc:sldMk cId="1683867025" sldId="482"/>
            <ac:picMk id="8" creationId="{1F7C72D0-D62A-499C-A6B8-7C849AB1212E}"/>
          </ac:picMkLst>
        </pc:picChg>
        <pc:picChg chg="add mod">
          <ac:chgData name="Weifeng Xu" userId="e7aed605-a3dd-4d5a-a692-a87037af107b" providerId="ADAL" clId="{6B4374A3-947E-4054-9ED4-BE3C4EABE410}" dt="2021-06-28T02:45:33.106" v="2374" actId="14100"/>
          <ac:picMkLst>
            <pc:docMk/>
            <pc:sldMk cId="1683867025" sldId="482"/>
            <ac:picMk id="12" creationId="{C1B437B6-903E-460C-9EB2-20C06AB05D3D}"/>
          </ac:picMkLst>
        </pc:picChg>
      </pc:sldChg>
      <pc:sldChg chg="new del">
        <pc:chgData name="Weifeng Xu" userId="e7aed605-a3dd-4d5a-a692-a87037af107b" providerId="ADAL" clId="{6B4374A3-947E-4054-9ED4-BE3C4EABE410}" dt="2021-06-28T02:56:48.230" v="2412" actId="47"/>
        <pc:sldMkLst>
          <pc:docMk/>
          <pc:sldMk cId="2787378180" sldId="483"/>
        </pc:sldMkLst>
      </pc:sldChg>
      <pc:sldChg chg="addSp delSp modSp new mod ord">
        <pc:chgData name="Weifeng Xu" userId="e7aed605-a3dd-4d5a-a692-a87037af107b" providerId="ADAL" clId="{6B4374A3-947E-4054-9ED4-BE3C4EABE410}" dt="2021-06-28T02:47:11.504" v="2395"/>
        <pc:sldMkLst>
          <pc:docMk/>
          <pc:sldMk cId="3022927922" sldId="484"/>
        </pc:sldMkLst>
        <pc:spChg chg="mod">
          <ac:chgData name="Weifeng Xu" userId="e7aed605-a3dd-4d5a-a692-a87037af107b" providerId="ADAL" clId="{6B4374A3-947E-4054-9ED4-BE3C4EABE410}" dt="2021-06-28T02:27:29.973" v="2262" actId="20577"/>
          <ac:spMkLst>
            <pc:docMk/>
            <pc:sldMk cId="3022927922" sldId="484"/>
            <ac:spMk id="2" creationId="{2B982A6D-5381-41E2-B506-D53AEA7933D0}"/>
          </ac:spMkLst>
        </pc:spChg>
        <pc:spChg chg="add mod">
          <ac:chgData name="Weifeng Xu" userId="e7aed605-a3dd-4d5a-a692-a87037af107b" providerId="ADAL" clId="{6B4374A3-947E-4054-9ED4-BE3C4EABE410}" dt="2021-06-28T02:37:26.738" v="2316" actId="14100"/>
          <ac:spMkLst>
            <pc:docMk/>
            <pc:sldMk cId="3022927922" sldId="484"/>
            <ac:spMk id="11" creationId="{F773C795-1940-4E5A-899F-EA8CDF1F6AE5}"/>
          </ac:spMkLst>
        </pc:spChg>
        <pc:spChg chg="add mod">
          <ac:chgData name="Weifeng Xu" userId="e7aed605-a3dd-4d5a-a692-a87037af107b" providerId="ADAL" clId="{6B4374A3-947E-4054-9ED4-BE3C4EABE410}" dt="2021-06-28T02:38:09.646" v="2359" actId="14100"/>
          <ac:spMkLst>
            <pc:docMk/>
            <pc:sldMk cId="3022927922" sldId="484"/>
            <ac:spMk id="12" creationId="{CF0E252C-8AA9-4860-AF85-370DFD079DB5}"/>
          </ac:spMkLst>
        </pc:spChg>
        <pc:picChg chg="add mod">
          <ac:chgData name="Weifeng Xu" userId="e7aed605-a3dd-4d5a-a692-a87037af107b" providerId="ADAL" clId="{6B4374A3-947E-4054-9ED4-BE3C4EABE410}" dt="2021-06-28T02:36:52.734" v="2295" actId="1076"/>
          <ac:picMkLst>
            <pc:docMk/>
            <pc:sldMk cId="3022927922" sldId="484"/>
            <ac:picMk id="4" creationId="{E85F83B3-8302-4D0C-B0C7-D3AD121DF968}"/>
          </ac:picMkLst>
        </pc:picChg>
        <pc:picChg chg="add mod">
          <ac:chgData name="Weifeng Xu" userId="e7aed605-a3dd-4d5a-a692-a87037af107b" providerId="ADAL" clId="{6B4374A3-947E-4054-9ED4-BE3C4EABE410}" dt="2021-06-28T02:36:50.381" v="2294" actId="1076"/>
          <ac:picMkLst>
            <pc:docMk/>
            <pc:sldMk cId="3022927922" sldId="484"/>
            <ac:picMk id="6" creationId="{707C8B56-5CBF-4DE9-8088-9CA3B9209579}"/>
          </ac:picMkLst>
        </pc:picChg>
        <pc:picChg chg="add del mod">
          <ac:chgData name="Weifeng Xu" userId="e7aed605-a3dd-4d5a-a692-a87037af107b" providerId="ADAL" clId="{6B4374A3-947E-4054-9ED4-BE3C4EABE410}" dt="2021-06-28T02:35:23.635" v="2278" actId="478"/>
          <ac:picMkLst>
            <pc:docMk/>
            <pc:sldMk cId="3022927922" sldId="484"/>
            <ac:picMk id="8" creationId="{E0CD9D1B-1E66-4C9A-A04E-06E607F82934}"/>
          </ac:picMkLst>
        </pc:picChg>
        <pc:picChg chg="add mod">
          <ac:chgData name="Weifeng Xu" userId="e7aed605-a3dd-4d5a-a692-a87037af107b" providerId="ADAL" clId="{6B4374A3-947E-4054-9ED4-BE3C4EABE410}" dt="2021-06-28T02:36:26.044" v="2293" actId="1076"/>
          <ac:picMkLst>
            <pc:docMk/>
            <pc:sldMk cId="3022927922" sldId="484"/>
            <ac:picMk id="10" creationId="{B08BF884-CDEF-4D7A-914C-9F0D4CEB8299}"/>
          </ac:picMkLst>
        </pc:picChg>
        <pc:cxnChg chg="add mod">
          <ac:chgData name="Weifeng Xu" userId="e7aed605-a3dd-4d5a-a692-a87037af107b" providerId="ADAL" clId="{6B4374A3-947E-4054-9ED4-BE3C4EABE410}" dt="2021-06-28T02:39:20.031" v="2363" actId="1582"/>
          <ac:cxnSpMkLst>
            <pc:docMk/>
            <pc:sldMk cId="3022927922" sldId="484"/>
            <ac:cxnSpMk id="14" creationId="{BDCC988F-E9BC-43F2-81CE-1E02CB63E18F}"/>
          </ac:cxnSpMkLst>
        </pc:cxnChg>
      </pc:sldChg>
      <pc:sldChg chg="modSp new del mod">
        <pc:chgData name="Weifeng Xu" userId="e7aed605-a3dd-4d5a-a692-a87037af107b" providerId="ADAL" clId="{6B4374A3-947E-4054-9ED4-BE3C4EABE410}" dt="2021-06-28T02:46:49.132" v="2393" actId="47"/>
        <pc:sldMkLst>
          <pc:docMk/>
          <pc:sldMk cId="695818154" sldId="485"/>
        </pc:sldMkLst>
        <pc:spChg chg="mod">
          <ac:chgData name="Weifeng Xu" userId="e7aed605-a3dd-4d5a-a692-a87037af107b" providerId="ADAL" clId="{6B4374A3-947E-4054-9ED4-BE3C4EABE410}" dt="2021-06-28T02:44:33.674" v="2367" actId="21"/>
          <ac:spMkLst>
            <pc:docMk/>
            <pc:sldMk cId="695818154" sldId="485"/>
            <ac:spMk id="2" creationId="{C9749E0C-3927-40D0-B166-F7DF86ACDCF8}"/>
          </ac:spMkLst>
        </pc:spChg>
      </pc:sldChg>
      <pc:sldChg chg="addSp delSp modSp new mod modClrScheme chgLayout modNotesTx">
        <pc:chgData name="Weifeng Xu" userId="e7aed605-a3dd-4d5a-a692-a87037af107b" providerId="ADAL" clId="{6B4374A3-947E-4054-9ED4-BE3C4EABE410}" dt="2021-06-28T03:05:31.851" v="2530" actId="1076"/>
        <pc:sldMkLst>
          <pc:docMk/>
          <pc:sldMk cId="1979037057" sldId="485"/>
        </pc:sldMkLst>
        <pc:spChg chg="del mod ord">
          <ac:chgData name="Weifeng Xu" userId="e7aed605-a3dd-4d5a-a692-a87037af107b" providerId="ADAL" clId="{6B4374A3-947E-4054-9ED4-BE3C4EABE410}" dt="2021-06-28T03:01:12.539" v="2426" actId="700"/>
          <ac:spMkLst>
            <pc:docMk/>
            <pc:sldMk cId="1979037057" sldId="485"/>
            <ac:spMk id="2" creationId="{E353B482-F9B1-4425-BB0E-1FBC780FF119}"/>
          </ac:spMkLst>
        </pc:spChg>
        <pc:spChg chg="del mod ord">
          <ac:chgData name="Weifeng Xu" userId="e7aed605-a3dd-4d5a-a692-a87037af107b" providerId="ADAL" clId="{6B4374A3-947E-4054-9ED4-BE3C4EABE410}" dt="2021-06-28T03:01:12.539" v="2426" actId="700"/>
          <ac:spMkLst>
            <pc:docMk/>
            <pc:sldMk cId="1979037057" sldId="485"/>
            <ac:spMk id="3" creationId="{BDE0E3D6-0581-4B95-841A-7EB7C500F166}"/>
          </ac:spMkLst>
        </pc:spChg>
        <pc:spChg chg="add del mod ord">
          <ac:chgData name="Weifeng Xu" userId="e7aed605-a3dd-4d5a-a692-a87037af107b" providerId="ADAL" clId="{6B4374A3-947E-4054-9ED4-BE3C4EABE410}" dt="2021-06-28T03:01:18.219" v="2428" actId="700"/>
          <ac:spMkLst>
            <pc:docMk/>
            <pc:sldMk cId="1979037057" sldId="485"/>
            <ac:spMk id="4" creationId="{74134226-8147-4CB6-907D-194E579F0C6F}"/>
          </ac:spMkLst>
        </pc:spChg>
        <pc:spChg chg="add del mod ord">
          <ac:chgData name="Weifeng Xu" userId="e7aed605-a3dd-4d5a-a692-a87037af107b" providerId="ADAL" clId="{6B4374A3-947E-4054-9ED4-BE3C4EABE410}" dt="2021-06-28T03:01:18.219" v="2428" actId="700"/>
          <ac:spMkLst>
            <pc:docMk/>
            <pc:sldMk cId="1979037057" sldId="485"/>
            <ac:spMk id="5" creationId="{604A5F76-9478-46DE-81F4-F60B4DC48618}"/>
          </ac:spMkLst>
        </pc:spChg>
        <pc:spChg chg="add mod ord">
          <ac:chgData name="Weifeng Xu" userId="e7aed605-a3dd-4d5a-a692-a87037af107b" providerId="ADAL" clId="{6B4374A3-947E-4054-9ED4-BE3C4EABE410}" dt="2021-06-28T03:02:14.978" v="2432"/>
          <ac:spMkLst>
            <pc:docMk/>
            <pc:sldMk cId="1979037057" sldId="485"/>
            <ac:spMk id="6" creationId="{6A5364ED-6372-42B0-8F40-B24AA14AA454}"/>
          </ac:spMkLst>
        </pc:spChg>
        <pc:spChg chg="add mod">
          <ac:chgData name="Weifeng Xu" userId="e7aed605-a3dd-4d5a-a692-a87037af107b" providerId="ADAL" clId="{6B4374A3-947E-4054-9ED4-BE3C4EABE410}" dt="2021-06-28T03:04:24.664" v="2517" actId="1036"/>
          <ac:spMkLst>
            <pc:docMk/>
            <pc:sldMk cId="1979037057" sldId="485"/>
            <ac:spMk id="11" creationId="{8A39246C-5DBA-4DED-9015-D17CDBB97641}"/>
          </ac:spMkLst>
        </pc:spChg>
        <pc:spChg chg="add mod">
          <ac:chgData name="Weifeng Xu" userId="e7aed605-a3dd-4d5a-a692-a87037af107b" providerId="ADAL" clId="{6B4374A3-947E-4054-9ED4-BE3C4EABE410}" dt="2021-06-28T03:04:24.664" v="2517" actId="1036"/>
          <ac:spMkLst>
            <pc:docMk/>
            <pc:sldMk cId="1979037057" sldId="485"/>
            <ac:spMk id="12" creationId="{09D4ED7B-C96A-4351-AAAA-9646E192FBFD}"/>
          </ac:spMkLst>
        </pc:spChg>
        <pc:spChg chg="add mod">
          <ac:chgData name="Weifeng Xu" userId="e7aed605-a3dd-4d5a-a692-a87037af107b" providerId="ADAL" clId="{6B4374A3-947E-4054-9ED4-BE3C4EABE410}" dt="2021-06-28T03:05:17.718" v="2528" actId="14100"/>
          <ac:spMkLst>
            <pc:docMk/>
            <pc:sldMk cId="1979037057" sldId="485"/>
            <ac:spMk id="14" creationId="{8C2B2658-1045-4FCC-BBFF-9F50A6C9B15C}"/>
          </ac:spMkLst>
        </pc:spChg>
        <pc:picChg chg="add mod">
          <ac:chgData name="Weifeng Xu" userId="e7aed605-a3dd-4d5a-a692-a87037af107b" providerId="ADAL" clId="{6B4374A3-947E-4054-9ED4-BE3C4EABE410}" dt="2021-06-28T03:04:24.664" v="2517" actId="1036"/>
          <ac:picMkLst>
            <pc:docMk/>
            <pc:sldMk cId="1979037057" sldId="485"/>
            <ac:picMk id="8" creationId="{D6642376-3771-4A23-988A-14E881E82403}"/>
          </ac:picMkLst>
        </pc:picChg>
        <pc:picChg chg="add mod">
          <ac:chgData name="Weifeng Xu" userId="e7aed605-a3dd-4d5a-a692-a87037af107b" providerId="ADAL" clId="{6B4374A3-947E-4054-9ED4-BE3C4EABE410}" dt="2021-06-28T03:04:24.664" v="2517" actId="1036"/>
          <ac:picMkLst>
            <pc:docMk/>
            <pc:sldMk cId="1979037057" sldId="485"/>
            <ac:picMk id="10" creationId="{9EF32C83-75BB-4834-92CD-1D2764C7758A}"/>
          </ac:picMkLst>
        </pc:picChg>
        <pc:picChg chg="add mod">
          <ac:chgData name="Weifeng Xu" userId="e7aed605-a3dd-4d5a-a692-a87037af107b" providerId="ADAL" clId="{6B4374A3-947E-4054-9ED4-BE3C4EABE410}" dt="2021-06-28T03:05:31.851" v="2530" actId="1076"/>
          <ac:picMkLst>
            <pc:docMk/>
            <pc:sldMk cId="1979037057" sldId="485"/>
            <ac:picMk id="13" creationId="{2BDA334F-F2DA-484C-B219-4E9F22B21626}"/>
          </ac:picMkLst>
        </pc:picChg>
      </pc:sldChg>
      <pc:sldChg chg="modSp add mod">
        <pc:chgData name="Weifeng Xu" userId="e7aed605-a3dd-4d5a-a692-a87037af107b" providerId="ADAL" clId="{6B4374A3-947E-4054-9ED4-BE3C4EABE410}" dt="2021-06-28T15:01:48.822" v="2534" actId="1076"/>
        <pc:sldMkLst>
          <pc:docMk/>
          <pc:sldMk cId="229412847" sldId="486"/>
        </pc:sldMkLst>
        <pc:picChg chg="mod">
          <ac:chgData name="Weifeng Xu" userId="e7aed605-a3dd-4d5a-a692-a87037af107b" providerId="ADAL" clId="{6B4374A3-947E-4054-9ED4-BE3C4EABE410}" dt="2021-06-28T15:01:46.722" v="2533" actId="1076"/>
          <ac:picMkLst>
            <pc:docMk/>
            <pc:sldMk cId="229412847" sldId="486"/>
            <ac:picMk id="4" creationId="{00000000-0000-0000-0000-000000000000}"/>
          </ac:picMkLst>
        </pc:picChg>
        <pc:picChg chg="mod">
          <ac:chgData name="Weifeng Xu" userId="e7aed605-a3dd-4d5a-a692-a87037af107b" providerId="ADAL" clId="{6B4374A3-947E-4054-9ED4-BE3C4EABE410}" dt="2021-06-28T15:01:48.822" v="2534" actId="1076"/>
          <ac:picMkLst>
            <pc:docMk/>
            <pc:sldMk cId="229412847" sldId="486"/>
            <ac:picMk id="5" creationId="{00000000-0000-0000-0000-000000000000}"/>
          </ac:picMkLst>
        </pc:picChg>
        <pc:picChg chg="mod">
          <ac:chgData name="Weifeng Xu" userId="e7aed605-a3dd-4d5a-a692-a87037af107b" providerId="ADAL" clId="{6B4374A3-947E-4054-9ED4-BE3C4EABE410}" dt="2021-06-28T15:01:45.159" v="2532" actId="1076"/>
          <ac:picMkLst>
            <pc:docMk/>
            <pc:sldMk cId="229412847" sldId="486"/>
            <ac:picMk id="1026" creationId="{00000000-0000-0000-0000-000000000000}"/>
          </ac:picMkLst>
        </pc:picChg>
      </pc:sldChg>
      <pc:sldChg chg="addSp modSp new mod">
        <pc:chgData name="Weifeng Xu" userId="e7aed605-a3dd-4d5a-a692-a87037af107b" providerId="ADAL" clId="{6B4374A3-947E-4054-9ED4-BE3C4EABE410}" dt="2021-06-28T15:08:17.943" v="2575" actId="1076"/>
        <pc:sldMkLst>
          <pc:docMk/>
          <pc:sldMk cId="127162036" sldId="487"/>
        </pc:sldMkLst>
        <pc:spChg chg="mod">
          <ac:chgData name="Weifeng Xu" userId="e7aed605-a3dd-4d5a-a692-a87037af107b" providerId="ADAL" clId="{6B4374A3-947E-4054-9ED4-BE3C4EABE410}" dt="2021-06-28T15:04:38.120" v="2571" actId="20577"/>
          <ac:spMkLst>
            <pc:docMk/>
            <pc:sldMk cId="127162036" sldId="487"/>
            <ac:spMk id="2" creationId="{E9795CE5-4D04-4CBA-8767-87D7588611F2}"/>
          </ac:spMkLst>
        </pc:spChg>
        <pc:picChg chg="add mod">
          <ac:chgData name="Weifeng Xu" userId="e7aed605-a3dd-4d5a-a692-a87037af107b" providerId="ADAL" clId="{6B4374A3-947E-4054-9ED4-BE3C4EABE410}" dt="2021-06-28T15:08:17.943" v="2575" actId="1076"/>
          <ac:picMkLst>
            <pc:docMk/>
            <pc:sldMk cId="127162036" sldId="487"/>
            <ac:picMk id="4" creationId="{2039DE48-F833-4C4D-AEA6-65EC61529D54}"/>
          </ac:picMkLst>
        </pc:picChg>
      </pc:sldChg>
      <pc:sldChg chg="addSp modSp new mod modNotesTx">
        <pc:chgData name="Weifeng Xu" userId="e7aed605-a3dd-4d5a-a692-a87037af107b" providerId="ADAL" clId="{6B4374A3-947E-4054-9ED4-BE3C4EABE410}" dt="2021-06-28T15:22:01.874" v="2619"/>
        <pc:sldMkLst>
          <pc:docMk/>
          <pc:sldMk cId="1436574554" sldId="488"/>
        </pc:sldMkLst>
        <pc:spChg chg="mod">
          <ac:chgData name="Weifeng Xu" userId="e7aed605-a3dd-4d5a-a692-a87037af107b" providerId="ADAL" clId="{6B4374A3-947E-4054-9ED4-BE3C4EABE410}" dt="2021-06-28T15:20:19.941" v="2615" actId="20577"/>
          <ac:spMkLst>
            <pc:docMk/>
            <pc:sldMk cId="1436574554" sldId="488"/>
            <ac:spMk id="2" creationId="{A4717730-4F34-4130-AAF8-EBC15D008936}"/>
          </ac:spMkLst>
        </pc:spChg>
        <pc:picChg chg="add mod">
          <ac:chgData name="Weifeng Xu" userId="e7aed605-a3dd-4d5a-a692-a87037af107b" providerId="ADAL" clId="{6B4374A3-947E-4054-9ED4-BE3C4EABE410}" dt="2021-06-28T15:21:44.888" v="2618" actId="14100"/>
          <ac:picMkLst>
            <pc:docMk/>
            <pc:sldMk cId="1436574554" sldId="488"/>
            <ac:picMk id="4" creationId="{25A627BB-5496-40EF-8103-AF171432D7F1}"/>
          </ac:picMkLst>
        </pc:picChg>
      </pc:sldChg>
      <pc:sldChg chg="addSp delSp modSp new mod modClrScheme chgLayout">
        <pc:chgData name="Weifeng Xu" userId="e7aed605-a3dd-4d5a-a692-a87037af107b" providerId="ADAL" clId="{6B4374A3-947E-4054-9ED4-BE3C4EABE410}" dt="2021-06-28T19:32:29.686" v="2637"/>
        <pc:sldMkLst>
          <pc:docMk/>
          <pc:sldMk cId="3579863255" sldId="489"/>
        </pc:sldMkLst>
        <pc:spChg chg="del mod ord">
          <ac:chgData name="Weifeng Xu" userId="e7aed605-a3dd-4d5a-a692-a87037af107b" providerId="ADAL" clId="{6B4374A3-947E-4054-9ED4-BE3C4EABE410}" dt="2021-06-28T19:32:24.944" v="2636" actId="700"/>
          <ac:spMkLst>
            <pc:docMk/>
            <pc:sldMk cId="3579863255" sldId="489"/>
            <ac:spMk id="2" creationId="{DBCCA8B4-61C1-4A38-8741-45E1A46ADE0F}"/>
          </ac:spMkLst>
        </pc:spChg>
        <pc:spChg chg="add mod ord">
          <ac:chgData name="Weifeng Xu" userId="e7aed605-a3dd-4d5a-a692-a87037af107b" providerId="ADAL" clId="{6B4374A3-947E-4054-9ED4-BE3C4EABE410}" dt="2021-06-28T19:32:29.686" v="2637"/>
          <ac:spMkLst>
            <pc:docMk/>
            <pc:sldMk cId="3579863255" sldId="489"/>
            <ac:spMk id="3" creationId="{4FB77B5E-3139-4C66-8935-9AA9B15E530D}"/>
          </ac:spMkLst>
        </pc:spChg>
        <pc:spChg chg="add mod ord">
          <ac:chgData name="Weifeng Xu" userId="e7aed605-a3dd-4d5a-a692-a87037af107b" providerId="ADAL" clId="{6B4374A3-947E-4054-9ED4-BE3C4EABE410}" dt="2021-06-28T19:32:24.944" v="2636" actId="700"/>
          <ac:spMkLst>
            <pc:docMk/>
            <pc:sldMk cId="3579863255" sldId="489"/>
            <ac:spMk id="4" creationId="{774A7D27-F957-4AEB-B39F-C8C34744C674}"/>
          </ac:spMkLst>
        </pc:spChg>
      </pc:sldChg>
      <pc:sldChg chg="add del">
        <pc:chgData name="Weifeng Xu" userId="e7aed605-a3dd-4d5a-a692-a87037af107b" providerId="ADAL" clId="{6B4374A3-947E-4054-9ED4-BE3C4EABE410}" dt="2021-06-28T19:33:16.195" v="2639" actId="47"/>
        <pc:sldMkLst>
          <pc:docMk/>
          <pc:sldMk cId="366514627" sldId="490"/>
        </pc:sldMkLst>
      </pc:sldChg>
    </pc:docChg>
  </pc:docChgLst>
  <pc:docChgLst>
    <pc:chgData name="Weifeng Xu" userId="e7aed605-a3dd-4d5a-a692-a87037af107b" providerId="ADAL" clId="{FA816255-E05D-4E89-B9CD-594FC040AD65}"/>
    <pc:docChg chg="undo custSel addSld delSld modSld sldOrd">
      <pc:chgData name="Weifeng Xu" userId="e7aed605-a3dd-4d5a-a692-a87037af107b" providerId="ADAL" clId="{FA816255-E05D-4E89-B9CD-594FC040AD65}" dt="2022-09-11T15:54:31.484" v="935" actId="26606"/>
      <pc:docMkLst>
        <pc:docMk/>
      </pc:docMkLst>
      <pc:sldChg chg="modSp mod">
        <pc:chgData name="Weifeng Xu" userId="e7aed605-a3dd-4d5a-a692-a87037af107b" providerId="ADAL" clId="{FA816255-E05D-4E89-B9CD-594FC040AD65}" dt="2022-08-28T18:18:58.379" v="717" actId="20577"/>
        <pc:sldMkLst>
          <pc:docMk/>
          <pc:sldMk cId="1325061211" sldId="256"/>
        </pc:sldMkLst>
        <pc:spChg chg="mod">
          <ac:chgData name="Weifeng Xu" userId="e7aed605-a3dd-4d5a-a692-a87037af107b" providerId="ADAL" clId="{FA816255-E05D-4E89-B9CD-594FC040AD65}" dt="2022-08-28T18:18:58.379" v="717" actId="20577"/>
          <ac:spMkLst>
            <pc:docMk/>
            <pc:sldMk cId="1325061211" sldId="256"/>
            <ac:spMk id="2" creationId="{00000000-0000-0000-0000-000000000000}"/>
          </ac:spMkLst>
        </pc:spChg>
      </pc:sldChg>
      <pc:sldChg chg="del">
        <pc:chgData name="Weifeng Xu" userId="e7aed605-a3dd-4d5a-a692-a87037af107b" providerId="ADAL" clId="{FA816255-E05D-4E89-B9CD-594FC040AD65}" dt="2022-08-28T18:26:46.828" v="721" actId="47"/>
        <pc:sldMkLst>
          <pc:docMk/>
          <pc:sldMk cId="2789471632" sldId="392"/>
        </pc:sldMkLst>
      </pc:sldChg>
      <pc:sldChg chg="modSp mod">
        <pc:chgData name="Weifeng Xu" userId="e7aed605-a3dd-4d5a-a692-a87037af107b" providerId="ADAL" clId="{FA816255-E05D-4E89-B9CD-594FC040AD65}" dt="2022-08-29T13:21:57.868" v="793" actId="20577"/>
        <pc:sldMkLst>
          <pc:docMk/>
          <pc:sldMk cId="593614233" sldId="431"/>
        </pc:sldMkLst>
        <pc:spChg chg="mod">
          <ac:chgData name="Weifeng Xu" userId="e7aed605-a3dd-4d5a-a692-a87037af107b" providerId="ADAL" clId="{FA816255-E05D-4E89-B9CD-594FC040AD65}" dt="2022-08-29T13:21:57.868" v="793" actId="20577"/>
          <ac:spMkLst>
            <pc:docMk/>
            <pc:sldMk cId="593614233" sldId="431"/>
            <ac:spMk id="5" creationId="{AA7D2DDE-BF6D-459D-9188-84B17B477993}"/>
          </ac:spMkLst>
        </pc:spChg>
      </pc:sldChg>
      <pc:sldChg chg="modSp mod modNotesTx">
        <pc:chgData name="Weifeng Xu" userId="e7aed605-a3dd-4d5a-a692-a87037af107b" providerId="ADAL" clId="{FA816255-E05D-4E89-B9CD-594FC040AD65}" dt="2022-08-23T13:37:19.528" v="474" actId="207"/>
        <pc:sldMkLst>
          <pc:docMk/>
          <pc:sldMk cId="2623075134" sldId="448"/>
        </pc:sldMkLst>
        <pc:spChg chg="mod">
          <ac:chgData name="Weifeng Xu" userId="e7aed605-a3dd-4d5a-a692-a87037af107b" providerId="ADAL" clId="{FA816255-E05D-4E89-B9CD-594FC040AD65}" dt="2022-08-23T13:37:19.528" v="474" actId="207"/>
          <ac:spMkLst>
            <pc:docMk/>
            <pc:sldMk cId="2623075134" sldId="448"/>
            <ac:spMk id="5" creationId="{8DE5951C-3427-4B1F-BFA6-46E91D76D827}"/>
          </ac:spMkLst>
        </pc:spChg>
      </pc:sldChg>
      <pc:sldChg chg="modSp mod">
        <pc:chgData name="Weifeng Xu" userId="e7aed605-a3dd-4d5a-a692-a87037af107b" providerId="ADAL" clId="{FA816255-E05D-4E89-B9CD-594FC040AD65}" dt="2022-08-29T13:24:13.890" v="813" actId="20577"/>
        <pc:sldMkLst>
          <pc:docMk/>
          <pc:sldMk cId="3726437819" sldId="449"/>
        </pc:sldMkLst>
        <pc:spChg chg="mod">
          <ac:chgData name="Weifeng Xu" userId="e7aed605-a3dd-4d5a-a692-a87037af107b" providerId="ADAL" clId="{FA816255-E05D-4E89-B9CD-594FC040AD65}" dt="2022-08-29T13:24:13.890" v="813" actId="20577"/>
          <ac:spMkLst>
            <pc:docMk/>
            <pc:sldMk cId="3726437819" sldId="449"/>
            <ac:spMk id="3" creationId="{52F78973-1ADD-4770-A5C6-3ED22137CD7C}"/>
          </ac:spMkLst>
        </pc:spChg>
      </pc:sldChg>
      <pc:sldChg chg="addSp delSp modSp mod">
        <pc:chgData name="Weifeng Xu" userId="e7aed605-a3dd-4d5a-a692-a87037af107b" providerId="ADAL" clId="{FA816255-E05D-4E89-B9CD-594FC040AD65}" dt="2022-02-01T13:19:49.677" v="69" actId="1036"/>
        <pc:sldMkLst>
          <pc:docMk/>
          <pc:sldMk cId="1689162150" sldId="451"/>
        </pc:sldMkLst>
        <pc:spChg chg="add del">
          <ac:chgData name="Weifeng Xu" userId="e7aed605-a3dd-4d5a-a692-a87037af107b" providerId="ADAL" clId="{FA816255-E05D-4E89-B9CD-594FC040AD65}" dt="2022-02-01T13:18:37.937" v="58"/>
          <ac:spMkLst>
            <pc:docMk/>
            <pc:sldMk cId="1689162150" sldId="451"/>
            <ac:spMk id="3" creationId="{873941BE-3E6F-4022-91B9-EE2BA8B06888}"/>
          </ac:spMkLst>
        </pc:spChg>
        <pc:spChg chg="add mod">
          <ac:chgData name="Weifeng Xu" userId="e7aed605-a3dd-4d5a-a692-a87037af107b" providerId="ADAL" clId="{FA816255-E05D-4E89-B9CD-594FC040AD65}" dt="2022-02-01T13:19:49.677" v="69" actId="1036"/>
          <ac:spMkLst>
            <pc:docMk/>
            <pc:sldMk cId="1689162150" sldId="451"/>
            <ac:spMk id="8" creationId="{2B5150DD-9A96-4E5A-86B3-DE1C5EA64D11}"/>
          </ac:spMkLst>
        </pc:spChg>
      </pc:sldChg>
      <pc:sldChg chg="modSp mod">
        <pc:chgData name="Weifeng Xu" userId="e7aed605-a3dd-4d5a-a692-a87037af107b" providerId="ADAL" clId="{FA816255-E05D-4E89-B9CD-594FC040AD65}" dt="2022-01-26T14:56:26.764" v="34" actId="6549"/>
        <pc:sldMkLst>
          <pc:docMk/>
          <pc:sldMk cId="783190951" sldId="459"/>
        </pc:sldMkLst>
        <pc:spChg chg="mod">
          <ac:chgData name="Weifeng Xu" userId="e7aed605-a3dd-4d5a-a692-a87037af107b" providerId="ADAL" clId="{FA816255-E05D-4E89-B9CD-594FC040AD65}" dt="2022-01-26T14:56:26.764" v="34" actId="6549"/>
          <ac:spMkLst>
            <pc:docMk/>
            <pc:sldMk cId="783190951" sldId="459"/>
            <ac:spMk id="4" creationId="{035D489E-10E1-4BC8-9FA1-376264A39956}"/>
          </ac:spMkLst>
        </pc:spChg>
      </pc:sldChg>
      <pc:sldChg chg="addSp delSp modSp add mod">
        <pc:chgData name="Weifeng Xu" userId="e7aed605-a3dd-4d5a-a692-a87037af107b" providerId="ADAL" clId="{FA816255-E05D-4E89-B9CD-594FC040AD65}" dt="2022-08-29T13:59:35.889" v="924"/>
        <pc:sldMkLst>
          <pc:docMk/>
          <pc:sldMk cId="735807411" sldId="467"/>
        </pc:sldMkLst>
        <pc:spChg chg="add mod">
          <ac:chgData name="Weifeng Xu" userId="e7aed605-a3dd-4d5a-a692-a87037af107b" providerId="ADAL" clId="{FA816255-E05D-4E89-B9CD-594FC040AD65}" dt="2022-08-29T13:57:34.954" v="920" actId="20577"/>
          <ac:spMkLst>
            <pc:docMk/>
            <pc:sldMk cId="735807411" sldId="467"/>
            <ac:spMk id="3" creationId="{57C43E80-8623-C847-A90C-D8DA224DBE77}"/>
          </ac:spMkLst>
        </pc:spChg>
        <pc:grpChg chg="mod">
          <ac:chgData name="Weifeng Xu" userId="e7aed605-a3dd-4d5a-a692-a87037af107b" providerId="ADAL" clId="{FA816255-E05D-4E89-B9CD-594FC040AD65}" dt="2022-08-29T13:56:30.181" v="879"/>
          <ac:grpSpMkLst>
            <pc:docMk/>
            <pc:sldMk cId="735807411" sldId="467"/>
            <ac:grpSpMk id="10" creationId="{157AD105-8FEF-29B0-50AF-80B3372BF52F}"/>
          </ac:grpSpMkLst>
        </pc:grpChg>
        <pc:grpChg chg="mod">
          <ac:chgData name="Weifeng Xu" userId="e7aed605-a3dd-4d5a-a692-a87037af107b" providerId="ADAL" clId="{FA816255-E05D-4E89-B9CD-594FC040AD65}" dt="2022-08-29T13:56:42.602" v="882"/>
          <ac:grpSpMkLst>
            <pc:docMk/>
            <pc:sldMk cId="735807411" sldId="467"/>
            <ac:grpSpMk id="13" creationId="{EDDCF8AF-8FE3-7704-355C-F0A4BEC06B47}"/>
          </ac:grpSpMkLst>
        </pc:grpChg>
        <pc:picChg chg="add del mod">
          <ac:chgData name="Weifeng Xu" userId="e7aed605-a3dd-4d5a-a692-a87037af107b" providerId="ADAL" clId="{FA816255-E05D-4E89-B9CD-594FC040AD65}" dt="2022-08-29T13:59:35.889" v="924"/>
          <ac:picMkLst>
            <pc:docMk/>
            <pc:sldMk cId="735807411" sldId="467"/>
            <ac:picMk id="2050" creationId="{488249AA-BD76-9947-371B-8B5F0FAFE539}"/>
          </ac:picMkLst>
        </pc:picChg>
        <pc:inkChg chg="add">
          <ac:chgData name="Weifeng Xu" userId="e7aed605-a3dd-4d5a-a692-a87037af107b" providerId="ADAL" clId="{FA816255-E05D-4E89-B9CD-594FC040AD65}" dt="2022-08-29T13:56:24.280" v="876" actId="9405"/>
          <ac:inkMkLst>
            <pc:docMk/>
            <pc:sldMk cId="735807411" sldId="467"/>
            <ac:inkMk id="7" creationId="{FE9AD181-1F4B-2278-B20A-A41A4B357B5C}"/>
          </ac:inkMkLst>
        </pc:inkChg>
        <pc:inkChg chg="add mod">
          <ac:chgData name="Weifeng Xu" userId="e7aed605-a3dd-4d5a-a692-a87037af107b" providerId="ADAL" clId="{FA816255-E05D-4E89-B9CD-594FC040AD65}" dt="2022-08-29T13:56:30.181" v="879"/>
          <ac:inkMkLst>
            <pc:docMk/>
            <pc:sldMk cId="735807411" sldId="467"/>
            <ac:inkMk id="8" creationId="{F15399FD-B424-1175-ABB2-AC5D12B90879}"/>
          </ac:inkMkLst>
        </pc:inkChg>
        <pc:inkChg chg="add mod">
          <ac:chgData name="Weifeng Xu" userId="e7aed605-a3dd-4d5a-a692-a87037af107b" providerId="ADAL" clId="{FA816255-E05D-4E89-B9CD-594FC040AD65}" dt="2022-08-29T13:56:30.181" v="879"/>
          <ac:inkMkLst>
            <pc:docMk/>
            <pc:sldMk cId="735807411" sldId="467"/>
            <ac:inkMk id="9" creationId="{7681DBB6-3416-8668-419C-AA66F5EA529A}"/>
          </ac:inkMkLst>
        </pc:inkChg>
        <pc:inkChg chg="add mod">
          <ac:chgData name="Weifeng Xu" userId="e7aed605-a3dd-4d5a-a692-a87037af107b" providerId="ADAL" clId="{FA816255-E05D-4E89-B9CD-594FC040AD65}" dt="2022-08-29T13:56:42.602" v="882"/>
          <ac:inkMkLst>
            <pc:docMk/>
            <pc:sldMk cId="735807411" sldId="467"/>
            <ac:inkMk id="11" creationId="{8770802D-21A2-A1EB-377D-3A4FBF963D4F}"/>
          </ac:inkMkLst>
        </pc:inkChg>
        <pc:inkChg chg="add mod">
          <ac:chgData name="Weifeng Xu" userId="e7aed605-a3dd-4d5a-a692-a87037af107b" providerId="ADAL" clId="{FA816255-E05D-4E89-B9CD-594FC040AD65}" dt="2022-08-29T13:56:42.602" v="882"/>
          <ac:inkMkLst>
            <pc:docMk/>
            <pc:sldMk cId="735807411" sldId="467"/>
            <ac:inkMk id="12" creationId="{21097834-96AD-7868-3C83-18A72F653A71}"/>
          </ac:inkMkLst>
        </pc:inkChg>
      </pc:sldChg>
      <pc:sldChg chg="addSp delSp modSp mod modNotesTx">
        <pc:chgData name="Weifeng Xu" userId="e7aed605-a3dd-4d5a-a692-a87037af107b" providerId="ADAL" clId="{FA816255-E05D-4E89-B9CD-594FC040AD65}" dt="2022-02-28T22:35:26.437" v="138" actId="6549"/>
        <pc:sldMkLst>
          <pc:docMk/>
          <pc:sldMk cId="1683867025" sldId="482"/>
        </pc:sldMkLst>
        <pc:spChg chg="add del mod">
          <ac:chgData name="Weifeng Xu" userId="e7aed605-a3dd-4d5a-a692-a87037af107b" providerId="ADAL" clId="{FA816255-E05D-4E89-B9CD-594FC040AD65}" dt="2022-02-28T17:01:57.486" v="99" actId="22"/>
          <ac:spMkLst>
            <pc:docMk/>
            <pc:sldMk cId="1683867025" sldId="482"/>
            <ac:spMk id="11" creationId="{D84AA73A-058E-472A-B28B-6EB97632250E}"/>
          </ac:spMkLst>
        </pc:spChg>
        <pc:spChg chg="add mod">
          <ac:chgData name="Weifeng Xu" userId="e7aed605-a3dd-4d5a-a692-a87037af107b" providerId="ADAL" clId="{FA816255-E05D-4E89-B9CD-594FC040AD65}" dt="2022-02-28T17:03:22.224" v="136" actId="1076"/>
          <ac:spMkLst>
            <pc:docMk/>
            <pc:sldMk cId="1683867025" sldId="482"/>
            <ac:spMk id="14" creationId="{E377D3CA-2C43-4A68-9127-5B31A4F28D37}"/>
          </ac:spMkLst>
        </pc:spChg>
        <pc:spChg chg="add mod">
          <ac:chgData name="Weifeng Xu" userId="e7aed605-a3dd-4d5a-a692-a87037af107b" providerId="ADAL" clId="{FA816255-E05D-4E89-B9CD-594FC040AD65}" dt="2022-02-28T22:35:26.437" v="138" actId="6549"/>
          <ac:spMkLst>
            <pc:docMk/>
            <pc:sldMk cId="1683867025" sldId="482"/>
            <ac:spMk id="15" creationId="{D4ABE121-8B22-4BFD-A59E-40F43E89297C}"/>
          </ac:spMkLst>
        </pc:spChg>
        <pc:picChg chg="add mod">
          <ac:chgData name="Weifeng Xu" userId="e7aed605-a3dd-4d5a-a692-a87037af107b" providerId="ADAL" clId="{FA816255-E05D-4E89-B9CD-594FC040AD65}" dt="2022-02-28T17:02:03.873" v="102" actId="1076"/>
          <ac:picMkLst>
            <pc:docMk/>
            <pc:sldMk cId="1683867025" sldId="482"/>
            <ac:picMk id="3" creationId="{10713AEA-C49E-40A1-AE55-FC72B4167234}"/>
          </ac:picMkLst>
        </pc:picChg>
      </pc:sldChg>
      <pc:sldChg chg="addSp modSp mod modNotesTx">
        <pc:chgData name="Weifeng Xu" userId="e7aed605-a3dd-4d5a-a692-a87037af107b" providerId="ADAL" clId="{FA816255-E05D-4E89-B9CD-594FC040AD65}" dt="2022-02-28T22:52:51.138" v="141" actId="6549"/>
        <pc:sldMkLst>
          <pc:docMk/>
          <pc:sldMk cId="1979037057" sldId="485"/>
        </pc:sldMkLst>
        <pc:spChg chg="add mod">
          <ac:chgData name="Weifeng Xu" userId="e7aed605-a3dd-4d5a-a692-a87037af107b" providerId="ADAL" clId="{FA816255-E05D-4E89-B9CD-594FC040AD65}" dt="2022-02-04T02:20:43.145" v="91" actId="313"/>
          <ac:spMkLst>
            <pc:docMk/>
            <pc:sldMk cId="1979037057" sldId="485"/>
            <ac:spMk id="5" creationId="{5A970FC5-EB54-4B41-95DF-60E5CB6615C5}"/>
          </ac:spMkLst>
        </pc:spChg>
        <pc:spChg chg="add mod">
          <ac:chgData name="Weifeng Xu" userId="e7aed605-a3dd-4d5a-a692-a87037af107b" providerId="ADAL" clId="{FA816255-E05D-4E89-B9CD-594FC040AD65}" dt="2022-02-04T02:20:54.428" v="93" actId="1076"/>
          <ac:spMkLst>
            <pc:docMk/>
            <pc:sldMk cId="1979037057" sldId="485"/>
            <ac:spMk id="15" creationId="{FAC8051D-52CD-4735-A4AB-4B1ADA0A92D7}"/>
          </ac:spMkLst>
        </pc:spChg>
        <pc:picChg chg="mod">
          <ac:chgData name="Weifeng Xu" userId="e7aed605-a3dd-4d5a-a692-a87037af107b" providerId="ADAL" clId="{FA816255-E05D-4E89-B9CD-594FC040AD65}" dt="2022-02-04T02:20:47.266" v="92" actId="1076"/>
          <ac:picMkLst>
            <pc:docMk/>
            <pc:sldMk cId="1979037057" sldId="485"/>
            <ac:picMk id="8" creationId="{D6642376-3771-4A23-988A-14E881E82403}"/>
          </ac:picMkLst>
        </pc:picChg>
        <pc:cxnChg chg="add mod">
          <ac:chgData name="Weifeng Xu" userId="e7aed605-a3dd-4d5a-a692-a87037af107b" providerId="ADAL" clId="{FA816255-E05D-4E89-B9CD-594FC040AD65}" dt="2022-02-04T02:20:54.428" v="93" actId="1076"/>
          <ac:cxnSpMkLst>
            <pc:docMk/>
            <pc:sldMk cId="1979037057" sldId="485"/>
            <ac:cxnSpMk id="4" creationId="{2F27C0E7-ED97-4603-881F-BD96211F0E27}"/>
          </ac:cxnSpMkLst>
        </pc:cxnChg>
      </pc:sldChg>
      <pc:sldChg chg="modSp new mod ord">
        <pc:chgData name="Weifeng Xu" userId="e7aed605-a3dd-4d5a-a692-a87037af107b" providerId="ADAL" clId="{FA816255-E05D-4E89-B9CD-594FC040AD65}" dt="2022-08-28T18:07:55.882" v="653"/>
        <pc:sldMkLst>
          <pc:docMk/>
          <pc:sldMk cId="3725692908" sldId="490"/>
        </pc:sldMkLst>
        <pc:spChg chg="mod">
          <ac:chgData name="Weifeng Xu" userId="e7aed605-a3dd-4d5a-a692-a87037af107b" providerId="ADAL" clId="{FA816255-E05D-4E89-B9CD-594FC040AD65}" dt="2022-08-23T13:36:22.444" v="471" actId="20577"/>
          <ac:spMkLst>
            <pc:docMk/>
            <pc:sldMk cId="3725692908" sldId="490"/>
            <ac:spMk id="2" creationId="{832B8036-76FC-A847-17DB-2C0572CAB278}"/>
          </ac:spMkLst>
        </pc:spChg>
        <pc:spChg chg="mod">
          <ac:chgData name="Weifeng Xu" userId="e7aed605-a3dd-4d5a-a692-a87037af107b" providerId="ADAL" clId="{FA816255-E05D-4E89-B9CD-594FC040AD65}" dt="2022-08-28T18:07:55.882" v="653"/>
          <ac:spMkLst>
            <pc:docMk/>
            <pc:sldMk cId="3725692908" sldId="490"/>
            <ac:spMk id="3" creationId="{792DCC4C-F977-8DFC-4F08-FB8D69A8628B}"/>
          </ac:spMkLst>
        </pc:spChg>
      </pc:sldChg>
      <pc:sldChg chg="addSp delSp modSp new mod modClrScheme chgLayout">
        <pc:chgData name="Weifeng Xu" userId="e7aed605-a3dd-4d5a-a692-a87037af107b" providerId="ADAL" clId="{FA816255-E05D-4E89-B9CD-594FC040AD65}" dt="2022-08-23T13:56:25.831" v="609"/>
        <pc:sldMkLst>
          <pc:docMk/>
          <pc:sldMk cId="849688500" sldId="491"/>
        </pc:sldMkLst>
        <pc:spChg chg="del mod ord">
          <ac:chgData name="Weifeng Xu" userId="e7aed605-a3dd-4d5a-a692-a87037af107b" providerId="ADAL" clId="{FA816255-E05D-4E89-B9CD-594FC040AD65}" dt="2022-08-23T13:44:51.817" v="476" actId="700"/>
          <ac:spMkLst>
            <pc:docMk/>
            <pc:sldMk cId="849688500" sldId="491"/>
            <ac:spMk id="2" creationId="{75347A72-1442-4FE7-87D2-1F7074B920D8}"/>
          </ac:spMkLst>
        </pc:spChg>
        <pc:spChg chg="del">
          <ac:chgData name="Weifeng Xu" userId="e7aed605-a3dd-4d5a-a692-a87037af107b" providerId="ADAL" clId="{FA816255-E05D-4E89-B9CD-594FC040AD65}" dt="2022-08-23T13:44:51.817" v="476" actId="700"/>
          <ac:spMkLst>
            <pc:docMk/>
            <pc:sldMk cId="849688500" sldId="491"/>
            <ac:spMk id="3" creationId="{EFE6B99A-A7CF-C752-773D-D661A88FDEA2}"/>
          </ac:spMkLst>
        </pc:spChg>
        <pc:spChg chg="add del mod ord">
          <ac:chgData name="Weifeng Xu" userId="e7aed605-a3dd-4d5a-a692-a87037af107b" providerId="ADAL" clId="{FA816255-E05D-4E89-B9CD-594FC040AD65}" dt="2022-08-23T13:46:56.669" v="484" actId="700"/>
          <ac:spMkLst>
            <pc:docMk/>
            <pc:sldMk cId="849688500" sldId="491"/>
            <ac:spMk id="4" creationId="{190A8B74-E6F9-E9B4-4FCB-534EB46C0A7A}"/>
          </ac:spMkLst>
        </pc:spChg>
        <pc:spChg chg="add mod">
          <ac:chgData name="Weifeng Xu" userId="e7aed605-a3dd-4d5a-a692-a87037af107b" providerId="ADAL" clId="{FA816255-E05D-4E89-B9CD-594FC040AD65}" dt="2022-08-23T13:51:17.490" v="520" actId="1076"/>
          <ac:spMkLst>
            <pc:docMk/>
            <pc:sldMk cId="849688500" sldId="491"/>
            <ac:spMk id="7" creationId="{5452A8FB-2310-F182-F0C6-D40D60C8F29B}"/>
          </ac:spMkLst>
        </pc:spChg>
        <pc:spChg chg="add mod">
          <ac:chgData name="Weifeng Xu" userId="e7aed605-a3dd-4d5a-a692-a87037af107b" providerId="ADAL" clId="{FA816255-E05D-4E89-B9CD-594FC040AD65}" dt="2022-08-23T13:51:39.501" v="531" actId="1076"/>
          <ac:spMkLst>
            <pc:docMk/>
            <pc:sldMk cId="849688500" sldId="491"/>
            <ac:spMk id="10" creationId="{84F207F3-C4BD-A421-25E0-EA0D069B3B54}"/>
          </ac:spMkLst>
        </pc:spChg>
        <pc:spChg chg="add mod">
          <ac:chgData name="Weifeng Xu" userId="e7aed605-a3dd-4d5a-a692-a87037af107b" providerId="ADAL" clId="{FA816255-E05D-4E89-B9CD-594FC040AD65}" dt="2022-08-23T13:51:43.171" v="533" actId="1076"/>
          <ac:spMkLst>
            <pc:docMk/>
            <pc:sldMk cId="849688500" sldId="491"/>
            <ac:spMk id="11" creationId="{2D1F9A40-92AE-AF79-7213-6FF0A0880E4B}"/>
          </ac:spMkLst>
        </pc:spChg>
        <pc:spChg chg="add mod">
          <ac:chgData name="Weifeng Xu" userId="e7aed605-a3dd-4d5a-a692-a87037af107b" providerId="ADAL" clId="{FA816255-E05D-4E89-B9CD-594FC040AD65}" dt="2022-08-23T13:54:15.112" v="578" actId="403"/>
          <ac:spMkLst>
            <pc:docMk/>
            <pc:sldMk cId="849688500" sldId="491"/>
            <ac:spMk id="14" creationId="{EF7000B3-8497-87AC-4D69-47F5E8288CE5}"/>
          </ac:spMkLst>
        </pc:spChg>
        <pc:spChg chg="add mod">
          <ac:chgData name="Weifeng Xu" userId="e7aed605-a3dd-4d5a-a692-a87037af107b" providerId="ADAL" clId="{FA816255-E05D-4E89-B9CD-594FC040AD65}" dt="2022-08-23T13:54:19.370" v="579" actId="108"/>
          <ac:spMkLst>
            <pc:docMk/>
            <pc:sldMk cId="849688500" sldId="491"/>
            <ac:spMk id="15" creationId="{EFEBC9A0-EE29-BBFD-CC10-E3910876CD8B}"/>
          </ac:spMkLst>
        </pc:spChg>
        <pc:spChg chg="add mod">
          <ac:chgData name="Weifeng Xu" userId="e7aed605-a3dd-4d5a-a692-a87037af107b" providerId="ADAL" clId="{FA816255-E05D-4E89-B9CD-594FC040AD65}" dt="2022-08-23T13:55:19.520" v="596" actId="1076"/>
          <ac:spMkLst>
            <pc:docMk/>
            <pc:sldMk cId="849688500" sldId="491"/>
            <ac:spMk id="16" creationId="{D9AA97F0-878B-BA64-958C-18409C6F081F}"/>
          </ac:spMkLst>
        </pc:spChg>
        <pc:spChg chg="add mod">
          <ac:chgData name="Weifeng Xu" userId="e7aed605-a3dd-4d5a-a692-a87037af107b" providerId="ADAL" clId="{FA816255-E05D-4E89-B9CD-594FC040AD65}" dt="2022-08-23T13:56:12.036" v="606" actId="108"/>
          <ac:spMkLst>
            <pc:docMk/>
            <pc:sldMk cId="849688500" sldId="491"/>
            <ac:spMk id="30" creationId="{D08B7E3D-C5F3-BD24-F373-A9D6383E3EAE}"/>
          </ac:spMkLst>
        </pc:spChg>
        <pc:grpChg chg="mod">
          <ac:chgData name="Weifeng Xu" userId="e7aed605-a3dd-4d5a-a692-a87037af107b" providerId="ADAL" clId="{FA816255-E05D-4E89-B9CD-594FC040AD65}" dt="2022-08-23T13:56:25.831" v="609"/>
          <ac:grpSpMkLst>
            <pc:docMk/>
            <pc:sldMk cId="849688500" sldId="491"/>
            <ac:grpSpMk id="33" creationId="{07960E88-6458-4617-49C2-228C4C1CE423}"/>
          </ac:grpSpMkLst>
        </pc:grpChg>
        <pc:picChg chg="add del mod">
          <ac:chgData name="Weifeng Xu" userId="e7aed605-a3dd-4d5a-a692-a87037af107b" providerId="ADAL" clId="{FA816255-E05D-4E89-B9CD-594FC040AD65}" dt="2022-08-23T13:46:29.881" v="479" actId="478"/>
          <ac:picMkLst>
            <pc:docMk/>
            <pc:sldMk cId="849688500" sldId="491"/>
            <ac:picMk id="6" creationId="{B0F19F3F-3522-687C-0EAA-CBD5EDF250AF}"/>
          </ac:picMkLst>
        </pc:picChg>
        <pc:picChg chg="add mod">
          <ac:chgData name="Weifeng Xu" userId="e7aed605-a3dd-4d5a-a692-a87037af107b" providerId="ADAL" clId="{FA816255-E05D-4E89-B9CD-594FC040AD65}" dt="2022-08-23T13:51:31.364" v="525" actId="1076"/>
          <ac:picMkLst>
            <pc:docMk/>
            <pc:sldMk cId="849688500" sldId="491"/>
            <ac:picMk id="8" creationId="{62CCF085-111E-B636-B5AD-C6555F9A84DB}"/>
          </ac:picMkLst>
        </pc:picChg>
        <pc:picChg chg="add mod">
          <ac:chgData name="Weifeng Xu" userId="e7aed605-a3dd-4d5a-a692-a87037af107b" providerId="ADAL" clId="{FA816255-E05D-4E89-B9CD-594FC040AD65}" dt="2022-08-23T13:51:29.659" v="524" actId="1076"/>
          <ac:picMkLst>
            <pc:docMk/>
            <pc:sldMk cId="849688500" sldId="491"/>
            <ac:picMk id="9" creationId="{D5FC177F-6140-F24D-120A-3B64F414038D}"/>
          </ac:picMkLst>
        </pc:picChg>
        <pc:picChg chg="add mod">
          <ac:chgData name="Weifeng Xu" userId="e7aed605-a3dd-4d5a-a692-a87037af107b" providerId="ADAL" clId="{FA816255-E05D-4E89-B9CD-594FC040AD65}" dt="2022-08-23T13:51:16.117" v="519" actId="1076"/>
          <ac:picMkLst>
            <pc:docMk/>
            <pc:sldMk cId="849688500" sldId="491"/>
            <ac:picMk id="1026" creationId="{956ABE37-D606-305E-8BCD-67D7DE678B36}"/>
          </ac:picMkLst>
        </pc:picChg>
        <pc:picChg chg="add mod">
          <ac:chgData name="Weifeng Xu" userId="e7aed605-a3dd-4d5a-a692-a87037af107b" providerId="ADAL" clId="{FA816255-E05D-4E89-B9CD-594FC040AD65}" dt="2022-08-23T13:51:35.509" v="528" actId="14100"/>
          <ac:picMkLst>
            <pc:docMk/>
            <pc:sldMk cId="849688500" sldId="491"/>
            <ac:picMk id="1028" creationId="{227A31A7-B5A4-6CA7-4EFD-E959286C632C}"/>
          </ac:picMkLst>
        </pc:picChg>
        <pc:picChg chg="add mod">
          <ac:chgData name="Weifeng Xu" userId="e7aed605-a3dd-4d5a-a692-a87037af107b" providerId="ADAL" clId="{FA816255-E05D-4E89-B9CD-594FC040AD65}" dt="2022-08-23T13:51:18.642" v="521" actId="1076"/>
          <ac:picMkLst>
            <pc:docMk/>
            <pc:sldMk cId="849688500" sldId="491"/>
            <ac:picMk id="1030" creationId="{125B2D3A-8FA9-B66E-289A-E0C26D305ECC}"/>
          </ac:picMkLst>
        </pc:picChg>
        <pc:inkChg chg="add mod">
          <ac:chgData name="Weifeng Xu" userId="e7aed605-a3dd-4d5a-a692-a87037af107b" providerId="ADAL" clId="{FA816255-E05D-4E89-B9CD-594FC040AD65}" dt="2022-08-23T13:56:25.831" v="609"/>
          <ac:inkMkLst>
            <pc:docMk/>
            <pc:sldMk cId="849688500" sldId="491"/>
            <ac:inkMk id="31" creationId="{36D991D5-F22D-03AA-C864-82761F2EA3A1}"/>
          </ac:inkMkLst>
        </pc:inkChg>
        <pc:inkChg chg="add mod">
          <ac:chgData name="Weifeng Xu" userId="e7aed605-a3dd-4d5a-a692-a87037af107b" providerId="ADAL" clId="{FA816255-E05D-4E89-B9CD-594FC040AD65}" dt="2022-08-23T13:56:25.831" v="609"/>
          <ac:inkMkLst>
            <pc:docMk/>
            <pc:sldMk cId="849688500" sldId="491"/>
            <ac:inkMk id="32" creationId="{DF7892F6-2A7B-6CF8-C67E-036CFE8A286B}"/>
          </ac:inkMkLst>
        </pc:inkChg>
        <pc:cxnChg chg="add mod">
          <ac:chgData name="Weifeng Xu" userId="e7aed605-a3dd-4d5a-a692-a87037af107b" providerId="ADAL" clId="{FA816255-E05D-4E89-B9CD-594FC040AD65}" dt="2022-08-23T13:52:23.253" v="536" actId="1582"/>
          <ac:cxnSpMkLst>
            <pc:docMk/>
            <pc:sldMk cId="849688500" sldId="491"/>
            <ac:cxnSpMk id="13" creationId="{B6BE25C3-9423-AC62-A02E-4B42E6BAC5D9}"/>
          </ac:cxnSpMkLst>
        </pc:cxnChg>
        <pc:cxnChg chg="add">
          <ac:chgData name="Weifeng Xu" userId="e7aed605-a3dd-4d5a-a692-a87037af107b" providerId="ADAL" clId="{FA816255-E05D-4E89-B9CD-594FC040AD65}" dt="2022-08-23T13:55:28.471" v="597" actId="11529"/>
          <ac:cxnSpMkLst>
            <pc:docMk/>
            <pc:sldMk cId="849688500" sldId="491"/>
            <ac:cxnSpMk id="18" creationId="{1950466B-5BAB-9C08-1BC1-9CC628E3FAD9}"/>
          </ac:cxnSpMkLst>
        </pc:cxnChg>
        <pc:cxnChg chg="add">
          <ac:chgData name="Weifeng Xu" userId="e7aed605-a3dd-4d5a-a692-a87037af107b" providerId="ADAL" clId="{FA816255-E05D-4E89-B9CD-594FC040AD65}" dt="2022-08-23T13:55:32.554" v="598" actId="11529"/>
          <ac:cxnSpMkLst>
            <pc:docMk/>
            <pc:sldMk cId="849688500" sldId="491"/>
            <ac:cxnSpMk id="20" creationId="{9A245B6C-2544-CD7C-6482-690A46730AEC}"/>
          </ac:cxnSpMkLst>
        </pc:cxnChg>
        <pc:cxnChg chg="add">
          <ac:chgData name="Weifeng Xu" userId="e7aed605-a3dd-4d5a-a692-a87037af107b" providerId="ADAL" clId="{FA816255-E05D-4E89-B9CD-594FC040AD65}" dt="2022-08-23T13:55:36.090" v="599" actId="11529"/>
          <ac:cxnSpMkLst>
            <pc:docMk/>
            <pc:sldMk cId="849688500" sldId="491"/>
            <ac:cxnSpMk id="22" creationId="{A9F19028-E795-9639-1E3C-2F41CBA2C663}"/>
          </ac:cxnSpMkLst>
        </pc:cxnChg>
        <pc:cxnChg chg="add">
          <ac:chgData name="Weifeng Xu" userId="e7aed605-a3dd-4d5a-a692-a87037af107b" providerId="ADAL" clId="{FA816255-E05D-4E89-B9CD-594FC040AD65}" dt="2022-08-23T13:55:40.208" v="600" actId="11529"/>
          <ac:cxnSpMkLst>
            <pc:docMk/>
            <pc:sldMk cId="849688500" sldId="491"/>
            <ac:cxnSpMk id="24" creationId="{FE6E6F30-6473-0DD6-05A4-B4F40194DEC0}"/>
          </ac:cxnSpMkLst>
        </pc:cxnChg>
        <pc:cxnChg chg="add">
          <ac:chgData name="Weifeng Xu" userId="e7aed605-a3dd-4d5a-a692-a87037af107b" providerId="ADAL" clId="{FA816255-E05D-4E89-B9CD-594FC040AD65}" dt="2022-08-23T13:55:44.135" v="601" actId="11529"/>
          <ac:cxnSpMkLst>
            <pc:docMk/>
            <pc:sldMk cId="849688500" sldId="491"/>
            <ac:cxnSpMk id="26" creationId="{C361BB2A-9D59-5143-3FF7-3865CAFE052C}"/>
          </ac:cxnSpMkLst>
        </pc:cxnChg>
        <pc:cxnChg chg="add">
          <ac:chgData name="Weifeng Xu" userId="e7aed605-a3dd-4d5a-a692-a87037af107b" providerId="ADAL" clId="{FA816255-E05D-4E89-B9CD-594FC040AD65}" dt="2022-08-23T13:55:48.301" v="602" actId="11529"/>
          <ac:cxnSpMkLst>
            <pc:docMk/>
            <pc:sldMk cId="849688500" sldId="491"/>
            <ac:cxnSpMk id="28" creationId="{6F3ECC9A-9782-7567-D57D-B7C94859A315}"/>
          </ac:cxnSpMkLst>
        </pc:cxnChg>
      </pc:sldChg>
      <pc:sldChg chg="new del">
        <pc:chgData name="Weifeng Xu" userId="e7aed605-a3dd-4d5a-a692-a87037af107b" providerId="ADAL" clId="{FA816255-E05D-4E89-B9CD-594FC040AD65}" dt="2022-08-28T18:17:31.398" v="712" actId="47"/>
        <pc:sldMkLst>
          <pc:docMk/>
          <pc:sldMk cId="3782050804" sldId="492"/>
        </pc:sldMkLst>
      </pc:sldChg>
      <pc:sldChg chg="addSp modSp add mod">
        <pc:chgData name="Weifeng Xu" userId="e7aed605-a3dd-4d5a-a692-a87037af107b" providerId="ADAL" clId="{FA816255-E05D-4E89-B9CD-594FC040AD65}" dt="2022-08-29T13:44:27.257" v="826" actId="1076"/>
        <pc:sldMkLst>
          <pc:docMk/>
          <pc:sldMk cId="1295141980" sldId="493"/>
        </pc:sldMkLst>
        <pc:spChg chg="mod">
          <ac:chgData name="Weifeng Xu" userId="e7aed605-a3dd-4d5a-a692-a87037af107b" providerId="ADAL" clId="{FA816255-E05D-4E89-B9CD-594FC040AD65}" dt="2022-08-29T13:22:22.307" v="800" actId="20577"/>
          <ac:spMkLst>
            <pc:docMk/>
            <pc:sldMk cId="1295141980" sldId="493"/>
            <ac:spMk id="4" creationId="{4231C78D-78A1-49DC-B782-F890DF224CF4}"/>
          </ac:spMkLst>
        </pc:spChg>
        <pc:picChg chg="add mod">
          <ac:chgData name="Weifeng Xu" userId="e7aed605-a3dd-4d5a-a692-a87037af107b" providerId="ADAL" clId="{FA816255-E05D-4E89-B9CD-594FC040AD65}" dt="2022-08-29T13:44:27.257" v="826" actId="1076"/>
          <ac:picMkLst>
            <pc:docMk/>
            <pc:sldMk cId="1295141980" sldId="493"/>
            <ac:picMk id="1026" creationId="{7B27D645-11DC-3C58-12C0-8C42113FD800}"/>
          </ac:picMkLst>
        </pc:picChg>
        <pc:picChg chg="mod">
          <ac:chgData name="Weifeng Xu" userId="e7aed605-a3dd-4d5a-a692-a87037af107b" providerId="ADAL" clId="{FA816255-E05D-4E89-B9CD-594FC040AD65}" dt="2022-08-29T13:44:24.427" v="825" actId="1076"/>
          <ac:picMkLst>
            <pc:docMk/>
            <pc:sldMk cId="1295141980" sldId="493"/>
            <ac:picMk id="1028" creationId="{B9366814-3565-4937-98C4-5C1391E339D1}"/>
          </ac:picMkLst>
        </pc:picChg>
      </pc:sldChg>
      <pc:sldChg chg="add">
        <pc:chgData name="Weifeng Xu" userId="e7aed605-a3dd-4d5a-a692-a87037af107b" providerId="ADAL" clId="{FA816255-E05D-4E89-B9CD-594FC040AD65}" dt="2022-08-28T18:12:34.165" v="655"/>
        <pc:sldMkLst>
          <pc:docMk/>
          <pc:sldMk cId="3639383846" sldId="494"/>
        </pc:sldMkLst>
      </pc:sldChg>
      <pc:sldChg chg="add">
        <pc:chgData name="Weifeng Xu" userId="e7aed605-a3dd-4d5a-a692-a87037af107b" providerId="ADAL" clId="{FA816255-E05D-4E89-B9CD-594FC040AD65}" dt="2022-08-28T18:12:34.165" v="655"/>
        <pc:sldMkLst>
          <pc:docMk/>
          <pc:sldMk cId="1283890050" sldId="495"/>
        </pc:sldMkLst>
      </pc:sldChg>
      <pc:sldChg chg="addSp delSp modSp add mod">
        <pc:chgData name="Weifeng Xu" userId="e7aed605-a3dd-4d5a-a692-a87037af107b" providerId="ADAL" clId="{FA816255-E05D-4E89-B9CD-594FC040AD65}" dt="2022-08-29T13:52:44.064" v="840" actId="478"/>
        <pc:sldMkLst>
          <pc:docMk/>
          <pc:sldMk cId="4049189512" sldId="496"/>
        </pc:sldMkLst>
        <pc:spChg chg="mod">
          <ac:chgData name="Weifeng Xu" userId="e7aed605-a3dd-4d5a-a692-a87037af107b" providerId="ADAL" clId="{FA816255-E05D-4E89-B9CD-594FC040AD65}" dt="2022-08-29T13:17:26.632" v="752" actId="20577"/>
          <ac:spMkLst>
            <pc:docMk/>
            <pc:sldMk cId="4049189512" sldId="496"/>
            <ac:spMk id="2" creationId="{F680C11D-4B1E-4DF4-9A73-97F37058BC9E}"/>
          </ac:spMkLst>
        </pc:spChg>
        <pc:spChg chg="mod">
          <ac:chgData name="Weifeng Xu" userId="e7aed605-a3dd-4d5a-a692-a87037af107b" providerId="ADAL" clId="{FA816255-E05D-4E89-B9CD-594FC040AD65}" dt="2022-08-29T13:52:28.860" v="834" actId="20577"/>
          <ac:spMkLst>
            <pc:docMk/>
            <pc:sldMk cId="4049189512" sldId="496"/>
            <ac:spMk id="3" creationId="{7138FC76-F1E2-4FCD-BC9D-9155F062D660}"/>
          </ac:spMkLst>
        </pc:spChg>
        <pc:picChg chg="add del mod">
          <ac:chgData name="Weifeng Xu" userId="e7aed605-a3dd-4d5a-a692-a87037af107b" providerId="ADAL" clId="{FA816255-E05D-4E89-B9CD-594FC040AD65}" dt="2022-08-29T13:52:43.034" v="839" actId="478"/>
          <ac:picMkLst>
            <pc:docMk/>
            <pc:sldMk cId="4049189512" sldId="496"/>
            <ac:picMk id="2050" creationId="{BC3887AB-CE81-DFB7-FB7A-C521151C51A6}"/>
          </ac:picMkLst>
        </pc:picChg>
        <pc:cxnChg chg="add del mod">
          <ac:chgData name="Weifeng Xu" userId="e7aed605-a3dd-4d5a-a692-a87037af107b" providerId="ADAL" clId="{FA816255-E05D-4E89-B9CD-594FC040AD65}" dt="2022-08-29T13:52:44.064" v="840" actId="478"/>
          <ac:cxnSpMkLst>
            <pc:docMk/>
            <pc:sldMk cId="4049189512" sldId="496"/>
            <ac:cxnSpMk id="11" creationId="{D1D9C8DA-7137-1401-B889-9D56E47A790A}"/>
          </ac:cxnSpMkLst>
        </pc:cxnChg>
      </pc:sldChg>
      <pc:sldChg chg="addSp delSp modSp new mod ord setBg modClrScheme chgLayout">
        <pc:chgData name="Weifeng Xu" userId="e7aed605-a3dd-4d5a-a692-a87037af107b" providerId="ADAL" clId="{FA816255-E05D-4E89-B9CD-594FC040AD65}" dt="2022-08-30T13:30:10.726" v="930"/>
        <pc:sldMkLst>
          <pc:docMk/>
          <pc:sldMk cId="1849896214" sldId="497"/>
        </pc:sldMkLst>
        <pc:spChg chg="add mod">
          <ac:chgData name="Weifeng Xu" userId="e7aed605-a3dd-4d5a-a692-a87037af107b" providerId="ADAL" clId="{FA816255-E05D-4E89-B9CD-594FC040AD65}" dt="2022-08-29T13:21:03.898" v="781" actId="26606"/>
          <ac:spMkLst>
            <pc:docMk/>
            <pc:sldMk cId="1849896214" sldId="497"/>
            <ac:spMk id="2" creationId="{5641B048-CA3B-A14E-B0B3-CAACB45DF66C}"/>
          </ac:spMkLst>
        </pc:spChg>
        <pc:spChg chg="add mod">
          <ac:chgData name="Weifeng Xu" userId="e7aed605-a3dd-4d5a-a692-a87037af107b" providerId="ADAL" clId="{FA816255-E05D-4E89-B9CD-594FC040AD65}" dt="2022-08-29T13:23:27.348" v="806" actId="13926"/>
          <ac:spMkLst>
            <pc:docMk/>
            <pc:sldMk cId="1849896214" sldId="497"/>
            <ac:spMk id="3" creationId="{9A9C0C4B-4004-09C1-8D65-8D612C3FDEBF}"/>
          </ac:spMkLst>
        </pc:spChg>
        <pc:spChg chg="add mod">
          <ac:chgData name="Weifeng Xu" userId="e7aed605-a3dd-4d5a-a692-a87037af107b" providerId="ADAL" clId="{FA816255-E05D-4E89-B9CD-594FC040AD65}" dt="2022-08-29T13:27:10.734" v="821" actId="1076"/>
          <ac:spMkLst>
            <pc:docMk/>
            <pc:sldMk cId="1849896214" sldId="497"/>
            <ac:spMk id="5" creationId="{1CD4DDFF-F51D-E06F-BED0-53E5B22A9BDC}"/>
          </ac:spMkLst>
        </pc:spChg>
        <pc:grpChg chg="mod">
          <ac:chgData name="Weifeng Xu" userId="e7aed605-a3dd-4d5a-a692-a87037af107b" providerId="ADAL" clId="{FA816255-E05D-4E89-B9CD-594FC040AD65}" dt="2022-08-30T13:30:06.281" v="927"/>
          <ac:grpSpMkLst>
            <pc:docMk/>
            <pc:sldMk cId="1849896214" sldId="497"/>
            <ac:grpSpMk id="7" creationId="{C57F92D0-FC5E-7690-6978-1B7928E38DEE}"/>
          </ac:grpSpMkLst>
        </pc:grpChg>
        <pc:grpChg chg="mod">
          <ac:chgData name="Weifeng Xu" userId="e7aed605-a3dd-4d5a-a692-a87037af107b" providerId="ADAL" clId="{FA816255-E05D-4E89-B9CD-594FC040AD65}" dt="2022-08-30T13:30:10.726" v="930"/>
          <ac:grpSpMkLst>
            <pc:docMk/>
            <pc:sldMk cId="1849896214" sldId="497"/>
            <ac:grpSpMk id="10" creationId="{C172E48D-2617-FDA6-63AC-2303890321BF}"/>
          </ac:grpSpMkLst>
        </pc:grpChg>
        <pc:picChg chg="add mod">
          <ac:chgData name="Weifeng Xu" userId="e7aed605-a3dd-4d5a-a692-a87037af107b" providerId="ADAL" clId="{FA816255-E05D-4E89-B9CD-594FC040AD65}" dt="2022-08-29T13:21:10.544" v="784" actId="14100"/>
          <ac:picMkLst>
            <pc:docMk/>
            <pc:sldMk cId="1849896214" sldId="497"/>
            <ac:picMk id="1026" creationId="{523B010E-086D-8D66-BC5C-B3AC615915ED}"/>
          </ac:picMkLst>
        </pc:picChg>
        <pc:inkChg chg="add mod">
          <ac:chgData name="Weifeng Xu" userId="e7aed605-a3dd-4d5a-a692-a87037af107b" providerId="ADAL" clId="{FA816255-E05D-4E89-B9CD-594FC040AD65}" dt="2022-08-30T13:30:06.281" v="927"/>
          <ac:inkMkLst>
            <pc:docMk/>
            <pc:sldMk cId="1849896214" sldId="497"/>
            <ac:inkMk id="4" creationId="{773E91FA-1618-3425-E528-2F7C69C63833}"/>
          </ac:inkMkLst>
        </pc:inkChg>
        <pc:inkChg chg="add mod">
          <ac:chgData name="Weifeng Xu" userId="e7aed605-a3dd-4d5a-a692-a87037af107b" providerId="ADAL" clId="{FA816255-E05D-4E89-B9CD-594FC040AD65}" dt="2022-08-30T13:30:06.281" v="927"/>
          <ac:inkMkLst>
            <pc:docMk/>
            <pc:sldMk cId="1849896214" sldId="497"/>
            <ac:inkMk id="6" creationId="{F05A7F8C-62A2-BFF5-356A-284922675BBF}"/>
          </ac:inkMkLst>
        </pc:inkChg>
        <pc:inkChg chg="add mod">
          <ac:chgData name="Weifeng Xu" userId="e7aed605-a3dd-4d5a-a692-a87037af107b" providerId="ADAL" clId="{FA816255-E05D-4E89-B9CD-594FC040AD65}" dt="2022-08-30T13:30:10.726" v="930"/>
          <ac:inkMkLst>
            <pc:docMk/>
            <pc:sldMk cId="1849896214" sldId="497"/>
            <ac:inkMk id="8" creationId="{1C018BE5-11FC-A0ED-5046-4DB22B425EFC}"/>
          </ac:inkMkLst>
        </pc:inkChg>
        <pc:inkChg chg="add mod">
          <ac:chgData name="Weifeng Xu" userId="e7aed605-a3dd-4d5a-a692-a87037af107b" providerId="ADAL" clId="{FA816255-E05D-4E89-B9CD-594FC040AD65}" dt="2022-08-30T13:30:10.726" v="930"/>
          <ac:inkMkLst>
            <pc:docMk/>
            <pc:sldMk cId="1849896214" sldId="497"/>
            <ac:inkMk id="9" creationId="{EB84EFFD-BA92-F2A5-A02E-D32B49A62B6E}"/>
          </ac:inkMkLst>
        </pc:inkChg>
        <pc:cxnChg chg="add del">
          <ac:chgData name="Weifeng Xu" userId="e7aed605-a3dd-4d5a-a692-a87037af107b" providerId="ADAL" clId="{FA816255-E05D-4E89-B9CD-594FC040AD65}" dt="2022-08-29T13:21:03.898" v="781" actId="26606"/>
          <ac:cxnSpMkLst>
            <pc:docMk/>
            <pc:sldMk cId="1849896214" sldId="497"/>
            <ac:cxnSpMk id="1031" creationId="{A7F400EE-A8A5-48AF-B4D6-291B52C6F0B0}"/>
          </ac:cxnSpMkLst>
        </pc:cxnChg>
      </pc:sldChg>
      <pc:sldChg chg="addSp delSp modSp new mod setBg modClrScheme chgLayout">
        <pc:chgData name="Weifeng Xu" userId="e7aed605-a3dd-4d5a-a692-a87037af107b" providerId="ADAL" clId="{FA816255-E05D-4E89-B9CD-594FC040AD65}" dt="2022-09-11T15:54:31.484" v="935" actId="26606"/>
        <pc:sldMkLst>
          <pc:docMk/>
          <pc:sldMk cId="845034085" sldId="498"/>
        </pc:sldMkLst>
        <pc:spChg chg="del">
          <ac:chgData name="Weifeng Xu" userId="e7aed605-a3dd-4d5a-a692-a87037af107b" providerId="ADAL" clId="{FA816255-E05D-4E89-B9CD-594FC040AD65}" dt="2022-09-11T15:54:24.041" v="932" actId="700"/>
          <ac:spMkLst>
            <pc:docMk/>
            <pc:sldMk cId="845034085" sldId="498"/>
            <ac:spMk id="2" creationId="{6746BB03-18B4-E64D-FEEE-7E7F093B9B0E}"/>
          </ac:spMkLst>
        </pc:spChg>
        <pc:spChg chg="add del">
          <ac:chgData name="Weifeng Xu" userId="e7aed605-a3dd-4d5a-a692-a87037af107b" providerId="ADAL" clId="{FA816255-E05D-4E89-B9CD-594FC040AD65}" dt="2022-09-11T15:54:31.484" v="935" actId="26606"/>
          <ac:spMkLst>
            <pc:docMk/>
            <pc:sldMk cId="845034085" sldId="498"/>
            <ac:spMk id="1031" creationId="{42A4FC2C-047E-45A5-965D-8E1E3BF09BC6}"/>
          </ac:spMkLst>
        </pc:spChg>
        <pc:picChg chg="add mod">
          <ac:chgData name="Weifeng Xu" userId="e7aed605-a3dd-4d5a-a692-a87037af107b" providerId="ADAL" clId="{FA816255-E05D-4E89-B9CD-594FC040AD65}" dt="2022-09-11T15:54:31.484" v="935" actId="26606"/>
          <ac:picMkLst>
            <pc:docMk/>
            <pc:sldMk cId="845034085" sldId="498"/>
            <ac:picMk id="1026" creationId="{C7820181-0969-943E-62EB-510D898E4C6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F1536-DC7B-486A-931E-D3EDF84BC852}"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2284C620-9DDE-4371-BB53-448FF3925C25}">
      <dgm:prSet/>
      <dgm:spPr/>
      <dgm:t>
        <a:bodyPr/>
        <a:lstStyle/>
        <a:p>
          <a:r>
            <a:rPr lang="en-GB"/>
            <a:t>Pro</a:t>
          </a:r>
          <a:endParaRPr lang="en-US"/>
        </a:p>
      </dgm:t>
    </dgm:pt>
    <dgm:pt modelId="{58D97056-C3D5-4EE2-8E03-453437EE7C6F}" type="parTrans" cxnId="{480A97E9-64A1-4E67-9B3D-0F15C2EB49B3}">
      <dgm:prSet/>
      <dgm:spPr/>
      <dgm:t>
        <a:bodyPr/>
        <a:lstStyle/>
        <a:p>
          <a:endParaRPr lang="en-US"/>
        </a:p>
      </dgm:t>
    </dgm:pt>
    <dgm:pt modelId="{31A29476-9AE2-4485-8011-3B0D85BF2AE9}" type="sibTrans" cxnId="{480A97E9-64A1-4E67-9B3D-0F15C2EB49B3}">
      <dgm:prSet/>
      <dgm:spPr/>
      <dgm:t>
        <a:bodyPr/>
        <a:lstStyle/>
        <a:p>
          <a:endParaRPr lang="en-US"/>
        </a:p>
      </dgm:t>
    </dgm:pt>
    <dgm:pt modelId="{3D5D3789-B9E8-4D96-AF82-3B46C51091B1}">
      <dgm:prSet/>
      <dgm:spPr/>
      <dgm:t>
        <a:bodyPr/>
        <a:lstStyle/>
        <a:p>
          <a:r>
            <a:rPr lang="en-GB"/>
            <a:t>widely support for many file systems (Virtual file system)</a:t>
          </a:r>
          <a:endParaRPr lang="en-US"/>
        </a:p>
      </dgm:t>
    </dgm:pt>
    <dgm:pt modelId="{BF06451C-2E06-470C-BCD4-AA589D901C31}" type="parTrans" cxnId="{848F0F47-A1FA-413A-AA1A-09213DA32167}">
      <dgm:prSet/>
      <dgm:spPr/>
      <dgm:t>
        <a:bodyPr/>
        <a:lstStyle/>
        <a:p>
          <a:endParaRPr lang="en-US"/>
        </a:p>
      </dgm:t>
    </dgm:pt>
    <dgm:pt modelId="{57E9F975-B3E8-4ABA-8B1D-DB74B955E571}" type="sibTrans" cxnId="{848F0F47-A1FA-413A-AA1A-09213DA32167}">
      <dgm:prSet/>
      <dgm:spPr/>
      <dgm:t>
        <a:bodyPr/>
        <a:lstStyle/>
        <a:p>
          <a:endParaRPr lang="en-US"/>
        </a:p>
      </dgm:t>
    </dgm:pt>
    <dgm:pt modelId="{B8A53E00-C647-4262-8F58-7D41590168E4}">
      <dgm:prSet/>
      <dgm:spPr/>
      <dgm:t>
        <a:bodyPr/>
        <a:lstStyle/>
        <a:p>
          <a:r>
            <a:rPr lang="en-US"/>
            <a:t>advanced and powerful tools available </a:t>
          </a:r>
        </a:p>
      </dgm:t>
    </dgm:pt>
    <dgm:pt modelId="{0EFA25FF-2E9F-4730-A5AD-F780FB9F644C}" type="parTrans" cxnId="{26FB6863-E5A9-4676-9817-D8C7C2AA2AE9}">
      <dgm:prSet/>
      <dgm:spPr/>
      <dgm:t>
        <a:bodyPr/>
        <a:lstStyle/>
        <a:p>
          <a:endParaRPr lang="en-US"/>
        </a:p>
      </dgm:t>
    </dgm:pt>
    <dgm:pt modelId="{69D3EE1C-B87D-444B-950A-069B66F3273F}" type="sibTrans" cxnId="{26FB6863-E5A9-4676-9817-D8C7C2AA2AE9}">
      <dgm:prSet/>
      <dgm:spPr/>
      <dgm:t>
        <a:bodyPr/>
        <a:lstStyle/>
        <a:p>
          <a:endParaRPr lang="en-US"/>
        </a:p>
      </dgm:t>
    </dgm:pt>
    <dgm:pt modelId="{0DFB0079-13CF-4019-862E-CB9442ED0D14}">
      <dgm:prSet/>
      <dgm:spPr/>
      <dgm:t>
        <a:bodyPr/>
        <a:lstStyle/>
        <a:p>
          <a:r>
            <a:rPr lang="en-US"/>
            <a:t>free and open-source</a:t>
          </a:r>
        </a:p>
      </dgm:t>
    </dgm:pt>
    <dgm:pt modelId="{A2A4F9D1-9C40-4C7F-AC2D-46E61EBBA4F1}" type="parTrans" cxnId="{B68D1B7C-A6A0-43E6-9E8C-1C6463D22916}">
      <dgm:prSet/>
      <dgm:spPr/>
      <dgm:t>
        <a:bodyPr/>
        <a:lstStyle/>
        <a:p>
          <a:endParaRPr lang="en-US"/>
        </a:p>
      </dgm:t>
    </dgm:pt>
    <dgm:pt modelId="{5922C78A-6EA6-4BE9-BA8C-2360CDB7ACE1}" type="sibTrans" cxnId="{B68D1B7C-A6A0-43E6-9E8C-1C6463D22916}">
      <dgm:prSet/>
      <dgm:spPr/>
      <dgm:t>
        <a:bodyPr/>
        <a:lstStyle/>
        <a:p>
          <a:endParaRPr lang="en-US"/>
        </a:p>
      </dgm:t>
    </dgm:pt>
    <dgm:pt modelId="{A07B5E3F-8FD3-441F-8021-60792C108C57}">
      <dgm:prSet/>
      <dgm:spPr/>
      <dgm:t>
        <a:bodyPr/>
        <a:lstStyle/>
        <a:p>
          <a:r>
            <a:rPr lang="en-US"/>
            <a:t>compile source code</a:t>
          </a:r>
        </a:p>
      </dgm:t>
    </dgm:pt>
    <dgm:pt modelId="{23F5135F-9670-42D2-9053-35D05D0F33B7}" type="parTrans" cxnId="{E342995D-B496-4FC8-BAC5-0C75E4BA5CE8}">
      <dgm:prSet/>
      <dgm:spPr/>
      <dgm:t>
        <a:bodyPr/>
        <a:lstStyle/>
        <a:p>
          <a:endParaRPr lang="en-US"/>
        </a:p>
      </dgm:t>
    </dgm:pt>
    <dgm:pt modelId="{4CEEA86E-4B7B-4B11-90DD-4CD505AFDACA}" type="sibTrans" cxnId="{E342995D-B496-4FC8-BAC5-0C75E4BA5CE8}">
      <dgm:prSet/>
      <dgm:spPr/>
      <dgm:t>
        <a:bodyPr/>
        <a:lstStyle/>
        <a:p>
          <a:endParaRPr lang="en-US"/>
        </a:p>
      </dgm:t>
    </dgm:pt>
    <dgm:pt modelId="{15BC43D2-3DF5-4177-8364-0648629A28BF}">
      <dgm:prSet/>
      <dgm:spPr/>
      <dgm:t>
        <a:bodyPr/>
        <a:lstStyle/>
        <a:p>
          <a:r>
            <a:rPr lang="en-US"/>
            <a:t>flexibility </a:t>
          </a:r>
        </a:p>
      </dgm:t>
    </dgm:pt>
    <dgm:pt modelId="{46B494B4-A961-4040-91FC-0E0FD9826B87}" type="parTrans" cxnId="{D4F44AC4-4D5C-4AE3-BD11-FAA8BE12B64B}">
      <dgm:prSet/>
      <dgm:spPr/>
      <dgm:t>
        <a:bodyPr/>
        <a:lstStyle/>
        <a:p>
          <a:endParaRPr lang="en-US"/>
        </a:p>
      </dgm:t>
    </dgm:pt>
    <dgm:pt modelId="{57A04539-6756-4BBB-B8AD-05CB1FA81C65}" type="sibTrans" cxnId="{D4F44AC4-4D5C-4AE3-BD11-FAA8BE12B64B}">
      <dgm:prSet/>
      <dgm:spPr/>
      <dgm:t>
        <a:bodyPr/>
        <a:lstStyle/>
        <a:p>
          <a:endParaRPr lang="en-US"/>
        </a:p>
      </dgm:t>
    </dgm:pt>
    <dgm:pt modelId="{CD000AD9-A265-44EE-A2CB-251C9F9D3613}">
      <dgm:prSet/>
      <dgm:spPr/>
      <dgm:t>
        <a:bodyPr/>
        <a:lstStyle/>
        <a:p>
          <a:r>
            <a:rPr lang="en-US"/>
            <a:t>Con</a:t>
          </a:r>
        </a:p>
      </dgm:t>
    </dgm:pt>
    <dgm:pt modelId="{A16836DC-7D10-4D06-B582-B0E7FB34630C}" type="parTrans" cxnId="{093B61A3-16D8-49C5-8447-99B60AF7B468}">
      <dgm:prSet/>
      <dgm:spPr/>
      <dgm:t>
        <a:bodyPr/>
        <a:lstStyle/>
        <a:p>
          <a:endParaRPr lang="en-US"/>
        </a:p>
      </dgm:t>
    </dgm:pt>
    <dgm:pt modelId="{E1B75AD2-6C44-42F7-B06B-AF728B8ADD39}" type="sibTrans" cxnId="{093B61A3-16D8-49C5-8447-99B60AF7B468}">
      <dgm:prSet/>
      <dgm:spPr/>
      <dgm:t>
        <a:bodyPr/>
        <a:lstStyle/>
        <a:p>
          <a:endParaRPr lang="en-US"/>
        </a:p>
      </dgm:t>
    </dgm:pt>
    <dgm:pt modelId="{78220B52-45F6-4119-B74B-1545B155E10E}">
      <dgm:prSet/>
      <dgm:spPr/>
      <dgm:t>
        <a:bodyPr/>
        <a:lstStyle/>
        <a:p>
          <a:r>
            <a:rPr lang="en-US"/>
            <a:t>learning curve, e.g., no graphic interface</a:t>
          </a:r>
        </a:p>
      </dgm:t>
    </dgm:pt>
    <dgm:pt modelId="{5BC7929B-B501-4915-A95C-FCD469F777BC}" type="parTrans" cxnId="{AE3315FC-BE13-43C0-83EE-78881E17C95A}">
      <dgm:prSet/>
      <dgm:spPr/>
      <dgm:t>
        <a:bodyPr/>
        <a:lstStyle/>
        <a:p>
          <a:endParaRPr lang="en-US"/>
        </a:p>
      </dgm:t>
    </dgm:pt>
    <dgm:pt modelId="{16A4ECBE-5639-4B03-B8E8-969D1E0E68DA}" type="sibTrans" cxnId="{AE3315FC-BE13-43C0-83EE-78881E17C95A}">
      <dgm:prSet/>
      <dgm:spPr/>
      <dgm:t>
        <a:bodyPr/>
        <a:lstStyle/>
        <a:p>
          <a:endParaRPr lang="en-US"/>
        </a:p>
      </dgm:t>
    </dgm:pt>
    <dgm:pt modelId="{76CF1E21-70C7-4E7F-92CD-68261176987C}">
      <dgm:prSet/>
      <dgm:spPr/>
      <dgm:t>
        <a:bodyPr/>
        <a:lstStyle/>
        <a:p>
          <a:r>
            <a:rPr lang="en-US"/>
            <a:t>trustworthiness of open-source tools</a:t>
          </a:r>
        </a:p>
      </dgm:t>
    </dgm:pt>
    <dgm:pt modelId="{8F564D88-3F46-4D49-9CAC-1000CA892314}" type="parTrans" cxnId="{64605E85-7CA4-4EEB-9877-81244CE665F2}">
      <dgm:prSet/>
      <dgm:spPr/>
      <dgm:t>
        <a:bodyPr/>
        <a:lstStyle/>
        <a:p>
          <a:endParaRPr lang="en-US"/>
        </a:p>
      </dgm:t>
    </dgm:pt>
    <dgm:pt modelId="{159E5221-BC81-4AE9-887B-0645E923557C}" type="sibTrans" cxnId="{64605E85-7CA4-4EEB-9877-81244CE665F2}">
      <dgm:prSet/>
      <dgm:spPr/>
      <dgm:t>
        <a:bodyPr/>
        <a:lstStyle/>
        <a:p>
          <a:endParaRPr lang="en-US"/>
        </a:p>
      </dgm:t>
    </dgm:pt>
    <dgm:pt modelId="{66121D0B-A4CE-498C-9F00-2D15BB3BE359}" type="pres">
      <dgm:prSet presAssocID="{654F1536-DC7B-486A-931E-D3EDF84BC852}" presName="linear" presStyleCnt="0">
        <dgm:presLayoutVars>
          <dgm:dir/>
          <dgm:animLvl val="lvl"/>
          <dgm:resizeHandles val="exact"/>
        </dgm:presLayoutVars>
      </dgm:prSet>
      <dgm:spPr/>
    </dgm:pt>
    <dgm:pt modelId="{65ECEE90-6F95-4EAB-9E20-B554EA6B6106}" type="pres">
      <dgm:prSet presAssocID="{2284C620-9DDE-4371-BB53-448FF3925C25}" presName="parentLin" presStyleCnt="0"/>
      <dgm:spPr/>
    </dgm:pt>
    <dgm:pt modelId="{0413EC63-1D9F-41EF-BCBD-981A2FE76B30}" type="pres">
      <dgm:prSet presAssocID="{2284C620-9DDE-4371-BB53-448FF3925C25}" presName="parentLeftMargin" presStyleLbl="node1" presStyleIdx="0" presStyleCnt="2"/>
      <dgm:spPr/>
    </dgm:pt>
    <dgm:pt modelId="{B5183072-8D72-4B50-8553-FDD6D45A5AE6}" type="pres">
      <dgm:prSet presAssocID="{2284C620-9DDE-4371-BB53-448FF3925C25}" presName="parentText" presStyleLbl="node1" presStyleIdx="0" presStyleCnt="2">
        <dgm:presLayoutVars>
          <dgm:chMax val="0"/>
          <dgm:bulletEnabled val="1"/>
        </dgm:presLayoutVars>
      </dgm:prSet>
      <dgm:spPr/>
    </dgm:pt>
    <dgm:pt modelId="{6A56A8DB-E9B0-458D-8B01-047988C946CC}" type="pres">
      <dgm:prSet presAssocID="{2284C620-9DDE-4371-BB53-448FF3925C25}" presName="negativeSpace" presStyleCnt="0"/>
      <dgm:spPr/>
    </dgm:pt>
    <dgm:pt modelId="{B7EC2471-8992-4994-9780-DF64D569BCA0}" type="pres">
      <dgm:prSet presAssocID="{2284C620-9DDE-4371-BB53-448FF3925C25}" presName="childText" presStyleLbl="conFgAcc1" presStyleIdx="0" presStyleCnt="2">
        <dgm:presLayoutVars>
          <dgm:bulletEnabled val="1"/>
        </dgm:presLayoutVars>
      </dgm:prSet>
      <dgm:spPr/>
    </dgm:pt>
    <dgm:pt modelId="{1573D357-3F8E-4EC0-BAEB-C6788D2822E8}" type="pres">
      <dgm:prSet presAssocID="{31A29476-9AE2-4485-8011-3B0D85BF2AE9}" presName="spaceBetweenRectangles" presStyleCnt="0"/>
      <dgm:spPr/>
    </dgm:pt>
    <dgm:pt modelId="{6E265CE7-B84E-4C52-84C3-72889E780005}" type="pres">
      <dgm:prSet presAssocID="{CD000AD9-A265-44EE-A2CB-251C9F9D3613}" presName="parentLin" presStyleCnt="0"/>
      <dgm:spPr/>
    </dgm:pt>
    <dgm:pt modelId="{5DCA55A4-6E5E-4F28-B280-942B4AB42662}" type="pres">
      <dgm:prSet presAssocID="{CD000AD9-A265-44EE-A2CB-251C9F9D3613}" presName="parentLeftMargin" presStyleLbl="node1" presStyleIdx="0" presStyleCnt="2"/>
      <dgm:spPr/>
    </dgm:pt>
    <dgm:pt modelId="{2F1EEF7F-4D05-4603-9F72-78DDA2AFE0DB}" type="pres">
      <dgm:prSet presAssocID="{CD000AD9-A265-44EE-A2CB-251C9F9D3613}" presName="parentText" presStyleLbl="node1" presStyleIdx="1" presStyleCnt="2">
        <dgm:presLayoutVars>
          <dgm:chMax val="0"/>
          <dgm:bulletEnabled val="1"/>
        </dgm:presLayoutVars>
      </dgm:prSet>
      <dgm:spPr/>
    </dgm:pt>
    <dgm:pt modelId="{0D6D2891-481D-42CE-B30E-5AD46FEBDB34}" type="pres">
      <dgm:prSet presAssocID="{CD000AD9-A265-44EE-A2CB-251C9F9D3613}" presName="negativeSpace" presStyleCnt="0"/>
      <dgm:spPr/>
    </dgm:pt>
    <dgm:pt modelId="{F650BA8F-6719-4F09-8E42-856A67D2E901}" type="pres">
      <dgm:prSet presAssocID="{CD000AD9-A265-44EE-A2CB-251C9F9D3613}" presName="childText" presStyleLbl="conFgAcc1" presStyleIdx="1" presStyleCnt="2">
        <dgm:presLayoutVars>
          <dgm:bulletEnabled val="1"/>
        </dgm:presLayoutVars>
      </dgm:prSet>
      <dgm:spPr/>
    </dgm:pt>
  </dgm:ptLst>
  <dgm:cxnLst>
    <dgm:cxn modelId="{2CDFB12E-6FAA-4D4A-8BF9-39F02E3C6A85}" type="presOf" srcId="{654F1536-DC7B-486A-931E-D3EDF84BC852}" destId="{66121D0B-A4CE-498C-9F00-2D15BB3BE359}" srcOrd="0" destOrd="0" presId="urn:microsoft.com/office/officeart/2005/8/layout/list1"/>
    <dgm:cxn modelId="{A55CB639-9F04-41FB-AD59-2FEF58C1CCCB}" type="presOf" srcId="{0DFB0079-13CF-4019-862E-CB9442ED0D14}" destId="{B7EC2471-8992-4994-9780-DF64D569BCA0}" srcOrd="0" destOrd="2" presId="urn:microsoft.com/office/officeart/2005/8/layout/list1"/>
    <dgm:cxn modelId="{6478FC3C-9373-4562-B647-31132DB813B9}" type="presOf" srcId="{76CF1E21-70C7-4E7F-92CD-68261176987C}" destId="{F650BA8F-6719-4F09-8E42-856A67D2E901}" srcOrd="0" destOrd="1" presId="urn:microsoft.com/office/officeart/2005/8/layout/list1"/>
    <dgm:cxn modelId="{E342995D-B496-4FC8-BAC5-0C75E4BA5CE8}" srcId="{2284C620-9DDE-4371-BB53-448FF3925C25}" destId="{A07B5E3F-8FD3-441F-8021-60792C108C57}" srcOrd="3" destOrd="0" parTransId="{23F5135F-9670-42D2-9053-35D05D0F33B7}" sibTransId="{4CEEA86E-4B7B-4B11-90DD-4CD505AFDACA}"/>
    <dgm:cxn modelId="{26FB6863-E5A9-4676-9817-D8C7C2AA2AE9}" srcId="{2284C620-9DDE-4371-BB53-448FF3925C25}" destId="{B8A53E00-C647-4262-8F58-7D41590168E4}" srcOrd="1" destOrd="0" parTransId="{0EFA25FF-2E9F-4730-A5AD-F780FB9F644C}" sibTransId="{69D3EE1C-B87D-444B-950A-069B66F3273F}"/>
    <dgm:cxn modelId="{E900B344-AB19-46EA-BB59-0040B06EA5AB}" type="presOf" srcId="{15BC43D2-3DF5-4177-8364-0648629A28BF}" destId="{B7EC2471-8992-4994-9780-DF64D569BCA0}" srcOrd="0" destOrd="4" presId="urn:microsoft.com/office/officeart/2005/8/layout/list1"/>
    <dgm:cxn modelId="{848F0F47-A1FA-413A-AA1A-09213DA32167}" srcId="{2284C620-9DDE-4371-BB53-448FF3925C25}" destId="{3D5D3789-B9E8-4D96-AF82-3B46C51091B1}" srcOrd="0" destOrd="0" parTransId="{BF06451C-2E06-470C-BCD4-AA589D901C31}" sibTransId="{57E9F975-B3E8-4ABA-8B1D-DB74B955E571}"/>
    <dgm:cxn modelId="{1ED27C48-7D07-4CA1-88A9-1C8F866F5036}" type="presOf" srcId="{2284C620-9DDE-4371-BB53-448FF3925C25}" destId="{B5183072-8D72-4B50-8553-FDD6D45A5AE6}" srcOrd="1" destOrd="0" presId="urn:microsoft.com/office/officeart/2005/8/layout/list1"/>
    <dgm:cxn modelId="{B68D1B7C-A6A0-43E6-9E8C-1C6463D22916}" srcId="{2284C620-9DDE-4371-BB53-448FF3925C25}" destId="{0DFB0079-13CF-4019-862E-CB9442ED0D14}" srcOrd="2" destOrd="0" parTransId="{A2A4F9D1-9C40-4C7F-AC2D-46E61EBBA4F1}" sibTransId="{5922C78A-6EA6-4BE9-BA8C-2360CDB7ACE1}"/>
    <dgm:cxn modelId="{64605E85-7CA4-4EEB-9877-81244CE665F2}" srcId="{CD000AD9-A265-44EE-A2CB-251C9F9D3613}" destId="{76CF1E21-70C7-4E7F-92CD-68261176987C}" srcOrd="1" destOrd="0" parTransId="{8F564D88-3F46-4D49-9CAC-1000CA892314}" sibTransId="{159E5221-BC81-4AE9-887B-0645E923557C}"/>
    <dgm:cxn modelId="{5F4E139A-86CF-42AA-A991-0FE8FB73C9A3}" type="presOf" srcId="{3D5D3789-B9E8-4D96-AF82-3B46C51091B1}" destId="{B7EC2471-8992-4994-9780-DF64D569BCA0}" srcOrd="0" destOrd="0" presId="urn:microsoft.com/office/officeart/2005/8/layout/list1"/>
    <dgm:cxn modelId="{093B61A3-16D8-49C5-8447-99B60AF7B468}" srcId="{654F1536-DC7B-486A-931E-D3EDF84BC852}" destId="{CD000AD9-A265-44EE-A2CB-251C9F9D3613}" srcOrd="1" destOrd="0" parTransId="{A16836DC-7D10-4D06-B582-B0E7FB34630C}" sibTransId="{E1B75AD2-6C44-42F7-B06B-AF728B8ADD39}"/>
    <dgm:cxn modelId="{14CF3CA7-269B-478C-8ED7-3BCA7A317909}" type="presOf" srcId="{A07B5E3F-8FD3-441F-8021-60792C108C57}" destId="{B7EC2471-8992-4994-9780-DF64D569BCA0}" srcOrd="0" destOrd="3" presId="urn:microsoft.com/office/officeart/2005/8/layout/list1"/>
    <dgm:cxn modelId="{A0E447AA-5E1A-4307-BD0D-57E5969CCF54}" type="presOf" srcId="{78220B52-45F6-4119-B74B-1545B155E10E}" destId="{F650BA8F-6719-4F09-8E42-856A67D2E901}" srcOrd="0" destOrd="0" presId="urn:microsoft.com/office/officeart/2005/8/layout/list1"/>
    <dgm:cxn modelId="{F7CD99AE-BCAF-4C8C-8F09-24D31D4C8C0C}" type="presOf" srcId="{2284C620-9DDE-4371-BB53-448FF3925C25}" destId="{0413EC63-1D9F-41EF-BCBD-981A2FE76B30}" srcOrd="0" destOrd="0" presId="urn:microsoft.com/office/officeart/2005/8/layout/list1"/>
    <dgm:cxn modelId="{D4F44AC4-4D5C-4AE3-BD11-FAA8BE12B64B}" srcId="{2284C620-9DDE-4371-BB53-448FF3925C25}" destId="{15BC43D2-3DF5-4177-8364-0648629A28BF}" srcOrd="4" destOrd="0" parTransId="{46B494B4-A961-4040-91FC-0E0FD9826B87}" sibTransId="{57A04539-6756-4BBB-B8AD-05CB1FA81C65}"/>
    <dgm:cxn modelId="{8A02B7D6-94F0-4A02-8B55-6E2227781830}" type="presOf" srcId="{B8A53E00-C647-4262-8F58-7D41590168E4}" destId="{B7EC2471-8992-4994-9780-DF64D569BCA0}" srcOrd="0" destOrd="1" presId="urn:microsoft.com/office/officeart/2005/8/layout/list1"/>
    <dgm:cxn modelId="{CE93DADF-F2C2-490D-90F7-E39F3E7854B5}" type="presOf" srcId="{CD000AD9-A265-44EE-A2CB-251C9F9D3613}" destId="{2F1EEF7F-4D05-4603-9F72-78DDA2AFE0DB}" srcOrd="1" destOrd="0" presId="urn:microsoft.com/office/officeart/2005/8/layout/list1"/>
    <dgm:cxn modelId="{5A7B84E7-3229-4C8F-81B3-2AD3AF1F29A5}" type="presOf" srcId="{CD000AD9-A265-44EE-A2CB-251C9F9D3613}" destId="{5DCA55A4-6E5E-4F28-B280-942B4AB42662}" srcOrd="0" destOrd="0" presId="urn:microsoft.com/office/officeart/2005/8/layout/list1"/>
    <dgm:cxn modelId="{480A97E9-64A1-4E67-9B3D-0F15C2EB49B3}" srcId="{654F1536-DC7B-486A-931E-D3EDF84BC852}" destId="{2284C620-9DDE-4371-BB53-448FF3925C25}" srcOrd="0" destOrd="0" parTransId="{58D97056-C3D5-4EE2-8E03-453437EE7C6F}" sibTransId="{31A29476-9AE2-4485-8011-3B0D85BF2AE9}"/>
    <dgm:cxn modelId="{AE3315FC-BE13-43C0-83EE-78881E17C95A}" srcId="{CD000AD9-A265-44EE-A2CB-251C9F9D3613}" destId="{78220B52-45F6-4119-B74B-1545B155E10E}" srcOrd="0" destOrd="0" parTransId="{5BC7929B-B501-4915-A95C-FCD469F777BC}" sibTransId="{16A4ECBE-5639-4B03-B8E8-969D1E0E68DA}"/>
    <dgm:cxn modelId="{DBEC7ADA-D58A-4DF6-BF2E-563DE2DBA64A}" type="presParOf" srcId="{66121D0B-A4CE-498C-9F00-2D15BB3BE359}" destId="{65ECEE90-6F95-4EAB-9E20-B554EA6B6106}" srcOrd="0" destOrd="0" presId="urn:microsoft.com/office/officeart/2005/8/layout/list1"/>
    <dgm:cxn modelId="{9AF58D12-A965-4194-B683-E09512760192}" type="presParOf" srcId="{65ECEE90-6F95-4EAB-9E20-B554EA6B6106}" destId="{0413EC63-1D9F-41EF-BCBD-981A2FE76B30}" srcOrd="0" destOrd="0" presId="urn:microsoft.com/office/officeart/2005/8/layout/list1"/>
    <dgm:cxn modelId="{DBD60AF2-9FD2-42CC-8BEF-FF80146F8FE9}" type="presParOf" srcId="{65ECEE90-6F95-4EAB-9E20-B554EA6B6106}" destId="{B5183072-8D72-4B50-8553-FDD6D45A5AE6}" srcOrd="1" destOrd="0" presId="urn:microsoft.com/office/officeart/2005/8/layout/list1"/>
    <dgm:cxn modelId="{1CA2C719-517B-46D6-A219-74E3F680C559}" type="presParOf" srcId="{66121D0B-A4CE-498C-9F00-2D15BB3BE359}" destId="{6A56A8DB-E9B0-458D-8B01-047988C946CC}" srcOrd="1" destOrd="0" presId="urn:microsoft.com/office/officeart/2005/8/layout/list1"/>
    <dgm:cxn modelId="{7ADDA9FF-FDBD-4C78-96BE-52109654E4A5}" type="presParOf" srcId="{66121D0B-A4CE-498C-9F00-2D15BB3BE359}" destId="{B7EC2471-8992-4994-9780-DF64D569BCA0}" srcOrd="2" destOrd="0" presId="urn:microsoft.com/office/officeart/2005/8/layout/list1"/>
    <dgm:cxn modelId="{5447B181-B3BC-4A5C-99A3-860EFE3E49F8}" type="presParOf" srcId="{66121D0B-A4CE-498C-9F00-2D15BB3BE359}" destId="{1573D357-3F8E-4EC0-BAEB-C6788D2822E8}" srcOrd="3" destOrd="0" presId="urn:microsoft.com/office/officeart/2005/8/layout/list1"/>
    <dgm:cxn modelId="{2A5A4B88-69A5-45E9-AEC0-AB13B89F0A54}" type="presParOf" srcId="{66121D0B-A4CE-498C-9F00-2D15BB3BE359}" destId="{6E265CE7-B84E-4C52-84C3-72889E780005}" srcOrd="4" destOrd="0" presId="urn:microsoft.com/office/officeart/2005/8/layout/list1"/>
    <dgm:cxn modelId="{9112046A-F227-48CB-AE27-3474D015CA9E}" type="presParOf" srcId="{6E265CE7-B84E-4C52-84C3-72889E780005}" destId="{5DCA55A4-6E5E-4F28-B280-942B4AB42662}" srcOrd="0" destOrd="0" presId="urn:microsoft.com/office/officeart/2005/8/layout/list1"/>
    <dgm:cxn modelId="{4F575D85-B699-4CA9-98F3-3FAA2C30EA51}" type="presParOf" srcId="{6E265CE7-B84E-4C52-84C3-72889E780005}" destId="{2F1EEF7F-4D05-4603-9F72-78DDA2AFE0DB}" srcOrd="1" destOrd="0" presId="urn:microsoft.com/office/officeart/2005/8/layout/list1"/>
    <dgm:cxn modelId="{AA35F7E7-0DB3-4B1A-9194-248DD1A78B9F}" type="presParOf" srcId="{66121D0B-A4CE-498C-9F00-2D15BB3BE359}" destId="{0D6D2891-481D-42CE-B30E-5AD46FEBDB34}" srcOrd="5" destOrd="0" presId="urn:microsoft.com/office/officeart/2005/8/layout/list1"/>
    <dgm:cxn modelId="{24DE9FB3-D86F-45DE-AE89-68DDD04B5800}" type="presParOf" srcId="{66121D0B-A4CE-498C-9F00-2D15BB3BE359}" destId="{F650BA8F-6719-4F09-8E42-856A67D2E90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C2471-8992-4994-9780-DF64D569BCA0}">
      <dsp:nvSpPr>
        <dsp:cNvPr id="0" name=""/>
        <dsp:cNvSpPr/>
      </dsp:nvSpPr>
      <dsp:spPr>
        <a:xfrm>
          <a:off x="0" y="370490"/>
          <a:ext cx="9618133" cy="2079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16560" rIns="746474"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widely support for many file systems (Virtual file system)</a:t>
          </a:r>
          <a:endParaRPr lang="en-US" sz="2000" kern="1200"/>
        </a:p>
        <a:p>
          <a:pPr marL="228600" lvl="1" indent="-228600" algn="l" defTabSz="889000">
            <a:lnSpc>
              <a:spcPct val="90000"/>
            </a:lnSpc>
            <a:spcBef>
              <a:spcPct val="0"/>
            </a:spcBef>
            <a:spcAft>
              <a:spcPct val="15000"/>
            </a:spcAft>
            <a:buChar char="•"/>
          </a:pPr>
          <a:r>
            <a:rPr lang="en-US" sz="2000" kern="1200"/>
            <a:t>advanced and powerful tools available </a:t>
          </a:r>
        </a:p>
        <a:p>
          <a:pPr marL="228600" lvl="1" indent="-228600" algn="l" defTabSz="889000">
            <a:lnSpc>
              <a:spcPct val="90000"/>
            </a:lnSpc>
            <a:spcBef>
              <a:spcPct val="0"/>
            </a:spcBef>
            <a:spcAft>
              <a:spcPct val="15000"/>
            </a:spcAft>
            <a:buChar char="•"/>
          </a:pPr>
          <a:r>
            <a:rPr lang="en-US" sz="2000" kern="1200"/>
            <a:t>free and open-source</a:t>
          </a:r>
        </a:p>
        <a:p>
          <a:pPr marL="228600" lvl="1" indent="-228600" algn="l" defTabSz="889000">
            <a:lnSpc>
              <a:spcPct val="90000"/>
            </a:lnSpc>
            <a:spcBef>
              <a:spcPct val="0"/>
            </a:spcBef>
            <a:spcAft>
              <a:spcPct val="15000"/>
            </a:spcAft>
            <a:buChar char="•"/>
          </a:pPr>
          <a:r>
            <a:rPr lang="en-US" sz="2000" kern="1200"/>
            <a:t>compile source code</a:t>
          </a:r>
        </a:p>
        <a:p>
          <a:pPr marL="228600" lvl="1" indent="-228600" algn="l" defTabSz="889000">
            <a:lnSpc>
              <a:spcPct val="90000"/>
            </a:lnSpc>
            <a:spcBef>
              <a:spcPct val="0"/>
            </a:spcBef>
            <a:spcAft>
              <a:spcPct val="15000"/>
            </a:spcAft>
            <a:buChar char="•"/>
          </a:pPr>
          <a:r>
            <a:rPr lang="en-US" sz="2000" kern="1200"/>
            <a:t>flexibility </a:t>
          </a:r>
        </a:p>
      </dsp:txBody>
      <dsp:txXfrm>
        <a:off x="0" y="370490"/>
        <a:ext cx="9618133" cy="2079000"/>
      </dsp:txXfrm>
    </dsp:sp>
    <dsp:sp modelId="{B5183072-8D72-4B50-8553-FDD6D45A5AE6}">
      <dsp:nvSpPr>
        <dsp:cNvPr id="0" name=""/>
        <dsp:cNvSpPr/>
      </dsp:nvSpPr>
      <dsp:spPr>
        <a:xfrm>
          <a:off x="480906" y="75290"/>
          <a:ext cx="6732693" cy="590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89000">
            <a:lnSpc>
              <a:spcPct val="90000"/>
            </a:lnSpc>
            <a:spcBef>
              <a:spcPct val="0"/>
            </a:spcBef>
            <a:spcAft>
              <a:spcPct val="35000"/>
            </a:spcAft>
            <a:buNone/>
          </a:pPr>
          <a:r>
            <a:rPr lang="en-GB" sz="2000" kern="1200"/>
            <a:t>Pro</a:t>
          </a:r>
          <a:endParaRPr lang="en-US" sz="2000" kern="1200"/>
        </a:p>
      </dsp:txBody>
      <dsp:txXfrm>
        <a:off x="509727" y="104111"/>
        <a:ext cx="6675051" cy="532758"/>
      </dsp:txXfrm>
    </dsp:sp>
    <dsp:sp modelId="{F650BA8F-6719-4F09-8E42-856A67D2E901}">
      <dsp:nvSpPr>
        <dsp:cNvPr id="0" name=""/>
        <dsp:cNvSpPr/>
      </dsp:nvSpPr>
      <dsp:spPr>
        <a:xfrm>
          <a:off x="0" y="2852691"/>
          <a:ext cx="9618133" cy="1165500"/>
        </a:xfrm>
        <a:prstGeom prst="rect">
          <a:avLst/>
        </a:prstGeom>
        <a:solidFill>
          <a:schemeClr val="lt1">
            <a:alpha val="90000"/>
            <a:hueOff val="0"/>
            <a:satOff val="0"/>
            <a:lumOff val="0"/>
            <a:alphaOff val="0"/>
          </a:schemeClr>
        </a:solidFill>
        <a:ln w="19050" cap="rnd" cmpd="sng" algn="ctr">
          <a:solidFill>
            <a:schemeClr val="accent2">
              <a:hueOff val="958067"/>
              <a:satOff val="-5475"/>
              <a:lumOff val="5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16560" rIns="746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learning curve, e.g., no graphic interface</a:t>
          </a:r>
        </a:p>
        <a:p>
          <a:pPr marL="228600" lvl="1" indent="-228600" algn="l" defTabSz="889000">
            <a:lnSpc>
              <a:spcPct val="90000"/>
            </a:lnSpc>
            <a:spcBef>
              <a:spcPct val="0"/>
            </a:spcBef>
            <a:spcAft>
              <a:spcPct val="15000"/>
            </a:spcAft>
            <a:buChar char="•"/>
          </a:pPr>
          <a:r>
            <a:rPr lang="en-US" sz="2000" kern="1200"/>
            <a:t>trustworthiness of open-source tools</a:t>
          </a:r>
        </a:p>
      </dsp:txBody>
      <dsp:txXfrm>
        <a:off x="0" y="2852691"/>
        <a:ext cx="9618133" cy="1165500"/>
      </dsp:txXfrm>
    </dsp:sp>
    <dsp:sp modelId="{2F1EEF7F-4D05-4603-9F72-78DDA2AFE0DB}">
      <dsp:nvSpPr>
        <dsp:cNvPr id="0" name=""/>
        <dsp:cNvSpPr/>
      </dsp:nvSpPr>
      <dsp:spPr>
        <a:xfrm>
          <a:off x="480906" y="2557491"/>
          <a:ext cx="6732693" cy="590400"/>
        </a:xfrm>
        <a:prstGeom prst="roundRect">
          <a:avLst/>
        </a:prstGeom>
        <a:solidFill>
          <a:schemeClr val="accent2">
            <a:hueOff val="958067"/>
            <a:satOff val="-5475"/>
            <a:lumOff val="52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89000">
            <a:lnSpc>
              <a:spcPct val="90000"/>
            </a:lnSpc>
            <a:spcBef>
              <a:spcPct val="0"/>
            </a:spcBef>
            <a:spcAft>
              <a:spcPct val="35000"/>
            </a:spcAft>
            <a:buNone/>
          </a:pPr>
          <a:r>
            <a:rPr lang="en-US" sz="2000" kern="1200"/>
            <a:t>Con</a:t>
          </a:r>
        </a:p>
      </dsp:txBody>
      <dsp:txXfrm>
        <a:off x="509727" y="2586312"/>
        <a:ext cx="667505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3:30:04.321"/>
    </inkml:context>
    <inkml:brush xml:id="br0">
      <inkml:brushProperty name="width" value="0.1" units="cm"/>
      <inkml:brushProperty name="height" value="0.1" units="cm"/>
      <inkml:brushProperty name="color" value="#E71224"/>
    </inkml:brush>
  </inkml:definitions>
  <inkml:trace contextRef="#ctx0" brushRef="#br0">7973 5814 24575,'-6'-2'0,"0"0"0,0-1 0,1 1 0,-1-1 0,0 0 0,1-1 0,-6-4 0,7 5 0,-34-24 0,25 17 0,-1 0 0,0 0 0,-30-13 0,36 20 0,1-1 0,-1 0 0,1 0 0,0-1 0,0 0 0,0 0 0,1 0 0,0-1 0,0 0 0,0 0 0,1-1 0,-8-11 0,-60-70 0,20 25 0,30 36 0,-38-34 0,44 47 0,1-2 0,1 0 0,0 0 0,1-1 0,1-1 0,-18-31 0,19 29 0,0 1 0,-1 1 0,-2 0 0,0 1 0,0 1 0,-2 0 0,0 1 0,-33-23 0,22 16 0,0-1 0,1-2 0,-23-28 0,-22-20 0,-19-4 0,72 60 0,0 0 0,-28-17 0,29 22 0,0-2 0,1 0 0,-28-29 0,10 3 0,-55-49 0,52 52 0,28 26 0,-1 0 0,0 1 0,-1 0 0,-20-12 0,22 15 0,0-1 0,0 0 0,1 0 0,0-1 0,0 0 0,-12-17 0,12 15 0,1 0 0,-2 1 0,1 0 0,-2 1 0,-11-9 0,-86-66 0,82 63 0,-104-82 0,57 47 0,36 26 0,-1 3 0,-45-27 0,70 47 0,1-2 0,0 0 0,1 0 0,0-1 0,-12-13 0,13 12 0,-1 0 0,0 1 0,-1 0 0,-21-14 0,9 11 0,0 0 0,1-2 0,1 0 0,1-2 0,-35-33 0,-19-15 0,45 37 0,-1 2 0,-2 1 0,0 1 0,-40-21 0,52 32 0,0 0 0,1-2 0,0-1 0,-32-32 0,37 33 0,-1 1 0,0 1 0,-1 0 0,-22-12 0,-34-25 0,35 20 0,18 14 0,-1 0 0,2-2 0,-27-30 0,21 21 0,-1 0 0,-2 2 0,-48-35 0,39 32 0,-94-66 0,116 83 0,-1 2 0,-24-13 0,24 14 0,0 0 0,-24-18 0,-68-40 0,70 40 0,-11-10 0,25 17 0,0 1 0,-1 1 0,-32-16 0,0-1 0,50 30 0,0 1 0,-1-1 0,1 2 0,-15-5 0,16 6 0,-1-1 0,0 0 0,1-1 0,-1 0 0,1 0 0,-12-7 0,-62-50 0,-116-65 0,181 116 0,1 0 0,0-1 0,0-1 0,1 0 0,-21-23 0,29 30 0,0-1 0,0 1 0,0 0 0,-1 0 0,0 1 0,0 0 0,0 0 0,-10-4 0,8 5 0,1-1 0,0-1 0,0 1 0,0-1 0,-8-7 0,-50-39 0,41 32 0,0 0 0,-38-39 0,38 33 0,-1 2 0,-1 1 0,0 1 0,-55-30 0,-39-28 0,48 6 0,-14 6 0,79 60 0,-1 0 0,1-1 0,0 0 0,1-1 0,-7-8 0,10 10 0,-1 0 0,-1 1 0,1-1 0,-1 1 0,0 1 0,0-1 0,0 1 0,0-1 0,-1 1 0,0 1 0,0-1 0,-11-4 0,10 6 0,0 0 0,0-1 0,0 0 0,0 0 0,1-1 0,-1 0 0,1 0 0,0 0 0,1-1 0,-11-9 0,-12-7 0,-6-5 0,20 10 0,-2 0 0,0 1 0,-1 1 0,-1 1 0,-32-20 0,28 19 0,1-1 0,-20-19 0,-23-16 0,22 28 0,34 19 0,0-1 0,0 0 0,0 0 0,1-1 0,-10-8 0,-128-97 0,29 25 0,106 78 0,0 1 0,0 0 0,-17-7 0,-15-9 0,30 15 0,0 1 0,-1 1 0,-22-7 0,24 9 0,1-1 0,0 0 0,-1 0 0,2-1 0,-1 0 0,-13-10 0,-5-4 0,0 0 0,0 2 0,-43-18 0,33 17 0,-48-32 0,54 30 0,-44-20 0,-3-1 0,64 33 0,0 0 0,0 2 0,-1-1 0,0 2 0,-25-6 0,23 5 0,-1 0 0,2-2 0,-1 0 0,1-1 0,-19-13 0,-35-18 0,-3 6 0,20 10 0,-57-34 0,88 45 0,0 1 0,-26-8 0,-26-13 0,63 28 0,0 0 0,0 1 0,-23-5 0,25 7 0,0 0 0,1-1 0,-1 0 0,0-1 0,1 0 0,-13-8 0,9 4 0,0 1 0,-27-10 0,30 13 0,0 0 0,1 0 0,0-1 0,-1 0 0,2 0 0,-1-1 0,-13-12 0,-30-37-1365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3T13:56:23.793"/>
    </inkml:context>
    <inkml:brush xml:id="br0">
      <inkml:brushProperty name="width" value="0.1" units="cm"/>
      <inkml:brushProperty name="height" value="0.1" units="cm"/>
      <inkml:brushProperty name="color" value="#FF0066"/>
    </inkml:brush>
  </inkml:definitions>
  <inkml:trace contextRef="#ctx0" brushRef="#br0">29 1 24575,'28'10'0,"-9"-2"0,66 24 0,-60-21 0,0-2 0,40 10 0,-50-14 0,-1 0 0,1 1 0,-1 0 0,-1 1 0,1 0 0,-1 1 0,0 1 0,-1 0 0,20 20 0,42 54 0,-52-56 0,36 35 0,-38-41 0,0 2 0,-1 0 0,17 27 0,21 26 0,-7-6 0,-34-45 0,30 33 0,-36-45 0,-1 1 0,0 1 0,0-1 0,-2 1 0,0 1 0,0-1 0,-2 1 0,5 18 0,-3-10 0,1-1 0,20 40 0,-18-43 0,-1 1 0,12 41 0,-13-35 0,15 33 0,47 98 0,-49-107 0,-14-31 0,20 37 0,-18-39 0,-1 1 0,-1 0 0,-1 0 0,0 1 0,-1 0 0,-1 0 0,2 36 0,-1-31 0,0 1 0,2-1 0,1 0 0,13 26 0,-3-2 0,9 14 0,-17-41 0,-1 0 0,-1 1 0,6 26 0,-8-26 0,0-1 0,12 24 0,-9-23 0,11 41 0,-9-19 0,-6-29 0,0 1 0,-2-1 0,2 24 0,-2-13 0,1 1 0,12 40 0,-9-41 0,-1 0 0,3 41 0,3 23 0,-7-60 0,1 47 0,-7 836 0,1-903 0,-1-1 0,0 1 0,0 0 0,-2-1 0,1 1 0,-1-1 0,-5 13 0,-5 3 0,-21 34 0,29-51 0,1-1 0,0 1 0,1 0 0,0 0 0,1 0 0,0 0 0,0 1 0,1-1 0,0 0 0,1 1 0,1 18 0,0-18 0,-1 0 0,0 1 0,0-1 0,-1 1 0,-1-1 0,0 0 0,0 1 0,-7 14 0,-30 76 0,14-35 0,12-35 0,-1 0 0,-2-1 0,-1-1 0,-1-1 0,-26 32 0,28-38 0,-24 42 0,5-5 0,-54 88 0,36-44 0,38-79 0,-2 0 0,-34 36 0,8-9 0,-34 29 0,57-61 0,1 1 0,0 1 0,-20 29 0,21-20 0,-2-2 0,0-1 0,-2 0 0,-1-2 0,-2 0 0,-50 39 0,-3 5 0,69-60 0,0 0 0,0 1 0,1 0 0,-13 20 0,14-18 0,-1-2 0,0 1 0,0-1 0,-15 14 0,-8 1 0,0-1 0,-2-1 0,0-2 0,-41 18 0,73-38 3,-1 0 0,1 0 0,-1 0 0,0 0 0,1-1-1,-1 1 1,0 0 0,1-1 0,-1 0 0,0 1 0,0-1-1,0 0 1,1 0 0,-1 0 0,0 0 0,0 0 0,0 0 0,1-1-1,-1 1 1,0-1 0,0 1 0,1-1 0,-1 0 0,0 1 0,1-1-1,-1 0 1,1 0 0,-1 0 0,-2-3 0,1 0-90,0-1-1,0 0 1,0 0 0,1 0 0,0-1-1,0 1 1,-2-9 0,-1 0-666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3T13:56:25.254"/>
    </inkml:context>
    <inkml:brush xml:id="br0">
      <inkml:brushProperty name="width" value="0.1" units="cm"/>
      <inkml:brushProperty name="height" value="0.1" units="cm"/>
      <inkml:brushProperty name="color" value="#FF0066"/>
    </inkml:brush>
  </inkml:definitions>
  <inkml:trace contextRef="#ctx0" brushRef="#br0">78 1 24575,'1'16'0,"0"1"0,8 30 0,-5-29 0,-1 0 0,1 22 0,-4 295 0,-1-320 0,0-1 0,-1-1 0,-5 18 0,-4 31 0,11-56 0,-1 0 0,1 0 0,-1 0 0,-1 0 0,1 0 0,-1 0 0,0 0 0,-1 0 0,1-1 0,-1 1 0,0-1 0,-1 0 0,1 0 0,-1 0 0,0 0 0,0-1 0,0 1 0,-10 7 0,13-12 0,1 1 0,0-1 0,-1 0 0,1 1 0,-1-1 0,1 1 0,0-1 0,-1 0 0,1 1 0,-1-1 0,1 0 0,-1 1 0,1-1 0,-1 0 0,1 0 0,-1 0 0,0 1 0,1-1 0,-1 0 0,1 0 0,-1 0 0,1 0 0,-1 0 0,0 0 0,1 0 0,-1 0 0,1 0 0,-1 0 0,1-1 0,-1 1 0,1 0 0,-1 0 0,0 0 0,1-1 0,-1 1 0,1 0 0,-1-1 0,1 0 0,-1 0 0,1 0 0,0 0 0,0 0 0,0 0 0,1 0 0,-1 0 0,0 0 0,0 1 0,0-1 0,1 0 0,-1 0 0,0 0 0,1 0 0,-1 0 0,1 1 0,-1-1 0,1 0 0,-1 0 0,1 1 0,0-1 0,-1 0 0,2 0 0,7-5 0,0 0 0,0 0 0,1 1 0,-1 0 0,1 1 0,1 0 0,-1 0 0,0 1 0,1 1 0,15-3 0,22-6 0,80-15 0,-100 21 0,-1 2 0,1 0 0,-1 2 0,55 5 0,30 18 0,-99-19 0,-1 0 0,0 1 0,16 7 0,-18-6 0,1-1 0,0 0 0,0-1 0,16 3 0,46 11-1365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3:30:05.736"/>
    </inkml:context>
    <inkml:brush xml:id="br0">
      <inkml:brushProperty name="width" value="0.1" units="cm"/>
      <inkml:brushProperty name="height" value="0.1" units="cm"/>
      <inkml:brushProperty name="color" value="#E71224"/>
    </inkml:brush>
  </inkml:definitions>
  <inkml:trace contextRef="#ctx0" brushRef="#br0">644 0 24575,'-4'1'0,"1"-1"0,-1 1 0,1 0 0,0 0 0,-1 0 0,1 1 0,0-1 0,0 1 0,0 0 0,0 0 0,0 0 0,-4 3 0,-17 11 0,-43 29 0,27-26 0,-46 32 0,56-33 0,18-12 0,1 1 0,0 0 0,-17 15 0,20-15 0,-1 1 0,0-1 0,0-1 0,0 0 0,-1 0 0,0 0 0,-1-2 0,1 1 0,-1-1 0,0-1 0,0 0 0,0 0 0,0-1 0,-15 1 0,-35 7 0,56-9 0,0 0 0,1 1 0,-1-1 0,0 1 0,0 1 0,1-1 0,-1 1 0,1-1 0,-7 7 0,10-8 0,0 0 0,0 1 0,0-1 0,1 1 0,-1-1 0,0 1 0,1 0 0,-1-1 0,1 1 0,-1 0 0,1 0 0,0-1 0,-1 1 0,1 0 0,0-1 0,0 1 0,1 0 0,-1 0 0,0-1 0,0 1 0,1 0 0,-1 0 0,1-1 0,1 3 0,23 43 0,-17-33 0,36 81 0,-34-76 0,0 0 0,23 33 0,-20-34 0,0 1 0,14 33 0,48 110-1365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3:30:08.254"/>
    </inkml:context>
    <inkml:brush xml:id="br0">
      <inkml:brushProperty name="width" value="0.1" units="cm"/>
      <inkml:brushProperty name="height" value="0.1" units="cm"/>
      <inkml:brushProperty name="color" value="#E71224"/>
    </inkml:brush>
  </inkml:definitions>
  <inkml:trace contextRef="#ctx0" brushRef="#br0">14005 2 24575,'-11'0'0,"8"0"0,0-1 0,0 1 0,0 0 0,0 0 0,0 0 0,0 0 0,-1 0 0,1 1 0,0 0 0,0-1 0,0 1 0,0 0 0,0 1 0,1-1 0,-1 0 0,0 1 0,0-1 0,1 1 0,-1 0 0,1 0 0,0 0 0,-1 0 0,-1 4 0,-15 18 0,-27 29 0,-8 9 0,43-50 0,0-1 0,-1 0 0,-1 0 0,1-1 0,-2-1 0,1 0 0,-1 0 0,0-2 0,-31 12 0,13-4 0,-21 11 0,-56 24 0,55-29 0,23-8 0,0-2 0,-45 11 0,64-20 0,-18 3 0,-53 18 0,47-12 0,0-2 0,-54 6 0,52-9 0,-1 1 0,-39 14 0,38-10-186,0-2 0,-62 8-1,62-12 118,0 1-1,-63 20 1,52-11-412,-97 15-1,77-17 1228,-52 21-746,21-4 0,71-21 0,-40 16 0,47-15 0,0-1 0,-1-1 0,-34 5 0,33-7 0,1 0 0,0 1 0,-46 21 0,-21 7 0,75-31 0,0-1 0,-21 2 0,22-4 0,0 1 0,1 1 0,-19 6 0,-16 8 246,0 2 0,2 3 0,-64 37 0,79-41-246,-60 25 0,55-27 0,-38 22 0,52-25 0,0-1 0,-1-2 0,-1 0 0,1-2 0,-1 0 0,-1-2 0,-35 4 0,46-7 0,0 0 0,-26 11 0,27-9 0,0 0 0,-30 5 0,-149 24 0,-2-1 0,81-11 52,20-2-639,-10 1 535,-163 57 0,120-32 48,-126 36 4,91-11 0,119-45 0,-213 81 0,207-84 0,-2-2 0,0-4 0,-110 12 0,160-25 0,-41 14 0,-1-1 0,-365 80-1034,307-74 837,-5 0-155,71-11 127,-91 7-1,86-13 171,-66 14-1,-183 28 56,217-37 0,-3-4 0,60-5 0,0 1 0,-46 10 0,-85 13-36,119-20-10,0 1 0,-64 18 0,70-13 199,-69 8 0,-14 4-172,22-1 279,-54 16-238,108-26 633,-81 13 1,-23 4 292,126-24-907,0-1 0,-32 1 0,-21 4-30,-59 12-11,116-18 0,-1-1 0,-31 0 0,36-3 0,0 1 0,0 1 0,1 1 0,-35 9 0,5 2 0,-93 15 0,97-22 0,1 1 0,0 3 0,-43 15 0,60-17 0,0-2 0,-1-1 0,0-1 0,0-2 0,0 0 0,-29-2 0,-19 3 0,5 6 0,45-6 0,-39 3 0,16-6 0,21-2 0,0 2 0,0 1 0,-40 8 0,32-2 0,-138 40 0,98-29 0,58-15 0,-1 0 0,1 0 0,-24 11 0,16-5 0,-1-2 0,0 0 0,-53 7 0,-32 9 0,63-12 0,-2-2 0,-69 6 0,2 4 39,84-12-445,-1-2 1,-65 3 0,70-7 283,-43 7 1,-20 1 6,67-8 251,0 2 0,1 0 0,-26 8 1,25-5 67,-1-2 0,-39 4 0,-24 2 211,59-6-433,-46 1-1,40-6 19,1 2 0,-46 8 0,51-6 0,1-1 0,-51-2 0,-19 1 0,39 8 0,45-6 0,0-1 0,-26 2 0,-38-4 0,40-2 0,0 2 0,-69 10 0,-26 12 0,-50 5 0,160-26 0,-35 8 0,37-6 0,0 0 0,-27 0 0,29-3 0,1 1 0,-29 7 0,3-1 0,20-2 0,-37 11 0,37-9 0,-36 6 0,52-12-118,9-1 84,-1-1 1,0 1-1,0-1 0,0 0 1,0 1-1,0-1 0,0 0 0,-1 0 1,1 1-1,0-1 0,0 0 1,0 0-1,0 0 0,0-1 0,0 1 1,0 0-1,0 0 0,0 0 1,0-1-1,0 1 0,0 0 1,0-1-1,0 1 0,0-1 0,0 0 1,0 1-1,0-1 0,1 1 1,-1-1-1,0 0 0,0 0 0,1 0 1,-1 1-1,0-1 0,1 0 1,-1-2-1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13:30:09.850"/>
    </inkml:context>
    <inkml:brush xml:id="br0">
      <inkml:brushProperty name="width" value="0.1" units="cm"/>
      <inkml:brushProperty name="height" value="0.1" units="cm"/>
      <inkml:brushProperty name="color" value="#E71224"/>
    </inkml:brush>
  </inkml:definitions>
  <inkml:trace contextRef="#ctx0" brushRef="#br0">207 0 24575,'1'38'0,"-1"-6"0,-4 44 0,2-65 0,0 1 0,0-1 0,-1 0 0,-1 0 0,0 0 0,0-1 0,-10 16 0,-12 12 0,20-29 0,0-1 0,0 1 0,1 0 0,0 0 0,0 0 0,1 1 0,-3 11 0,1-1 0,-1-1 0,-1 1 0,-1-1 0,0-1 0,-2 1 0,-20 27 0,29-44 0,0 1 0,0 0 0,0 0 0,1 0 0,-1 0 0,1 0 0,0 0 0,0 1 0,0-1 0,0 0 0,1 1 0,-1-1 0,1 0 0,0 1 0,0-1 0,0 1 0,0-1 0,1 0 0,1 5 0,0-3 0,0 0 0,0 0 0,1 0 0,0-1 0,-1 1 0,2-1 0,-1 0 0,1 0 0,-1 0 0,1 0 0,9 6 0,18 15 0,49 49 0,-69-64 0,0 0 0,0-1 0,1-1 0,17 10 0,-15-10 0,-2 0 0,1 1 0,-1 0 0,12 13 0,119 125 0,-114-122 0,10 12 0,-30-28 0,0 0 0,1-1 0,0 0 0,0-1 0,15 8 0,-25-14-50,1-1-1,0 0 1,-1 1-1,1-1 0,0 0 1,-1 1-1,1-1 1,0 0-1,-1 0 1,1 0-1,0 0 0,-1 0 1,1 0-1,0 0 1,0 0-1,-1 0 1,1 0-1,0 0 0,-1 0 1,1 0-1,0 0 1,0-1-1,-1 1 1,1 0-1,-1-1 1,2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3:56:24.279"/>
    </inkml:context>
    <inkml:brush xml:id="br0">
      <inkml:brushProperty name="width" value="0.1" units="cm"/>
      <inkml:brushProperty name="height" value="0.1" units="cm"/>
      <inkml:brushProperty name="color" value="#008C3A"/>
    </inkml:brush>
  </inkml:definitions>
  <inkml:trace contextRef="#ctx0" brushRef="#br0">223 24 24575,'-28'4'0,"-48"17"0,72-20 0,-1 2 0,1-1 0,-1 0 0,1 1 0,0 0 0,0 0 0,0 0 0,-6 7 0,-23 16 0,30-24 0,0 1 0,0-1 0,0 1 0,1-1 0,-1 1 0,1 0 0,-1 0 0,1 0 0,0 0 0,0 1 0,0-1 0,0 0 0,1 1 0,0-1 0,-1 1 0,1 0 0,0 0 0,1-1 0,-1 8 0,-1 9 0,2 0 0,2 34 0,1-16 0,-3-11 0,7 47 0,-4-62 0,-1 0 0,2-1 0,0 1 0,0-1 0,1 0 0,9 15 0,0 5 0,-13-26 0,1-1 0,0 0 0,-1 0 0,1 0 0,0-1 0,1 1 0,-1 0 0,1-1 0,0 1 0,0-1 0,0 0 0,6 5 0,48 32 0,89 56 0,-132-89 0,0 0 0,1-1 0,0-1 0,0-1 0,1 0 0,-1-1 0,31 3 0,117-6 0,-76-3 0,-48 4 0,-21 0 0,-1 0 0,0-2 0,22-2 0,-35 2 0,1 0 0,0 0 0,-1-1 0,1 1 0,-1-1 0,1 0 0,-1 0 0,0-1 0,0 1 0,0-1 0,0 0 0,-1 0 0,1 0 0,-1 0 0,1-1 0,2-4 0,0-1 0,-1 1 0,-1-1 0,1 0 0,-2 0 0,1-1 0,-1 1 0,-1-1 0,1 0 0,1-19 0,-3-6 0,-3-54 0,0 21 0,2 36 0,1 15 0,-1 0 0,-4-28 0,3 40 0,0-1 0,0 1 0,-1 0 0,0 0 0,0 0 0,0 0 0,0 0 0,-1 0 0,0 0 0,0 1 0,-1-1 0,-4-4 0,-25-24 0,3 3 0,-34-42 0,57 64-72,-1-1 1,-1 1-1,1 0 0,-2 1 0,1 0 0,-1 0 0,0 1 0,0 0 1,0 1-1,-1 0 0,0 1 0,0 0 0,0 0 0,0 1 0,-1 1 1,0 0-1,1 1 0,-13-1 0,6 2-6754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3:56:27.726"/>
    </inkml:context>
    <inkml:brush xml:id="br0">
      <inkml:brushProperty name="width" value="0.1" units="cm"/>
      <inkml:brushProperty name="height" value="0.1" units="cm"/>
      <inkml:brushProperty name="color" value="#008C3A"/>
    </inkml:brush>
  </inkml:definitions>
  <inkml:trace contextRef="#ctx0" brushRef="#br0">0 6418 24575,'7'1'0,"0"0"0,0 0 0,0 0 0,13 5 0,19 4 0,-14-9 0,0-1 0,1-1 0,-1-1 0,47-9 0,-65 9 0,40-3 0,0 2 0,85 4 0,-38 1 0,-57-1 0,-15 0 0,0-1 0,30-5 0,-45 4 0,0 0 0,0-1 0,0 0 0,-1 0 0,1-1 0,0 0 0,-1 0 0,0-1 0,0 0 0,0 0 0,7-6 0,32-20 0,-35 25 0,-1-1 0,0 0 0,10-8 0,-8 2 0,1-1 0,-1 0 0,-1-1 0,-1 0 0,0-1 0,10-20 0,10-18 0,-20 40 0,0 0 0,1 1 0,1 0 0,-1 0 0,2 1 0,0 1 0,0 0 0,1 1 0,0 0 0,28-14 0,84-47 0,-82 44 0,63-28 0,-80 43 0,-1-1 0,-1-1 0,0-1 0,0-2 0,22-19 0,-40 28 0,0-1 0,-1 1 0,0-1 0,0 0 0,-1 0 0,0-1 0,-1 1 0,5-18 0,9-17 0,58-140 0,-5 11 0,-51 130 0,1-3 0,50-84 0,-65 122 0,0 0 0,-1-1 0,0 0 0,0 1 0,-1-1 0,0-1 0,0 1 0,-1 0 0,2-15 0,-1 7 0,1 1 0,9-23 0,-8 26 0,-1 1 0,0-2 0,-1 1 0,3-25 0,4-56 0,-4 56 0,0-49 0,-7-480 0,-1 550 0,0 1 0,0-1 0,-2 0 0,0 1 0,0 0 0,-10-21 0,6 18 0,2 1 0,0-1 0,2-1 0,-4-20 0,5 13 0,-2 0 0,-1 0 0,-1 0 0,-1 1 0,-15-33 0,13 32 0,-13-46 0,16 44 0,-18-42 0,21 60 0,1-1 0,0 1 0,0-1 0,0-12 0,1 13 0,1 0 0,-2 0 0,1 0 0,-1 0 0,-6-12 0,5 12 0,0-1 0,0 1 0,1-1 0,1 0 0,-3-18 0,4 16 0,-1 1 0,-1 0 0,0 0 0,-6-16 0,6 22 0,-5-9 0,1 0 0,1-1 0,0 0 0,2 0 0,-1 0 0,2-1 0,-3-31 0,3 11 0,0 1 0,-3-1 0,0 1 0,-14-40 0,15 60 0,-3-11 0,-6-34 0,5 15 0,5 23 0,0-1 0,-1-35 0,5 34 0,0 0 0,-2-1 0,-8-38 0,5 37 0,-3-47 0,-1-11 0,4 43 0,2 0 0,3-84 0,-1-33 0,-9 101 0,6 41 0,1 1 0,-1-23 0,4 25 0,-1-12 0,0 0 0,-10-47 0,-2-17 0,4 15 0,2 22 0,2-1 0,3 1 0,5-54 0,-1 4 0,-1 59 0,-3 1 0,-10-65 0,5 55 0,3 0 0,2 0 0,5-55 0,-1 6 0,-2-302 0,-1 416 0,0 0 0,-1-1 0,0 0 0,-1 1 0,-7 20 0,-28 53 0,15-53 0,20-29 0,0 0 0,1 0 0,-1 0 0,1 1 0,-1-1 0,1 1 0,0-1 0,1 1 0,-1 0 0,0 0 0,-1 7 0,-2 13 0,-2 0 0,-1 0 0,-1-1 0,-22 42 0,18-39 0,-4 12-24,12-24-311,-2 0-1,0 0 1,-15 22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3:56:29.559"/>
    </inkml:context>
    <inkml:brush xml:id="br0">
      <inkml:brushProperty name="width" value="0.1" units="cm"/>
      <inkml:brushProperty name="height" value="0.1" units="cm"/>
      <inkml:brushProperty name="color" value="#008C3A"/>
    </inkml:brush>
  </inkml:definitions>
  <inkml:trace contextRef="#ctx0" brushRef="#br0">0 1 24575,'4'1'0,"-1"0"0,0 0 0,0 0 0,-1 0 0,1 1 0,0 0 0,0-1 0,-1 1 0,1 0 0,-1 0 0,1 1 0,-1-1 0,3 5 0,10 6 0,1 0 0,1-2 0,1 0 0,0 0 0,1-2 0,-1-1 0,2 0 0,38 10 0,-47-15-12,-1 1-1,0 0 0,0 1 1,0 0-1,-1 0 0,0 1 1,16 12-1,2 2-1251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3:56:39.826"/>
    </inkml:context>
    <inkml:brush xml:id="br0">
      <inkml:brushProperty name="width" value="0.1" units="cm"/>
      <inkml:brushProperty name="height" value="0.1" units="cm"/>
      <inkml:brushProperty name="color" value="#008C3A"/>
    </inkml:brush>
  </inkml:definitions>
  <inkml:trace contextRef="#ctx0" brushRef="#br0">1 90 24575,'6'-1'0,"1"0"0,0 0 0,0 0 0,13-5 0,19-4 0,50 5 0,91 6 0,-57 1 0,-81-1 0,6-1 0,-1-1 0,77-12 0,-71 7 0,-1 1 0,1 3 0,56 5 0,-8-1 0,464-2 0,-547-1 0,0-1 0,29-6 0,22-3 0,2 0 0,-52 6 0,1 2 0,21-1 0,618 3 0,-318 3 0,570-2 0,-894 1 0,-1 0 0,29 8 0,-27-5 0,0-1 0,20 1 0,261-4 0,-142-1 0,-141 2 0,-1 1 0,0 0 0,16 5 0,-14-3 0,0-1 0,24 1 0,12-3 0,-13-1 0,-1 2 0,47 8 0,-22-2-1365,-45-7-5461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3:56:41.559"/>
    </inkml:context>
    <inkml:brush xml:id="br0">
      <inkml:brushProperty name="width" value="0.1" units="cm"/>
      <inkml:brushProperty name="height" value="0.1" units="cm"/>
      <inkml:brushProperty name="color" value="#008C3A"/>
    </inkml:brush>
  </inkml:definitions>
  <inkml:trace contextRef="#ctx0" brushRef="#br0">28 0 24575,'1'3'0,"1"0"0,-1 0 0,1 0 0,0-1 0,-1 1 0,1 0 0,0-1 0,1 0 0,-1 1 0,0-1 0,4 2 0,2 5 0,46 58 0,-38-44 0,36 39 0,-46-57 0,-1 0 0,0 1 0,-1-1 0,1 1 0,-1 0 0,-1 1 0,1-1 0,-1 1 0,0-1 0,3 10 0,-5-13 0,-1 1 0,1-1 0,-1 0 0,1 0 0,-1 0 0,0 0 0,-1 0 0,1 0 0,0 0 0,-1 1 0,1-1 0,-1 0 0,0 0 0,0 0 0,-1-1 0,1 1 0,0 0 0,-1 0 0,0-1 0,1 1 0,-1-1 0,0 1 0,0-1 0,-1 0 0,-4 4 0,-19 15 0,5-6 0,0 2 0,2 0 0,0 1 0,1 0 0,-27 38 0,43-54-97,0 1-1,1-1 1,-1 1-1,0-1 1,-1 0-1,1 0 1,0 0-1,0 0 1,-1 0-1,1 0 1,-1-1-1,0 0 0,-3 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58D5F-65FB-4E17-9D5B-8CF1DE5A98DF}"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9544B-F866-4ED0-8997-24601187AE87}" type="slidenum">
              <a:rPr lang="en-US" smtClean="0"/>
              <a:t>‹#›</a:t>
            </a:fld>
            <a:endParaRPr lang="en-US"/>
          </a:p>
        </p:txBody>
      </p:sp>
    </p:spTree>
    <p:extLst>
      <p:ext uri="{BB962C8B-B14F-4D97-AF65-F5344CB8AC3E}">
        <p14:creationId xmlns:p14="http://schemas.microsoft.com/office/powerpoint/2010/main" val="159519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https://www.geeksforgeeks.org/file-systems-in-operating-system/</a:t>
            </a:r>
          </a:p>
        </p:txBody>
      </p:sp>
      <p:sp>
        <p:nvSpPr>
          <p:cNvPr id="4" name="Slide Number Placeholder 3"/>
          <p:cNvSpPr>
            <a:spLocks noGrp="1"/>
          </p:cNvSpPr>
          <p:nvPr>
            <p:ph type="sldNum" sz="quarter" idx="5"/>
          </p:nvPr>
        </p:nvSpPr>
        <p:spPr/>
        <p:txBody>
          <a:bodyPr/>
          <a:lstStyle/>
          <a:p>
            <a:fld id="{8349544B-F866-4ED0-8997-24601187AE87}" type="slidenum">
              <a:rPr lang="en-US" smtClean="0"/>
              <a:t>8</a:t>
            </a:fld>
            <a:endParaRPr lang="en-US"/>
          </a:p>
        </p:txBody>
      </p:sp>
    </p:spTree>
    <p:extLst>
      <p:ext uri="{BB962C8B-B14F-4D97-AF65-F5344CB8AC3E}">
        <p14:creationId xmlns:p14="http://schemas.microsoft.com/office/powerpoint/2010/main" val="78300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25960"/>
                </a:solidFill>
                <a:effectLst/>
                <a:latin typeface="-apple-system"/>
              </a:rPr>
              <a:t>The "Everything is a file" phrase defines the architecture of the operating system. It means that everything in the system from processes, files, directories, sockets, pipes, ... is represented by a file descriptor abstracted over the virtual filesystem layer in the kernel</a:t>
            </a:r>
          </a:p>
          <a:p>
            <a:r>
              <a:rPr lang="en-GB" b="1" i="0" dirty="0">
                <a:solidFill>
                  <a:srgbClr val="232629"/>
                </a:solidFill>
                <a:effectLst/>
                <a:latin typeface="-apple-system"/>
              </a:rPr>
              <a:t>Devices can be represented as file-like object under /dev/ filesystem</a:t>
            </a:r>
            <a:r>
              <a:rPr lang="en-GB" b="0" i="0" dirty="0">
                <a:solidFill>
                  <a:srgbClr val="232629"/>
                </a:solidFill>
                <a:effectLst/>
                <a:latin typeface="-apple-system"/>
              </a:rPr>
              <a:t>.</a:t>
            </a:r>
          </a:p>
          <a:p>
            <a:r>
              <a:rPr lang="en-GB" b="0" i="0" dirty="0">
                <a:solidFill>
                  <a:srgbClr val="232629"/>
                </a:solidFill>
                <a:effectLst/>
                <a:latin typeface="-apple-system"/>
              </a:rPr>
              <a:t>Unix has no direct equivalent of the Windows registry. The same information is scattered through the filesystem, largely in </a:t>
            </a:r>
            <a:r>
              <a:rPr lang="en-GB" dirty="0"/>
              <a:t>/etc</a:t>
            </a:r>
            <a:r>
              <a:rPr lang="en-GB" b="0" i="0" dirty="0">
                <a:solidFill>
                  <a:srgbClr val="232629"/>
                </a:solidFill>
                <a:effectLst/>
                <a:latin typeface="-apple-system"/>
              </a:rPr>
              <a:t>, </a:t>
            </a:r>
            <a:r>
              <a:rPr lang="en-GB" dirty="0"/>
              <a:t>/proc</a:t>
            </a:r>
            <a:r>
              <a:rPr lang="en-GB" b="0" i="0" dirty="0">
                <a:solidFill>
                  <a:srgbClr val="232629"/>
                </a:solidFill>
                <a:effectLst/>
                <a:latin typeface="-apple-system"/>
              </a:rPr>
              <a:t> and </a:t>
            </a:r>
            <a:r>
              <a:rPr lang="en-GB" dirty="0"/>
              <a:t>/sys</a:t>
            </a:r>
            <a:r>
              <a:rPr lang="en-GB" b="0" i="0" dirty="0">
                <a:solidFill>
                  <a:srgbClr val="232629"/>
                </a:solidFill>
                <a:effectLst/>
                <a:latin typeface="-apple-system"/>
              </a:rPr>
              <a:t>.</a:t>
            </a:r>
            <a:endParaRPr lang="en-US" dirty="0"/>
          </a:p>
        </p:txBody>
      </p:sp>
      <p:sp>
        <p:nvSpPr>
          <p:cNvPr id="4" name="Slide Number Placeholder 3"/>
          <p:cNvSpPr>
            <a:spLocks noGrp="1"/>
          </p:cNvSpPr>
          <p:nvPr>
            <p:ph type="sldNum" sz="quarter" idx="5"/>
          </p:nvPr>
        </p:nvSpPr>
        <p:spPr/>
        <p:txBody>
          <a:bodyPr/>
          <a:lstStyle/>
          <a:p>
            <a:fld id="{8349544B-F866-4ED0-8997-24601187AE87}" type="slidenum">
              <a:rPr lang="en-US" smtClean="0"/>
              <a:t>12</a:t>
            </a:fld>
            <a:endParaRPr lang="en-US"/>
          </a:p>
        </p:txBody>
      </p:sp>
    </p:spTree>
    <p:extLst>
      <p:ext uri="{BB962C8B-B14F-4D97-AF65-F5344CB8AC3E}">
        <p14:creationId xmlns:p14="http://schemas.microsoft.com/office/powerpoint/2010/main" val="209222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9544B-F866-4ED0-8997-24601187AE87}" type="slidenum">
              <a:rPr lang="en-US" smtClean="0"/>
              <a:t>13</a:t>
            </a:fld>
            <a:endParaRPr lang="en-US"/>
          </a:p>
        </p:txBody>
      </p:sp>
    </p:spTree>
    <p:extLst>
      <p:ext uri="{BB962C8B-B14F-4D97-AF65-F5344CB8AC3E}">
        <p14:creationId xmlns:p14="http://schemas.microsoft.com/office/powerpoint/2010/main" val="202371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export PATH=/some/new/path:$PATH</a:t>
            </a:r>
            <a:endParaRPr lang="en-US" dirty="0"/>
          </a:p>
        </p:txBody>
      </p:sp>
      <p:sp>
        <p:nvSpPr>
          <p:cNvPr id="4" name="Slide Number Placeholder 3"/>
          <p:cNvSpPr>
            <a:spLocks noGrp="1"/>
          </p:cNvSpPr>
          <p:nvPr>
            <p:ph type="sldNum" sz="quarter" idx="5"/>
          </p:nvPr>
        </p:nvSpPr>
        <p:spPr/>
        <p:txBody>
          <a:bodyPr/>
          <a:lstStyle/>
          <a:p>
            <a:fld id="{8349544B-F866-4ED0-8997-24601187AE87}" type="slidenum">
              <a:rPr lang="en-US" smtClean="0"/>
              <a:t>31</a:t>
            </a:fld>
            <a:endParaRPr lang="en-US"/>
          </a:p>
        </p:txBody>
      </p:sp>
    </p:spTree>
    <p:extLst>
      <p:ext uri="{BB962C8B-B14F-4D97-AF65-F5344CB8AC3E}">
        <p14:creationId xmlns:p14="http://schemas.microsoft.com/office/powerpoint/2010/main" val="199385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my_first_file.txt </a:t>
            </a:r>
          </a:p>
          <a:p>
            <a:r>
              <a:rPr lang="en-GB" dirty="0"/>
              <a:t>grep "hello" my_first_file.txt</a:t>
            </a:r>
          </a:p>
          <a:p>
            <a:endParaRPr lang="en-US" dirty="0"/>
          </a:p>
          <a:p>
            <a:r>
              <a:rPr lang="en-US" dirty="0"/>
              <a:t>https://sites.cs.ucsb.edu/~pconrad/topics/BackslashVsForwardSlash/</a:t>
            </a:r>
          </a:p>
        </p:txBody>
      </p:sp>
      <p:sp>
        <p:nvSpPr>
          <p:cNvPr id="4" name="Slide Number Placeholder 3"/>
          <p:cNvSpPr>
            <a:spLocks noGrp="1"/>
          </p:cNvSpPr>
          <p:nvPr>
            <p:ph type="sldNum" sz="quarter" idx="5"/>
          </p:nvPr>
        </p:nvSpPr>
        <p:spPr/>
        <p:txBody>
          <a:bodyPr/>
          <a:lstStyle/>
          <a:p>
            <a:fld id="{8349544B-F866-4ED0-8997-24601187AE87}" type="slidenum">
              <a:rPr lang="en-US" smtClean="0"/>
              <a:t>44</a:t>
            </a:fld>
            <a:endParaRPr lang="en-US"/>
          </a:p>
        </p:txBody>
      </p:sp>
    </p:spTree>
    <p:extLst>
      <p:ext uri="{BB962C8B-B14F-4D97-AF65-F5344CB8AC3E}">
        <p14:creationId xmlns:p14="http://schemas.microsoft.com/office/powerpoint/2010/main" val="330352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#!/bin/sh</a:t>
            </a:r>
          </a:p>
          <a:p>
            <a:r>
              <a:rPr lang="en-US"/>
              <a:t>echo </a:t>
            </a:r>
            <a:r>
              <a:rPr lang="en-US" dirty="0"/>
              <a:t>"Hello World" &gt; myFile.txt</a:t>
            </a:r>
          </a:p>
          <a:p>
            <a:r>
              <a:rPr lang="en-US" dirty="0"/>
              <a:t>ls myFile.txt -l</a:t>
            </a:r>
          </a:p>
        </p:txBody>
      </p:sp>
      <p:sp>
        <p:nvSpPr>
          <p:cNvPr id="4" name="Slide Number Placeholder 3"/>
          <p:cNvSpPr>
            <a:spLocks noGrp="1"/>
          </p:cNvSpPr>
          <p:nvPr>
            <p:ph type="sldNum" sz="quarter" idx="5"/>
          </p:nvPr>
        </p:nvSpPr>
        <p:spPr/>
        <p:txBody>
          <a:bodyPr/>
          <a:lstStyle/>
          <a:p>
            <a:fld id="{8349544B-F866-4ED0-8997-24601187AE87}" type="slidenum">
              <a:rPr lang="en-US" smtClean="0"/>
              <a:t>51</a:t>
            </a:fld>
            <a:endParaRPr lang="en-US"/>
          </a:p>
        </p:txBody>
      </p:sp>
    </p:spTree>
    <p:extLst>
      <p:ext uri="{BB962C8B-B14F-4D97-AF65-F5344CB8AC3E}">
        <p14:creationId xmlns:p14="http://schemas.microsoft.com/office/powerpoint/2010/main" val="423995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export PATH=/home/kali/</a:t>
            </a:r>
            <a:r>
              <a:rPr lang="en-GB" dirty="0" err="1"/>
              <a:t>myfolder</a:t>
            </a:r>
            <a:r>
              <a:rPr lang="en-GB" dirty="0"/>
              <a:t>:$PATH</a:t>
            </a:r>
            <a:endParaRPr lang="en-US" dirty="0"/>
          </a:p>
        </p:txBody>
      </p:sp>
      <p:sp>
        <p:nvSpPr>
          <p:cNvPr id="4" name="Slide Number Placeholder 3"/>
          <p:cNvSpPr>
            <a:spLocks noGrp="1"/>
          </p:cNvSpPr>
          <p:nvPr>
            <p:ph type="sldNum" sz="quarter" idx="5"/>
          </p:nvPr>
        </p:nvSpPr>
        <p:spPr/>
        <p:txBody>
          <a:bodyPr/>
          <a:lstStyle/>
          <a:p>
            <a:fld id="{8349544B-F866-4ED0-8997-24601187AE87}" type="slidenum">
              <a:rPr lang="en-US" smtClean="0"/>
              <a:t>54</a:t>
            </a:fld>
            <a:endParaRPr lang="en-US"/>
          </a:p>
        </p:txBody>
      </p:sp>
    </p:spTree>
    <p:extLst>
      <p:ext uri="{BB962C8B-B14F-4D97-AF65-F5344CB8AC3E}">
        <p14:creationId xmlns:p14="http://schemas.microsoft.com/office/powerpoint/2010/main" val="43632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84272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7144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840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1805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7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708870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6230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79235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4281247" y="2215683"/>
            <a:ext cx="7068800" cy="1546400"/>
          </a:xfrm>
          <a:prstGeom prst="rect">
            <a:avLst/>
          </a:prstGeom>
        </p:spPr>
        <p:txBody>
          <a:bodyPr spcFirstLastPara="1" wrap="square" lIns="91425" tIns="91425" rIns="91425" bIns="91425" anchor="b" anchorCtr="0"/>
          <a:lstStyle>
            <a:lvl1pPr lvl="0" algn="r" rtl="0">
              <a:spcBef>
                <a:spcPts val="0"/>
              </a:spcBef>
              <a:spcAft>
                <a:spcPts val="0"/>
              </a:spcAft>
              <a:buSzPts val="3700"/>
              <a:buNone/>
              <a:defRPr sz="4933" b="0"/>
            </a:lvl1pPr>
            <a:lvl2pPr lvl="1" algn="r" rtl="0">
              <a:spcBef>
                <a:spcPts val="0"/>
              </a:spcBef>
              <a:spcAft>
                <a:spcPts val="0"/>
              </a:spcAft>
              <a:buSzPts val="3700"/>
              <a:buNone/>
              <a:defRPr sz="4933" b="0"/>
            </a:lvl2pPr>
            <a:lvl3pPr lvl="2" algn="r" rtl="0">
              <a:spcBef>
                <a:spcPts val="0"/>
              </a:spcBef>
              <a:spcAft>
                <a:spcPts val="0"/>
              </a:spcAft>
              <a:buSzPts val="3700"/>
              <a:buNone/>
              <a:defRPr sz="4933" b="0"/>
            </a:lvl3pPr>
            <a:lvl4pPr lvl="3" algn="r" rtl="0">
              <a:spcBef>
                <a:spcPts val="0"/>
              </a:spcBef>
              <a:spcAft>
                <a:spcPts val="0"/>
              </a:spcAft>
              <a:buSzPts val="3700"/>
              <a:buNone/>
              <a:defRPr sz="4933" b="0"/>
            </a:lvl4pPr>
            <a:lvl5pPr lvl="4" algn="r" rtl="0">
              <a:spcBef>
                <a:spcPts val="0"/>
              </a:spcBef>
              <a:spcAft>
                <a:spcPts val="0"/>
              </a:spcAft>
              <a:buSzPts val="3700"/>
              <a:buNone/>
              <a:defRPr sz="4933" b="0"/>
            </a:lvl5pPr>
            <a:lvl6pPr lvl="5" algn="r" rtl="0">
              <a:spcBef>
                <a:spcPts val="0"/>
              </a:spcBef>
              <a:spcAft>
                <a:spcPts val="0"/>
              </a:spcAft>
              <a:buSzPts val="3700"/>
              <a:buNone/>
              <a:defRPr sz="4933" b="0"/>
            </a:lvl6pPr>
            <a:lvl7pPr lvl="6" algn="r" rtl="0">
              <a:spcBef>
                <a:spcPts val="0"/>
              </a:spcBef>
              <a:spcAft>
                <a:spcPts val="0"/>
              </a:spcAft>
              <a:buSzPts val="3700"/>
              <a:buNone/>
              <a:defRPr sz="4933" b="0"/>
            </a:lvl7pPr>
            <a:lvl8pPr lvl="7" algn="r" rtl="0">
              <a:spcBef>
                <a:spcPts val="0"/>
              </a:spcBef>
              <a:spcAft>
                <a:spcPts val="0"/>
              </a:spcAft>
              <a:buSzPts val="3700"/>
              <a:buNone/>
              <a:defRPr sz="4933" b="0"/>
            </a:lvl8pPr>
            <a:lvl9pPr lvl="8" algn="r" rtl="0">
              <a:spcBef>
                <a:spcPts val="0"/>
              </a:spcBef>
              <a:spcAft>
                <a:spcPts val="0"/>
              </a:spcAft>
              <a:buSzPts val="3700"/>
              <a:buNone/>
              <a:defRPr sz="4933" b="0"/>
            </a:lvl9pPr>
          </a:lstStyle>
          <a:p>
            <a:endParaRPr/>
          </a:p>
        </p:txBody>
      </p:sp>
      <p:sp>
        <p:nvSpPr>
          <p:cNvPr id="194" name="Google Shape;194;p3"/>
          <p:cNvSpPr txBox="1">
            <a:spLocks noGrp="1"/>
          </p:cNvSpPr>
          <p:nvPr>
            <p:ph type="subTitle" idx="1"/>
          </p:nvPr>
        </p:nvSpPr>
        <p:spPr>
          <a:xfrm>
            <a:off x="4281180" y="3818903"/>
            <a:ext cx="7068800" cy="1046400"/>
          </a:xfrm>
          <a:prstGeom prst="rect">
            <a:avLst/>
          </a:prstGeom>
        </p:spPr>
        <p:txBody>
          <a:bodyPr spcFirstLastPara="1" wrap="square" lIns="91425" tIns="91425" rIns="91425" bIns="91425" anchor="t" anchorCtr="0"/>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4000">
                <a:solidFill>
                  <a:srgbClr val="1C4587"/>
                </a:solidFill>
              </a:defRPr>
            </a:lvl2pPr>
            <a:lvl3pPr lvl="2" algn="r" rtl="0">
              <a:spcBef>
                <a:spcPts val="0"/>
              </a:spcBef>
              <a:spcAft>
                <a:spcPts val="0"/>
              </a:spcAft>
              <a:buClr>
                <a:srgbClr val="1C4587"/>
              </a:buClr>
              <a:buSzPts val="3000"/>
              <a:buNone/>
              <a:defRPr sz="4000">
                <a:solidFill>
                  <a:srgbClr val="1C4587"/>
                </a:solidFill>
              </a:defRPr>
            </a:lvl3pPr>
            <a:lvl4pPr lvl="3" algn="r" rtl="0">
              <a:spcBef>
                <a:spcPts val="0"/>
              </a:spcBef>
              <a:spcAft>
                <a:spcPts val="0"/>
              </a:spcAft>
              <a:buClr>
                <a:srgbClr val="1C4587"/>
              </a:buClr>
              <a:buSzPts val="3000"/>
              <a:buNone/>
              <a:defRPr sz="4000">
                <a:solidFill>
                  <a:srgbClr val="1C4587"/>
                </a:solidFill>
              </a:defRPr>
            </a:lvl4pPr>
            <a:lvl5pPr lvl="4" algn="r" rtl="0">
              <a:spcBef>
                <a:spcPts val="0"/>
              </a:spcBef>
              <a:spcAft>
                <a:spcPts val="0"/>
              </a:spcAft>
              <a:buClr>
                <a:srgbClr val="1C4587"/>
              </a:buClr>
              <a:buSzPts val="3000"/>
              <a:buNone/>
              <a:defRPr sz="4000">
                <a:solidFill>
                  <a:srgbClr val="1C4587"/>
                </a:solidFill>
              </a:defRPr>
            </a:lvl5pPr>
            <a:lvl6pPr lvl="5" algn="r" rtl="0">
              <a:spcBef>
                <a:spcPts val="0"/>
              </a:spcBef>
              <a:spcAft>
                <a:spcPts val="0"/>
              </a:spcAft>
              <a:buClr>
                <a:srgbClr val="1C4587"/>
              </a:buClr>
              <a:buSzPts val="3000"/>
              <a:buNone/>
              <a:defRPr sz="4000">
                <a:solidFill>
                  <a:srgbClr val="1C4587"/>
                </a:solidFill>
              </a:defRPr>
            </a:lvl6pPr>
            <a:lvl7pPr lvl="6" algn="r" rtl="0">
              <a:spcBef>
                <a:spcPts val="0"/>
              </a:spcBef>
              <a:spcAft>
                <a:spcPts val="0"/>
              </a:spcAft>
              <a:buClr>
                <a:srgbClr val="1C4587"/>
              </a:buClr>
              <a:buSzPts val="3000"/>
              <a:buNone/>
              <a:defRPr sz="4000">
                <a:solidFill>
                  <a:srgbClr val="1C4587"/>
                </a:solidFill>
              </a:defRPr>
            </a:lvl7pPr>
            <a:lvl8pPr lvl="7" algn="r" rtl="0">
              <a:spcBef>
                <a:spcPts val="0"/>
              </a:spcBef>
              <a:spcAft>
                <a:spcPts val="0"/>
              </a:spcAft>
              <a:buClr>
                <a:srgbClr val="1C4587"/>
              </a:buClr>
              <a:buSzPts val="3000"/>
              <a:buNone/>
              <a:defRPr sz="4000">
                <a:solidFill>
                  <a:srgbClr val="1C4587"/>
                </a:solidFill>
              </a:defRPr>
            </a:lvl8pPr>
            <a:lvl9pPr lvl="8" algn="r" rtl="0">
              <a:spcBef>
                <a:spcPts val="0"/>
              </a:spcBef>
              <a:spcAft>
                <a:spcPts val="0"/>
              </a:spcAft>
              <a:buClr>
                <a:srgbClr val="1C4587"/>
              </a:buClr>
              <a:buSzPts val="3000"/>
              <a:buNone/>
              <a:defRPr sz="4000">
                <a:solidFill>
                  <a:srgbClr val="1C4587"/>
                </a:solidFill>
              </a:defRPr>
            </a:lvl9pPr>
          </a:lstStyle>
          <a:p>
            <a:endParaRPr/>
          </a:p>
        </p:txBody>
      </p:sp>
    </p:spTree>
    <p:extLst>
      <p:ext uri="{BB962C8B-B14F-4D97-AF65-F5344CB8AC3E}">
        <p14:creationId xmlns:p14="http://schemas.microsoft.com/office/powerpoint/2010/main" val="284136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608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3961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3007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7399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14057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8375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077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7967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D0E9BDC7-FCC0-2B23-C1AA-DFC6A18249B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495721" y="6084421"/>
            <a:ext cx="719259" cy="719190"/>
          </a:xfrm>
          <a:prstGeom prst="rect">
            <a:avLst/>
          </a:prstGeom>
        </p:spPr>
      </p:pic>
    </p:spTree>
    <p:extLst>
      <p:ext uri="{BB962C8B-B14F-4D97-AF65-F5344CB8AC3E}">
        <p14:creationId xmlns:p14="http://schemas.microsoft.com/office/powerpoint/2010/main" val="22093141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2.jpeg"/><Relationship Id="rId7" Type="http://schemas.openxmlformats.org/officeDocument/2006/relationships/customXml" Target="../ink/ink1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customXml" Target="../ink/ink1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4.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9.xml"/><Relationship Id="rId3" Type="http://schemas.openxmlformats.org/officeDocument/2006/relationships/image" Target="../media/image18.png"/><Relationship Id="rId7" Type="http://schemas.openxmlformats.org/officeDocument/2006/relationships/customXml" Target="../ink/ink6.xml"/><Relationship Id="rId12" Type="http://schemas.openxmlformats.org/officeDocument/2006/relationships/image" Target="../media/image2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200.png"/><Relationship Id="rId4" Type="http://schemas.openxmlformats.org/officeDocument/2006/relationships/image" Target="../media/image19.png"/><Relationship Id="rId9" Type="http://schemas.openxmlformats.org/officeDocument/2006/relationships/customXml" Target="../ink/ink7.xml"/><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969" y="4553712"/>
            <a:ext cx="8288032" cy="1096316"/>
          </a:xfrm>
        </p:spPr>
        <p:txBody>
          <a:bodyPr>
            <a:normAutofit/>
          </a:bodyPr>
          <a:lstStyle/>
          <a:p>
            <a:pPr algn="ctr"/>
            <a:r>
              <a:rPr lang="en-US" sz="4800"/>
              <a:t>Linux for Digital Forensics </a:t>
            </a:r>
          </a:p>
        </p:txBody>
      </p:sp>
      <p:pic>
        <p:nvPicPr>
          <p:cNvPr id="4" name="Picture 3">
            <a:extLst>
              <a:ext uri="{FF2B5EF4-FFF2-40B4-BE49-F238E27FC236}">
                <a16:creationId xmlns:a16="http://schemas.microsoft.com/office/drawing/2014/main" id="{94B0131F-1AEC-4AF1-B829-66619748423D}"/>
              </a:ext>
            </a:extLst>
          </p:cNvPr>
          <p:cNvPicPr>
            <a:picLocks noChangeAspect="1"/>
          </p:cNvPicPr>
          <p:nvPr/>
        </p:nvPicPr>
        <p:blipFill rotWithShape="1">
          <a:blip r:embed="rId2"/>
          <a:srcRect r="42638" b="52891"/>
          <a:stretch/>
        </p:blipFill>
        <p:spPr>
          <a:xfrm>
            <a:off x="2478132" y="934222"/>
            <a:ext cx="5303704" cy="3299450"/>
          </a:xfrm>
          <a:prstGeom prst="rect">
            <a:avLst/>
          </a:prstGeom>
        </p:spPr>
      </p:pic>
    </p:spTree>
    <p:extLst>
      <p:ext uri="{BB962C8B-B14F-4D97-AF65-F5344CB8AC3E}">
        <p14:creationId xmlns:p14="http://schemas.microsoft.com/office/powerpoint/2010/main" val="132506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Illuminated server room panel">
            <a:extLst>
              <a:ext uri="{FF2B5EF4-FFF2-40B4-BE49-F238E27FC236}">
                <a16:creationId xmlns:a16="http://schemas.microsoft.com/office/drawing/2014/main" id="{3CC0F8BA-24E8-3617-4D52-14C07ABD624B}"/>
              </a:ext>
            </a:extLst>
          </p:cNvPr>
          <p:cNvPicPr>
            <a:picLocks noChangeAspect="1"/>
          </p:cNvPicPr>
          <p:nvPr/>
        </p:nvPicPr>
        <p:blipFill rotWithShape="1">
          <a:blip r:embed="rId2"/>
          <a:srcRect l="12725" r="10166"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E2B748DE-B87F-46E1-85CE-18BC28FB544A}"/>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Virtual file system (VFS)</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88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up of happy smiling kids speaking together. Girls and boys with speech bubbles in different languages over world map Group of happy smiling kids speaking together. Girls and boys with speech bubbles in different languages over world map world languages stock illustrations">
            <a:extLst>
              <a:ext uri="{FF2B5EF4-FFF2-40B4-BE49-F238E27FC236}">
                <a16:creationId xmlns:a16="http://schemas.microsoft.com/office/drawing/2014/main" id="{956ABE37-D606-305E-8BCD-67D7DE678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017" y="618245"/>
            <a:ext cx="3727880" cy="2552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y Goodbye to Google Translate for Websites | Argo Translation">
            <a:extLst>
              <a:ext uri="{FF2B5EF4-FFF2-40B4-BE49-F238E27FC236}">
                <a16:creationId xmlns:a16="http://schemas.microsoft.com/office/drawing/2014/main" id="{227A31A7-B5A4-6CA7-4EFD-E959286C63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172" b="12482"/>
          <a:stretch/>
        </p:blipFill>
        <p:spPr bwMode="auto">
          <a:xfrm>
            <a:off x="3760333" y="4655351"/>
            <a:ext cx="2335667" cy="974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25B2D3A-8FA9-B66E-289A-E0C26D305E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426" y="469555"/>
            <a:ext cx="1654106" cy="205514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5452A8FB-2310-F182-F0C6-D40D60C8F29B}"/>
              </a:ext>
            </a:extLst>
          </p:cNvPr>
          <p:cNvSpPr/>
          <p:nvPr/>
        </p:nvSpPr>
        <p:spPr>
          <a:xfrm>
            <a:off x="4422914" y="1497128"/>
            <a:ext cx="1474306" cy="620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Group of happy smiling kids speaking together. Girls and boys with speech bubbles in different languages over world map Group of happy smiling kids speaking together. Girls and boys with speech bubbles in different languages over world map world languages stock illustrations">
            <a:extLst>
              <a:ext uri="{FF2B5EF4-FFF2-40B4-BE49-F238E27FC236}">
                <a16:creationId xmlns:a16="http://schemas.microsoft.com/office/drawing/2014/main" id="{62CCF085-111E-B636-B5AD-C6555F9A8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999" y="3936053"/>
            <a:ext cx="3727880" cy="25522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D5FC177F-6140-F24D-120A-3B64F41403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121" y="3936053"/>
            <a:ext cx="1654106" cy="2055145"/>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84F207F3-C4BD-A421-25E0-EA0D069B3B54}"/>
              </a:ext>
            </a:extLst>
          </p:cNvPr>
          <p:cNvSpPr/>
          <p:nvPr/>
        </p:nvSpPr>
        <p:spPr>
          <a:xfrm>
            <a:off x="2434320" y="4937553"/>
            <a:ext cx="997920" cy="410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D1F9A40-92AE-AF79-7213-6FF0A0880E4B}"/>
              </a:ext>
            </a:extLst>
          </p:cNvPr>
          <p:cNvSpPr/>
          <p:nvPr/>
        </p:nvSpPr>
        <p:spPr>
          <a:xfrm>
            <a:off x="6653394" y="4937552"/>
            <a:ext cx="997920" cy="410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6BE25C3-9423-AC62-A02E-4B42E6BAC5D9}"/>
              </a:ext>
            </a:extLst>
          </p:cNvPr>
          <p:cNvCxnSpPr/>
          <p:nvPr/>
        </p:nvCxnSpPr>
        <p:spPr>
          <a:xfrm>
            <a:off x="272716" y="3429000"/>
            <a:ext cx="11317705"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EF7000B3-8497-87AC-4D69-47F5E8288CE5}"/>
              </a:ext>
            </a:extLst>
          </p:cNvPr>
          <p:cNvSpPr txBox="1"/>
          <p:nvPr/>
        </p:nvSpPr>
        <p:spPr>
          <a:xfrm>
            <a:off x="3861069" y="527398"/>
            <a:ext cx="2665986" cy="461665"/>
          </a:xfrm>
          <a:prstGeom prst="rect">
            <a:avLst/>
          </a:prstGeom>
          <a:noFill/>
        </p:spPr>
        <p:txBody>
          <a:bodyPr wrap="none" rtlCol="0">
            <a:spAutoFit/>
          </a:bodyPr>
          <a:lstStyle/>
          <a:p>
            <a:r>
              <a:rPr lang="en-GB" sz="2400" b="1" dirty="0">
                <a:solidFill>
                  <a:srgbClr val="FF0000"/>
                </a:solidFill>
              </a:rPr>
              <a:t>Without</a:t>
            </a:r>
            <a:r>
              <a:rPr lang="en-GB" dirty="0"/>
              <a:t> an interpreter </a:t>
            </a:r>
            <a:endParaRPr lang="en-US" dirty="0"/>
          </a:p>
        </p:txBody>
      </p:sp>
      <p:sp>
        <p:nvSpPr>
          <p:cNvPr id="15" name="TextBox 14">
            <a:extLst>
              <a:ext uri="{FF2B5EF4-FFF2-40B4-BE49-F238E27FC236}">
                <a16:creationId xmlns:a16="http://schemas.microsoft.com/office/drawing/2014/main" id="{EFEBC9A0-EE29-BBFD-CC10-E3910876CD8B}"/>
              </a:ext>
            </a:extLst>
          </p:cNvPr>
          <p:cNvSpPr txBox="1"/>
          <p:nvPr/>
        </p:nvSpPr>
        <p:spPr>
          <a:xfrm>
            <a:off x="3861068" y="3857510"/>
            <a:ext cx="2228367" cy="461665"/>
          </a:xfrm>
          <a:prstGeom prst="rect">
            <a:avLst/>
          </a:prstGeom>
          <a:noFill/>
        </p:spPr>
        <p:txBody>
          <a:bodyPr wrap="none" rtlCol="0">
            <a:spAutoFit/>
          </a:bodyPr>
          <a:lstStyle/>
          <a:p>
            <a:r>
              <a:rPr lang="en-GB" sz="2400" b="1" dirty="0">
                <a:solidFill>
                  <a:srgbClr val="FF0000"/>
                </a:solidFill>
              </a:rPr>
              <a:t>With</a:t>
            </a:r>
            <a:r>
              <a:rPr lang="en-GB" dirty="0"/>
              <a:t> an interpreter </a:t>
            </a:r>
            <a:endParaRPr lang="en-US" dirty="0"/>
          </a:p>
        </p:txBody>
      </p:sp>
      <p:sp>
        <p:nvSpPr>
          <p:cNvPr id="16" name="TextBox 15">
            <a:extLst>
              <a:ext uri="{FF2B5EF4-FFF2-40B4-BE49-F238E27FC236}">
                <a16:creationId xmlns:a16="http://schemas.microsoft.com/office/drawing/2014/main" id="{D9AA97F0-878B-BA64-958C-18409C6F081F}"/>
              </a:ext>
            </a:extLst>
          </p:cNvPr>
          <p:cNvSpPr txBox="1"/>
          <p:nvPr/>
        </p:nvSpPr>
        <p:spPr>
          <a:xfrm>
            <a:off x="9256294" y="4019154"/>
            <a:ext cx="1478225" cy="400110"/>
          </a:xfrm>
          <a:prstGeom prst="rect">
            <a:avLst/>
          </a:prstGeom>
          <a:noFill/>
        </p:spPr>
        <p:txBody>
          <a:bodyPr wrap="none" rtlCol="0">
            <a:spAutoFit/>
          </a:bodyPr>
          <a:lstStyle/>
          <a:p>
            <a:r>
              <a:rPr lang="en-GB" sz="2000" b="1" dirty="0"/>
              <a:t>File Systems</a:t>
            </a:r>
            <a:endParaRPr lang="en-US" sz="2000" b="1" dirty="0"/>
          </a:p>
        </p:txBody>
      </p:sp>
      <p:cxnSp>
        <p:nvCxnSpPr>
          <p:cNvPr id="18" name="Straight Arrow Connector 17">
            <a:extLst>
              <a:ext uri="{FF2B5EF4-FFF2-40B4-BE49-F238E27FC236}">
                <a16:creationId xmlns:a16="http://schemas.microsoft.com/office/drawing/2014/main" id="{1950466B-5BAB-9C08-1BC1-9CC628E3FAD9}"/>
              </a:ext>
            </a:extLst>
          </p:cNvPr>
          <p:cNvCxnSpPr/>
          <p:nvPr/>
        </p:nvCxnSpPr>
        <p:spPr>
          <a:xfrm flipH="1">
            <a:off x="8373979" y="4482149"/>
            <a:ext cx="1596189" cy="58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245B6C-2544-CD7C-6482-690A46730AEC}"/>
              </a:ext>
            </a:extLst>
          </p:cNvPr>
          <p:cNvCxnSpPr/>
          <p:nvPr/>
        </p:nvCxnSpPr>
        <p:spPr>
          <a:xfrm flipH="1">
            <a:off x="9135979" y="4502365"/>
            <a:ext cx="859427" cy="461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9F19028-E795-9639-1E3C-2F41CBA2C663}"/>
              </a:ext>
            </a:extLst>
          </p:cNvPr>
          <p:cNvCxnSpPr/>
          <p:nvPr/>
        </p:nvCxnSpPr>
        <p:spPr>
          <a:xfrm flipH="1">
            <a:off x="9875939" y="4502365"/>
            <a:ext cx="119467" cy="435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6E6F30-6473-0DD6-05A4-B4F40194DEC0}"/>
              </a:ext>
            </a:extLst>
          </p:cNvPr>
          <p:cNvCxnSpPr/>
          <p:nvPr/>
        </p:nvCxnSpPr>
        <p:spPr>
          <a:xfrm>
            <a:off x="9970168" y="4482149"/>
            <a:ext cx="529390" cy="544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361BB2A-9D59-5143-3FF7-3865CAFE052C}"/>
              </a:ext>
            </a:extLst>
          </p:cNvPr>
          <p:cNvCxnSpPr/>
          <p:nvPr/>
        </p:nvCxnSpPr>
        <p:spPr>
          <a:xfrm>
            <a:off x="9970168" y="4482149"/>
            <a:ext cx="970548" cy="481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3ECC9A-9782-7567-D57D-B7C94859A315}"/>
              </a:ext>
            </a:extLst>
          </p:cNvPr>
          <p:cNvCxnSpPr/>
          <p:nvPr/>
        </p:nvCxnSpPr>
        <p:spPr>
          <a:xfrm>
            <a:off x="9935672" y="4439354"/>
            <a:ext cx="1571009" cy="629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08B7E3D-C5F3-BD24-F373-A9D6383E3EAE}"/>
              </a:ext>
            </a:extLst>
          </p:cNvPr>
          <p:cNvSpPr txBox="1"/>
          <p:nvPr/>
        </p:nvSpPr>
        <p:spPr>
          <a:xfrm>
            <a:off x="4015374" y="6113743"/>
            <a:ext cx="2087479" cy="400110"/>
          </a:xfrm>
          <a:prstGeom prst="rect">
            <a:avLst/>
          </a:prstGeom>
          <a:noFill/>
        </p:spPr>
        <p:txBody>
          <a:bodyPr wrap="square">
            <a:spAutoFit/>
          </a:bodyPr>
          <a:lstStyle/>
          <a:p>
            <a:r>
              <a:rPr lang="en-US" sz="2000" b="1" dirty="0"/>
              <a:t>Virtual file system</a:t>
            </a:r>
          </a:p>
        </p:txBody>
      </p:sp>
      <p:grpSp>
        <p:nvGrpSpPr>
          <p:cNvPr id="33" name="Group 32">
            <a:extLst>
              <a:ext uri="{FF2B5EF4-FFF2-40B4-BE49-F238E27FC236}">
                <a16:creationId xmlns:a16="http://schemas.microsoft.com/office/drawing/2014/main" id="{07960E88-6458-4617-49C2-228C4C1CE423}"/>
              </a:ext>
            </a:extLst>
          </p:cNvPr>
          <p:cNvGrpSpPr/>
          <p:nvPr/>
        </p:nvGrpSpPr>
        <p:grpSpPr>
          <a:xfrm>
            <a:off x="6043888" y="4154469"/>
            <a:ext cx="565920" cy="2144880"/>
            <a:chOff x="6043888" y="4154469"/>
            <a:chExt cx="565920" cy="2144880"/>
          </a:xfrm>
        </p:grpSpPr>
        <mc:AlternateContent xmlns:mc="http://schemas.openxmlformats.org/markup-compatibility/2006" xmlns:p14="http://schemas.microsoft.com/office/powerpoint/2010/main">
          <mc:Choice Requires="p14">
            <p:contentPart p14:bwMode="auto" r:id="rId5">
              <p14:nvContentPartPr>
                <p14:cNvPr id="31" name="Ink 30">
                  <a:extLst>
                    <a:ext uri="{FF2B5EF4-FFF2-40B4-BE49-F238E27FC236}">
                      <a16:creationId xmlns:a16="http://schemas.microsoft.com/office/drawing/2014/main" id="{36D991D5-F22D-03AA-C864-82761F2EA3A1}"/>
                    </a:ext>
                  </a:extLst>
                </p14:cNvPr>
                <p14:cNvContentPartPr/>
                <p14:nvPr/>
              </p14:nvContentPartPr>
              <p14:xfrm>
                <a:off x="6069448" y="4154469"/>
                <a:ext cx="540360" cy="2083680"/>
              </p14:xfrm>
            </p:contentPart>
          </mc:Choice>
          <mc:Fallback xmlns="">
            <p:pic>
              <p:nvPicPr>
                <p:cNvPr id="31" name="Ink 30">
                  <a:extLst>
                    <a:ext uri="{FF2B5EF4-FFF2-40B4-BE49-F238E27FC236}">
                      <a16:creationId xmlns:a16="http://schemas.microsoft.com/office/drawing/2014/main" id="{36D991D5-F22D-03AA-C864-82761F2EA3A1}"/>
                    </a:ext>
                  </a:extLst>
                </p:cNvPr>
                <p:cNvPicPr/>
                <p:nvPr/>
              </p:nvPicPr>
              <p:blipFill>
                <a:blip r:embed="rId6"/>
                <a:stretch>
                  <a:fillRect/>
                </a:stretch>
              </p:blipFill>
              <p:spPr>
                <a:xfrm>
                  <a:off x="6051448" y="4136829"/>
                  <a:ext cx="576000" cy="211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a:extLst>
                    <a:ext uri="{FF2B5EF4-FFF2-40B4-BE49-F238E27FC236}">
                      <a16:creationId xmlns:a16="http://schemas.microsoft.com/office/drawing/2014/main" id="{DF7892F6-2A7B-6CF8-C67E-036CFE8A286B}"/>
                    </a:ext>
                  </a:extLst>
                </p14:cNvPr>
                <p14:cNvContentPartPr/>
                <p14:nvPr/>
              </p14:nvContentPartPr>
              <p14:xfrm>
                <a:off x="6043888" y="6031509"/>
                <a:ext cx="295560" cy="267840"/>
              </p14:xfrm>
            </p:contentPart>
          </mc:Choice>
          <mc:Fallback xmlns="">
            <p:pic>
              <p:nvPicPr>
                <p:cNvPr id="32" name="Ink 31">
                  <a:extLst>
                    <a:ext uri="{FF2B5EF4-FFF2-40B4-BE49-F238E27FC236}">
                      <a16:creationId xmlns:a16="http://schemas.microsoft.com/office/drawing/2014/main" id="{DF7892F6-2A7B-6CF8-C67E-036CFE8A286B}"/>
                    </a:ext>
                  </a:extLst>
                </p:cNvPr>
                <p:cNvPicPr/>
                <p:nvPr/>
              </p:nvPicPr>
              <p:blipFill>
                <a:blip r:embed="rId8"/>
                <a:stretch>
                  <a:fillRect/>
                </a:stretch>
              </p:blipFill>
              <p:spPr>
                <a:xfrm>
                  <a:off x="6025888" y="6013869"/>
                  <a:ext cx="331200" cy="303480"/>
                </a:xfrm>
                <a:prstGeom prst="rect">
                  <a:avLst/>
                </a:prstGeom>
              </p:spPr>
            </p:pic>
          </mc:Fallback>
        </mc:AlternateContent>
      </p:grpSp>
    </p:spTree>
    <p:extLst>
      <p:ext uri="{BB962C8B-B14F-4D97-AF65-F5344CB8AC3E}">
        <p14:creationId xmlns:p14="http://schemas.microsoft.com/office/powerpoint/2010/main" val="84968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7295B-378C-4630-9C5F-6D42BC54DBE9}"/>
              </a:ext>
            </a:extLst>
          </p:cNvPr>
          <p:cNvSpPr>
            <a:spLocks noGrp="1"/>
          </p:cNvSpPr>
          <p:nvPr>
            <p:ph type="title"/>
          </p:nvPr>
        </p:nvSpPr>
        <p:spPr/>
        <p:txBody>
          <a:bodyPr/>
          <a:lstStyle/>
          <a:p>
            <a:r>
              <a:rPr lang="en-US" dirty="0"/>
              <a:t>Linux is a VFS</a:t>
            </a:r>
          </a:p>
        </p:txBody>
      </p:sp>
      <p:sp>
        <p:nvSpPr>
          <p:cNvPr id="5" name="Content Placeholder 4">
            <a:extLst>
              <a:ext uri="{FF2B5EF4-FFF2-40B4-BE49-F238E27FC236}">
                <a16:creationId xmlns:a16="http://schemas.microsoft.com/office/drawing/2014/main" id="{8DE5951C-3427-4B1F-BFA6-46E91D76D827}"/>
              </a:ext>
            </a:extLst>
          </p:cNvPr>
          <p:cNvSpPr>
            <a:spLocks noGrp="1"/>
          </p:cNvSpPr>
          <p:nvPr>
            <p:ph idx="1"/>
          </p:nvPr>
        </p:nvSpPr>
        <p:spPr>
          <a:xfrm>
            <a:off x="838200" y="1825624"/>
            <a:ext cx="5257800" cy="4293822"/>
          </a:xfrm>
        </p:spPr>
        <p:txBody>
          <a:bodyPr>
            <a:normAutofit/>
          </a:bodyPr>
          <a:lstStyle/>
          <a:p>
            <a:r>
              <a:rPr lang="en-GB" dirty="0"/>
              <a:t>VFS allows client applications to access different types of </a:t>
            </a:r>
            <a:r>
              <a:rPr lang="en-GB" dirty="0">
                <a:solidFill>
                  <a:srgbClr val="FF0000"/>
                </a:solidFill>
              </a:rPr>
              <a:t>concrete</a:t>
            </a:r>
            <a:r>
              <a:rPr lang="en-GB" dirty="0"/>
              <a:t> file systems in a uniform way</a:t>
            </a:r>
          </a:p>
          <a:p>
            <a:pPr lvl="1"/>
            <a:r>
              <a:rPr lang="en-GB" dirty="0"/>
              <a:t>provides an abstract layer for upper-layer applications</a:t>
            </a:r>
          </a:p>
          <a:p>
            <a:r>
              <a:rPr lang="en-GB" dirty="0"/>
              <a:t>Each and everything in Linux is a </a:t>
            </a:r>
            <a:r>
              <a:rPr lang="en-GB" dirty="0">
                <a:solidFill>
                  <a:srgbClr val="FF0000"/>
                </a:solidFill>
              </a:rPr>
              <a:t>file </a:t>
            </a:r>
            <a:r>
              <a:rPr lang="en-GB" dirty="0">
                <a:solidFill>
                  <a:schemeClr val="accent6"/>
                </a:solidFill>
              </a:rPr>
              <a:t>(Everything appears somewhere in the filesystem)</a:t>
            </a:r>
          </a:p>
          <a:p>
            <a:pPr lvl="1"/>
            <a:r>
              <a:rPr lang="en-GB" dirty="0"/>
              <a:t>file, directory, Hard disks, CD/DVD, NIC, USB</a:t>
            </a:r>
          </a:p>
          <a:p>
            <a:pPr lvl="1"/>
            <a:r>
              <a:rPr lang="en-GB" dirty="0"/>
              <a:t>Devices can be represented as file-like object under </a:t>
            </a:r>
            <a:r>
              <a:rPr lang="en-GB" i="1" dirty="0"/>
              <a:t>/dev/ </a:t>
            </a:r>
            <a:r>
              <a:rPr lang="en-GB" dirty="0"/>
              <a:t>filesystem.</a:t>
            </a:r>
          </a:p>
          <a:p>
            <a:r>
              <a:rPr lang="en-GB" dirty="0"/>
              <a:t>OS recognizes files by</a:t>
            </a:r>
          </a:p>
          <a:p>
            <a:pPr lvl="1"/>
            <a:r>
              <a:rPr lang="en-GB" dirty="0" err="1"/>
              <a:t>inode</a:t>
            </a:r>
            <a:r>
              <a:rPr lang="en-GB" dirty="0"/>
              <a:t> (index node)</a:t>
            </a:r>
            <a:endParaRPr lang="en-US" dirty="0"/>
          </a:p>
        </p:txBody>
      </p:sp>
      <p:pic>
        <p:nvPicPr>
          <p:cNvPr id="1026" name="Picture 2" descr="Graphic of an abstraction layer over different file systems and storage devices">
            <a:extLst>
              <a:ext uri="{FF2B5EF4-FFF2-40B4-BE49-F238E27FC236}">
                <a16:creationId xmlns:a16="http://schemas.microsoft.com/office/drawing/2014/main" id="{97BABED6-88A6-4322-B0AD-D162CA6EE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1690688"/>
            <a:ext cx="5482929" cy="436964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DCFBE11-29B6-417D-8DCD-1C0E1D5326AC}"/>
              </a:ext>
            </a:extLst>
          </p:cNvPr>
          <p:cNvCxnSpPr>
            <a:cxnSpLocks/>
          </p:cNvCxnSpPr>
          <p:nvPr/>
        </p:nvCxnSpPr>
        <p:spPr>
          <a:xfrm>
            <a:off x="5416062" y="4790831"/>
            <a:ext cx="1336431" cy="234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3949EA-E1B0-453F-943D-83D259055F3E}"/>
              </a:ext>
            </a:extLst>
          </p:cNvPr>
          <p:cNvCxnSpPr/>
          <p:nvPr/>
        </p:nvCxnSpPr>
        <p:spPr>
          <a:xfrm>
            <a:off x="5416062" y="2852615"/>
            <a:ext cx="984737" cy="468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C7FBBD-DC29-48D0-9F98-6723CE278B4B}"/>
              </a:ext>
            </a:extLst>
          </p:cNvPr>
          <p:cNvCxnSpPr/>
          <p:nvPr/>
        </p:nvCxnSpPr>
        <p:spPr>
          <a:xfrm>
            <a:off x="5416062" y="2852615"/>
            <a:ext cx="1930400" cy="296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77603F-DDC5-45E7-9675-1CBA97289273}"/>
              </a:ext>
            </a:extLst>
          </p:cNvPr>
          <p:cNvCxnSpPr/>
          <p:nvPr/>
        </p:nvCxnSpPr>
        <p:spPr>
          <a:xfrm>
            <a:off x="5416062" y="2852615"/>
            <a:ext cx="3407507" cy="343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5B6908-A50C-41C9-A229-FCF42C20BD40}"/>
              </a:ext>
            </a:extLst>
          </p:cNvPr>
          <p:cNvCxnSpPr/>
          <p:nvPr/>
        </p:nvCxnSpPr>
        <p:spPr>
          <a:xfrm>
            <a:off x="5416062" y="2852615"/>
            <a:ext cx="4517292" cy="296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F596E-CE64-469F-958F-BDA47ACE1ACF}"/>
              </a:ext>
            </a:extLst>
          </p:cNvPr>
          <p:cNvSpPr txBox="1"/>
          <p:nvPr/>
        </p:nvSpPr>
        <p:spPr>
          <a:xfrm>
            <a:off x="6697785" y="6619836"/>
            <a:ext cx="5072184" cy="261610"/>
          </a:xfrm>
          <a:prstGeom prst="rect">
            <a:avLst/>
          </a:prstGeom>
          <a:noFill/>
        </p:spPr>
        <p:txBody>
          <a:bodyPr wrap="square">
            <a:spAutoFit/>
          </a:bodyPr>
          <a:lstStyle/>
          <a:p>
            <a:r>
              <a:rPr lang="en-US" sz="1050" dirty="0"/>
              <a:t>https://developer.ibm.com/technologies/linux/tutorials/l-virtual-filesystem-switch/</a:t>
            </a:r>
          </a:p>
        </p:txBody>
      </p:sp>
    </p:spTree>
    <p:extLst>
      <p:ext uri="{BB962C8B-B14F-4D97-AF65-F5344CB8AC3E}">
        <p14:creationId xmlns:p14="http://schemas.microsoft.com/office/powerpoint/2010/main" val="262307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66BD-A20C-4FE3-B3D0-DE3471CC96DA}"/>
              </a:ext>
            </a:extLst>
          </p:cNvPr>
          <p:cNvSpPr>
            <a:spLocks noGrp="1"/>
          </p:cNvSpPr>
          <p:nvPr>
            <p:ph type="title"/>
          </p:nvPr>
        </p:nvSpPr>
        <p:spPr/>
        <p:txBody>
          <a:bodyPr/>
          <a:lstStyle/>
          <a:p>
            <a:r>
              <a:rPr lang="en-GB" dirty="0"/>
              <a:t>What is </a:t>
            </a:r>
            <a:r>
              <a:rPr lang="en-GB" dirty="0" err="1"/>
              <a:t>inode</a:t>
            </a:r>
            <a:r>
              <a:rPr lang="en-GB" dirty="0"/>
              <a:t>?</a:t>
            </a:r>
            <a:endParaRPr lang="en-US" dirty="0"/>
          </a:p>
        </p:txBody>
      </p:sp>
      <p:sp>
        <p:nvSpPr>
          <p:cNvPr id="3" name="Content Placeholder 2">
            <a:extLst>
              <a:ext uri="{FF2B5EF4-FFF2-40B4-BE49-F238E27FC236}">
                <a16:creationId xmlns:a16="http://schemas.microsoft.com/office/drawing/2014/main" id="{52F78973-1ADD-4770-A5C6-3ED22137CD7C}"/>
              </a:ext>
            </a:extLst>
          </p:cNvPr>
          <p:cNvSpPr>
            <a:spLocks noGrp="1"/>
          </p:cNvSpPr>
          <p:nvPr>
            <p:ph idx="1"/>
          </p:nvPr>
        </p:nvSpPr>
        <p:spPr>
          <a:xfrm>
            <a:off x="838200" y="1825625"/>
            <a:ext cx="5132754" cy="4351338"/>
          </a:xfrm>
        </p:spPr>
        <p:txBody>
          <a:bodyPr>
            <a:normAutofit/>
          </a:bodyPr>
          <a:lstStyle/>
          <a:p>
            <a:r>
              <a:rPr lang="en-GB" dirty="0" err="1"/>
              <a:t>inode</a:t>
            </a:r>
            <a:r>
              <a:rPr lang="en-GB" dirty="0"/>
              <a:t> is an ID of a file/folder</a:t>
            </a:r>
          </a:p>
          <a:p>
            <a:pPr lvl="1"/>
            <a:r>
              <a:rPr lang="en-GB" dirty="0"/>
              <a:t>unique number</a:t>
            </a:r>
          </a:p>
          <a:p>
            <a:r>
              <a:rPr lang="en-GB" dirty="0" err="1"/>
              <a:t>inode</a:t>
            </a:r>
            <a:r>
              <a:rPr lang="en-GB" dirty="0"/>
              <a:t> is a data structure of a file</a:t>
            </a:r>
          </a:p>
          <a:p>
            <a:pPr lvl="1"/>
            <a:r>
              <a:rPr lang="en-GB" dirty="0"/>
              <a:t>You store your information in a file, and the operating system stores the information/metadata about a file in an </a:t>
            </a:r>
            <a:r>
              <a:rPr lang="en-GB" dirty="0" err="1"/>
              <a:t>inode</a:t>
            </a:r>
            <a:endParaRPr lang="en-GB" dirty="0"/>
          </a:p>
          <a:p>
            <a:r>
              <a:rPr lang="en-GB" dirty="0" err="1"/>
              <a:t>inode</a:t>
            </a:r>
            <a:r>
              <a:rPr lang="en-GB" dirty="0"/>
              <a:t> points to the content of a file</a:t>
            </a:r>
          </a:p>
          <a:p>
            <a:r>
              <a:rPr lang="en-GB" dirty="0"/>
              <a:t>How to access to a file?</a:t>
            </a:r>
          </a:p>
          <a:p>
            <a:pPr lvl="1"/>
            <a:r>
              <a:rPr lang="en-GB" dirty="0" err="1"/>
              <a:t>inode</a:t>
            </a:r>
            <a:r>
              <a:rPr lang="en-GB" dirty="0"/>
              <a:t> ID</a:t>
            </a:r>
          </a:p>
          <a:p>
            <a:pPr lvl="1"/>
            <a:r>
              <a:rPr lang="en-GB" dirty="0"/>
              <a:t>file name=&gt;</a:t>
            </a:r>
            <a:r>
              <a:rPr lang="en-GB" dirty="0" err="1"/>
              <a:t>inode</a:t>
            </a:r>
            <a:r>
              <a:rPr lang="en-GB" dirty="0"/>
              <a:t> ID</a:t>
            </a:r>
          </a:p>
          <a:p>
            <a:pPr lvl="1"/>
            <a:endParaRPr lang="en-GB" dirty="0"/>
          </a:p>
          <a:p>
            <a:endParaRPr lang="en-US" dirty="0"/>
          </a:p>
        </p:txBody>
      </p:sp>
      <p:pic>
        <p:nvPicPr>
          <p:cNvPr id="2050" name="Picture 2">
            <a:extLst>
              <a:ext uri="{FF2B5EF4-FFF2-40B4-BE49-F238E27FC236}">
                <a16:creationId xmlns:a16="http://schemas.microsoft.com/office/drawing/2014/main" id="{B65BF09A-60A9-45E0-A526-3C859DF2D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555" y="0"/>
            <a:ext cx="4251966" cy="3487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5720A7-2A9A-4F8F-8634-DCA2F2DE3064}"/>
              </a:ext>
            </a:extLst>
          </p:cNvPr>
          <p:cNvSpPr txBox="1"/>
          <p:nvPr/>
        </p:nvSpPr>
        <p:spPr>
          <a:xfrm>
            <a:off x="8174892" y="6596390"/>
            <a:ext cx="3423141" cy="261610"/>
          </a:xfrm>
          <a:prstGeom prst="rect">
            <a:avLst/>
          </a:prstGeom>
          <a:noFill/>
        </p:spPr>
        <p:txBody>
          <a:bodyPr wrap="square">
            <a:spAutoFit/>
          </a:bodyPr>
          <a:lstStyle/>
          <a:p>
            <a:r>
              <a:rPr lang="en-US" sz="1050"/>
              <a:t>https://www.slashroot.in/inode-and-its-structure-linux</a:t>
            </a:r>
            <a:endParaRPr lang="en-US" sz="1050" dirty="0"/>
          </a:p>
        </p:txBody>
      </p:sp>
      <p:cxnSp>
        <p:nvCxnSpPr>
          <p:cNvPr id="7" name="Straight Arrow Connector 6">
            <a:extLst>
              <a:ext uri="{FF2B5EF4-FFF2-40B4-BE49-F238E27FC236}">
                <a16:creationId xmlns:a16="http://schemas.microsoft.com/office/drawing/2014/main" id="{EC307391-1545-4E1F-8009-63028612972F}"/>
              </a:ext>
            </a:extLst>
          </p:cNvPr>
          <p:cNvCxnSpPr>
            <a:cxnSpLocks/>
          </p:cNvCxnSpPr>
          <p:nvPr/>
        </p:nvCxnSpPr>
        <p:spPr>
          <a:xfrm flipV="1">
            <a:off x="4338536" y="1268427"/>
            <a:ext cx="4430326" cy="7257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4247ABBB-72B0-41C5-8F01-D118479E0DB4}"/>
              </a:ext>
            </a:extLst>
          </p:cNvPr>
          <p:cNvPicPr>
            <a:picLocks noChangeAspect="1"/>
          </p:cNvPicPr>
          <p:nvPr/>
        </p:nvPicPr>
        <p:blipFill>
          <a:blip r:embed="rId4"/>
          <a:stretch>
            <a:fillRect/>
          </a:stretch>
        </p:blipFill>
        <p:spPr>
          <a:xfrm>
            <a:off x="7330830" y="3363841"/>
            <a:ext cx="1522168" cy="3363354"/>
          </a:xfrm>
          <a:prstGeom prst="rect">
            <a:avLst/>
          </a:prstGeom>
        </p:spPr>
      </p:pic>
      <p:cxnSp>
        <p:nvCxnSpPr>
          <p:cNvPr id="11" name="Straight Arrow Connector 10">
            <a:extLst>
              <a:ext uri="{FF2B5EF4-FFF2-40B4-BE49-F238E27FC236}">
                <a16:creationId xmlns:a16="http://schemas.microsoft.com/office/drawing/2014/main" id="{562E99B7-4DD8-4194-9313-6D742A2FC80C}"/>
              </a:ext>
            </a:extLst>
          </p:cNvPr>
          <p:cNvCxnSpPr>
            <a:cxnSpLocks/>
          </p:cNvCxnSpPr>
          <p:nvPr/>
        </p:nvCxnSpPr>
        <p:spPr>
          <a:xfrm>
            <a:off x="5806831" y="2841068"/>
            <a:ext cx="1570892" cy="15500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C60479DE-353E-43E3-85FD-C447AFEDAE00}"/>
              </a:ext>
            </a:extLst>
          </p:cNvPr>
          <p:cNvSpPr txBox="1"/>
          <p:nvPr/>
        </p:nvSpPr>
        <p:spPr>
          <a:xfrm>
            <a:off x="8895330" y="3531569"/>
            <a:ext cx="2501839" cy="369332"/>
          </a:xfrm>
          <a:prstGeom prst="rect">
            <a:avLst/>
          </a:prstGeom>
          <a:noFill/>
        </p:spPr>
        <p:txBody>
          <a:bodyPr wrap="square">
            <a:spAutoFit/>
          </a:bodyPr>
          <a:lstStyle/>
          <a:p>
            <a:r>
              <a:rPr lang="en-US" dirty="0">
                <a:solidFill>
                  <a:schemeClr val="accent6"/>
                </a:solidFill>
              </a:rPr>
              <a:t>permission information</a:t>
            </a:r>
          </a:p>
        </p:txBody>
      </p:sp>
      <p:sp>
        <p:nvSpPr>
          <p:cNvPr id="19" name="TextBox 18">
            <a:extLst>
              <a:ext uri="{FF2B5EF4-FFF2-40B4-BE49-F238E27FC236}">
                <a16:creationId xmlns:a16="http://schemas.microsoft.com/office/drawing/2014/main" id="{8B17EBD2-ED41-4B1F-A6A2-41C777213C37}"/>
              </a:ext>
            </a:extLst>
          </p:cNvPr>
          <p:cNvSpPr txBox="1"/>
          <p:nvPr/>
        </p:nvSpPr>
        <p:spPr>
          <a:xfrm>
            <a:off x="9022982" y="5314816"/>
            <a:ext cx="2125785" cy="369332"/>
          </a:xfrm>
          <a:prstGeom prst="rect">
            <a:avLst/>
          </a:prstGeom>
          <a:noFill/>
        </p:spPr>
        <p:txBody>
          <a:bodyPr wrap="square">
            <a:spAutoFit/>
          </a:bodyPr>
          <a:lstStyle/>
          <a:p>
            <a:r>
              <a:rPr lang="en-US" dirty="0">
                <a:solidFill>
                  <a:schemeClr val="accent6"/>
                </a:solidFill>
              </a:rPr>
              <a:t>block</a:t>
            </a:r>
            <a:r>
              <a:rPr lang="en-US" dirty="0"/>
              <a:t> </a:t>
            </a:r>
            <a:r>
              <a:rPr lang="en-US" dirty="0">
                <a:solidFill>
                  <a:schemeClr val="accent6"/>
                </a:solidFill>
              </a:rPr>
              <a:t>pointers</a:t>
            </a:r>
          </a:p>
        </p:txBody>
      </p:sp>
      <p:sp>
        <p:nvSpPr>
          <p:cNvPr id="18" name="Right Brace 17">
            <a:extLst>
              <a:ext uri="{FF2B5EF4-FFF2-40B4-BE49-F238E27FC236}">
                <a16:creationId xmlns:a16="http://schemas.microsoft.com/office/drawing/2014/main" id="{EA74387A-0410-44B2-B340-2B2D226ED72D}"/>
              </a:ext>
            </a:extLst>
          </p:cNvPr>
          <p:cNvSpPr/>
          <p:nvPr/>
        </p:nvSpPr>
        <p:spPr>
          <a:xfrm>
            <a:off x="8768862" y="4650154"/>
            <a:ext cx="187569" cy="17037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5EB9B4FA-121E-45FD-915B-8AC50E35ED76}"/>
              </a:ext>
            </a:extLst>
          </p:cNvPr>
          <p:cNvCxnSpPr>
            <a:cxnSpLocks/>
            <a:endCxn id="17" idx="1"/>
          </p:cNvCxnSpPr>
          <p:nvPr/>
        </p:nvCxnSpPr>
        <p:spPr>
          <a:xfrm>
            <a:off x="8661798" y="3716235"/>
            <a:ext cx="233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3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5E2D5774-5837-4C41-A0B8-979FDAEC4639}"/>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Open a Linux Terminator</a:t>
            </a:r>
          </a:p>
        </p:txBody>
      </p:sp>
      <p:pic>
        <p:nvPicPr>
          <p:cNvPr id="6" name="Picture 5">
            <a:extLst>
              <a:ext uri="{FF2B5EF4-FFF2-40B4-BE49-F238E27FC236}">
                <a16:creationId xmlns:a16="http://schemas.microsoft.com/office/drawing/2014/main" id="{2BC507A4-8C0E-48D0-8A5A-8BFCA8B3D3C9}"/>
              </a:ext>
            </a:extLst>
          </p:cNvPr>
          <p:cNvPicPr>
            <a:picLocks noChangeAspect="1"/>
          </p:cNvPicPr>
          <p:nvPr/>
        </p:nvPicPr>
        <p:blipFill>
          <a:blip r:embed="rId2"/>
          <a:stretch>
            <a:fillRect/>
          </a:stretch>
        </p:blipFill>
        <p:spPr>
          <a:xfrm>
            <a:off x="1600201" y="609600"/>
            <a:ext cx="5317309" cy="3642357"/>
          </a:xfrm>
          <a:prstGeom prst="rect">
            <a:avLst/>
          </a:prstGeom>
        </p:spPr>
      </p:pic>
    </p:spTree>
    <p:extLst>
      <p:ext uri="{BB962C8B-B14F-4D97-AF65-F5344CB8AC3E}">
        <p14:creationId xmlns:p14="http://schemas.microsoft.com/office/powerpoint/2010/main" val="92673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ACCFB-5720-477D-959E-B699A772B5CF}"/>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File inode</a:t>
            </a:r>
            <a:endParaRPr lang="en-US" sz="3600">
              <a:solidFill>
                <a:srgbClr val="FFFFFF"/>
              </a:solidFill>
            </a:endParaRPr>
          </a:p>
        </p:txBody>
      </p:sp>
      <p:pic>
        <p:nvPicPr>
          <p:cNvPr id="8" name="Picture 7">
            <a:extLst>
              <a:ext uri="{FF2B5EF4-FFF2-40B4-BE49-F238E27FC236}">
                <a16:creationId xmlns:a16="http://schemas.microsoft.com/office/drawing/2014/main" id="{D426D9F4-577D-4B6F-BA44-9FC955D33A5E}"/>
              </a:ext>
            </a:extLst>
          </p:cNvPr>
          <p:cNvPicPr>
            <a:picLocks noChangeAspect="1"/>
          </p:cNvPicPr>
          <p:nvPr/>
        </p:nvPicPr>
        <p:blipFill>
          <a:blip r:embed="rId2"/>
          <a:stretch>
            <a:fillRect/>
          </a:stretch>
        </p:blipFill>
        <p:spPr>
          <a:xfrm>
            <a:off x="4527805" y="643466"/>
            <a:ext cx="6905984" cy="5887352"/>
          </a:xfrm>
          <a:prstGeom prst="rect">
            <a:avLst/>
          </a:prstGeom>
        </p:spPr>
      </p:pic>
      <p:sp>
        <p:nvSpPr>
          <p:cNvPr id="11" name="TextBox 10">
            <a:extLst>
              <a:ext uri="{FF2B5EF4-FFF2-40B4-BE49-F238E27FC236}">
                <a16:creationId xmlns:a16="http://schemas.microsoft.com/office/drawing/2014/main" id="{87E9E270-98BD-42FE-9F09-FD1F6045A2EC}"/>
              </a:ext>
            </a:extLst>
          </p:cNvPr>
          <p:cNvSpPr txBox="1"/>
          <p:nvPr/>
        </p:nvSpPr>
        <p:spPr>
          <a:xfrm>
            <a:off x="8799812" y="1695794"/>
            <a:ext cx="2469973" cy="1569660"/>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GB" sz="1600" i="1" dirty="0">
                <a:solidFill>
                  <a:srgbClr val="FF0000"/>
                </a:solidFill>
              </a:rPr>
              <a:t>-</a:t>
            </a:r>
            <a:r>
              <a:rPr lang="en-GB" sz="1600" i="1" dirty="0" err="1">
                <a:solidFill>
                  <a:srgbClr val="FF0000"/>
                </a:solidFill>
              </a:rPr>
              <a:t>i</a:t>
            </a:r>
            <a:r>
              <a:rPr lang="en-GB" sz="1600" i="1" dirty="0">
                <a:solidFill>
                  <a:srgbClr val="FF0000"/>
                </a:solidFill>
              </a:rPr>
              <a:t>, --</a:t>
            </a:r>
            <a:r>
              <a:rPr lang="en-GB" sz="1600" i="1" dirty="0" err="1">
                <a:solidFill>
                  <a:srgbClr val="FF0000"/>
                </a:solidFill>
              </a:rPr>
              <a:t>inode</a:t>
            </a:r>
            <a:r>
              <a:rPr lang="en-GB" sz="1600" i="1" dirty="0">
                <a:solidFill>
                  <a:srgbClr val="FF0000"/>
                </a:solidFill>
              </a:rPr>
              <a:t>      </a:t>
            </a:r>
            <a:r>
              <a:rPr lang="en-GB" sz="1600" dirty="0"/>
              <a:t>print the index number of each file</a:t>
            </a:r>
          </a:p>
          <a:p>
            <a:pPr marL="285750" indent="-285750">
              <a:buFont typeface="Arial" panose="020B0604020202020204" pitchFamily="34" charset="0"/>
              <a:buChar char="•"/>
            </a:pPr>
            <a:r>
              <a:rPr lang="en-GB" sz="1600" i="1" dirty="0">
                <a:solidFill>
                  <a:srgbClr val="FF0000"/>
                </a:solidFill>
              </a:rPr>
              <a:t>-a, --all   </a:t>
            </a:r>
            <a:r>
              <a:rPr lang="en-GB" sz="1600" dirty="0"/>
              <a:t>do not ignore entries starting with . (hidden file)</a:t>
            </a:r>
          </a:p>
        </p:txBody>
      </p:sp>
    </p:spTree>
    <p:extLst>
      <p:ext uri="{BB962C8B-B14F-4D97-AF65-F5344CB8AC3E}">
        <p14:creationId xmlns:p14="http://schemas.microsoft.com/office/powerpoint/2010/main" val="275254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CBCC3-0B20-4F74-9E49-25F3BAAF2D33}"/>
              </a:ext>
            </a:extLst>
          </p:cNvPr>
          <p:cNvPicPr>
            <a:picLocks noChangeAspect="1"/>
          </p:cNvPicPr>
          <p:nvPr/>
        </p:nvPicPr>
        <p:blipFill>
          <a:blip r:embed="rId2"/>
          <a:stretch>
            <a:fillRect/>
          </a:stretch>
        </p:blipFill>
        <p:spPr>
          <a:xfrm>
            <a:off x="1778896" y="18754"/>
            <a:ext cx="8634208" cy="6820491"/>
          </a:xfrm>
          <a:prstGeom prst="rect">
            <a:avLst/>
          </a:prstGeom>
        </p:spPr>
      </p:pic>
    </p:spTree>
    <p:extLst>
      <p:ext uri="{BB962C8B-B14F-4D97-AF65-F5344CB8AC3E}">
        <p14:creationId xmlns:p14="http://schemas.microsoft.com/office/powerpoint/2010/main" val="306836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A890-57B6-4DFA-929A-AE449FC9BABA}"/>
              </a:ext>
            </a:extLst>
          </p:cNvPr>
          <p:cNvSpPr>
            <a:spLocks noGrp="1"/>
          </p:cNvSpPr>
          <p:nvPr>
            <p:ph type="title"/>
          </p:nvPr>
        </p:nvSpPr>
        <p:spPr/>
        <p:txBody>
          <a:bodyPr/>
          <a:lstStyle/>
          <a:p>
            <a:r>
              <a:rPr lang="en-GB" dirty="0"/>
              <a:t>Disk free information (</a:t>
            </a:r>
            <a:r>
              <a:rPr lang="en-GB" i="1" dirty="0">
                <a:solidFill>
                  <a:srgbClr val="7030A0"/>
                </a:solidFill>
              </a:rPr>
              <a:t>df</a:t>
            </a:r>
            <a:r>
              <a:rPr lang="en-GB" dirty="0"/>
              <a:t>) </a:t>
            </a:r>
            <a:r>
              <a:rPr lang="en-GB" dirty="0" err="1"/>
              <a:t>inode</a:t>
            </a:r>
            <a:endParaRPr lang="en-US" dirty="0"/>
          </a:p>
        </p:txBody>
      </p:sp>
      <p:pic>
        <p:nvPicPr>
          <p:cNvPr id="4" name="Picture 3">
            <a:extLst>
              <a:ext uri="{FF2B5EF4-FFF2-40B4-BE49-F238E27FC236}">
                <a16:creationId xmlns:a16="http://schemas.microsoft.com/office/drawing/2014/main" id="{00552C3E-CC0A-47E4-B981-B93BE117E855}"/>
              </a:ext>
            </a:extLst>
          </p:cNvPr>
          <p:cNvPicPr>
            <a:picLocks noChangeAspect="1"/>
          </p:cNvPicPr>
          <p:nvPr/>
        </p:nvPicPr>
        <p:blipFill>
          <a:blip r:embed="rId2"/>
          <a:stretch>
            <a:fillRect/>
          </a:stretch>
        </p:blipFill>
        <p:spPr>
          <a:xfrm>
            <a:off x="952843" y="1852911"/>
            <a:ext cx="9018008" cy="3729910"/>
          </a:xfrm>
          <a:prstGeom prst="rect">
            <a:avLst/>
          </a:prstGeom>
        </p:spPr>
      </p:pic>
      <p:sp>
        <p:nvSpPr>
          <p:cNvPr id="6" name="TextBox 5">
            <a:extLst>
              <a:ext uri="{FF2B5EF4-FFF2-40B4-BE49-F238E27FC236}">
                <a16:creationId xmlns:a16="http://schemas.microsoft.com/office/drawing/2014/main" id="{E697AA09-D0C7-4AD3-AF69-A073945B6CFC}"/>
              </a:ext>
            </a:extLst>
          </p:cNvPr>
          <p:cNvSpPr txBox="1"/>
          <p:nvPr/>
        </p:nvSpPr>
        <p:spPr>
          <a:xfrm>
            <a:off x="4165600" y="2593703"/>
            <a:ext cx="3860800" cy="369332"/>
          </a:xfrm>
          <a:prstGeom prst="rect">
            <a:avLst/>
          </a:prstGeom>
          <a:solidFill>
            <a:schemeClr val="accent4">
              <a:lumMod val="20000"/>
              <a:lumOff val="80000"/>
            </a:schemeClr>
          </a:solidFill>
        </p:spPr>
        <p:txBody>
          <a:bodyPr wrap="square">
            <a:spAutoFit/>
          </a:bodyPr>
          <a:lstStyle/>
          <a:p>
            <a:r>
              <a:rPr lang="en-US" i="1" dirty="0">
                <a:solidFill>
                  <a:srgbClr val="FF0000"/>
                </a:solidFill>
              </a:rPr>
              <a:t>-</a:t>
            </a:r>
            <a:r>
              <a:rPr lang="en-US" i="1" dirty="0" err="1">
                <a:solidFill>
                  <a:srgbClr val="FF0000"/>
                </a:solidFill>
              </a:rPr>
              <a:t>i</a:t>
            </a:r>
            <a:r>
              <a:rPr lang="en-US" i="1" dirty="0">
                <a:solidFill>
                  <a:srgbClr val="FF0000"/>
                </a:solidFill>
              </a:rPr>
              <a:t>, --</a:t>
            </a:r>
            <a:r>
              <a:rPr lang="en-US" i="1" dirty="0" err="1">
                <a:solidFill>
                  <a:srgbClr val="FF0000"/>
                </a:solidFill>
              </a:rPr>
              <a:t>inodes</a:t>
            </a:r>
            <a:r>
              <a:rPr lang="en-US" i="1" dirty="0">
                <a:solidFill>
                  <a:srgbClr val="FF0000"/>
                </a:solidFill>
              </a:rPr>
              <a:t>          </a:t>
            </a:r>
            <a:r>
              <a:rPr lang="en-US" dirty="0"/>
              <a:t>list </a:t>
            </a:r>
            <a:r>
              <a:rPr lang="en-US" dirty="0" err="1"/>
              <a:t>inode</a:t>
            </a:r>
            <a:r>
              <a:rPr lang="en-US" dirty="0"/>
              <a:t> information</a:t>
            </a:r>
          </a:p>
        </p:txBody>
      </p:sp>
    </p:spTree>
    <p:extLst>
      <p:ext uri="{BB962C8B-B14F-4D97-AF65-F5344CB8AC3E}">
        <p14:creationId xmlns:p14="http://schemas.microsoft.com/office/powerpoint/2010/main" val="85579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142943-7D23-400D-9B1A-4677A16CB443}"/>
              </a:ext>
            </a:extLst>
          </p:cNvPr>
          <p:cNvPicPr>
            <a:picLocks noChangeAspect="1"/>
          </p:cNvPicPr>
          <p:nvPr/>
        </p:nvPicPr>
        <p:blipFill>
          <a:blip r:embed="rId2"/>
          <a:stretch>
            <a:fillRect/>
          </a:stretch>
        </p:blipFill>
        <p:spPr>
          <a:xfrm>
            <a:off x="1306081" y="1909032"/>
            <a:ext cx="8659294" cy="3343904"/>
          </a:xfrm>
          <a:prstGeom prst="rect">
            <a:avLst/>
          </a:prstGeom>
        </p:spPr>
      </p:pic>
      <p:sp>
        <p:nvSpPr>
          <p:cNvPr id="5" name="TextBox 4">
            <a:extLst>
              <a:ext uri="{FF2B5EF4-FFF2-40B4-BE49-F238E27FC236}">
                <a16:creationId xmlns:a16="http://schemas.microsoft.com/office/drawing/2014/main" id="{CFE08556-FFBB-4950-9906-6CE885483EC7}"/>
              </a:ext>
            </a:extLst>
          </p:cNvPr>
          <p:cNvSpPr txBox="1"/>
          <p:nvPr/>
        </p:nvSpPr>
        <p:spPr>
          <a:xfrm>
            <a:off x="1306081" y="1527243"/>
            <a:ext cx="2980624" cy="369332"/>
          </a:xfrm>
          <a:prstGeom prst="rect">
            <a:avLst/>
          </a:prstGeom>
          <a:solidFill>
            <a:schemeClr val="accent4"/>
          </a:solidFill>
        </p:spPr>
        <p:txBody>
          <a:bodyPr wrap="none" rtlCol="0">
            <a:spAutoFit/>
          </a:bodyPr>
          <a:lstStyle/>
          <a:p>
            <a:r>
              <a:rPr lang="en-GB" dirty="0"/>
              <a:t>Show human readable format</a:t>
            </a:r>
            <a:endParaRPr lang="en-US" dirty="0"/>
          </a:p>
        </p:txBody>
      </p:sp>
    </p:spTree>
    <p:extLst>
      <p:ext uri="{BB962C8B-B14F-4D97-AF65-F5344CB8AC3E}">
        <p14:creationId xmlns:p14="http://schemas.microsoft.com/office/powerpoint/2010/main" val="56536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Picture 8">
            <a:extLst>
              <a:ext uri="{FF2B5EF4-FFF2-40B4-BE49-F238E27FC236}">
                <a16:creationId xmlns:a16="http://schemas.microsoft.com/office/drawing/2014/main" id="{A78F1E88-08DB-2551-329A-954F4B3D0E06}"/>
              </a:ext>
            </a:extLst>
          </p:cNvPr>
          <p:cNvPicPr>
            <a:picLocks noChangeAspect="1"/>
          </p:cNvPicPr>
          <p:nvPr/>
        </p:nvPicPr>
        <p:blipFill rotWithShape="1">
          <a:blip r:embed="rId2"/>
          <a:srcRect t="1121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4231C78D-78A1-49DC-B782-F890DF224CF4}"/>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File Structure</a:t>
            </a:r>
          </a:p>
        </p:txBody>
      </p:sp>
      <p:cxnSp>
        <p:nvCxnSpPr>
          <p:cNvPr id="25" name="Straight Connector 2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182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descr="Blue and orange gradient with arrows">
            <a:extLst>
              <a:ext uri="{FF2B5EF4-FFF2-40B4-BE49-F238E27FC236}">
                <a16:creationId xmlns:a16="http://schemas.microsoft.com/office/drawing/2014/main" id="{2DB41464-8B50-63C0-AD9C-3399ADD2D0F6}"/>
              </a:ext>
            </a:extLst>
          </p:cNvPr>
          <p:cNvPicPr>
            <a:picLocks noChangeAspect="1"/>
          </p:cNvPicPr>
          <p:nvPr/>
        </p:nvPicPr>
        <p:blipFill rotWithShape="1">
          <a:blip r:embed="rId2"/>
          <a:srcRect l="28375" r="231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4BE4D6EB-8B42-4167-9B41-B77F0C7A20B2}"/>
              </a:ext>
            </a:extLst>
          </p:cNvPr>
          <p:cNvSpPr>
            <a:spLocks noGrp="1"/>
          </p:cNvSpPr>
          <p:nvPr>
            <p:ph type="title"/>
          </p:nvPr>
        </p:nvSpPr>
        <p:spPr>
          <a:xfrm>
            <a:off x="677333" y="609600"/>
            <a:ext cx="3851123" cy="1320800"/>
          </a:xfrm>
        </p:spPr>
        <p:txBody>
          <a:bodyPr>
            <a:normAutofit/>
          </a:bodyPr>
          <a:lstStyle/>
          <a:p>
            <a:r>
              <a:rPr lang="en-GB"/>
              <a:t>Overview</a:t>
            </a:r>
            <a:endParaRPr lang="en-US" dirty="0"/>
          </a:p>
        </p:txBody>
      </p:sp>
      <p:sp>
        <p:nvSpPr>
          <p:cNvPr id="5" name="Content Placeholder 4">
            <a:extLst>
              <a:ext uri="{FF2B5EF4-FFF2-40B4-BE49-F238E27FC236}">
                <a16:creationId xmlns:a16="http://schemas.microsoft.com/office/drawing/2014/main" id="{AA7D2DDE-BF6D-459D-9188-84B17B477993}"/>
              </a:ext>
            </a:extLst>
          </p:cNvPr>
          <p:cNvSpPr>
            <a:spLocks noGrp="1"/>
          </p:cNvSpPr>
          <p:nvPr>
            <p:ph idx="1"/>
          </p:nvPr>
        </p:nvSpPr>
        <p:spPr>
          <a:xfrm>
            <a:off x="677334" y="2160589"/>
            <a:ext cx="3851122" cy="3880773"/>
          </a:xfrm>
        </p:spPr>
        <p:txBody>
          <a:bodyPr>
            <a:normAutofit lnSpcReduction="10000"/>
          </a:bodyPr>
          <a:lstStyle/>
          <a:p>
            <a:pPr>
              <a:lnSpc>
                <a:spcPct val="90000"/>
              </a:lnSpc>
            </a:pPr>
            <a:r>
              <a:rPr lang="en-GB" sz="1700"/>
              <a:t>Introduction to OS and file Systems</a:t>
            </a:r>
          </a:p>
          <a:p>
            <a:pPr>
              <a:lnSpc>
                <a:spcPct val="90000"/>
              </a:lnSpc>
            </a:pPr>
            <a:r>
              <a:rPr lang="en-GB" sz="1700"/>
              <a:t>Linux for digital forensics - Good and Bad </a:t>
            </a:r>
          </a:p>
          <a:p>
            <a:pPr>
              <a:lnSpc>
                <a:spcPct val="90000"/>
              </a:lnSpc>
            </a:pPr>
            <a:r>
              <a:rPr lang="en-GB" sz="1700"/>
              <a:t>Virtual file system</a:t>
            </a:r>
          </a:p>
          <a:p>
            <a:pPr>
              <a:lnSpc>
                <a:spcPct val="90000"/>
              </a:lnSpc>
            </a:pPr>
            <a:r>
              <a:rPr lang="en-GB" sz="1700"/>
              <a:t>File structure</a:t>
            </a:r>
          </a:p>
          <a:p>
            <a:pPr>
              <a:lnSpc>
                <a:spcPct val="90000"/>
              </a:lnSpc>
            </a:pPr>
            <a:r>
              <a:rPr lang="en-GB" sz="1700"/>
              <a:t>Path and path variable </a:t>
            </a:r>
          </a:p>
          <a:p>
            <a:pPr>
              <a:lnSpc>
                <a:spcPct val="90000"/>
              </a:lnSpc>
            </a:pPr>
            <a:r>
              <a:rPr lang="en-GB" sz="1700"/>
              <a:t>Linux commands</a:t>
            </a:r>
          </a:p>
          <a:p>
            <a:pPr lvl="1">
              <a:lnSpc>
                <a:spcPct val="90000"/>
              </a:lnSpc>
            </a:pPr>
            <a:r>
              <a:rPr lang="en-GB" sz="1700"/>
              <a:t>Create folders and files, File copy &amp; deletion, Search for information, Networks, Create a batch file, Update/install software</a:t>
            </a:r>
          </a:p>
          <a:p>
            <a:pPr>
              <a:lnSpc>
                <a:spcPct val="90000"/>
              </a:lnSpc>
            </a:pPr>
            <a:endParaRPr lang="en-GB" sz="1700"/>
          </a:p>
          <a:p>
            <a:pPr>
              <a:lnSpc>
                <a:spcPct val="90000"/>
              </a:lnSpc>
            </a:pPr>
            <a:endParaRPr lang="en-US" sz="1700"/>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361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system">
            <a:extLst>
              <a:ext uri="{FF2B5EF4-FFF2-40B4-BE49-F238E27FC236}">
                <a16:creationId xmlns:a16="http://schemas.microsoft.com/office/drawing/2014/main" id="{3E0AD755-377C-4748-9A20-1D28D9968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06" y="87465"/>
            <a:ext cx="11725702" cy="64637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3DD1908-2313-4F74-9581-9C6073554178}"/>
              </a:ext>
            </a:extLst>
          </p:cNvPr>
          <p:cNvSpPr/>
          <p:nvPr/>
        </p:nvSpPr>
        <p:spPr>
          <a:xfrm>
            <a:off x="3695531" y="6642556"/>
            <a:ext cx="5969914" cy="215444"/>
          </a:xfrm>
          <a:prstGeom prst="rect">
            <a:avLst/>
          </a:prstGeom>
        </p:spPr>
        <p:txBody>
          <a:bodyPr wrap="square">
            <a:spAutoFit/>
          </a:bodyPr>
          <a:lstStyle/>
          <a:p>
            <a:r>
              <a:rPr lang="en-US" sz="800" dirty="0"/>
              <a:t>https://www.linux.com/sites/lcom/files/styles/rendered_file/public/standard-unix-filesystem-hierarchy.png?itok=CVqmyk6P</a:t>
            </a:r>
          </a:p>
        </p:txBody>
      </p:sp>
      <p:sp>
        <p:nvSpPr>
          <p:cNvPr id="2" name="Rectangle 1">
            <a:extLst>
              <a:ext uri="{FF2B5EF4-FFF2-40B4-BE49-F238E27FC236}">
                <a16:creationId xmlns:a16="http://schemas.microsoft.com/office/drawing/2014/main" id="{183B9DEE-BA9B-462E-84AF-DD4AE01F02A6}"/>
              </a:ext>
            </a:extLst>
          </p:cNvPr>
          <p:cNvSpPr/>
          <p:nvPr/>
        </p:nvSpPr>
        <p:spPr>
          <a:xfrm>
            <a:off x="10082247" y="1622065"/>
            <a:ext cx="1463040" cy="54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5F9D30-C3EC-48AB-8C68-BE8683ED90AA}"/>
              </a:ext>
            </a:extLst>
          </p:cNvPr>
          <p:cNvSpPr/>
          <p:nvPr/>
        </p:nvSpPr>
        <p:spPr>
          <a:xfrm>
            <a:off x="10139234" y="4899328"/>
            <a:ext cx="1463040" cy="548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0DD-9A96-4E5A-86B3-DE1C5EA64D11}"/>
              </a:ext>
            </a:extLst>
          </p:cNvPr>
          <p:cNvSpPr txBox="1"/>
          <p:nvPr/>
        </p:nvSpPr>
        <p:spPr>
          <a:xfrm>
            <a:off x="2023899" y="6282144"/>
            <a:ext cx="9082908" cy="276999"/>
          </a:xfrm>
          <a:prstGeom prst="rect">
            <a:avLst/>
          </a:prstGeom>
          <a:noFill/>
        </p:spPr>
        <p:txBody>
          <a:bodyPr wrap="square">
            <a:spAutoFit/>
          </a:bodyPr>
          <a:lstStyle/>
          <a:p>
            <a:r>
              <a:rPr lang="en-GB" sz="1200" dirty="0"/>
              <a:t>Unix has no direct equivalent of the Windows registry. The same information is scattered through the filesystem, largely in /etc, /proc and /sys.</a:t>
            </a:r>
            <a:endParaRPr lang="en-US" sz="1200" dirty="0"/>
          </a:p>
        </p:txBody>
      </p:sp>
    </p:spTree>
    <p:extLst>
      <p:ext uri="{BB962C8B-B14F-4D97-AF65-F5344CB8AC3E}">
        <p14:creationId xmlns:p14="http://schemas.microsoft.com/office/powerpoint/2010/main" val="168916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7440CF-B990-4288-9B6B-5E7C6758964E}"/>
              </a:ext>
            </a:extLst>
          </p:cNvPr>
          <p:cNvPicPr>
            <a:picLocks noChangeAspect="1"/>
          </p:cNvPicPr>
          <p:nvPr/>
        </p:nvPicPr>
        <p:blipFill rotWithShape="1">
          <a:blip r:embed="rId2"/>
          <a:srcRect t="11519" r="1" b="7071"/>
          <a:stretch/>
        </p:blipFill>
        <p:spPr>
          <a:xfrm>
            <a:off x="568452" y="571500"/>
            <a:ext cx="11055096" cy="5715000"/>
          </a:xfrm>
          <a:prstGeom prst="rect">
            <a:avLst/>
          </a:prstGeom>
        </p:spPr>
      </p:pic>
    </p:spTree>
    <p:extLst>
      <p:ext uri="{BB962C8B-B14F-4D97-AF65-F5344CB8AC3E}">
        <p14:creationId xmlns:p14="http://schemas.microsoft.com/office/powerpoint/2010/main" val="239977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F3735-5D07-4AA6-9E59-C9E7401A531E}"/>
              </a:ext>
            </a:extLst>
          </p:cNvPr>
          <p:cNvSpPr>
            <a:spLocks noGrp="1"/>
          </p:cNvSpPr>
          <p:nvPr>
            <p:ph type="title"/>
          </p:nvPr>
        </p:nvSpPr>
        <p:spPr/>
        <p:txBody>
          <a:bodyPr/>
          <a:lstStyle/>
          <a:p>
            <a:r>
              <a:rPr lang="en-GB" dirty="0"/>
              <a:t>Show Linux file system from root </a:t>
            </a:r>
            <a:r>
              <a:rPr lang="en-GB" i="1" dirty="0">
                <a:solidFill>
                  <a:srgbClr val="7030A0"/>
                </a:solidFill>
              </a:rPr>
              <a:t>/</a:t>
            </a:r>
            <a:endParaRPr lang="en-US" i="1" dirty="0">
              <a:solidFill>
                <a:srgbClr val="7030A0"/>
              </a:solidFill>
            </a:endParaRPr>
          </a:p>
        </p:txBody>
      </p:sp>
      <p:pic>
        <p:nvPicPr>
          <p:cNvPr id="9" name="Picture 8">
            <a:extLst>
              <a:ext uri="{FF2B5EF4-FFF2-40B4-BE49-F238E27FC236}">
                <a16:creationId xmlns:a16="http://schemas.microsoft.com/office/drawing/2014/main" id="{87F047EB-062B-4EC2-B491-F60F45689EC4}"/>
              </a:ext>
            </a:extLst>
          </p:cNvPr>
          <p:cNvPicPr>
            <a:picLocks noChangeAspect="1"/>
          </p:cNvPicPr>
          <p:nvPr/>
        </p:nvPicPr>
        <p:blipFill>
          <a:blip r:embed="rId2"/>
          <a:stretch>
            <a:fillRect/>
          </a:stretch>
        </p:blipFill>
        <p:spPr>
          <a:xfrm>
            <a:off x="838200" y="2053696"/>
            <a:ext cx="9993923" cy="2608583"/>
          </a:xfrm>
          <a:prstGeom prst="rect">
            <a:avLst/>
          </a:prstGeom>
        </p:spPr>
      </p:pic>
      <p:pic>
        <p:nvPicPr>
          <p:cNvPr id="11" name="Picture 10">
            <a:extLst>
              <a:ext uri="{FF2B5EF4-FFF2-40B4-BE49-F238E27FC236}">
                <a16:creationId xmlns:a16="http://schemas.microsoft.com/office/drawing/2014/main" id="{2112431A-9E08-41F2-9066-2C399D1C2FE9}"/>
              </a:ext>
            </a:extLst>
          </p:cNvPr>
          <p:cNvPicPr>
            <a:picLocks noChangeAspect="1"/>
          </p:cNvPicPr>
          <p:nvPr/>
        </p:nvPicPr>
        <p:blipFill>
          <a:blip r:embed="rId3"/>
          <a:stretch>
            <a:fillRect/>
          </a:stretch>
        </p:blipFill>
        <p:spPr>
          <a:xfrm>
            <a:off x="838200" y="5173635"/>
            <a:ext cx="5072555" cy="914549"/>
          </a:xfrm>
          <a:prstGeom prst="rect">
            <a:avLst/>
          </a:prstGeom>
        </p:spPr>
      </p:pic>
      <p:sp>
        <p:nvSpPr>
          <p:cNvPr id="12" name="TextBox 11">
            <a:extLst>
              <a:ext uri="{FF2B5EF4-FFF2-40B4-BE49-F238E27FC236}">
                <a16:creationId xmlns:a16="http://schemas.microsoft.com/office/drawing/2014/main" id="{45AA655E-145B-4FA8-83D9-59229527F4AA}"/>
              </a:ext>
            </a:extLst>
          </p:cNvPr>
          <p:cNvSpPr txBox="1"/>
          <p:nvPr/>
        </p:nvSpPr>
        <p:spPr>
          <a:xfrm>
            <a:off x="838200" y="4804304"/>
            <a:ext cx="1337417" cy="369332"/>
          </a:xfrm>
          <a:prstGeom prst="rect">
            <a:avLst/>
          </a:prstGeom>
          <a:solidFill>
            <a:schemeClr val="accent4"/>
          </a:solidFill>
        </p:spPr>
        <p:txBody>
          <a:bodyPr wrap="none" rtlCol="0">
            <a:spAutoFit/>
          </a:bodyPr>
          <a:lstStyle/>
          <a:p>
            <a:r>
              <a:rPr lang="en-GB" dirty="0"/>
              <a:t>Clear screen</a:t>
            </a:r>
            <a:endParaRPr lang="en-US" dirty="0"/>
          </a:p>
        </p:txBody>
      </p:sp>
      <p:sp>
        <p:nvSpPr>
          <p:cNvPr id="13" name="TextBox 12">
            <a:extLst>
              <a:ext uri="{FF2B5EF4-FFF2-40B4-BE49-F238E27FC236}">
                <a16:creationId xmlns:a16="http://schemas.microsoft.com/office/drawing/2014/main" id="{58044E78-D134-4A4A-BC87-2980D631A5FC}"/>
              </a:ext>
            </a:extLst>
          </p:cNvPr>
          <p:cNvSpPr txBox="1"/>
          <p:nvPr/>
        </p:nvSpPr>
        <p:spPr>
          <a:xfrm>
            <a:off x="838200" y="1684363"/>
            <a:ext cx="5897640" cy="369332"/>
          </a:xfrm>
          <a:prstGeom prst="rect">
            <a:avLst/>
          </a:prstGeom>
          <a:solidFill>
            <a:schemeClr val="accent4"/>
          </a:solidFill>
        </p:spPr>
        <p:txBody>
          <a:bodyPr wrap="none" rtlCol="0">
            <a:spAutoFit/>
          </a:bodyPr>
          <a:lstStyle/>
          <a:p>
            <a:r>
              <a:rPr lang="en-GB" dirty="0"/>
              <a:t>Check where you are (impact all the commands you entered)</a:t>
            </a:r>
            <a:endParaRPr lang="en-US" dirty="0"/>
          </a:p>
        </p:txBody>
      </p:sp>
    </p:spTree>
    <p:extLst>
      <p:ext uri="{BB962C8B-B14F-4D97-AF65-F5344CB8AC3E}">
        <p14:creationId xmlns:p14="http://schemas.microsoft.com/office/powerpoint/2010/main" val="3213363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F8AEB8-4624-416A-9BA5-4FE710C26B16}"/>
              </a:ext>
            </a:extLst>
          </p:cNvPr>
          <p:cNvPicPr>
            <a:picLocks noChangeAspect="1"/>
          </p:cNvPicPr>
          <p:nvPr/>
        </p:nvPicPr>
        <p:blipFill>
          <a:blip r:embed="rId2"/>
          <a:stretch>
            <a:fillRect/>
          </a:stretch>
        </p:blipFill>
        <p:spPr>
          <a:xfrm>
            <a:off x="880364" y="1846187"/>
            <a:ext cx="10295084" cy="3552664"/>
          </a:xfrm>
          <a:prstGeom prst="rect">
            <a:avLst/>
          </a:prstGeom>
        </p:spPr>
      </p:pic>
      <p:sp>
        <p:nvSpPr>
          <p:cNvPr id="5" name="TextBox 4">
            <a:extLst>
              <a:ext uri="{FF2B5EF4-FFF2-40B4-BE49-F238E27FC236}">
                <a16:creationId xmlns:a16="http://schemas.microsoft.com/office/drawing/2014/main" id="{A4873511-F5D4-40D9-9ACD-D7A57A80B023}"/>
              </a:ext>
            </a:extLst>
          </p:cNvPr>
          <p:cNvSpPr txBox="1"/>
          <p:nvPr/>
        </p:nvSpPr>
        <p:spPr>
          <a:xfrm>
            <a:off x="880364" y="1459149"/>
            <a:ext cx="2894318" cy="369332"/>
          </a:xfrm>
          <a:prstGeom prst="rect">
            <a:avLst/>
          </a:prstGeom>
          <a:solidFill>
            <a:schemeClr val="accent4"/>
          </a:solidFill>
        </p:spPr>
        <p:txBody>
          <a:bodyPr wrap="none" rtlCol="0">
            <a:spAutoFit/>
          </a:bodyPr>
          <a:lstStyle/>
          <a:p>
            <a:r>
              <a:rPr lang="en-GB" dirty="0"/>
              <a:t>Show details of file/directory</a:t>
            </a:r>
            <a:endParaRPr lang="en-US" dirty="0"/>
          </a:p>
        </p:txBody>
      </p:sp>
    </p:spTree>
    <p:extLst>
      <p:ext uri="{BB962C8B-B14F-4D97-AF65-F5344CB8AC3E}">
        <p14:creationId xmlns:p14="http://schemas.microsoft.com/office/powerpoint/2010/main" val="212857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2149-A8A6-405F-A4D2-20AD826B0EC7}"/>
              </a:ext>
            </a:extLst>
          </p:cNvPr>
          <p:cNvSpPr>
            <a:spLocks noGrp="1"/>
          </p:cNvSpPr>
          <p:nvPr>
            <p:ph type="title"/>
          </p:nvPr>
        </p:nvSpPr>
        <p:spPr/>
        <p:txBody>
          <a:bodyPr/>
          <a:lstStyle/>
          <a:p>
            <a:r>
              <a:rPr lang="en-GB" dirty="0"/>
              <a:t>Show Linux file system from root with </a:t>
            </a:r>
            <a:r>
              <a:rPr lang="en-GB" i="1" dirty="0">
                <a:solidFill>
                  <a:srgbClr val="7030A0"/>
                </a:solidFill>
              </a:rPr>
              <a:t>tree</a:t>
            </a:r>
            <a:endParaRPr lang="en-US" i="1" dirty="0">
              <a:solidFill>
                <a:srgbClr val="7030A0"/>
              </a:solidFill>
            </a:endParaRPr>
          </a:p>
        </p:txBody>
      </p:sp>
      <p:pic>
        <p:nvPicPr>
          <p:cNvPr id="4" name="Picture 3">
            <a:extLst>
              <a:ext uri="{FF2B5EF4-FFF2-40B4-BE49-F238E27FC236}">
                <a16:creationId xmlns:a16="http://schemas.microsoft.com/office/drawing/2014/main" id="{B8DE6145-3CB8-4774-959D-5459D1B981AE}"/>
              </a:ext>
            </a:extLst>
          </p:cNvPr>
          <p:cNvPicPr>
            <a:picLocks noChangeAspect="1"/>
          </p:cNvPicPr>
          <p:nvPr/>
        </p:nvPicPr>
        <p:blipFill>
          <a:blip r:embed="rId2"/>
          <a:stretch>
            <a:fillRect/>
          </a:stretch>
        </p:blipFill>
        <p:spPr>
          <a:xfrm>
            <a:off x="838200" y="1690688"/>
            <a:ext cx="6774767" cy="4198984"/>
          </a:xfrm>
          <a:prstGeom prst="rect">
            <a:avLst/>
          </a:prstGeom>
        </p:spPr>
      </p:pic>
      <p:sp>
        <p:nvSpPr>
          <p:cNvPr id="5" name="TextBox 4">
            <a:extLst>
              <a:ext uri="{FF2B5EF4-FFF2-40B4-BE49-F238E27FC236}">
                <a16:creationId xmlns:a16="http://schemas.microsoft.com/office/drawing/2014/main" id="{16551341-F4CD-434D-B699-D48DA8E762F7}"/>
              </a:ext>
            </a:extLst>
          </p:cNvPr>
          <p:cNvSpPr txBox="1"/>
          <p:nvPr/>
        </p:nvSpPr>
        <p:spPr>
          <a:xfrm>
            <a:off x="7612967" y="2092921"/>
            <a:ext cx="2851833" cy="923330"/>
          </a:xfrm>
          <a:prstGeom prst="rect">
            <a:avLst/>
          </a:prstGeom>
          <a:solidFill>
            <a:schemeClr val="accent4">
              <a:lumMod val="20000"/>
              <a:lumOff val="80000"/>
            </a:schemeClr>
          </a:solidFill>
        </p:spPr>
        <p:txBody>
          <a:bodyPr wrap="square" rtlCol="0">
            <a:spAutoFit/>
          </a:bodyPr>
          <a:lstStyle/>
          <a:p>
            <a:r>
              <a:rPr lang="en-GB" dirty="0"/>
              <a:t>Remember use following command for help</a:t>
            </a:r>
          </a:p>
          <a:p>
            <a:r>
              <a:rPr lang="en-GB" dirty="0">
                <a:solidFill>
                  <a:srgbClr val="FF0000"/>
                </a:solidFill>
              </a:rPr>
              <a:t>tree --help </a:t>
            </a:r>
            <a:endParaRPr lang="en-US" dirty="0">
              <a:solidFill>
                <a:srgbClr val="FF0000"/>
              </a:solidFill>
            </a:endParaRPr>
          </a:p>
        </p:txBody>
      </p:sp>
    </p:spTree>
    <p:extLst>
      <p:ext uri="{BB962C8B-B14F-4D97-AF65-F5344CB8AC3E}">
        <p14:creationId xmlns:p14="http://schemas.microsoft.com/office/powerpoint/2010/main" val="3533845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C466536-78F7-43B6-9E92-08FC8B66881D}"/>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nSpc>
                <a:spcPct val="90000"/>
              </a:lnSpc>
            </a:pPr>
            <a:r>
              <a:rPr lang="en-US" sz="3400"/>
              <a:t>Show </a:t>
            </a:r>
            <a:r>
              <a:rPr lang="en-US" sz="3400" i="1"/>
              <a:t>current working directory</a:t>
            </a:r>
            <a:r>
              <a:rPr lang="en-US" sz="3400"/>
              <a:t> (</a:t>
            </a:r>
            <a:r>
              <a:rPr lang="en-US" sz="3400" i="1"/>
              <a:t>pwd</a:t>
            </a:r>
            <a:r>
              <a:rPr lang="en-US" sz="3400"/>
              <a:t>) with </a:t>
            </a:r>
            <a:r>
              <a:rPr lang="en-US" sz="3400" i="1"/>
              <a:t>tree</a:t>
            </a:r>
          </a:p>
        </p:txBody>
      </p:sp>
      <p:pic>
        <p:nvPicPr>
          <p:cNvPr id="4" name="Picture 3">
            <a:extLst>
              <a:ext uri="{FF2B5EF4-FFF2-40B4-BE49-F238E27FC236}">
                <a16:creationId xmlns:a16="http://schemas.microsoft.com/office/drawing/2014/main" id="{7DE13BE4-50DC-42BD-89BA-B3BDF22E2D16}"/>
              </a:ext>
            </a:extLst>
          </p:cNvPr>
          <p:cNvPicPr>
            <a:picLocks noChangeAspect="1"/>
          </p:cNvPicPr>
          <p:nvPr/>
        </p:nvPicPr>
        <p:blipFill>
          <a:blip r:embed="rId2"/>
          <a:stretch>
            <a:fillRect/>
          </a:stretch>
        </p:blipFill>
        <p:spPr>
          <a:xfrm>
            <a:off x="1262987" y="609600"/>
            <a:ext cx="2622496" cy="3642357"/>
          </a:xfrm>
          <a:prstGeom prst="rect">
            <a:avLst/>
          </a:prstGeom>
        </p:spPr>
      </p:pic>
      <p:pic>
        <p:nvPicPr>
          <p:cNvPr id="6" name="Picture 5">
            <a:extLst>
              <a:ext uri="{FF2B5EF4-FFF2-40B4-BE49-F238E27FC236}">
                <a16:creationId xmlns:a16="http://schemas.microsoft.com/office/drawing/2014/main" id="{4D6B606E-A002-43A4-BA6E-C0D01FC88E0B}"/>
              </a:ext>
            </a:extLst>
          </p:cNvPr>
          <p:cNvPicPr>
            <a:picLocks noChangeAspect="1"/>
          </p:cNvPicPr>
          <p:nvPr/>
        </p:nvPicPr>
        <p:blipFill>
          <a:blip r:embed="rId3"/>
          <a:stretch>
            <a:fillRect/>
          </a:stretch>
        </p:blipFill>
        <p:spPr>
          <a:xfrm>
            <a:off x="4863710" y="609600"/>
            <a:ext cx="3937683" cy="3642357"/>
          </a:xfrm>
          <a:prstGeom prst="rect">
            <a:avLst/>
          </a:prstGeom>
        </p:spPr>
      </p:pic>
    </p:spTree>
    <p:extLst>
      <p:ext uri="{BB962C8B-B14F-4D97-AF65-F5344CB8AC3E}">
        <p14:creationId xmlns:p14="http://schemas.microsoft.com/office/powerpoint/2010/main" val="98217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6C5E-F559-434C-8569-D7985BB6B5C0}"/>
              </a:ext>
            </a:extLst>
          </p:cNvPr>
          <p:cNvSpPr>
            <a:spLocks noGrp="1"/>
          </p:cNvSpPr>
          <p:nvPr>
            <p:ph type="title"/>
          </p:nvPr>
        </p:nvSpPr>
        <p:spPr/>
        <p:txBody>
          <a:bodyPr/>
          <a:lstStyle/>
          <a:p>
            <a:r>
              <a:rPr lang="en-GB" dirty="0"/>
              <a:t>Display </a:t>
            </a:r>
            <a:r>
              <a:rPr lang="en-GB" i="1" dirty="0">
                <a:solidFill>
                  <a:srgbClr val="7030A0"/>
                </a:solidFill>
              </a:rPr>
              <a:t>ls</a:t>
            </a:r>
            <a:r>
              <a:rPr lang="en-GB" dirty="0"/>
              <a:t> command under </a:t>
            </a:r>
            <a:r>
              <a:rPr lang="en-GB" i="1" dirty="0">
                <a:solidFill>
                  <a:srgbClr val="7030A0"/>
                </a:solidFill>
              </a:rPr>
              <a:t>/bin</a:t>
            </a:r>
            <a:endParaRPr lang="en-US" i="1" dirty="0">
              <a:solidFill>
                <a:srgbClr val="7030A0"/>
              </a:solidFill>
            </a:endParaRPr>
          </a:p>
        </p:txBody>
      </p:sp>
      <p:pic>
        <p:nvPicPr>
          <p:cNvPr id="4" name="Picture 3">
            <a:extLst>
              <a:ext uri="{FF2B5EF4-FFF2-40B4-BE49-F238E27FC236}">
                <a16:creationId xmlns:a16="http://schemas.microsoft.com/office/drawing/2014/main" id="{78DEB2C5-89F6-4E83-B749-C45C95085A75}"/>
              </a:ext>
            </a:extLst>
          </p:cNvPr>
          <p:cNvPicPr>
            <a:picLocks noChangeAspect="1"/>
          </p:cNvPicPr>
          <p:nvPr/>
        </p:nvPicPr>
        <p:blipFill>
          <a:blip r:embed="rId2"/>
          <a:stretch>
            <a:fillRect/>
          </a:stretch>
        </p:blipFill>
        <p:spPr>
          <a:xfrm>
            <a:off x="838199" y="2156349"/>
            <a:ext cx="6499401" cy="1598527"/>
          </a:xfrm>
          <a:prstGeom prst="rect">
            <a:avLst/>
          </a:prstGeom>
        </p:spPr>
      </p:pic>
      <p:sp>
        <p:nvSpPr>
          <p:cNvPr id="5" name="TextBox 4">
            <a:extLst>
              <a:ext uri="{FF2B5EF4-FFF2-40B4-BE49-F238E27FC236}">
                <a16:creationId xmlns:a16="http://schemas.microsoft.com/office/drawing/2014/main" id="{9EA05D13-BD3B-4BAD-A54B-F0420A99B37F}"/>
              </a:ext>
            </a:extLst>
          </p:cNvPr>
          <p:cNvSpPr txBox="1"/>
          <p:nvPr/>
        </p:nvSpPr>
        <p:spPr>
          <a:xfrm>
            <a:off x="767860" y="4220537"/>
            <a:ext cx="4945841" cy="461665"/>
          </a:xfrm>
          <a:prstGeom prst="rect">
            <a:avLst/>
          </a:prstGeom>
          <a:noFill/>
        </p:spPr>
        <p:txBody>
          <a:bodyPr wrap="none" rtlCol="0">
            <a:spAutoFit/>
          </a:bodyPr>
          <a:lstStyle/>
          <a:p>
            <a:r>
              <a:rPr lang="en-GB" sz="2400" dirty="0"/>
              <a:t>Why can </a:t>
            </a:r>
            <a:r>
              <a:rPr lang="en-GB" sz="2400" i="1" dirty="0">
                <a:solidFill>
                  <a:srgbClr val="7030A0"/>
                </a:solidFill>
              </a:rPr>
              <a:t>ls</a:t>
            </a:r>
            <a:r>
              <a:rPr lang="en-GB" sz="2400" dirty="0"/>
              <a:t> be executed in any folder? </a:t>
            </a:r>
            <a:endParaRPr lang="en-US" sz="2400" dirty="0"/>
          </a:p>
        </p:txBody>
      </p:sp>
    </p:spTree>
    <p:extLst>
      <p:ext uri="{BB962C8B-B14F-4D97-AF65-F5344CB8AC3E}">
        <p14:creationId xmlns:p14="http://schemas.microsoft.com/office/powerpoint/2010/main" val="167318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A stone footpath on the grassy field against the sky">
            <a:extLst>
              <a:ext uri="{FF2B5EF4-FFF2-40B4-BE49-F238E27FC236}">
                <a16:creationId xmlns:a16="http://schemas.microsoft.com/office/drawing/2014/main" id="{ED803F16-31EC-A14D-1EB5-50F83C96420F}"/>
              </a:ext>
            </a:extLst>
          </p:cNvPr>
          <p:cNvPicPr>
            <a:picLocks noChangeAspect="1"/>
          </p:cNvPicPr>
          <p:nvPr/>
        </p:nvPicPr>
        <p:blipFill rotWithShape="1">
          <a:blip r:embed="rId2"/>
          <a:srcRect l="11417" r="194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BA221579-6CF5-449F-B054-03A194D4F7B6}"/>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Path and Path variable </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33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F92C95-538B-4A08-B4E6-4CB98BB80680}"/>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Example of paths</a:t>
            </a:r>
          </a:p>
        </p:txBody>
      </p:sp>
      <p:pic>
        <p:nvPicPr>
          <p:cNvPr id="3" name="Picture 2">
            <a:extLst>
              <a:ext uri="{FF2B5EF4-FFF2-40B4-BE49-F238E27FC236}">
                <a16:creationId xmlns:a16="http://schemas.microsoft.com/office/drawing/2014/main" id="{9663A687-8D1B-4875-BFDA-8ADD27650C20}"/>
              </a:ext>
            </a:extLst>
          </p:cNvPr>
          <p:cNvPicPr>
            <a:picLocks noChangeAspect="1"/>
          </p:cNvPicPr>
          <p:nvPr/>
        </p:nvPicPr>
        <p:blipFill rotWithShape="1">
          <a:blip r:embed="rId2"/>
          <a:srcRect t="3796"/>
          <a:stretch/>
        </p:blipFill>
        <p:spPr>
          <a:xfrm>
            <a:off x="757251" y="2652530"/>
            <a:ext cx="3856774" cy="1641839"/>
          </a:xfrm>
          <a:prstGeom prst="rect">
            <a:avLst/>
          </a:prstGeom>
        </p:spPr>
      </p:pic>
      <p:sp>
        <p:nvSpPr>
          <p:cNvPr id="4" name="Content Placeholder 3">
            <a:extLst>
              <a:ext uri="{FF2B5EF4-FFF2-40B4-BE49-F238E27FC236}">
                <a16:creationId xmlns:a16="http://schemas.microsoft.com/office/drawing/2014/main" id="{035D489E-10E1-4BC8-9FA1-376264A39956}"/>
              </a:ext>
            </a:extLst>
          </p:cNvPr>
          <p:cNvSpPr>
            <a:spLocks noGrp="1"/>
          </p:cNvSpPr>
          <p:nvPr>
            <p:ph idx="1"/>
          </p:nvPr>
        </p:nvSpPr>
        <p:spPr>
          <a:xfrm>
            <a:off x="7181725" y="2837329"/>
            <a:ext cx="4512988" cy="3317938"/>
          </a:xfrm>
        </p:spPr>
        <p:txBody>
          <a:bodyPr anchor="t">
            <a:normAutofit/>
          </a:bodyPr>
          <a:lstStyle/>
          <a:p>
            <a:r>
              <a:rPr lang="en-US">
                <a:solidFill>
                  <a:srgbClr val="FFFFFF"/>
                </a:solidFill>
              </a:rPr>
              <a:t>Absolute path to </a:t>
            </a:r>
            <a:r>
              <a:rPr lang="en-US" i="1">
                <a:solidFill>
                  <a:srgbClr val="FFFFFF"/>
                </a:solidFill>
              </a:rPr>
              <a:t>file.txt: /home/user-1/folder-1/file.txt</a:t>
            </a:r>
          </a:p>
          <a:p>
            <a:r>
              <a:rPr lang="en-US">
                <a:solidFill>
                  <a:srgbClr val="FFFFFF"/>
                </a:solidFill>
              </a:rPr>
              <a:t>Relative path to </a:t>
            </a:r>
            <a:r>
              <a:rPr lang="en-US" i="1">
                <a:solidFill>
                  <a:srgbClr val="FFFFFF"/>
                </a:solidFill>
              </a:rPr>
              <a:t>file.txt </a:t>
            </a:r>
            <a:r>
              <a:rPr lang="en-US">
                <a:solidFill>
                  <a:srgbClr val="FFFFFF"/>
                </a:solidFill>
              </a:rPr>
              <a:t>(Under folder-2)</a:t>
            </a:r>
            <a:r>
              <a:rPr lang="en-US" i="1">
                <a:solidFill>
                  <a:srgbClr val="FFFFFF"/>
                </a:solidFill>
              </a:rPr>
              <a:t>: </a:t>
            </a:r>
            <a:r>
              <a:rPr lang="en-US">
                <a:solidFill>
                  <a:srgbClr val="FFFFFF"/>
                </a:solidFill>
              </a:rPr>
              <a:t>../folder-1/file.txt</a:t>
            </a:r>
          </a:p>
          <a:p>
            <a:endParaRPr lang="en-US">
              <a:solidFill>
                <a:srgbClr val="FFFFFF"/>
              </a:solidFill>
            </a:endParaRPr>
          </a:p>
        </p:txBody>
      </p:sp>
    </p:spTree>
    <p:extLst>
      <p:ext uri="{BB962C8B-B14F-4D97-AF65-F5344CB8AC3E}">
        <p14:creationId xmlns:p14="http://schemas.microsoft.com/office/powerpoint/2010/main" val="78319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1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1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1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A2208B58-0E66-44D6-BA81-6687A0D72552}"/>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Change to parent path using relative path</a:t>
            </a:r>
          </a:p>
        </p:txBody>
      </p:sp>
      <p:pic>
        <p:nvPicPr>
          <p:cNvPr id="6" name="Picture 5">
            <a:extLst>
              <a:ext uri="{FF2B5EF4-FFF2-40B4-BE49-F238E27FC236}">
                <a16:creationId xmlns:a16="http://schemas.microsoft.com/office/drawing/2014/main" id="{E56ACD9C-686E-43F4-A55E-E9A1ED1633C5}"/>
              </a:ext>
            </a:extLst>
          </p:cNvPr>
          <p:cNvPicPr>
            <a:picLocks noChangeAspect="1"/>
          </p:cNvPicPr>
          <p:nvPr/>
        </p:nvPicPr>
        <p:blipFill>
          <a:blip r:embed="rId2"/>
          <a:stretch>
            <a:fillRect/>
          </a:stretch>
        </p:blipFill>
        <p:spPr>
          <a:xfrm>
            <a:off x="1380609" y="934222"/>
            <a:ext cx="7498750" cy="3299450"/>
          </a:xfrm>
          <a:prstGeom prst="rect">
            <a:avLst/>
          </a:prstGeom>
        </p:spPr>
      </p:pic>
      <p:sp>
        <p:nvSpPr>
          <p:cNvPr id="2" name="Slide Number Placeholder 1"/>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pPr>
            <a:fld id="{00000000-1234-1234-1234-123412341234}" type="slidenum">
              <a:rPr lang="en-US" smtClean="0"/>
              <a:pPr defTabSz="914400">
                <a:spcAft>
                  <a:spcPts val="600"/>
                </a:spcAft>
              </a:pPr>
              <a:t>29</a:t>
            </a:fld>
            <a:endParaRPr lang="en-US"/>
          </a:p>
        </p:txBody>
      </p:sp>
    </p:spTree>
    <p:extLst>
      <p:ext uri="{BB962C8B-B14F-4D97-AF65-F5344CB8AC3E}">
        <p14:creationId xmlns:p14="http://schemas.microsoft.com/office/powerpoint/2010/main" val="246769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Isosceles Triangle 1037">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Isosceles Triangle 1041">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4231C78D-78A1-49DC-B782-F890DF224CF4}"/>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r>
              <a:rPr lang="en-US" sz="4800" dirty="0"/>
              <a:t>OS and File Systems</a:t>
            </a:r>
          </a:p>
        </p:txBody>
      </p:sp>
      <p:pic>
        <p:nvPicPr>
          <p:cNvPr id="1028" name="Picture 4" descr="What is File System in Windows Operating Systems?">
            <a:extLst>
              <a:ext uri="{FF2B5EF4-FFF2-40B4-BE49-F238E27FC236}">
                <a16:creationId xmlns:a16="http://schemas.microsoft.com/office/drawing/2014/main" id="{B9366814-3565-4937-98C4-5C1391E339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965" y="1451239"/>
            <a:ext cx="4029717" cy="22836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the Most Popular Operating System?">
            <a:extLst>
              <a:ext uri="{FF2B5EF4-FFF2-40B4-BE49-F238E27FC236}">
                <a16:creationId xmlns:a16="http://schemas.microsoft.com/office/drawing/2014/main" id="{7B27D645-11DC-3C58-12C0-8C42113FD8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44284" y="2195154"/>
            <a:ext cx="4029717" cy="79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41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D4E1-9F76-4A05-9759-D484EE0B4F54}"/>
              </a:ext>
            </a:extLst>
          </p:cNvPr>
          <p:cNvSpPr>
            <a:spLocks noGrp="1"/>
          </p:cNvSpPr>
          <p:nvPr>
            <p:ph type="title"/>
          </p:nvPr>
        </p:nvSpPr>
        <p:spPr/>
        <p:txBody>
          <a:bodyPr/>
          <a:lstStyle/>
          <a:p>
            <a:r>
              <a:rPr lang="en-GB" dirty="0"/>
              <a:t>Path variable </a:t>
            </a:r>
            <a:endParaRPr lang="en-US" dirty="0"/>
          </a:p>
        </p:txBody>
      </p:sp>
      <p:sp>
        <p:nvSpPr>
          <p:cNvPr id="8" name="Content Placeholder 7">
            <a:extLst>
              <a:ext uri="{FF2B5EF4-FFF2-40B4-BE49-F238E27FC236}">
                <a16:creationId xmlns:a16="http://schemas.microsoft.com/office/drawing/2014/main" id="{AA7D7F13-03FC-4EC4-9428-27D5E276621C}"/>
              </a:ext>
            </a:extLst>
          </p:cNvPr>
          <p:cNvSpPr>
            <a:spLocks noGrp="1"/>
          </p:cNvSpPr>
          <p:nvPr>
            <p:ph idx="1"/>
          </p:nvPr>
        </p:nvSpPr>
        <p:spPr>
          <a:xfrm>
            <a:off x="838200" y="3509107"/>
            <a:ext cx="10515600" cy="2253640"/>
          </a:xfrm>
        </p:spPr>
        <p:txBody>
          <a:bodyPr/>
          <a:lstStyle/>
          <a:p>
            <a:r>
              <a:rPr lang="en-GB" dirty="0"/>
              <a:t>How does OS execute a command?</a:t>
            </a:r>
          </a:p>
          <a:p>
            <a:pPr lvl="1"/>
            <a:r>
              <a:rPr lang="en-GB" dirty="0"/>
              <a:t>search command in current directory</a:t>
            </a:r>
          </a:p>
          <a:p>
            <a:pPr lvl="1"/>
            <a:r>
              <a:rPr lang="en-GB" dirty="0"/>
              <a:t>if can’t find it, search for command in each path defined in path variable</a:t>
            </a:r>
          </a:p>
          <a:p>
            <a:pPr lvl="1"/>
            <a:r>
              <a:rPr lang="en-GB" dirty="0"/>
              <a:t>if can’t find it, OS throws </a:t>
            </a:r>
            <a:r>
              <a:rPr lang="en-GB" i="1" dirty="0">
                <a:solidFill>
                  <a:srgbClr val="FF0000"/>
                </a:solidFill>
              </a:rPr>
              <a:t>command not found </a:t>
            </a:r>
            <a:r>
              <a:rPr lang="en-GB" dirty="0"/>
              <a:t>error message</a:t>
            </a:r>
          </a:p>
          <a:p>
            <a:endParaRPr lang="en-US" dirty="0"/>
          </a:p>
        </p:txBody>
      </p:sp>
      <p:pic>
        <p:nvPicPr>
          <p:cNvPr id="6" name="Picture 5">
            <a:extLst>
              <a:ext uri="{FF2B5EF4-FFF2-40B4-BE49-F238E27FC236}">
                <a16:creationId xmlns:a16="http://schemas.microsoft.com/office/drawing/2014/main" id="{AA014166-9547-414F-8ED8-9B3752D61FEB}"/>
              </a:ext>
            </a:extLst>
          </p:cNvPr>
          <p:cNvPicPr>
            <a:picLocks noChangeAspect="1"/>
          </p:cNvPicPr>
          <p:nvPr/>
        </p:nvPicPr>
        <p:blipFill>
          <a:blip r:embed="rId2"/>
          <a:stretch>
            <a:fillRect/>
          </a:stretch>
        </p:blipFill>
        <p:spPr>
          <a:xfrm>
            <a:off x="838200" y="1962386"/>
            <a:ext cx="9848800" cy="1466614"/>
          </a:xfrm>
          <a:prstGeom prst="rect">
            <a:avLst/>
          </a:prstGeom>
        </p:spPr>
      </p:pic>
      <p:pic>
        <p:nvPicPr>
          <p:cNvPr id="10" name="Picture 9">
            <a:extLst>
              <a:ext uri="{FF2B5EF4-FFF2-40B4-BE49-F238E27FC236}">
                <a16:creationId xmlns:a16="http://schemas.microsoft.com/office/drawing/2014/main" id="{C843563E-1189-4CFB-85C3-054524EFEA34}"/>
              </a:ext>
            </a:extLst>
          </p:cNvPr>
          <p:cNvPicPr>
            <a:picLocks noChangeAspect="1"/>
          </p:cNvPicPr>
          <p:nvPr/>
        </p:nvPicPr>
        <p:blipFill>
          <a:blip r:embed="rId3"/>
          <a:stretch>
            <a:fillRect/>
          </a:stretch>
        </p:blipFill>
        <p:spPr>
          <a:xfrm>
            <a:off x="4737553" y="5247419"/>
            <a:ext cx="5053670" cy="956418"/>
          </a:xfrm>
          <a:prstGeom prst="rect">
            <a:avLst/>
          </a:prstGeom>
        </p:spPr>
      </p:pic>
    </p:spTree>
    <p:extLst>
      <p:ext uri="{BB962C8B-B14F-4D97-AF65-F5344CB8AC3E}">
        <p14:creationId xmlns:p14="http://schemas.microsoft.com/office/powerpoint/2010/main" val="390180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0637-05A9-4D8D-A6A4-BA896E684C61}"/>
              </a:ext>
            </a:extLst>
          </p:cNvPr>
          <p:cNvSpPr>
            <a:spLocks noGrp="1"/>
          </p:cNvSpPr>
          <p:nvPr>
            <p:ph type="title"/>
          </p:nvPr>
        </p:nvSpPr>
        <p:spPr/>
        <p:txBody>
          <a:bodyPr/>
          <a:lstStyle/>
          <a:p>
            <a:r>
              <a:rPr lang="en-US" dirty="0"/>
              <a:t>Adding a new path</a:t>
            </a:r>
          </a:p>
        </p:txBody>
      </p:sp>
      <p:pic>
        <p:nvPicPr>
          <p:cNvPr id="5" name="Picture 4">
            <a:extLst>
              <a:ext uri="{FF2B5EF4-FFF2-40B4-BE49-F238E27FC236}">
                <a16:creationId xmlns:a16="http://schemas.microsoft.com/office/drawing/2014/main" id="{547AFC04-0255-46C3-ABC8-5EB3283450B5}"/>
              </a:ext>
            </a:extLst>
          </p:cNvPr>
          <p:cNvPicPr>
            <a:picLocks noChangeAspect="1"/>
          </p:cNvPicPr>
          <p:nvPr/>
        </p:nvPicPr>
        <p:blipFill>
          <a:blip r:embed="rId3"/>
          <a:stretch>
            <a:fillRect/>
          </a:stretch>
        </p:blipFill>
        <p:spPr>
          <a:xfrm>
            <a:off x="838199" y="1973454"/>
            <a:ext cx="9667267" cy="2024614"/>
          </a:xfrm>
          <a:prstGeom prst="rect">
            <a:avLst/>
          </a:prstGeom>
        </p:spPr>
      </p:pic>
    </p:spTree>
    <p:extLst>
      <p:ext uri="{BB962C8B-B14F-4D97-AF65-F5344CB8AC3E}">
        <p14:creationId xmlns:p14="http://schemas.microsoft.com/office/powerpoint/2010/main" val="1544977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5A1B-917A-4F18-A320-841B9C86490B}"/>
              </a:ext>
            </a:extLst>
          </p:cNvPr>
          <p:cNvSpPr>
            <a:spLocks noGrp="1"/>
          </p:cNvSpPr>
          <p:nvPr>
            <p:ph type="title"/>
          </p:nvPr>
        </p:nvSpPr>
        <p:spPr/>
        <p:txBody>
          <a:bodyPr/>
          <a:lstStyle/>
          <a:p>
            <a:r>
              <a:rPr lang="en-US" dirty="0"/>
              <a:t>Persisting the new path </a:t>
            </a:r>
          </a:p>
        </p:txBody>
      </p:sp>
      <p:pic>
        <p:nvPicPr>
          <p:cNvPr id="4" name="Picture 3">
            <a:extLst>
              <a:ext uri="{FF2B5EF4-FFF2-40B4-BE49-F238E27FC236}">
                <a16:creationId xmlns:a16="http://schemas.microsoft.com/office/drawing/2014/main" id="{127D9BD7-579A-4628-AE3F-40735B7D8974}"/>
              </a:ext>
            </a:extLst>
          </p:cNvPr>
          <p:cNvPicPr>
            <a:picLocks noChangeAspect="1"/>
          </p:cNvPicPr>
          <p:nvPr/>
        </p:nvPicPr>
        <p:blipFill>
          <a:blip r:embed="rId2"/>
          <a:stretch>
            <a:fillRect/>
          </a:stretch>
        </p:blipFill>
        <p:spPr>
          <a:xfrm>
            <a:off x="923620" y="1895105"/>
            <a:ext cx="7601830" cy="3717755"/>
          </a:xfrm>
          <a:prstGeom prst="rect">
            <a:avLst/>
          </a:prstGeom>
        </p:spPr>
      </p:pic>
      <p:sp>
        <p:nvSpPr>
          <p:cNvPr id="5" name="TextBox 4">
            <a:extLst>
              <a:ext uri="{FF2B5EF4-FFF2-40B4-BE49-F238E27FC236}">
                <a16:creationId xmlns:a16="http://schemas.microsoft.com/office/drawing/2014/main" id="{1512E97D-DAD4-40CE-8AAA-AEF3A06F2446}"/>
              </a:ext>
            </a:extLst>
          </p:cNvPr>
          <p:cNvSpPr txBox="1"/>
          <p:nvPr/>
        </p:nvSpPr>
        <p:spPr>
          <a:xfrm>
            <a:off x="5914417" y="5632611"/>
            <a:ext cx="2700291" cy="369332"/>
          </a:xfrm>
          <a:prstGeom prst="rect">
            <a:avLst/>
          </a:prstGeom>
          <a:noFill/>
        </p:spPr>
        <p:txBody>
          <a:bodyPr wrap="none" rtlCol="0">
            <a:spAutoFit/>
          </a:bodyPr>
          <a:lstStyle/>
          <a:p>
            <a:r>
              <a:rPr lang="en-GB" dirty="0"/>
              <a:t>we discuss the details later</a:t>
            </a:r>
            <a:endParaRPr lang="en-US" dirty="0"/>
          </a:p>
        </p:txBody>
      </p:sp>
    </p:spTree>
    <p:extLst>
      <p:ext uri="{BB962C8B-B14F-4D97-AF65-F5344CB8AC3E}">
        <p14:creationId xmlns:p14="http://schemas.microsoft.com/office/powerpoint/2010/main" val="3247576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5" name="Picture 9" descr="Coloured organisers on shelves">
            <a:extLst>
              <a:ext uri="{FF2B5EF4-FFF2-40B4-BE49-F238E27FC236}">
                <a16:creationId xmlns:a16="http://schemas.microsoft.com/office/drawing/2014/main" id="{12FE40A0-7001-F941-7C4B-3C1320C9AED4}"/>
              </a:ext>
            </a:extLst>
          </p:cNvPr>
          <p:cNvPicPr>
            <a:picLocks noChangeAspect="1"/>
          </p:cNvPicPr>
          <p:nvPr/>
        </p:nvPicPr>
        <p:blipFill rotWithShape="1">
          <a:blip r:embed="rId2"/>
          <a:srcRect l="5880" r="1614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p:cNvSpPr>
            <a:spLocks noGrp="1"/>
          </p:cNvSpPr>
          <p:nvPr>
            <p:ph type="ctrTitle"/>
          </p:nvPr>
        </p:nvSpPr>
        <p:spPr>
          <a:xfrm>
            <a:off x="668867" y="1678666"/>
            <a:ext cx="4088190" cy="2369093"/>
          </a:xfrm>
        </p:spPr>
        <p:txBody>
          <a:bodyPr vert="horz" lIns="91440" tIns="45720" rIns="91440" bIns="45720" rtlCol="0" anchor="b">
            <a:normAutofit/>
          </a:bodyPr>
          <a:lstStyle/>
          <a:p>
            <a:pPr>
              <a:spcBef>
                <a:spcPct val="0"/>
              </a:spcBef>
            </a:pPr>
            <a:r>
              <a:rPr lang="en-US" sz="4800"/>
              <a:t>Create folders and files</a:t>
            </a:r>
          </a:p>
        </p:txBody>
      </p:sp>
      <p:cxnSp>
        <p:nvCxnSpPr>
          <p:cNvPr id="46" name="Straight Connector 25">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27">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idx="4294967295"/>
          </p:nvPr>
        </p:nvSpPr>
        <p:spPr>
          <a:xfrm>
            <a:off x="8590663" y="6041362"/>
            <a:ext cx="683339" cy="365125"/>
          </a:xfrm>
        </p:spPr>
        <p:txBody>
          <a:bodyPr vert="horz" lIns="91440" tIns="45720" rIns="91440" bIns="45720" rtlCol="0" anchor="ctr">
            <a:normAutofit/>
          </a:bodyPr>
          <a:lstStyle/>
          <a:p>
            <a:pPr defTabSz="914400">
              <a:spcAft>
                <a:spcPts val="600"/>
              </a:spcAft>
            </a:pPr>
            <a:fld id="{00000000-1234-1234-1234-123412341234}" type="slidenum">
              <a:rPr lang="en-US">
                <a:solidFill>
                  <a:srgbClr val="FFFFFF"/>
                </a:solidFill>
              </a:rPr>
              <a:pPr defTabSz="914400">
                <a:spcAft>
                  <a:spcPts val="600"/>
                </a:spcAft>
              </a:pPr>
              <a:t>33</a:t>
            </a:fld>
            <a:endParaRPr lang="en-US">
              <a:solidFill>
                <a:srgbClr val="FFFFFF"/>
              </a:solidFill>
            </a:endParaRPr>
          </a:p>
        </p:txBody>
      </p:sp>
      <p:sp>
        <p:nvSpPr>
          <p:cNvPr id="5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59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404E3-1F73-4DBA-8193-52C68114A257}"/>
              </a:ext>
            </a:extLst>
          </p:cNvPr>
          <p:cNvSpPr>
            <a:spLocks noGrp="1"/>
          </p:cNvSpPr>
          <p:nvPr>
            <p:ph type="title"/>
          </p:nvPr>
        </p:nvSpPr>
        <p:spPr/>
        <p:txBody>
          <a:bodyPr/>
          <a:lstStyle/>
          <a:p>
            <a:r>
              <a:rPr lang="en-GB" dirty="0"/>
              <a:t>Create folders</a:t>
            </a:r>
            <a:endParaRPr lang="en-US" dirty="0"/>
          </a:p>
        </p:txBody>
      </p:sp>
      <p:pic>
        <p:nvPicPr>
          <p:cNvPr id="5" name="Picture 4">
            <a:extLst>
              <a:ext uri="{FF2B5EF4-FFF2-40B4-BE49-F238E27FC236}">
                <a16:creationId xmlns:a16="http://schemas.microsoft.com/office/drawing/2014/main" id="{C6CD59BC-2C00-4D24-9EB8-583C6503F7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3139" y="1958124"/>
            <a:ext cx="1172533" cy="1172533"/>
          </a:xfrm>
          <a:prstGeom prst="rect">
            <a:avLst/>
          </a:prstGeom>
        </p:spPr>
      </p:pic>
      <p:pic>
        <p:nvPicPr>
          <p:cNvPr id="6" name="Picture 5">
            <a:extLst>
              <a:ext uri="{FF2B5EF4-FFF2-40B4-BE49-F238E27FC236}">
                <a16:creationId xmlns:a16="http://schemas.microsoft.com/office/drawing/2014/main" id="{5D9047A3-B53D-4B03-A619-26EA584D09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3139" y="3359974"/>
            <a:ext cx="1172533" cy="1172533"/>
          </a:xfrm>
          <a:prstGeom prst="rect">
            <a:avLst/>
          </a:prstGeom>
        </p:spPr>
      </p:pic>
      <p:sp>
        <p:nvSpPr>
          <p:cNvPr id="7" name="TextBox 6">
            <a:extLst>
              <a:ext uri="{FF2B5EF4-FFF2-40B4-BE49-F238E27FC236}">
                <a16:creationId xmlns:a16="http://schemas.microsoft.com/office/drawing/2014/main" id="{EF2844DE-3C98-4200-94E3-4144E52CF055}"/>
              </a:ext>
            </a:extLst>
          </p:cNvPr>
          <p:cNvSpPr txBox="1"/>
          <p:nvPr/>
        </p:nvSpPr>
        <p:spPr>
          <a:xfrm>
            <a:off x="9023138" y="3814598"/>
            <a:ext cx="1627412" cy="369332"/>
          </a:xfrm>
          <a:prstGeom prst="rect">
            <a:avLst/>
          </a:prstGeom>
          <a:noFill/>
        </p:spPr>
        <p:txBody>
          <a:bodyPr wrap="square" rtlCol="0">
            <a:spAutoFit/>
          </a:bodyPr>
          <a:lstStyle/>
          <a:p>
            <a:r>
              <a:rPr lang="en-US" dirty="0"/>
              <a:t>\</a:t>
            </a:r>
            <a:r>
              <a:rPr lang="en-US" dirty="0" err="1"/>
              <a:t>myfolder</a:t>
            </a:r>
            <a:endParaRPr lang="en-US" dirty="0"/>
          </a:p>
        </p:txBody>
      </p:sp>
      <p:pic>
        <p:nvPicPr>
          <p:cNvPr id="8" name="Picture 7">
            <a:extLst>
              <a:ext uri="{FF2B5EF4-FFF2-40B4-BE49-F238E27FC236}">
                <a16:creationId xmlns:a16="http://schemas.microsoft.com/office/drawing/2014/main" id="{9419C713-16B9-48BC-8E07-9AD20E5F09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3138" y="4820396"/>
            <a:ext cx="1172533" cy="1172533"/>
          </a:xfrm>
          <a:prstGeom prst="rect">
            <a:avLst/>
          </a:prstGeom>
        </p:spPr>
      </p:pic>
      <p:sp>
        <p:nvSpPr>
          <p:cNvPr id="9" name="TextBox 8">
            <a:extLst>
              <a:ext uri="{FF2B5EF4-FFF2-40B4-BE49-F238E27FC236}">
                <a16:creationId xmlns:a16="http://schemas.microsoft.com/office/drawing/2014/main" id="{EEAF8C0C-F014-4CEC-87C6-698EE00C131B}"/>
              </a:ext>
            </a:extLst>
          </p:cNvPr>
          <p:cNvSpPr txBox="1"/>
          <p:nvPr/>
        </p:nvSpPr>
        <p:spPr>
          <a:xfrm>
            <a:off x="9023138" y="5263132"/>
            <a:ext cx="2137571" cy="369332"/>
          </a:xfrm>
          <a:prstGeom prst="rect">
            <a:avLst/>
          </a:prstGeom>
          <a:noFill/>
        </p:spPr>
        <p:txBody>
          <a:bodyPr wrap="square" rtlCol="0">
            <a:spAutoFit/>
          </a:bodyPr>
          <a:lstStyle/>
          <a:p>
            <a:r>
              <a:rPr lang="en-US" dirty="0"/>
              <a:t>\</a:t>
            </a:r>
            <a:r>
              <a:rPr lang="en-US" dirty="0" err="1"/>
              <a:t>mysubfolder</a:t>
            </a:r>
            <a:endParaRPr lang="en-US" dirty="0"/>
          </a:p>
        </p:txBody>
      </p:sp>
      <p:cxnSp>
        <p:nvCxnSpPr>
          <p:cNvPr id="10" name="Straight Arrow Connector 9">
            <a:extLst>
              <a:ext uri="{FF2B5EF4-FFF2-40B4-BE49-F238E27FC236}">
                <a16:creationId xmlns:a16="http://schemas.microsoft.com/office/drawing/2014/main" id="{B941E172-42FC-4D64-814D-A00AFEFE7C4B}"/>
              </a:ext>
            </a:extLst>
          </p:cNvPr>
          <p:cNvCxnSpPr>
            <a:stCxn id="5" idx="2"/>
            <a:endCxn id="6" idx="0"/>
          </p:cNvCxnSpPr>
          <p:nvPr/>
        </p:nvCxnSpPr>
        <p:spPr>
          <a:xfrm>
            <a:off x="9609406" y="3130657"/>
            <a:ext cx="0" cy="22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B83369-5D73-4810-B2E4-DA9F65309A04}"/>
              </a:ext>
            </a:extLst>
          </p:cNvPr>
          <p:cNvCxnSpPr>
            <a:stCxn id="6" idx="2"/>
            <a:endCxn id="8" idx="0"/>
          </p:cNvCxnSpPr>
          <p:nvPr/>
        </p:nvCxnSpPr>
        <p:spPr>
          <a:xfrm flipH="1">
            <a:off x="9609405" y="4532507"/>
            <a:ext cx="1" cy="28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030EBA0-2481-4514-A32F-9A9F10024018}"/>
              </a:ext>
            </a:extLst>
          </p:cNvPr>
          <p:cNvSpPr txBox="1"/>
          <p:nvPr/>
        </p:nvSpPr>
        <p:spPr>
          <a:xfrm>
            <a:off x="9221240" y="2591563"/>
            <a:ext cx="1117251" cy="369332"/>
          </a:xfrm>
          <a:prstGeom prst="rect">
            <a:avLst/>
          </a:prstGeom>
          <a:noFill/>
        </p:spPr>
        <p:txBody>
          <a:bodyPr wrap="square" rtlCol="0">
            <a:spAutoFit/>
          </a:bodyPr>
          <a:lstStyle/>
          <a:p>
            <a:r>
              <a:rPr lang="en-US" dirty="0"/>
              <a:t>home</a:t>
            </a:r>
          </a:p>
        </p:txBody>
      </p:sp>
      <p:pic>
        <p:nvPicPr>
          <p:cNvPr id="13" name="Picture 12">
            <a:extLst>
              <a:ext uri="{FF2B5EF4-FFF2-40B4-BE49-F238E27FC236}">
                <a16:creationId xmlns:a16="http://schemas.microsoft.com/office/drawing/2014/main" id="{36D591DD-0DBD-46F2-AD96-23458469085D}"/>
              </a:ext>
            </a:extLst>
          </p:cNvPr>
          <p:cNvPicPr>
            <a:picLocks noChangeAspect="1"/>
          </p:cNvPicPr>
          <p:nvPr/>
        </p:nvPicPr>
        <p:blipFill>
          <a:blip r:embed="rId3"/>
          <a:stretch>
            <a:fillRect/>
          </a:stretch>
        </p:blipFill>
        <p:spPr>
          <a:xfrm>
            <a:off x="901463" y="2946304"/>
            <a:ext cx="6949142" cy="1839479"/>
          </a:xfrm>
          <a:prstGeom prst="rect">
            <a:avLst/>
          </a:prstGeom>
        </p:spPr>
      </p:pic>
      <p:cxnSp>
        <p:nvCxnSpPr>
          <p:cNvPr id="14" name="Straight Arrow Connector 13">
            <a:extLst>
              <a:ext uri="{FF2B5EF4-FFF2-40B4-BE49-F238E27FC236}">
                <a16:creationId xmlns:a16="http://schemas.microsoft.com/office/drawing/2014/main" id="{4149A012-E655-49FA-BFED-CD3E646648D3}"/>
              </a:ext>
            </a:extLst>
          </p:cNvPr>
          <p:cNvCxnSpPr>
            <a:endCxn id="6" idx="1"/>
          </p:cNvCxnSpPr>
          <p:nvPr/>
        </p:nvCxnSpPr>
        <p:spPr>
          <a:xfrm flipV="1">
            <a:off x="5685688" y="3946241"/>
            <a:ext cx="3337451" cy="48022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21458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EC05-5ABF-49F6-9344-D765E8D234FE}"/>
              </a:ext>
            </a:extLst>
          </p:cNvPr>
          <p:cNvSpPr>
            <a:spLocks noGrp="1"/>
          </p:cNvSpPr>
          <p:nvPr>
            <p:ph type="title"/>
          </p:nvPr>
        </p:nvSpPr>
        <p:spPr/>
        <p:txBody>
          <a:bodyPr/>
          <a:lstStyle/>
          <a:p>
            <a:r>
              <a:rPr lang="en-US" dirty="0"/>
              <a:t>Delete folders</a:t>
            </a:r>
          </a:p>
        </p:txBody>
      </p:sp>
      <p:pic>
        <p:nvPicPr>
          <p:cNvPr id="3" name="Picture 2">
            <a:extLst>
              <a:ext uri="{FF2B5EF4-FFF2-40B4-BE49-F238E27FC236}">
                <a16:creationId xmlns:a16="http://schemas.microsoft.com/office/drawing/2014/main" id="{F3DBBD3E-32DF-456B-9917-C80743196127}"/>
              </a:ext>
            </a:extLst>
          </p:cNvPr>
          <p:cNvPicPr>
            <a:picLocks noChangeAspect="1"/>
          </p:cNvPicPr>
          <p:nvPr/>
        </p:nvPicPr>
        <p:blipFill>
          <a:blip r:embed="rId2"/>
          <a:stretch>
            <a:fillRect/>
          </a:stretch>
        </p:blipFill>
        <p:spPr>
          <a:xfrm>
            <a:off x="838200" y="2329104"/>
            <a:ext cx="6461369" cy="1775278"/>
          </a:xfrm>
          <a:prstGeom prst="rect">
            <a:avLst/>
          </a:prstGeom>
        </p:spPr>
      </p:pic>
    </p:spTree>
    <p:extLst>
      <p:ext uri="{BB962C8B-B14F-4D97-AF65-F5344CB8AC3E}">
        <p14:creationId xmlns:p14="http://schemas.microsoft.com/office/powerpoint/2010/main" val="2693326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190F-F498-4579-95E4-32C5315856A7}"/>
              </a:ext>
            </a:extLst>
          </p:cNvPr>
          <p:cNvSpPr>
            <a:spLocks noGrp="1"/>
          </p:cNvSpPr>
          <p:nvPr>
            <p:ph type="title"/>
          </p:nvPr>
        </p:nvSpPr>
        <p:spPr/>
        <p:txBody>
          <a:bodyPr/>
          <a:lstStyle/>
          <a:p>
            <a:r>
              <a:rPr lang="en-GB" dirty="0"/>
              <a:t>Create a new text file</a:t>
            </a:r>
            <a:endParaRPr lang="en-US" dirty="0"/>
          </a:p>
        </p:txBody>
      </p:sp>
      <p:sp>
        <p:nvSpPr>
          <p:cNvPr id="12" name="Flowchart: Document 11">
            <a:extLst>
              <a:ext uri="{FF2B5EF4-FFF2-40B4-BE49-F238E27FC236}">
                <a16:creationId xmlns:a16="http://schemas.microsoft.com/office/drawing/2014/main" id="{5D6727BE-BDDB-4E4D-8619-18D4743067EF}"/>
              </a:ext>
            </a:extLst>
          </p:cNvPr>
          <p:cNvSpPr/>
          <p:nvPr/>
        </p:nvSpPr>
        <p:spPr>
          <a:xfrm>
            <a:off x="8189005" y="4401316"/>
            <a:ext cx="790426" cy="71588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hello world</a:t>
            </a:r>
          </a:p>
        </p:txBody>
      </p:sp>
      <p:sp>
        <p:nvSpPr>
          <p:cNvPr id="13" name="TextBox 12">
            <a:extLst>
              <a:ext uri="{FF2B5EF4-FFF2-40B4-BE49-F238E27FC236}">
                <a16:creationId xmlns:a16="http://schemas.microsoft.com/office/drawing/2014/main" id="{7ED388DF-4B0D-4913-93D9-823891035961}"/>
              </a:ext>
            </a:extLst>
          </p:cNvPr>
          <p:cNvSpPr txBox="1"/>
          <p:nvPr/>
        </p:nvSpPr>
        <p:spPr>
          <a:xfrm>
            <a:off x="8994354" y="4515813"/>
            <a:ext cx="1962752" cy="369332"/>
          </a:xfrm>
          <a:prstGeom prst="rect">
            <a:avLst/>
          </a:prstGeom>
          <a:noFill/>
        </p:spPr>
        <p:txBody>
          <a:bodyPr wrap="square" rtlCol="0">
            <a:spAutoFit/>
          </a:bodyPr>
          <a:lstStyle/>
          <a:p>
            <a:r>
              <a:rPr lang="en-US" dirty="0"/>
              <a:t>my_first_file.txt</a:t>
            </a:r>
          </a:p>
        </p:txBody>
      </p:sp>
      <p:pic>
        <p:nvPicPr>
          <p:cNvPr id="14" name="Picture 13">
            <a:extLst>
              <a:ext uri="{FF2B5EF4-FFF2-40B4-BE49-F238E27FC236}">
                <a16:creationId xmlns:a16="http://schemas.microsoft.com/office/drawing/2014/main" id="{1A746A7D-D0A9-4E01-A685-AFABCE34A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9005" y="1708884"/>
            <a:ext cx="1016456" cy="1016456"/>
          </a:xfrm>
          <a:prstGeom prst="rect">
            <a:avLst/>
          </a:prstGeom>
        </p:spPr>
      </p:pic>
      <p:pic>
        <p:nvPicPr>
          <p:cNvPr id="15" name="Picture 14">
            <a:extLst>
              <a:ext uri="{FF2B5EF4-FFF2-40B4-BE49-F238E27FC236}">
                <a16:creationId xmlns:a16="http://schemas.microsoft.com/office/drawing/2014/main" id="{D1ACABCC-1B28-4C35-AEE6-89938BC3E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9005" y="3013204"/>
            <a:ext cx="1016456" cy="1016456"/>
          </a:xfrm>
          <a:prstGeom prst="rect">
            <a:avLst/>
          </a:prstGeom>
        </p:spPr>
      </p:pic>
      <p:sp>
        <p:nvSpPr>
          <p:cNvPr id="16" name="TextBox 15">
            <a:extLst>
              <a:ext uri="{FF2B5EF4-FFF2-40B4-BE49-F238E27FC236}">
                <a16:creationId xmlns:a16="http://schemas.microsoft.com/office/drawing/2014/main" id="{D87A350D-489E-4E46-AC95-FB918ED67136}"/>
              </a:ext>
            </a:extLst>
          </p:cNvPr>
          <p:cNvSpPr txBox="1"/>
          <p:nvPr/>
        </p:nvSpPr>
        <p:spPr>
          <a:xfrm>
            <a:off x="8203574" y="3381750"/>
            <a:ext cx="1363278" cy="369332"/>
          </a:xfrm>
          <a:prstGeom prst="rect">
            <a:avLst/>
          </a:prstGeom>
          <a:noFill/>
        </p:spPr>
        <p:txBody>
          <a:bodyPr wrap="square" rtlCol="0">
            <a:spAutoFit/>
          </a:bodyPr>
          <a:lstStyle/>
          <a:p>
            <a:r>
              <a:rPr lang="en-US" dirty="0"/>
              <a:t>\</a:t>
            </a:r>
            <a:r>
              <a:rPr lang="en-US" dirty="0" err="1"/>
              <a:t>myfolder</a:t>
            </a:r>
            <a:endParaRPr lang="en-US" dirty="0"/>
          </a:p>
        </p:txBody>
      </p:sp>
      <p:cxnSp>
        <p:nvCxnSpPr>
          <p:cNvPr id="17" name="Straight Arrow Connector 16">
            <a:extLst>
              <a:ext uri="{FF2B5EF4-FFF2-40B4-BE49-F238E27FC236}">
                <a16:creationId xmlns:a16="http://schemas.microsoft.com/office/drawing/2014/main" id="{B4931C54-6C15-42A8-ACBB-CCDAA2D191CB}"/>
              </a:ext>
            </a:extLst>
          </p:cNvPr>
          <p:cNvCxnSpPr>
            <a:stCxn id="14" idx="2"/>
            <a:endCxn id="15" idx="0"/>
          </p:cNvCxnSpPr>
          <p:nvPr/>
        </p:nvCxnSpPr>
        <p:spPr>
          <a:xfrm>
            <a:off x="8697233" y="2725340"/>
            <a:ext cx="0" cy="28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5B9F48B-C041-4FE2-A262-0CAACD56FC5E}"/>
              </a:ext>
            </a:extLst>
          </p:cNvPr>
          <p:cNvCxnSpPr>
            <a:cxnSpLocks/>
          </p:cNvCxnSpPr>
          <p:nvPr/>
        </p:nvCxnSpPr>
        <p:spPr>
          <a:xfrm flipH="1">
            <a:off x="8584218" y="3928855"/>
            <a:ext cx="9846" cy="35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593F86-C756-4E3F-92BE-EA283F20B56B}"/>
              </a:ext>
            </a:extLst>
          </p:cNvPr>
          <p:cNvSpPr txBox="1"/>
          <p:nvPr/>
        </p:nvSpPr>
        <p:spPr>
          <a:xfrm>
            <a:off x="8189005" y="2112932"/>
            <a:ext cx="1363277" cy="369332"/>
          </a:xfrm>
          <a:prstGeom prst="rect">
            <a:avLst/>
          </a:prstGeom>
          <a:noFill/>
        </p:spPr>
        <p:txBody>
          <a:bodyPr wrap="square" rtlCol="0">
            <a:spAutoFit/>
          </a:bodyPr>
          <a:lstStyle/>
          <a:p>
            <a:r>
              <a:rPr lang="en-US" dirty="0"/>
              <a:t>\user home</a:t>
            </a:r>
          </a:p>
        </p:txBody>
      </p:sp>
      <p:pic>
        <p:nvPicPr>
          <p:cNvPr id="24" name="Picture 23">
            <a:extLst>
              <a:ext uri="{FF2B5EF4-FFF2-40B4-BE49-F238E27FC236}">
                <a16:creationId xmlns:a16="http://schemas.microsoft.com/office/drawing/2014/main" id="{1A9C1DDE-2709-47A5-9409-BA7A194CE850}"/>
              </a:ext>
            </a:extLst>
          </p:cNvPr>
          <p:cNvPicPr>
            <a:picLocks noChangeAspect="1"/>
          </p:cNvPicPr>
          <p:nvPr/>
        </p:nvPicPr>
        <p:blipFill>
          <a:blip r:embed="rId3"/>
          <a:stretch>
            <a:fillRect/>
          </a:stretch>
        </p:blipFill>
        <p:spPr>
          <a:xfrm>
            <a:off x="838199" y="2297598"/>
            <a:ext cx="6716833" cy="942713"/>
          </a:xfrm>
          <a:prstGeom prst="rect">
            <a:avLst/>
          </a:prstGeom>
        </p:spPr>
      </p:pic>
      <p:pic>
        <p:nvPicPr>
          <p:cNvPr id="26" name="Picture 25">
            <a:extLst>
              <a:ext uri="{FF2B5EF4-FFF2-40B4-BE49-F238E27FC236}">
                <a16:creationId xmlns:a16="http://schemas.microsoft.com/office/drawing/2014/main" id="{26D326CD-1B00-404F-889B-F52B129CB40A}"/>
              </a:ext>
            </a:extLst>
          </p:cNvPr>
          <p:cNvPicPr>
            <a:picLocks noChangeAspect="1"/>
          </p:cNvPicPr>
          <p:nvPr/>
        </p:nvPicPr>
        <p:blipFill>
          <a:blip r:embed="rId4"/>
          <a:stretch>
            <a:fillRect/>
          </a:stretch>
        </p:blipFill>
        <p:spPr>
          <a:xfrm>
            <a:off x="838199" y="3991837"/>
            <a:ext cx="5584631" cy="822439"/>
          </a:xfrm>
          <a:prstGeom prst="rect">
            <a:avLst/>
          </a:prstGeom>
        </p:spPr>
      </p:pic>
      <p:sp>
        <p:nvSpPr>
          <p:cNvPr id="28" name="TextBox 27">
            <a:extLst>
              <a:ext uri="{FF2B5EF4-FFF2-40B4-BE49-F238E27FC236}">
                <a16:creationId xmlns:a16="http://schemas.microsoft.com/office/drawing/2014/main" id="{8D629C5E-7E76-4CBB-BA03-809BA5DF65F7}"/>
              </a:ext>
            </a:extLst>
          </p:cNvPr>
          <p:cNvSpPr txBox="1"/>
          <p:nvPr/>
        </p:nvSpPr>
        <p:spPr>
          <a:xfrm>
            <a:off x="832493" y="3622505"/>
            <a:ext cx="3585309" cy="369332"/>
          </a:xfrm>
          <a:prstGeom prst="rect">
            <a:avLst/>
          </a:prstGeom>
          <a:solidFill>
            <a:schemeClr val="accent4"/>
          </a:solidFill>
        </p:spPr>
        <p:txBody>
          <a:bodyPr wrap="square">
            <a:spAutoFit/>
          </a:bodyPr>
          <a:lstStyle/>
          <a:p>
            <a:r>
              <a:rPr lang="en-GB" dirty="0"/>
              <a:t>Show the content of the file</a:t>
            </a:r>
            <a:endParaRPr lang="en-US" dirty="0"/>
          </a:p>
        </p:txBody>
      </p:sp>
    </p:spTree>
    <p:extLst>
      <p:ext uri="{BB962C8B-B14F-4D97-AF65-F5344CB8AC3E}">
        <p14:creationId xmlns:p14="http://schemas.microsoft.com/office/powerpoint/2010/main" val="12791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the content of the file</a:t>
            </a:r>
          </a:p>
        </p:txBody>
      </p:sp>
      <p:sp>
        <p:nvSpPr>
          <p:cNvPr id="3" name="Slide Number Placeholder 2"/>
          <p:cNvSpPr>
            <a:spLocks noGrp="1"/>
          </p:cNvSpPr>
          <p:nvPr>
            <p:ph type="sldNum" sz="quarter" idx="12"/>
          </p:nvPr>
        </p:nvSpPr>
        <p:spPr/>
        <p:txBody>
          <a:bodyPr/>
          <a:lstStyle/>
          <a:p>
            <a:fld id="{E24DD715-7292-4FAD-A484-09D5D92FAB07}" type="slidenum">
              <a:rPr lang="en-US" smtClean="0"/>
              <a:t>37</a:t>
            </a:fld>
            <a:endParaRPr lang="en-US"/>
          </a:p>
        </p:txBody>
      </p:sp>
      <p:pic>
        <p:nvPicPr>
          <p:cNvPr id="4" name="Picture 3"/>
          <p:cNvPicPr>
            <a:picLocks noChangeAspect="1"/>
          </p:cNvPicPr>
          <p:nvPr/>
        </p:nvPicPr>
        <p:blipFill>
          <a:blip r:embed="rId2"/>
          <a:stretch>
            <a:fillRect/>
          </a:stretch>
        </p:blipFill>
        <p:spPr>
          <a:xfrm>
            <a:off x="899208" y="1868943"/>
            <a:ext cx="9462820" cy="2908705"/>
          </a:xfrm>
          <a:prstGeom prst="rect">
            <a:avLst/>
          </a:prstGeom>
        </p:spPr>
      </p:pic>
    </p:spTree>
    <p:extLst>
      <p:ext uri="{BB962C8B-B14F-4D97-AF65-F5344CB8AC3E}">
        <p14:creationId xmlns:p14="http://schemas.microsoft.com/office/powerpoint/2010/main" val="4266318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 name="Picture 9" descr="Stack of files">
            <a:extLst>
              <a:ext uri="{FF2B5EF4-FFF2-40B4-BE49-F238E27FC236}">
                <a16:creationId xmlns:a16="http://schemas.microsoft.com/office/drawing/2014/main" id="{898C85BF-8745-8376-7490-B674D81F5913}"/>
              </a:ext>
            </a:extLst>
          </p:cNvPr>
          <p:cNvPicPr>
            <a:picLocks noChangeAspect="1"/>
          </p:cNvPicPr>
          <p:nvPr/>
        </p:nvPicPr>
        <p:blipFill rotWithShape="1">
          <a:blip r:embed="rId2"/>
          <a:srcRect l="26787" r="2070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p:cNvSpPr>
            <a:spLocks noGrp="1"/>
          </p:cNvSpPr>
          <p:nvPr>
            <p:ph type="ctrTitle"/>
          </p:nvPr>
        </p:nvSpPr>
        <p:spPr>
          <a:xfrm>
            <a:off x="5380563" y="1678665"/>
            <a:ext cx="3887839" cy="2372168"/>
          </a:xfrm>
        </p:spPr>
        <p:txBody>
          <a:bodyPr vert="horz" lIns="91440" tIns="45720" rIns="91440" bIns="45720" rtlCol="0" anchor="b">
            <a:normAutofit/>
          </a:bodyPr>
          <a:lstStyle/>
          <a:p>
            <a:pPr>
              <a:spcBef>
                <a:spcPct val="0"/>
              </a:spcBef>
            </a:pPr>
            <a:r>
              <a:rPr lang="en-US" sz="5400"/>
              <a:t>File Copy &amp; Deletion</a:t>
            </a:r>
          </a:p>
        </p:txBody>
      </p:sp>
      <p:sp>
        <p:nvSpPr>
          <p:cNvPr id="3" name="Slide Number Placeholder 2"/>
          <p:cNvSpPr>
            <a:spLocks noGrp="1"/>
          </p:cNvSpPr>
          <p:nvPr>
            <p:ph type="sldNum" sz="quarter" idx="4294967295"/>
          </p:nvPr>
        </p:nvSpPr>
        <p:spPr>
          <a:xfrm>
            <a:off x="8590663" y="6041362"/>
            <a:ext cx="683339" cy="365125"/>
          </a:xfrm>
        </p:spPr>
        <p:txBody>
          <a:bodyPr vert="horz" lIns="91440" tIns="45720" rIns="91440" bIns="45720" rtlCol="0" anchor="ctr">
            <a:normAutofit/>
          </a:bodyPr>
          <a:lstStyle/>
          <a:p>
            <a:pPr defTabSz="914400">
              <a:spcAft>
                <a:spcPts val="600"/>
              </a:spcAft>
            </a:pPr>
            <a:fld id="{E24DD715-7292-4FAD-A484-09D5D92FAB07}" type="slidenum">
              <a:rPr lang="en-US" smtClean="0"/>
              <a:pPr defTabSz="914400">
                <a:spcAft>
                  <a:spcPts val="600"/>
                </a:spcAft>
              </a:pPr>
              <a:t>38</a:t>
            </a:fld>
            <a:endParaRPr lang="en-US"/>
          </a:p>
        </p:txBody>
      </p:sp>
    </p:spTree>
    <p:extLst>
      <p:ext uri="{BB962C8B-B14F-4D97-AF65-F5344CB8AC3E}">
        <p14:creationId xmlns:p14="http://schemas.microsoft.com/office/powerpoint/2010/main" val="3665038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Copy (</a:t>
            </a:r>
            <a:r>
              <a:rPr lang="en-US" dirty="0" err="1">
                <a:solidFill>
                  <a:srgbClr val="FF0000"/>
                </a:solidFill>
              </a:rPr>
              <a:t>cp</a:t>
            </a:r>
            <a:r>
              <a:rPr lang="en-US" dirty="0"/>
              <a:t>) a file</a:t>
            </a:r>
          </a:p>
        </p:txBody>
      </p:sp>
      <p:sp>
        <p:nvSpPr>
          <p:cNvPr id="2" name="Slide Number Placeholder 1"/>
          <p:cNvSpPr>
            <a:spLocks noGrp="1"/>
          </p:cNvSpPr>
          <p:nvPr>
            <p:ph type="sldNum" sz="quarter" idx="12"/>
          </p:nvPr>
        </p:nvSpPr>
        <p:spPr/>
        <p:txBody>
          <a:bodyPr/>
          <a:lstStyle/>
          <a:p>
            <a:pPr algn="ctr"/>
            <a:fld id="{00000000-1234-1234-1234-123412341234}" type="slidenum">
              <a:rPr lang="en" smtClean="0"/>
              <a:pPr algn="ctr"/>
              <a:t>39</a:t>
            </a:fld>
            <a:endParaRPr lang="en"/>
          </a:p>
        </p:txBody>
      </p:sp>
      <p:pic>
        <p:nvPicPr>
          <p:cNvPr id="6" name="Picture 5"/>
          <p:cNvPicPr>
            <a:picLocks noChangeAspect="1"/>
          </p:cNvPicPr>
          <p:nvPr/>
        </p:nvPicPr>
        <p:blipFill>
          <a:blip r:embed="rId2"/>
          <a:stretch>
            <a:fillRect/>
          </a:stretch>
        </p:blipFill>
        <p:spPr>
          <a:xfrm>
            <a:off x="995351" y="2416217"/>
            <a:ext cx="9624953" cy="1278068"/>
          </a:xfrm>
          <a:prstGeom prst="rect">
            <a:avLst/>
          </a:prstGeom>
        </p:spPr>
      </p:pic>
    </p:spTree>
    <p:extLst>
      <p:ext uri="{BB962C8B-B14F-4D97-AF65-F5344CB8AC3E}">
        <p14:creationId xmlns:p14="http://schemas.microsoft.com/office/powerpoint/2010/main" val="251662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B048-CA3B-A14E-B0B3-CAACB45DF66C}"/>
              </a:ext>
            </a:extLst>
          </p:cNvPr>
          <p:cNvSpPr>
            <a:spLocks noGrp="1"/>
          </p:cNvSpPr>
          <p:nvPr>
            <p:ph type="title"/>
          </p:nvPr>
        </p:nvSpPr>
        <p:spPr/>
        <p:txBody>
          <a:bodyPr/>
          <a:lstStyle/>
          <a:p>
            <a:r>
              <a:rPr lang="en-US" dirty="0"/>
              <a:t>Common features of OS</a:t>
            </a:r>
          </a:p>
        </p:txBody>
      </p:sp>
      <p:sp>
        <p:nvSpPr>
          <p:cNvPr id="3" name="Content Placeholder 2">
            <a:extLst>
              <a:ext uri="{FF2B5EF4-FFF2-40B4-BE49-F238E27FC236}">
                <a16:creationId xmlns:a16="http://schemas.microsoft.com/office/drawing/2014/main" id="{9A9C0C4B-4004-09C1-8D65-8D612C3FDEBF}"/>
              </a:ext>
            </a:extLst>
          </p:cNvPr>
          <p:cNvSpPr>
            <a:spLocks noGrp="1"/>
          </p:cNvSpPr>
          <p:nvPr>
            <p:ph idx="1"/>
          </p:nvPr>
        </p:nvSpPr>
        <p:spPr/>
        <p:txBody>
          <a:bodyPr/>
          <a:lstStyle/>
          <a:p>
            <a:r>
              <a:rPr lang="en-GB" dirty="0"/>
              <a:t>Process management</a:t>
            </a:r>
          </a:p>
          <a:p>
            <a:r>
              <a:rPr lang="en-GB" dirty="0"/>
              <a:t>Interrupts</a:t>
            </a:r>
          </a:p>
          <a:p>
            <a:r>
              <a:rPr lang="en-GB" dirty="0"/>
              <a:t>Memory management</a:t>
            </a:r>
          </a:p>
          <a:p>
            <a:r>
              <a:rPr lang="en-GB" dirty="0">
                <a:highlight>
                  <a:srgbClr val="FFFF00"/>
                </a:highlight>
              </a:rPr>
              <a:t>File system</a:t>
            </a:r>
          </a:p>
          <a:p>
            <a:r>
              <a:rPr lang="en-GB" dirty="0"/>
              <a:t>Device drivers</a:t>
            </a:r>
          </a:p>
          <a:p>
            <a:r>
              <a:rPr lang="en-GB" dirty="0"/>
              <a:t>Networking</a:t>
            </a:r>
          </a:p>
          <a:p>
            <a:r>
              <a:rPr lang="en-GB" dirty="0"/>
              <a:t>Security</a:t>
            </a:r>
          </a:p>
          <a:p>
            <a:r>
              <a:rPr lang="en-GB" dirty="0"/>
              <a:t>I/O</a:t>
            </a:r>
            <a:endParaRPr lang="en-US" dirty="0"/>
          </a:p>
        </p:txBody>
      </p:sp>
      <p:pic>
        <p:nvPicPr>
          <p:cNvPr id="1026" name="Picture 2">
            <a:extLst>
              <a:ext uri="{FF2B5EF4-FFF2-40B4-BE49-F238E27FC236}">
                <a16:creationId xmlns:a16="http://schemas.microsoft.com/office/drawing/2014/main" id="{523B010E-086D-8D66-BC5C-B3AC61591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537" y="681037"/>
            <a:ext cx="3999182" cy="5913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D4DDFF-F51D-E06F-BED0-53E5B22A9BDC}"/>
              </a:ext>
            </a:extLst>
          </p:cNvPr>
          <p:cNvSpPr txBox="1"/>
          <p:nvPr/>
        </p:nvSpPr>
        <p:spPr>
          <a:xfrm>
            <a:off x="7880734" y="6468306"/>
            <a:ext cx="3344985" cy="261610"/>
          </a:xfrm>
          <a:prstGeom prst="rect">
            <a:avLst/>
          </a:prstGeom>
          <a:noFill/>
        </p:spPr>
        <p:txBody>
          <a:bodyPr wrap="square">
            <a:spAutoFit/>
          </a:bodyPr>
          <a:lstStyle/>
          <a:p>
            <a:r>
              <a:rPr lang="en-US" sz="1100" dirty="0"/>
              <a:t>https://en.wikipedia.org/wiki/Operating_system</a:t>
            </a:r>
          </a:p>
        </p:txBody>
      </p:sp>
      <p:grpSp>
        <p:nvGrpSpPr>
          <p:cNvPr id="7" name="Group 6">
            <a:extLst>
              <a:ext uri="{FF2B5EF4-FFF2-40B4-BE49-F238E27FC236}">
                <a16:creationId xmlns:a16="http://schemas.microsoft.com/office/drawing/2014/main" id="{C57F92D0-FC5E-7690-6978-1B7928E38DEE}"/>
              </a:ext>
            </a:extLst>
          </p:cNvPr>
          <p:cNvGrpSpPr/>
          <p:nvPr/>
        </p:nvGrpSpPr>
        <p:grpSpPr>
          <a:xfrm>
            <a:off x="4301212" y="2000717"/>
            <a:ext cx="3006360" cy="2251440"/>
            <a:chOff x="4301212" y="2000717"/>
            <a:chExt cx="3006360" cy="225144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73E91FA-1618-3425-E528-2F7C69C63833}"/>
                    </a:ext>
                  </a:extLst>
                </p14:cNvPr>
                <p14:cNvContentPartPr/>
                <p14:nvPr/>
              </p14:nvContentPartPr>
              <p14:xfrm>
                <a:off x="4436932" y="2158757"/>
                <a:ext cx="2870640" cy="2093400"/>
              </p14:xfrm>
            </p:contentPart>
          </mc:Choice>
          <mc:Fallback xmlns="">
            <p:pic>
              <p:nvPicPr>
                <p:cNvPr id="4" name="Ink 3">
                  <a:extLst>
                    <a:ext uri="{FF2B5EF4-FFF2-40B4-BE49-F238E27FC236}">
                      <a16:creationId xmlns:a16="http://schemas.microsoft.com/office/drawing/2014/main" id="{773E91FA-1618-3425-E528-2F7C69C63833}"/>
                    </a:ext>
                  </a:extLst>
                </p:cNvPr>
                <p:cNvPicPr/>
                <p:nvPr/>
              </p:nvPicPr>
              <p:blipFill>
                <a:blip r:embed="rId4"/>
                <a:stretch>
                  <a:fillRect/>
                </a:stretch>
              </p:blipFill>
              <p:spPr>
                <a:xfrm>
                  <a:off x="4418932" y="2140757"/>
                  <a:ext cx="2906280" cy="212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05A7F8C-62A2-BFF5-356A-284922675BBF}"/>
                    </a:ext>
                  </a:extLst>
                </p14:cNvPr>
                <p14:cNvContentPartPr/>
                <p14:nvPr/>
              </p14:nvContentPartPr>
              <p14:xfrm>
                <a:off x="4301212" y="2000717"/>
                <a:ext cx="231840" cy="309960"/>
              </p14:xfrm>
            </p:contentPart>
          </mc:Choice>
          <mc:Fallback xmlns="">
            <p:pic>
              <p:nvPicPr>
                <p:cNvPr id="6" name="Ink 5">
                  <a:extLst>
                    <a:ext uri="{FF2B5EF4-FFF2-40B4-BE49-F238E27FC236}">
                      <a16:creationId xmlns:a16="http://schemas.microsoft.com/office/drawing/2014/main" id="{F05A7F8C-62A2-BFF5-356A-284922675BBF}"/>
                    </a:ext>
                  </a:extLst>
                </p:cNvPr>
                <p:cNvPicPr/>
                <p:nvPr/>
              </p:nvPicPr>
              <p:blipFill>
                <a:blip r:embed="rId6"/>
                <a:stretch>
                  <a:fillRect/>
                </a:stretch>
              </p:blipFill>
              <p:spPr>
                <a:xfrm>
                  <a:off x="4283212" y="1982717"/>
                  <a:ext cx="267480" cy="345600"/>
                </a:xfrm>
                <a:prstGeom prst="rect">
                  <a:avLst/>
                </a:prstGeom>
              </p:spPr>
            </p:pic>
          </mc:Fallback>
        </mc:AlternateContent>
      </p:grpSp>
      <p:grpSp>
        <p:nvGrpSpPr>
          <p:cNvPr id="10" name="Group 9">
            <a:extLst>
              <a:ext uri="{FF2B5EF4-FFF2-40B4-BE49-F238E27FC236}">
                <a16:creationId xmlns:a16="http://schemas.microsoft.com/office/drawing/2014/main" id="{C172E48D-2617-FDA6-63AC-2303890321BF}"/>
              </a:ext>
            </a:extLst>
          </p:cNvPr>
          <p:cNvGrpSpPr/>
          <p:nvPr/>
        </p:nvGrpSpPr>
        <p:grpSpPr>
          <a:xfrm>
            <a:off x="2105572" y="4360157"/>
            <a:ext cx="5061240" cy="1387440"/>
            <a:chOff x="2105572" y="4360157"/>
            <a:chExt cx="5061240" cy="138744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C018BE5-11FC-A0ED-5046-4DB22B425EFC}"/>
                    </a:ext>
                  </a:extLst>
                </p14:cNvPr>
                <p14:cNvContentPartPr/>
                <p14:nvPr/>
              </p14:nvContentPartPr>
              <p14:xfrm>
                <a:off x="2125012" y="4360157"/>
                <a:ext cx="5041800" cy="1167840"/>
              </p14:xfrm>
            </p:contentPart>
          </mc:Choice>
          <mc:Fallback xmlns="">
            <p:pic>
              <p:nvPicPr>
                <p:cNvPr id="8" name="Ink 7">
                  <a:extLst>
                    <a:ext uri="{FF2B5EF4-FFF2-40B4-BE49-F238E27FC236}">
                      <a16:creationId xmlns:a16="http://schemas.microsoft.com/office/drawing/2014/main" id="{1C018BE5-11FC-A0ED-5046-4DB22B425EFC}"/>
                    </a:ext>
                  </a:extLst>
                </p:cNvPr>
                <p:cNvPicPr/>
                <p:nvPr/>
              </p:nvPicPr>
              <p:blipFill>
                <a:blip r:embed="rId8"/>
                <a:stretch>
                  <a:fillRect/>
                </a:stretch>
              </p:blipFill>
              <p:spPr>
                <a:xfrm>
                  <a:off x="2107372" y="4342517"/>
                  <a:ext cx="5077440" cy="120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B84EFFD-BA92-F2A5-A02E-D32B49A62B6E}"/>
                    </a:ext>
                  </a:extLst>
                </p14:cNvPr>
                <p14:cNvContentPartPr/>
                <p14:nvPr/>
              </p14:nvContentPartPr>
              <p14:xfrm>
                <a:off x="2105572" y="5337917"/>
                <a:ext cx="220320" cy="409680"/>
              </p14:xfrm>
            </p:contentPart>
          </mc:Choice>
          <mc:Fallback xmlns="">
            <p:pic>
              <p:nvPicPr>
                <p:cNvPr id="9" name="Ink 8">
                  <a:extLst>
                    <a:ext uri="{FF2B5EF4-FFF2-40B4-BE49-F238E27FC236}">
                      <a16:creationId xmlns:a16="http://schemas.microsoft.com/office/drawing/2014/main" id="{EB84EFFD-BA92-F2A5-A02E-D32B49A62B6E}"/>
                    </a:ext>
                  </a:extLst>
                </p:cNvPr>
                <p:cNvPicPr/>
                <p:nvPr/>
              </p:nvPicPr>
              <p:blipFill>
                <a:blip r:embed="rId10"/>
                <a:stretch>
                  <a:fillRect/>
                </a:stretch>
              </p:blipFill>
              <p:spPr>
                <a:xfrm>
                  <a:off x="2087932" y="5319917"/>
                  <a:ext cx="255960" cy="445320"/>
                </a:xfrm>
                <a:prstGeom prst="rect">
                  <a:avLst/>
                </a:prstGeom>
              </p:spPr>
            </p:pic>
          </mc:Fallback>
        </mc:AlternateContent>
      </p:grpSp>
    </p:spTree>
    <p:extLst>
      <p:ext uri="{BB962C8B-B14F-4D97-AF65-F5344CB8AC3E}">
        <p14:creationId xmlns:p14="http://schemas.microsoft.com/office/powerpoint/2010/main" val="1849896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a:t>
            </a:r>
            <a:r>
              <a:rPr lang="en-US" dirty="0" err="1">
                <a:solidFill>
                  <a:srgbClr val="FF0000"/>
                </a:solidFill>
              </a:rPr>
              <a:t>cp</a:t>
            </a:r>
            <a:r>
              <a:rPr lang="en-US" dirty="0"/>
              <a:t>) a file to a different location</a:t>
            </a:r>
          </a:p>
        </p:txBody>
      </p:sp>
      <p:sp>
        <p:nvSpPr>
          <p:cNvPr id="3" name="Slide Number Placeholder 2"/>
          <p:cNvSpPr>
            <a:spLocks noGrp="1"/>
          </p:cNvSpPr>
          <p:nvPr>
            <p:ph type="sldNum" sz="quarter" idx="12"/>
          </p:nvPr>
        </p:nvSpPr>
        <p:spPr/>
        <p:txBody>
          <a:bodyPr/>
          <a:lstStyle/>
          <a:p>
            <a:fld id="{E24DD715-7292-4FAD-A484-09D5D92FAB07}" type="slidenum">
              <a:rPr lang="en-US" smtClean="0"/>
              <a:t>40</a:t>
            </a:fld>
            <a:endParaRPr lang="en-US"/>
          </a:p>
        </p:txBody>
      </p:sp>
      <p:pic>
        <p:nvPicPr>
          <p:cNvPr id="5" name="Picture 4"/>
          <p:cNvPicPr>
            <a:picLocks noChangeAspect="1"/>
          </p:cNvPicPr>
          <p:nvPr/>
        </p:nvPicPr>
        <p:blipFill>
          <a:blip r:embed="rId2"/>
          <a:stretch>
            <a:fillRect/>
          </a:stretch>
        </p:blipFill>
        <p:spPr>
          <a:xfrm>
            <a:off x="902387" y="2238339"/>
            <a:ext cx="8422364" cy="1343995"/>
          </a:xfrm>
          <a:prstGeom prst="rect">
            <a:avLst/>
          </a:prstGeom>
        </p:spPr>
      </p:pic>
    </p:spTree>
    <p:extLst>
      <p:ext uri="{BB962C8B-B14F-4D97-AF65-F5344CB8AC3E}">
        <p14:creationId xmlns:p14="http://schemas.microsoft.com/office/powerpoint/2010/main" val="3141623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a file: </a:t>
            </a:r>
            <a:r>
              <a:rPr lang="en-US" dirty="0" err="1">
                <a:solidFill>
                  <a:srgbClr val="FF0000"/>
                </a:solidFill>
              </a:rPr>
              <a:t>rm</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E24DD715-7292-4FAD-A484-09D5D92FAB07}" type="slidenum">
              <a:rPr lang="en-US" smtClean="0"/>
              <a:t>41</a:t>
            </a:fld>
            <a:endParaRPr lang="en-US"/>
          </a:p>
        </p:txBody>
      </p:sp>
      <p:pic>
        <p:nvPicPr>
          <p:cNvPr id="4" name="Picture 3"/>
          <p:cNvPicPr>
            <a:picLocks noChangeAspect="1"/>
          </p:cNvPicPr>
          <p:nvPr/>
        </p:nvPicPr>
        <p:blipFill>
          <a:blip r:embed="rId2"/>
          <a:stretch>
            <a:fillRect/>
          </a:stretch>
        </p:blipFill>
        <p:spPr>
          <a:xfrm>
            <a:off x="1051716" y="2068004"/>
            <a:ext cx="6753193" cy="1804611"/>
          </a:xfrm>
          <a:prstGeom prst="rect">
            <a:avLst/>
          </a:prstGeom>
        </p:spPr>
      </p:pic>
    </p:spTree>
    <p:extLst>
      <p:ext uri="{BB962C8B-B14F-4D97-AF65-F5344CB8AC3E}">
        <p14:creationId xmlns:p14="http://schemas.microsoft.com/office/powerpoint/2010/main" val="4107473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Rename a file (</a:t>
            </a:r>
            <a:r>
              <a:rPr lang="en-US" dirty="0">
                <a:solidFill>
                  <a:srgbClr val="FF0000"/>
                </a:solidFill>
              </a:rPr>
              <a:t>mv</a:t>
            </a:r>
            <a:r>
              <a:rPr lang="en-US" dirty="0"/>
              <a:t>)</a:t>
            </a:r>
          </a:p>
        </p:txBody>
      </p:sp>
      <p:sp>
        <p:nvSpPr>
          <p:cNvPr id="3" name="Slide Number Placeholder 2"/>
          <p:cNvSpPr>
            <a:spLocks noGrp="1"/>
          </p:cNvSpPr>
          <p:nvPr>
            <p:ph type="sldNum" sz="quarter" idx="12"/>
          </p:nvPr>
        </p:nvSpPr>
        <p:spPr/>
        <p:txBody>
          <a:bodyPr/>
          <a:lstStyle/>
          <a:p>
            <a:fld id="{E24DD715-7292-4FAD-A484-09D5D92FAB07}" type="slidenum">
              <a:rPr lang="en-US" smtClean="0"/>
              <a:t>42</a:t>
            </a:fld>
            <a:endParaRPr lang="en-US"/>
          </a:p>
        </p:txBody>
      </p:sp>
      <p:pic>
        <p:nvPicPr>
          <p:cNvPr id="6" name="Picture 5"/>
          <p:cNvPicPr>
            <a:picLocks noChangeAspect="1"/>
          </p:cNvPicPr>
          <p:nvPr/>
        </p:nvPicPr>
        <p:blipFill>
          <a:blip r:embed="rId2"/>
          <a:stretch>
            <a:fillRect/>
          </a:stretch>
        </p:blipFill>
        <p:spPr>
          <a:xfrm>
            <a:off x="1003020" y="2275896"/>
            <a:ext cx="8508944" cy="1863588"/>
          </a:xfrm>
          <a:prstGeom prst="rect">
            <a:avLst/>
          </a:prstGeom>
        </p:spPr>
      </p:pic>
    </p:spTree>
    <p:extLst>
      <p:ext uri="{BB962C8B-B14F-4D97-AF65-F5344CB8AC3E}">
        <p14:creationId xmlns:p14="http://schemas.microsoft.com/office/powerpoint/2010/main" val="1773530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Magnifying glass and question mark">
            <a:extLst>
              <a:ext uri="{FF2B5EF4-FFF2-40B4-BE49-F238E27FC236}">
                <a16:creationId xmlns:a16="http://schemas.microsoft.com/office/drawing/2014/main" id="{2DB052C2-BA24-3A77-993C-412C6013E119}"/>
              </a:ext>
            </a:extLst>
          </p:cNvPr>
          <p:cNvPicPr>
            <a:picLocks noChangeAspect="1"/>
          </p:cNvPicPr>
          <p:nvPr/>
        </p:nvPicPr>
        <p:blipFill rotWithShape="1">
          <a:blip r:embed="rId2"/>
          <a:srcRect l="30970" r="2478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 name="Title 2">
            <a:extLst>
              <a:ext uri="{FF2B5EF4-FFF2-40B4-BE49-F238E27FC236}">
                <a16:creationId xmlns:a16="http://schemas.microsoft.com/office/drawing/2014/main" id="{3FB0E406-7148-4062-8E59-8477B01959F0}"/>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Search for information</a:t>
            </a:r>
          </a:p>
        </p:txBody>
      </p:sp>
    </p:spTree>
    <p:extLst>
      <p:ext uri="{BB962C8B-B14F-4D97-AF65-F5344CB8AC3E}">
        <p14:creationId xmlns:p14="http://schemas.microsoft.com/office/powerpoint/2010/main" val="2829655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AB109A-81C9-4DD3-8487-BE9AFF4EB873}"/>
              </a:ext>
            </a:extLst>
          </p:cNvPr>
          <p:cNvSpPr>
            <a:spLocks noGrp="1"/>
          </p:cNvSpPr>
          <p:nvPr>
            <p:ph type="title"/>
          </p:nvPr>
        </p:nvSpPr>
        <p:spPr/>
        <p:txBody>
          <a:bodyPr/>
          <a:lstStyle/>
          <a:p>
            <a:r>
              <a:rPr lang="en-GB" dirty="0"/>
              <a:t>Search for a string in a text file</a:t>
            </a:r>
            <a:endParaRPr lang="en-US" dirty="0"/>
          </a:p>
        </p:txBody>
      </p:sp>
      <p:pic>
        <p:nvPicPr>
          <p:cNvPr id="8" name="Picture 7">
            <a:extLst>
              <a:ext uri="{FF2B5EF4-FFF2-40B4-BE49-F238E27FC236}">
                <a16:creationId xmlns:a16="http://schemas.microsoft.com/office/drawing/2014/main" id="{1F7C72D0-D62A-499C-A6B8-7C849AB1212E}"/>
              </a:ext>
            </a:extLst>
          </p:cNvPr>
          <p:cNvPicPr>
            <a:picLocks noChangeAspect="1"/>
          </p:cNvPicPr>
          <p:nvPr/>
        </p:nvPicPr>
        <p:blipFill>
          <a:blip r:embed="rId3"/>
          <a:stretch>
            <a:fillRect/>
          </a:stretch>
        </p:blipFill>
        <p:spPr>
          <a:xfrm>
            <a:off x="970657" y="1892957"/>
            <a:ext cx="4935874" cy="2411635"/>
          </a:xfrm>
          <a:prstGeom prst="rect">
            <a:avLst/>
          </a:prstGeom>
        </p:spPr>
      </p:pic>
      <p:sp>
        <p:nvSpPr>
          <p:cNvPr id="10" name="TextBox 9">
            <a:extLst>
              <a:ext uri="{FF2B5EF4-FFF2-40B4-BE49-F238E27FC236}">
                <a16:creationId xmlns:a16="http://schemas.microsoft.com/office/drawing/2014/main" id="{E2F4B83A-F831-40D4-82DA-F49661823B00}"/>
              </a:ext>
            </a:extLst>
          </p:cNvPr>
          <p:cNvSpPr txBox="1"/>
          <p:nvPr/>
        </p:nvSpPr>
        <p:spPr>
          <a:xfrm>
            <a:off x="970658" y="4477949"/>
            <a:ext cx="4761364" cy="369332"/>
          </a:xfrm>
          <a:prstGeom prst="rect">
            <a:avLst/>
          </a:prstGeom>
          <a:solidFill>
            <a:schemeClr val="accent4"/>
          </a:solidFill>
        </p:spPr>
        <p:txBody>
          <a:bodyPr wrap="square">
            <a:spAutoFit/>
          </a:bodyPr>
          <a:lstStyle/>
          <a:p>
            <a:r>
              <a:rPr lang="en-GB" dirty="0"/>
              <a:t>Show line number while displaying the output </a:t>
            </a:r>
            <a:endParaRPr lang="en-US" dirty="0"/>
          </a:p>
        </p:txBody>
      </p:sp>
      <p:pic>
        <p:nvPicPr>
          <p:cNvPr id="12" name="Picture 11">
            <a:extLst>
              <a:ext uri="{FF2B5EF4-FFF2-40B4-BE49-F238E27FC236}">
                <a16:creationId xmlns:a16="http://schemas.microsoft.com/office/drawing/2014/main" id="{C1B437B6-903E-460C-9EB2-20C06AB05D3D}"/>
              </a:ext>
            </a:extLst>
          </p:cNvPr>
          <p:cNvPicPr>
            <a:picLocks noChangeAspect="1"/>
          </p:cNvPicPr>
          <p:nvPr/>
        </p:nvPicPr>
        <p:blipFill>
          <a:blip r:embed="rId4"/>
          <a:stretch>
            <a:fillRect/>
          </a:stretch>
        </p:blipFill>
        <p:spPr>
          <a:xfrm>
            <a:off x="978896" y="4847281"/>
            <a:ext cx="4761363" cy="869778"/>
          </a:xfrm>
          <a:prstGeom prst="rect">
            <a:avLst/>
          </a:prstGeom>
        </p:spPr>
      </p:pic>
      <p:sp>
        <p:nvSpPr>
          <p:cNvPr id="13" name="TextBox 12">
            <a:extLst>
              <a:ext uri="{FF2B5EF4-FFF2-40B4-BE49-F238E27FC236}">
                <a16:creationId xmlns:a16="http://schemas.microsoft.com/office/drawing/2014/main" id="{23EFB75A-E6AF-44D0-96A9-AE129FC68B33}"/>
              </a:ext>
            </a:extLst>
          </p:cNvPr>
          <p:cNvSpPr txBox="1"/>
          <p:nvPr/>
        </p:nvSpPr>
        <p:spPr>
          <a:xfrm>
            <a:off x="970657" y="1516071"/>
            <a:ext cx="1451267" cy="369332"/>
          </a:xfrm>
          <a:prstGeom prst="rect">
            <a:avLst/>
          </a:prstGeom>
          <a:solidFill>
            <a:schemeClr val="accent4"/>
          </a:solidFill>
        </p:spPr>
        <p:txBody>
          <a:bodyPr wrap="square">
            <a:spAutoFit/>
          </a:bodyPr>
          <a:lstStyle/>
          <a:p>
            <a:r>
              <a:rPr lang="en-GB" dirty="0"/>
              <a:t>grep search</a:t>
            </a:r>
            <a:endParaRPr lang="en-US" dirty="0"/>
          </a:p>
        </p:txBody>
      </p:sp>
      <p:pic>
        <p:nvPicPr>
          <p:cNvPr id="3" name="Picture 2">
            <a:extLst>
              <a:ext uri="{FF2B5EF4-FFF2-40B4-BE49-F238E27FC236}">
                <a16:creationId xmlns:a16="http://schemas.microsoft.com/office/drawing/2014/main" id="{10713AEA-C49E-40A1-AE55-FC72B4167234}"/>
              </a:ext>
            </a:extLst>
          </p:cNvPr>
          <p:cNvPicPr>
            <a:picLocks noChangeAspect="1"/>
          </p:cNvPicPr>
          <p:nvPr/>
        </p:nvPicPr>
        <p:blipFill>
          <a:blip r:embed="rId5"/>
          <a:stretch>
            <a:fillRect/>
          </a:stretch>
        </p:blipFill>
        <p:spPr>
          <a:xfrm>
            <a:off x="7829630" y="1767696"/>
            <a:ext cx="2644369" cy="1661304"/>
          </a:xfrm>
          <a:prstGeom prst="rect">
            <a:avLst/>
          </a:prstGeom>
        </p:spPr>
      </p:pic>
      <p:sp>
        <p:nvSpPr>
          <p:cNvPr id="14" name="TextBox 13">
            <a:extLst>
              <a:ext uri="{FF2B5EF4-FFF2-40B4-BE49-F238E27FC236}">
                <a16:creationId xmlns:a16="http://schemas.microsoft.com/office/drawing/2014/main" id="{E377D3CA-2C43-4A68-9127-5B31A4F28D37}"/>
              </a:ext>
            </a:extLst>
          </p:cNvPr>
          <p:cNvSpPr txBox="1"/>
          <p:nvPr/>
        </p:nvSpPr>
        <p:spPr>
          <a:xfrm>
            <a:off x="9151814" y="3506008"/>
            <a:ext cx="1486307" cy="646331"/>
          </a:xfrm>
          <a:prstGeom prst="rect">
            <a:avLst/>
          </a:prstGeom>
          <a:noFill/>
        </p:spPr>
        <p:txBody>
          <a:bodyPr wrap="square">
            <a:spAutoFit/>
          </a:bodyPr>
          <a:lstStyle/>
          <a:p>
            <a:r>
              <a:rPr lang="en-US" dirty="0"/>
              <a:t>forward slash/Linux</a:t>
            </a:r>
          </a:p>
        </p:txBody>
      </p:sp>
      <p:sp>
        <p:nvSpPr>
          <p:cNvPr id="15" name="TextBox 14">
            <a:extLst>
              <a:ext uri="{FF2B5EF4-FFF2-40B4-BE49-F238E27FC236}">
                <a16:creationId xmlns:a16="http://schemas.microsoft.com/office/drawing/2014/main" id="{D4ABE121-8B22-4BFD-A59E-40F43E89297C}"/>
              </a:ext>
            </a:extLst>
          </p:cNvPr>
          <p:cNvSpPr txBox="1"/>
          <p:nvPr/>
        </p:nvSpPr>
        <p:spPr>
          <a:xfrm>
            <a:off x="7678615" y="3506007"/>
            <a:ext cx="1230923" cy="646331"/>
          </a:xfrm>
          <a:prstGeom prst="rect">
            <a:avLst/>
          </a:prstGeom>
          <a:noFill/>
        </p:spPr>
        <p:txBody>
          <a:bodyPr wrap="square">
            <a:spAutoFit/>
          </a:bodyPr>
          <a:lstStyle/>
          <a:p>
            <a:r>
              <a:rPr lang="en-US" dirty="0"/>
              <a:t>backslash/Wins</a:t>
            </a:r>
          </a:p>
        </p:txBody>
      </p:sp>
    </p:spTree>
    <p:extLst>
      <p:ext uri="{BB962C8B-B14F-4D97-AF65-F5344CB8AC3E}">
        <p14:creationId xmlns:p14="http://schemas.microsoft.com/office/powerpoint/2010/main" val="1683867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2A6D-5381-41E2-B506-D53AEA7933D0}"/>
              </a:ext>
            </a:extLst>
          </p:cNvPr>
          <p:cNvSpPr>
            <a:spLocks noGrp="1"/>
          </p:cNvSpPr>
          <p:nvPr>
            <p:ph type="title"/>
          </p:nvPr>
        </p:nvSpPr>
        <p:spPr/>
        <p:txBody>
          <a:bodyPr/>
          <a:lstStyle/>
          <a:p>
            <a:r>
              <a:rPr lang="en-GB" dirty="0"/>
              <a:t>Search for file names that that contains the given string/pattern</a:t>
            </a:r>
            <a:endParaRPr lang="en-US" dirty="0"/>
          </a:p>
        </p:txBody>
      </p:sp>
      <p:pic>
        <p:nvPicPr>
          <p:cNvPr id="4" name="Picture 3">
            <a:extLst>
              <a:ext uri="{FF2B5EF4-FFF2-40B4-BE49-F238E27FC236}">
                <a16:creationId xmlns:a16="http://schemas.microsoft.com/office/drawing/2014/main" id="{E85F83B3-8302-4D0C-B0C7-D3AD121DF968}"/>
              </a:ext>
            </a:extLst>
          </p:cNvPr>
          <p:cNvPicPr>
            <a:picLocks noChangeAspect="1"/>
          </p:cNvPicPr>
          <p:nvPr/>
        </p:nvPicPr>
        <p:blipFill>
          <a:blip r:embed="rId2"/>
          <a:stretch>
            <a:fillRect/>
          </a:stretch>
        </p:blipFill>
        <p:spPr>
          <a:xfrm>
            <a:off x="7394489" y="2363292"/>
            <a:ext cx="4483443" cy="1235755"/>
          </a:xfrm>
          <a:prstGeom prst="rect">
            <a:avLst/>
          </a:prstGeom>
        </p:spPr>
      </p:pic>
      <p:pic>
        <p:nvPicPr>
          <p:cNvPr id="6" name="Picture 5">
            <a:extLst>
              <a:ext uri="{FF2B5EF4-FFF2-40B4-BE49-F238E27FC236}">
                <a16:creationId xmlns:a16="http://schemas.microsoft.com/office/drawing/2014/main" id="{707C8B56-5CBF-4DE9-8088-9CA3B9209579}"/>
              </a:ext>
            </a:extLst>
          </p:cNvPr>
          <p:cNvPicPr>
            <a:picLocks noChangeAspect="1"/>
          </p:cNvPicPr>
          <p:nvPr/>
        </p:nvPicPr>
        <p:blipFill>
          <a:blip r:embed="rId3"/>
          <a:stretch>
            <a:fillRect/>
          </a:stretch>
        </p:blipFill>
        <p:spPr>
          <a:xfrm>
            <a:off x="677709" y="2363292"/>
            <a:ext cx="6518168" cy="1641001"/>
          </a:xfrm>
          <a:prstGeom prst="rect">
            <a:avLst/>
          </a:prstGeom>
        </p:spPr>
      </p:pic>
      <p:pic>
        <p:nvPicPr>
          <p:cNvPr id="10" name="Picture 9">
            <a:extLst>
              <a:ext uri="{FF2B5EF4-FFF2-40B4-BE49-F238E27FC236}">
                <a16:creationId xmlns:a16="http://schemas.microsoft.com/office/drawing/2014/main" id="{B08BF884-CDEF-4D7A-914C-9F0D4CEB8299}"/>
              </a:ext>
            </a:extLst>
          </p:cNvPr>
          <p:cNvPicPr>
            <a:picLocks noChangeAspect="1"/>
          </p:cNvPicPr>
          <p:nvPr/>
        </p:nvPicPr>
        <p:blipFill>
          <a:blip r:embed="rId4"/>
          <a:stretch>
            <a:fillRect/>
          </a:stretch>
        </p:blipFill>
        <p:spPr>
          <a:xfrm>
            <a:off x="677709" y="4004293"/>
            <a:ext cx="7192026" cy="1721098"/>
          </a:xfrm>
          <a:prstGeom prst="rect">
            <a:avLst/>
          </a:prstGeom>
        </p:spPr>
      </p:pic>
      <p:sp>
        <p:nvSpPr>
          <p:cNvPr id="11" name="TextBox 10">
            <a:extLst>
              <a:ext uri="{FF2B5EF4-FFF2-40B4-BE49-F238E27FC236}">
                <a16:creationId xmlns:a16="http://schemas.microsoft.com/office/drawing/2014/main" id="{F773C795-1940-4E5A-899F-EA8CDF1F6AE5}"/>
              </a:ext>
            </a:extLst>
          </p:cNvPr>
          <p:cNvSpPr txBox="1"/>
          <p:nvPr/>
        </p:nvSpPr>
        <p:spPr>
          <a:xfrm>
            <a:off x="677710" y="1976003"/>
            <a:ext cx="1505318" cy="369332"/>
          </a:xfrm>
          <a:prstGeom prst="rect">
            <a:avLst/>
          </a:prstGeom>
          <a:solidFill>
            <a:schemeClr val="accent4"/>
          </a:solidFill>
        </p:spPr>
        <p:txBody>
          <a:bodyPr wrap="square">
            <a:spAutoFit/>
          </a:bodyPr>
          <a:lstStyle/>
          <a:p>
            <a:r>
              <a:rPr lang="en-GB" dirty="0"/>
              <a:t>grep help </a:t>
            </a:r>
            <a:endParaRPr lang="en-US" dirty="0"/>
          </a:p>
        </p:txBody>
      </p:sp>
      <p:sp>
        <p:nvSpPr>
          <p:cNvPr id="12" name="TextBox 11">
            <a:extLst>
              <a:ext uri="{FF2B5EF4-FFF2-40B4-BE49-F238E27FC236}">
                <a16:creationId xmlns:a16="http://schemas.microsoft.com/office/drawing/2014/main" id="{CF0E252C-8AA9-4860-AF85-370DFD079DB5}"/>
              </a:ext>
            </a:extLst>
          </p:cNvPr>
          <p:cNvSpPr txBox="1"/>
          <p:nvPr/>
        </p:nvSpPr>
        <p:spPr>
          <a:xfrm>
            <a:off x="7394488" y="1993960"/>
            <a:ext cx="3627739" cy="369332"/>
          </a:xfrm>
          <a:prstGeom prst="rect">
            <a:avLst/>
          </a:prstGeom>
          <a:solidFill>
            <a:schemeClr val="accent4"/>
          </a:solidFill>
        </p:spPr>
        <p:txBody>
          <a:bodyPr wrap="square">
            <a:spAutoFit/>
          </a:bodyPr>
          <a:lstStyle/>
          <a:p>
            <a:r>
              <a:rPr lang="en-GB" dirty="0"/>
              <a:t>Search for file contains “hello”</a:t>
            </a:r>
            <a:endParaRPr lang="en-US" dirty="0"/>
          </a:p>
        </p:txBody>
      </p:sp>
      <p:cxnSp>
        <p:nvCxnSpPr>
          <p:cNvPr id="14" name="Straight Arrow Connector 13">
            <a:extLst>
              <a:ext uri="{FF2B5EF4-FFF2-40B4-BE49-F238E27FC236}">
                <a16:creationId xmlns:a16="http://schemas.microsoft.com/office/drawing/2014/main" id="{BDCC988F-E9BC-43F2-81CE-1E02CB63E18F}"/>
              </a:ext>
            </a:extLst>
          </p:cNvPr>
          <p:cNvCxnSpPr/>
          <p:nvPr/>
        </p:nvCxnSpPr>
        <p:spPr>
          <a:xfrm flipV="1">
            <a:off x="7488195" y="3262184"/>
            <a:ext cx="1112108" cy="2100648"/>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2927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1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8" name="Picture 8" descr="Rubber bands connected attached to nails">
            <a:extLst>
              <a:ext uri="{FF2B5EF4-FFF2-40B4-BE49-F238E27FC236}">
                <a16:creationId xmlns:a16="http://schemas.microsoft.com/office/drawing/2014/main" id="{943C97A0-16B0-5A44-7A6B-C550009CA401}"/>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668867" y="1678666"/>
            <a:ext cx="4088190" cy="2369093"/>
          </a:xfrm>
        </p:spPr>
        <p:txBody>
          <a:bodyPr vert="horz" lIns="91440" tIns="45720" rIns="91440" bIns="45720" rtlCol="0" anchor="b">
            <a:normAutofit/>
          </a:bodyPr>
          <a:lstStyle/>
          <a:p>
            <a:pPr>
              <a:spcBef>
                <a:spcPct val="0"/>
              </a:spcBef>
            </a:pPr>
            <a:r>
              <a:rPr lang="en-US" sz="4800"/>
              <a:t>Networking</a:t>
            </a:r>
          </a:p>
        </p:txBody>
      </p:sp>
      <p:cxnSp>
        <p:nvCxnSpPr>
          <p:cNvPr id="25" name="Straight Connector 2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9270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Test network connection using domain name</a:t>
            </a:r>
          </a:p>
        </p:txBody>
      </p:sp>
      <p:pic>
        <p:nvPicPr>
          <p:cNvPr id="5" name="Picture 4"/>
          <p:cNvPicPr>
            <a:picLocks noChangeAspect="1"/>
          </p:cNvPicPr>
          <p:nvPr/>
        </p:nvPicPr>
        <p:blipFill>
          <a:blip r:embed="rId2"/>
          <a:stretch>
            <a:fillRect/>
          </a:stretch>
        </p:blipFill>
        <p:spPr>
          <a:xfrm>
            <a:off x="985968" y="2907586"/>
            <a:ext cx="8288033" cy="1326085"/>
          </a:xfrm>
          <a:prstGeom prst="rect">
            <a:avLst/>
          </a:prstGeom>
        </p:spPr>
      </p:pic>
      <p:sp>
        <p:nvSpPr>
          <p:cNvPr id="2" name="Slide Number Placeholder 1"/>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pPr>
            <a:fld id="{00000000-1234-1234-1234-123412341234}" type="slidenum">
              <a:rPr lang="en-US" smtClean="0"/>
              <a:pPr defTabSz="914400">
                <a:spcAft>
                  <a:spcPts val="600"/>
                </a:spcAft>
              </a:pPr>
              <a:t>47</a:t>
            </a:fld>
            <a:endParaRPr lang="en-US"/>
          </a:p>
        </p:txBody>
      </p:sp>
    </p:spTree>
    <p:extLst>
      <p:ext uri="{BB962C8B-B14F-4D97-AF65-F5344CB8AC3E}">
        <p14:creationId xmlns:p14="http://schemas.microsoft.com/office/powerpoint/2010/main" val="3118374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network connection using IP</a:t>
            </a:r>
          </a:p>
        </p:txBody>
      </p:sp>
      <p:sp>
        <p:nvSpPr>
          <p:cNvPr id="3" name="Slide Number Placeholder 2"/>
          <p:cNvSpPr>
            <a:spLocks noGrp="1"/>
          </p:cNvSpPr>
          <p:nvPr>
            <p:ph type="sldNum" sz="quarter" idx="12"/>
          </p:nvPr>
        </p:nvSpPr>
        <p:spPr/>
        <p:txBody>
          <a:bodyPr/>
          <a:lstStyle/>
          <a:p>
            <a:fld id="{E24DD715-7292-4FAD-A484-09D5D92FAB07}" type="slidenum">
              <a:rPr lang="en-US" smtClean="0"/>
              <a:t>48</a:t>
            </a:fld>
            <a:endParaRPr lang="en-US"/>
          </a:p>
        </p:txBody>
      </p:sp>
      <p:pic>
        <p:nvPicPr>
          <p:cNvPr id="5" name="Picture 4"/>
          <p:cNvPicPr>
            <a:picLocks noChangeAspect="1"/>
          </p:cNvPicPr>
          <p:nvPr/>
        </p:nvPicPr>
        <p:blipFill>
          <a:blip r:embed="rId2"/>
          <a:stretch>
            <a:fillRect/>
          </a:stretch>
        </p:blipFill>
        <p:spPr>
          <a:xfrm>
            <a:off x="984857" y="2397691"/>
            <a:ext cx="7201905" cy="1625827"/>
          </a:xfrm>
          <a:prstGeom prst="rect">
            <a:avLst/>
          </a:prstGeom>
        </p:spPr>
      </p:pic>
    </p:spTree>
    <p:extLst>
      <p:ext uri="{BB962C8B-B14F-4D97-AF65-F5344CB8AC3E}">
        <p14:creationId xmlns:p14="http://schemas.microsoft.com/office/powerpoint/2010/main" val="424775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81" y="6104384"/>
            <a:ext cx="5168979" cy="369332"/>
          </a:xfrm>
          <a:prstGeom prst="rect">
            <a:avLst/>
          </a:prstGeom>
        </p:spPr>
        <p:txBody>
          <a:bodyPr wrap="none">
            <a:spAutoFit/>
          </a:bodyPr>
          <a:lstStyle/>
          <a:p>
            <a:r>
              <a:rPr lang="en-US" dirty="0"/>
              <a:t>https://pbs.twimg.com/media/DulILzQXcAAkFMV.jpg</a:t>
            </a:r>
          </a:p>
        </p:txBody>
      </p:sp>
      <p:pic>
        <p:nvPicPr>
          <p:cNvPr id="5" name="Picture 4"/>
          <p:cNvPicPr>
            <a:picLocks noChangeAspect="1"/>
          </p:cNvPicPr>
          <p:nvPr/>
        </p:nvPicPr>
        <p:blipFill>
          <a:blip r:embed="rId2"/>
          <a:stretch>
            <a:fillRect/>
          </a:stretch>
        </p:blipFill>
        <p:spPr>
          <a:xfrm>
            <a:off x="0" y="2029249"/>
            <a:ext cx="12192000" cy="4075135"/>
          </a:xfrm>
          <a:prstGeom prst="rect">
            <a:avLst/>
          </a:prstGeom>
        </p:spPr>
      </p:pic>
      <p:sp>
        <p:nvSpPr>
          <p:cNvPr id="2" name="Title 1">
            <a:extLst>
              <a:ext uri="{FF2B5EF4-FFF2-40B4-BE49-F238E27FC236}">
                <a16:creationId xmlns:a16="http://schemas.microsoft.com/office/drawing/2014/main" id="{89A0440F-A056-4BE8-BB8E-3861FE9122E3}"/>
              </a:ext>
            </a:extLst>
          </p:cNvPr>
          <p:cNvSpPr>
            <a:spLocks noGrp="1"/>
          </p:cNvSpPr>
          <p:nvPr>
            <p:ph type="title"/>
          </p:nvPr>
        </p:nvSpPr>
        <p:spPr/>
        <p:txBody>
          <a:bodyPr/>
          <a:lstStyle/>
          <a:p>
            <a:r>
              <a:rPr lang="en-GB" dirty="0"/>
              <a:t>Download a file</a:t>
            </a:r>
            <a:endParaRPr lang="en-US" dirty="0"/>
          </a:p>
        </p:txBody>
      </p:sp>
    </p:spTree>
    <p:extLst>
      <p:ext uri="{BB962C8B-B14F-4D97-AF65-F5344CB8AC3E}">
        <p14:creationId xmlns:p14="http://schemas.microsoft.com/office/powerpoint/2010/main" val="241832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2853D5-A741-4B25-B776-D56570D99CC7}"/>
              </a:ext>
            </a:extLst>
          </p:cNvPr>
          <p:cNvSpPr>
            <a:spLocks noGrp="1"/>
          </p:cNvSpPr>
          <p:nvPr>
            <p:ph type="title"/>
          </p:nvPr>
        </p:nvSpPr>
        <p:spPr/>
        <p:txBody>
          <a:bodyPr/>
          <a:lstStyle/>
          <a:p>
            <a:r>
              <a:rPr lang="en-US" dirty="0"/>
              <a:t>Files and File Systems </a:t>
            </a:r>
          </a:p>
        </p:txBody>
      </p:sp>
      <p:sp>
        <p:nvSpPr>
          <p:cNvPr id="5" name="Content Placeholder 4">
            <a:extLst>
              <a:ext uri="{FF2B5EF4-FFF2-40B4-BE49-F238E27FC236}">
                <a16:creationId xmlns:a16="http://schemas.microsoft.com/office/drawing/2014/main" id="{D2506662-0E52-4D90-97D1-D5742A001103}"/>
              </a:ext>
            </a:extLst>
          </p:cNvPr>
          <p:cNvSpPr>
            <a:spLocks noGrp="1"/>
          </p:cNvSpPr>
          <p:nvPr>
            <p:ph idx="1"/>
          </p:nvPr>
        </p:nvSpPr>
        <p:spPr>
          <a:xfrm>
            <a:off x="838200" y="1825625"/>
            <a:ext cx="5679831" cy="4351338"/>
          </a:xfrm>
        </p:spPr>
        <p:txBody>
          <a:bodyPr/>
          <a:lstStyle/>
          <a:p>
            <a:r>
              <a:rPr lang="en-GB" dirty="0"/>
              <a:t>A file </a:t>
            </a:r>
          </a:p>
          <a:p>
            <a:pPr lvl="1"/>
            <a:r>
              <a:rPr lang="en-GB" dirty="0"/>
              <a:t>is a collection of correlated information</a:t>
            </a:r>
          </a:p>
          <a:p>
            <a:pPr lvl="1"/>
            <a:r>
              <a:rPr lang="en-GB" dirty="0"/>
              <a:t>which is recorded on secondary or non-volatile storage like magnetic disks, optical disks, and tapes. </a:t>
            </a:r>
          </a:p>
          <a:p>
            <a:r>
              <a:rPr lang="en-GB" dirty="0"/>
              <a:t>A file system </a:t>
            </a:r>
          </a:p>
          <a:p>
            <a:pPr lvl="1"/>
            <a:r>
              <a:rPr lang="en-GB" dirty="0"/>
              <a:t>defines how files are named, stored, and retrieved from a storage device.</a:t>
            </a:r>
            <a:endParaRPr lang="en-US" dirty="0"/>
          </a:p>
        </p:txBody>
      </p:sp>
      <p:pic>
        <p:nvPicPr>
          <p:cNvPr id="3074" name="Picture 2" descr="Is It Finally Time to Adopt Microsoft&amp;#39;s Resilient File System? | IT Pro">
            <a:extLst>
              <a:ext uri="{FF2B5EF4-FFF2-40B4-BE49-F238E27FC236}">
                <a16:creationId xmlns:a16="http://schemas.microsoft.com/office/drawing/2014/main" id="{32225EEF-AB75-4962-933A-A91958AA4A0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480"/>
          <a:stretch/>
        </p:blipFill>
        <p:spPr bwMode="auto">
          <a:xfrm>
            <a:off x="7416879" y="1143103"/>
            <a:ext cx="3760840" cy="25534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oomie Kids Calin Office Classroom File Folder Sorter &amp;amp; Reviews | Wayfair">
            <a:extLst>
              <a:ext uri="{FF2B5EF4-FFF2-40B4-BE49-F238E27FC236}">
                <a16:creationId xmlns:a16="http://schemas.microsoft.com/office/drawing/2014/main" id="{085BDC11-4E93-45EF-9163-F735701A9F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7758" y="3784058"/>
            <a:ext cx="4319081" cy="28793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259A238-D482-4CA1-867A-47F656B07D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789" y="1614791"/>
            <a:ext cx="1242001" cy="12420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486E3E75-F513-4CCC-9807-6836FF2D4BA6}"/>
              </a:ext>
            </a:extLst>
          </p:cNvPr>
          <p:cNvCxnSpPr>
            <a:endCxn id="3074" idx="1"/>
          </p:cNvCxnSpPr>
          <p:nvPr/>
        </p:nvCxnSpPr>
        <p:spPr>
          <a:xfrm flipV="1">
            <a:off x="6235430" y="2419807"/>
            <a:ext cx="1181449" cy="242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B39C33C-61D5-4C73-AECD-2B8D3BE7DEF6}"/>
              </a:ext>
            </a:extLst>
          </p:cNvPr>
          <p:cNvCxnSpPr>
            <a:endCxn id="3076" idx="1"/>
          </p:cNvCxnSpPr>
          <p:nvPr/>
        </p:nvCxnSpPr>
        <p:spPr>
          <a:xfrm>
            <a:off x="6237170" y="4829908"/>
            <a:ext cx="900588" cy="393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383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Stack of files">
            <a:extLst>
              <a:ext uri="{FF2B5EF4-FFF2-40B4-BE49-F238E27FC236}">
                <a16:creationId xmlns:a16="http://schemas.microsoft.com/office/drawing/2014/main" id="{A6FDB2F0-A3CD-C1B0-A911-15228B3D13FF}"/>
              </a:ext>
            </a:extLst>
          </p:cNvPr>
          <p:cNvPicPr>
            <a:picLocks noChangeAspect="1"/>
          </p:cNvPicPr>
          <p:nvPr/>
        </p:nvPicPr>
        <p:blipFill rotWithShape="1">
          <a:blip r:embed="rId2"/>
          <a:srcRect l="17626" r="526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F895820A-133A-4CBD-BD17-4AFBF584A4F7}"/>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Create a script file</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0643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5364ED-6372-42B0-8F40-B24AA14AA454}"/>
              </a:ext>
            </a:extLst>
          </p:cNvPr>
          <p:cNvSpPr>
            <a:spLocks noGrp="1"/>
          </p:cNvSpPr>
          <p:nvPr>
            <p:ph type="title"/>
          </p:nvPr>
        </p:nvSpPr>
        <p:spPr/>
        <p:txBody>
          <a:bodyPr/>
          <a:lstStyle/>
          <a:p>
            <a:r>
              <a:rPr lang="en-GB" dirty="0"/>
              <a:t>Create a simple script file</a:t>
            </a:r>
            <a:endParaRPr lang="en-US" dirty="0"/>
          </a:p>
        </p:txBody>
      </p:sp>
      <p:pic>
        <p:nvPicPr>
          <p:cNvPr id="8" name="Picture 7">
            <a:extLst>
              <a:ext uri="{FF2B5EF4-FFF2-40B4-BE49-F238E27FC236}">
                <a16:creationId xmlns:a16="http://schemas.microsoft.com/office/drawing/2014/main" id="{D6642376-3771-4A23-988A-14E881E82403}"/>
              </a:ext>
            </a:extLst>
          </p:cNvPr>
          <p:cNvPicPr>
            <a:picLocks noChangeAspect="1"/>
          </p:cNvPicPr>
          <p:nvPr/>
        </p:nvPicPr>
        <p:blipFill>
          <a:blip r:embed="rId3"/>
          <a:stretch>
            <a:fillRect/>
          </a:stretch>
        </p:blipFill>
        <p:spPr>
          <a:xfrm>
            <a:off x="910806" y="2126311"/>
            <a:ext cx="5084805" cy="1981320"/>
          </a:xfrm>
          <a:prstGeom prst="rect">
            <a:avLst/>
          </a:prstGeom>
        </p:spPr>
      </p:pic>
      <p:pic>
        <p:nvPicPr>
          <p:cNvPr id="10" name="Picture 9">
            <a:extLst>
              <a:ext uri="{FF2B5EF4-FFF2-40B4-BE49-F238E27FC236}">
                <a16:creationId xmlns:a16="http://schemas.microsoft.com/office/drawing/2014/main" id="{9EF32C83-75BB-4834-92CD-1D2764C7758A}"/>
              </a:ext>
            </a:extLst>
          </p:cNvPr>
          <p:cNvPicPr>
            <a:picLocks noChangeAspect="1"/>
          </p:cNvPicPr>
          <p:nvPr/>
        </p:nvPicPr>
        <p:blipFill>
          <a:blip r:embed="rId4"/>
          <a:stretch>
            <a:fillRect/>
          </a:stretch>
        </p:blipFill>
        <p:spPr>
          <a:xfrm>
            <a:off x="895865" y="4744122"/>
            <a:ext cx="6689263" cy="1325563"/>
          </a:xfrm>
          <a:prstGeom prst="rect">
            <a:avLst/>
          </a:prstGeom>
        </p:spPr>
      </p:pic>
      <p:sp>
        <p:nvSpPr>
          <p:cNvPr id="11" name="TextBox 10">
            <a:extLst>
              <a:ext uri="{FF2B5EF4-FFF2-40B4-BE49-F238E27FC236}">
                <a16:creationId xmlns:a16="http://schemas.microsoft.com/office/drawing/2014/main" id="{8A39246C-5DBA-4DED-9015-D17CDBB97641}"/>
              </a:ext>
            </a:extLst>
          </p:cNvPr>
          <p:cNvSpPr txBox="1"/>
          <p:nvPr/>
        </p:nvSpPr>
        <p:spPr>
          <a:xfrm>
            <a:off x="895865" y="4349268"/>
            <a:ext cx="3132438" cy="369332"/>
          </a:xfrm>
          <a:prstGeom prst="rect">
            <a:avLst/>
          </a:prstGeom>
          <a:solidFill>
            <a:schemeClr val="accent4"/>
          </a:solidFill>
        </p:spPr>
        <p:txBody>
          <a:bodyPr wrap="square">
            <a:spAutoFit/>
          </a:bodyPr>
          <a:lstStyle/>
          <a:p>
            <a:r>
              <a:rPr lang="en-GB" dirty="0"/>
              <a:t>Check permission of files</a:t>
            </a:r>
            <a:endParaRPr lang="en-US" dirty="0"/>
          </a:p>
        </p:txBody>
      </p:sp>
      <p:sp>
        <p:nvSpPr>
          <p:cNvPr id="12" name="TextBox 11">
            <a:extLst>
              <a:ext uri="{FF2B5EF4-FFF2-40B4-BE49-F238E27FC236}">
                <a16:creationId xmlns:a16="http://schemas.microsoft.com/office/drawing/2014/main" id="{09D4ED7B-C96A-4351-AAAA-9646E192FBFD}"/>
              </a:ext>
            </a:extLst>
          </p:cNvPr>
          <p:cNvSpPr txBox="1"/>
          <p:nvPr/>
        </p:nvSpPr>
        <p:spPr>
          <a:xfrm>
            <a:off x="895865" y="1721771"/>
            <a:ext cx="3132438" cy="369332"/>
          </a:xfrm>
          <a:prstGeom prst="rect">
            <a:avLst/>
          </a:prstGeom>
          <a:solidFill>
            <a:schemeClr val="accent4"/>
          </a:solidFill>
        </p:spPr>
        <p:txBody>
          <a:bodyPr wrap="square">
            <a:spAutoFit/>
          </a:bodyPr>
          <a:lstStyle/>
          <a:p>
            <a:r>
              <a:rPr lang="en-GB" dirty="0"/>
              <a:t>Create a script using </a:t>
            </a:r>
            <a:r>
              <a:rPr lang="en-GB" dirty="0" err="1"/>
              <a:t>leafpad</a:t>
            </a:r>
            <a:endParaRPr lang="en-US" dirty="0"/>
          </a:p>
        </p:txBody>
      </p:sp>
      <p:pic>
        <p:nvPicPr>
          <p:cNvPr id="13" name="Picture 12">
            <a:extLst>
              <a:ext uri="{FF2B5EF4-FFF2-40B4-BE49-F238E27FC236}">
                <a16:creationId xmlns:a16="http://schemas.microsoft.com/office/drawing/2014/main" id="{2BDA334F-F2DA-484C-B219-4E9F22B21626}"/>
              </a:ext>
            </a:extLst>
          </p:cNvPr>
          <p:cNvPicPr>
            <a:picLocks noChangeAspect="1"/>
          </p:cNvPicPr>
          <p:nvPr/>
        </p:nvPicPr>
        <p:blipFill>
          <a:blip r:embed="rId5"/>
          <a:stretch>
            <a:fillRect/>
          </a:stretch>
        </p:blipFill>
        <p:spPr>
          <a:xfrm>
            <a:off x="7873336" y="3081763"/>
            <a:ext cx="4116160" cy="1796142"/>
          </a:xfrm>
          <a:prstGeom prst="rect">
            <a:avLst/>
          </a:prstGeom>
        </p:spPr>
      </p:pic>
      <p:sp>
        <p:nvSpPr>
          <p:cNvPr id="14" name="Right Arrow 14">
            <a:extLst>
              <a:ext uri="{FF2B5EF4-FFF2-40B4-BE49-F238E27FC236}">
                <a16:creationId xmlns:a16="http://schemas.microsoft.com/office/drawing/2014/main" id="{8C2B2658-1045-4FCC-BBFF-9F50A6C9B15C}"/>
              </a:ext>
            </a:extLst>
          </p:cNvPr>
          <p:cNvSpPr/>
          <p:nvPr/>
        </p:nvSpPr>
        <p:spPr>
          <a:xfrm rot="20585164" flipV="1">
            <a:off x="2136959" y="4879305"/>
            <a:ext cx="6023345" cy="4571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C8051D-52CD-4735-A4AB-4B1ADA0A92D7}"/>
              </a:ext>
            </a:extLst>
          </p:cNvPr>
          <p:cNvSpPr txBox="1"/>
          <p:nvPr/>
        </p:nvSpPr>
        <p:spPr>
          <a:xfrm>
            <a:off x="1380178" y="2897097"/>
            <a:ext cx="1176500" cy="369332"/>
          </a:xfrm>
          <a:prstGeom prst="rect">
            <a:avLst/>
          </a:prstGeom>
          <a:noFill/>
        </p:spPr>
        <p:txBody>
          <a:bodyPr wrap="square">
            <a:spAutoFit/>
          </a:bodyPr>
          <a:lstStyle/>
          <a:p>
            <a:r>
              <a:rPr lang="en-US" dirty="0">
                <a:highlight>
                  <a:srgbClr val="FFFF00"/>
                </a:highlight>
              </a:rPr>
              <a:t>#!/bin/sh</a:t>
            </a:r>
          </a:p>
        </p:txBody>
      </p:sp>
      <p:cxnSp>
        <p:nvCxnSpPr>
          <p:cNvPr id="4" name="Straight Arrow Connector 3">
            <a:extLst>
              <a:ext uri="{FF2B5EF4-FFF2-40B4-BE49-F238E27FC236}">
                <a16:creationId xmlns:a16="http://schemas.microsoft.com/office/drawing/2014/main" id="{2F27C0E7-ED97-4603-881F-BD96211F0E27}"/>
              </a:ext>
            </a:extLst>
          </p:cNvPr>
          <p:cNvCxnSpPr>
            <a:endCxn id="15" idx="1"/>
          </p:cNvCxnSpPr>
          <p:nvPr/>
        </p:nvCxnSpPr>
        <p:spPr>
          <a:xfrm flipV="1">
            <a:off x="630622" y="3081763"/>
            <a:ext cx="749556" cy="3472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5A970FC5-EB54-4B41-95DF-60E5CB6615C5}"/>
              </a:ext>
            </a:extLst>
          </p:cNvPr>
          <p:cNvSpPr txBox="1"/>
          <p:nvPr/>
        </p:nvSpPr>
        <p:spPr>
          <a:xfrm>
            <a:off x="110359" y="3425256"/>
            <a:ext cx="1178721" cy="369332"/>
          </a:xfrm>
          <a:prstGeom prst="rect">
            <a:avLst/>
          </a:prstGeom>
          <a:noFill/>
        </p:spPr>
        <p:txBody>
          <a:bodyPr wrap="none" rtlCol="0">
            <a:spAutoFit/>
          </a:bodyPr>
          <a:lstStyle/>
          <a:p>
            <a:r>
              <a:rPr lang="en-US" dirty="0">
                <a:solidFill>
                  <a:srgbClr val="FF0000"/>
                </a:solidFill>
              </a:rPr>
              <a:t>remember</a:t>
            </a:r>
          </a:p>
        </p:txBody>
      </p:sp>
    </p:spTree>
    <p:extLst>
      <p:ext uri="{BB962C8B-B14F-4D97-AF65-F5344CB8AC3E}">
        <p14:creationId xmlns:p14="http://schemas.microsoft.com/office/powerpoint/2010/main" val="1979037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Permissions</a:t>
            </a:r>
          </a:p>
        </p:txBody>
      </p:sp>
      <p:sp>
        <p:nvSpPr>
          <p:cNvPr id="3" name="Slide Number Placeholder 2"/>
          <p:cNvSpPr>
            <a:spLocks noGrp="1"/>
          </p:cNvSpPr>
          <p:nvPr>
            <p:ph type="sldNum" sz="quarter" idx="12"/>
          </p:nvPr>
        </p:nvSpPr>
        <p:spPr/>
        <p:txBody>
          <a:bodyPr/>
          <a:lstStyle/>
          <a:p>
            <a:fld id="{E24DD715-7292-4FAD-A484-09D5D92FAB07}" type="slidenum">
              <a:rPr lang="en-US" smtClean="0"/>
              <a:t>52</a:t>
            </a:fld>
            <a:endParaRPr lang="en-US"/>
          </a:p>
        </p:txBody>
      </p:sp>
      <p:pic>
        <p:nvPicPr>
          <p:cNvPr id="1026" name="Picture 2" descr="dmiessler_unixlinux_permiss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 y="1604585"/>
            <a:ext cx="5105400" cy="4279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482663" y="3822083"/>
            <a:ext cx="6401693" cy="1498809"/>
          </a:xfrm>
          <a:prstGeom prst="rect">
            <a:avLst/>
          </a:prstGeom>
        </p:spPr>
      </p:pic>
      <p:pic>
        <p:nvPicPr>
          <p:cNvPr id="5" name="Picture 4"/>
          <p:cNvPicPr>
            <a:picLocks noChangeAspect="1"/>
          </p:cNvPicPr>
          <p:nvPr/>
        </p:nvPicPr>
        <p:blipFill>
          <a:blip r:embed="rId4"/>
          <a:stretch>
            <a:fillRect/>
          </a:stretch>
        </p:blipFill>
        <p:spPr>
          <a:xfrm>
            <a:off x="5482663" y="1359284"/>
            <a:ext cx="6693835" cy="1676633"/>
          </a:xfrm>
          <a:prstGeom prst="rect">
            <a:avLst/>
          </a:prstGeom>
        </p:spPr>
      </p:pic>
    </p:spTree>
    <p:extLst>
      <p:ext uri="{BB962C8B-B14F-4D97-AF65-F5344CB8AC3E}">
        <p14:creationId xmlns:p14="http://schemas.microsoft.com/office/powerpoint/2010/main" val="229412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5CE5-4D04-4CBA-8767-87D7588611F2}"/>
              </a:ext>
            </a:extLst>
          </p:cNvPr>
          <p:cNvSpPr>
            <a:spLocks noGrp="1"/>
          </p:cNvSpPr>
          <p:nvPr>
            <p:ph type="title"/>
          </p:nvPr>
        </p:nvSpPr>
        <p:spPr/>
        <p:txBody>
          <a:bodyPr/>
          <a:lstStyle/>
          <a:p>
            <a:r>
              <a:rPr lang="en-GB" dirty="0"/>
              <a:t>Execute script in a different folder</a:t>
            </a:r>
            <a:endParaRPr lang="en-US" dirty="0"/>
          </a:p>
        </p:txBody>
      </p:sp>
      <p:pic>
        <p:nvPicPr>
          <p:cNvPr id="4" name="Picture 3">
            <a:extLst>
              <a:ext uri="{FF2B5EF4-FFF2-40B4-BE49-F238E27FC236}">
                <a16:creationId xmlns:a16="http://schemas.microsoft.com/office/drawing/2014/main" id="{2039DE48-F833-4C4D-AEA6-65EC61529D54}"/>
              </a:ext>
            </a:extLst>
          </p:cNvPr>
          <p:cNvPicPr>
            <a:picLocks noChangeAspect="1"/>
          </p:cNvPicPr>
          <p:nvPr/>
        </p:nvPicPr>
        <p:blipFill>
          <a:blip r:embed="rId2"/>
          <a:stretch>
            <a:fillRect/>
          </a:stretch>
        </p:blipFill>
        <p:spPr>
          <a:xfrm>
            <a:off x="838200" y="2009831"/>
            <a:ext cx="6664036" cy="2768726"/>
          </a:xfrm>
          <a:prstGeom prst="rect">
            <a:avLst/>
          </a:prstGeom>
        </p:spPr>
      </p:pic>
    </p:spTree>
    <p:extLst>
      <p:ext uri="{BB962C8B-B14F-4D97-AF65-F5344CB8AC3E}">
        <p14:creationId xmlns:p14="http://schemas.microsoft.com/office/powerpoint/2010/main" val="1271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7730-4F34-4130-AAF8-EBC15D008936}"/>
              </a:ext>
            </a:extLst>
          </p:cNvPr>
          <p:cNvSpPr>
            <a:spLocks noGrp="1"/>
          </p:cNvSpPr>
          <p:nvPr>
            <p:ph type="title"/>
          </p:nvPr>
        </p:nvSpPr>
        <p:spPr/>
        <p:txBody>
          <a:bodyPr/>
          <a:lstStyle/>
          <a:p>
            <a:r>
              <a:rPr lang="en-GB" dirty="0"/>
              <a:t>Add a path to the path variable</a:t>
            </a:r>
            <a:endParaRPr lang="en-US" dirty="0"/>
          </a:p>
        </p:txBody>
      </p:sp>
      <p:pic>
        <p:nvPicPr>
          <p:cNvPr id="4" name="Picture 3">
            <a:extLst>
              <a:ext uri="{FF2B5EF4-FFF2-40B4-BE49-F238E27FC236}">
                <a16:creationId xmlns:a16="http://schemas.microsoft.com/office/drawing/2014/main" id="{25A627BB-5496-40EF-8103-AF171432D7F1}"/>
              </a:ext>
            </a:extLst>
          </p:cNvPr>
          <p:cNvPicPr>
            <a:picLocks noChangeAspect="1"/>
          </p:cNvPicPr>
          <p:nvPr/>
        </p:nvPicPr>
        <p:blipFill>
          <a:blip r:embed="rId3"/>
          <a:stretch>
            <a:fillRect/>
          </a:stretch>
        </p:blipFill>
        <p:spPr>
          <a:xfrm>
            <a:off x="903567" y="1526521"/>
            <a:ext cx="9747116" cy="4966353"/>
          </a:xfrm>
          <a:prstGeom prst="rect">
            <a:avLst/>
          </a:prstGeom>
        </p:spPr>
      </p:pic>
    </p:spTree>
    <p:extLst>
      <p:ext uri="{BB962C8B-B14F-4D97-AF65-F5344CB8AC3E}">
        <p14:creationId xmlns:p14="http://schemas.microsoft.com/office/powerpoint/2010/main" val="1436574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Two arrows forming one">
            <a:extLst>
              <a:ext uri="{FF2B5EF4-FFF2-40B4-BE49-F238E27FC236}">
                <a16:creationId xmlns:a16="http://schemas.microsoft.com/office/drawing/2014/main" id="{5BD433A8-6C0B-33C8-9D2E-2C49AADE94E8}"/>
              </a:ext>
            </a:extLst>
          </p:cNvPr>
          <p:cNvPicPr>
            <a:picLocks noChangeAspect="1"/>
          </p:cNvPicPr>
          <p:nvPr/>
        </p:nvPicPr>
        <p:blipFill rotWithShape="1">
          <a:blip r:embed="rId2"/>
          <a:srcRect l="5593" r="776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4FB77B5E-3139-4C66-8935-9AA9B15E530D}"/>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400"/>
              <a:t>Update/Install software</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9863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Update software</a:t>
            </a:r>
          </a:p>
        </p:txBody>
      </p:sp>
      <p:pic>
        <p:nvPicPr>
          <p:cNvPr id="5" name="Picture 4"/>
          <p:cNvPicPr>
            <a:picLocks noChangeAspect="1"/>
          </p:cNvPicPr>
          <p:nvPr/>
        </p:nvPicPr>
        <p:blipFill>
          <a:blip r:embed="rId2"/>
          <a:stretch>
            <a:fillRect/>
          </a:stretch>
        </p:blipFill>
        <p:spPr>
          <a:xfrm>
            <a:off x="838200" y="2019287"/>
            <a:ext cx="8903943" cy="2654671"/>
          </a:xfrm>
          <a:prstGeom prst="rect">
            <a:avLst/>
          </a:prstGeom>
        </p:spPr>
      </p:pic>
    </p:spTree>
    <p:extLst>
      <p:ext uri="{BB962C8B-B14F-4D97-AF65-F5344CB8AC3E}">
        <p14:creationId xmlns:p14="http://schemas.microsoft.com/office/powerpoint/2010/main" val="4105321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terminator</a:t>
            </a:r>
          </a:p>
        </p:txBody>
      </p:sp>
      <p:pic>
        <p:nvPicPr>
          <p:cNvPr id="5" name="Picture 4"/>
          <p:cNvPicPr>
            <a:picLocks noChangeAspect="1"/>
          </p:cNvPicPr>
          <p:nvPr/>
        </p:nvPicPr>
        <p:blipFill rotWithShape="1">
          <a:blip r:embed="rId2"/>
          <a:srcRect r="20717"/>
          <a:stretch/>
        </p:blipFill>
        <p:spPr>
          <a:xfrm>
            <a:off x="852426" y="1935564"/>
            <a:ext cx="6727015" cy="1232072"/>
          </a:xfrm>
          <a:prstGeom prst="rect">
            <a:avLst/>
          </a:prstGeom>
        </p:spPr>
      </p:pic>
      <p:pic>
        <p:nvPicPr>
          <p:cNvPr id="6" name="Picture 5"/>
          <p:cNvPicPr>
            <a:picLocks noChangeAspect="1"/>
          </p:cNvPicPr>
          <p:nvPr/>
        </p:nvPicPr>
        <p:blipFill>
          <a:blip r:embed="rId3"/>
          <a:stretch>
            <a:fillRect/>
          </a:stretch>
        </p:blipFill>
        <p:spPr>
          <a:xfrm>
            <a:off x="8772941" y="1"/>
            <a:ext cx="3419060" cy="6235244"/>
          </a:xfrm>
          <a:prstGeom prst="rect">
            <a:avLst/>
          </a:prstGeom>
        </p:spPr>
      </p:pic>
    </p:spTree>
    <p:extLst>
      <p:ext uri="{BB962C8B-B14F-4D97-AF65-F5344CB8AC3E}">
        <p14:creationId xmlns:p14="http://schemas.microsoft.com/office/powerpoint/2010/main" val="1827660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4DD715-7292-4FAD-A484-09D5D92FAB07}" type="slidenum">
              <a:rPr lang="en-US" smtClean="0"/>
              <a:t>58</a:t>
            </a:fld>
            <a:endParaRPr lang="en-US"/>
          </a:p>
        </p:txBody>
      </p:sp>
      <p:pic>
        <p:nvPicPr>
          <p:cNvPr id="4" name="Picture 3"/>
          <p:cNvPicPr>
            <a:picLocks noChangeAspect="1"/>
          </p:cNvPicPr>
          <p:nvPr/>
        </p:nvPicPr>
        <p:blipFill>
          <a:blip r:embed="rId2"/>
          <a:stretch>
            <a:fillRect/>
          </a:stretch>
        </p:blipFill>
        <p:spPr>
          <a:xfrm>
            <a:off x="786660" y="240856"/>
            <a:ext cx="10618681" cy="6376289"/>
          </a:xfrm>
          <a:prstGeom prst="rect">
            <a:avLst/>
          </a:prstGeom>
        </p:spPr>
      </p:pic>
    </p:spTree>
    <p:extLst>
      <p:ext uri="{BB962C8B-B14F-4D97-AF65-F5344CB8AC3E}">
        <p14:creationId xmlns:p14="http://schemas.microsoft.com/office/powerpoint/2010/main" val="117761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Zip/unzip files</a:t>
            </a:r>
            <a:endParaRPr lang="en-US" dirty="0"/>
          </a:p>
        </p:txBody>
      </p:sp>
      <p:pic>
        <p:nvPicPr>
          <p:cNvPr id="5" name="Picture 4"/>
          <p:cNvPicPr>
            <a:picLocks noChangeAspect="1"/>
          </p:cNvPicPr>
          <p:nvPr/>
        </p:nvPicPr>
        <p:blipFill>
          <a:blip r:embed="rId2"/>
          <a:stretch>
            <a:fillRect/>
          </a:stretch>
        </p:blipFill>
        <p:spPr>
          <a:xfrm>
            <a:off x="941623" y="1552412"/>
            <a:ext cx="9297697" cy="4559936"/>
          </a:xfrm>
          <a:prstGeom prst="rect">
            <a:avLst/>
          </a:prstGeom>
        </p:spPr>
      </p:pic>
    </p:spTree>
    <p:extLst>
      <p:ext uri="{BB962C8B-B14F-4D97-AF65-F5344CB8AC3E}">
        <p14:creationId xmlns:p14="http://schemas.microsoft.com/office/powerpoint/2010/main" val="17724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658" y="469627"/>
            <a:ext cx="8297441" cy="54597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44444" y="6232191"/>
            <a:ext cx="6096000" cy="318100"/>
          </a:xfrm>
          <a:prstGeom prst="rect">
            <a:avLst/>
          </a:prstGeom>
        </p:spPr>
        <p:txBody>
          <a:bodyPr>
            <a:spAutoFit/>
          </a:bodyPr>
          <a:lstStyle/>
          <a:p>
            <a:r>
              <a:rPr lang="en-US" sz="1467" dirty="0"/>
              <a:t>http://home.easy-key.info/images/stories/file_structure.gif</a:t>
            </a:r>
          </a:p>
        </p:txBody>
      </p:sp>
    </p:spTree>
    <p:extLst>
      <p:ext uri="{BB962C8B-B14F-4D97-AF65-F5344CB8AC3E}">
        <p14:creationId xmlns:p14="http://schemas.microsoft.com/office/powerpoint/2010/main" val="1283890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Rectangle 103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7" name="Group 103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Isosceles Triangle 103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Isosceles Triangle 104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 name="Rectangle 104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8925CA83-0388-2B03-F072-503D0FC743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60784" y="1131994"/>
            <a:ext cx="3672308"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Isosceles Triangle 10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Isosceles Triangle 10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4" name="Rectangle 10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C7820181-0969-943E-62EB-510D898E4C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62"/>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03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C11D-4B1E-4DF4-9A73-97F37058BC9E}"/>
              </a:ext>
            </a:extLst>
          </p:cNvPr>
          <p:cNvSpPr>
            <a:spLocks noGrp="1"/>
          </p:cNvSpPr>
          <p:nvPr>
            <p:ph type="title"/>
          </p:nvPr>
        </p:nvSpPr>
        <p:spPr/>
        <p:txBody>
          <a:bodyPr/>
          <a:lstStyle/>
          <a:p>
            <a:r>
              <a:rPr lang="en-GB" dirty="0"/>
              <a:t>File systems used by operating systems</a:t>
            </a:r>
            <a:endParaRPr lang="en-US" dirty="0"/>
          </a:p>
        </p:txBody>
      </p:sp>
      <p:sp>
        <p:nvSpPr>
          <p:cNvPr id="3" name="Content Placeholder 2">
            <a:extLst>
              <a:ext uri="{FF2B5EF4-FFF2-40B4-BE49-F238E27FC236}">
                <a16:creationId xmlns:a16="http://schemas.microsoft.com/office/drawing/2014/main" id="{7138FC76-F1E2-4FCD-BC9D-9155F062D660}"/>
              </a:ext>
            </a:extLst>
          </p:cNvPr>
          <p:cNvSpPr>
            <a:spLocks noGrp="1"/>
          </p:cNvSpPr>
          <p:nvPr>
            <p:ph idx="1"/>
          </p:nvPr>
        </p:nvSpPr>
        <p:spPr>
          <a:xfrm>
            <a:off x="838200" y="1825625"/>
            <a:ext cx="6703711" cy="4351338"/>
          </a:xfrm>
        </p:spPr>
        <p:txBody>
          <a:bodyPr>
            <a:normAutofit/>
          </a:bodyPr>
          <a:lstStyle/>
          <a:p>
            <a:r>
              <a:rPr lang="en-US" dirty="0"/>
              <a:t>By Unix and Unix-like operating systems</a:t>
            </a:r>
          </a:p>
          <a:p>
            <a:pPr lvl="1"/>
            <a:r>
              <a:rPr lang="en-US" dirty="0"/>
              <a:t>Linux: </a:t>
            </a:r>
            <a:r>
              <a:rPr lang="en-GB" dirty="0"/>
              <a:t>XFS, JFS, and </a:t>
            </a:r>
            <a:r>
              <a:rPr lang="en-GB" dirty="0" err="1"/>
              <a:t>btrfs</a:t>
            </a:r>
            <a:r>
              <a:rPr lang="en-GB" dirty="0"/>
              <a:t>. </a:t>
            </a:r>
            <a:endParaRPr lang="en-US" dirty="0"/>
          </a:p>
          <a:p>
            <a:pPr lvl="2"/>
            <a:r>
              <a:rPr lang="en-US" dirty="0"/>
              <a:t>Solaris</a:t>
            </a:r>
          </a:p>
          <a:p>
            <a:pPr lvl="1"/>
            <a:r>
              <a:rPr lang="en-US" dirty="0"/>
              <a:t>macOS: </a:t>
            </a:r>
          </a:p>
          <a:p>
            <a:pPr lvl="2"/>
            <a:r>
              <a:rPr lang="en-US" dirty="0"/>
              <a:t>Hierarchical File System (HFS) + : </a:t>
            </a:r>
            <a:r>
              <a:rPr lang="en-GB" dirty="0"/>
              <a:t>No support for dates beyond February 6, 2040</a:t>
            </a:r>
            <a:endParaRPr lang="en-US" dirty="0"/>
          </a:p>
          <a:p>
            <a:r>
              <a:rPr lang="en-US" dirty="0"/>
              <a:t>By Microsoft Windows</a:t>
            </a:r>
          </a:p>
          <a:p>
            <a:pPr lvl="1"/>
            <a:r>
              <a:rPr lang="en-US" dirty="0"/>
              <a:t>FAT:  File Allocation Table</a:t>
            </a:r>
          </a:p>
          <a:p>
            <a:pPr lvl="1"/>
            <a:r>
              <a:rPr lang="en-US" dirty="0"/>
              <a:t>NTFS: New Technology File System</a:t>
            </a:r>
          </a:p>
          <a:p>
            <a:endParaRPr lang="en-US" dirty="0"/>
          </a:p>
        </p:txBody>
      </p:sp>
      <p:pic>
        <p:nvPicPr>
          <p:cNvPr id="5" name="Picture 4">
            <a:extLst>
              <a:ext uri="{FF2B5EF4-FFF2-40B4-BE49-F238E27FC236}">
                <a16:creationId xmlns:a16="http://schemas.microsoft.com/office/drawing/2014/main" id="{E7636623-B544-0B74-D003-7633B2FF3D7C}"/>
              </a:ext>
            </a:extLst>
          </p:cNvPr>
          <p:cNvPicPr>
            <a:picLocks noChangeAspect="1"/>
          </p:cNvPicPr>
          <p:nvPr/>
        </p:nvPicPr>
        <p:blipFill>
          <a:blip r:embed="rId2"/>
          <a:stretch>
            <a:fillRect/>
          </a:stretch>
        </p:blipFill>
        <p:spPr>
          <a:xfrm>
            <a:off x="7872861" y="3593730"/>
            <a:ext cx="2190449" cy="1000069"/>
          </a:xfrm>
          <a:prstGeom prst="rect">
            <a:avLst/>
          </a:prstGeom>
        </p:spPr>
      </p:pic>
      <p:pic>
        <p:nvPicPr>
          <p:cNvPr id="2052" name="Picture 4" descr="1.bp.blogspot.com/-25u7W6zPeUQ/X45HcSFATDI/AAAA...">
            <a:extLst>
              <a:ext uri="{FF2B5EF4-FFF2-40B4-BE49-F238E27FC236}">
                <a16:creationId xmlns:a16="http://schemas.microsoft.com/office/drawing/2014/main" id="{98174F3F-3E58-3B41-F6B7-C05A6CDCBC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859" y="1858954"/>
            <a:ext cx="1565688" cy="5218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340131-9613-A9C4-E5E7-4922698976D0}"/>
              </a:ext>
            </a:extLst>
          </p:cNvPr>
          <p:cNvSpPr txBox="1"/>
          <p:nvPr/>
        </p:nvSpPr>
        <p:spPr>
          <a:xfrm>
            <a:off x="7872861" y="2380850"/>
            <a:ext cx="2384241" cy="307777"/>
          </a:xfrm>
          <a:prstGeom prst="rect">
            <a:avLst/>
          </a:prstGeom>
          <a:noFill/>
        </p:spPr>
        <p:txBody>
          <a:bodyPr wrap="square">
            <a:spAutoFit/>
          </a:bodyPr>
          <a:lstStyle/>
          <a:p>
            <a:r>
              <a:rPr lang="en-US" sz="1400" dirty="0"/>
              <a:t>extended file system </a:t>
            </a:r>
          </a:p>
        </p:txBody>
      </p:sp>
      <p:cxnSp>
        <p:nvCxnSpPr>
          <p:cNvPr id="9" name="Straight Arrow Connector 8">
            <a:extLst>
              <a:ext uri="{FF2B5EF4-FFF2-40B4-BE49-F238E27FC236}">
                <a16:creationId xmlns:a16="http://schemas.microsoft.com/office/drawing/2014/main" id="{E277DEE4-22E0-4ABE-CB06-FE9F084304DD}"/>
              </a:ext>
            </a:extLst>
          </p:cNvPr>
          <p:cNvCxnSpPr/>
          <p:nvPr/>
        </p:nvCxnSpPr>
        <p:spPr>
          <a:xfrm flipV="1">
            <a:off x="5093435" y="2206651"/>
            <a:ext cx="2667629" cy="328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41BA95F-0008-508F-82A5-BC85DA8B7CD3}"/>
              </a:ext>
            </a:extLst>
          </p:cNvPr>
          <p:cNvCxnSpPr>
            <a:endCxn id="3" idx="3"/>
          </p:cNvCxnSpPr>
          <p:nvPr/>
        </p:nvCxnSpPr>
        <p:spPr>
          <a:xfrm>
            <a:off x="2856555" y="3294863"/>
            <a:ext cx="4685356" cy="706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E53BE6-91EF-8619-EE07-4AAF8FB89FD3}"/>
              </a:ext>
            </a:extLst>
          </p:cNvPr>
          <p:cNvPicPr>
            <a:picLocks noChangeAspect="1"/>
          </p:cNvPicPr>
          <p:nvPr/>
        </p:nvPicPr>
        <p:blipFill>
          <a:blip r:embed="rId4"/>
          <a:stretch>
            <a:fillRect/>
          </a:stretch>
        </p:blipFill>
        <p:spPr>
          <a:xfrm>
            <a:off x="7872861" y="5130646"/>
            <a:ext cx="1550749" cy="1115711"/>
          </a:xfrm>
          <a:prstGeom prst="rect">
            <a:avLst/>
          </a:prstGeom>
        </p:spPr>
      </p:pic>
      <p:cxnSp>
        <p:nvCxnSpPr>
          <p:cNvPr id="17" name="Straight Arrow Connector 16">
            <a:extLst>
              <a:ext uri="{FF2B5EF4-FFF2-40B4-BE49-F238E27FC236}">
                <a16:creationId xmlns:a16="http://schemas.microsoft.com/office/drawing/2014/main" id="{2C4FDA71-F17D-B3D5-A610-455906CF5B23}"/>
              </a:ext>
            </a:extLst>
          </p:cNvPr>
          <p:cNvCxnSpPr>
            <a:endCxn id="15" idx="1"/>
          </p:cNvCxnSpPr>
          <p:nvPr/>
        </p:nvCxnSpPr>
        <p:spPr>
          <a:xfrm>
            <a:off x="4277276" y="4413302"/>
            <a:ext cx="3595585" cy="127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AEE1F5-B20E-446A-BC5C-E2C244FCDCDE}"/>
              </a:ext>
            </a:extLst>
          </p:cNvPr>
          <p:cNvPicPr>
            <a:picLocks noChangeAspect="1"/>
          </p:cNvPicPr>
          <p:nvPr/>
        </p:nvPicPr>
        <p:blipFill rotWithShape="1">
          <a:blip r:embed="rId3"/>
          <a:srcRect b="6439"/>
          <a:stretch/>
        </p:blipFill>
        <p:spPr>
          <a:xfrm>
            <a:off x="6636988" y="142630"/>
            <a:ext cx="4901113" cy="6416431"/>
          </a:xfrm>
          <a:prstGeom prst="rect">
            <a:avLst/>
          </a:prstGeom>
        </p:spPr>
      </p:pic>
      <p:pic>
        <p:nvPicPr>
          <p:cNvPr id="5" name="Picture 4">
            <a:extLst>
              <a:ext uri="{FF2B5EF4-FFF2-40B4-BE49-F238E27FC236}">
                <a16:creationId xmlns:a16="http://schemas.microsoft.com/office/drawing/2014/main" id="{6E8BC2A8-618E-4545-8366-359692B7BC39}"/>
              </a:ext>
            </a:extLst>
          </p:cNvPr>
          <p:cNvPicPr>
            <a:picLocks noChangeAspect="1"/>
          </p:cNvPicPr>
          <p:nvPr/>
        </p:nvPicPr>
        <p:blipFill>
          <a:blip r:embed="rId4"/>
          <a:stretch>
            <a:fillRect/>
          </a:stretch>
        </p:blipFill>
        <p:spPr>
          <a:xfrm>
            <a:off x="1010050" y="2143125"/>
            <a:ext cx="4286250" cy="2571750"/>
          </a:xfrm>
          <a:prstGeom prst="rect">
            <a:avLst/>
          </a:prstGeom>
        </p:spPr>
      </p:pic>
      <p:sp>
        <p:nvSpPr>
          <p:cNvPr id="6" name="Arrow: Right 5">
            <a:extLst>
              <a:ext uri="{FF2B5EF4-FFF2-40B4-BE49-F238E27FC236}">
                <a16:creationId xmlns:a16="http://schemas.microsoft.com/office/drawing/2014/main" id="{CEFCA664-8861-49EE-97F1-94D59CA66D1B}"/>
              </a:ext>
            </a:extLst>
          </p:cNvPr>
          <p:cNvSpPr/>
          <p:nvPr/>
        </p:nvSpPr>
        <p:spPr>
          <a:xfrm>
            <a:off x="5555013" y="3210128"/>
            <a:ext cx="946307" cy="218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C43E80-8623-C847-A90C-D8DA224DBE77}"/>
              </a:ext>
            </a:extLst>
          </p:cNvPr>
          <p:cNvSpPr txBox="1"/>
          <p:nvPr/>
        </p:nvSpPr>
        <p:spPr>
          <a:xfrm>
            <a:off x="1010050" y="952472"/>
            <a:ext cx="4226258" cy="830997"/>
          </a:xfrm>
          <a:prstGeom prst="rect">
            <a:avLst/>
          </a:prstGeom>
          <a:noFill/>
        </p:spPr>
        <p:txBody>
          <a:bodyPr wrap="square">
            <a:spAutoFit/>
          </a:bodyPr>
          <a:lstStyle/>
          <a:p>
            <a:r>
              <a:rPr lang="en-US" sz="2400" dirty="0"/>
              <a:t>The simplest file system: FAT (think about an index card)</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E9AD181-1F4B-2278-B20A-A41A4B357B5C}"/>
                  </a:ext>
                </a:extLst>
              </p14:cNvPr>
              <p14:cNvContentPartPr/>
              <p14:nvPr/>
            </p14:nvContentPartPr>
            <p14:xfrm>
              <a:off x="8946292" y="5579477"/>
              <a:ext cx="340200" cy="275400"/>
            </p14:xfrm>
          </p:contentPart>
        </mc:Choice>
        <mc:Fallback xmlns="">
          <p:pic>
            <p:nvPicPr>
              <p:cNvPr id="7" name="Ink 6">
                <a:extLst>
                  <a:ext uri="{FF2B5EF4-FFF2-40B4-BE49-F238E27FC236}">
                    <a16:creationId xmlns:a16="http://schemas.microsoft.com/office/drawing/2014/main" id="{FE9AD181-1F4B-2278-B20A-A41A4B357B5C}"/>
                  </a:ext>
                </a:extLst>
              </p:cNvPr>
              <p:cNvPicPr/>
              <p:nvPr/>
            </p:nvPicPr>
            <p:blipFill>
              <a:blip r:embed="rId6"/>
              <a:stretch>
                <a:fillRect/>
              </a:stretch>
            </p:blipFill>
            <p:spPr>
              <a:xfrm>
                <a:off x="8928652" y="5561477"/>
                <a:ext cx="375840" cy="311040"/>
              </a:xfrm>
              <a:prstGeom prst="rect">
                <a:avLst/>
              </a:prstGeom>
            </p:spPr>
          </p:pic>
        </mc:Fallback>
      </mc:AlternateContent>
      <p:grpSp>
        <p:nvGrpSpPr>
          <p:cNvPr id="10" name="Group 9">
            <a:extLst>
              <a:ext uri="{FF2B5EF4-FFF2-40B4-BE49-F238E27FC236}">
                <a16:creationId xmlns:a16="http://schemas.microsoft.com/office/drawing/2014/main" id="{157AD105-8FEF-29B0-50AF-80B3372BF52F}"/>
              </a:ext>
            </a:extLst>
          </p:cNvPr>
          <p:cNvGrpSpPr/>
          <p:nvPr/>
        </p:nvGrpSpPr>
        <p:grpSpPr>
          <a:xfrm>
            <a:off x="9323572" y="3331997"/>
            <a:ext cx="727200" cy="2318400"/>
            <a:chOff x="9323572" y="3331997"/>
            <a:chExt cx="727200" cy="231840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15399FD-B424-1175-ABB2-AC5D12B90879}"/>
                    </a:ext>
                  </a:extLst>
                </p14:cNvPr>
                <p14:cNvContentPartPr/>
                <p14:nvPr/>
              </p14:nvContentPartPr>
              <p14:xfrm>
                <a:off x="9323572" y="3331997"/>
                <a:ext cx="727200" cy="2318400"/>
              </p14:xfrm>
            </p:contentPart>
          </mc:Choice>
          <mc:Fallback xmlns="">
            <p:pic>
              <p:nvPicPr>
                <p:cNvPr id="8" name="Ink 7">
                  <a:extLst>
                    <a:ext uri="{FF2B5EF4-FFF2-40B4-BE49-F238E27FC236}">
                      <a16:creationId xmlns:a16="http://schemas.microsoft.com/office/drawing/2014/main" id="{F15399FD-B424-1175-ABB2-AC5D12B90879}"/>
                    </a:ext>
                  </a:extLst>
                </p:cNvPr>
                <p:cNvPicPr/>
                <p:nvPr/>
              </p:nvPicPr>
              <p:blipFill>
                <a:blip r:embed="rId8"/>
                <a:stretch>
                  <a:fillRect/>
                </a:stretch>
              </p:blipFill>
              <p:spPr>
                <a:xfrm>
                  <a:off x="9305572" y="3313997"/>
                  <a:ext cx="762840" cy="235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7681DBB6-3416-8668-419C-AA66F5EA529A}"/>
                    </a:ext>
                  </a:extLst>
                </p14:cNvPr>
                <p14:cNvContentPartPr/>
                <p14:nvPr/>
              </p14:nvContentPartPr>
              <p14:xfrm>
                <a:off x="9886252" y="3344597"/>
                <a:ext cx="129960" cy="72360"/>
              </p14:xfrm>
            </p:contentPart>
          </mc:Choice>
          <mc:Fallback xmlns="">
            <p:pic>
              <p:nvPicPr>
                <p:cNvPr id="9" name="Ink 8">
                  <a:extLst>
                    <a:ext uri="{FF2B5EF4-FFF2-40B4-BE49-F238E27FC236}">
                      <a16:creationId xmlns:a16="http://schemas.microsoft.com/office/drawing/2014/main" id="{7681DBB6-3416-8668-419C-AA66F5EA529A}"/>
                    </a:ext>
                  </a:extLst>
                </p:cNvPr>
                <p:cNvPicPr/>
                <p:nvPr/>
              </p:nvPicPr>
              <p:blipFill>
                <a:blip r:embed="rId10"/>
                <a:stretch>
                  <a:fillRect/>
                </a:stretch>
              </p:blipFill>
              <p:spPr>
                <a:xfrm>
                  <a:off x="9868252" y="3326957"/>
                  <a:ext cx="165600" cy="108000"/>
                </a:xfrm>
                <a:prstGeom prst="rect">
                  <a:avLst/>
                </a:prstGeom>
              </p:spPr>
            </p:pic>
          </mc:Fallback>
        </mc:AlternateContent>
      </p:grpSp>
      <p:grpSp>
        <p:nvGrpSpPr>
          <p:cNvPr id="13" name="Group 12">
            <a:extLst>
              <a:ext uri="{FF2B5EF4-FFF2-40B4-BE49-F238E27FC236}">
                <a16:creationId xmlns:a16="http://schemas.microsoft.com/office/drawing/2014/main" id="{EDDCF8AF-8FE3-7704-355C-F0A4BEC06B47}"/>
              </a:ext>
            </a:extLst>
          </p:cNvPr>
          <p:cNvGrpSpPr/>
          <p:nvPr/>
        </p:nvGrpSpPr>
        <p:grpSpPr>
          <a:xfrm>
            <a:off x="5423692" y="5580197"/>
            <a:ext cx="1840680" cy="194040"/>
            <a:chOff x="5423692" y="5580197"/>
            <a:chExt cx="1840680" cy="19404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8770802D-21A2-A1EB-377D-3A4FBF963D4F}"/>
                    </a:ext>
                  </a:extLst>
                </p14:cNvPr>
                <p14:cNvContentPartPr/>
                <p14:nvPr/>
              </p14:nvContentPartPr>
              <p14:xfrm>
                <a:off x="5423692" y="5688557"/>
                <a:ext cx="1781280" cy="32400"/>
              </p14:xfrm>
            </p:contentPart>
          </mc:Choice>
          <mc:Fallback xmlns="">
            <p:pic>
              <p:nvPicPr>
                <p:cNvPr id="11" name="Ink 10">
                  <a:extLst>
                    <a:ext uri="{FF2B5EF4-FFF2-40B4-BE49-F238E27FC236}">
                      <a16:creationId xmlns:a16="http://schemas.microsoft.com/office/drawing/2014/main" id="{8770802D-21A2-A1EB-377D-3A4FBF963D4F}"/>
                    </a:ext>
                  </a:extLst>
                </p:cNvPr>
                <p:cNvPicPr/>
                <p:nvPr/>
              </p:nvPicPr>
              <p:blipFill>
                <a:blip r:embed="rId12"/>
                <a:stretch>
                  <a:fillRect/>
                </a:stretch>
              </p:blipFill>
              <p:spPr>
                <a:xfrm>
                  <a:off x="5406052" y="5670917"/>
                  <a:ext cx="1816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1097834-96AD-7868-3C83-18A72F653A71}"/>
                    </a:ext>
                  </a:extLst>
                </p14:cNvPr>
                <p14:cNvContentPartPr/>
                <p14:nvPr/>
              </p14:nvContentPartPr>
              <p14:xfrm>
                <a:off x="7179772" y="5580197"/>
                <a:ext cx="84600" cy="194040"/>
              </p14:xfrm>
            </p:contentPart>
          </mc:Choice>
          <mc:Fallback xmlns="">
            <p:pic>
              <p:nvPicPr>
                <p:cNvPr id="12" name="Ink 11">
                  <a:extLst>
                    <a:ext uri="{FF2B5EF4-FFF2-40B4-BE49-F238E27FC236}">
                      <a16:creationId xmlns:a16="http://schemas.microsoft.com/office/drawing/2014/main" id="{21097834-96AD-7868-3C83-18A72F653A71}"/>
                    </a:ext>
                  </a:extLst>
                </p:cNvPr>
                <p:cNvPicPr/>
                <p:nvPr/>
              </p:nvPicPr>
              <p:blipFill>
                <a:blip r:embed="rId14"/>
                <a:stretch>
                  <a:fillRect/>
                </a:stretch>
              </p:blipFill>
              <p:spPr>
                <a:xfrm>
                  <a:off x="7162132" y="5562197"/>
                  <a:ext cx="120240" cy="229680"/>
                </a:xfrm>
                <a:prstGeom prst="rect">
                  <a:avLst/>
                </a:prstGeom>
              </p:spPr>
            </p:pic>
          </mc:Fallback>
        </mc:AlternateContent>
      </p:grpSp>
    </p:spTree>
    <p:extLst>
      <p:ext uri="{BB962C8B-B14F-4D97-AF65-F5344CB8AC3E}">
        <p14:creationId xmlns:p14="http://schemas.microsoft.com/office/powerpoint/2010/main" val="73580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B8036-76FC-A847-17DB-2C0572CAB278}"/>
              </a:ext>
            </a:extLst>
          </p:cNvPr>
          <p:cNvSpPr>
            <a:spLocks noGrp="1"/>
          </p:cNvSpPr>
          <p:nvPr>
            <p:ph type="title"/>
          </p:nvPr>
        </p:nvSpPr>
        <p:spPr>
          <a:xfrm>
            <a:off x="1286933" y="609600"/>
            <a:ext cx="10197494" cy="1099457"/>
          </a:xfrm>
        </p:spPr>
        <p:txBody>
          <a:bodyPr>
            <a:normAutofit/>
          </a:bodyPr>
          <a:lstStyle/>
          <a:p>
            <a:r>
              <a:rPr lang="en-GB" dirty="0"/>
              <a:t>Linux for digital forensics- Good and Bad </a:t>
            </a:r>
            <a:endParaRPr lang="en-U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2800273-5D06-3840-FB73-6C66A8AD7054}"/>
              </a:ext>
            </a:extLst>
          </p:cNvPr>
          <p:cNvGraphicFramePr>
            <a:graphicFrameLocks noGrp="1"/>
          </p:cNvGraphicFramePr>
          <p:nvPr>
            <p:ph idx="1"/>
            <p:extLst>
              <p:ext uri="{D42A27DB-BD31-4B8C-83A1-F6EECF244321}">
                <p14:modId xmlns:p14="http://schemas.microsoft.com/office/powerpoint/2010/main" val="223705030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692908"/>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4508</TotalTime>
  <Words>1145</Words>
  <Application>Microsoft Office PowerPoint</Application>
  <PresentationFormat>Widescreen</PresentationFormat>
  <Paragraphs>184</Paragraphs>
  <Slides>61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-apple-system</vt:lpstr>
      <vt:lpstr>Arial</vt:lpstr>
      <vt:lpstr>Calibri</vt:lpstr>
      <vt:lpstr>Trebuchet MS</vt:lpstr>
      <vt:lpstr>Wingdings 3</vt:lpstr>
      <vt:lpstr>Facet</vt:lpstr>
      <vt:lpstr>Linux for Digital Forensics </vt:lpstr>
      <vt:lpstr>Overview</vt:lpstr>
      <vt:lpstr>OS and File Systems</vt:lpstr>
      <vt:lpstr>Common features of OS</vt:lpstr>
      <vt:lpstr>Files and File Systems </vt:lpstr>
      <vt:lpstr>PowerPoint Presentation</vt:lpstr>
      <vt:lpstr>File systems used by operating systems</vt:lpstr>
      <vt:lpstr>PowerPoint Presentation</vt:lpstr>
      <vt:lpstr>Linux for digital forensics- Good and Bad </vt:lpstr>
      <vt:lpstr>Virtual file system (VFS)</vt:lpstr>
      <vt:lpstr>PowerPoint Presentation</vt:lpstr>
      <vt:lpstr>Linux is a VFS</vt:lpstr>
      <vt:lpstr>What is inode?</vt:lpstr>
      <vt:lpstr>Open a Linux Terminator</vt:lpstr>
      <vt:lpstr>File inode</vt:lpstr>
      <vt:lpstr>PowerPoint Presentation</vt:lpstr>
      <vt:lpstr>Disk free information (df) inode</vt:lpstr>
      <vt:lpstr>PowerPoint Presentation</vt:lpstr>
      <vt:lpstr>File Structure</vt:lpstr>
      <vt:lpstr>PowerPoint Presentation</vt:lpstr>
      <vt:lpstr>PowerPoint Presentation</vt:lpstr>
      <vt:lpstr>Show Linux file system from root /</vt:lpstr>
      <vt:lpstr>PowerPoint Presentation</vt:lpstr>
      <vt:lpstr>Show Linux file system from root with tree</vt:lpstr>
      <vt:lpstr>Show current working directory (pwd) with tree</vt:lpstr>
      <vt:lpstr>Display ls command under /bin</vt:lpstr>
      <vt:lpstr>Path and Path variable </vt:lpstr>
      <vt:lpstr>Example of paths</vt:lpstr>
      <vt:lpstr>Change to parent path using relative path</vt:lpstr>
      <vt:lpstr>Path variable </vt:lpstr>
      <vt:lpstr>Adding a new path</vt:lpstr>
      <vt:lpstr>Persisting the new path </vt:lpstr>
      <vt:lpstr>Create folders and files</vt:lpstr>
      <vt:lpstr>Create folders</vt:lpstr>
      <vt:lpstr>Delete folders</vt:lpstr>
      <vt:lpstr>Create a new text file</vt:lpstr>
      <vt:lpstr>Show the content of the file</vt:lpstr>
      <vt:lpstr>File Copy &amp; Deletion</vt:lpstr>
      <vt:lpstr>Copy (cp) a file</vt:lpstr>
      <vt:lpstr>Copy (cp) a file to a different location</vt:lpstr>
      <vt:lpstr>Remove a file: rm</vt:lpstr>
      <vt:lpstr>Rename a file (mv)</vt:lpstr>
      <vt:lpstr>Search for information</vt:lpstr>
      <vt:lpstr>Search for a string in a text file</vt:lpstr>
      <vt:lpstr>Search for file names that that contains the given string/pattern</vt:lpstr>
      <vt:lpstr>Networking</vt:lpstr>
      <vt:lpstr>Test network connection using domain name</vt:lpstr>
      <vt:lpstr>Test network connection using IP</vt:lpstr>
      <vt:lpstr>Download a file</vt:lpstr>
      <vt:lpstr>Create a script file</vt:lpstr>
      <vt:lpstr>Create a simple script file</vt:lpstr>
      <vt:lpstr>Linux Permissions</vt:lpstr>
      <vt:lpstr>Execute script in a different folder</vt:lpstr>
      <vt:lpstr>Add a path to the path variable</vt:lpstr>
      <vt:lpstr>Update/Install software</vt:lpstr>
      <vt:lpstr>Update software</vt:lpstr>
      <vt:lpstr>Install  terminator</vt:lpstr>
      <vt:lpstr>PowerPoint Presentation</vt:lpstr>
      <vt:lpstr>Zip/unzip files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Sajin.Shivdas@fdf.gov.ae</dc:creator>
  <cp:lastModifiedBy>Sajin Shivdas Sivadasan Shridharan</cp:lastModifiedBy>
  <cp:revision>10</cp:revision>
  <dcterms:created xsi:type="dcterms:W3CDTF">2020-09-14T14:43:27Z</dcterms:created>
  <dcterms:modified xsi:type="dcterms:W3CDTF">2022-11-22T11:16:04Z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707a-0714-4b19-9e75-9e86a08e862d_Enabled">
    <vt:lpwstr>true</vt:lpwstr>
  </property>
  <property fmtid="{D5CDD505-2E9C-101B-9397-08002B2CF9AE}" pid="3" name="MSIP_Label_2f46707a-0714-4b19-9e75-9e86a08e862d_SetDate">
    <vt:lpwstr>2022-09-11T15:54:25Z</vt:lpwstr>
  </property>
  <property fmtid="{D5CDD505-2E9C-101B-9397-08002B2CF9AE}" pid="4" name="MSIP_Label_2f46707a-0714-4b19-9e75-9e86a08e862d_Method">
    <vt:lpwstr>Standard</vt:lpwstr>
  </property>
  <property fmtid="{D5CDD505-2E9C-101B-9397-08002B2CF9AE}" pid="5" name="MSIP_Label_2f46707a-0714-4b19-9e75-9e86a08e862d_Name">
    <vt:lpwstr>defa4170-0d19-0005-0004-bc88714345d2</vt:lpwstr>
  </property>
  <property fmtid="{D5CDD505-2E9C-101B-9397-08002B2CF9AE}" pid="6" name="MSIP_Label_2f46707a-0714-4b19-9e75-9e86a08e862d_SiteId">
    <vt:lpwstr>e902b1b3-068c-446e-83b4-e3dfa474e6f9</vt:lpwstr>
  </property>
  <property fmtid="{D5CDD505-2E9C-101B-9397-08002B2CF9AE}" pid="7" name="MSIP_Label_2f46707a-0714-4b19-9e75-9e86a08e862d_ActionId">
    <vt:lpwstr>f3e7037f-f79d-45b3-bbba-5c55af34f387</vt:lpwstr>
  </property>
  <property fmtid="{D5CDD505-2E9C-101B-9397-08002B2CF9AE}" pid="8" name="MSIP_Label_2f46707a-0714-4b19-9e75-9e86a08e862d_ContentBits">
    <vt:lpwstr>0</vt:lpwstr>
  </property>
</Properties>
</file>