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0"/>
  </p:notesMasterIdLst>
  <p:sldIdLst>
    <p:sldId id="283" r:id="rId2"/>
    <p:sldId id="285" r:id="rId3"/>
    <p:sldId id="284" r:id="rId4"/>
    <p:sldId id="257" r:id="rId5"/>
    <p:sldId id="260" r:id="rId6"/>
    <p:sldId id="259" r:id="rId7"/>
    <p:sldId id="295" r:id="rId8"/>
    <p:sldId id="267" r:id="rId9"/>
    <p:sldId id="288" r:id="rId10"/>
    <p:sldId id="289" r:id="rId11"/>
    <p:sldId id="263" r:id="rId12"/>
    <p:sldId id="262" r:id="rId13"/>
    <p:sldId id="282" r:id="rId14"/>
    <p:sldId id="264" r:id="rId15"/>
    <p:sldId id="265" r:id="rId16"/>
    <p:sldId id="266" r:id="rId17"/>
    <p:sldId id="261" r:id="rId18"/>
    <p:sldId id="268" r:id="rId19"/>
    <p:sldId id="258" r:id="rId20"/>
    <p:sldId id="269" r:id="rId21"/>
    <p:sldId id="274" r:id="rId22"/>
    <p:sldId id="275" r:id="rId23"/>
    <p:sldId id="276" r:id="rId24"/>
    <p:sldId id="277" r:id="rId25"/>
    <p:sldId id="270" r:id="rId26"/>
    <p:sldId id="278" r:id="rId27"/>
    <p:sldId id="287" r:id="rId28"/>
    <p:sldId id="273" r:id="rId29"/>
    <p:sldId id="291" r:id="rId30"/>
    <p:sldId id="292" r:id="rId31"/>
    <p:sldId id="271" r:id="rId32"/>
    <p:sldId id="286" r:id="rId33"/>
    <p:sldId id="280" r:id="rId34"/>
    <p:sldId id="272" r:id="rId35"/>
    <p:sldId id="281" r:id="rId36"/>
    <p:sldId id="293" r:id="rId37"/>
    <p:sldId id="294" r:id="rId38"/>
    <p:sldId id="296" r:id="rId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lcolm Hayward" initials="MH" lastIdx="5" clrIdx="0">
    <p:extLst>
      <p:ext uri="{19B8F6BF-5375-455C-9EA6-DF929625EA0E}">
        <p15:presenceInfo xmlns:p15="http://schemas.microsoft.com/office/powerpoint/2012/main" userId="S::ID36IH53@ubalt.edu::fd045f5c-b77a-4191-aa2e-0c5f24668c7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DB5"/>
    <a:srgbClr val="F3F3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0F0A8D9-4471-4B29-827E-9AD645B6D7E1}" v="2" dt="2021-06-25T11:55:32.925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83304" autoAdjust="0"/>
  </p:normalViewPr>
  <p:slideViewPr>
    <p:cSldViewPr snapToGrid="0">
      <p:cViewPr varScale="1">
        <p:scale>
          <a:sx n="63" d="100"/>
          <a:sy n="63" d="100"/>
        </p:scale>
        <p:origin x="8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lcolm Hayward" userId="fd045f5c-b77a-4191-aa2e-0c5f24668c72" providerId="ADAL" clId="{717E76B0-8B8E-4FE9-A27E-3193553DB453}"/>
    <pc:docChg chg="undo redo custSel addSld delSld modSld sldOrd">
      <pc:chgData name="Malcolm Hayward" userId="fd045f5c-b77a-4191-aa2e-0c5f24668c72" providerId="ADAL" clId="{717E76B0-8B8E-4FE9-A27E-3193553DB453}" dt="2021-05-17T16:38:22.917" v="12041" actId="20577"/>
      <pc:docMkLst>
        <pc:docMk/>
      </pc:docMkLst>
      <pc:sldChg chg="del ord">
        <pc:chgData name="Malcolm Hayward" userId="fd045f5c-b77a-4191-aa2e-0c5f24668c72" providerId="ADAL" clId="{717E76B0-8B8E-4FE9-A27E-3193553DB453}" dt="2021-05-05T07:26:17.753" v="3274" actId="2696"/>
        <pc:sldMkLst>
          <pc:docMk/>
          <pc:sldMk cId="564668744" sldId="256"/>
        </pc:sldMkLst>
      </pc:sldChg>
      <pc:sldChg chg="modSp new mod addCm delCm modCm">
        <pc:chgData name="Malcolm Hayward" userId="fd045f5c-b77a-4191-aa2e-0c5f24668c72" providerId="ADAL" clId="{717E76B0-8B8E-4FE9-A27E-3193553DB453}" dt="2021-05-14T13:05:19.619" v="11997" actId="1592"/>
        <pc:sldMkLst>
          <pc:docMk/>
          <pc:sldMk cId="3278299320" sldId="257"/>
        </pc:sldMkLst>
        <pc:spChg chg="mod">
          <ac:chgData name="Malcolm Hayward" userId="fd045f5c-b77a-4191-aa2e-0c5f24668c72" providerId="ADAL" clId="{717E76B0-8B8E-4FE9-A27E-3193553DB453}" dt="2021-05-02T19:09:20.420" v="107" actId="20577"/>
          <ac:spMkLst>
            <pc:docMk/>
            <pc:sldMk cId="3278299320" sldId="257"/>
            <ac:spMk id="2" creationId="{DAB113C0-E114-4904-B1F7-FDEA8BCF2179}"/>
          </ac:spMkLst>
        </pc:spChg>
        <pc:spChg chg="mod">
          <ac:chgData name="Malcolm Hayward" userId="fd045f5c-b77a-4191-aa2e-0c5f24668c72" providerId="ADAL" clId="{717E76B0-8B8E-4FE9-A27E-3193553DB453}" dt="2021-05-14T13:05:16.089" v="11996" actId="20577"/>
          <ac:spMkLst>
            <pc:docMk/>
            <pc:sldMk cId="3278299320" sldId="257"/>
            <ac:spMk id="3" creationId="{3B529FC4-45DF-4EEE-8F7C-7FC7C06F07A3}"/>
          </ac:spMkLst>
        </pc:spChg>
      </pc:sldChg>
      <pc:sldChg chg="modSp new mod">
        <pc:chgData name="Malcolm Hayward" userId="fd045f5c-b77a-4191-aa2e-0c5f24668c72" providerId="ADAL" clId="{717E76B0-8B8E-4FE9-A27E-3193553DB453}" dt="2021-05-13T13:55:10.710" v="11662"/>
        <pc:sldMkLst>
          <pc:docMk/>
          <pc:sldMk cId="3221091484" sldId="258"/>
        </pc:sldMkLst>
        <pc:spChg chg="mod">
          <ac:chgData name="Malcolm Hayward" userId="fd045f5c-b77a-4191-aa2e-0c5f24668c72" providerId="ADAL" clId="{717E76B0-8B8E-4FE9-A27E-3193553DB453}" dt="2021-05-13T13:55:10.710" v="11662"/>
          <ac:spMkLst>
            <pc:docMk/>
            <pc:sldMk cId="3221091484" sldId="258"/>
            <ac:spMk id="2" creationId="{F46F860C-BDA0-48EA-BD72-E549008E4223}"/>
          </ac:spMkLst>
        </pc:spChg>
        <pc:spChg chg="mod">
          <ac:chgData name="Malcolm Hayward" userId="fd045f5c-b77a-4191-aa2e-0c5f24668c72" providerId="ADAL" clId="{717E76B0-8B8E-4FE9-A27E-3193553DB453}" dt="2021-05-07T11:12:15.111" v="6528" actId="207"/>
          <ac:spMkLst>
            <pc:docMk/>
            <pc:sldMk cId="3221091484" sldId="258"/>
            <ac:spMk id="3" creationId="{0D88A70F-FA95-4664-B255-58DA90D27CE1}"/>
          </ac:spMkLst>
        </pc:spChg>
      </pc:sldChg>
      <pc:sldChg chg="addSp delSp modSp new mod">
        <pc:chgData name="Malcolm Hayward" userId="fd045f5c-b77a-4191-aa2e-0c5f24668c72" providerId="ADAL" clId="{717E76B0-8B8E-4FE9-A27E-3193553DB453}" dt="2021-05-13T08:54:59.092" v="10663" actId="20577"/>
        <pc:sldMkLst>
          <pc:docMk/>
          <pc:sldMk cId="3381804361" sldId="259"/>
        </pc:sldMkLst>
        <pc:spChg chg="mod">
          <ac:chgData name="Malcolm Hayward" userId="fd045f5c-b77a-4191-aa2e-0c5f24668c72" providerId="ADAL" clId="{717E76B0-8B8E-4FE9-A27E-3193553DB453}" dt="2021-05-13T08:54:59.092" v="10663" actId="20577"/>
          <ac:spMkLst>
            <pc:docMk/>
            <pc:sldMk cId="3381804361" sldId="259"/>
            <ac:spMk id="2" creationId="{344B3690-2CF4-4136-9FEA-13BEDFF6F668}"/>
          </ac:spMkLst>
        </pc:spChg>
        <pc:spChg chg="del">
          <ac:chgData name="Malcolm Hayward" userId="fd045f5c-b77a-4191-aa2e-0c5f24668c72" providerId="ADAL" clId="{717E76B0-8B8E-4FE9-A27E-3193553DB453}" dt="2021-05-02T20:13:00.838" v="275" actId="22"/>
          <ac:spMkLst>
            <pc:docMk/>
            <pc:sldMk cId="3381804361" sldId="259"/>
            <ac:spMk id="3" creationId="{17F9D62D-57D0-4693-9F06-121198ECB601}"/>
          </ac:spMkLst>
        </pc:spChg>
        <pc:spChg chg="add del mod">
          <ac:chgData name="Malcolm Hayward" userId="fd045f5c-b77a-4191-aa2e-0c5f24668c72" providerId="ADAL" clId="{717E76B0-8B8E-4FE9-A27E-3193553DB453}" dt="2021-05-13T08:54:21.091" v="10628" actId="22"/>
          <ac:spMkLst>
            <pc:docMk/>
            <pc:sldMk cId="3381804361" sldId="259"/>
            <ac:spMk id="4" creationId="{977C8560-681C-4EAE-85F8-02D69337E498}"/>
          </ac:spMkLst>
        </pc:spChg>
        <pc:picChg chg="add del mod ord">
          <ac:chgData name="Malcolm Hayward" userId="fd045f5c-b77a-4191-aa2e-0c5f24668c72" providerId="ADAL" clId="{717E76B0-8B8E-4FE9-A27E-3193553DB453}" dt="2021-05-13T08:54:19.673" v="10627" actId="478"/>
          <ac:picMkLst>
            <pc:docMk/>
            <pc:sldMk cId="3381804361" sldId="259"/>
            <ac:picMk id="5" creationId="{E8806DED-257C-490C-8D83-568503183C44}"/>
          </ac:picMkLst>
        </pc:picChg>
        <pc:picChg chg="add mod ord">
          <ac:chgData name="Malcolm Hayward" userId="fd045f5c-b77a-4191-aa2e-0c5f24668c72" providerId="ADAL" clId="{717E76B0-8B8E-4FE9-A27E-3193553DB453}" dt="2021-05-13T08:54:32.165" v="10634" actId="14100"/>
          <ac:picMkLst>
            <pc:docMk/>
            <pc:sldMk cId="3381804361" sldId="259"/>
            <ac:picMk id="7" creationId="{6E113638-EBAF-4FD7-A834-C2C2733D905F}"/>
          </ac:picMkLst>
        </pc:picChg>
      </pc:sldChg>
      <pc:sldChg chg="addSp delSp modSp new mod ord">
        <pc:chgData name="Malcolm Hayward" userId="fd045f5c-b77a-4191-aa2e-0c5f24668c72" providerId="ADAL" clId="{717E76B0-8B8E-4FE9-A27E-3193553DB453}" dt="2021-05-08T04:32:33.618" v="10153" actId="20577"/>
        <pc:sldMkLst>
          <pc:docMk/>
          <pc:sldMk cId="561850724" sldId="260"/>
        </pc:sldMkLst>
        <pc:spChg chg="mod">
          <ac:chgData name="Malcolm Hayward" userId="fd045f5c-b77a-4191-aa2e-0c5f24668c72" providerId="ADAL" clId="{717E76B0-8B8E-4FE9-A27E-3193553DB453}" dt="2021-05-02T21:30:21.081" v="974" actId="20577"/>
          <ac:spMkLst>
            <pc:docMk/>
            <pc:sldMk cId="561850724" sldId="260"/>
            <ac:spMk id="2" creationId="{12005D91-F2B3-4F63-915B-57EADFB2D584}"/>
          </ac:spMkLst>
        </pc:spChg>
        <pc:spChg chg="mod">
          <ac:chgData name="Malcolm Hayward" userId="fd045f5c-b77a-4191-aa2e-0c5f24668c72" providerId="ADAL" clId="{717E76B0-8B8E-4FE9-A27E-3193553DB453}" dt="2021-05-08T04:32:33.618" v="10153" actId="20577"/>
          <ac:spMkLst>
            <pc:docMk/>
            <pc:sldMk cId="561850724" sldId="260"/>
            <ac:spMk id="3" creationId="{F30B4C89-7646-416E-92B7-2ED7314F6630}"/>
          </ac:spMkLst>
        </pc:spChg>
        <pc:picChg chg="add del mod">
          <ac:chgData name="Malcolm Hayward" userId="fd045f5c-b77a-4191-aa2e-0c5f24668c72" providerId="ADAL" clId="{717E76B0-8B8E-4FE9-A27E-3193553DB453}" dt="2021-05-02T21:27:47.301" v="694" actId="478"/>
          <ac:picMkLst>
            <pc:docMk/>
            <pc:sldMk cId="561850724" sldId="260"/>
            <ac:picMk id="4" creationId="{BBE9DE6A-7756-4F8B-96A5-E3223E366582}"/>
          </ac:picMkLst>
        </pc:picChg>
      </pc:sldChg>
      <pc:sldChg chg="modSp new del mod">
        <pc:chgData name="Malcolm Hayward" userId="fd045f5c-b77a-4191-aa2e-0c5f24668c72" providerId="ADAL" clId="{717E76B0-8B8E-4FE9-A27E-3193553DB453}" dt="2021-05-02T21:25:34.560" v="563" actId="2696"/>
        <pc:sldMkLst>
          <pc:docMk/>
          <pc:sldMk cId="2673115420" sldId="260"/>
        </pc:sldMkLst>
        <pc:spChg chg="mod">
          <ac:chgData name="Malcolm Hayward" userId="fd045f5c-b77a-4191-aa2e-0c5f24668c72" providerId="ADAL" clId="{717E76B0-8B8E-4FE9-A27E-3193553DB453}" dt="2021-05-02T20:19:07.540" v="561" actId="20577"/>
          <ac:spMkLst>
            <pc:docMk/>
            <pc:sldMk cId="2673115420" sldId="260"/>
            <ac:spMk id="2" creationId="{83605D90-4E28-4033-940D-059FA3E63224}"/>
          </ac:spMkLst>
        </pc:spChg>
      </pc:sldChg>
      <pc:sldChg chg="addSp delSp modSp new mod">
        <pc:chgData name="Malcolm Hayward" userId="fd045f5c-b77a-4191-aa2e-0c5f24668c72" providerId="ADAL" clId="{717E76B0-8B8E-4FE9-A27E-3193553DB453}" dt="2021-05-03T05:11:23.130" v="3191" actId="14100"/>
        <pc:sldMkLst>
          <pc:docMk/>
          <pc:sldMk cId="2982863112" sldId="261"/>
        </pc:sldMkLst>
        <pc:spChg chg="mod">
          <ac:chgData name="Malcolm Hayward" userId="fd045f5c-b77a-4191-aa2e-0c5f24668c72" providerId="ADAL" clId="{717E76B0-8B8E-4FE9-A27E-3193553DB453}" dt="2021-05-02T21:33:06.892" v="1218" actId="20577"/>
          <ac:spMkLst>
            <pc:docMk/>
            <pc:sldMk cId="2982863112" sldId="261"/>
            <ac:spMk id="2" creationId="{AB93A2AC-F78E-4886-88BC-B4BC1215E471}"/>
          </ac:spMkLst>
        </pc:spChg>
        <pc:spChg chg="del">
          <ac:chgData name="Malcolm Hayward" userId="fd045f5c-b77a-4191-aa2e-0c5f24668c72" providerId="ADAL" clId="{717E76B0-8B8E-4FE9-A27E-3193553DB453}" dt="2021-05-02T21:34:30.532" v="1219" actId="22"/>
          <ac:spMkLst>
            <pc:docMk/>
            <pc:sldMk cId="2982863112" sldId="261"/>
            <ac:spMk id="3" creationId="{A71BA5F6-9CFD-41E8-9D22-89DA1FF157A9}"/>
          </ac:spMkLst>
        </pc:spChg>
        <pc:spChg chg="add del mod">
          <ac:chgData name="Malcolm Hayward" userId="fd045f5c-b77a-4191-aa2e-0c5f24668c72" providerId="ADAL" clId="{717E76B0-8B8E-4FE9-A27E-3193553DB453}" dt="2021-05-02T21:35:30.572" v="1231" actId="22"/>
          <ac:spMkLst>
            <pc:docMk/>
            <pc:sldMk cId="2982863112" sldId="261"/>
            <ac:spMk id="7" creationId="{628A00D7-5F51-4099-B926-7EC521CE01F2}"/>
          </ac:spMkLst>
        </pc:spChg>
        <pc:spChg chg="add del mod">
          <ac:chgData name="Malcolm Hayward" userId="fd045f5c-b77a-4191-aa2e-0c5f24668c72" providerId="ADAL" clId="{717E76B0-8B8E-4FE9-A27E-3193553DB453}" dt="2021-05-02T21:56:59.023" v="1711" actId="22"/>
          <ac:spMkLst>
            <pc:docMk/>
            <pc:sldMk cId="2982863112" sldId="261"/>
            <ac:spMk id="11" creationId="{38C55905-A944-4CEF-A39D-FFB5B01830D7}"/>
          </ac:spMkLst>
        </pc:spChg>
        <pc:spChg chg="add del mod">
          <ac:chgData name="Malcolm Hayward" userId="fd045f5c-b77a-4191-aa2e-0c5f24668c72" providerId="ADAL" clId="{717E76B0-8B8E-4FE9-A27E-3193553DB453}" dt="2021-05-02T22:12:28.597" v="1733" actId="22"/>
          <ac:spMkLst>
            <pc:docMk/>
            <pc:sldMk cId="2982863112" sldId="261"/>
            <ac:spMk id="15" creationId="{D43A4E21-92AA-4B3E-A35D-0F07FFE04B80}"/>
          </ac:spMkLst>
        </pc:spChg>
        <pc:spChg chg="add del mod">
          <ac:chgData name="Malcolm Hayward" userId="fd045f5c-b77a-4191-aa2e-0c5f24668c72" providerId="ADAL" clId="{717E76B0-8B8E-4FE9-A27E-3193553DB453}" dt="2021-05-03T05:11:11.060" v="3186" actId="22"/>
          <ac:spMkLst>
            <pc:docMk/>
            <pc:sldMk cId="2982863112" sldId="261"/>
            <ac:spMk id="19" creationId="{67E3D274-8C28-4A18-ABA9-1BB37516C336}"/>
          </ac:spMkLst>
        </pc:spChg>
        <pc:picChg chg="add del mod ord">
          <ac:chgData name="Malcolm Hayward" userId="fd045f5c-b77a-4191-aa2e-0c5f24668c72" providerId="ADAL" clId="{717E76B0-8B8E-4FE9-A27E-3193553DB453}" dt="2021-05-02T21:34:57.532" v="1230" actId="478"/>
          <ac:picMkLst>
            <pc:docMk/>
            <pc:sldMk cId="2982863112" sldId="261"/>
            <ac:picMk id="5" creationId="{6DA51979-8B93-4320-AF9D-2CA1F23288AA}"/>
          </ac:picMkLst>
        </pc:picChg>
        <pc:picChg chg="add del mod ord">
          <ac:chgData name="Malcolm Hayward" userId="fd045f5c-b77a-4191-aa2e-0c5f24668c72" providerId="ADAL" clId="{717E76B0-8B8E-4FE9-A27E-3193553DB453}" dt="2021-05-02T21:56:57.610" v="1710" actId="478"/>
          <ac:picMkLst>
            <pc:docMk/>
            <pc:sldMk cId="2982863112" sldId="261"/>
            <ac:picMk id="9" creationId="{3BFAD579-CFD2-4125-A8F5-DBF10121D6DC}"/>
          </ac:picMkLst>
        </pc:picChg>
        <pc:picChg chg="add del mod ord">
          <ac:chgData name="Malcolm Hayward" userId="fd045f5c-b77a-4191-aa2e-0c5f24668c72" providerId="ADAL" clId="{717E76B0-8B8E-4FE9-A27E-3193553DB453}" dt="2021-05-02T22:12:26.669" v="1732" actId="478"/>
          <ac:picMkLst>
            <pc:docMk/>
            <pc:sldMk cId="2982863112" sldId="261"/>
            <ac:picMk id="13" creationId="{A581A89B-A033-494E-BC17-94EB08A1B939}"/>
          </ac:picMkLst>
        </pc:picChg>
        <pc:picChg chg="add del mod ord">
          <ac:chgData name="Malcolm Hayward" userId="fd045f5c-b77a-4191-aa2e-0c5f24668c72" providerId="ADAL" clId="{717E76B0-8B8E-4FE9-A27E-3193553DB453}" dt="2021-05-03T05:11:09.555" v="3185" actId="478"/>
          <ac:picMkLst>
            <pc:docMk/>
            <pc:sldMk cId="2982863112" sldId="261"/>
            <ac:picMk id="17" creationId="{12085274-57F1-43A1-8D98-4193AE723A75}"/>
          </ac:picMkLst>
        </pc:picChg>
        <pc:picChg chg="add mod ord">
          <ac:chgData name="Malcolm Hayward" userId="fd045f5c-b77a-4191-aa2e-0c5f24668c72" providerId="ADAL" clId="{717E76B0-8B8E-4FE9-A27E-3193553DB453}" dt="2021-05-03T05:11:23.130" v="3191" actId="14100"/>
          <ac:picMkLst>
            <pc:docMk/>
            <pc:sldMk cId="2982863112" sldId="261"/>
            <ac:picMk id="21" creationId="{C38843F4-3E22-4449-A51D-C2CE12AA5060}"/>
          </ac:picMkLst>
        </pc:picChg>
      </pc:sldChg>
      <pc:sldChg chg="addSp delSp modSp new mod">
        <pc:chgData name="Malcolm Hayward" userId="fd045f5c-b77a-4191-aa2e-0c5f24668c72" providerId="ADAL" clId="{717E76B0-8B8E-4FE9-A27E-3193553DB453}" dt="2021-05-03T05:08:53.525" v="3184" actId="14100"/>
        <pc:sldMkLst>
          <pc:docMk/>
          <pc:sldMk cId="2853246" sldId="262"/>
        </pc:sldMkLst>
        <pc:spChg chg="mod">
          <ac:chgData name="Malcolm Hayward" userId="fd045f5c-b77a-4191-aa2e-0c5f24668c72" providerId="ADAL" clId="{717E76B0-8B8E-4FE9-A27E-3193553DB453}" dt="2021-05-02T21:48:54.456" v="1542" actId="20577"/>
          <ac:spMkLst>
            <pc:docMk/>
            <pc:sldMk cId="2853246" sldId="262"/>
            <ac:spMk id="2" creationId="{1A47C8FE-7A1D-4254-A311-B21065C14F4E}"/>
          </ac:spMkLst>
        </pc:spChg>
        <pc:spChg chg="del">
          <ac:chgData name="Malcolm Hayward" userId="fd045f5c-b77a-4191-aa2e-0c5f24668c72" providerId="ADAL" clId="{717E76B0-8B8E-4FE9-A27E-3193553DB453}" dt="2021-05-02T21:48:32.677" v="1534" actId="22"/>
          <ac:spMkLst>
            <pc:docMk/>
            <pc:sldMk cId="2853246" sldId="262"/>
            <ac:spMk id="3" creationId="{B77180F3-C36B-43BE-B3B7-6CFAAB30D8AB}"/>
          </ac:spMkLst>
        </pc:spChg>
        <pc:spChg chg="add del mod">
          <ac:chgData name="Malcolm Hayward" userId="fd045f5c-b77a-4191-aa2e-0c5f24668c72" providerId="ADAL" clId="{717E76B0-8B8E-4FE9-A27E-3193553DB453}" dt="2021-05-03T05:08:27.286" v="3173" actId="22"/>
          <ac:spMkLst>
            <pc:docMk/>
            <pc:sldMk cId="2853246" sldId="262"/>
            <ac:spMk id="7" creationId="{AEABD8E6-6964-4FDE-8AAE-5AD7F82A3869}"/>
          </ac:spMkLst>
        </pc:spChg>
        <pc:picChg chg="add del mod ord">
          <ac:chgData name="Malcolm Hayward" userId="fd045f5c-b77a-4191-aa2e-0c5f24668c72" providerId="ADAL" clId="{717E76B0-8B8E-4FE9-A27E-3193553DB453}" dt="2021-05-03T05:08:25.570" v="3172" actId="478"/>
          <ac:picMkLst>
            <pc:docMk/>
            <pc:sldMk cId="2853246" sldId="262"/>
            <ac:picMk id="5" creationId="{4FC6472E-668B-4EB8-9412-ED2C74B345E3}"/>
          </ac:picMkLst>
        </pc:picChg>
        <pc:picChg chg="add mod ord">
          <ac:chgData name="Malcolm Hayward" userId="fd045f5c-b77a-4191-aa2e-0c5f24668c72" providerId="ADAL" clId="{717E76B0-8B8E-4FE9-A27E-3193553DB453}" dt="2021-05-03T05:08:53.525" v="3184" actId="14100"/>
          <ac:picMkLst>
            <pc:docMk/>
            <pc:sldMk cId="2853246" sldId="262"/>
            <ac:picMk id="9" creationId="{745D5F9E-F074-40CF-A69D-802645FCC96D}"/>
          </ac:picMkLst>
        </pc:picChg>
      </pc:sldChg>
      <pc:sldChg chg="new del">
        <pc:chgData name="Malcolm Hayward" userId="fd045f5c-b77a-4191-aa2e-0c5f24668c72" providerId="ADAL" clId="{717E76B0-8B8E-4FE9-A27E-3193553DB453}" dt="2021-05-02T21:37:39.544" v="1251" actId="2696"/>
        <pc:sldMkLst>
          <pc:docMk/>
          <pc:sldMk cId="1683875555" sldId="262"/>
        </pc:sldMkLst>
      </pc:sldChg>
      <pc:sldChg chg="addSp delSp modSp new mod ord">
        <pc:chgData name="Malcolm Hayward" userId="fd045f5c-b77a-4191-aa2e-0c5f24668c72" providerId="ADAL" clId="{717E76B0-8B8E-4FE9-A27E-3193553DB453}" dt="2021-05-03T05:05:31.992" v="3171" actId="14100"/>
        <pc:sldMkLst>
          <pc:docMk/>
          <pc:sldMk cId="1493840835" sldId="263"/>
        </pc:sldMkLst>
        <pc:spChg chg="mod">
          <ac:chgData name="Malcolm Hayward" userId="fd045f5c-b77a-4191-aa2e-0c5f24668c72" providerId="ADAL" clId="{717E76B0-8B8E-4FE9-A27E-3193553DB453}" dt="2021-05-02T21:55:02.594" v="1688" actId="20577"/>
          <ac:spMkLst>
            <pc:docMk/>
            <pc:sldMk cId="1493840835" sldId="263"/>
            <ac:spMk id="2" creationId="{3C8E9681-7896-4A1E-9F9D-646E2D6F2CB6}"/>
          </ac:spMkLst>
        </pc:spChg>
        <pc:spChg chg="del">
          <ac:chgData name="Malcolm Hayward" userId="fd045f5c-b77a-4191-aa2e-0c5f24668c72" providerId="ADAL" clId="{717E76B0-8B8E-4FE9-A27E-3193553DB453}" dt="2021-05-02T21:42:31.687" v="1518" actId="22"/>
          <ac:spMkLst>
            <pc:docMk/>
            <pc:sldMk cId="1493840835" sldId="263"/>
            <ac:spMk id="3" creationId="{CD561C23-00AB-4F21-8D23-48E9254FFA47}"/>
          </ac:spMkLst>
        </pc:spChg>
        <pc:spChg chg="add del mod">
          <ac:chgData name="Malcolm Hayward" userId="fd045f5c-b77a-4191-aa2e-0c5f24668c72" providerId="ADAL" clId="{717E76B0-8B8E-4FE9-A27E-3193553DB453}" dt="2021-05-02T21:42:51.685" v="1525" actId="478"/>
          <ac:spMkLst>
            <pc:docMk/>
            <pc:sldMk cId="1493840835" sldId="263"/>
            <ac:spMk id="7" creationId="{253E09B8-633C-4F9F-910E-49528E26D8AC}"/>
          </ac:spMkLst>
        </pc:spChg>
        <pc:spChg chg="add del mod">
          <ac:chgData name="Malcolm Hayward" userId="fd045f5c-b77a-4191-aa2e-0c5f24668c72" providerId="ADAL" clId="{717E76B0-8B8E-4FE9-A27E-3193553DB453}" dt="2021-05-02T21:47:19.967" v="1527" actId="22"/>
          <ac:spMkLst>
            <pc:docMk/>
            <pc:sldMk cId="1493840835" sldId="263"/>
            <ac:spMk id="9" creationId="{01E8B532-9ED7-4703-9FF3-974822F537AB}"/>
          </ac:spMkLst>
        </pc:spChg>
        <pc:spChg chg="add del mod">
          <ac:chgData name="Malcolm Hayward" userId="fd045f5c-b77a-4191-aa2e-0c5f24668c72" providerId="ADAL" clId="{717E76B0-8B8E-4FE9-A27E-3193553DB453}" dt="2021-05-03T05:04:13.719" v="3135" actId="478"/>
          <ac:spMkLst>
            <pc:docMk/>
            <pc:sldMk cId="1493840835" sldId="263"/>
            <ac:spMk id="13" creationId="{7013EBCF-473C-4145-85D7-6622890208E1}"/>
          </ac:spMkLst>
        </pc:spChg>
        <pc:spChg chg="add del mod">
          <ac:chgData name="Malcolm Hayward" userId="fd045f5c-b77a-4191-aa2e-0c5f24668c72" providerId="ADAL" clId="{717E76B0-8B8E-4FE9-A27E-3193553DB453}" dt="2021-05-03T05:04:45.043" v="3151" actId="22"/>
          <ac:spMkLst>
            <pc:docMk/>
            <pc:sldMk cId="1493840835" sldId="263"/>
            <ac:spMk id="17" creationId="{3E8156D1-C63D-4F32-852A-8B7E1DA1F87B}"/>
          </ac:spMkLst>
        </pc:spChg>
        <pc:spChg chg="add del mod">
          <ac:chgData name="Malcolm Hayward" userId="fd045f5c-b77a-4191-aa2e-0c5f24668c72" providerId="ADAL" clId="{717E76B0-8B8E-4FE9-A27E-3193553DB453}" dt="2021-05-03T05:05:12.185" v="3164" actId="22"/>
          <ac:spMkLst>
            <pc:docMk/>
            <pc:sldMk cId="1493840835" sldId="263"/>
            <ac:spMk id="21" creationId="{EE50783E-D70A-4AFF-80ED-AC816DAF9B6F}"/>
          </ac:spMkLst>
        </pc:spChg>
        <pc:picChg chg="add del mod ord">
          <ac:chgData name="Malcolm Hayward" userId="fd045f5c-b77a-4191-aa2e-0c5f24668c72" providerId="ADAL" clId="{717E76B0-8B8E-4FE9-A27E-3193553DB453}" dt="2021-05-02T21:46:13.584" v="1526" actId="478"/>
          <ac:picMkLst>
            <pc:docMk/>
            <pc:sldMk cId="1493840835" sldId="263"/>
            <ac:picMk id="5" creationId="{74812691-2578-4432-B49E-9D6CBB5E1DD7}"/>
          </ac:picMkLst>
        </pc:picChg>
        <pc:picChg chg="add del mod ord">
          <ac:chgData name="Malcolm Hayward" userId="fd045f5c-b77a-4191-aa2e-0c5f24668c72" providerId="ADAL" clId="{717E76B0-8B8E-4FE9-A27E-3193553DB453}" dt="2021-05-03T05:04:43.650" v="3150" actId="478"/>
          <ac:picMkLst>
            <pc:docMk/>
            <pc:sldMk cId="1493840835" sldId="263"/>
            <ac:picMk id="11" creationId="{7D87A77F-7A45-4402-AB0C-F9C3CB843318}"/>
          </ac:picMkLst>
        </pc:picChg>
        <pc:picChg chg="add del mod ord">
          <ac:chgData name="Malcolm Hayward" userId="fd045f5c-b77a-4191-aa2e-0c5f24668c72" providerId="ADAL" clId="{717E76B0-8B8E-4FE9-A27E-3193553DB453}" dt="2021-05-03T05:04:13.178" v="3134" actId="22"/>
          <ac:picMkLst>
            <pc:docMk/>
            <pc:sldMk cId="1493840835" sldId="263"/>
            <ac:picMk id="15" creationId="{C9A3BD8C-5F75-4B33-A08D-2F5DE94E991E}"/>
          </ac:picMkLst>
        </pc:picChg>
        <pc:picChg chg="add del mod ord">
          <ac:chgData name="Malcolm Hayward" userId="fd045f5c-b77a-4191-aa2e-0c5f24668c72" providerId="ADAL" clId="{717E76B0-8B8E-4FE9-A27E-3193553DB453}" dt="2021-05-03T05:05:10.794" v="3163" actId="478"/>
          <ac:picMkLst>
            <pc:docMk/>
            <pc:sldMk cId="1493840835" sldId="263"/>
            <ac:picMk id="19" creationId="{2F28B039-4D38-44AC-BBD2-DCD95AF35A91}"/>
          </ac:picMkLst>
        </pc:picChg>
        <pc:picChg chg="add mod ord">
          <ac:chgData name="Malcolm Hayward" userId="fd045f5c-b77a-4191-aa2e-0c5f24668c72" providerId="ADAL" clId="{717E76B0-8B8E-4FE9-A27E-3193553DB453}" dt="2021-05-03T05:05:31.992" v="3171" actId="14100"/>
          <ac:picMkLst>
            <pc:docMk/>
            <pc:sldMk cId="1493840835" sldId="263"/>
            <ac:picMk id="23" creationId="{A8F2D133-B029-42EF-AA69-0879E71C46B2}"/>
          </ac:picMkLst>
        </pc:picChg>
      </pc:sldChg>
      <pc:sldChg chg="addSp delSp modSp new mod">
        <pc:chgData name="Malcolm Hayward" userId="fd045f5c-b77a-4191-aa2e-0c5f24668c72" providerId="ADAL" clId="{717E76B0-8B8E-4FE9-A27E-3193553DB453}" dt="2021-05-02T21:53:12.548" v="1602" actId="1076"/>
        <pc:sldMkLst>
          <pc:docMk/>
          <pc:sldMk cId="3131746980" sldId="264"/>
        </pc:sldMkLst>
        <pc:spChg chg="mod">
          <ac:chgData name="Malcolm Hayward" userId="fd045f5c-b77a-4191-aa2e-0c5f24668c72" providerId="ADAL" clId="{717E76B0-8B8E-4FE9-A27E-3193553DB453}" dt="2021-05-02T21:49:14.834" v="1585" actId="20577"/>
          <ac:spMkLst>
            <pc:docMk/>
            <pc:sldMk cId="3131746980" sldId="264"/>
            <ac:spMk id="2" creationId="{929554EB-BF89-4676-923C-1B21AF0FEC9F}"/>
          </ac:spMkLst>
        </pc:spChg>
        <pc:spChg chg="del">
          <ac:chgData name="Malcolm Hayward" userId="fd045f5c-b77a-4191-aa2e-0c5f24668c72" providerId="ADAL" clId="{717E76B0-8B8E-4FE9-A27E-3193553DB453}" dt="2021-05-02T21:51:10.949" v="1586" actId="22"/>
          <ac:spMkLst>
            <pc:docMk/>
            <pc:sldMk cId="3131746980" sldId="264"/>
            <ac:spMk id="3" creationId="{21FA83F3-CD4F-4523-B777-D92B8C7E48C2}"/>
          </ac:spMkLst>
        </pc:spChg>
        <pc:spChg chg="add del mod">
          <ac:chgData name="Malcolm Hayward" userId="fd045f5c-b77a-4191-aa2e-0c5f24668c72" providerId="ADAL" clId="{717E76B0-8B8E-4FE9-A27E-3193553DB453}" dt="2021-05-02T21:53:01.699" v="1597" actId="22"/>
          <ac:spMkLst>
            <pc:docMk/>
            <pc:sldMk cId="3131746980" sldId="264"/>
            <ac:spMk id="7" creationId="{73B9FDF2-5F22-4A67-BA7F-6821CB7EB54A}"/>
          </ac:spMkLst>
        </pc:spChg>
        <pc:picChg chg="add del mod ord">
          <ac:chgData name="Malcolm Hayward" userId="fd045f5c-b77a-4191-aa2e-0c5f24668c72" providerId="ADAL" clId="{717E76B0-8B8E-4FE9-A27E-3193553DB453}" dt="2021-05-02T21:51:46.880" v="1596" actId="478"/>
          <ac:picMkLst>
            <pc:docMk/>
            <pc:sldMk cId="3131746980" sldId="264"/>
            <ac:picMk id="5" creationId="{27ECBD58-291B-4B3C-920F-8DDBB8BCCA84}"/>
          </ac:picMkLst>
        </pc:picChg>
        <pc:picChg chg="add mod ord">
          <ac:chgData name="Malcolm Hayward" userId="fd045f5c-b77a-4191-aa2e-0c5f24668c72" providerId="ADAL" clId="{717E76B0-8B8E-4FE9-A27E-3193553DB453}" dt="2021-05-02T21:53:12.548" v="1602" actId="1076"/>
          <ac:picMkLst>
            <pc:docMk/>
            <pc:sldMk cId="3131746980" sldId="264"/>
            <ac:picMk id="9" creationId="{90B9E995-2276-40A6-AE44-16CF5514052A}"/>
          </ac:picMkLst>
        </pc:picChg>
      </pc:sldChg>
      <pc:sldChg chg="addSp delSp modSp new mod">
        <pc:chgData name="Malcolm Hayward" userId="fd045f5c-b77a-4191-aa2e-0c5f24668c72" providerId="ADAL" clId="{717E76B0-8B8E-4FE9-A27E-3193553DB453}" dt="2021-05-02T21:54:15.021" v="1612" actId="14100"/>
        <pc:sldMkLst>
          <pc:docMk/>
          <pc:sldMk cId="3032628714" sldId="265"/>
        </pc:sldMkLst>
        <pc:spChg chg="mod">
          <ac:chgData name="Malcolm Hayward" userId="fd045f5c-b77a-4191-aa2e-0c5f24668c72" providerId="ADAL" clId="{717E76B0-8B8E-4FE9-A27E-3193553DB453}" dt="2021-05-02T21:51:33.112" v="1595"/>
          <ac:spMkLst>
            <pc:docMk/>
            <pc:sldMk cId="3032628714" sldId="265"/>
            <ac:spMk id="2" creationId="{A8CA19DB-B2AD-4F99-8F43-7A2F8D43E481}"/>
          </ac:spMkLst>
        </pc:spChg>
        <pc:spChg chg="del">
          <ac:chgData name="Malcolm Hayward" userId="fd045f5c-b77a-4191-aa2e-0c5f24668c72" providerId="ADAL" clId="{717E76B0-8B8E-4FE9-A27E-3193553DB453}" dt="2021-05-02T21:54:00.232" v="1603" actId="22"/>
          <ac:spMkLst>
            <pc:docMk/>
            <pc:sldMk cId="3032628714" sldId="265"/>
            <ac:spMk id="3" creationId="{803BCD6C-7DA2-4D78-8AD7-67C34D961714}"/>
          </ac:spMkLst>
        </pc:spChg>
        <pc:picChg chg="add mod ord">
          <ac:chgData name="Malcolm Hayward" userId="fd045f5c-b77a-4191-aa2e-0c5f24668c72" providerId="ADAL" clId="{717E76B0-8B8E-4FE9-A27E-3193553DB453}" dt="2021-05-02T21:54:15.021" v="1612" actId="14100"/>
          <ac:picMkLst>
            <pc:docMk/>
            <pc:sldMk cId="3032628714" sldId="265"/>
            <ac:picMk id="5" creationId="{741AF774-8A5E-4426-824A-0167DFBEB0A9}"/>
          </ac:picMkLst>
        </pc:picChg>
      </pc:sldChg>
      <pc:sldChg chg="modSp new mod">
        <pc:chgData name="Malcolm Hayward" userId="fd045f5c-b77a-4191-aa2e-0c5f24668c72" providerId="ADAL" clId="{717E76B0-8B8E-4FE9-A27E-3193553DB453}" dt="2021-05-08T04:09:50.049" v="9182" actId="20577"/>
        <pc:sldMkLst>
          <pc:docMk/>
          <pc:sldMk cId="2221400813" sldId="266"/>
        </pc:sldMkLst>
        <pc:spChg chg="mod">
          <ac:chgData name="Malcolm Hayward" userId="fd045f5c-b77a-4191-aa2e-0c5f24668c72" providerId="ADAL" clId="{717E76B0-8B8E-4FE9-A27E-3193553DB453}" dt="2021-05-02T21:54:40.105" v="1624" actId="20577"/>
          <ac:spMkLst>
            <pc:docMk/>
            <pc:sldMk cId="2221400813" sldId="266"/>
            <ac:spMk id="2" creationId="{F1566952-342F-442C-845C-70991174A457}"/>
          </ac:spMkLst>
        </pc:spChg>
        <pc:spChg chg="mod">
          <ac:chgData name="Malcolm Hayward" userId="fd045f5c-b77a-4191-aa2e-0c5f24668c72" providerId="ADAL" clId="{717E76B0-8B8E-4FE9-A27E-3193553DB453}" dt="2021-05-08T04:09:50.049" v="9182" actId="20577"/>
          <ac:spMkLst>
            <pc:docMk/>
            <pc:sldMk cId="2221400813" sldId="266"/>
            <ac:spMk id="3" creationId="{7E370B61-33A8-4E56-885C-BBEB2CB6EE2F}"/>
          </ac:spMkLst>
        </pc:spChg>
      </pc:sldChg>
      <pc:sldChg chg="modSp new mod addCm delCm modCm">
        <pc:chgData name="Malcolm Hayward" userId="fd045f5c-b77a-4191-aa2e-0c5f24668c72" providerId="ADAL" clId="{717E76B0-8B8E-4FE9-A27E-3193553DB453}" dt="2021-05-08T04:01:48.148" v="8760" actId="1592"/>
        <pc:sldMkLst>
          <pc:docMk/>
          <pc:sldMk cId="4165740932" sldId="267"/>
        </pc:sldMkLst>
        <pc:spChg chg="mod">
          <ac:chgData name="Malcolm Hayward" userId="fd045f5c-b77a-4191-aa2e-0c5f24668c72" providerId="ADAL" clId="{717E76B0-8B8E-4FE9-A27E-3193553DB453}" dt="2021-05-02T21:55:12.633" v="1709" actId="20577"/>
          <ac:spMkLst>
            <pc:docMk/>
            <pc:sldMk cId="4165740932" sldId="267"/>
            <ac:spMk id="2" creationId="{0127244B-14DE-47B2-B176-087FDCECCEB1}"/>
          </ac:spMkLst>
        </pc:spChg>
        <pc:spChg chg="mod">
          <ac:chgData name="Malcolm Hayward" userId="fd045f5c-b77a-4191-aa2e-0c5f24668c72" providerId="ADAL" clId="{717E76B0-8B8E-4FE9-A27E-3193553DB453}" dt="2021-05-07T11:05:30.660" v="6145" actId="20577"/>
          <ac:spMkLst>
            <pc:docMk/>
            <pc:sldMk cId="4165740932" sldId="267"/>
            <ac:spMk id="3" creationId="{697F353B-D0FF-48EF-8BD0-E49F7DE42190}"/>
          </ac:spMkLst>
        </pc:spChg>
      </pc:sldChg>
      <pc:sldChg chg="modSp new mod">
        <pc:chgData name="Malcolm Hayward" userId="fd045f5c-b77a-4191-aa2e-0c5f24668c72" providerId="ADAL" clId="{717E76B0-8B8E-4FE9-A27E-3193553DB453}" dt="2021-05-13T13:55:10.710" v="11662"/>
        <pc:sldMkLst>
          <pc:docMk/>
          <pc:sldMk cId="495791686" sldId="268"/>
        </pc:sldMkLst>
        <pc:spChg chg="mod">
          <ac:chgData name="Malcolm Hayward" userId="fd045f5c-b77a-4191-aa2e-0c5f24668c72" providerId="ADAL" clId="{717E76B0-8B8E-4FE9-A27E-3193553DB453}" dt="2021-05-02T21:57:32.575" v="1730" actId="20577"/>
          <ac:spMkLst>
            <pc:docMk/>
            <pc:sldMk cId="495791686" sldId="268"/>
            <ac:spMk id="2" creationId="{D22BFF24-1C34-4A9F-AB4A-4A28B5348AFC}"/>
          </ac:spMkLst>
        </pc:spChg>
        <pc:spChg chg="mod">
          <ac:chgData name="Malcolm Hayward" userId="fd045f5c-b77a-4191-aa2e-0c5f24668c72" providerId="ADAL" clId="{717E76B0-8B8E-4FE9-A27E-3193553DB453}" dt="2021-05-13T13:55:10.710" v="11662"/>
          <ac:spMkLst>
            <pc:docMk/>
            <pc:sldMk cId="495791686" sldId="268"/>
            <ac:spMk id="3" creationId="{C0AA5937-1249-4925-8885-205033D26836}"/>
          </ac:spMkLst>
        </pc:spChg>
      </pc:sldChg>
      <pc:sldChg chg="addSp delSp modSp new mod">
        <pc:chgData name="Malcolm Hayward" userId="fd045f5c-b77a-4191-aa2e-0c5f24668c72" providerId="ADAL" clId="{717E76B0-8B8E-4FE9-A27E-3193553DB453}" dt="2021-05-03T05:57:26.243" v="3201" actId="14100"/>
        <pc:sldMkLst>
          <pc:docMk/>
          <pc:sldMk cId="3600215448" sldId="269"/>
        </pc:sldMkLst>
        <pc:spChg chg="mod">
          <ac:chgData name="Malcolm Hayward" userId="fd045f5c-b77a-4191-aa2e-0c5f24668c72" providerId="ADAL" clId="{717E76B0-8B8E-4FE9-A27E-3193553DB453}" dt="2021-05-02T23:35:04.910" v="1780" actId="20577"/>
          <ac:spMkLst>
            <pc:docMk/>
            <pc:sldMk cId="3600215448" sldId="269"/>
            <ac:spMk id="2" creationId="{E76CB9F1-6090-48B3-B317-7092E1C84074}"/>
          </ac:spMkLst>
        </pc:spChg>
        <pc:spChg chg="del">
          <ac:chgData name="Malcolm Hayward" userId="fd045f5c-b77a-4191-aa2e-0c5f24668c72" providerId="ADAL" clId="{717E76B0-8B8E-4FE9-A27E-3193553DB453}" dt="2021-05-02T23:37:59.736" v="1781" actId="22"/>
          <ac:spMkLst>
            <pc:docMk/>
            <pc:sldMk cId="3600215448" sldId="269"/>
            <ac:spMk id="3" creationId="{D1586D53-D646-4D20-914C-3E27B2C0C34B}"/>
          </ac:spMkLst>
        </pc:spChg>
        <pc:spChg chg="add del mod">
          <ac:chgData name="Malcolm Hayward" userId="fd045f5c-b77a-4191-aa2e-0c5f24668c72" providerId="ADAL" clId="{717E76B0-8B8E-4FE9-A27E-3193553DB453}" dt="2021-05-03T05:57:12.720" v="3195" actId="22"/>
          <ac:spMkLst>
            <pc:docMk/>
            <pc:sldMk cId="3600215448" sldId="269"/>
            <ac:spMk id="7" creationId="{7196961C-8F06-4BE4-BD7F-AA740E1B05CA}"/>
          </ac:spMkLst>
        </pc:spChg>
        <pc:picChg chg="add del mod ord">
          <ac:chgData name="Malcolm Hayward" userId="fd045f5c-b77a-4191-aa2e-0c5f24668c72" providerId="ADAL" clId="{717E76B0-8B8E-4FE9-A27E-3193553DB453}" dt="2021-05-03T05:57:11.283" v="3194" actId="478"/>
          <ac:picMkLst>
            <pc:docMk/>
            <pc:sldMk cId="3600215448" sldId="269"/>
            <ac:picMk id="5" creationId="{AEB39E1D-F292-42A9-B4D9-A662ADA11BFC}"/>
          </ac:picMkLst>
        </pc:picChg>
        <pc:picChg chg="add mod ord">
          <ac:chgData name="Malcolm Hayward" userId="fd045f5c-b77a-4191-aa2e-0c5f24668c72" providerId="ADAL" clId="{717E76B0-8B8E-4FE9-A27E-3193553DB453}" dt="2021-05-03T05:57:26.243" v="3201" actId="14100"/>
          <ac:picMkLst>
            <pc:docMk/>
            <pc:sldMk cId="3600215448" sldId="269"/>
            <ac:picMk id="9" creationId="{E387A631-96D0-4A61-95DE-94D2D65EF2C1}"/>
          </ac:picMkLst>
        </pc:picChg>
      </pc:sldChg>
      <pc:sldChg chg="addSp delSp modSp new mod">
        <pc:chgData name="Malcolm Hayward" userId="fd045f5c-b77a-4191-aa2e-0c5f24668c72" providerId="ADAL" clId="{717E76B0-8B8E-4FE9-A27E-3193553DB453}" dt="2021-05-13T13:55:10.710" v="11662"/>
        <pc:sldMkLst>
          <pc:docMk/>
          <pc:sldMk cId="2974601609" sldId="270"/>
        </pc:sldMkLst>
        <pc:spChg chg="mod">
          <ac:chgData name="Malcolm Hayward" userId="fd045f5c-b77a-4191-aa2e-0c5f24668c72" providerId="ADAL" clId="{717E76B0-8B8E-4FE9-A27E-3193553DB453}" dt="2021-05-13T13:55:10.710" v="11662"/>
          <ac:spMkLst>
            <pc:docMk/>
            <pc:sldMk cId="2974601609" sldId="270"/>
            <ac:spMk id="2" creationId="{FE4F1BE5-EE99-49D8-A1FE-5A3BC59EE308}"/>
          </ac:spMkLst>
        </pc:spChg>
        <pc:spChg chg="add mod">
          <ac:chgData name="Malcolm Hayward" userId="fd045f5c-b77a-4191-aa2e-0c5f24668c72" providerId="ADAL" clId="{717E76B0-8B8E-4FE9-A27E-3193553DB453}" dt="2021-05-07T11:32:12.217" v="6969" actId="20577"/>
          <ac:spMkLst>
            <pc:docMk/>
            <pc:sldMk cId="2974601609" sldId="270"/>
            <ac:spMk id="3" creationId="{4DD10613-5A70-43D2-88EE-8341556CF7F1}"/>
          </ac:spMkLst>
        </pc:spChg>
        <pc:spChg chg="del">
          <ac:chgData name="Malcolm Hayward" userId="fd045f5c-b77a-4191-aa2e-0c5f24668c72" providerId="ADAL" clId="{717E76B0-8B8E-4FE9-A27E-3193553DB453}" dt="2021-05-02T23:48:08.862" v="1993" actId="22"/>
          <ac:spMkLst>
            <pc:docMk/>
            <pc:sldMk cId="2974601609" sldId="270"/>
            <ac:spMk id="3" creationId="{55670FC2-ECEB-42B4-856A-E84E3F02C334}"/>
          </ac:spMkLst>
        </pc:spChg>
        <pc:picChg chg="add mod ord">
          <ac:chgData name="Malcolm Hayward" userId="fd045f5c-b77a-4191-aa2e-0c5f24668c72" providerId="ADAL" clId="{717E76B0-8B8E-4FE9-A27E-3193553DB453}" dt="2021-05-07T11:31:07.789" v="6860" actId="14100"/>
          <ac:picMkLst>
            <pc:docMk/>
            <pc:sldMk cId="2974601609" sldId="270"/>
            <ac:picMk id="5" creationId="{053C8209-EC6B-449E-94C2-5DFED158607F}"/>
          </ac:picMkLst>
        </pc:picChg>
      </pc:sldChg>
      <pc:sldChg chg="addSp delSp modSp new mod">
        <pc:chgData name="Malcolm Hayward" userId="fd045f5c-b77a-4191-aa2e-0c5f24668c72" providerId="ADAL" clId="{717E76B0-8B8E-4FE9-A27E-3193553DB453}" dt="2021-05-13T13:55:10.710" v="11662"/>
        <pc:sldMkLst>
          <pc:docMk/>
          <pc:sldMk cId="397861518" sldId="271"/>
        </pc:sldMkLst>
        <pc:spChg chg="mod">
          <ac:chgData name="Malcolm Hayward" userId="fd045f5c-b77a-4191-aa2e-0c5f24668c72" providerId="ADAL" clId="{717E76B0-8B8E-4FE9-A27E-3193553DB453}" dt="2021-05-13T13:55:10.710" v="11662"/>
          <ac:spMkLst>
            <pc:docMk/>
            <pc:sldMk cId="397861518" sldId="271"/>
            <ac:spMk id="2" creationId="{2EFF72B4-144C-4075-9976-30677122B9DC}"/>
          </ac:spMkLst>
        </pc:spChg>
        <pc:spChg chg="del">
          <ac:chgData name="Malcolm Hayward" userId="fd045f5c-b77a-4191-aa2e-0c5f24668c72" providerId="ADAL" clId="{717E76B0-8B8E-4FE9-A27E-3193553DB453}" dt="2021-05-02T23:51:30.948" v="2018" actId="22"/>
          <ac:spMkLst>
            <pc:docMk/>
            <pc:sldMk cId="397861518" sldId="271"/>
            <ac:spMk id="3" creationId="{AC9C0FE3-D467-4D93-A208-24DF8DF45E49}"/>
          </ac:spMkLst>
        </pc:spChg>
        <pc:picChg chg="add mod ord">
          <ac:chgData name="Malcolm Hayward" userId="fd045f5c-b77a-4191-aa2e-0c5f24668c72" providerId="ADAL" clId="{717E76B0-8B8E-4FE9-A27E-3193553DB453}" dt="2021-05-02T23:51:48.383" v="2025" actId="14100"/>
          <ac:picMkLst>
            <pc:docMk/>
            <pc:sldMk cId="397861518" sldId="271"/>
            <ac:picMk id="5" creationId="{3DE5F084-46C9-4B61-B468-08B439AB58FE}"/>
          </ac:picMkLst>
        </pc:picChg>
      </pc:sldChg>
      <pc:sldChg chg="addSp delSp modSp new mod">
        <pc:chgData name="Malcolm Hayward" userId="fd045f5c-b77a-4191-aa2e-0c5f24668c72" providerId="ADAL" clId="{717E76B0-8B8E-4FE9-A27E-3193553DB453}" dt="2021-05-13T13:55:10.710" v="11662"/>
        <pc:sldMkLst>
          <pc:docMk/>
          <pc:sldMk cId="2064765846" sldId="272"/>
        </pc:sldMkLst>
        <pc:spChg chg="mod">
          <ac:chgData name="Malcolm Hayward" userId="fd045f5c-b77a-4191-aa2e-0c5f24668c72" providerId="ADAL" clId="{717E76B0-8B8E-4FE9-A27E-3193553DB453}" dt="2021-05-13T13:55:10.710" v="11662"/>
          <ac:spMkLst>
            <pc:docMk/>
            <pc:sldMk cId="2064765846" sldId="272"/>
            <ac:spMk id="2" creationId="{A344AE40-F22B-471A-BFFC-7C81F5C241C9}"/>
          </ac:spMkLst>
        </pc:spChg>
        <pc:spChg chg="del">
          <ac:chgData name="Malcolm Hayward" userId="fd045f5c-b77a-4191-aa2e-0c5f24668c72" providerId="ADAL" clId="{717E76B0-8B8E-4FE9-A27E-3193553DB453}" dt="2021-05-02T23:54:08.888" v="2038" actId="22"/>
          <ac:spMkLst>
            <pc:docMk/>
            <pc:sldMk cId="2064765846" sldId="272"/>
            <ac:spMk id="3" creationId="{A6BF573B-756B-40EA-AD00-F660FD1CE122}"/>
          </ac:spMkLst>
        </pc:spChg>
        <pc:spChg chg="add mod">
          <ac:chgData name="Malcolm Hayward" userId="fd045f5c-b77a-4191-aa2e-0c5f24668c72" providerId="ADAL" clId="{717E76B0-8B8E-4FE9-A27E-3193553DB453}" dt="2021-05-07T11:19:38.203" v="6858" actId="1076"/>
          <ac:spMkLst>
            <pc:docMk/>
            <pc:sldMk cId="2064765846" sldId="272"/>
            <ac:spMk id="6" creationId="{41BDD855-1C4D-4784-8DBD-13DDE03B7A2B}"/>
          </ac:spMkLst>
        </pc:spChg>
        <pc:picChg chg="add mod ord">
          <ac:chgData name="Malcolm Hayward" userId="fd045f5c-b77a-4191-aa2e-0c5f24668c72" providerId="ADAL" clId="{717E76B0-8B8E-4FE9-A27E-3193553DB453}" dt="2021-05-02T23:54:19.397" v="2044" actId="1076"/>
          <ac:picMkLst>
            <pc:docMk/>
            <pc:sldMk cId="2064765846" sldId="272"/>
            <ac:picMk id="5" creationId="{0D86E7BB-31C6-4642-97A8-892F4599B44C}"/>
          </ac:picMkLst>
        </pc:picChg>
      </pc:sldChg>
      <pc:sldChg chg="addSp delSp modSp new mod ord">
        <pc:chgData name="Malcolm Hayward" userId="fd045f5c-b77a-4191-aa2e-0c5f24668c72" providerId="ADAL" clId="{717E76B0-8B8E-4FE9-A27E-3193553DB453}" dt="2021-05-13T13:55:10.710" v="11662"/>
        <pc:sldMkLst>
          <pc:docMk/>
          <pc:sldMk cId="2052516991" sldId="273"/>
        </pc:sldMkLst>
        <pc:spChg chg="mod">
          <ac:chgData name="Malcolm Hayward" userId="fd045f5c-b77a-4191-aa2e-0c5f24668c72" providerId="ADAL" clId="{717E76B0-8B8E-4FE9-A27E-3193553DB453}" dt="2021-05-02T23:40:30.084" v="1884" actId="20577"/>
          <ac:spMkLst>
            <pc:docMk/>
            <pc:sldMk cId="2052516991" sldId="273"/>
            <ac:spMk id="2" creationId="{5BF9525A-5D7C-4F99-8174-428C8ACFB2E9}"/>
          </ac:spMkLst>
        </pc:spChg>
        <pc:spChg chg="del">
          <ac:chgData name="Malcolm Hayward" userId="fd045f5c-b77a-4191-aa2e-0c5f24668c72" providerId="ADAL" clId="{717E76B0-8B8E-4FE9-A27E-3193553DB453}" dt="2021-05-03T02:18:54.070" v="2217" actId="3680"/>
          <ac:spMkLst>
            <pc:docMk/>
            <pc:sldMk cId="2052516991" sldId="273"/>
            <ac:spMk id="3" creationId="{33903B06-0952-44FB-B9DC-C2641B2E539E}"/>
          </ac:spMkLst>
        </pc:spChg>
        <pc:spChg chg="add mod">
          <ac:chgData name="Malcolm Hayward" userId="fd045f5c-b77a-4191-aa2e-0c5f24668c72" providerId="ADAL" clId="{717E76B0-8B8E-4FE9-A27E-3193553DB453}" dt="2021-05-13T13:55:10.710" v="11662"/>
          <ac:spMkLst>
            <pc:docMk/>
            <pc:sldMk cId="2052516991" sldId="273"/>
            <ac:spMk id="6" creationId="{B05FA658-DE03-497B-851B-71F0A16AF5BF}"/>
          </ac:spMkLst>
        </pc:spChg>
        <pc:graphicFrameChg chg="add del mod ord modGraphic">
          <ac:chgData name="Malcolm Hayward" userId="fd045f5c-b77a-4191-aa2e-0c5f24668c72" providerId="ADAL" clId="{717E76B0-8B8E-4FE9-A27E-3193553DB453}" dt="2021-05-03T02:21:30.655" v="2399" actId="478"/>
          <ac:graphicFrameMkLst>
            <pc:docMk/>
            <pc:sldMk cId="2052516991" sldId="273"/>
            <ac:graphicFrameMk id="4" creationId="{EE8F4D34-E39B-4895-8100-17AA5B0B920D}"/>
          </ac:graphicFrameMkLst>
        </pc:graphicFrameChg>
      </pc:sldChg>
      <pc:sldChg chg="addSp delSp modSp new mod">
        <pc:chgData name="Malcolm Hayward" userId="fd045f5c-b77a-4191-aa2e-0c5f24668c72" providerId="ADAL" clId="{717E76B0-8B8E-4FE9-A27E-3193553DB453}" dt="2021-05-07T09:10:09.340" v="4475" actId="20577"/>
        <pc:sldMkLst>
          <pc:docMk/>
          <pc:sldMk cId="308074964" sldId="274"/>
        </pc:sldMkLst>
        <pc:spChg chg="mod">
          <ac:chgData name="Malcolm Hayward" userId="fd045f5c-b77a-4191-aa2e-0c5f24668c72" providerId="ADAL" clId="{717E76B0-8B8E-4FE9-A27E-3193553DB453}" dt="2021-05-07T09:10:09.340" v="4475" actId="20577"/>
          <ac:spMkLst>
            <pc:docMk/>
            <pc:sldMk cId="308074964" sldId="274"/>
            <ac:spMk id="2" creationId="{50D30735-5EBA-4E8A-A685-786174B3F943}"/>
          </ac:spMkLst>
        </pc:spChg>
        <pc:spChg chg="del">
          <ac:chgData name="Malcolm Hayward" userId="fd045f5c-b77a-4191-aa2e-0c5f24668c72" providerId="ADAL" clId="{717E76B0-8B8E-4FE9-A27E-3193553DB453}" dt="2021-05-02T23:41:47.351" v="1886" actId="22"/>
          <ac:spMkLst>
            <pc:docMk/>
            <pc:sldMk cId="308074964" sldId="274"/>
            <ac:spMk id="3" creationId="{A4642F57-271D-4903-A412-5DD00D101234}"/>
          </ac:spMkLst>
        </pc:spChg>
        <pc:spChg chg="add del mod">
          <ac:chgData name="Malcolm Hayward" userId="fd045f5c-b77a-4191-aa2e-0c5f24668c72" providerId="ADAL" clId="{717E76B0-8B8E-4FE9-A27E-3193553DB453}" dt="2021-05-03T06:00:21.067" v="3203" actId="22"/>
          <ac:spMkLst>
            <pc:docMk/>
            <pc:sldMk cId="308074964" sldId="274"/>
            <ac:spMk id="7" creationId="{A8E11DDD-79D2-4FA3-B98B-8DD831A0C9E8}"/>
          </ac:spMkLst>
        </pc:spChg>
        <pc:picChg chg="add del mod ord">
          <ac:chgData name="Malcolm Hayward" userId="fd045f5c-b77a-4191-aa2e-0c5f24668c72" providerId="ADAL" clId="{717E76B0-8B8E-4FE9-A27E-3193553DB453}" dt="2021-05-03T06:00:19.276" v="3202" actId="478"/>
          <ac:picMkLst>
            <pc:docMk/>
            <pc:sldMk cId="308074964" sldId="274"/>
            <ac:picMk id="5" creationId="{8B7D393C-5AB7-42F6-9B7B-8ADF284B2E56}"/>
          </ac:picMkLst>
        </pc:picChg>
        <pc:picChg chg="add mod ord">
          <ac:chgData name="Malcolm Hayward" userId="fd045f5c-b77a-4191-aa2e-0c5f24668c72" providerId="ADAL" clId="{717E76B0-8B8E-4FE9-A27E-3193553DB453}" dt="2021-05-03T06:00:34.546" v="3209" actId="1076"/>
          <ac:picMkLst>
            <pc:docMk/>
            <pc:sldMk cId="308074964" sldId="274"/>
            <ac:picMk id="9" creationId="{603026EC-BBD3-455B-88A0-0A08F4430E48}"/>
          </ac:picMkLst>
        </pc:picChg>
      </pc:sldChg>
      <pc:sldChg chg="modSp new mod addCm delCm modCm">
        <pc:chgData name="Malcolm Hayward" userId="fd045f5c-b77a-4191-aa2e-0c5f24668c72" providerId="ADAL" clId="{717E76B0-8B8E-4FE9-A27E-3193553DB453}" dt="2021-05-13T13:55:10.710" v="11662"/>
        <pc:sldMkLst>
          <pc:docMk/>
          <pc:sldMk cId="845720778" sldId="275"/>
        </pc:sldMkLst>
        <pc:spChg chg="mod">
          <ac:chgData name="Malcolm Hayward" userId="fd045f5c-b77a-4191-aa2e-0c5f24668c72" providerId="ADAL" clId="{717E76B0-8B8E-4FE9-A27E-3193553DB453}" dt="2021-05-07T08:53:39.050" v="3673"/>
          <ac:spMkLst>
            <pc:docMk/>
            <pc:sldMk cId="845720778" sldId="275"/>
            <ac:spMk id="2" creationId="{179B8662-B643-4970-8AF6-BA2BBDEC3591}"/>
          </ac:spMkLst>
        </pc:spChg>
        <pc:spChg chg="mod">
          <ac:chgData name="Malcolm Hayward" userId="fd045f5c-b77a-4191-aa2e-0c5f24668c72" providerId="ADAL" clId="{717E76B0-8B8E-4FE9-A27E-3193553DB453}" dt="2021-05-13T13:55:10.710" v="11662"/>
          <ac:spMkLst>
            <pc:docMk/>
            <pc:sldMk cId="845720778" sldId="275"/>
            <ac:spMk id="3" creationId="{FBA8157B-FAD6-4771-AD11-AA97D05B5449}"/>
          </ac:spMkLst>
        </pc:spChg>
      </pc:sldChg>
      <pc:sldChg chg="addSp delSp modSp new mod">
        <pc:chgData name="Malcolm Hayward" userId="fd045f5c-b77a-4191-aa2e-0c5f24668c72" providerId="ADAL" clId="{717E76B0-8B8E-4FE9-A27E-3193553DB453}" dt="2021-05-07T08:53:39.050" v="3673"/>
        <pc:sldMkLst>
          <pc:docMk/>
          <pc:sldMk cId="2198933289" sldId="276"/>
        </pc:sldMkLst>
        <pc:spChg chg="mod">
          <ac:chgData name="Malcolm Hayward" userId="fd045f5c-b77a-4191-aa2e-0c5f24668c72" providerId="ADAL" clId="{717E76B0-8B8E-4FE9-A27E-3193553DB453}" dt="2021-05-07T08:53:39.050" v="3673"/>
          <ac:spMkLst>
            <pc:docMk/>
            <pc:sldMk cId="2198933289" sldId="276"/>
            <ac:spMk id="2" creationId="{EE181465-C269-487C-80D5-CA88ECF8DBB3}"/>
          </ac:spMkLst>
        </pc:spChg>
        <pc:spChg chg="del">
          <ac:chgData name="Malcolm Hayward" userId="fd045f5c-b77a-4191-aa2e-0c5f24668c72" providerId="ADAL" clId="{717E76B0-8B8E-4FE9-A27E-3193553DB453}" dt="2021-05-02T23:43:24.371" v="1938" actId="22"/>
          <ac:spMkLst>
            <pc:docMk/>
            <pc:sldMk cId="2198933289" sldId="276"/>
            <ac:spMk id="3" creationId="{1D72BB79-1DD2-4D7A-8169-F296101E515B}"/>
          </ac:spMkLst>
        </pc:spChg>
        <pc:picChg chg="add mod ord">
          <ac:chgData name="Malcolm Hayward" userId="fd045f5c-b77a-4191-aa2e-0c5f24668c72" providerId="ADAL" clId="{717E76B0-8B8E-4FE9-A27E-3193553DB453}" dt="2021-05-02T23:43:43.987" v="1947" actId="14100"/>
          <ac:picMkLst>
            <pc:docMk/>
            <pc:sldMk cId="2198933289" sldId="276"/>
            <ac:picMk id="5" creationId="{14981FE0-AC35-443D-9CAE-37AB5573B3FA}"/>
          </ac:picMkLst>
        </pc:picChg>
      </pc:sldChg>
      <pc:sldChg chg="addSp delSp modSp new mod">
        <pc:chgData name="Malcolm Hayward" userId="fd045f5c-b77a-4191-aa2e-0c5f24668c72" providerId="ADAL" clId="{717E76B0-8B8E-4FE9-A27E-3193553DB453}" dt="2021-05-13T13:55:10.710" v="11662"/>
        <pc:sldMkLst>
          <pc:docMk/>
          <pc:sldMk cId="3768813445" sldId="277"/>
        </pc:sldMkLst>
        <pc:spChg chg="mod">
          <ac:chgData name="Malcolm Hayward" userId="fd045f5c-b77a-4191-aa2e-0c5f24668c72" providerId="ADAL" clId="{717E76B0-8B8E-4FE9-A27E-3193553DB453}" dt="2021-05-13T13:55:10.710" v="11662"/>
          <ac:spMkLst>
            <pc:docMk/>
            <pc:sldMk cId="3768813445" sldId="277"/>
            <ac:spMk id="2" creationId="{A02D5B98-A864-41AB-A092-EFD5BF96C40B}"/>
          </ac:spMkLst>
        </pc:spChg>
        <pc:spChg chg="del">
          <ac:chgData name="Malcolm Hayward" userId="fd045f5c-b77a-4191-aa2e-0c5f24668c72" providerId="ADAL" clId="{717E76B0-8B8E-4FE9-A27E-3193553DB453}" dt="2021-05-02T23:44:21.901" v="1949" actId="22"/>
          <ac:spMkLst>
            <pc:docMk/>
            <pc:sldMk cId="3768813445" sldId="277"/>
            <ac:spMk id="3" creationId="{B8307016-EBC7-4462-B4CB-CC7E240922B0}"/>
          </ac:spMkLst>
        </pc:spChg>
        <pc:spChg chg="add del mod">
          <ac:chgData name="Malcolm Hayward" userId="fd045f5c-b77a-4191-aa2e-0c5f24668c72" providerId="ADAL" clId="{717E76B0-8B8E-4FE9-A27E-3193553DB453}" dt="2021-05-03T06:02:27.913" v="3227" actId="22"/>
          <ac:spMkLst>
            <pc:docMk/>
            <pc:sldMk cId="3768813445" sldId="277"/>
            <ac:spMk id="15" creationId="{0D461CB1-0946-406C-B2B1-20F5EB5751DB}"/>
          </ac:spMkLst>
        </pc:spChg>
        <pc:picChg chg="add del mod ord">
          <ac:chgData name="Malcolm Hayward" userId="fd045f5c-b77a-4191-aa2e-0c5f24668c72" providerId="ADAL" clId="{717E76B0-8B8E-4FE9-A27E-3193553DB453}" dt="2021-05-03T06:02:10.926" v="3226" actId="478"/>
          <ac:picMkLst>
            <pc:docMk/>
            <pc:sldMk cId="3768813445" sldId="277"/>
            <ac:picMk id="5" creationId="{39D83D27-7C86-4961-8EB7-538E9CC6C1CF}"/>
          </ac:picMkLst>
        </pc:picChg>
        <pc:picChg chg="add del mod">
          <ac:chgData name="Malcolm Hayward" userId="fd045f5c-b77a-4191-aa2e-0c5f24668c72" providerId="ADAL" clId="{717E76B0-8B8E-4FE9-A27E-3193553DB453}" dt="2021-05-03T06:01:03.022" v="3210" actId="478"/>
          <ac:picMkLst>
            <pc:docMk/>
            <pc:sldMk cId="3768813445" sldId="277"/>
            <ac:picMk id="7" creationId="{9200A5D0-432A-4096-B455-60E81F922A5C}"/>
          </ac:picMkLst>
        </pc:picChg>
        <pc:picChg chg="add del mod">
          <ac:chgData name="Malcolm Hayward" userId="fd045f5c-b77a-4191-aa2e-0c5f24668c72" providerId="ADAL" clId="{717E76B0-8B8E-4FE9-A27E-3193553DB453}" dt="2021-05-03T06:01:08.771" v="3213" actId="478"/>
          <ac:picMkLst>
            <pc:docMk/>
            <pc:sldMk cId="3768813445" sldId="277"/>
            <ac:picMk id="9" creationId="{A863643A-CF45-4842-AF38-D275D36D2513}"/>
          </ac:picMkLst>
        </pc:picChg>
        <pc:picChg chg="add mod">
          <ac:chgData name="Malcolm Hayward" userId="fd045f5c-b77a-4191-aa2e-0c5f24668c72" providerId="ADAL" clId="{717E76B0-8B8E-4FE9-A27E-3193553DB453}" dt="2021-05-03T06:02:43.249" v="3234" actId="1076"/>
          <ac:picMkLst>
            <pc:docMk/>
            <pc:sldMk cId="3768813445" sldId="277"/>
            <ac:picMk id="11" creationId="{A36CB6C9-CDF3-4C2A-9B58-A46B49E44A55}"/>
          </ac:picMkLst>
        </pc:picChg>
        <pc:picChg chg="add mod">
          <ac:chgData name="Malcolm Hayward" userId="fd045f5c-b77a-4191-aa2e-0c5f24668c72" providerId="ADAL" clId="{717E76B0-8B8E-4FE9-A27E-3193553DB453}" dt="2021-05-03T06:02:42.079" v="3233" actId="1076"/>
          <ac:picMkLst>
            <pc:docMk/>
            <pc:sldMk cId="3768813445" sldId="277"/>
            <ac:picMk id="13" creationId="{8FF858B9-2F82-4D1E-8805-B20F854336C2}"/>
          </ac:picMkLst>
        </pc:picChg>
        <pc:picChg chg="add mod ord">
          <ac:chgData name="Malcolm Hayward" userId="fd045f5c-b77a-4191-aa2e-0c5f24668c72" providerId="ADAL" clId="{717E76B0-8B8E-4FE9-A27E-3193553DB453}" dt="2021-05-03T06:02:50.789" v="3238" actId="1076"/>
          <ac:picMkLst>
            <pc:docMk/>
            <pc:sldMk cId="3768813445" sldId="277"/>
            <ac:picMk id="17" creationId="{2A64E5CB-A880-4727-9D5A-D736662F12FB}"/>
          </ac:picMkLst>
        </pc:picChg>
      </pc:sldChg>
      <pc:sldChg chg="addSp delSp modSp new mod">
        <pc:chgData name="Malcolm Hayward" userId="fd045f5c-b77a-4191-aa2e-0c5f24668c72" providerId="ADAL" clId="{717E76B0-8B8E-4FE9-A27E-3193553DB453}" dt="2021-05-13T13:55:10.710" v="11662"/>
        <pc:sldMkLst>
          <pc:docMk/>
          <pc:sldMk cId="4001418049" sldId="278"/>
        </pc:sldMkLst>
        <pc:spChg chg="mod">
          <ac:chgData name="Malcolm Hayward" userId="fd045f5c-b77a-4191-aa2e-0c5f24668c72" providerId="ADAL" clId="{717E76B0-8B8E-4FE9-A27E-3193553DB453}" dt="2021-05-13T13:55:10.710" v="11662"/>
          <ac:spMkLst>
            <pc:docMk/>
            <pc:sldMk cId="4001418049" sldId="278"/>
            <ac:spMk id="2" creationId="{288097B3-1032-4681-978D-CF0C95538B2A}"/>
          </ac:spMkLst>
        </pc:spChg>
        <pc:spChg chg="add mod">
          <ac:chgData name="Malcolm Hayward" userId="fd045f5c-b77a-4191-aa2e-0c5f24668c72" providerId="ADAL" clId="{717E76B0-8B8E-4FE9-A27E-3193553DB453}" dt="2021-05-08T02:03:45.564" v="7334" actId="1076"/>
          <ac:spMkLst>
            <pc:docMk/>
            <pc:sldMk cId="4001418049" sldId="278"/>
            <ac:spMk id="3" creationId="{78EFE462-24E2-4FA7-BF48-A2EE168AE000}"/>
          </ac:spMkLst>
        </pc:spChg>
        <pc:spChg chg="del">
          <ac:chgData name="Malcolm Hayward" userId="fd045f5c-b77a-4191-aa2e-0c5f24668c72" providerId="ADAL" clId="{717E76B0-8B8E-4FE9-A27E-3193553DB453}" dt="2021-05-02T23:50:07.445" v="2009" actId="22"/>
          <ac:spMkLst>
            <pc:docMk/>
            <pc:sldMk cId="4001418049" sldId="278"/>
            <ac:spMk id="3" creationId="{CFE3BB54-F7B1-44BB-8DC2-5585BB053195}"/>
          </ac:spMkLst>
        </pc:spChg>
        <pc:picChg chg="add mod ord">
          <ac:chgData name="Malcolm Hayward" userId="fd045f5c-b77a-4191-aa2e-0c5f24668c72" providerId="ADAL" clId="{717E76B0-8B8E-4FE9-A27E-3193553DB453}" dt="2021-05-02T23:50:28.582" v="2017" actId="14100"/>
          <ac:picMkLst>
            <pc:docMk/>
            <pc:sldMk cId="4001418049" sldId="278"/>
            <ac:picMk id="5" creationId="{6EEA8A57-0903-4A07-8451-B3CF0A6327FF}"/>
          </ac:picMkLst>
        </pc:picChg>
      </pc:sldChg>
      <pc:sldChg chg="addSp delSp modSp new del mod">
        <pc:chgData name="Malcolm Hayward" userId="fd045f5c-b77a-4191-aa2e-0c5f24668c72" providerId="ADAL" clId="{717E76B0-8B8E-4FE9-A27E-3193553DB453}" dt="2021-05-07T08:51:17.584" v="3654" actId="2696"/>
        <pc:sldMkLst>
          <pc:docMk/>
          <pc:sldMk cId="3929850114" sldId="279"/>
        </pc:sldMkLst>
        <pc:spChg chg="mod">
          <ac:chgData name="Malcolm Hayward" userId="fd045f5c-b77a-4191-aa2e-0c5f24668c72" providerId="ADAL" clId="{717E76B0-8B8E-4FE9-A27E-3193553DB453}" dt="2021-05-02T23:51:55.235" v="2027"/>
          <ac:spMkLst>
            <pc:docMk/>
            <pc:sldMk cId="3929850114" sldId="279"/>
            <ac:spMk id="2" creationId="{12E3B092-9BCC-49FD-828A-924B041C51FD}"/>
          </ac:spMkLst>
        </pc:spChg>
        <pc:spChg chg="del">
          <ac:chgData name="Malcolm Hayward" userId="fd045f5c-b77a-4191-aa2e-0c5f24668c72" providerId="ADAL" clId="{717E76B0-8B8E-4FE9-A27E-3193553DB453}" dt="2021-05-02T23:52:49.299" v="2028" actId="22"/>
          <ac:spMkLst>
            <pc:docMk/>
            <pc:sldMk cId="3929850114" sldId="279"/>
            <ac:spMk id="3" creationId="{FDA8F0A1-7B04-45AF-98CB-2C2FA7C7090A}"/>
          </ac:spMkLst>
        </pc:spChg>
        <pc:picChg chg="add mod ord">
          <ac:chgData name="Malcolm Hayward" userId="fd045f5c-b77a-4191-aa2e-0c5f24668c72" providerId="ADAL" clId="{717E76B0-8B8E-4FE9-A27E-3193553DB453}" dt="2021-05-02T23:53:11.109" v="2037" actId="14100"/>
          <ac:picMkLst>
            <pc:docMk/>
            <pc:sldMk cId="3929850114" sldId="279"/>
            <ac:picMk id="5" creationId="{01D3E3BA-B7AB-447E-AC78-27A3ED7E1956}"/>
          </ac:picMkLst>
        </pc:picChg>
      </pc:sldChg>
      <pc:sldChg chg="modSp new mod">
        <pc:chgData name="Malcolm Hayward" userId="fd045f5c-b77a-4191-aa2e-0c5f24668c72" providerId="ADAL" clId="{717E76B0-8B8E-4FE9-A27E-3193553DB453}" dt="2021-05-13T13:55:10.710" v="11662"/>
        <pc:sldMkLst>
          <pc:docMk/>
          <pc:sldMk cId="338724084" sldId="280"/>
        </pc:sldMkLst>
        <pc:spChg chg="mod">
          <ac:chgData name="Malcolm Hayward" userId="fd045f5c-b77a-4191-aa2e-0c5f24668c72" providerId="ADAL" clId="{717E76B0-8B8E-4FE9-A27E-3193553DB453}" dt="2021-05-03T03:42:00.745" v="2758" actId="20577"/>
          <ac:spMkLst>
            <pc:docMk/>
            <pc:sldMk cId="338724084" sldId="280"/>
            <ac:spMk id="2" creationId="{01D8ADDF-37AB-4988-B679-1FB4A1A4AEE0}"/>
          </ac:spMkLst>
        </pc:spChg>
        <pc:spChg chg="mod">
          <ac:chgData name="Malcolm Hayward" userId="fd045f5c-b77a-4191-aa2e-0c5f24668c72" providerId="ADAL" clId="{717E76B0-8B8E-4FE9-A27E-3193553DB453}" dt="2021-05-13T13:55:10.710" v="11662"/>
          <ac:spMkLst>
            <pc:docMk/>
            <pc:sldMk cId="338724084" sldId="280"/>
            <ac:spMk id="3" creationId="{ABA5C945-1026-4EC7-A70D-1D313D8D3049}"/>
          </ac:spMkLst>
        </pc:spChg>
      </pc:sldChg>
      <pc:sldChg chg="modSp new mod addCm delCm modCm modNotesTx">
        <pc:chgData name="Malcolm Hayward" userId="fd045f5c-b77a-4191-aa2e-0c5f24668c72" providerId="ADAL" clId="{717E76B0-8B8E-4FE9-A27E-3193553DB453}" dt="2021-05-13T13:55:10.710" v="11662"/>
        <pc:sldMkLst>
          <pc:docMk/>
          <pc:sldMk cId="1994704510" sldId="281"/>
        </pc:sldMkLst>
        <pc:spChg chg="mod">
          <ac:chgData name="Malcolm Hayward" userId="fd045f5c-b77a-4191-aa2e-0c5f24668c72" providerId="ADAL" clId="{717E76B0-8B8E-4FE9-A27E-3193553DB453}" dt="2021-05-08T02:55:10.581" v="7385" actId="20577"/>
          <ac:spMkLst>
            <pc:docMk/>
            <pc:sldMk cId="1994704510" sldId="281"/>
            <ac:spMk id="2" creationId="{CFDFE572-A363-4606-A7F9-9ACB625EEEF3}"/>
          </ac:spMkLst>
        </pc:spChg>
        <pc:spChg chg="mod">
          <ac:chgData name="Malcolm Hayward" userId="fd045f5c-b77a-4191-aa2e-0c5f24668c72" providerId="ADAL" clId="{717E76B0-8B8E-4FE9-A27E-3193553DB453}" dt="2021-05-13T13:55:10.710" v="11662"/>
          <ac:spMkLst>
            <pc:docMk/>
            <pc:sldMk cId="1994704510" sldId="281"/>
            <ac:spMk id="3" creationId="{CB4651E2-6749-47E1-BB97-7F349FF701F5}"/>
          </ac:spMkLst>
        </pc:spChg>
      </pc:sldChg>
      <pc:sldChg chg="addSp delSp modSp new mod">
        <pc:chgData name="Malcolm Hayward" userId="fd045f5c-b77a-4191-aa2e-0c5f24668c72" providerId="ADAL" clId="{717E76B0-8B8E-4FE9-A27E-3193553DB453}" dt="2021-05-03T03:47:55.652" v="3112" actId="1076"/>
        <pc:sldMkLst>
          <pc:docMk/>
          <pc:sldMk cId="1593570592" sldId="282"/>
        </pc:sldMkLst>
        <pc:spChg chg="mod">
          <ac:chgData name="Malcolm Hayward" userId="fd045f5c-b77a-4191-aa2e-0c5f24668c72" providerId="ADAL" clId="{717E76B0-8B8E-4FE9-A27E-3193553DB453}" dt="2021-05-03T03:47:21.031" v="3097" actId="20577"/>
          <ac:spMkLst>
            <pc:docMk/>
            <pc:sldMk cId="1593570592" sldId="282"/>
            <ac:spMk id="2" creationId="{10E59DBF-8DED-482F-98FC-E5C5FC2E8316}"/>
          </ac:spMkLst>
        </pc:spChg>
        <pc:spChg chg="del">
          <ac:chgData name="Malcolm Hayward" userId="fd045f5c-b77a-4191-aa2e-0c5f24668c72" providerId="ADAL" clId="{717E76B0-8B8E-4FE9-A27E-3193553DB453}" dt="2021-05-03T03:47:22.720" v="3098" actId="22"/>
          <ac:spMkLst>
            <pc:docMk/>
            <pc:sldMk cId="1593570592" sldId="282"/>
            <ac:spMk id="3" creationId="{BAF22847-B947-4C6D-BBD7-A98F47FC67EE}"/>
          </ac:spMkLst>
        </pc:spChg>
        <pc:picChg chg="add mod ord">
          <ac:chgData name="Malcolm Hayward" userId="fd045f5c-b77a-4191-aa2e-0c5f24668c72" providerId="ADAL" clId="{717E76B0-8B8E-4FE9-A27E-3193553DB453}" dt="2021-05-03T03:47:55.652" v="3112" actId="1076"/>
          <ac:picMkLst>
            <pc:docMk/>
            <pc:sldMk cId="1593570592" sldId="282"/>
            <ac:picMk id="5" creationId="{15B6D969-DA41-4848-9DCC-ADB0A4E77E5E}"/>
          </ac:picMkLst>
        </pc:picChg>
      </pc:sldChg>
      <pc:sldChg chg="modSp add mod">
        <pc:chgData name="Malcolm Hayward" userId="fd045f5c-b77a-4191-aa2e-0c5f24668c72" providerId="ADAL" clId="{717E76B0-8B8E-4FE9-A27E-3193553DB453}" dt="2021-05-13T12:47:18.011" v="10699" actId="1076"/>
        <pc:sldMkLst>
          <pc:docMk/>
          <pc:sldMk cId="1734229363" sldId="283"/>
        </pc:sldMkLst>
        <pc:spChg chg="mod">
          <ac:chgData name="Malcolm Hayward" userId="fd045f5c-b77a-4191-aa2e-0c5f24668c72" providerId="ADAL" clId="{717E76B0-8B8E-4FE9-A27E-3193553DB453}" dt="2021-05-13T12:47:14.327" v="10698" actId="20577"/>
          <ac:spMkLst>
            <pc:docMk/>
            <pc:sldMk cId="1734229363" sldId="283"/>
            <ac:spMk id="2" creationId="{ABE998E7-D42B-4F89-98CB-92B2D0392882}"/>
          </ac:spMkLst>
        </pc:spChg>
        <pc:spChg chg="mod">
          <ac:chgData name="Malcolm Hayward" userId="fd045f5c-b77a-4191-aa2e-0c5f24668c72" providerId="ADAL" clId="{717E76B0-8B8E-4FE9-A27E-3193553DB453}" dt="2021-05-13T12:47:18.011" v="10699" actId="1076"/>
          <ac:spMkLst>
            <pc:docMk/>
            <pc:sldMk cId="1734229363" sldId="283"/>
            <ac:spMk id="3" creationId="{4F6A2723-A6E9-48DB-B408-0352E1957E51}"/>
          </ac:spMkLst>
        </pc:spChg>
      </pc:sldChg>
      <pc:sldChg chg="modSp new mod">
        <pc:chgData name="Malcolm Hayward" userId="fd045f5c-b77a-4191-aa2e-0c5f24668c72" providerId="ADAL" clId="{717E76B0-8B8E-4FE9-A27E-3193553DB453}" dt="2021-05-14T13:05:39.541" v="12036" actId="20577"/>
        <pc:sldMkLst>
          <pc:docMk/>
          <pc:sldMk cId="3612591332" sldId="284"/>
        </pc:sldMkLst>
        <pc:spChg chg="mod">
          <ac:chgData name="Malcolm Hayward" userId="fd045f5c-b77a-4191-aa2e-0c5f24668c72" providerId="ADAL" clId="{717E76B0-8B8E-4FE9-A27E-3193553DB453}" dt="2021-05-05T07:26:22.893" v="3295" actId="20577"/>
          <ac:spMkLst>
            <pc:docMk/>
            <pc:sldMk cId="3612591332" sldId="284"/>
            <ac:spMk id="2" creationId="{A60A957F-79AF-4F23-BBA7-10F6A38EDED7}"/>
          </ac:spMkLst>
        </pc:spChg>
        <pc:spChg chg="mod">
          <ac:chgData name="Malcolm Hayward" userId="fd045f5c-b77a-4191-aa2e-0c5f24668c72" providerId="ADAL" clId="{717E76B0-8B8E-4FE9-A27E-3193553DB453}" dt="2021-05-14T13:05:39.541" v="12036" actId="20577"/>
          <ac:spMkLst>
            <pc:docMk/>
            <pc:sldMk cId="3612591332" sldId="284"/>
            <ac:spMk id="3" creationId="{8782A014-F94F-4BF4-BAAE-F4D56F1A5FBA}"/>
          </ac:spMkLst>
        </pc:spChg>
      </pc:sldChg>
      <pc:sldChg chg="modSp new mod">
        <pc:chgData name="Malcolm Hayward" userId="fd045f5c-b77a-4191-aa2e-0c5f24668c72" providerId="ADAL" clId="{717E76B0-8B8E-4FE9-A27E-3193553DB453}" dt="2021-05-13T09:08:00.107" v="10689" actId="20577"/>
        <pc:sldMkLst>
          <pc:docMk/>
          <pc:sldMk cId="1435429083" sldId="285"/>
        </pc:sldMkLst>
        <pc:spChg chg="mod">
          <ac:chgData name="Malcolm Hayward" userId="fd045f5c-b77a-4191-aa2e-0c5f24668c72" providerId="ADAL" clId="{717E76B0-8B8E-4FE9-A27E-3193553DB453}" dt="2021-05-05T07:26:30.721" v="3324" actId="20577"/>
          <ac:spMkLst>
            <pc:docMk/>
            <pc:sldMk cId="1435429083" sldId="285"/>
            <ac:spMk id="2" creationId="{A9801B46-DD77-4F42-81FD-53B92EF5C99F}"/>
          </ac:spMkLst>
        </pc:spChg>
        <pc:spChg chg="mod">
          <ac:chgData name="Malcolm Hayward" userId="fd045f5c-b77a-4191-aa2e-0c5f24668c72" providerId="ADAL" clId="{717E76B0-8B8E-4FE9-A27E-3193553DB453}" dt="2021-05-13T09:08:00.107" v="10689" actId="20577"/>
          <ac:spMkLst>
            <pc:docMk/>
            <pc:sldMk cId="1435429083" sldId="285"/>
            <ac:spMk id="3" creationId="{0F98AD2D-69FD-4247-A3AE-787E96222047}"/>
          </ac:spMkLst>
        </pc:spChg>
      </pc:sldChg>
      <pc:sldChg chg="addSp delSp modSp new mod">
        <pc:chgData name="Malcolm Hayward" userId="fd045f5c-b77a-4191-aa2e-0c5f24668c72" providerId="ADAL" clId="{717E76B0-8B8E-4FE9-A27E-3193553DB453}" dt="2021-05-13T13:55:10.710" v="11662"/>
        <pc:sldMkLst>
          <pc:docMk/>
          <pc:sldMk cId="2058526880" sldId="286"/>
        </pc:sldMkLst>
        <pc:spChg chg="mod">
          <ac:chgData name="Malcolm Hayward" userId="fd045f5c-b77a-4191-aa2e-0c5f24668c72" providerId="ADAL" clId="{717E76B0-8B8E-4FE9-A27E-3193553DB453}" dt="2021-05-13T13:55:10.710" v="11662"/>
          <ac:spMkLst>
            <pc:docMk/>
            <pc:sldMk cId="2058526880" sldId="286"/>
            <ac:spMk id="2" creationId="{C43A5A83-C96E-4CB9-80A7-9B8C32440DBB}"/>
          </ac:spMkLst>
        </pc:spChg>
        <pc:spChg chg="del">
          <ac:chgData name="Malcolm Hayward" userId="fd045f5c-b77a-4191-aa2e-0c5f24668c72" providerId="ADAL" clId="{717E76B0-8B8E-4FE9-A27E-3193553DB453}" dt="2021-05-07T08:52:54.519" v="3656" actId="22"/>
          <ac:spMkLst>
            <pc:docMk/>
            <pc:sldMk cId="2058526880" sldId="286"/>
            <ac:spMk id="3" creationId="{FF9B62C6-ECC7-472E-808F-7B140CA161D4}"/>
          </ac:spMkLst>
        </pc:spChg>
        <pc:spChg chg="add mod">
          <ac:chgData name="Malcolm Hayward" userId="fd045f5c-b77a-4191-aa2e-0c5f24668c72" providerId="ADAL" clId="{717E76B0-8B8E-4FE9-A27E-3193553DB453}" dt="2021-05-13T13:53:07.387" v="11567" actId="1076"/>
          <ac:spMkLst>
            <pc:docMk/>
            <pc:sldMk cId="2058526880" sldId="286"/>
            <ac:spMk id="6" creationId="{7F8D0B6B-DE76-498F-8664-E5A333275CCC}"/>
          </ac:spMkLst>
        </pc:spChg>
        <pc:picChg chg="add mod ord">
          <ac:chgData name="Malcolm Hayward" userId="fd045f5c-b77a-4191-aa2e-0c5f24668c72" providerId="ADAL" clId="{717E76B0-8B8E-4FE9-A27E-3193553DB453}" dt="2021-05-13T13:53:04.970" v="11566" actId="1076"/>
          <ac:picMkLst>
            <pc:docMk/>
            <pc:sldMk cId="2058526880" sldId="286"/>
            <ac:picMk id="5" creationId="{62D148C9-28E2-467E-9F9E-DC86248E160C}"/>
          </ac:picMkLst>
        </pc:picChg>
      </pc:sldChg>
      <pc:sldChg chg="new del">
        <pc:chgData name="Malcolm Hayward" userId="fd045f5c-b77a-4191-aa2e-0c5f24668c72" providerId="ADAL" clId="{717E76B0-8B8E-4FE9-A27E-3193553DB453}" dt="2021-05-07T08:53:15.425" v="3666" actId="680"/>
        <pc:sldMkLst>
          <pc:docMk/>
          <pc:sldMk cId="1227096394" sldId="287"/>
        </pc:sldMkLst>
      </pc:sldChg>
      <pc:sldChg chg="addSp delSp modSp new mod">
        <pc:chgData name="Malcolm Hayward" userId="fd045f5c-b77a-4191-aa2e-0c5f24668c72" providerId="ADAL" clId="{717E76B0-8B8E-4FE9-A27E-3193553DB453}" dt="2021-05-13T13:55:10.710" v="11662"/>
        <pc:sldMkLst>
          <pc:docMk/>
          <pc:sldMk cId="2044027504" sldId="287"/>
        </pc:sldMkLst>
        <pc:spChg chg="mod">
          <ac:chgData name="Malcolm Hayward" userId="fd045f5c-b77a-4191-aa2e-0c5f24668c72" providerId="ADAL" clId="{717E76B0-8B8E-4FE9-A27E-3193553DB453}" dt="2021-05-13T13:55:10.710" v="11662"/>
          <ac:spMkLst>
            <pc:docMk/>
            <pc:sldMk cId="2044027504" sldId="287"/>
            <ac:spMk id="2" creationId="{9B82FCFA-5735-4D64-B314-1830340D3B5D}"/>
          </ac:spMkLst>
        </pc:spChg>
        <pc:spChg chg="del">
          <ac:chgData name="Malcolm Hayward" userId="fd045f5c-b77a-4191-aa2e-0c5f24668c72" providerId="ADAL" clId="{717E76B0-8B8E-4FE9-A27E-3193553DB453}" dt="2021-05-07T09:03:05.775" v="3675" actId="22"/>
          <ac:spMkLst>
            <pc:docMk/>
            <pc:sldMk cId="2044027504" sldId="287"/>
            <ac:spMk id="3" creationId="{17898C82-D4D4-4AD3-BABE-4FC7AC0BE165}"/>
          </ac:spMkLst>
        </pc:spChg>
        <pc:spChg chg="add mod">
          <ac:chgData name="Malcolm Hayward" userId="fd045f5c-b77a-4191-aa2e-0c5f24668c72" providerId="ADAL" clId="{717E76B0-8B8E-4FE9-A27E-3193553DB453}" dt="2021-05-08T02:02:56.260" v="7329" actId="207"/>
          <ac:spMkLst>
            <pc:docMk/>
            <pc:sldMk cId="2044027504" sldId="287"/>
            <ac:spMk id="6" creationId="{3BA1BD14-08B8-4CDB-9290-C4C92941C939}"/>
          </ac:spMkLst>
        </pc:spChg>
        <pc:picChg chg="add mod ord">
          <ac:chgData name="Malcolm Hayward" userId="fd045f5c-b77a-4191-aa2e-0c5f24668c72" providerId="ADAL" clId="{717E76B0-8B8E-4FE9-A27E-3193553DB453}" dt="2021-05-07T09:03:29.101" v="3684" actId="14100"/>
          <ac:picMkLst>
            <pc:docMk/>
            <pc:sldMk cId="2044027504" sldId="287"/>
            <ac:picMk id="5" creationId="{9652DA93-D4C5-40A3-98EB-BBC799C7CD7A}"/>
          </ac:picMkLst>
        </pc:picChg>
      </pc:sldChg>
      <pc:sldChg chg="addSp delSp modSp new mod">
        <pc:chgData name="Malcolm Hayward" userId="fd045f5c-b77a-4191-aa2e-0c5f24668c72" providerId="ADAL" clId="{717E76B0-8B8E-4FE9-A27E-3193553DB453}" dt="2021-05-07T10:19:15.078" v="5765" actId="14100"/>
        <pc:sldMkLst>
          <pc:docMk/>
          <pc:sldMk cId="526886681" sldId="288"/>
        </pc:sldMkLst>
        <pc:spChg chg="mod">
          <ac:chgData name="Malcolm Hayward" userId="fd045f5c-b77a-4191-aa2e-0c5f24668c72" providerId="ADAL" clId="{717E76B0-8B8E-4FE9-A27E-3193553DB453}" dt="2021-05-07T10:15:29.623" v="5759" actId="20577"/>
          <ac:spMkLst>
            <pc:docMk/>
            <pc:sldMk cId="526886681" sldId="288"/>
            <ac:spMk id="2" creationId="{CFE3B064-5364-409E-896F-504737A58359}"/>
          </ac:spMkLst>
        </pc:spChg>
        <pc:spChg chg="del">
          <ac:chgData name="Malcolm Hayward" userId="fd045f5c-b77a-4191-aa2e-0c5f24668c72" providerId="ADAL" clId="{717E76B0-8B8E-4FE9-A27E-3193553DB453}" dt="2021-05-07T10:19:00.544" v="5760" actId="22"/>
          <ac:spMkLst>
            <pc:docMk/>
            <pc:sldMk cId="526886681" sldId="288"/>
            <ac:spMk id="3" creationId="{13101325-C7A8-4F08-89C8-8DF9D4C528AD}"/>
          </ac:spMkLst>
        </pc:spChg>
        <pc:picChg chg="add mod ord">
          <ac:chgData name="Malcolm Hayward" userId="fd045f5c-b77a-4191-aa2e-0c5f24668c72" providerId="ADAL" clId="{717E76B0-8B8E-4FE9-A27E-3193553DB453}" dt="2021-05-07T10:19:15.078" v="5765" actId="14100"/>
          <ac:picMkLst>
            <pc:docMk/>
            <pc:sldMk cId="526886681" sldId="288"/>
            <ac:picMk id="5" creationId="{3EC2385E-90D4-449F-9B17-94EA241A2BA7}"/>
          </ac:picMkLst>
        </pc:picChg>
      </pc:sldChg>
      <pc:sldChg chg="modSp new del mod">
        <pc:chgData name="Malcolm Hayward" userId="fd045f5c-b77a-4191-aa2e-0c5f24668c72" providerId="ADAL" clId="{717E76B0-8B8E-4FE9-A27E-3193553DB453}" dt="2021-05-07T09:38:54.173" v="4751" actId="47"/>
        <pc:sldMkLst>
          <pc:docMk/>
          <pc:sldMk cId="696911734" sldId="288"/>
        </pc:sldMkLst>
        <pc:spChg chg="mod">
          <ac:chgData name="Malcolm Hayward" userId="fd045f5c-b77a-4191-aa2e-0c5f24668c72" providerId="ADAL" clId="{717E76B0-8B8E-4FE9-A27E-3193553DB453}" dt="2021-05-07T09:38:52.058" v="4750" actId="20577"/>
          <ac:spMkLst>
            <pc:docMk/>
            <pc:sldMk cId="696911734" sldId="288"/>
            <ac:spMk id="2" creationId="{FD4405F2-4610-45D6-BE00-E54B16AD4898}"/>
          </ac:spMkLst>
        </pc:spChg>
      </pc:sldChg>
      <pc:sldChg chg="modSp new del mod">
        <pc:chgData name="Malcolm Hayward" userId="fd045f5c-b77a-4191-aa2e-0c5f24668c72" providerId="ADAL" clId="{717E76B0-8B8E-4FE9-A27E-3193553DB453}" dt="2021-05-07T10:20:45.523" v="5818" actId="2696"/>
        <pc:sldMkLst>
          <pc:docMk/>
          <pc:sldMk cId="860327504" sldId="289"/>
        </pc:sldMkLst>
        <pc:spChg chg="mod">
          <ac:chgData name="Malcolm Hayward" userId="fd045f5c-b77a-4191-aa2e-0c5f24668c72" providerId="ADAL" clId="{717E76B0-8B8E-4FE9-A27E-3193553DB453}" dt="2021-05-07T10:19:30.776" v="5817" actId="20577"/>
          <ac:spMkLst>
            <pc:docMk/>
            <pc:sldMk cId="860327504" sldId="289"/>
            <ac:spMk id="2" creationId="{A4C1E4BC-D9EC-437F-93EE-563C4E8FCCC7}"/>
          </ac:spMkLst>
        </pc:spChg>
      </pc:sldChg>
      <pc:sldChg chg="addSp delSp modSp new mod">
        <pc:chgData name="Malcolm Hayward" userId="fd045f5c-b77a-4191-aa2e-0c5f24668c72" providerId="ADAL" clId="{717E76B0-8B8E-4FE9-A27E-3193553DB453}" dt="2021-05-07T10:40:26.398" v="6070"/>
        <pc:sldMkLst>
          <pc:docMk/>
          <pc:sldMk cId="3793163173" sldId="289"/>
        </pc:sldMkLst>
        <pc:spChg chg="mod">
          <ac:chgData name="Malcolm Hayward" userId="fd045f5c-b77a-4191-aa2e-0c5f24668c72" providerId="ADAL" clId="{717E76B0-8B8E-4FE9-A27E-3193553DB453}" dt="2021-05-07T10:40:26.398" v="6070"/>
          <ac:spMkLst>
            <pc:docMk/>
            <pc:sldMk cId="3793163173" sldId="289"/>
            <ac:spMk id="2" creationId="{1C8058CA-4703-44EB-BED3-5A3F5059B86E}"/>
          </ac:spMkLst>
        </pc:spChg>
        <pc:spChg chg="del">
          <ac:chgData name="Malcolm Hayward" userId="fd045f5c-b77a-4191-aa2e-0c5f24668c72" providerId="ADAL" clId="{717E76B0-8B8E-4FE9-A27E-3193553DB453}" dt="2021-05-07T10:40:14.928" v="6067" actId="22"/>
          <ac:spMkLst>
            <pc:docMk/>
            <pc:sldMk cId="3793163173" sldId="289"/>
            <ac:spMk id="3" creationId="{D0E5729C-F674-422B-B0EF-D906EF2CB3D0}"/>
          </ac:spMkLst>
        </pc:spChg>
        <pc:picChg chg="add mod ord">
          <ac:chgData name="Malcolm Hayward" userId="fd045f5c-b77a-4191-aa2e-0c5f24668c72" providerId="ADAL" clId="{717E76B0-8B8E-4FE9-A27E-3193553DB453}" dt="2021-05-07T10:40:20.220" v="6069"/>
          <ac:picMkLst>
            <pc:docMk/>
            <pc:sldMk cId="3793163173" sldId="289"/>
            <ac:picMk id="5" creationId="{7D5A9DDC-BD7E-46A6-85CA-64232ED85BA0}"/>
          </ac:picMkLst>
        </pc:picChg>
      </pc:sldChg>
      <pc:sldChg chg="modSp new del mod">
        <pc:chgData name="Malcolm Hayward" userId="fd045f5c-b77a-4191-aa2e-0c5f24668c72" providerId="ADAL" clId="{717E76B0-8B8E-4FE9-A27E-3193553DB453}" dt="2021-05-10T04:44:21.616" v="10154" actId="2696"/>
        <pc:sldMkLst>
          <pc:docMk/>
          <pc:sldMk cId="3674198550" sldId="290"/>
        </pc:sldMkLst>
        <pc:spChg chg="mod">
          <ac:chgData name="Malcolm Hayward" userId="fd045f5c-b77a-4191-aa2e-0c5f24668c72" providerId="ADAL" clId="{717E76B0-8B8E-4FE9-A27E-3193553DB453}" dt="2021-05-07T11:10:38.768" v="6226" actId="20577"/>
          <ac:spMkLst>
            <pc:docMk/>
            <pc:sldMk cId="3674198550" sldId="290"/>
            <ac:spMk id="2" creationId="{4FE60E54-0889-4B07-9A33-A8C7ECE01C21}"/>
          </ac:spMkLst>
        </pc:spChg>
        <pc:spChg chg="mod">
          <ac:chgData name="Malcolm Hayward" userId="fd045f5c-b77a-4191-aa2e-0c5f24668c72" providerId="ADAL" clId="{717E76B0-8B8E-4FE9-A27E-3193553DB453}" dt="2021-05-08T04:31:17.726" v="10117" actId="20577"/>
          <ac:spMkLst>
            <pc:docMk/>
            <pc:sldMk cId="3674198550" sldId="290"/>
            <ac:spMk id="3" creationId="{EA3E7A2A-B311-44C3-BF84-47EE3808EF35}"/>
          </ac:spMkLst>
        </pc:spChg>
      </pc:sldChg>
      <pc:sldChg chg="addSp delSp modSp new mod">
        <pc:chgData name="Malcolm Hayward" userId="fd045f5c-b77a-4191-aa2e-0c5f24668c72" providerId="ADAL" clId="{717E76B0-8B8E-4FE9-A27E-3193553DB453}" dt="2021-05-13T13:53:38.577" v="11577" actId="14100"/>
        <pc:sldMkLst>
          <pc:docMk/>
          <pc:sldMk cId="1257858095" sldId="291"/>
        </pc:sldMkLst>
        <pc:spChg chg="mod">
          <ac:chgData name="Malcolm Hayward" userId="fd045f5c-b77a-4191-aa2e-0c5f24668c72" providerId="ADAL" clId="{717E76B0-8B8E-4FE9-A27E-3193553DB453}" dt="2021-05-07T11:18:51.903" v="6857" actId="20577"/>
          <ac:spMkLst>
            <pc:docMk/>
            <pc:sldMk cId="1257858095" sldId="291"/>
            <ac:spMk id="2" creationId="{3F069FC1-3D20-4340-A5E9-E27514A49D6B}"/>
          </ac:spMkLst>
        </pc:spChg>
        <pc:spChg chg="del">
          <ac:chgData name="Malcolm Hayward" userId="fd045f5c-b77a-4191-aa2e-0c5f24668c72" providerId="ADAL" clId="{717E76B0-8B8E-4FE9-A27E-3193553DB453}" dt="2021-05-07T11:16:12.321" v="6600" actId="22"/>
          <ac:spMkLst>
            <pc:docMk/>
            <pc:sldMk cId="1257858095" sldId="291"/>
            <ac:spMk id="3" creationId="{5DE0A9E0-5EC2-4183-A53D-060BA90040A5}"/>
          </ac:spMkLst>
        </pc:spChg>
        <pc:spChg chg="add mod">
          <ac:chgData name="Malcolm Hayward" userId="fd045f5c-b77a-4191-aa2e-0c5f24668c72" providerId="ADAL" clId="{717E76B0-8B8E-4FE9-A27E-3193553DB453}" dt="2021-05-13T13:53:38.577" v="11577" actId="14100"/>
          <ac:spMkLst>
            <pc:docMk/>
            <pc:sldMk cId="1257858095" sldId="291"/>
            <ac:spMk id="6" creationId="{C9BDA6AE-9B16-45AC-A2AE-8291CC51436A}"/>
          </ac:spMkLst>
        </pc:spChg>
        <pc:picChg chg="add mod ord">
          <ac:chgData name="Malcolm Hayward" userId="fd045f5c-b77a-4191-aa2e-0c5f24668c72" providerId="ADAL" clId="{717E76B0-8B8E-4FE9-A27E-3193553DB453}" dt="2021-05-13T13:53:29.605" v="11574" actId="14100"/>
          <ac:picMkLst>
            <pc:docMk/>
            <pc:sldMk cId="1257858095" sldId="291"/>
            <ac:picMk id="5" creationId="{5FBF9333-5CB8-4427-88B9-AB7A3C6DEBF2}"/>
          </ac:picMkLst>
        </pc:picChg>
      </pc:sldChg>
      <pc:sldChg chg="addSp delSp modSp new mod">
        <pc:chgData name="Malcolm Hayward" userId="fd045f5c-b77a-4191-aa2e-0c5f24668c72" providerId="ADAL" clId="{717E76B0-8B8E-4FE9-A27E-3193553DB453}" dt="2021-05-14T13:07:22.588" v="12037" actId="207"/>
        <pc:sldMkLst>
          <pc:docMk/>
          <pc:sldMk cId="2531142214" sldId="292"/>
        </pc:sldMkLst>
        <pc:spChg chg="mod">
          <ac:chgData name="Malcolm Hayward" userId="fd045f5c-b77a-4191-aa2e-0c5f24668c72" providerId="ADAL" clId="{717E76B0-8B8E-4FE9-A27E-3193553DB453}" dt="2021-05-07T11:16:54.515" v="6663"/>
          <ac:spMkLst>
            <pc:docMk/>
            <pc:sldMk cId="2531142214" sldId="292"/>
            <ac:spMk id="2" creationId="{65C78C40-D430-4460-820A-2F65860CEC2B}"/>
          </ac:spMkLst>
        </pc:spChg>
        <pc:spChg chg="del">
          <ac:chgData name="Malcolm Hayward" userId="fd045f5c-b77a-4191-aa2e-0c5f24668c72" providerId="ADAL" clId="{717E76B0-8B8E-4FE9-A27E-3193553DB453}" dt="2021-05-07T11:17:20.710" v="6664" actId="22"/>
          <ac:spMkLst>
            <pc:docMk/>
            <pc:sldMk cId="2531142214" sldId="292"/>
            <ac:spMk id="3" creationId="{9C35C199-10A6-42DD-AC06-0DCA6ABE0410}"/>
          </ac:spMkLst>
        </pc:spChg>
        <pc:spChg chg="add mod">
          <ac:chgData name="Malcolm Hayward" userId="fd045f5c-b77a-4191-aa2e-0c5f24668c72" providerId="ADAL" clId="{717E76B0-8B8E-4FE9-A27E-3193553DB453}" dt="2021-05-14T13:07:22.588" v="12037" actId="207"/>
          <ac:spMkLst>
            <pc:docMk/>
            <pc:sldMk cId="2531142214" sldId="292"/>
            <ac:spMk id="6" creationId="{FC68606C-7916-4E47-877D-34906F003912}"/>
          </ac:spMkLst>
        </pc:spChg>
        <pc:picChg chg="add mod ord">
          <ac:chgData name="Malcolm Hayward" userId="fd045f5c-b77a-4191-aa2e-0c5f24668c72" providerId="ADAL" clId="{717E76B0-8B8E-4FE9-A27E-3193553DB453}" dt="2021-05-07T11:17:32.413" v="6669"/>
          <ac:picMkLst>
            <pc:docMk/>
            <pc:sldMk cId="2531142214" sldId="292"/>
            <ac:picMk id="5" creationId="{CD430D70-2309-4FD9-BFB2-1859941D62AE}"/>
          </ac:picMkLst>
        </pc:picChg>
      </pc:sldChg>
      <pc:sldChg chg="modSp new mod">
        <pc:chgData name="Malcolm Hayward" userId="fd045f5c-b77a-4191-aa2e-0c5f24668c72" providerId="ADAL" clId="{717E76B0-8B8E-4FE9-A27E-3193553DB453}" dt="2021-05-13T13:55:10.710" v="11662"/>
        <pc:sldMkLst>
          <pc:docMk/>
          <pc:sldMk cId="4095818113" sldId="293"/>
        </pc:sldMkLst>
        <pc:spChg chg="mod">
          <ac:chgData name="Malcolm Hayward" userId="fd045f5c-b77a-4191-aa2e-0c5f24668c72" providerId="ADAL" clId="{717E76B0-8B8E-4FE9-A27E-3193553DB453}" dt="2021-05-08T03:41:22.257" v="7918"/>
          <ac:spMkLst>
            <pc:docMk/>
            <pc:sldMk cId="4095818113" sldId="293"/>
            <ac:spMk id="2" creationId="{52E6FF13-BBFF-4D7F-8967-AF29C07BA378}"/>
          </ac:spMkLst>
        </pc:spChg>
        <pc:spChg chg="mod">
          <ac:chgData name="Malcolm Hayward" userId="fd045f5c-b77a-4191-aa2e-0c5f24668c72" providerId="ADAL" clId="{717E76B0-8B8E-4FE9-A27E-3193553DB453}" dt="2021-05-13T13:55:10.710" v="11662"/>
          <ac:spMkLst>
            <pc:docMk/>
            <pc:sldMk cId="4095818113" sldId="293"/>
            <ac:spMk id="3" creationId="{ADBC0004-C4AB-4898-80C0-D18723726ABE}"/>
          </ac:spMkLst>
        </pc:spChg>
      </pc:sldChg>
      <pc:sldChg chg="modSp new mod">
        <pc:chgData name="Malcolm Hayward" userId="fd045f5c-b77a-4191-aa2e-0c5f24668c72" providerId="ADAL" clId="{717E76B0-8B8E-4FE9-A27E-3193553DB453}" dt="2021-05-17T16:38:22.917" v="12041" actId="20577"/>
        <pc:sldMkLst>
          <pc:docMk/>
          <pc:sldMk cId="1092582243" sldId="294"/>
        </pc:sldMkLst>
        <pc:spChg chg="mod">
          <ac:chgData name="Malcolm Hayward" userId="fd045f5c-b77a-4191-aa2e-0c5f24668c72" providerId="ADAL" clId="{717E76B0-8B8E-4FE9-A27E-3193553DB453}" dt="2021-05-13T13:45:09.140" v="10741" actId="20577"/>
          <ac:spMkLst>
            <pc:docMk/>
            <pc:sldMk cId="1092582243" sldId="294"/>
            <ac:spMk id="2" creationId="{F80BFF45-F4C7-4636-A2EE-FA64CBB169A8}"/>
          </ac:spMkLst>
        </pc:spChg>
        <pc:spChg chg="mod">
          <ac:chgData name="Malcolm Hayward" userId="fd045f5c-b77a-4191-aa2e-0c5f24668c72" providerId="ADAL" clId="{717E76B0-8B8E-4FE9-A27E-3193553DB453}" dt="2021-05-17T16:38:22.917" v="12041" actId="20577"/>
          <ac:spMkLst>
            <pc:docMk/>
            <pc:sldMk cId="1092582243" sldId="294"/>
            <ac:spMk id="3" creationId="{3BC8B49B-86B1-4A5F-898D-2C3F3BB37203}"/>
          </ac:spMkLst>
        </pc:spChg>
      </pc:sldChg>
      <pc:sldChg chg="modSp new mod">
        <pc:chgData name="Malcolm Hayward" userId="fd045f5c-b77a-4191-aa2e-0c5f24668c72" providerId="ADAL" clId="{717E76B0-8B8E-4FE9-A27E-3193553DB453}" dt="2021-05-08T04:24:24.702" v="10003" actId="20577"/>
        <pc:sldMkLst>
          <pc:docMk/>
          <pc:sldMk cId="1003913066" sldId="295"/>
        </pc:sldMkLst>
        <pc:spChg chg="mod">
          <ac:chgData name="Malcolm Hayward" userId="fd045f5c-b77a-4191-aa2e-0c5f24668c72" providerId="ADAL" clId="{717E76B0-8B8E-4FE9-A27E-3193553DB453}" dt="2021-05-08T04:15:57.230" v="9200" actId="20577"/>
          <ac:spMkLst>
            <pc:docMk/>
            <pc:sldMk cId="1003913066" sldId="295"/>
            <ac:spMk id="2" creationId="{47BC0B06-C08F-4FF7-B7AC-C57BEE49624A}"/>
          </ac:spMkLst>
        </pc:spChg>
        <pc:spChg chg="mod">
          <ac:chgData name="Malcolm Hayward" userId="fd045f5c-b77a-4191-aa2e-0c5f24668c72" providerId="ADAL" clId="{717E76B0-8B8E-4FE9-A27E-3193553DB453}" dt="2021-05-08T04:24:24.702" v="10003" actId="20577"/>
          <ac:spMkLst>
            <pc:docMk/>
            <pc:sldMk cId="1003913066" sldId="295"/>
            <ac:spMk id="3" creationId="{29E6AA40-45F5-4DAC-8C1D-E003D46B60B1}"/>
          </ac:spMkLst>
        </pc:spChg>
      </pc:sldChg>
      <pc:sldChg chg="modSp new mod">
        <pc:chgData name="Malcolm Hayward" userId="fd045f5c-b77a-4191-aa2e-0c5f24668c72" providerId="ADAL" clId="{717E76B0-8B8E-4FE9-A27E-3193553DB453}" dt="2021-05-14T13:04:33.268" v="11995" actId="20577"/>
        <pc:sldMkLst>
          <pc:docMk/>
          <pc:sldMk cId="2360480952" sldId="296"/>
        </pc:sldMkLst>
        <pc:spChg chg="mod">
          <ac:chgData name="Malcolm Hayward" userId="fd045f5c-b77a-4191-aa2e-0c5f24668c72" providerId="ADAL" clId="{717E76B0-8B8E-4FE9-A27E-3193553DB453}" dt="2021-05-14T13:04:27.968" v="11984" actId="20577"/>
          <ac:spMkLst>
            <pc:docMk/>
            <pc:sldMk cId="2360480952" sldId="296"/>
            <ac:spMk id="2" creationId="{BCC994BC-49FA-4726-9A22-16298A307430}"/>
          </ac:spMkLst>
        </pc:spChg>
        <pc:spChg chg="mod">
          <ac:chgData name="Malcolm Hayward" userId="fd045f5c-b77a-4191-aa2e-0c5f24668c72" providerId="ADAL" clId="{717E76B0-8B8E-4FE9-A27E-3193553DB453}" dt="2021-05-14T13:04:33.268" v="11995" actId="20577"/>
          <ac:spMkLst>
            <pc:docMk/>
            <pc:sldMk cId="2360480952" sldId="296"/>
            <ac:spMk id="3" creationId="{1DE6B272-92BE-4401-B936-09E698810707}"/>
          </ac:spMkLst>
        </pc:spChg>
      </pc:sldChg>
    </pc:docChg>
  </pc:docChgLst>
  <pc:docChgLst>
    <pc:chgData name="Weifeng Xu" userId="e7aed605-a3dd-4d5a-a692-a87037af107b" providerId="ADAL" clId="{E0F0A8D9-4471-4B29-827E-9AD645B6D7E1}"/>
    <pc:docChg chg="undo custSel modSld">
      <pc:chgData name="Weifeng Xu" userId="e7aed605-a3dd-4d5a-a692-a87037af107b" providerId="ADAL" clId="{E0F0A8D9-4471-4B29-827E-9AD645B6D7E1}" dt="2021-06-25T11:55:13.534" v="87" actId="114"/>
      <pc:docMkLst>
        <pc:docMk/>
      </pc:docMkLst>
      <pc:sldChg chg="modSp mod">
        <pc:chgData name="Weifeng Xu" userId="e7aed605-a3dd-4d5a-a692-a87037af107b" providerId="ADAL" clId="{E0F0A8D9-4471-4B29-827E-9AD645B6D7E1}" dt="2021-06-25T02:29:12.434" v="29" actId="114"/>
        <pc:sldMkLst>
          <pc:docMk/>
          <pc:sldMk cId="3381804361" sldId="259"/>
        </pc:sldMkLst>
        <pc:spChg chg="mod">
          <ac:chgData name="Weifeng Xu" userId="e7aed605-a3dd-4d5a-a692-a87037af107b" providerId="ADAL" clId="{E0F0A8D9-4471-4B29-827E-9AD645B6D7E1}" dt="2021-06-25T02:29:12.434" v="29" actId="114"/>
          <ac:spMkLst>
            <pc:docMk/>
            <pc:sldMk cId="3381804361" sldId="259"/>
            <ac:spMk id="2" creationId="{344B3690-2CF4-4136-9FEA-13BEDFF6F668}"/>
          </ac:spMkLst>
        </pc:spChg>
        <pc:picChg chg="mod">
          <ac:chgData name="Weifeng Xu" userId="e7aed605-a3dd-4d5a-a692-a87037af107b" providerId="ADAL" clId="{E0F0A8D9-4471-4B29-827E-9AD645B6D7E1}" dt="2021-06-25T01:16:42.911" v="17" actId="14100"/>
          <ac:picMkLst>
            <pc:docMk/>
            <pc:sldMk cId="3381804361" sldId="259"/>
            <ac:picMk id="7" creationId="{6E113638-EBAF-4FD7-A834-C2C2733D905F}"/>
          </ac:picMkLst>
        </pc:picChg>
      </pc:sldChg>
      <pc:sldChg chg="modSp mod">
        <pc:chgData name="Weifeng Xu" userId="e7aed605-a3dd-4d5a-a692-a87037af107b" providerId="ADAL" clId="{E0F0A8D9-4471-4B29-827E-9AD645B6D7E1}" dt="2021-06-25T02:30:43.317" v="30" actId="14"/>
        <pc:sldMkLst>
          <pc:docMk/>
          <pc:sldMk cId="561850724" sldId="260"/>
        </pc:sldMkLst>
        <pc:spChg chg="mod">
          <ac:chgData name="Weifeng Xu" userId="e7aed605-a3dd-4d5a-a692-a87037af107b" providerId="ADAL" clId="{E0F0A8D9-4471-4B29-827E-9AD645B6D7E1}" dt="2021-06-25T02:30:43.317" v="30" actId="14"/>
          <ac:spMkLst>
            <pc:docMk/>
            <pc:sldMk cId="561850724" sldId="260"/>
            <ac:spMk id="3" creationId="{F30B4C89-7646-416E-92B7-2ED7314F6630}"/>
          </ac:spMkLst>
        </pc:spChg>
      </pc:sldChg>
      <pc:sldChg chg="modSp mod">
        <pc:chgData name="Weifeng Xu" userId="e7aed605-a3dd-4d5a-a692-a87037af107b" providerId="ADAL" clId="{E0F0A8D9-4471-4B29-827E-9AD645B6D7E1}" dt="2021-06-25T02:39:55.284" v="41" actId="14100"/>
        <pc:sldMkLst>
          <pc:docMk/>
          <pc:sldMk cId="2982863112" sldId="261"/>
        </pc:sldMkLst>
        <pc:picChg chg="mod">
          <ac:chgData name="Weifeng Xu" userId="e7aed605-a3dd-4d5a-a692-a87037af107b" providerId="ADAL" clId="{E0F0A8D9-4471-4B29-827E-9AD645B6D7E1}" dt="2021-06-25T02:39:55.284" v="41" actId="14100"/>
          <ac:picMkLst>
            <pc:docMk/>
            <pc:sldMk cId="2982863112" sldId="261"/>
            <ac:picMk id="21" creationId="{C38843F4-3E22-4449-A51D-C2CE12AA5060}"/>
          </ac:picMkLst>
        </pc:picChg>
      </pc:sldChg>
      <pc:sldChg chg="modSp mod">
        <pc:chgData name="Weifeng Xu" userId="e7aed605-a3dd-4d5a-a692-a87037af107b" providerId="ADAL" clId="{E0F0A8D9-4471-4B29-827E-9AD645B6D7E1}" dt="2021-06-25T02:36:20.555" v="37" actId="114"/>
        <pc:sldMkLst>
          <pc:docMk/>
          <pc:sldMk cId="2853246" sldId="262"/>
        </pc:sldMkLst>
        <pc:spChg chg="mod">
          <ac:chgData name="Weifeng Xu" userId="e7aed605-a3dd-4d5a-a692-a87037af107b" providerId="ADAL" clId="{E0F0A8D9-4471-4B29-827E-9AD645B6D7E1}" dt="2021-06-25T02:36:20.555" v="37" actId="114"/>
          <ac:spMkLst>
            <pc:docMk/>
            <pc:sldMk cId="2853246" sldId="262"/>
            <ac:spMk id="2" creationId="{1A47C8FE-7A1D-4254-A311-B21065C14F4E}"/>
          </ac:spMkLst>
        </pc:spChg>
        <pc:picChg chg="mod">
          <ac:chgData name="Weifeng Xu" userId="e7aed605-a3dd-4d5a-a692-a87037af107b" providerId="ADAL" clId="{E0F0A8D9-4471-4B29-827E-9AD645B6D7E1}" dt="2021-06-25T02:35:06.275" v="35" actId="1076"/>
          <ac:picMkLst>
            <pc:docMk/>
            <pc:sldMk cId="2853246" sldId="262"/>
            <ac:picMk id="9" creationId="{745D5F9E-F074-40CF-A69D-802645FCC96D}"/>
          </ac:picMkLst>
        </pc:picChg>
      </pc:sldChg>
      <pc:sldChg chg="modSp mod">
        <pc:chgData name="Weifeng Xu" userId="e7aed605-a3dd-4d5a-a692-a87037af107b" providerId="ADAL" clId="{E0F0A8D9-4471-4B29-827E-9AD645B6D7E1}" dt="2021-06-25T02:32:18.998" v="33" actId="14100"/>
        <pc:sldMkLst>
          <pc:docMk/>
          <pc:sldMk cId="1493840835" sldId="263"/>
        </pc:sldMkLst>
        <pc:picChg chg="mod">
          <ac:chgData name="Weifeng Xu" userId="e7aed605-a3dd-4d5a-a692-a87037af107b" providerId="ADAL" clId="{E0F0A8D9-4471-4B29-827E-9AD645B6D7E1}" dt="2021-06-25T02:32:18.998" v="33" actId="14100"/>
          <ac:picMkLst>
            <pc:docMk/>
            <pc:sldMk cId="1493840835" sldId="263"/>
            <ac:picMk id="23" creationId="{A8F2D133-B029-42EF-AA69-0879E71C46B2}"/>
          </ac:picMkLst>
        </pc:picChg>
      </pc:sldChg>
      <pc:sldChg chg="modSp mod">
        <pc:chgData name="Weifeng Xu" userId="e7aed605-a3dd-4d5a-a692-a87037af107b" providerId="ADAL" clId="{E0F0A8D9-4471-4B29-827E-9AD645B6D7E1}" dt="2021-06-25T02:37:09.448" v="39" actId="1076"/>
        <pc:sldMkLst>
          <pc:docMk/>
          <pc:sldMk cId="3131746980" sldId="264"/>
        </pc:sldMkLst>
        <pc:picChg chg="mod">
          <ac:chgData name="Weifeng Xu" userId="e7aed605-a3dd-4d5a-a692-a87037af107b" providerId="ADAL" clId="{E0F0A8D9-4471-4B29-827E-9AD645B6D7E1}" dt="2021-06-25T02:37:09.448" v="39" actId="1076"/>
          <ac:picMkLst>
            <pc:docMk/>
            <pc:sldMk cId="3131746980" sldId="264"/>
            <ac:picMk id="9" creationId="{90B9E995-2276-40A6-AE44-16CF5514052A}"/>
          </ac:picMkLst>
        </pc:picChg>
      </pc:sldChg>
      <pc:sldChg chg="modSp mod">
        <pc:chgData name="Weifeng Xu" userId="e7aed605-a3dd-4d5a-a692-a87037af107b" providerId="ADAL" clId="{E0F0A8D9-4471-4B29-827E-9AD645B6D7E1}" dt="2021-06-25T02:37:34.450" v="40" actId="14100"/>
        <pc:sldMkLst>
          <pc:docMk/>
          <pc:sldMk cId="3032628714" sldId="265"/>
        </pc:sldMkLst>
        <pc:picChg chg="mod">
          <ac:chgData name="Weifeng Xu" userId="e7aed605-a3dd-4d5a-a692-a87037af107b" providerId="ADAL" clId="{E0F0A8D9-4471-4B29-827E-9AD645B6D7E1}" dt="2021-06-25T02:37:34.450" v="40" actId="14100"/>
          <ac:picMkLst>
            <pc:docMk/>
            <pc:sldMk cId="3032628714" sldId="265"/>
            <ac:picMk id="5" creationId="{741AF774-8A5E-4426-824A-0167DFBEB0A9}"/>
          </ac:picMkLst>
        </pc:picChg>
      </pc:sldChg>
      <pc:sldChg chg="modSp mod">
        <pc:chgData name="Weifeng Xu" userId="e7aed605-a3dd-4d5a-a692-a87037af107b" providerId="ADAL" clId="{E0F0A8D9-4471-4B29-827E-9AD645B6D7E1}" dt="2021-06-25T02:32:01.557" v="32" actId="114"/>
        <pc:sldMkLst>
          <pc:docMk/>
          <pc:sldMk cId="4165740932" sldId="267"/>
        </pc:sldMkLst>
        <pc:spChg chg="mod">
          <ac:chgData name="Weifeng Xu" userId="e7aed605-a3dd-4d5a-a692-a87037af107b" providerId="ADAL" clId="{E0F0A8D9-4471-4B29-827E-9AD645B6D7E1}" dt="2021-06-25T02:32:01.557" v="32" actId="114"/>
          <ac:spMkLst>
            <pc:docMk/>
            <pc:sldMk cId="4165740932" sldId="267"/>
            <ac:spMk id="3" creationId="{697F353B-D0FF-48EF-8BD0-E49F7DE42190}"/>
          </ac:spMkLst>
        </pc:spChg>
      </pc:sldChg>
      <pc:sldChg chg="modSp mod">
        <pc:chgData name="Weifeng Xu" userId="e7aed605-a3dd-4d5a-a692-a87037af107b" providerId="ADAL" clId="{E0F0A8D9-4471-4B29-827E-9AD645B6D7E1}" dt="2021-06-25T02:41:19.713" v="45" actId="404"/>
        <pc:sldMkLst>
          <pc:docMk/>
          <pc:sldMk cId="495791686" sldId="268"/>
        </pc:sldMkLst>
        <pc:spChg chg="mod">
          <ac:chgData name="Weifeng Xu" userId="e7aed605-a3dd-4d5a-a692-a87037af107b" providerId="ADAL" clId="{E0F0A8D9-4471-4B29-827E-9AD645B6D7E1}" dt="2021-06-25T02:41:19.713" v="45" actId="404"/>
          <ac:spMkLst>
            <pc:docMk/>
            <pc:sldMk cId="495791686" sldId="268"/>
            <ac:spMk id="3" creationId="{C0AA5937-1249-4925-8885-205033D26836}"/>
          </ac:spMkLst>
        </pc:spChg>
      </pc:sldChg>
      <pc:sldChg chg="modSp mod">
        <pc:chgData name="Weifeng Xu" userId="e7aed605-a3dd-4d5a-a692-a87037af107b" providerId="ADAL" clId="{E0F0A8D9-4471-4B29-827E-9AD645B6D7E1}" dt="2021-06-25T02:43:41.492" v="47" actId="14100"/>
        <pc:sldMkLst>
          <pc:docMk/>
          <pc:sldMk cId="3600215448" sldId="269"/>
        </pc:sldMkLst>
        <pc:spChg chg="mod">
          <ac:chgData name="Weifeng Xu" userId="e7aed605-a3dd-4d5a-a692-a87037af107b" providerId="ADAL" clId="{E0F0A8D9-4471-4B29-827E-9AD645B6D7E1}" dt="2021-06-25T02:43:36.991" v="46" actId="207"/>
          <ac:spMkLst>
            <pc:docMk/>
            <pc:sldMk cId="3600215448" sldId="269"/>
            <ac:spMk id="2" creationId="{E76CB9F1-6090-48B3-B317-7092E1C84074}"/>
          </ac:spMkLst>
        </pc:spChg>
        <pc:picChg chg="mod">
          <ac:chgData name="Weifeng Xu" userId="e7aed605-a3dd-4d5a-a692-a87037af107b" providerId="ADAL" clId="{E0F0A8D9-4471-4B29-827E-9AD645B6D7E1}" dt="2021-06-25T02:43:41.492" v="47" actId="14100"/>
          <ac:picMkLst>
            <pc:docMk/>
            <pc:sldMk cId="3600215448" sldId="269"/>
            <ac:picMk id="9" creationId="{E387A631-96D0-4A61-95DE-94D2D65EF2C1}"/>
          </ac:picMkLst>
        </pc:picChg>
      </pc:sldChg>
      <pc:sldChg chg="modSp mod">
        <pc:chgData name="Weifeng Xu" userId="e7aed605-a3dd-4d5a-a692-a87037af107b" providerId="ADAL" clId="{E0F0A8D9-4471-4B29-827E-9AD645B6D7E1}" dt="2021-06-25T02:44:39.954" v="50" actId="14100"/>
        <pc:sldMkLst>
          <pc:docMk/>
          <pc:sldMk cId="308074964" sldId="274"/>
        </pc:sldMkLst>
        <pc:picChg chg="mod">
          <ac:chgData name="Weifeng Xu" userId="e7aed605-a3dd-4d5a-a692-a87037af107b" providerId="ADAL" clId="{E0F0A8D9-4471-4B29-827E-9AD645B6D7E1}" dt="2021-06-25T02:44:39.954" v="50" actId="14100"/>
          <ac:picMkLst>
            <pc:docMk/>
            <pc:sldMk cId="308074964" sldId="274"/>
            <ac:picMk id="9" creationId="{603026EC-BBD3-455B-88A0-0A08F4430E48}"/>
          </ac:picMkLst>
        </pc:picChg>
      </pc:sldChg>
      <pc:sldChg chg="modSp mod">
        <pc:chgData name="Weifeng Xu" userId="e7aed605-a3dd-4d5a-a692-a87037af107b" providerId="ADAL" clId="{E0F0A8D9-4471-4B29-827E-9AD645B6D7E1}" dt="2021-06-25T11:35:49.523" v="62" actId="114"/>
        <pc:sldMkLst>
          <pc:docMk/>
          <pc:sldMk cId="845720778" sldId="275"/>
        </pc:sldMkLst>
        <pc:spChg chg="mod">
          <ac:chgData name="Weifeng Xu" userId="e7aed605-a3dd-4d5a-a692-a87037af107b" providerId="ADAL" clId="{E0F0A8D9-4471-4B29-827E-9AD645B6D7E1}" dt="2021-06-25T02:45:01.776" v="52" actId="114"/>
          <ac:spMkLst>
            <pc:docMk/>
            <pc:sldMk cId="845720778" sldId="275"/>
            <ac:spMk id="2" creationId="{179B8662-B643-4970-8AF6-BA2BBDEC3591}"/>
          </ac:spMkLst>
        </pc:spChg>
        <pc:spChg chg="mod">
          <ac:chgData name="Weifeng Xu" userId="e7aed605-a3dd-4d5a-a692-a87037af107b" providerId="ADAL" clId="{E0F0A8D9-4471-4B29-827E-9AD645B6D7E1}" dt="2021-06-25T11:35:49.523" v="62" actId="114"/>
          <ac:spMkLst>
            <pc:docMk/>
            <pc:sldMk cId="845720778" sldId="275"/>
            <ac:spMk id="3" creationId="{FBA8157B-FAD6-4771-AD11-AA97D05B5449}"/>
          </ac:spMkLst>
        </pc:spChg>
      </pc:sldChg>
      <pc:sldChg chg="modSp mod">
        <pc:chgData name="Weifeng Xu" userId="e7aed605-a3dd-4d5a-a692-a87037af107b" providerId="ADAL" clId="{E0F0A8D9-4471-4B29-827E-9AD645B6D7E1}" dt="2021-06-25T11:37:41.265" v="65" actId="1076"/>
        <pc:sldMkLst>
          <pc:docMk/>
          <pc:sldMk cId="2198933289" sldId="276"/>
        </pc:sldMkLst>
        <pc:spChg chg="mod">
          <ac:chgData name="Weifeng Xu" userId="e7aed605-a3dd-4d5a-a692-a87037af107b" providerId="ADAL" clId="{E0F0A8D9-4471-4B29-827E-9AD645B6D7E1}" dt="2021-06-25T11:37:37.949" v="64" actId="114"/>
          <ac:spMkLst>
            <pc:docMk/>
            <pc:sldMk cId="2198933289" sldId="276"/>
            <ac:spMk id="2" creationId="{EE181465-C269-487C-80D5-CA88ECF8DBB3}"/>
          </ac:spMkLst>
        </pc:spChg>
        <pc:picChg chg="mod">
          <ac:chgData name="Weifeng Xu" userId="e7aed605-a3dd-4d5a-a692-a87037af107b" providerId="ADAL" clId="{E0F0A8D9-4471-4B29-827E-9AD645B6D7E1}" dt="2021-06-25T11:37:41.265" v="65" actId="1076"/>
          <ac:picMkLst>
            <pc:docMk/>
            <pc:sldMk cId="2198933289" sldId="276"/>
            <ac:picMk id="5" creationId="{14981FE0-AC35-443D-9CAE-37AB5573B3FA}"/>
          </ac:picMkLst>
        </pc:picChg>
      </pc:sldChg>
      <pc:sldChg chg="modSp mod">
        <pc:chgData name="Weifeng Xu" userId="e7aed605-a3dd-4d5a-a692-a87037af107b" providerId="ADAL" clId="{E0F0A8D9-4471-4B29-827E-9AD645B6D7E1}" dt="2021-06-25T11:37:51.776" v="67" actId="114"/>
        <pc:sldMkLst>
          <pc:docMk/>
          <pc:sldMk cId="3768813445" sldId="277"/>
        </pc:sldMkLst>
        <pc:spChg chg="mod">
          <ac:chgData name="Weifeng Xu" userId="e7aed605-a3dd-4d5a-a692-a87037af107b" providerId="ADAL" clId="{E0F0A8D9-4471-4B29-827E-9AD645B6D7E1}" dt="2021-06-25T11:37:51.776" v="67" actId="114"/>
          <ac:spMkLst>
            <pc:docMk/>
            <pc:sldMk cId="3768813445" sldId="277"/>
            <ac:spMk id="2" creationId="{A02D5B98-A864-41AB-A092-EFD5BF96C40B}"/>
          </ac:spMkLst>
        </pc:spChg>
      </pc:sldChg>
      <pc:sldChg chg="modSp mod">
        <pc:chgData name="Weifeng Xu" userId="e7aed605-a3dd-4d5a-a692-a87037af107b" providerId="ADAL" clId="{E0F0A8D9-4471-4B29-827E-9AD645B6D7E1}" dt="2021-06-25T11:38:37.521" v="69" actId="114"/>
        <pc:sldMkLst>
          <pc:docMk/>
          <pc:sldMk cId="4001418049" sldId="278"/>
        </pc:sldMkLst>
        <pc:spChg chg="mod">
          <ac:chgData name="Weifeng Xu" userId="e7aed605-a3dd-4d5a-a692-a87037af107b" providerId="ADAL" clId="{E0F0A8D9-4471-4B29-827E-9AD645B6D7E1}" dt="2021-06-25T11:38:37.521" v="69" actId="114"/>
          <ac:spMkLst>
            <pc:docMk/>
            <pc:sldMk cId="4001418049" sldId="278"/>
            <ac:spMk id="2" creationId="{288097B3-1032-4681-978D-CF0C95538B2A}"/>
          </ac:spMkLst>
        </pc:spChg>
      </pc:sldChg>
      <pc:sldChg chg="modSp mod">
        <pc:chgData name="Weifeng Xu" userId="e7aed605-a3dd-4d5a-a692-a87037af107b" providerId="ADAL" clId="{E0F0A8D9-4471-4B29-827E-9AD645B6D7E1}" dt="2021-06-25T00:55:14.371" v="4" actId="20577"/>
        <pc:sldMkLst>
          <pc:docMk/>
          <pc:sldMk cId="1734229363" sldId="283"/>
        </pc:sldMkLst>
        <pc:spChg chg="mod">
          <ac:chgData name="Weifeng Xu" userId="e7aed605-a3dd-4d5a-a692-a87037af107b" providerId="ADAL" clId="{E0F0A8D9-4471-4B29-827E-9AD645B6D7E1}" dt="2021-06-25T00:55:14.371" v="4" actId="20577"/>
          <ac:spMkLst>
            <pc:docMk/>
            <pc:sldMk cId="1734229363" sldId="283"/>
            <ac:spMk id="2" creationId="{ABE998E7-D42B-4F89-98CB-92B2D0392882}"/>
          </ac:spMkLst>
        </pc:spChg>
      </pc:sldChg>
      <pc:sldChg chg="modSp mod">
        <pc:chgData name="Weifeng Xu" userId="e7aed605-a3dd-4d5a-a692-a87037af107b" providerId="ADAL" clId="{E0F0A8D9-4471-4B29-827E-9AD645B6D7E1}" dt="2021-06-25T01:13:03.038" v="6" actId="12"/>
        <pc:sldMkLst>
          <pc:docMk/>
          <pc:sldMk cId="1435429083" sldId="285"/>
        </pc:sldMkLst>
        <pc:spChg chg="mod">
          <ac:chgData name="Weifeng Xu" userId="e7aed605-a3dd-4d5a-a692-a87037af107b" providerId="ADAL" clId="{E0F0A8D9-4471-4B29-827E-9AD645B6D7E1}" dt="2021-06-25T01:13:03.038" v="6" actId="12"/>
          <ac:spMkLst>
            <pc:docMk/>
            <pc:sldMk cId="1435429083" sldId="285"/>
            <ac:spMk id="3" creationId="{0F98AD2D-69FD-4247-A3AE-787E96222047}"/>
          </ac:spMkLst>
        </pc:spChg>
      </pc:sldChg>
      <pc:sldChg chg="modSp mod">
        <pc:chgData name="Weifeng Xu" userId="e7aed605-a3dd-4d5a-a692-a87037af107b" providerId="ADAL" clId="{E0F0A8D9-4471-4B29-827E-9AD645B6D7E1}" dt="2021-06-25T11:39:57.602" v="71" actId="114"/>
        <pc:sldMkLst>
          <pc:docMk/>
          <pc:sldMk cId="2044027504" sldId="287"/>
        </pc:sldMkLst>
        <pc:spChg chg="mod">
          <ac:chgData name="Weifeng Xu" userId="e7aed605-a3dd-4d5a-a692-a87037af107b" providerId="ADAL" clId="{E0F0A8D9-4471-4B29-827E-9AD645B6D7E1}" dt="2021-06-25T11:39:57.602" v="71" actId="114"/>
          <ac:spMkLst>
            <pc:docMk/>
            <pc:sldMk cId="2044027504" sldId="287"/>
            <ac:spMk id="2" creationId="{9B82FCFA-5735-4D64-B314-1830340D3B5D}"/>
          </ac:spMkLst>
        </pc:spChg>
      </pc:sldChg>
      <pc:sldChg chg="modSp mod">
        <pc:chgData name="Weifeng Xu" userId="e7aed605-a3dd-4d5a-a692-a87037af107b" providerId="ADAL" clId="{E0F0A8D9-4471-4B29-827E-9AD645B6D7E1}" dt="2021-06-25T01:22:52.335" v="27" actId="114"/>
        <pc:sldMkLst>
          <pc:docMk/>
          <pc:sldMk cId="3793163173" sldId="289"/>
        </pc:sldMkLst>
        <pc:spChg chg="mod">
          <ac:chgData name="Weifeng Xu" userId="e7aed605-a3dd-4d5a-a692-a87037af107b" providerId="ADAL" clId="{E0F0A8D9-4471-4B29-827E-9AD645B6D7E1}" dt="2021-06-25T01:22:52.335" v="27" actId="114"/>
          <ac:spMkLst>
            <pc:docMk/>
            <pc:sldMk cId="3793163173" sldId="289"/>
            <ac:spMk id="2" creationId="{1C8058CA-4703-44EB-BED3-5A3F5059B86E}"/>
          </ac:spMkLst>
        </pc:spChg>
      </pc:sldChg>
      <pc:sldChg chg="modSp mod">
        <pc:chgData name="Weifeng Xu" userId="e7aed605-a3dd-4d5a-a692-a87037af107b" providerId="ADAL" clId="{E0F0A8D9-4471-4B29-827E-9AD645B6D7E1}" dt="2021-06-25T11:54:54.453" v="81" actId="114"/>
        <pc:sldMkLst>
          <pc:docMk/>
          <pc:sldMk cId="4095818113" sldId="293"/>
        </pc:sldMkLst>
        <pc:spChg chg="mod">
          <ac:chgData name="Weifeng Xu" userId="e7aed605-a3dd-4d5a-a692-a87037af107b" providerId="ADAL" clId="{E0F0A8D9-4471-4B29-827E-9AD645B6D7E1}" dt="2021-06-25T11:54:54.453" v="81" actId="114"/>
          <ac:spMkLst>
            <pc:docMk/>
            <pc:sldMk cId="4095818113" sldId="293"/>
            <ac:spMk id="3" creationId="{ADBC0004-C4AB-4898-80C0-D18723726ABE}"/>
          </ac:spMkLst>
        </pc:spChg>
      </pc:sldChg>
      <pc:sldChg chg="modSp mod">
        <pc:chgData name="Weifeng Xu" userId="e7aed605-a3dd-4d5a-a692-a87037af107b" providerId="ADAL" clId="{E0F0A8D9-4471-4B29-827E-9AD645B6D7E1}" dt="2021-06-25T11:55:13.534" v="87" actId="114"/>
        <pc:sldMkLst>
          <pc:docMk/>
          <pc:sldMk cId="1092582243" sldId="294"/>
        </pc:sldMkLst>
        <pc:spChg chg="mod">
          <ac:chgData name="Weifeng Xu" userId="e7aed605-a3dd-4d5a-a692-a87037af107b" providerId="ADAL" clId="{E0F0A8D9-4471-4B29-827E-9AD645B6D7E1}" dt="2021-06-25T11:55:13.534" v="87" actId="114"/>
          <ac:spMkLst>
            <pc:docMk/>
            <pc:sldMk cId="1092582243" sldId="294"/>
            <ac:spMk id="3" creationId="{3BC8B49B-86B1-4A5F-898D-2C3F3BB37203}"/>
          </ac:spMkLst>
        </pc:spChg>
      </pc:sldChg>
      <pc:sldChg chg="modSp mod">
        <pc:chgData name="Weifeng Xu" userId="e7aed605-a3dd-4d5a-a692-a87037af107b" providerId="ADAL" clId="{E0F0A8D9-4471-4B29-827E-9AD645B6D7E1}" dt="2021-06-25T01:21:06.700" v="21" actId="27636"/>
        <pc:sldMkLst>
          <pc:docMk/>
          <pc:sldMk cId="1003913066" sldId="295"/>
        </pc:sldMkLst>
        <pc:spChg chg="mod">
          <ac:chgData name="Weifeng Xu" userId="e7aed605-a3dd-4d5a-a692-a87037af107b" providerId="ADAL" clId="{E0F0A8D9-4471-4B29-827E-9AD645B6D7E1}" dt="2021-06-25T01:21:06.700" v="21" actId="27636"/>
          <ac:spMkLst>
            <pc:docMk/>
            <pc:sldMk cId="1003913066" sldId="295"/>
            <ac:spMk id="3" creationId="{29E6AA40-45F5-4DAC-8C1D-E003D46B60B1}"/>
          </ac:spMkLst>
        </pc:spChg>
      </pc:sldChg>
    </pc:docChg>
  </pc:docChgLst>
</pc:chgInfo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svg"/><Relationship Id="rId1" Type="http://schemas.openxmlformats.org/officeDocument/2006/relationships/image" Target="../media/image32.png"/><Relationship Id="rId4" Type="http://schemas.openxmlformats.org/officeDocument/2006/relationships/image" Target="../media/image35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svg"/><Relationship Id="rId1" Type="http://schemas.openxmlformats.org/officeDocument/2006/relationships/image" Target="../media/image32.png"/><Relationship Id="rId4" Type="http://schemas.openxmlformats.org/officeDocument/2006/relationships/image" Target="../media/image3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A29C106-5AFE-4B1D-8C00-6639369C0633}" type="doc">
      <dgm:prSet loTypeId="urn:microsoft.com/office/officeart/2005/8/layout/hierarchy1" loCatId="hierarchy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C7DD0754-E197-4D17-8D14-BE1C6803CC1A}">
      <dgm:prSet/>
      <dgm:spPr/>
      <dgm:t>
        <a:bodyPr/>
        <a:lstStyle/>
        <a:p>
          <a:r>
            <a:rPr lang="en-US"/>
            <a:t>While Mozilla Thunderbird was being installed, it also installed an uninstaller. This is an executable that lets the user uninstall the program.</a:t>
          </a:r>
        </a:p>
      </dgm:t>
    </dgm:pt>
    <dgm:pt modelId="{657F63A0-2E1F-4054-9B0A-7C6811328494}" type="parTrans" cxnId="{249CEAC3-6C16-46DB-816D-D45BA098DE98}">
      <dgm:prSet/>
      <dgm:spPr/>
      <dgm:t>
        <a:bodyPr/>
        <a:lstStyle/>
        <a:p>
          <a:endParaRPr lang="en-US"/>
        </a:p>
      </dgm:t>
    </dgm:pt>
    <dgm:pt modelId="{FB899334-FDB2-42E1-8D20-823BF8326CAB}" type="sibTrans" cxnId="{249CEAC3-6C16-46DB-816D-D45BA098DE98}">
      <dgm:prSet/>
      <dgm:spPr/>
      <dgm:t>
        <a:bodyPr/>
        <a:lstStyle/>
        <a:p>
          <a:endParaRPr lang="en-US"/>
        </a:p>
      </dgm:t>
    </dgm:pt>
    <dgm:pt modelId="{2F19FFEB-BB57-4F71-883B-FC33AAAABA9B}">
      <dgm:prSet/>
      <dgm:spPr/>
      <dgm:t>
        <a:bodyPr/>
        <a:lstStyle/>
        <a:p>
          <a:r>
            <a:rPr lang="en-US"/>
            <a:t>The Windows Registry recorded the path to this uninstaller on 3/10/2021 at 00:33:54. </a:t>
          </a:r>
        </a:p>
      </dgm:t>
    </dgm:pt>
    <dgm:pt modelId="{4F68162F-920A-4205-ABFD-43A153497DCC}" type="parTrans" cxnId="{ADA25633-88F6-4AA4-BF70-83AF7B221C0A}">
      <dgm:prSet/>
      <dgm:spPr/>
      <dgm:t>
        <a:bodyPr/>
        <a:lstStyle/>
        <a:p>
          <a:endParaRPr lang="en-US"/>
        </a:p>
      </dgm:t>
    </dgm:pt>
    <dgm:pt modelId="{2B63770B-7C1E-40B5-915E-B29CDF44774A}" type="sibTrans" cxnId="{ADA25633-88F6-4AA4-BF70-83AF7B221C0A}">
      <dgm:prSet/>
      <dgm:spPr/>
      <dgm:t>
        <a:bodyPr/>
        <a:lstStyle/>
        <a:p>
          <a:endParaRPr lang="en-US"/>
        </a:p>
      </dgm:t>
    </dgm:pt>
    <dgm:pt modelId="{0C6C49DF-DA42-466E-AD4E-38702B3DAD1A}">
      <dgm:prSet/>
      <dgm:spPr/>
      <dgm:t>
        <a:bodyPr/>
        <a:lstStyle/>
        <a:p>
          <a:r>
            <a:rPr lang="en-US"/>
            <a:t>This suggests that Thunderbird was installed on the system on 3/10/2021. </a:t>
          </a:r>
        </a:p>
      </dgm:t>
    </dgm:pt>
    <dgm:pt modelId="{6AB6C78B-8802-4C83-B125-0FD33BCA8D01}" type="parTrans" cxnId="{E9866914-C34F-428A-978E-2192B072E0D8}">
      <dgm:prSet/>
      <dgm:spPr/>
      <dgm:t>
        <a:bodyPr/>
        <a:lstStyle/>
        <a:p>
          <a:endParaRPr lang="en-US"/>
        </a:p>
      </dgm:t>
    </dgm:pt>
    <dgm:pt modelId="{3A321249-E487-446A-AD82-590484065E34}" type="sibTrans" cxnId="{E9866914-C34F-428A-978E-2192B072E0D8}">
      <dgm:prSet/>
      <dgm:spPr/>
      <dgm:t>
        <a:bodyPr/>
        <a:lstStyle/>
        <a:p>
          <a:endParaRPr lang="en-US"/>
        </a:p>
      </dgm:t>
    </dgm:pt>
    <dgm:pt modelId="{8595BBD8-521D-4C93-BBBB-98C84A0BC0AC}">
      <dgm:prSet/>
      <dgm:spPr/>
      <dgm:t>
        <a:bodyPr/>
        <a:lstStyle/>
        <a:p>
          <a:r>
            <a:rPr lang="en-US"/>
            <a:t>Note: This method shows the time the registry recorded information about the uninstaller. The executable itself may have been created at an earlier time than 00:33:54. </a:t>
          </a:r>
        </a:p>
      </dgm:t>
    </dgm:pt>
    <dgm:pt modelId="{13F6AFC8-1A35-4D10-8158-BBD8EB8CA368}" type="parTrans" cxnId="{A72CDC5D-2CCD-4C71-B826-7A83CDA75E87}">
      <dgm:prSet/>
      <dgm:spPr/>
      <dgm:t>
        <a:bodyPr/>
        <a:lstStyle/>
        <a:p>
          <a:endParaRPr lang="en-US"/>
        </a:p>
      </dgm:t>
    </dgm:pt>
    <dgm:pt modelId="{C3263113-C6EA-45FB-9EB1-BEEB935AB139}" type="sibTrans" cxnId="{A72CDC5D-2CCD-4C71-B826-7A83CDA75E87}">
      <dgm:prSet/>
      <dgm:spPr/>
      <dgm:t>
        <a:bodyPr/>
        <a:lstStyle/>
        <a:p>
          <a:endParaRPr lang="en-US"/>
        </a:p>
      </dgm:t>
    </dgm:pt>
    <dgm:pt modelId="{8AD3853F-C6EC-470B-89E6-ADD3C4E38940}">
      <dgm:prSet/>
      <dgm:spPr/>
      <dgm:t>
        <a:bodyPr/>
        <a:lstStyle/>
        <a:p>
          <a:r>
            <a:rPr lang="en-US"/>
            <a:t>Referencing the file directory in the Reference Files folder and the MFT, the creation time was 00:33:45. </a:t>
          </a:r>
        </a:p>
      </dgm:t>
    </dgm:pt>
    <dgm:pt modelId="{07D3C8BD-7AA8-4BAD-8B1E-B615811187A0}" type="parTrans" cxnId="{1086A8D9-466B-401B-92A1-0D60A155EE2F}">
      <dgm:prSet/>
      <dgm:spPr/>
      <dgm:t>
        <a:bodyPr/>
        <a:lstStyle/>
        <a:p>
          <a:endParaRPr lang="en-US"/>
        </a:p>
      </dgm:t>
    </dgm:pt>
    <dgm:pt modelId="{B23D49CC-FF4B-481D-A6A6-2E6AAE4B9D34}" type="sibTrans" cxnId="{1086A8D9-466B-401B-92A1-0D60A155EE2F}">
      <dgm:prSet/>
      <dgm:spPr/>
      <dgm:t>
        <a:bodyPr/>
        <a:lstStyle/>
        <a:p>
          <a:endParaRPr lang="en-US"/>
        </a:p>
      </dgm:t>
    </dgm:pt>
    <dgm:pt modelId="{87ABB69C-B69F-4ABB-AC6A-51A34237598C}" type="pres">
      <dgm:prSet presAssocID="{6A29C106-5AFE-4B1D-8C00-6639369C0633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B02E8611-7EB2-44D7-B2DF-1A5631D6EF21}" type="pres">
      <dgm:prSet presAssocID="{C7DD0754-E197-4D17-8D14-BE1C6803CC1A}" presName="hierRoot1" presStyleCnt="0"/>
      <dgm:spPr/>
    </dgm:pt>
    <dgm:pt modelId="{E1F50B96-1CDD-4C89-B2C0-3E7EFE3226B9}" type="pres">
      <dgm:prSet presAssocID="{C7DD0754-E197-4D17-8D14-BE1C6803CC1A}" presName="composite" presStyleCnt="0"/>
      <dgm:spPr/>
    </dgm:pt>
    <dgm:pt modelId="{0DA92E04-841E-4DD3-9EB7-4F72A0F3733B}" type="pres">
      <dgm:prSet presAssocID="{C7DD0754-E197-4D17-8D14-BE1C6803CC1A}" presName="background" presStyleLbl="node0" presStyleIdx="0" presStyleCnt="2"/>
      <dgm:spPr/>
    </dgm:pt>
    <dgm:pt modelId="{B648CA5A-82F9-445B-89A5-9D84395E8AE4}" type="pres">
      <dgm:prSet presAssocID="{C7DD0754-E197-4D17-8D14-BE1C6803CC1A}" presName="text" presStyleLbl="fgAcc0" presStyleIdx="0" presStyleCnt="2">
        <dgm:presLayoutVars>
          <dgm:chPref val="3"/>
        </dgm:presLayoutVars>
      </dgm:prSet>
      <dgm:spPr/>
    </dgm:pt>
    <dgm:pt modelId="{55B57085-9372-470A-9328-919A282093ED}" type="pres">
      <dgm:prSet presAssocID="{C7DD0754-E197-4D17-8D14-BE1C6803CC1A}" presName="hierChild2" presStyleCnt="0"/>
      <dgm:spPr/>
    </dgm:pt>
    <dgm:pt modelId="{B2D33DF5-DC35-45D4-AB02-DBEDB0C59521}" type="pres">
      <dgm:prSet presAssocID="{2F19FFEB-BB57-4F71-883B-FC33AAAABA9B}" presName="hierRoot1" presStyleCnt="0"/>
      <dgm:spPr/>
    </dgm:pt>
    <dgm:pt modelId="{E454F74E-10FC-4A73-B828-B5272E90CABC}" type="pres">
      <dgm:prSet presAssocID="{2F19FFEB-BB57-4F71-883B-FC33AAAABA9B}" presName="composite" presStyleCnt="0"/>
      <dgm:spPr/>
    </dgm:pt>
    <dgm:pt modelId="{ED6A0F7F-A919-48DE-9ABD-E5836C2DC720}" type="pres">
      <dgm:prSet presAssocID="{2F19FFEB-BB57-4F71-883B-FC33AAAABA9B}" presName="background" presStyleLbl="node0" presStyleIdx="1" presStyleCnt="2"/>
      <dgm:spPr/>
    </dgm:pt>
    <dgm:pt modelId="{6847C821-EAF1-40E6-BC24-49FDE9CD1A40}" type="pres">
      <dgm:prSet presAssocID="{2F19FFEB-BB57-4F71-883B-FC33AAAABA9B}" presName="text" presStyleLbl="fgAcc0" presStyleIdx="1" presStyleCnt="2">
        <dgm:presLayoutVars>
          <dgm:chPref val="3"/>
        </dgm:presLayoutVars>
      </dgm:prSet>
      <dgm:spPr/>
    </dgm:pt>
    <dgm:pt modelId="{73C2F46B-4B25-4FEB-BF79-8368314EC5E3}" type="pres">
      <dgm:prSet presAssocID="{2F19FFEB-BB57-4F71-883B-FC33AAAABA9B}" presName="hierChild2" presStyleCnt="0"/>
      <dgm:spPr/>
    </dgm:pt>
    <dgm:pt modelId="{09A9D3E5-84C0-4D32-861C-B8C2DCD54D23}" type="pres">
      <dgm:prSet presAssocID="{6AB6C78B-8802-4C83-B125-0FD33BCA8D01}" presName="Name10" presStyleLbl="parChTrans1D2" presStyleIdx="0" presStyleCnt="2"/>
      <dgm:spPr/>
    </dgm:pt>
    <dgm:pt modelId="{8EC1483E-92D8-4ADC-A176-4E0668C7B367}" type="pres">
      <dgm:prSet presAssocID="{0C6C49DF-DA42-466E-AD4E-38702B3DAD1A}" presName="hierRoot2" presStyleCnt="0"/>
      <dgm:spPr/>
    </dgm:pt>
    <dgm:pt modelId="{CDD4EC85-56CD-4BCB-AA8A-B28024A676FB}" type="pres">
      <dgm:prSet presAssocID="{0C6C49DF-DA42-466E-AD4E-38702B3DAD1A}" presName="composite2" presStyleCnt="0"/>
      <dgm:spPr/>
    </dgm:pt>
    <dgm:pt modelId="{532F1E4D-F99B-4DAE-9023-E77F8A31CC92}" type="pres">
      <dgm:prSet presAssocID="{0C6C49DF-DA42-466E-AD4E-38702B3DAD1A}" presName="background2" presStyleLbl="node2" presStyleIdx="0" presStyleCnt="2"/>
      <dgm:spPr/>
    </dgm:pt>
    <dgm:pt modelId="{AF62DE76-C51D-4651-A8B3-90A581F65FD6}" type="pres">
      <dgm:prSet presAssocID="{0C6C49DF-DA42-466E-AD4E-38702B3DAD1A}" presName="text2" presStyleLbl="fgAcc2" presStyleIdx="0" presStyleCnt="2">
        <dgm:presLayoutVars>
          <dgm:chPref val="3"/>
        </dgm:presLayoutVars>
      </dgm:prSet>
      <dgm:spPr/>
    </dgm:pt>
    <dgm:pt modelId="{3BCDB39B-82A5-48D0-A44F-33EB27BE305C}" type="pres">
      <dgm:prSet presAssocID="{0C6C49DF-DA42-466E-AD4E-38702B3DAD1A}" presName="hierChild3" presStyleCnt="0"/>
      <dgm:spPr/>
    </dgm:pt>
    <dgm:pt modelId="{E17663A6-8ECE-4B1C-AB08-9AC262029C22}" type="pres">
      <dgm:prSet presAssocID="{13F6AFC8-1A35-4D10-8158-BBD8EB8CA368}" presName="Name10" presStyleLbl="parChTrans1D2" presStyleIdx="1" presStyleCnt="2"/>
      <dgm:spPr/>
    </dgm:pt>
    <dgm:pt modelId="{A0F40DF5-B903-47B4-8A27-4652F6DE2E71}" type="pres">
      <dgm:prSet presAssocID="{8595BBD8-521D-4C93-BBBB-98C84A0BC0AC}" presName="hierRoot2" presStyleCnt="0"/>
      <dgm:spPr/>
    </dgm:pt>
    <dgm:pt modelId="{7895BAB0-A3B2-462F-99FD-9C953B56E45D}" type="pres">
      <dgm:prSet presAssocID="{8595BBD8-521D-4C93-BBBB-98C84A0BC0AC}" presName="composite2" presStyleCnt="0"/>
      <dgm:spPr/>
    </dgm:pt>
    <dgm:pt modelId="{F281F3F7-CCCF-4D60-AB23-713BC09E7537}" type="pres">
      <dgm:prSet presAssocID="{8595BBD8-521D-4C93-BBBB-98C84A0BC0AC}" presName="background2" presStyleLbl="node2" presStyleIdx="1" presStyleCnt="2"/>
      <dgm:spPr/>
    </dgm:pt>
    <dgm:pt modelId="{98D2416A-49DB-42D7-9D7C-8B58D25C8285}" type="pres">
      <dgm:prSet presAssocID="{8595BBD8-521D-4C93-BBBB-98C84A0BC0AC}" presName="text2" presStyleLbl="fgAcc2" presStyleIdx="1" presStyleCnt="2">
        <dgm:presLayoutVars>
          <dgm:chPref val="3"/>
        </dgm:presLayoutVars>
      </dgm:prSet>
      <dgm:spPr/>
    </dgm:pt>
    <dgm:pt modelId="{CA6F94C2-D547-4E3C-9C6C-91DEED13AFCE}" type="pres">
      <dgm:prSet presAssocID="{8595BBD8-521D-4C93-BBBB-98C84A0BC0AC}" presName="hierChild3" presStyleCnt="0"/>
      <dgm:spPr/>
    </dgm:pt>
    <dgm:pt modelId="{552D0290-0487-42F1-BDA8-D778974CC1D8}" type="pres">
      <dgm:prSet presAssocID="{07D3C8BD-7AA8-4BAD-8B1E-B615811187A0}" presName="Name17" presStyleLbl="parChTrans1D3" presStyleIdx="0" presStyleCnt="1"/>
      <dgm:spPr/>
    </dgm:pt>
    <dgm:pt modelId="{0D1DD636-EEC8-4285-98E6-B8E8EE39C7B9}" type="pres">
      <dgm:prSet presAssocID="{8AD3853F-C6EC-470B-89E6-ADD3C4E38940}" presName="hierRoot3" presStyleCnt="0"/>
      <dgm:spPr/>
    </dgm:pt>
    <dgm:pt modelId="{3E85D103-07ED-47B0-B391-5F3CB73F5C59}" type="pres">
      <dgm:prSet presAssocID="{8AD3853F-C6EC-470B-89E6-ADD3C4E38940}" presName="composite3" presStyleCnt="0"/>
      <dgm:spPr/>
    </dgm:pt>
    <dgm:pt modelId="{41713317-6C29-4848-BA7F-C7E41A8BD12C}" type="pres">
      <dgm:prSet presAssocID="{8AD3853F-C6EC-470B-89E6-ADD3C4E38940}" presName="background3" presStyleLbl="node3" presStyleIdx="0" presStyleCnt="1"/>
      <dgm:spPr/>
    </dgm:pt>
    <dgm:pt modelId="{67ABD55D-166C-4C91-87F4-C5FB5C73D000}" type="pres">
      <dgm:prSet presAssocID="{8AD3853F-C6EC-470B-89E6-ADD3C4E38940}" presName="text3" presStyleLbl="fgAcc3" presStyleIdx="0" presStyleCnt="1">
        <dgm:presLayoutVars>
          <dgm:chPref val="3"/>
        </dgm:presLayoutVars>
      </dgm:prSet>
      <dgm:spPr/>
    </dgm:pt>
    <dgm:pt modelId="{E7213F31-099A-4330-A30F-07D9F10BF967}" type="pres">
      <dgm:prSet presAssocID="{8AD3853F-C6EC-470B-89E6-ADD3C4E38940}" presName="hierChild4" presStyleCnt="0"/>
      <dgm:spPr/>
    </dgm:pt>
  </dgm:ptLst>
  <dgm:cxnLst>
    <dgm:cxn modelId="{E9866914-C34F-428A-978E-2192B072E0D8}" srcId="{2F19FFEB-BB57-4F71-883B-FC33AAAABA9B}" destId="{0C6C49DF-DA42-466E-AD4E-38702B3DAD1A}" srcOrd="0" destOrd="0" parTransId="{6AB6C78B-8802-4C83-B125-0FD33BCA8D01}" sibTransId="{3A321249-E487-446A-AD82-590484065E34}"/>
    <dgm:cxn modelId="{D49D0F22-DEA9-4AAD-B7BC-D1433CBC0F42}" type="presOf" srcId="{8595BBD8-521D-4C93-BBBB-98C84A0BC0AC}" destId="{98D2416A-49DB-42D7-9D7C-8B58D25C8285}" srcOrd="0" destOrd="0" presId="urn:microsoft.com/office/officeart/2005/8/layout/hierarchy1"/>
    <dgm:cxn modelId="{ADA25633-88F6-4AA4-BF70-83AF7B221C0A}" srcId="{6A29C106-5AFE-4B1D-8C00-6639369C0633}" destId="{2F19FFEB-BB57-4F71-883B-FC33AAAABA9B}" srcOrd="1" destOrd="0" parTransId="{4F68162F-920A-4205-ABFD-43A153497DCC}" sibTransId="{2B63770B-7C1E-40B5-915E-B29CDF44774A}"/>
    <dgm:cxn modelId="{E065E435-C085-4DBC-BF7F-2C1E53EE5D74}" type="presOf" srcId="{2F19FFEB-BB57-4F71-883B-FC33AAAABA9B}" destId="{6847C821-EAF1-40E6-BC24-49FDE9CD1A40}" srcOrd="0" destOrd="0" presId="urn:microsoft.com/office/officeart/2005/8/layout/hierarchy1"/>
    <dgm:cxn modelId="{7E46D73E-327B-4D05-85E4-F8FF2B676850}" type="presOf" srcId="{8AD3853F-C6EC-470B-89E6-ADD3C4E38940}" destId="{67ABD55D-166C-4C91-87F4-C5FB5C73D000}" srcOrd="0" destOrd="0" presId="urn:microsoft.com/office/officeart/2005/8/layout/hierarchy1"/>
    <dgm:cxn modelId="{C5F96E5D-67B7-4441-9DDD-14D3F3024121}" type="presOf" srcId="{07D3C8BD-7AA8-4BAD-8B1E-B615811187A0}" destId="{552D0290-0487-42F1-BDA8-D778974CC1D8}" srcOrd="0" destOrd="0" presId="urn:microsoft.com/office/officeart/2005/8/layout/hierarchy1"/>
    <dgm:cxn modelId="{A72CDC5D-2CCD-4C71-B826-7A83CDA75E87}" srcId="{2F19FFEB-BB57-4F71-883B-FC33AAAABA9B}" destId="{8595BBD8-521D-4C93-BBBB-98C84A0BC0AC}" srcOrd="1" destOrd="0" parTransId="{13F6AFC8-1A35-4D10-8158-BBD8EB8CA368}" sibTransId="{C3263113-C6EA-45FB-9EB1-BEEB935AB139}"/>
    <dgm:cxn modelId="{748E3E4F-F6F1-4490-9CF4-9AE309B24143}" type="presOf" srcId="{6A29C106-5AFE-4B1D-8C00-6639369C0633}" destId="{87ABB69C-B69F-4ABB-AC6A-51A34237598C}" srcOrd="0" destOrd="0" presId="urn:microsoft.com/office/officeart/2005/8/layout/hierarchy1"/>
    <dgm:cxn modelId="{9B8EE77F-53E5-4D37-BF6D-19BAB5C6D83E}" type="presOf" srcId="{6AB6C78B-8802-4C83-B125-0FD33BCA8D01}" destId="{09A9D3E5-84C0-4D32-861C-B8C2DCD54D23}" srcOrd="0" destOrd="0" presId="urn:microsoft.com/office/officeart/2005/8/layout/hierarchy1"/>
    <dgm:cxn modelId="{DFCEB692-618A-4C7D-B566-C841D91D707D}" type="presOf" srcId="{C7DD0754-E197-4D17-8D14-BE1C6803CC1A}" destId="{B648CA5A-82F9-445B-89A5-9D84395E8AE4}" srcOrd="0" destOrd="0" presId="urn:microsoft.com/office/officeart/2005/8/layout/hierarchy1"/>
    <dgm:cxn modelId="{C94AC6A3-DAF9-485D-8BBE-EB61BD16D927}" type="presOf" srcId="{0C6C49DF-DA42-466E-AD4E-38702B3DAD1A}" destId="{AF62DE76-C51D-4651-A8B3-90A581F65FD6}" srcOrd="0" destOrd="0" presId="urn:microsoft.com/office/officeart/2005/8/layout/hierarchy1"/>
    <dgm:cxn modelId="{8DC951BA-1C1C-4EDC-8F71-0EACFEE1E66D}" type="presOf" srcId="{13F6AFC8-1A35-4D10-8158-BBD8EB8CA368}" destId="{E17663A6-8ECE-4B1C-AB08-9AC262029C22}" srcOrd="0" destOrd="0" presId="urn:microsoft.com/office/officeart/2005/8/layout/hierarchy1"/>
    <dgm:cxn modelId="{249CEAC3-6C16-46DB-816D-D45BA098DE98}" srcId="{6A29C106-5AFE-4B1D-8C00-6639369C0633}" destId="{C7DD0754-E197-4D17-8D14-BE1C6803CC1A}" srcOrd="0" destOrd="0" parTransId="{657F63A0-2E1F-4054-9B0A-7C6811328494}" sibTransId="{FB899334-FDB2-42E1-8D20-823BF8326CAB}"/>
    <dgm:cxn modelId="{1086A8D9-466B-401B-92A1-0D60A155EE2F}" srcId="{8595BBD8-521D-4C93-BBBB-98C84A0BC0AC}" destId="{8AD3853F-C6EC-470B-89E6-ADD3C4E38940}" srcOrd="0" destOrd="0" parTransId="{07D3C8BD-7AA8-4BAD-8B1E-B615811187A0}" sibTransId="{B23D49CC-FF4B-481D-A6A6-2E6AAE4B9D34}"/>
    <dgm:cxn modelId="{FB627078-8AC2-41AB-A6E3-135D75E42581}" type="presParOf" srcId="{87ABB69C-B69F-4ABB-AC6A-51A34237598C}" destId="{B02E8611-7EB2-44D7-B2DF-1A5631D6EF21}" srcOrd="0" destOrd="0" presId="urn:microsoft.com/office/officeart/2005/8/layout/hierarchy1"/>
    <dgm:cxn modelId="{D72DE56E-DD49-48D9-B9CC-BB1128CB67D5}" type="presParOf" srcId="{B02E8611-7EB2-44D7-B2DF-1A5631D6EF21}" destId="{E1F50B96-1CDD-4C89-B2C0-3E7EFE3226B9}" srcOrd="0" destOrd="0" presId="urn:microsoft.com/office/officeart/2005/8/layout/hierarchy1"/>
    <dgm:cxn modelId="{390E8398-6E6E-422F-BA5D-F3949947E410}" type="presParOf" srcId="{E1F50B96-1CDD-4C89-B2C0-3E7EFE3226B9}" destId="{0DA92E04-841E-4DD3-9EB7-4F72A0F3733B}" srcOrd="0" destOrd="0" presId="urn:microsoft.com/office/officeart/2005/8/layout/hierarchy1"/>
    <dgm:cxn modelId="{75221D33-F9B9-46C6-9A29-4B40490DB47D}" type="presParOf" srcId="{E1F50B96-1CDD-4C89-B2C0-3E7EFE3226B9}" destId="{B648CA5A-82F9-445B-89A5-9D84395E8AE4}" srcOrd="1" destOrd="0" presId="urn:microsoft.com/office/officeart/2005/8/layout/hierarchy1"/>
    <dgm:cxn modelId="{194E2468-4226-4086-B153-BA2CA8AD0D97}" type="presParOf" srcId="{B02E8611-7EB2-44D7-B2DF-1A5631D6EF21}" destId="{55B57085-9372-470A-9328-919A282093ED}" srcOrd="1" destOrd="0" presId="urn:microsoft.com/office/officeart/2005/8/layout/hierarchy1"/>
    <dgm:cxn modelId="{35F0B59C-32E6-4882-AB6C-304EA877A248}" type="presParOf" srcId="{87ABB69C-B69F-4ABB-AC6A-51A34237598C}" destId="{B2D33DF5-DC35-45D4-AB02-DBEDB0C59521}" srcOrd="1" destOrd="0" presId="urn:microsoft.com/office/officeart/2005/8/layout/hierarchy1"/>
    <dgm:cxn modelId="{CE4266CF-CE96-4BD0-9A6A-D89CC1EB594B}" type="presParOf" srcId="{B2D33DF5-DC35-45D4-AB02-DBEDB0C59521}" destId="{E454F74E-10FC-4A73-B828-B5272E90CABC}" srcOrd="0" destOrd="0" presId="urn:microsoft.com/office/officeart/2005/8/layout/hierarchy1"/>
    <dgm:cxn modelId="{5EDEB43A-871F-4FC9-BAAE-1571931320D8}" type="presParOf" srcId="{E454F74E-10FC-4A73-B828-B5272E90CABC}" destId="{ED6A0F7F-A919-48DE-9ABD-E5836C2DC720}" srcOrd="0" destOrd="0" presId="urn:microsoft.com/office/officeart/2005/8/layout/hierarchy1"/>
    <dgm:cxn modelId="{46D424F8-276D-4995-BCAA-A169182FDADA}" type="presParOf" srcId="{E454F74E-10FC-4A73-B828-B5272E90CABC}" destId="{6847C821-EAF1-40E6-BC24-49FDE9CD1A40}" srcOrd="1" destOrd="0" presId="urn:microsoft.com/office/officeart/2005/8/layout/hierarchy1"/>
    <dgm:cxn modelId="{7DAF7B7D-5D5A-4CCC-BBE3-72FAC78A438E}" type="presParOf" srcId="{B2D33DF5-DC35-45D4-AB02-DBEDB0C59521}" destId="{73C2F46B-4B25-4FEB-BF79-8368314EC5E3}" srcOrd="1" destOrd="0" presId="urn:microsoft.com/office/officeart/2005/8/layout/hierarchy1"/>
    <dgm:cxn modelId="{EDDF2698-1A92-48C3-AA42-B9AF62140D25}" type="presParOf" srcId="{73C2F46B-4B25-4FEB-BF79-8368314EC5E3}" destId="{09A9D3E5-84C0-4D32-861C-B8C2DCD54D23}" srcOrd="0" destOrd="0" presId="urn:microsoft.com/office/officeart/2005/8/layout/hierarchy1"/>
    <dgm:cxn modelId="{D0F8351F-7ABE-4FCF-990C-723CBFC207F5}" type="presParOf" srcId="{73C2F46B-4B25-4FEB-BF79-8368314EC5E3}" destId="{8EC1483E-92D8-4ADC-A176-4E0668C7B367}" srcOrd="1" destOrd="0" presId="urn:microsoft.com/office/officeart/2005/8/layout/hierarchy1"/>
    <dgm:cxn modelId="{21D8B6C1-7178-4676-9890-A758229BC2A7}" type="presParOf" srcId="{8EC1483E-92D8-4ADC-A176-4E0668C7B367}" destId="{CDD4EC85-56CD-4BCB-AA8A-B28024A676FB}" srcOrd="0" destOrd="0" presId="urn:microsoft.com/office/officeart/2005/8/layout/hierarchy1"/>
    <dgm:cxn modelId="{A9B68532-9A7E-481D-AB76-F1F6305D60FB}" type="presParOf" srcId="{CDD4EC85-56CD-4BCB-AA8A-B28024A676FB}" destId="{532F1E4D-F99B-4DAE-9023-E77F8A31CC92}" srcOrd="0" destOrd="0" presId="urn:microsoft.com/office/officeart/2005/8/layout/hierarchy1"/>
    <dgm:cxn modelId="{993C0AFB-C396-4B12-91F0-8EC51D451C21}" type="presParOf" srcId="{CDD4EC85-56CD-4BCB-AA8A-B28024A676FB}" destId="{AF62DE76-C51D-4651-A8B3-90A581F65FD6}" srcOrd="1" destOrd="0" presId="urn:microsoft.com/office/officeart/2005/8/layout/hierarchy1"/>
    <dgm:cxn modelId="{7AC20A8D-7777-48E8-BBF9-604957936720}" type="presParOf" srcId="{8EC1483E-92D8-4ADC-A176-4E0668C7B367}" destId="{3BCDB39B-82A5-48D0-A44F-33EB27BE305C}" srcOrd="1" destOrd="0" presId="urn:microsoft.com/office/officeart/2005/8/layout/hierarchy1"/>
    <dgm:cxn modelId="{3D015727-8E45-426B-A962-C7F32A92DA47}" type="presParOf" srcId="{73C2F46B-4B25-4FEB-BF79-8368314EC5E3}" destId="{E17663A6-8ECE-4B1C-AB08-9AC262029C22}" srcOrd="2" destOrd="0" presId="urn:microsoft.com/office/officeart/2005/8/layout/hierarchy1"/>
    <dgm:cxn modelId="{4A8F8951-0A8A-4CB7-8D96-C55D63E21053}" type="presParOf" srcId="{73C2F46B-4B25-4FEB-BF79-8368314EC5E3}" destId="{A0F40DF5-B903-47B4-8A27-4652F6DE2E71}" srcOrd="3" destOrd="0" presId="urn:microsoft.com/office/officeart/2005/8/layout/hierarchy1"/>
    <dgm:cxn modelId="{89DED0EC-08CD-4DCD-A4EC-C7AA715C42E6}" type="presParOf" srcId="{A0F40DF5-B903-47B4-8A27-4652F6DE2E71}" destId="{7895BAB0-A3B2-462F-99FD-9C953B56E45D}" srcOrd="0" destOrd="0" presId="urn:microsoft.com/office/officeart/2005/8/layout/hierarchy1"/>
    <dgm:cxn modelId="{BA8246B8-0168-4297-B455-2953B31CCAB2}" type="presParOf" srcId="{7895BAB0-A3B2-462F-99FD-9C953B56E45D}" destId="{F281F3F7-CCCF-4D60-AB23-713BC09E7537}" srcOrd="0" destOrd="0" presId="urn:microsoft.com/office/officeart/2005/8/layout/hierarchy1"/>
    <dgm:cxn modelId="{10D8EE82-1CC3-4553-B972-6AC774C5FB87}" type="presParOf" srcId="{7895BAB0-A3B2-462F-99FD-9C953B56E45D}" destId="{98D2416A-49DB-42D7-9D7C-8B58D25C8285}" srcOrd="1" destOrd="0" presId="urn:microsoft.com/office/officeart/2005/8/layout/hierarchy1"/>
    <dgm:cxn modelId="{7B999741-8ADF-48D3-A9FC-8DBCC992D238}" type="presParOf" srcId="{A0F40DF5-B903-47B4-8A27-4652F6DE2E71}" destId="{CA6F94C2-D547-4E3C-9C6C-91DEED13AFCE}" srcOrd="1" destOrd="0" presId="urn:microsoft.com/office/officeart/2005/8/layout/hierarchy1"/>
    <dgm:cxn modelId="{5DA5DF9C-8F92-4FD5-8056-7119BC5FA923}" type="presParOf" srcId="{CA6F94C2-D547-4E3C-9C6C-91DEED13AFCE}" destId="{552D0290-0487-42F1-BDA8-D778974CC1D8}" srcOrd="0" destOrd="0" presId="urn:microsoft.com/office/officeart/2005/8/layout/hierarchy1"/>
    <dgm:cxn modelId="{F2AED1C9-7716-46BC-AE4F-4D43173679A3}" type="presParOf" srcId="{CA6F94C2-D547-4E3C-9C6C-91DEED13AFCE}" destId="{0D1DD636-EEC8-4285-98E6-B8E8EE39C7B9}" srcOrd="1" destOrd="0" presId="urn:microsoft.com/office/officeart/2005/8/layout/hierarchy1"/>
    <dgm:cxn modelId="{09CCDB88-F862-4A50-988B-7A4A0BD1017B}" type="presParOf" srcId="{0D1DD636-EEC8-4285-98E6-B8E8EE39C7B9}" destId="{3E85D103-07ED-47B0-B391-5F3CB73F5C59}" srcOrd="0" destOrd="0" presId="urn:microsoft.com/office/officeart/2005/8/layout/hierarchy1"/>
    <dgm:cxn modelId="{6EA1619F-B8BB-42B1-A420-597E037C37BC}" type="presParOf" srcId="{3E85D103-07ED-47B0-B391-5F3CB73F5C59}" destId="{41713317-6C29-4848-BA7F-C7E41A8BD12C}" srcOrd="0" destOrd="0" presId="urn:microsoft.com/office/officeart/2005/8/layout/hierarchy1"/>
    <dgm:cxn modelId="{5960E81D-13ED-426D-BD43-04945C0C0637}" type="presParOf" srcId="{3E85D103-07ED-47B0-B391-5F3CB73F5C59}" destId="{67ABD55D-166C-4C91-87F4-C5FB5C73D000}" srcOrd="1" destOrd="0" presId="urn:microsoft.com/office/officeart/2005/8/layout/hierarchy1"/>
    <dgm:cxn modelId="{67684D2B-1A81-4241-BEDD-C6897627D99A}" type="presParOf" srcId="{0D1DD636-EEC8-4285-98E6-B8E8EE39C7B9}" destId="{E7213F31-099A-4330-A30F-07D9F10BF967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7C5DD2A-4B94-4FCB-99A2-4141F5470D7D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F1203C21-FAB9-4D8D-B041-8E4ED627662A}">
      <dgm:prSet/>
      <dgm:spPr/>
      <dgm:t>
        <a:bodyPr/>
        <a:lstStyle/>
        <a:p>
          <a:r>
            <a:rPr lang="en-US"/>
            <a:t>Kamryn’s emails are in </a:t>
          </a:r>
          <a:r>
            <a:rPr lang="en-US" i="1"/>
            <a:t>Users/Kamryn/AppData/Roaming/Thunderbird/Profiles/cslktqas.default-release/ImapMail/outlook.office365.com. </a:t>
          </a:r>
          <a:endParaRPr lang="en-US"/>
        </a:p>
      </dgm:t>
    </dgm:pt>
    <dgm:pt modelId="{4A01D3E2-8AB6-4C4D-B2D5-026AF7E0CCBF}" type="parTrans" cxnId="{6C14F79E-F1B3-40AC-B48B-ABAE80425107}">
      <dgm:prSet/>
      <dgm:spPr/>
      <dgm:t>
        <a:bodyPr/>
        <a:lstStyle/>
        <a:p>
          <a:endParaRPr lang="en-US"/>
        </a:p>
      </dgm:t>
    </dgm:pt>
    <dgm:pt modelId="{3A072D1D-E0FD-4157-AD16-972CD901A935}" type="sibTrans" cxnId="{6C14F79E-F1B3-40AC-B48B-ABAE80425107}">
      <dgm:prSet/>
      <dgm:spPr/>
      <dgm:t>
        <a:bodyPr/>
        <a:lstStyle/>
        <a:p>
          <a:endParaRPr lang="en-US"/>
        </a:p>
      </dgm:t>
    </dgm:pt>
    <dgm:pt modelId="{EE653523-95DE-48F5-92D2-E668E3ED8A62}">
      <dgm:prSet/>
      <dgm:spPr/>
      <dgm:t>
        <a:bodyPr/>
        <a:lstStyle/>
        <a:p>
          <a:r>
            <a:rPr lang="en-US"/>
            <a:t>We are looking at the Inbox and Sent files to see what Kamryn received and sent. Additionally, we will look at the Drafts file just in case Kamryn saved any drafts.</a:t>
          </a:r>
        </a:p>
      </dgm:t>
    </dgm:pt>
    <dgm:pt modelId="{F69F7D45-BBE6-46EA-AD10-F377397EF84B}" type="parTrans" cxnId="{14AA49E2-8828-4660-BF78-061AF5917B51}">
      <dgm:prSet/>
      <dgm:spPr/>
      <dgm:t>
        <a:bodyPr/>
        <a:lstStyle/>
        <a:p>
          <a:endParaRPr lang="en-US"/>
        </a:p>
      </dgm:t>
    </dgm:pt>
    <dgm:pt modelId="{9031EC99-DCD5-42AD-9604-FF7104202E27}" type="sibTrans" cxnId="{14AA49E2-8828-4660-BF78-061AF5917B51}">
      <dgm:prSet/>
      <dgm:spPr/>
      <dgm:t>
        <a:bodyPr/>
        <a:lstStyle/>
        <a:p>
          <a:endParaRPr lang="en-US"/>
        </a:p>
      </dgm:t>
    </dgm:pt>
    <dgm:pt modelId="{E9950731-7CA6-4EB9-9844-784261BB692C}">
      <dgm:prSet/>
      <dgm:spPr/>
      <dgm:t>
        <a:bodyPr/>
        <a:lstStyle/>
        <a:p>
          <a:r>
            <a:rPr lang="en-US"/>
            <a:t>Now that we know where the emails are, we can extract them for further analysis.</a:t>
          </a:r>
        </a:p>
      </dgm:t>
    </dgm:pt>
    <dgm:pt modelId="{D3489C88-C41A-4D07-B3EA-71F3C392C30D}" type="parTrans" cxnId="{184899C4-68CE-492F-8E34-B99E761D0246}">
      <dgm:prSet/>
      <dgm:spPr/>
      <dgm:t>
        <a:bodyPr/>
        <a:lstStyle/>
        <a:p>
          <a:endParaRPr lang="en-US"/>
        </a:p>
      </dgm:t>
    </dgm:pt>
    <dgm:pt modelId="{F35F9478-6133-43E6-8074-FEEA136EECBF}" type="sibTrans" cxnId="{184899C4-68CE-492F-8E34-B99E761D0246}">
      <dgm:prSet/>
      <dgm:spPr/>
      <dgm:t>
        <a:bodyPr/>
        <a:lstStyle/>
        <a:p>
          <a:endParaRPr lang="en-US"/>
        </a:p>
      </dgm:t>
    </dgm:pt>
    <dgm:pt modelId="{80E1AF87-CA1D-44E2-A43E-E26B5B1468D2}" type="pres">
      <dgm:prSet presAssocID="{E7C5DD2A-4B94-4FCB-99A2-4141F5470D7D}" presName="root" presStyleCnt="0">
        <dgm:presLayoutVars>
          <dgm:dir/>
          <dgm:resizeHandles val="exact"/>
        </dgm:presLayoutVars>
      </dgm:prSet>
      <dgm:spPr/>
    </dgm:pt>
    <dgm:pt modelId="{1B7E004E-749A-48E1-97FD-BC1EEDBB836B}" type="pres">
      <dgm:prSet presAssocID="{F1203C21-FAB9-4D8D-B041-8E4ED627662A}" presName="compNode" presStyleCnt="0"/>
      <dgm:spPr/>
    </dgm:pt>
    <dgm:pt modelId="{B9907215-1ADB-42EE-9191-C7139C376A99}" type="pres">
      <dgm:prSet presAssocID="{F1203C21-FAB9-4D8D-B041-8E4ED627662A}" presName="bgRect" presStyleLbl="bgShp" presStyleIdx="0" presStyleCnt="3"/>
      <dgm:spPr/>
    </dgm:pt>
    <dgm:pt modelId="{8D6C40E7-90B7-465D-B4A1-2430DC99A5B2}" type="pres">
      <dgm:prSet presAssocID="{F1203C21-FAB9-4D8D-B041-8E4ED627662A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nvelope"/>
        </a:ext>
      </dgm:extLst>
    </dgm:pt>
    <dgm:pt modelId="{B90F571E-78DB-4B74-AE3A-55DBB3F4DA8B}" type="pres">
      <dgm:prSet presAssocID="{F1203C21-FAB9-4D8D-B041-8E4ED627662A}" presName="spaceRect" presStyleCnt="0"/>
      <dgm:spPr/>
    </dgm:pt>
    <dgm:pt modelId="{00A18705-9740-476F-959E-0AFE3573AC8F}" type="pres">
      <dgm:prSet presAssocID="{F1203C21-FAB9-4D8D-B041-8E4ED627662A}" presName="parTx" presStyleLbl="revTx" presStyleIdx="0" presStyleCnt="3">
        <dgm:presLayoutVars>
          <dgm:chMax val="0"/>
          <dgm:chPref val="0"/>
        </dgm:presLayoutVars>
      </dgm:prSet>
      <dgm:spPr/>
    </dgm:pt>
    <dgm:pt modelId="{C346D163-0AC2-4421-BACC-22ADB0B564FB}" type="pres">
      <dgm:prSet presAssocID="{3A072D1D-E0FD-4157-AD16-972CD901A935}" presName="sibTrans" presStyleCnt="0"/>
      <dgm:spPr/>
    </dgm:pt>
    <dgm:pt modelId="{E05816D7-F6B5-4E6B-B867-38046A20A16E}" type="pres">
      <dgm:prSet presAssocID="{EE653523-95DE-48F5-92D2-E668E3ED8A62}" presName="compNode" presStyleCnt="0"/>
      <dgm:spPr/>
    </dgm:pt>
    <dgm:pt modelId="{A411621F-016D-416E-94FD-E6525293D803}" type="pres">
      <dgm:prSet presAssocID="{EE653523-95DE-48F5-92D2-E668E3ED8A62}" presName="bgRect" presStyleLbl="bgShp" presStyleIdx="1" presStyleCnt="3"/>
      <dgm:spPr/>
    </dgm:pt>
    <dgm:pt modelId="{A1D8A690-B257-4D79-B7E0-27629E7857E2}" type="pres">
      <dgm:prSet presAssocID="{EE653523-95DE-48F5-92D2-E668E3ED8A62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pen Folder"/>
        </a:ext>
      </dgm:extLst>
    </dgm:pt>
    <dgm:pt modelId="{D84ED9A7-D5E3-4EBE-8336-4B4528F8A452}" type="pres">
      <dgm:prSet presAssocID="{EE653523-95DE-48F5-92D2-E668E3ED8A62}" presName="spaceRect" presStyleCnt="0"/>
      <dgm:spPr/>
    </dgm:pt>
    <dgm:pt modelId="{4FF81D97-B218-411D-B08E-2463549715BF}" type="pres">
      <dgm:prSet presAssocID="{EE653523-95DE-48F5-92D2-E668E3ED8A62}" presName="parTx" presStyleLbl="revTx" presStyleIdx="1" presStyleCnt="3">
        <dgm:presLayoutVars>
          <dgm:chMax val="0"/>
          <dgm:chPref val="0"/>
        </dgm:presLayoutVars>
      </dgm:prSet>
      <dgm:spPr/>
    </dgm:pt>
    <dgm:pt modelId="{6630D357-FE15-423B-B31E-CB97F4D5AFD9}" type="pres">
      <dgm:prSet presAssocID="{9031EC99-DCD5-42AD-9604-FF7104202E27}" presName="sibTrans" presStyleCnt="0"/>
      <dgm:spPr/>
    </dgm:pt>
    <dgm:pt modelId="{771B7A76-542C-4A37-8D0B-8A2A8D85CCC3}" type="pres">
      <dgm:prSet presAssocID="{E9950731-7CA6-4EB9-9844-784261BB692C}" presName="compNode" presStyleCnt="0"/>
      <dgm:spPr/>
    </dgm:pt>
    <dgm:pt modelId="{FE28C2CF-C4D1-4356-8997-E3EEFEBE6BC2}" type="pres">
      <dgm:prSet presAssocID="{E9950731-7CA6-4EB9-9844-784261BB692C}" presName="bgRect" presStyleLbl="bgShp" presStyleIdx="2" presStyleCnt="3"/>
      <dgm:spPr/>
    </dgm:pt>
    <dgm:pt modelId="{917E8850-3FDA-4BA8-965D-9C61C65D1353}" type="pres">
      <dgm:prSet presAssocID="{E9950731-7CA6-4EB9-9844-784261BB692C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mail"/>
        </a:ext>
      </dgm:extLst>
    </dgm:pt>
    <dgm:pt modelId="{53107B19-DE5E-4B53-A649-4166A0E52239}" type="pres">
      <dgm:prSet presAssocID="{E9950731-7CA6-4EB9-9844-784261BB692C}" presName="spaceRect" presStyleCnt="0"/>
      <dgm:spPr/>
    </dgm:pt>
    <dgm:pt modelId="{A6DA623B-AE2B-4492-A002-D800843F007D}" type="pres">
      <dgm:prSet presAssocID="{E9950731-7CA6-4EB9-9844-784261BB692C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9708F401-BA19-4329-BEA5-251257E83181}" type="presOf" srcId="{EE653523-95DE-48F5-92D2-E668E3ED8A62}" destId="{4FF81D97-B218-411D-B08E-2463549715BF}" srcOrd="0" destOrd="0" presId="urn:microsoft.com/office/officeart/2018/2/layout/IconVerticalSolidList"/>
    <dgm:cxn modelId="{BA34AC3E-5A04-4664-84B4-B2A8AD6A775E}" type="presOf" srcId="{F1203C21-FAB9-4D8D-B041-8E4ED627662A}" destId="{00A18705-9740-476F-959E-0AFE3573AC8F}" srcOrd="0" destOrd="0" presId="urn:microsoft.com/office/officeart/2018/2/layout/IconVerticalSolidList"/>
    <dgm:cxn modelId="{A2ADAC61-8DA0-46B3-BFF6-4E336987C386}" type="presOf" srcId="{E7C5DD2A-4B94-4FCB-99A2-4141F5470D7D}" destId="{80E1AF87-CA1D-44E2-A43E-E26B5B1468D2}" srcOrd="0" destOrd="0" presId="urn:microsoft.com/office/officeart/2018/2/layout/IconVerticalSolidList"/>
    <dgm:cxn modelId="{A15A8456-9D18-48A6-AD78-9FDE74EB6E8A}" type="presOf" srcId="{E9950731-7CA6-4EB9-9844-784261BB692C}" destId="{A6DA623B-AE2B-4492-A002-D800843F007D}" srcOrd="0" destOrd="0" presId="urn:microsoft.com/office/officeart/2018/2/layout/IconVerticalSolidList"/>
    <dgm:cxn modelId="{6C14F79E-F1B3-40AC-B48B-ABAE80425107}" srcId="{E7C5DD2A-4B94-4FCB-99A2-4141F5470D7D}" destId="{F1203C21-FAB9-4D8D-B041-8E4ED627662A}" srcOrd="0" destOrd="0" parTransId="{4A01D3E2-8AB6-4C4D-B2D5-026AF7E0CCBF}" sibTransId="{3A072D1D-E0FD-4157-AD16-972CD901A935}"/>
    <dgm:cxn modelId="{184899C4-68CE-492F-8E34-B99E761D0246}" srcId="{E7C5DD2A-4B94-4FCB-99A2-4141F5470D7D}" destId="{E9950731-7CA6-4EB9-9844-784261BB692C}" srcOrd="2" destOrd="0" parTransId="{D3489C88-C41A-4D07-B3EA-71F3C392C30D}" sibTransId="{F35F9478-6133-43E6-8074-FEEA136EECBF}"/>
    <dgm:cxn modelId="{14AA49E2-8828-4660-BF78-061AF5917B51}" srcId="{E7C5DD2A-4B94-4FCB-99A2-4141F5470D7D}" destId="{EE653523-95DE-48F5-92D2-E668E3ED8A62}" srcOrd="1" destOrd="0" parTransId="{F69F7D45-BBE6-46EA-AD10-F377397EF84B}" sibTransId="{9031EC99-DCD5-42AD-9604-FF7104202E27}"/>
    <dgm:cxn modelId="{801C00AD-5CF2-4B5B-B39C-B07D7B7BDDF8}" type="presParOf" srcId="{80E1AF87-CA1D-44E2-A43E-E26B5B1468D2}" destId="{1B7E004E-749A-48E1-97FD-BC1EEDBB836B}" srcOrd="0" destOrd="0" presId="urn:microsoft.com/office/officeart/2018/2/layout/IconVerticalSolidList"/>
    <dgm:cxn modelId="{6F570FD1-9ACE-4DFC-90D2-9ACDDC0BE233}" type="presParOf" srcId="{1B7E004E-749A-48E1-97FD-BC1EEDBB836B}" destId="{B9907215-1ADB-42EE-9191-C7139C376A99}" srcOrd="0" destOrd="0" presId="urn:microsoft.com/office/officeart/2018/2/layout/IconVerticalSolidList"/>
    <dgm:cxn modelId="{18593D93-1AAE-4A8E-8C10-6817B4C05576}" type="presParOf" srcId="{1B7E004E-749A-48E1-97FD-BC1EEDBB836B}" destId="{8D6C40E7-90B7-465D-B4A1-2430DC99A5B2}" srcOrd="1" destOrd="0" presId="urn:microsoft.com/office/officeart/2018/2/layout/IconVerticalSolidList"/>
    <dgm:cxn modelId="{B9FAEE0B-66C2-4BA9-8B32-E40C300182F8}" type="presParOf" srcId="{1B7E004E-749A-48E1-97FD-BC1EEDBB836B}" destId="{B90F571E-78DB-4B74-AE3A-55DBB3F4DA8B}" srcOrd="2" destOrd="0" presId="urn:microsoft.com/office/officeart/2018/2/layout/IconVerticalSolidList"/>
    <dgm:cxn modelId="{4D531073-E6BD-4683-AE0A-EC30F647435B}" type="presParOf" srcId="{1B7E004E-749A-48E1-97FD-BC1EEDBB836B}" destId="{00A18705-9740-476F-959E-0AFE3573AC8F}" srcOrd="3" destOrd="0" presId="urn:microsoft.com/office/officeart/2018/2/layout/IconVerticalSolidList"/>
    <dgm:cxn modelId="{60D30609-53D6-4934-A177-865AC6FB06DF}" type="presParOf" srcId="{80E1AF87-CA1D-44E2-A43E-E26B5B1468D2}" destId="{C346D163-0AC2-4421-BACC-22ADB0B564FB}" srcOrd="1" destOrd="0" presId="urn:microsoft.com/office/officeart/2018/2/layout/IconVerticalSolidList"/>
    <dgm:cxn modelId="{5967E18A-F1A4-42A1-B5E9-6649442388C3}" type="presParOf" srcId="{80E1AF87-CA1D-44E2-A43E-E26B5B1468D2}" destId="{E05816D7-F6B5-4E6B-B867-38046A20A16E}" srcOrd="2" destOrd="0" presId="urn:microsoft.com/office/officeart/2018/2/layout/IconVerticalSolidList"/>
    <dgm:cxn modelId="{4CD32AE8-547A-4A50-8FB4-D452DB701639}" type="presParOf" srcId="{E05816D7-F6B5-4E6B-B867-38046A20A16E}" destId="{A411621F-016D-416E-94FD-E6525293D803}" srcOrd="0" destOrd="0" presId="urn:microsoft.com/office/officeart/2018/2/layout/IconVerticalSolidList"/>
    <dgm:cxn modelId="{A02212BB-D577-4628-8A7D-44B0410D253A}" type="presParOf" srcId="{E05816D7-F6B5-4E6B-B867-38046A20A16E}" destId="{A1D8A690-B257-4D79-B7E0-27629E7857E2}" srcOrd="1" destOrd="0" presId="urn:microsoft.com/office/officeart/2018/2/layout/IconVerticalSolidList"/>
    <dgm:cxn modelId="{E4D54561-B88E-4F17-A537-D06D3BB1BF27}" type="presParOf" srcId="{E05816D7-F6B5-4E6B-B867-38046A20A16E}" destId="{D84ED9A7-D5E3-4EBE-8336-4B4528F8A452}" srcOrd="2" destOrd="0" presId="urn:microsoft.com/office/officeart/2018/2/layout/IconVerticalSolidList"/>
    <dgm:cxn modelId="{1813EEED-364F-48BE-A153-96C55735101F}" type="presParOf" srcId="{E05816D7-F6B5-4E6B-B867-38046A20A16E}" destId="{4FF81D97-B218-411D-B08E-2463549715BF}" srcOrd="3" destOrd="0" presId="urn:microsoft.com/office/officeart/2018/2/layout/IconVerticalSolidList"/>
    <dgm:cxn modelId="{C2138625-F755-482D-BF4B-F5DA1F4CA75B}" type="presParOf" srcId="{80E1AF87-CA1D-44E2-A43E-E26B5B1468D2}" destId="{6630D357-FE15-423B-B31E-CB97F4D5AFD9}" srcOrd="3" destOrd="0" presId="urn:microsoft.com/office/officeart/2018/2/layout/IconVerticalSolidList"/>
    <dgm:cxn modelId="{6668A4E6-5874-446A-98A7-B0AA571BB9E9}" type="presParOf" srcId="{80E1AF87-CA1D-44E2-A43E-E26B5B1468D2}" destId="{771B7A76-542C-4A37-8D0B-8A2A8D85CCC3}" srcOrd="4" destOrd="0" presId="urn:microsoft.com/office/officeart/2018/2/layout/IconVerticalSolidList"/>
    <dgm:cxn modelId="{3DD2FE4D-CA27-4651-B8D3-8E4C64743951}" type="presParOf" srcId="{771B7A76-542C-4A37-8D0B-8A2A8D85CCC3}" destId="{FE28C2CF-C4D1-4356-8997-E3EEFEBE6BC2}" srcOrd="0" destOrd="0" presId="urn:microsoft.com/office/officeart/2018/2/layout/IconVerticalSolidList"/>
    <dgm:cxn modelId="{7C925352-EE6B-4ACF-84D8-77B2E4D0CBBB}" type="presParOf" srcId="{771B7A76-542C-4A37-8D0B-8A2A8D85CCC3}" destId="{917E8850-3FDA-4BA8-965D-9C61C65D1353}" srcOrd="1" destOrd="0" presId="urn:microsoft.com/office/officeart/2018/2/layout/IconVerticalSolidList"/>
    <dgm:cxn modelId="{4FE55D9C-A942-4FB2-AC2D-10C797C9F768}" type="presParOf" srcId="{771B7A76-542C-4A37-8D0B-8A2A8D85CCC3}" destId="{53107B19-DE5E-4B53-A649-4166A0E52239}" srcOrd="2" destOrd="0" presId="urn:microsoft.com/office/officeart/2018/2/layout/IconVerticalSolidList"/>
    <dgm:cxn modelId="{8269A6D1-EBAC-4C34-B6EC-8CAEA0AEC63E}" type="presParOf" srcId="{771B7A76-542C-4A37-8D0B-8A2A8D85CCC3}" destId="{A6DA623B-AE2B-4492-A002-D800843F007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9888CEE-EFF5-4911-932D-89AFA0B9DBEB}" type="doc">
      <dgm:prSet loTypeId="urn:microsoft.com/office/officeart/2018/2/layout/IconLabelDescription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34B8C722-DFC0-4935-A56F-06E24E1DE0B5}">
      <dgm:prSet/>
      <dgm:spPr/>
      <dgm:t>
        <a:bodyPr/>
        <a:lstStyle/>
        <a:p>
          <a:pPr>
            <a:defRPr b="1"/>
          </a:pPr>
          <a:r>
            <a:rPr lang="en-US"/>
            <a:t>The important emails are responses to Willis and a message sent to multiple people:</a:t>
          </a:r>
        </a:p>
      </dgm:t>
    </dgm:pt>
    <dgm:pt modelId="{6B1119E8-3BB5-421F-9D6E-51C55C1CC7D4}" type="parTrans" cxnId="{3BBD522E-E3CF-4A7F-9926-856E8CF4E707}">
      <dgm:prSet/>
      <dgm:spPr/>
      <dgm:t>
        <a:bodyPr/>
        <a:lstStyle/>
        <a:p>
          <a:endParaRPr lang="en-US"/>
        </a:p>
      </dgm:t>
    </dgm:pt>
    <dgm:pt modelId="{A497A4B5-6B54-4CCB-A8AC-0818FA549AB8}" type="sibTrans" cxnId="{3BBD522E-E3CF-4A7F-9926-856E8CF4E707}">
      <dgm:prSet/>
      <dgm:spPr/>
      <dgm:t>
        <a:bodyPr/>
        <a:lstStyle/>
        <a:p>
          <a:endParaRPr lang="en-US"/>
        </a:p>
      </dgm:t>
    </dgm:pt>
    <dgm:pt modelId="{68DD4549-8D56-4AF4-A275-9F2C6426A70D}">
      <dgm:prSet/>
      <dgm:spPr/>
      <dgm:t>
        <a:bodyPr/>
        <a:lstStyle/>
        <a:p>
          <a:r>
            <a:rPr lang="en-US"/>
            <a:t>Re: Try this one!</a:t>
          </a:r>
        </a:p>
      </dgm:t>
    </dgm:pt>
    <dgm:pt modelId="{97EEF09B-46A0-4F9D-8723-AFB44ACAD6F9}" type="parTrans" cxnId="{296FF6B9-78D7-4440-B6ED-7C671F58E605}">
      <dgm:prSet/>
      <dgm:spPr/>
      <dgm:t>
        <a:bodyPr/>
        <a:lstStyle/>
        <a:p>
          <a:endParaRPr lang="en-US"/>
        </a:p>
      </dgm:t>
    </dgm:pt>
    <dgm:pt modelId="{78A0B081-613B-4023-973F-A61549E86162}" type="sibTrans" cxnId="{296FF6B9-78D7-4440-B6ED-7C671F58E605}">
      <dgm:prSet/>
      <dgm:spPr/>
      <dgm:t>
        <a:bodyPr/>
        <a:lstStyle/>
        <a:p>
          <a:endParaRPr lang="en-US"/>
        </a:p>
      </dgm:t>
    </dgm:pt>
    <dgm:pt modelId="{BBB2A507-DED3-4117-8804-C194DC0016FE}">
      <dgm:prSet/>
      <dgm:spPr/>
      <dgm:t>
        <a:bodyPr/>
        <a:lstStyle/>
        <a:p>
          <a:r>
            <a:rPr lang="en-US"/>
            <a:t>Re: Try this one!</a:t>
          </a:r>
        </a:p>
      </dgm:t>
    </dgm:pt>
    <dgm:pt modelId="{7C724D42-2389-49CA-9951-A60F099B8C2B}" type="parTrans" cxnId="{F345AA30-528A-4AA0-BE39-EE8B16BB0206}">
      <dgm:prSet/>
      <dgm:spPr/>
      <dgm:t>
        <a:bodyPr/>
        <a:lstStyle/>
        <a:p>
          <a:endParaRPr lang="en-US"/>
        </a:p>
      </dgm:t>
    </dgm:pt>
    <dgm:pt modelId="{8BC29EBA-B44F-43A8-877C-CAA7AD144443}" type="sibTrans" cxnId="{F345AA30-528A-4AA0-BE39-EE8B16BB0206}">
      <dgm:prSet/>
      <dgm:spPr/>
      <dgm:t>
        <a:bodyPr/>
        <a:lstStyle/>
        <a:p>
          <a:endParaRPr lang="en-US"/>
        </a:p>
      </dgm:t>
    </dgm:pt>
    <dgm:pt modelId="{089A70CE-73AB-453F-82C5-194A813F0F42}">
      <dgm:prSet/>
      <dgm:spPr/>
      <dgm:t>
        <a:bodyPr/>
        <a:lstStyle/>
        <a:p>
          <a:r>
            <a:rPr lang="en-US"/>
            <a:t>Re: Here’s Another One!</a:t>
          </a:r>
        </a:p>
      </dgm:t>
    </dgm:pt>
    <dgm:pt modelId="{646CE799-D005-48E9-92DD-692CF00BE5C1}" type="parTrans" cxnId="{85BDC95F-C431-4E4E-835C-D8440F3B47BC}">
      <dgm:prSet/>
      <dgm:spPr/>
      <dgm:t>
        <a:bodyPr/>
        <a:lstStyle/>
        <a:p>
          <a:endParaRPr lang="en-US"/>
        </a:p>
      </dgm:t>
    </dgm:pt>
    <dgm:pt modelId="{9E04CEDE-2F89-4FF0-851C-3A45EA9CF476}" type="sibTrans" cxnId="{85BDC95F-C431-4E4E-835C-D8440F3B47BC}">
      <dgm:prSet/>
      <dgm:spPr/>
      <dgm:t>
        <a:bodyPr/>
        <a:lstStyle/>
        <a:p>
          <a:endParaRPr lang="en-US"/>
        </a:p>
      </dgm:t>
    </dgm:pt>
    <dgm:pt modelId="{D3E0EED0-5244-4AC1-ACE5-3A0ED28AFC7E}">
      <dgm:prSet/>
      <dgm:spPr/>
      <dgm:t>
        <a:bodyPr/>
        <a:lstStyle/>
        <a:p>
          <a:r>
            <a:rPr lang="en-US"/>
            <a:t>Check these files out!</a:t>
          </a:r>
        </a:p>
      </dgm:t>
    </dgm:pt>
    <dgm:pt modelId="{9258D705-50FE-484A-BEDA-9187E2718CBE}" type="parTrans" cxnId="{F140FCDE-F0C2-4A03-A526-69E4203DD39B}">
      <dgm:prSet/>
      <dgm:spPr/>
      <dgm:t>
        <a:bodyPr/>
        <a:lstStyle/>
        <a:p>
          <a:endParaRPr lang="en-US"/>
        </a:p>
      </dgm:t>
    </dgm:pt>
    <dgm:pt modelId="{8248DCAD-2DE1-4078-B435-0D012979BD26}" type="sibTrans" cxnId="{F140FCDE-F0C2-4A03-A526-69E4203DD39B}">
      <dgm:prSet/>
      <dgm:spPr/>
      <dgm:t>
        <a:bodyPr/>
        <a:lstStyle/>
        <a:p>
          <a:endParaRPr lang="en-US"/>
        </a:p>
      </dgm:t>
    </dgm:pt>
    <dgm:pt modelId="{8094ECB6-D5BA-4C61-9742-CDF9B995C832}">
      <dgm:prSet/>
      <dgm:spPr/>
      <dgm:t>
        <a:bodyPr/>
        <a:lstStyle/>
        <a:p>
          <a:r>
            <a:rPr lang="en-US"/>
            <a:t>Contains attachments -&gt; Contraband.mp3, Sample-1.mp3</a:t>
          </a:r>
        </a:p>
      </dgm:t>
    </dgm:pt>
    <dgm:pt modelId="{996F88BB-7E6B-48E2-A074-C32D5B38498A}" type="parTrans" cxnId="{40BD543A-D427-41C2-BD29-59C23A9123DF}">
      <dgm:prSet/>
      <dgm:spPr/>
      <dgm:t>
        <a:bodyPr/>
        <a:lstStyle/>
        <a:p>
          <a:endParaRPr lang="en-US"/>
        </a:p>
      </dgm:t>
    </dgm:pt>
    <dgm:pt modelId="{0A4D0535-8E6F-4AB3-86D2-51A71F2268FC}" type="sibTrans" cxnId="{40BD543A-D427-41C2-BD29-59C23A9123DF}">
      <dgm:prSet/>
      <dgm:spPr/>
      <dgm:t>
        <a:bodyPr/>
        <a:lstStyle/>
        <a:p>
          <a:endParaRPr lang="en-US"/>
        </a:p>
      </dgm:t>
    </dgm:pt>
    <dgm:pt modelId="{1D783DD3-27D9-4CDD-BFBE-B161FC54B55F}">
      <dgm:prSet/>
      <dgm:spPr/>
      <dgm:t>
        <a:bodyPr/>
        <a:lstStyle/>
        <a:p>
          <a:pPr>
            <a:defRPr b="1"/>
          </a:pPr>
          <a:r>
            <a:rPr lang="en-US"/>
            <a:t>According to these emails:</a:t>
          </a:r>
        </a:p>
      </dgm:t>
    </dgm:pt>
    <dgm:pt modelId="{EA40C138-DB20-418A-A290-40A45AD78E04}" type="parTrans" cxnId="{F555B6DF-9F17-4E62-A4D1-E72AD3B859A9}">
      <dgm:prSet/>
      <dgm:spPr/>
      <dgm:t>
        <a:bodyPr/>
        <a:lstStyle/>
        <a:p>
          <a:endParaRPr lang="en-US"/>
        </a:p>
      </dgm:t>
    </dgm:pt>
    <dgm:pt modelId="{E9F9D859-F121-4E8B-9392-D127F376485D}" type="sibTrans" cxnId="{F555B6DF-9F17-4E62-A4D1-E72AD3B859A9}">
      <dgm:prSet/>
      <dgm:spPr/>
      <dgm:t>
        <a:bodyPr/>
        <a:lstStyle/>
        <a:p>
          <a:endParaRPr lang="en-US"/>
        </a:p>
      </dgm:t>
    </dgm:pt>
    <dgm:pt modelId="{46580CC8-9B22-458C-9791-9E472AE76E86}">
      <dgm:prSet/>
      <dgm:spPr/>
      <dgm:t>
        <a:bodyPr/>
        <a:lstStyle/>
        <a:p>
          <a:r>
            <a:rPr lang="en-US"/>
            <a:t>Kamryn acknowledges receiving files from Willis Gibbs.</a:t>
          </a:r>
        </a:p>
      </dgm:t>
    </dgm:pt>
    <dgm:pt modelId="{0727B206-DA6F-447E-B592-170D697D2317}" type="parTrans" cxnId="{13932EF0-0EE8-416D-AC7A-C3F00B1E9D81}">
      <dgm:prSet/>
      <dgm:spPr/>
      <dgm:t>
        <a:bodyPr/>
        <a:lstStyle/>
        <a:p>
          <a:endParaRPr lang="en-US"/>
        </a:p>
      </dgm:t>
    </dgm:pt>
    <dgm:pt modelId="{1245E081-9C23-4473-9197-E1956B21B971}" type="sibTrans" cxnId="{13932EF0-0EE8-416D-AC7A-C3F00B1E9D81}">
      <dgm:prSet/>
      <dgm:spPr/>
      <dgm:t>
        <a:bodyPr/>
        <a:lstStyle/>
        <a:p>
          <a:endParaRPr lang="en-US"/>
        </a:p>
      </dgm:t>
    </dgm:pt>
    <dgm:pt modelId="{4F2E69C6-E7A0-470E-B0DB-4B6B17E7F127}">
      <dgm:prSet/>
      <dgm:spPr/>
      <dgm:t>
        <a:bodyPr/>
        <a:lstStyle/>
        <a:p>
          <a:r>
            <a:rPr lang="en-US"/>
            <a:t>Kamryn sends ‘Contraband.mp3’ and ‘Sample-1.mp3’ to realltrain and ram91284. </a:t>
          </a:r>
        </a:p>
      </dgm:t>
    </dgm:pt>
    <dgm:pt modelId="{CB9DEC23-94D8-4DB4-A1D7-CA98EDC78A64}" type="parTrans" cxnId="{5B859405-4C2F-4552-9590-6592280E03B0}">
      <dgm:prSet/>
      <dgm:spPr/>
      <dgm:t>
        <a:bodyPr/>
        <a:lstStyle/>
        <a:p>
          <a:endParaRPr lang="en-US"/>
        </a:p>
      </dgm:t>
    </dgm:pt>
    <dgm:pt modelId="{7F14B893-CAD4-419B-A148-A17DDCC19CE9}" type="sibTrans" cxnId="{5B859405-4C2F-4552-9590-6592280E03B0}">
      <dgm:prSet/>
      <dgm:spPr/>
      <dgm:t>
        <a:bodyPr/>
        <a:lstStyle/>
        <a:p>
          <a:endParaRPr lang="en-US"/>
        </a:p>
      </dgm:t>
    </dgm:pt>
    <dgm:pt modelId="{595DC060-ACBB-47F0-88C5-8F23FF946615}" type="pres">
      <dgm:prSet presAssocID="{39888CEE-EFF5-4911-932D-89AFA0B9DBEB}" presName="root" presStyleCnt="0">
        <dgm:presLayoutVars>
          <dgm:dir/>
          <dgm:resizeHandles val="exact"/>
        </dgm:presLayoutVars>
      </dgm:prSet>
      <dgm:spPr/>
    </dgm:pt>
    <dgm:pt modelId="{38F4BE5D-EAFF-4D59-95CE-FB9301725B06}" type="pres">
      <dgm:prSet presAssocID="{34B8C722-DFC0-4935-A56F-06E24E1DE0B5}" presName="compNode" presStyleCnt="0"/>
      <dgm:spPr/>
    </dgm:pt>
    <dgm:pt modelId="{53A9945B-1D87-477B-AB15-E048E5B83978}" type="pres">
      <dgm:prSet presAssocID="{34B8C722-DFC0-4935-A56F-06E24E1DE0B5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nvelope"/>
        </a:ext>
      </dgm:extLst>
    </dgm:pt>
    <dgm:pt modelId="{78E9BF25-3ECD-41B3-849F-8D6F43677516}" type="pres">
      <dgm:prSet presAssocID="{34B8C722-DFC0-4935-A56F-06E24E1DE0B5}" presName="iconSpace" presStyleCnt="0"/>
      <dgm:spPr/>
    </dgm:pt>
    <dgm:pt modelId="{8065C253-B73B-4C37-81A9-9C84B392E906}" type="pres">
      <dgm:prSet presAssocID="{34B8C722-DFC0-4935-A56F-06E24E1DE0B5}" presName="parTx" presStyleLbl="revTx" presStyleIdx="0" presStyleCnt="4">
        <dgm:presLayoutVars>
          <dgm:chMax val="0"/>
          <dgm:chPref val="0"/>
        </dgm:presLayoutVars>
      </dgm:prSet>
      <dgm:spPr/>
    </dgm:pt>
    <dgm:pt modelId="{F61BFB13-0D3C-4D8D-9D23-D8B0624D6E64}" type="pres">
      <dgm:prSet presAssocID="{34B8C722-DFC0-4935-A56F-06E24E1DE0B5}" presName="txSpace" presStyleCnt="0"/>
      <dgm:spPr/>
    </dgm:pt>
    <dgm:pt modelId="{DBAC075B-8DC3-4506-A043-FFD41CD0A34E}" type="pres">
      <dgm:prSet presAssocID="{34B8C722-DFC0-4935-A56F-06E24E1DE0B5}" presName="desTx" presStyleLbl="revTx" presStyleIdx="1" presStyleCnt="4">
        <dgm:presLayoutVars/>
      </dgm:prSet>
      <dgm:spPr/>
    </dgm:pt>
    <dgm:pt modelId="{D3D6B94A-B654-4794-A4BE-D3E7D520C8C9}" type="pres">
      <dgm:prSet presAssocID="{A497A4B5-6B54-4CCB-A8AC-0818FA549AB8}" presName="sibTrans" presStyleCnt="0"/>
      <dgm:spPr/>
    </dgm:pt>
    <dgm:pt modelId="{9FB4ABC5-29F0-409C-AB46-C10908B34BCF}" type="pres">
      <dgm:prSet presAssocID="{1D783DD3-27D9-4CDD-BFBE-B161FC54B55F}" presName="compNode" presStyleCnt="0"/>
      <dgm:spPr/>
    </dgm:pt>
    <dgm:pt modelId="{64F91CCF-6946-4A8A-884F-E77130AFAA4B}" type="pres">
      <dgm:prSet presAssocID="{1D783DD3-27D9-4CDD-BFBE-B161FC54B55F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pen envelope"/>
        </a:ext>
      </dgm:extLst>
    </dgm:pt>
    <dgm:pt modelId="{02AD8A93-D2A5-4D49-8717-119B567F459D}" type="pres">
      <dgm:prSet presAssocID="{1D783DD3-27D9-4CDD-BFBE-B161FC54B55F}" presName="iconSpace" presStyleCnt="0"/>
      <dgm:spPr/>
    </dgm:pt>
    <dgm:pt modelId="{56142AE4-013C-4C47-902C-123C6A27A869}" type="pres">
      <dgm:prSet presAssocID="{1D783DD3-27D9-4CDD-BFBE-B161FC54B55F}" presName="parTx" presStyleLbl="revTx" presStyleIdx="2" presStyleCnt="4">
        <dgm:presLayoutVars>
          <dgm:chMax val="0"/>
          <dgm:chPref val="0"/>
        </dgm:presLayoutVars>
      </dgm:prSet>
      <dgm:spPr/>
    </dgm:pt>
    <dgm:pt modelId="{E57615EF-70C4-4473-B553-D52CCB6160BA}" type="pres">
      <dgm:prSet presAssocID="{1D783DD3-27D9-4CDD-BFBE-B161FC54B55F}" presName="txSpace" presStyleCnt="0"/>
      <dgm:spPr/>
    </dgm:pt>
    <dgm:pt modelId="{E20590AD-B5C1-4B5F-9B3C-DD961C260B21}" type="pres">
      <dgm:prSet presAssocID="{1D783DD3-27D9-4CDD-BFBE-B161FC54B55F}" presName="desTx" presStyleLbl="revTx" presStyleIdx="3" presStyleCnt="4">
        <dgm:presLayoutVars/>
      </dgm:prSet>
      <dgm:spPr/>
    </dgm:pt>
  </dgm:ptLst>
  <dgm:cxnLst>
    <dgm:cxn modelId="{25485602-CE82-4755-B801-4893AE18064A}" type="presOf" srcId="{D3E0EED0-5244-4AC1-ACE5-3A0ED28AFC7E}" destId="{DBAC075B-8DC3-4506-A043-FFD41CD0A34E}" srcOrd="0" destOrd="3" presId="urn:microsoft.com/office/officeart/2018/2/layout/IconLabelDescriptionList"/>
    <dgm:cxn modelId="{5B859405-4C2F-4552-9590-6592280E03B0}" srcId="{1D783DD3-27D9-4CDD-BFBE-B161FC54B55F}" destId="{4F2E69C6-E7A0-470E-B0DB-4B6B17E7F127}" srcOrd="1" destOrd="0" parTransId="{CB9DEC23-94D8-4DB4-A1D7-CA98EDC78A64}" sibTransId="{7F14B893-CAD4-419B-A148-A17DDCC19CE9}"/>
    <dgm:cxn modelId="{3BBD522E-E3CF-4A7F-9926-856E8CF4E707}" srcId="{39888CEE-EFF5-4911-932D-89AFA0B9DBEB}" destId="{34B8C722-DFC0-4935-A56F-06E24E1DE0B5}" srcOrd="0" destOrd="0" parTransId="{6B1119E8-3BB5-421F-9D6E-51C55C1CC7D4}" sibTransId="{A497A4B5-6B54-4CCB-A8AC-0818FA549AB8}"/>
    <dgm:cxn modelId="{F345AA30-528A-4AA0-BE39-EE8B16BB0206}" srcId="{34B8C722-DFC0-4935-A56F-06E24E1DE0B5}" destId="{BBB2A507-DED3-4117-8804-C194DC0016FE}" srcOrd="1" destOrd="0" parTransId="{7C724D42-2389-49CA-9951-A60F099B8C2B}" sibTransId="{8BC29EBA-B44F-43A8-877C-CAA7AD144443}"/>
    <dgm:cxn modelId="{A8839A31-6EC8-4063-A0A3-60CE4FF302E0}" type="presOf" srcId="{34B8C722-DFC0-4935-A56F-06E24E1DE0B5}" destId="{8065C253-B73B-4C37-81A9-9C84B392E906}" srcOrd="0" destOrd="0" presId="urn:microsoft.com/office/officeart/2018/2/layout/IconLabelDescriptionList"/>
    <dgm:cxn modelId="{40BD543A-D427-41C2-BD29-59C23A9123DF}" srcId="{D3E0EED0-5244-4AC1-ACE5-3A0ED28AFC7E}" destId="{8094ECB6-D5BA-4C61-9742-CDF9B995C832}" srcOrd="0" destOrd="0" parTransId="{996F88BB-7E6B-48E2-A074-C32D5B38498A}" sibTransId="{0A4D0535-8E6F-4AB3-86D2-51A71F2268FC}"/>
    <dgm:cxn modelId="{6C48FC5B-DE50-4EC7-B3E8-3E7A2AE62674}" type="presOf" srcId="{39888CEE-EFF5-4911-932D-89AFA0B9DBEB}" destId="{595DC060-ACBB-47F0-88C5-8F23FF946615}" srcOrd="0" destOrd="0" presId="urn:microsoft.com/office/officeart/2018/2/layout/IconLabelDescriptionList"/>
    <dgm:cxn modelId="{85BDC95F-C431-4E4E-835C-D8440F3B47BC}" srcId="{34B8C722-DFC0-4935-A56F-06E24E1DE0B5}" destId="{089A70CE-73AB-453F-82C5-194A813F0F42}" srcOrd="2" destOrd="0" parTransId="{646CE799-D005-48E9-92DD-692CF00BE5C1}" sibTransId="{9E04CEDE-2F89-4FF0-851C-3A45EA9CF476}"/>
    <dgm:cxn modelId="{26E7EA48-4A7D-4DBC-9029-7FCB937E67E0}" type="presOf" srcId="{BBB2A507-DED3-4117-8804-C194DC0016FE}" destId="{DBAC075B-8DC3-4506-A043-FFD41CD0A34E}" srcOrd="0" destOrd="1" presId="urn:microsoft.com/office/officeart/2018/2/layout/IconLabelDescriptionList"/>
    <dgm:cxn modelId="{2984B56C-C350-4069-BD90-B3775A9B0960}" type="presOf" srcId="{1D783DD3-27D9-4CDD-BFBE-B161FC54B55F}" destId="{56142AE4-013C-4C47-902C-123C6A27A869}" srcOrd="0" destOrd="0" presId="urn:microsoft.com/office/officeart/2018/2/layout/IconLabelDescriptionList"/>
    <dgm:cxn modelId="{D0A86299-1535-4AB1-B5BA-CDF9D7DC681D}" type="presOf" srcId="{68DD4549-8D56-4AF4-A275-9F2C6426A70D}" destId="{DBAC075B-8DC3-4506-A043-FFD41CD0A34E}" srcOrd="0" destOrd="0" presId="urn:microsoft.com/office/officeart/2018/2/layout/IconLabelDescriptionList"/>
    <dgm:cxn modelId="{296FF6B9-78D7-4440-B6ED-7C671F58E605}" srcId="{34B8C722-DFC0-4935-A56F-06E24E1DE0B5}" destId="{68DD4549-8D56-4AF4-A275-9F2C6426A70D}" srcOrd="0" destOrd="0" parTransId="{97EEF09B-46A0-4F9D-8723-AFB44ACAD6F9}" sibTransId="{78A0B081-613B-4023-973F-A61549E86162}"/>
    <dgm:cxn modelId="{A46FCDD5-F1C4-43B6-AEBD-337D44FB44BD}" type="presOf" srcId="{46580CC8-9B22-458C-9791-9E472AE76E86}" destId="{E20590AD-B5C1-4B5F-9B3C-DD961C260B21}" srcOrd="0" destOrd="0" presId="urn:microsoft.com/office/officeart/2018/2/layout/IconLabelDescriptionList"/>
    <dgm:cxn modelId="{F140FCDE-F0C2-4A03-A526-69E4203DD39B}" srcId="{34B8C722-DFC0-4935-A56F-06E24E1DE0B5}" destId="{D3E0EED0-5244-4AC1-ACE5-3A0ED28AFC7E}" srcOrd="3" destOrd="0" parTransId="{9258D705-50FE-484A-BEDA-9187E2718CBE}" sibTransId="{8248DCAD-2DE1-4078-B435-0D012979BD26}"/>
    <dgm:cxn modelId="{F555B6DF-9F17-4E62-A4D1-E72AD3B859A9}" srcId="{39888CEE-EFF5-4911-932D-89AFA0B9DBEB}" destId="{1D783DD3-27D9-4CDD-BFBE-B161FC54B55F}" srcOrd="1" destOrd="0" parTransId="{EA40C138-DB20-418A-A290-40A45AD78E04}" sibTransId="{E9F9D859-F121-4E8B-9392-D127F376485D}"/>
    <dgm:cxn modelId="{F05063E1-CC7C-44C6-B2C5-EA55E6F0E044}" type="presOf" srcId="{4F2E69C6-E7A0-470E-B0DB-4B6B17E7F127}" destId="{E20590AD-B5C1-4B5F-9B3C-DD961C260B21}" srcOrd="0" destOrd="1" presId="urn:microsoft.com/office/officeart/2018/2/layout/IconLabelDescriptionList"/>
    <dgm:cxn modelId="{31A8AFEF-929B-4003-B793-4828E3A73443}" type="presOf" srcId="{089A70CE-73AB-453F-82C5-194A813F0F42}" destId="{DBAC075B-8DC3-4506-A043-FFD41CD0A34E}" srcOrd="0" destOrd="2" presId="urn:microsoft.com/office/officeart/2018/2/layout/IconLabelDescriptionList"/>
    <dgm:cxn modelId="{13932EF0-0EE8-416D-AC7A-C3F00B1E9D81}" srcId="{1D783DD3-27D9-4CDD-BFBE-B161FC54B55F}" destId="{46580CC8-9B22-458C-9791-9E472AE76E86}" srcOrd="0" destOrd="0" parTransId="{0727B206-DA6F-447E-B592-170D697D2317}" sibTransId="{1245E081-9C23-4473-9197-E1956B21B971}"/>
    <dgm:cxn modelId="{57FFFFF9-5CA9-450E-A616-CCFBBCFBA812}" type="presOf" srcId="{8094ECB6-D5BA-4C61-9742-CDF9B995C832}" destId="{DBAC075B-8DC3-4506-A043-FFD41CD0A34E}" srcOrd="0" destOrd="4" presId="urn:microsoft.com/office/officeart/2018/2/layout/IconLabelDescriptionList"/>
    <dgm:cxn modelId="{C79E414F-1DC7-4827-8DE1-75E8E8ADA404}" type="presParOf" srcId="{595DC060-ACBB-47F0-88C5-8F23FF946615}" destId="{38F4BE5D-EAFF-4D59-95CE-FB9301725B06}" srcOrd="0" destOrd="0" presId="urn:microsoft.com/office/officeart/2018/2/layout/IconLabelDescriptionList"/>
    <dgm:cxn modelId="{67B5DF86-0039-4070-93CA-938F0B8EB505}" type="presParOf" srcId="{38F4BE5D-EAFF-4D59-95CE-FB9301725B06}" destId="{53A9945B-1D87-477B-AB15-E048E5B83978}" srcOrd="0" destOrd="0" presId="urn:microsoft.com/office/officeart/2018/2/layout/IconLabelDescriptionList"/>
    <dgm:cxn modelId="{FC1D56E6-13E6-475D-92C6-39752A55A5B0}" type="presParOf" srcId="{38F4BE5D-EAFF-4D59-95CE-FB9301725B06}" destId="{78E9BF25-3ECD-41B3-849F-8D6F43677516}" srcOrd="1" destOrd="0" presId="urn:microsoft.com/office/officeart/2018/2/layout/IconLabelDescriptionList"/>
    <dgm:cxn modelId="{1DB9DD36-A810-4B92-9024-1363358497EA}" type="presParOf" srcId="{38F4BE5D-EAFF-4D59-95CE-FB9301725B06}" destId="{8065C253-B73B-4C37-81A9-9C84B392E906}" srcOrd="2" destOrd="0" presId="urn:microsoft.com/office/officeart/2018/2/layout/IconLabelDescriptionList"/>
    <dgm:cxn modelId="{A3A19C74-4895-443A-A996-993B8E68EC98}" type="presParOf" srcId="{38F4BE5D-EAFF-4D59-95CE-FB9301725B06}" destId="{F61BFB13-0D3C-4D8D-9D23-D8B0624D6E64}" srcOrd="3" destOrd="0" presId="urn:microsoft.com/office/officeart/2018/2/layout/IconLabelDescriptionList"/>
    <dgm:cxn modelId="{1C513E5D-0CBF-436D-8FE0-544F80C6ACCA}" type="presParOf" srcId="{38F4BE5D-EAFF-4D59-95CE-FB9301725B06}" destId="{DBAC075B-8DC3-4506-A043-FFD41CD0A34E}" srcOrd="4" destOrd="0" presId="urn:microsoft.com/office/officeart/2018/2/layout/IconLabelDescriptionList"/>
    <dgm:cxn modelId="{C8411104-F02D-4FAA-986F-BC25EC1CB3DC}" type="presParOf" srcId="{595DC060-ACBB-47F0-88C5-8F23FF946615}" destId="{D3D6B94A-B654-4794-A4BE-D3E7D520C8C9}" srcOrd="1" destOrd="0" presId="urn:microsoft.com/office/officeart/2018/2/layout/IconLabelDescriptionList"/>
    <dgm:cxn modelId="{EE95BA42-BE4B-46CF-ABE0-38C918D2964F}" type="presParOf" srcId="{595DC060-ACBB-47F0-88C5-8F23FF946615}" destId="{9FB4ABC5-29F0-409C-AB46-C10908B34BCF}" srcOrd="2" destOrd="0" presId="urn:microsoft.com/office/officeart/2018/2/layout/IconLabelDescriptionList"/>
    <dgm:cxn modelId="{DEAEA189-7473-4C30-ABF1-2AC319AE3430}" type="presParOf" srcId="{9FB4ABC5-29F0-409C-AB46-C10908B34BCF}" destId="{64F91CCF-6946-4A8A-884F-E77130AFAA4B}" srcOrd="0" destOrd="0" presId="urn:microsoft.com/office/officeart/2018/2/layout/IconLabelDescriptionList"/>
    <dgm:cxn modelId="{8DD5434E-28C2-4CB0-A453-AD24A2A67B3C}" type="presParOf" srcId="{9FB4ABC5-29F0-409C-AB46-C10908B34BCF}" destId="{02AD8A93-D2A5-4D49-8717-119B567F459D}" srcOrd="1" destOrd="0" presId="urn:microsoft.com/office/officeart/2018/2/layout/IconLabelDescriptionList"/>
    <dgm:cxn modelId="{A225FF12-45C2-4454-9BFB-022266E69BEC}" type="presParOf" srcId="{9FB4ABC5-29F0-409C-AB46-C10908B34BCF}" destId="{56142AE4-013C-4C47-902C-123C6A27A869}" srcOrd="2" destOrd="0" presId="urn:microsoft.com/office/officeart/2018/2/layout/IconLabelDescriptionList"/>
    <dgm:cxn modelId="{E2466A6B-94F9-43DA-AF57-9290D550B22B}" type="presParOf" srcId="{9FB4ABC5-29F0-409C-AB46-C10908B34BCF}" destId="{E57615EF-70C4-4473-B553-D52CCB6160BA}" srcOrd="3" destOrd="0" presId="urn:microsoft.com/office/officeart/2018/2/layout/IconLabelDescriptionList"/>
    <dgm:cxn modelId="{BE61F3F5-B4C3-4CF7-A88D-FCA2033F7B4D}" type="presParOf" srcId="{9FB4ABC5-29F0-409C-AB46-C10908B34BCF}" destId="{E20590AD-B5C1-4B5F-9B3C-DD961C260B21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2D0290-0487-42F1-BDA8-D778974CC1D8}">
      <dsp:nvSpPr>
        <dsp:cNvPr id="0" name=""/>
        <dsp:cNvSpPr/>
      </dsp:nvSpPr>
      <dsp:spPr>
        <a:xfrm>
          <a:off x="6122764" y="2464652"/>
          <a:ext cx="91440" cy="45913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59132"/>
              </a:lnTo>
            </a:path>
          </a:pathLst>
        </a:custGeom>
        <a:noFill/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7663A6-8ECE-4B1C-AB08-9AC262029C22}">
      <dsp:nvSpPr>
        <dsp:cNvPr id="0" name=""/>
        <dsp:cNvSpPr/>
      </dsp:nvSpPr>
      <dsp:spPr>
        <a:xfrm>
          <a:off x="5203736" y="1003058"/>
          <a:ext cx="964748" cy="4591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2885"/>
              </a:lnTo>
              <a:lnTo>
                <a:pt x="964748" y="312885"/>
              </a:lnTo>
              <a:lnTo>
                <a:pt x="964748" y="459132"/>
              </a:lnTo>
            </a:path>
          </a:pathLst>
        </a:custGeom>
        <a:noFill/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A9D3E5-84C0-4D32-861C-B8C2DCD54D23}">
      <dsp:nvSpPr>
        <dsp:cNvPr id="0" name=""/>
        <dsp:cNvSpPr/>
      </dsp:nvSpPr>
      <dsp:spPr>
        <a:xfrm>
          <a:off x="4238987" y="1003058"/>
          <a:ext cx="964748" cy="459132"/>
        </a:xfrm>
        <a:custGeom>
          <a:avLst/>
          <a:gdLst/>
          <a:ahLst/>
          <a:cxnLst/>
          <a:rect l="0" t="0" r="0" b="0"/>
          <a:pathLst>
            <a:path>
              <a:moveTo>
                <a:pt x="964748" y="0"/>
              </a:moveTo>
              <a:lnTo>
                <a:pt x="964748" y="312885"/>
              </a:lnTo>
              <a:lnTo>
                <a:pt x="0" y="312885"/>
              </a:lnTo>
              <a:lnTo>
                <a:pt x="0" y="459132"/>
              </a:lnTo>
            </a:path>
          </a:pathLst>
        </a:custGeom>
        <a:noFill/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A92E04-841E-4DD3-9EB7-4F72A0F3733B}">
      <dsp:nvSpPr>
        <dsp:cNvPr id="0" name=""/>
        <dsp:cNvSpPr/>
      </dsp:nvSpPr>
      <dsp:spPr>
        <a:xfrm>
          <a:off x="2484899" y="597"/>
          <a:ext cx="1578679" cy="100246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48CA5A-82F9-445B-89A5-9D84395E8AE4}">
      <dsp:nvSpPr>
        <dsp:cNvPr id="0" name=""/>
        <dsp:cNvSpPr/>
      </dsp:nvSpPr>
      <dsp:spPr>
        <a:xfrm>
          <a:off x="2660308" y="167235"/>
          <a:ext cx="1578679" cy="100246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While Mozilla Thunderbird was being installed, it also installed an uninstaller. This is an executable that lets the user uninstall the program.</a:t>
          </a:r>
        </a:p>
      </dsp:txBody>
      <dsp:txXfrm>
        <a:off x="2689669" y="196596"/>
        <a:ext cx="1519957" cy="943739"/>
      </dsp:txXfrm>
    </dsp:sp>
    <dsp:sp modelId="{ED6A0F7F-A919-48DE-9ABD-E5836C2DC720}">
      <dsp:nvSpPr>
        <dsp:cNvPr id="0" name=""/>
        <dsp:cNvSpPr/>
      </dsp:nvSpPr>
      <dsp:spPr>
        <a:xfrm>
          <a:off x="4414396" y="597"/>
          <a:ext cx="1578679" cy="100246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47C821-EAF1-40E6-BC24-49FDE9CD1A40}">
      <dsp:nvSpPr>
        <dsp:cNvPr id="0" name=""/>
        <dsp:cNvSpPr/>
      </dsp:nvSpPr>
      <dsp:spPr>
        <a:xfrm>
          <a:off x="4589805" y="167235"/>
          <a:ext cx="1578679" cy="100246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The Windows Registry recorded the path to this uninstaller on 3/10/2021 at 00:33:54. </a:t>
          </a:r>
        </a:p>
      </dsp:txBody>
      <dsp:txXfrm>
        <a:off x="4619166" y="196596"/>
        <a:ext cx="1519957" cy="943739"/>
      </dsp:txXfrm>
    </dsp:sp>
    <dsp:sp modelId="{532F1E4D-F99B-4DAE-9023-E77F8A31CC92}">
      <dsp:nvSpPr>
        <dsp:cNvPr id="0" name=""/>
        <dsp:cNvSpPr/>
      </dsp:nvSpPr>
      <dsp:spPr>
        <a:xfrm>
          <a:off x="3449648" y="1462191"/>
          <a:ext cx="1578679" cy="100246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62DE76-C51D-4651-A8B3-90A581F65FD6}">
      <dsp:nvSpPr>
        <dsp:cNvPr id="0" name=""/>
        <dsp:cNvSpPr/>
      </dsp:nvSpPr>
      <dsp:spPr>
        <a:xfrm>
          <a:off x="3625056" y="1628829"/>
          <a:ext cx="1578679" cy="100246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This suggests that Thunderbird was installed on the system on 3/10/2021. </a:t>
          </a:r>
        </a:p>
      </dsp:txBody>
      <dsp:txXfrm>
        <a:off x="3654417" y="1658190"/>
        <a:ext cx="1519957" cy="943739"/>
      </dsp:txXfrm>
    </dsp:sp>
    <dsp:sp modelId="{F281F3F7-CCCF-4D60-AB23-713BC09E7537}">
      <dsp:nvSpPr>
        <dsp:cNvPr id="0" name=""/>
        <dsp:cNvSpPr/>
      </dsp:nvSpPr>
      <dsp:spPr>
        <a:xfrm>
          <a:off x="5379145" y="1462191"/>
          <a:ext cx="1578679" cy="100246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D2416A-49DB-42D7-9D7C-8B58D25C8285}">
      <dsp:nvSpPr>
        <dsp:cNvPr id="0" name=""/>
        <dsp:cNvSpPr/>
      </dsp:nvSpPr>
      <dsp:spPr>
        <a:xfrm>
          <a:off x="5554553" y="1628829"/>
          <a:ext cx="1578679" cy="100246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Note: This method shows the time the registry recorded information about the uninstaller. The executable itself may have been created at an earlier time than 00:33:54. </a:t>
          </a:r>
        </a:p>
      </dsp:txBody>
      <dsp:txXfrm>
        <a:off x="5583914" y="1658190"/>
        <a:ext cx="1519957" cy="943739"/>
      </dsp:txXfrm>
    </dsp:sp>
    <dsp:sp modelId="{41713317-6C29-4848-BA7F-C7E41A8BD12C}">
      <dsp:nvSpPr>
        <dsp:cNvPr id="0" name=""/>
        <dsp:cNvSpPr/>
      </dsp:nvSpPr>
      <dsp:spPr>
        <a:xfrm>
          <a:off x="5379145" y="2923785"/>
          <a:ext cx="1578679" cy="100246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ABD55D-166C-4C91-87F4-C5FB5C73D000}">
      <dsp:nvSpPr>
        <dsp:cNvPr id="0" name=""/>
        <dsp:cNvSpPr/>
      </dsp:nvSpPr>
      <dsp:spPr>
        <a:xfrm>
          <a:off x="5554553" y="3090423"/>
          <a:ext cx="1578679" cy="100246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Referencing the file directory in the Reference Files folder and the MFT, the creation time was 00:33:45. </a:t>
          </a:r>
        </a:p>
      </dsp:txBody>
      <dsp:txXfrm>
        <a:off x="5583914" y="3119784"/>
        <a:ext cx="1519957" cy="94373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907215-1ADB-42EE-9191-C7139C376A99}">
      <dsp:nvSpPr>
        <dsp:cNvPr id="0" name=""/>
        <dsp:cNvSpPr/>
      </dsp:nvSpPr>
      <dsp:spPr>
        <a:xfrm>
          <a:off x="0" y="499"/>
          <a:ext cx="9618133" cy="116928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6C40E7-90B7-465D-B4A1-2430DC99A5B2}">
      <dsp:nvSpPr>
        <dsp:cNvPr id="0" name=""/>
        <dsp:cNvSpPr/>
      </dsp:nvSpPr>
      <dsp:spPr>
        <a:xfrm>
          <a:off x="353707" y="263587"/>
          <a:ext cx="643104" cy="64310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A18705-9740-476F-959E-0AFE3573AC8F}">
      <dsp:nvSpPr>
        <dsp:cNvPr id="0" name=""/>
        <dsp:cNvSpPr/>
      </dsp:nvSpPr>
      <dsp:spPr>
        <a:xfrm>
          <a:off x="1350519" y="499"/>
          <a:ext cx="8267613" cy="11692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749" tIns="123749" rIns="123749" bIns="123749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Kamryn’s emails are in </a:t>
          </a:r>
          <a:r>
            <a:rPr lang="en-US" sz="1800" i="1" kern="1200"/>
            <a:t>Users/Kamryn/AppData/Roaming/Thunderbird/Profiles/cslktqas.default-release/ImapMail/outlook.office365.com. </a:t>
          </a:r>
          <a:endParaRPr lang="en-US" sz="1800" kern="1200"/>
        </a:p>
      </dsp:txBody>
      <dsp:txXfrm>
        <a:off x="1350519" y="499"/>
        <a:ext cx="8267613" cy="1169280"/>
      </dsp:txXfrm>
    </dsp:sp>
    <dsp:sp modelId="{A411621F-016D-416E-94FD-E6525293D803}">
      <dsp:nvSpPr>
        <dsp:cNvPr id="0" name=""/>
        <dsp:cNvSpPr/>
      </dsp:nvSpPr>
      <dsp:spPr>
        <a:xfrm>
          <a:off x="0" y="1462100"/>
          <a:ext cx="9618133" cy="116928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D8A690-B257-4D79-B7E0-27629E7857E2}">
      <dsp:nvSpPr>
        <dsp:cNvPr id="0" name=""/>
        <dsp:cNvSpPr/>
      </dsp:nvSpPr>
      <dsp:spPr>
        <a:xfrm>
          <a:off x="353707" y="1725188"/>
          <a:ext cx="643104" cy="64310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F81D97-B218-411D-B08E-2463549715BF}">
      <dsp:nvSpPr>
        <dsp:cNvPr id="0" name=""/>
        <dsp:cNvSpPr/>
      </dsp:nvSpPr>
      <dsp:spPr>
        <a:xfrm>
          <a:off x="1350519" y="1462100"/>
          <a:ext cx="8267613" cy="11692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749" tIns="123749" rIns="123749" bIns="123749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We are looking at the Inbox and Sent files to see what Kamryn received and sent. Additionally, we will look at the Drafts file just in case Kamryn saved any drafts.</a:t>
          </a:r>
        </a:p>
      </dsp:txBody>
      <dsp:txXfrm>
        <a:off x="1350519" y="1462100"/>
        <a:ext cx="8267613" cy="1169280"/>
      </dsp:txXfrm>
    </dsp:sp>
    <dsp:sp modelId="{FE28C2CF-C4D1-4356-8997-E3EEFEBE6BC2}">
      <dsp:nvSpPr>
        <dsp:cNvPr id="0" name=""/>
        <dsp:cNvSpPr/>
      </dsp:nvSpPr>
      <dsp:spPr>
        <a:xfrm>
          <a:off x="0" y="2923701"/>
          <a:ext cx="9618133" cy="116928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7E8850-3FDA-4BA8-965D-9C61C65D1353}">
      <dsp:nvSpPr>
        <dsp:cNvPr id="0" name=""/>
        <dsp:cNvSpPr/>
      </dsp:nvSpPr>
      <dsp:spPr>
        <a:xfrm>
          <a:off x="353707" y="3186789"/>
          <a:ext cx="643104" cy="64310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DA623B-AE2B-4492-A002-D800843F007D}">
      <dsp:nvSpPr>
        <dsp:cNvPr id="0" name=""/>
        <dsp:cNvSpPr/>
      </dsp:nvSpPr>
      <dsp:spPr>
        <a:xfrm>
          <a:off x="1350519" y="2923701"/>
          <a:ext cx="8267613" cy="11692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749" tIns="123749" rIns="123749" bIns="123749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Now that we know where the emails are, we can extract them for further analysis.</a:t>
          </a:r>
        </a:p>
      </dsp:txBody>
      <dsp:txXfrm>
        <a:off x="1350519" y="2923701"/>
        <a:ext cx="8267613" cy="116928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A9945B-1D87-477B-AB15-E048E5B83978}">
      <dsp:nvSpPr>
        <dsp:cNvPr id="0" name=""/>
        <dsp:cNvSpPr/>
      </dsp:nvSpPr>
      <dsp:spPr>
        <a:xfrm>
          <a:off x="111066" y="328797"/>
          <a:ext cx="1512000" cy="1512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65C253-B73B-4C37-81A9-9C84B392E906}">
      <dsp:nvSpPr>
        <dsp:cNvPr id="0" name=""/>
        <dsp:cNvSpPr/>
      </dsp:nvSpPr>
      <dsp:spPr>
        <a:xfrm>
          <a:off x="111066" y="1988540"/>
          <a:ext cx="4320000" cy="64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600" kern="1200"/>
            <a:t>The important emails are responses to Willis and a message sent to multiple people:</a:t>
          </a:r>
        </a:p>
      </dsp:txBody>
      <dsp:txXfrm>
        <a:off x="111066" y="1988540"/>
        <a:ext cx="4320000" cy="648000"/>
      </dsp:txXfrm>
    </dsp:sp>
    <dsp:sp modelId="{DBAC075B-8DC3-4506-A043-FFD41CD0A34E}">
      <dsp:nvSpPr>
        <dsp:cNvPr id="0" name=""/>
        <dsp:cNvSpPr/>
      </dsp:nvSpPr>
      <dsp:spPr>
        <a:xfrm>
          <a:off x="111066" y="2705258"/>
          <a:ext cx="4320000" cy="10594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Re: Try this one!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Re: Try this one!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Re: Here’s Another One!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Check these files out!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Contains attachments -&gt; Contraband.mp3, Sample-1.mp3</a:t>
          </a:r>
        </a:p>
      </dsp:txBody>
      <dsp:txXfrm>
        <a:off x="111066" y="2705258"/>
        <a:ext cx="4320000" cy="1059425"/>
      </dsp:txXfrm>
    </dsp:sp>
    <dsp:sp modelId="{64F91CCF-6946-4A8A-884F-E77130AFAA4B}">
      <dsp:nvSpPr>
        <dsp:cNvPr id="0" name=""/>
        <dsp:cNvSpPr/>
      </dsp:nvSpPr>
      <dsp:spPr>
        <a:xfrm>
          <a:off x="5187066" y="328797"/>
          <a:ext cx="1512000" cy="1512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142AE4-013C-4C47-902C-123C6A27A869}">
      <dsp:nvSpPr>
        <dsp:cNvPr id="0" name=""/>
        <dsp:cNvSpPr/>
      </dsp:nvSpPr>
      <dsp:spPr>
        <a:xfrm>
          <a:off x="5187066" y="1988540"/>
          <a:ext cx="4320000" cy="64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600" kern="1200"/>
            <a:t>According to these emails:</a:t>
          </a:r>
        </a:p>
      </dsp:txBody>
      <dsp:txXfrm>
        <a:off x="5187066" y="1988540"/>
        <a:ext cx="4320000" cy="648000"/>
      </dsp:txXfrm>
    </dsp:sp>
    <dsp:sp modelId="{E20590AD-B5C1-4B5F-9B3C-DD961C260B21}">
      <dsp:nvSpPr>
        <dsp:cNvPr id="0" name=""/>
        <dsp:cNvSpPr/>
      </dsp:nvSpPr>
      <dsp:spPr>
        <a:xfrm>
          <a:off x="5187066" y="2705258"/>
          <a:ext cx="4320000" cy="10594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Kamryn acknowledges receiving files from Willis Gibbs.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Kamryn sends ‘Contraband.mp3’ and ‘Sample-1.mp3’ to realltrain and ram91284. </a:t>
          </a:r>
        </a:p>
      </dsp:txBody>
      <dsp:txXfrm>
        <a:off x="5187066" y="2705258"/>
        <a:ext cx="4320000" cy="10594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41F6E3-57F9-402E-BDBA-5B2DE11C8530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BF98C7-164A-4723-84F0-B1E4B080D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5273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Both timestamps from the ‘Sent-1’ file are incorrect in the file itself. The timestamps on this slide should be taken above the ones in the file.</a:t>
            </a:r>
          </a:p>
          <a:p>
            <a:r>
              <a:rPr lang="en-US" dirty="0"/>
              <a:t>Currently, we are not sure why the timestamps are not correct in the file.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6511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75084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0668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274680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5566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245796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6537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1191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2601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551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911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084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305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249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6359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489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524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63717A-E3C1-4BED-ABE0-B7069385E023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C196AA67-3702-CB42-DF63-1DEEB26509CC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8645" y="5943359"/>
            <a:ext cx="914729" cy="914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667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ID06_File_Signature.pptx#1. Illegal Download Case" TargetMode="External"/><Relationship Id="rId3" Type="http://schemas.openxmlformats.org/officeDocument/2006/relationships/hyperlink" Target="ID01_Disk_Image_and_Partitions.pptx#1. Illegal Download Case  Disk Image and Partitions" TargetMode="External"/><Relationship Id="rId7" Type="http://schemas.openxmlformats.org/officeDocument/2006/relationships/hyperlink" Target="ID05_uTorrent_Log_File.pptx#1. Illegal Download Case" TargetMode="External"/><Relationship Id="rId2" Type="http://schemas.openxmlformats.org/officeDocument/2006/relationships/hyperlink" Target="ID00_Lab_Setup.pptx#1. Illegal Download   Lab Setup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ID04_USN_Journal_Timeline.pptx#1. Illegal Download Case  USN Journal Timeline" TargetMode="External"/><Relationship Id="rId5" Type="http://schemas.openxmlformats.org/officeDocument/2006/relationships/hyperlink" Target="ID03_MFT_Timeline.pptx#1. Illegal Download Case  MFT Timeline" TargetMode="External"/><Relationship Id="rId4" Type="http://schemas.openxmlformats.org/officeDocument/2006/relationships/hyperlink" Target="ID02_Registry_and_File_Directory.pptx#1. Illegal Download  Registry and File Directory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endmail.org/~ca/email/mutt/manual-4.html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7" Type="http://schemas.microsoft.com/office/2007/relationships/hdphoto" Target="../media/hdphoto15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microsoft.com/office/2007/relationships/hdphoto" Target="../media/hdphoto14.wdp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hyperlink" Target="ID08_Web_History.pptx#1. Illegal Download Case  Web History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support.mozilla.org/en-US/kb/profiles-where-thunderbird-stores-user-data?redirectslug=profiles-tb&amp;redirectlocale=en-US" TargetMode="External"/><Relationship Id="rId2" Type="http://schemas.openxmlformats.org/officeDocument/2006/relationships/hyperlink" Target="file:///C:\Users\mhayward_UBALT\University%20of%20Baltimore\Weifeng%20Xu%20-%20DOJ_Team_Repository\DOJ_Case_Study\Malcolm_Deliverables\Illegal_Download_Case\Presentation\ID02_Registry_and_File_Directory.pptx#-1,40,Use grep to search for email client. 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ireeye.com/blog/threat-research/2020/02/the-missing-lnk-correlating-user-search-lnk-files.html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mfistaging.magnetforensics.com/blog/forensic-analysis-of-lnk-files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783C067-F8BF-4755-B516-8A0CD74C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66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2ED796EC-E7FF-46DB-B912-FB08BF12AA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549A2DAB-B431-487D-95AD-BB0FECB49E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38534" y="3818467"/>
            <a:ext cx="4450292" cy="3039533"/>
          </a:xfrm>
          <a:prstGeom prst="triangle">
            <a:avLst>
              <a:gd name="adj" fmla="val 100000"/>
            </a:avLst>
          </a:prstGeom>
          <a:solidFill>
            <a:schemeClr val="accent1">
              <a:alpha val="8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27">
            <a:extLst>
              <a:ext uri="{FF2B5EF4-FFF2-40B4-BE49-F238E27FC236}">
                <a16:creationId xmlns:a16="http://schemas.microsoft.com/office/drawing/2014/main" id="{0819F787-32B4-46A8-BC57-C6571BCEE2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5641" y="0"/>
            <a:ext cx="1766359" cy="6858000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5ECDEE1-7093-418F-9CF5-24EEB115C1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134600" y="0"/>
            <a:ext cx="1727200" cy="6858000"/>
          </a:xfrm>
          <a:prstGeom prst="line">
            <a:avLst/>
          </a:prstGeom>
          <a:ln w="15875" cap="sq">
            <a:solidFill>
              <a:schemeClr val="accent2"/>
            </a:solidFill>
            <a:beve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45062AF-EB11-4651-BC4A-4DA21768D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4F6A2723-A6E9-48DB-B408-0352E1957E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Malcolm Hayward</a:t>
            </a:r>
            <a:endParaRPr lang="en-US"/>
          </a:p>
          <a:p>
            <a:pPr>
              <a:lnSpc>
                <a:spcPct val="90000"/>
              </a:lnSpc>
            </a:pPr>
            <a:r>
              <a:rPr lang="en-US" dirty="0"/>
              <a:t>University of Baltimore</a:t>
            </a:r>
            <a:endParaRPr lang="en-US"/>
          </a:p>
          <a:p>
            <a:pPr>
              <a:lnSpc>
                <a:spcPct val="90000"/>
              </a:lnSpc>
            </a:pPr>
            <a:r>
              <a:rPr lang="en-US" dirty="0"/>
              <a:t>Forensic Science – Cyber Investigations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E998E7-D42B-4F89-98CB-92B2D03928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7067" y="1397000"/>
            <a:ext cx="7766936" cy="2653836"/>
          </a:xfrm>
        </p:spPr>
        <p:txBody>
          <a:bodyPr>
            <a:normAutofit/>
          </a:bodyPr>
          <a:lstStyle/>
          <a:p>
            <a:r>
              <a:rPr lang="en-US" dirty="0"/>
              <a:t>P2P Data Leakage</a:t>
            </a:r>
            <a:br>
              <a:rPr lang="en-US" dirty="0"/>
            </a:br>
            <a:r>
              <a:rPr lang="en-US" dirty="0"/>
              <a:t>(Emails)</a:t>
            </a:r>
          </a:p>
        </p:txBody>
      </p:sp>
    </p:spTree>
    <p:extLst>
      <p:ext uri="{BB962C8B-B14F-4D97-AF65-F5344CB8AC3E}">
        <p14:creationId xmlns:p14="http://schemas.microsoft.com/office/powerpoint/2010/main" val="17342293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058CA-4703-44EB-BED3-5A3F5059B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of a user creating a </a:t>
            </a:r>
            <a:r>
              <a:rPr lang="en-US" i="1" dirty="0" err="1">
                <a:solidFill>
                  <a:srgbClr val="7030A0"/>
                </a:solidFill>
              </a:rPr>
              <a:t>lnk</a:t>
            </a:r>
            <a:r>
              <a:rPr lang="en-US" dirty="0"/>
              <a:t> file.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D5A9DDC-BD7E-46A6-85CA-64232ED85B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200" y="1976454"/>
            <a:ext cx="6587138" cy="4351338"/>
          </a:xfrm>
        </p:spPr>
      </p:pic>
    </p:spTree>
    <p:extLst>
      <p:ext uri="{BB962C8B-B14F-4D97-AF65-F5344CB8AC3E}">
        <p14:creationId xmlns:p14="http://schemas.microsoft.com/office/powerpoint/2010/main" val="37931631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8E9681-7896-4A1E-9F9D-646E2D6F2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 the file directory csv file for Thunderbird link files.</a:t>
            </a:r>
          </a:p>
        </p:txBody>
      </p:sp>
      <p:pic>
        <p:nvPicPr>
          <p:cNvPr id="23" name="Content Placeholder 22">
            <a:extLst>
              <a:ext uri="{FF2B5EF4-FFF2-40B4-BE49-F238E27FC236}">
                <a16:creationId xmlns:a16="http://schemas.microsoft.com/office/drawing/2014/main" id="{A8F2D133-B029-42EF-AA69-0879E71C46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200" y="2335088"/>
            <a:ext cx="9745364" cy="3439179"/>
          </a:xfrm>
        </p:spPr>
      </p:pic>
    </p:spTree>
    <p:extLst>
      <p:ext uri="{BB962C8B-B14F-4D97-AF65-F5344CB8AC3E}">
        <p14:creationId xmlns:p14="http://schemas.microsoft.com/office/powerpoint/2010/main" val="14938408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7C8FE-7A1D-4254-A311-B21065C14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</a:t>
            </a:r>
            <a:r>
              <a:rPr lang="en-US" i="1" dirty="0" err="1">
                <a:solidFill>
                  <a:srgbClr val="7030A0"/>
                </a:solidFill>
              </a:rPr>
              <a:t>icat</a:t>
            </a:r>
            <a:r>
              <a:rPr lang="en-US" dirty="0"/>
              <a:t> to extract Thunderbird’s link files. 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45D5F9E-F074-40CF-A69D-802645FCC9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200" y="1690688"/>
            <a:ext cx="10372370" cy="3823198"/>
          </a:xfrm>
        </p:spPr>
      </p:pic>
    </p:spTree>
    <p:extLst>
      <p:ext uri="{BB962C8B-B14F-4D97-AF65-F5344CB8AC3E}">
        <p14:creationId xmlns:p14="http://schemas.microsoft.com/office/powerpoint/2010/main" val="28532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59DBF-8DED-482F-98FC-E5C5FC2E8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get help for </a:t>
            </a:r>
            <a:r>
              <a:rPr lang="en-US" dirty="0" err="1"/>
              <a:t>lnkinfo</a:t>
            </a:r>
            <a:r>
              <a:rPr lang="en-US" dirty="0"/>
              <a:t>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5B6D969-DA41-4848-9DCC-ADB0A4E77E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200" y="1577567"/>
            <a:ext cx="7193437" cy="4615844"/>
          </a:xfrm>
        </p:spPr>
      </p:pic>
    </p:spTree>
    <p:extLst>
      <p:ext uri="{BB962C8B-B14F-4D97-AF65-F5344CB8AC3E}">
        <p14:creationId xmlns:p14="http://schemas.microsoft.com/office/powerpoint/2010/main" val="15935705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554EB-BF89-4676-923C-1B21AF0FE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</a:t>
            </a:r>
            <a:r>
              <a:rPr lang="en-US" dirty="0" err="1"/>
              <a:t>lnkinfo</a:t>
            </a:r>
            <a:r>
              <a:rPr lang="en-US" dirty="0"/>
              <a:t> to analyze link files.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90B9E995-2276-40A6-AE44-16CF551405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200" y="1580622"/>
            <a:ext cx="9042241" cy="4802187"/>
          </a:xfrm>
        </p:spPr>
      </p:pic>
    </p:spTree>
    <p:extLst>
      <p:ext uri="{BB962C8B-B14F-4D97-AF65-F5344CB8AC3E}">
        <p14:creationId xmlns:p14="http://schemas.microsoft.com/office/powerpoint/2010/main" val="31317469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A19DB-B2AD-4F99-8F43-7A2F8D43E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</a:t>
            </a:r>
            <a:r>
              <a:rPr lang="en-US" dirty="0" err="1"/>
              <a:t>lnkinfo</a:t>
            </a:r>
            <a:r>
              <a:rPr lang="en-US" dirty="0"/>
              <a:t> to analyze link files.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41AF774-8A5E-4426-824A-0167DFBEB0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200" y="1690688"/>
            <a:ext cx="8575097" cy="4633912"/>
          </a:xfrm>
        </p:spPr>
      </p:pic>
    </p:spTree>
    <p:extLst>
      <p:ext uri="{BB962C8B-B14F-4D97-AF65-F5344CB8AC3E}">
        <p14:creationId xmlns:p14="http://schemas.microsoft.com/office/powerpoint/2010/main" val="30326287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80B86A7-A1EC-475B-9166-88902B033A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566952-342F-442C-845C-70991174A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3502" y="609600"/>
            <a:ext cx="8596668" cy="1320800"/>
          </a:xfrm>
        </p:spPr>
        <p:txBody>
          <a:bodyPr>
            <a:normAutofit/>
          </a:bodyPr>
          <a:lstStyle/>
          <a:p>
            <a:r>
              <a:rPr lang="en-US" dirty="0"/>
              <a:t>Explanation</a:t>
            </a:r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C2C29CB1-9F74-4879-A6AF-AEA67B6F1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370B61-33A8-4E56-885C-BBEB2CB6EE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502" y="2160589"/>
            <a:ext cx="8596668" cy="3880773"/>
          </a:xfrm>
        </p:spPr>
        <p:txBody>
          <a:bodyPr>
            <a:normAutofit/>
          </a:bodyPr>
          <a:lstStyle/>
          <a:p>
            <a:r>
              <a:rPr lang="en-US" dirty="0"/>
              <a:t>The link files show the same information except for the access time. Both are pointing to /Program Files/Mozilla Thunderbird.</a:t>
            </a:r>
          </a:p>
          <a:p>
            <a:r>
              <a:rPr lang="en-US" dirty="0"/>
              <a:t>The thunderbird.exe file was created on 03/10/2021 at 00:33:47. This timestamp is also listed for this file’s entry on the MFT.</a:t>
            </a:r>
          </a:p>
          <a:p>
            <a:pPr lvl="1"/>
            <a:r>
              <a:rPr lang="en-US" dirty="0"/>
              <a:t>With this information, we can conclude that Mozilla Thunderbird was installed on this day.</a:t>
            </a:r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7E2C7115-5336-410C-AD71-0F0952A2E5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2214008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3A2AC-F78E-4886-88BC-B4BC1215E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 the file directory csv file to find emails.</a:t>
            </a:r>
          </a:p>
        </p:txBody>
      </p:sp>
      <p:pic>
        <p:nvPicPr>
          <p:cNvPr id="21" name="Content Placeholder 20">
            <a:extLst>
              <a:ext uri="{FF2B5EF4-FFF2-40B4-BE49-F238E27FC236}">
                <a16:creationId xmlns:a16="http://schemas.microsoft.com/office/drawing/2014/main" id="{C38843F4-3E22-4449-A51D-C2CE12AA50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199" y="1940972"/>
            <a:ext cx="10537797" cy="3943361"/>
          </a:xfrm>
        </p:spPr>
      </p:pic>
    </p:spTree>
    <p:extLst>
      <p:ext uri="{BB962C8B-B14F-4D97-AF65-F5344CB8AC3E}">
        <p14:creationId xmlns:p14="http://schemas.microsoft.com/office/powerpoint/2010/main" val="29828631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2BFF24-1C34-4A9F-AB4A-4A28B5348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933" y="609600"/>
            <a:ext cx="10197494" cy="1099457"/>
          </a:xfrm>
        </p:spPr>
        <p:txBody>
          <a:bodyPr>
            <a:normAutofit/>
          </a:bodyPr>
          <a:lstStyle/>
          <a:p>
            <a:r>
              <a:rPr lang="en-US" dirty="0"/>
              <a:t>Explanation</a:t>
            </a:r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2331D99-52EC-B3DF-6FD3-8B5305CE57B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05417240"/>
              </p:ext>
            </p:extLst>
          </p:nvPr>
        </p:nvGraphicFramePr>
        <p:xfrm>
          <a:off x="1286933" y="1948543"/>
          <a:ext cx="9618133" cy="4093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957916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F860C-BDA0-48EA-BD72-E549008E4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14. Analyze Kamryn’s emails. Are there any emails of interest?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88A70F-FA95-4664-B255-58DA90D27C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07DB5"/>
                </a:solidFill>
              </a:rPr>
              <a:t>Tool(s) used: </a:t>
            </a:r>
          </a:p>
          <a:p>
            <a:pPr lvl="1"/>
            <a:r>
              <a:rPr lang="en-US" dirty="0" err="1">
                <a:solidFill>
                  <a:srgbClr val="007DB5"/>
                </a:solidFill>
              </a:rPr>
              <a:t>Icat</a:t>
            </a:r>
            <a:r>
              <a:rPr lang="en-US" dirty="0">
                <a:solidFill>
                  <a:srgbClr val="007DB5"/>
                </a:solidFill>
              </a:rPr>
              <a:t> </a:t>
            </a:r>
          </a:p>
          <a:p>
            <a:pPr lvl="1"/>
            <a:r>
              <a:rPr lang="en-US" dirty="0">
                <a:solidFill>
                  <a:srgbClr val="007DB5"/>
                </a:solidFill>
              </a:rPr>
              <a:t>Mutt </a:t>
            </a:r>
          </a:p>
        </p:txBody>
      </p:sp>
    </p:spTree>
    <p:extLst>
      <p:ext uri="{BB962C8B-B14F-4D97-AF65-F5344CB8AC3E}">
        <p14:creationId xmlns:p14="http://schemas.microsoft.com/office/powerpoint/2010/main" val="32210914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01B46-DD77-4F42-81FD-53B92EF5C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Previous Presentations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98AD2D-69FD-4247-A3AE-787E962220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hlinkClick r:id="rId2"/>
              </a:rPr>
              <a:t>0. Lab Setup</a:t>
            </a:r>
            <a:endParaRPr lang="en-US" dirty="0"/>
          </a:p>
          <a:p>
            <a:pPr marL="0" indent="0">
              <a:buNone/>
            </a:pPr>
            <a:r>
              <a:rPr lang="en-US" dirty="0">
                <a:hlinkClick r:id="rId3"/>
              </a:rPr>
              <a:t>1. Disk Image and Partitions</a:t>
            </a:r>
            <a:endParaRPr lang="en-US" dirty="0"/>
          </a:p>
          <a:p>
            <a:pPr marL="0" indent="0">
              <a:buNone/>
            </a:pPr>
            <a:r>
              <a:rPr lang="en-US" dirty="0">
                <a:hlinkClick r:id="rId4"/>
              </a:rPr>
              <a:t>2. Registry and File Directory </a:t>
            </a:r>
            <a:endParaRPr lang="en-US" dirty="0"/>
          </a:p>
          <a:p>
            <a:pPr marL="0" indent="0">
              <a:buNone/>
            </a:pPr>
            <a:r>
              <a:rPr lang="en-US" dirty="0">
                <a:hlinkClick r:id="rId5"/>
              </a:rPr>
              <a:t>3. MFT Timeline</a:t>
            </a:r>
            <a:endParaRPr lang="en-US" dirty="0"/>
          </a:p>
          <a:p>
            <a:pPr marL="0" indent="0">
              <a:buNone/>
            </a:pPr>
            <a:r>
              <a:rPr lang="en-US" dirty="0">
                <a:hlinkClick r:id="rId6"/>
              </a:rPr>
              <a:t>4. USN Journal Timeline</a:t>
            </a:r>
            <a:endParaRPr lang="en-US" dirty="0"/>
          </a:p>
          <a:p>
            <a:pPr marL="0" indent="0">
              <a:buNone/>
            </a:pPr>
            <a:r>
              <a:rPr lang="en-US" dirty="0">
                <a:hlinkClick r:id="rId7"/>
              </a:rPr>
              <a:t>5. uTorrent Log File</a:t>
            </a:r>
            <a:endParaRPr lang="en-US" dirty="0"/>
          </a:p>
          <a:p>
            <a:pPr marL="0" indent="0">
              <a:buNone/>
            </a:pPr>
            <a:r>
              <a:rPr lang="en-US" dirty="0">
                <a:hlinkClick r:id="rId8"/>
              </a:rPr>
              <a:t>6. File Signature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4290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6CB9F1-6090-48B3-B317-7092E1C84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</a:t>
            </a:r>
            <a:r>
              <a:rPr lang="en-US" dirty="0" err="1">
                <a:solidFill>
                  <a:srgbClr val="7030A0"/>
                </a:solidFill>
              </a:rPr>
              <a:t>icat</a:t>
            </a:r>
            <a:r>
              <a:rPr lang="en-US" dirty="0"/>
              <a:t> to extract emails.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387A631-96D0-4A61-95DE-94D2D65EF2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199" y="2182860"/>
            <a:ext cx="9207323" cy="2914073"/>
          </a:xfrm>
        </p:spPr>
      </p:pic>
    </p:spTree>
    <p:extLst>
      <p:ext uri="{BB962C8B-B14F-4D97-AF65-F5344CB8AC3E}">
        <p14:creationId xmlns:p14="http://schemas.microsoft.com/office/powerpoint/2010/main" val="36002154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D30735-5EBA-4E8A-A685-786174B3F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Verify that you have the email files.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03026EC-BBD3-455B-88A0-0A08F4430E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200" y="1940856"/>
            <a:ext cx="10316397" cy="3909611"/>
          </a:xfrm>
        </p:spPr>
      </p:pic>
    </p:spTree>
    <p:extLst>
      <p:ext uri="{BB962C8B-B14F-4D97-AF65-F5344CB8AC3E}">
        <p14:creationId xmlns:p14="http://schemas.microsoft.com/office/powerpoint/2010/main" val="3080749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80B86A7-A1EC-475B-9166-88902B033A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9B8662-B643-4970-8AF6-BA2BBDEC3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3502" y="609600"/>
            <a:ext cx="8596668" cy="1320800"/>
          </a:xfrm>
        </p:spPr>
        <p:txBody>
          <a:bodyPr>
            <a:normAutofit/>
          </a:bodyPr>
          <a:lstStyle/>
          <a:p>
            <a:r>
              <a:rPr lang="en-US" dirty="0"/>
              <a:t>How to use </a:t>
            </a:r>
            <a:r>
              <a:rPr lang="en-US" i="1"/>
              <a:t>Mutt</a:t>
            </a:r>
            <a:r>
              <a:rPr lang="en-US" dirty="0"/>
              <a:t>.</a:t>
            </a:r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C2C29CB1-9F74-4879-A6AF-AEA67B6F1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A8157B-FAD6-4771-AD11-AA97D05B54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502" y="2160589"/>
            <a:ext cx="8596668" cy="3880773"/>
          </a:xfrm>
        </p:spPr>
        <p:txBody>
          <a:bodyPr>
            <a:normAutofit/>
          </a:bodyPr>
          <a:lstStyle/>
          <a:p>
            <a:r>
              <a:rPr lang="en-US" i="1"/>
              <a:t>Mutt</a:t>
            </a:r>
            <a:r>
              <a:rPr lang="en-US" dirty="0"/>
              <a:t> is a terminal-based email application.</a:t>
            </a:r>
          </a:p>
          <a:p>
            <a:r>
              <a:rPr lang="en-US" dirty="0"/>
              <a:t>While it can be used as a traditional email client like Outlook, it can also be used to read mailbox files.</a:t>
            </a:r>
          </a:p>
          <a:p>
            <a:r>
              <a:rPr lang="en-US" dirty="0">
                <a:hlinkClick r:id="rId2"/>
              </a:rPr>
              <a:t>Mutt supports four mailbox file formats</a:t>
            </a:r>
            <a:r>
              <a:rPr lang="en-US" dirty="0"/>
              <a:t>: </a:t>
            </a:r>
            <a:r>
              <a:rPr lang="en-US" i="1" err="1"/>
              <a:t>mbox</a:t>
            </a:r>
            <a:r>
              <a:rPr lang="en-US" dirty="0"/>
              <a:t>, </a:t>
            </a:r>
            <a:r>
              <a:rPr lang="en-US" dirty="0" err="1"/>
              <a:t>mmdf</a:t>
            </a:r>
            <a:r>
              <a:rPr lang="en-US" dirty="0"/>
              <a:t>, </a:t>
            </a:r>
            <a:r>
              <a:rPr lang="en-US" dirty="0" err="1"/>
              <a:t>mh</a:t>
            </a:r>
            <a:r>
              <a:rPr lang="en-US" dirty="0"/>
              <a:t>, and </a:t>
            </a:r>
            <a:r>
              <a:rPr lang="en-US" dirty="0" err="1"/>
              <a:t>maildir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Thunderbird files are stores in </a:t>
            </a:r>
            <a:r>
              <a:rPr lang="en-US" i="1" err="1"/>
              <a:t>mbox</a:t>
            </a:r>
            <a:r>
              <a:rPr lang="en-US" dirty="0"/>
              <a:t> format. Therefore, </a:t>
            </a:r>
            <a:r>
              <a:rPr lang="en-US" i="1"/>
              <a:t>Mutt</a:t>
            </a:r>
            <a:r>
              <a:rPr lang="en-US" dirty="0"/>
              <a:t> can read Kamryn’s emails.</a:t>
            </a:r>
          </a:p>
          <a:p>
            <a:pPr lvl="2"/>
            <a:r>
              <a:rPr lang="en-US" dirty="0"/>
              <a:t>Read more about </a:t>
            </a:r>
            <a:r>
              <a:rPr lang="en-US" dirty="0" err="1"/>
              <a:t>mbox</a:t>
            </a:r>
            <a:r>
              <a:rPr lang="en-US" dirty="0"/>
              <a:t>: https://en.wikipedia.org/wiki/Mbox</a:t>
            </a:r>
          </a:p>
          <a:p>
            <a:r>
              <a:rPr lang="en-US" dirty="0"/>
              <a:t>Command – </a:t>
            </a:r>
          </a:p>
          <a:p>
            <a:pPr lvl="1"/>
            <a:r>
              <a:rPr lang="en-US" i="1"/>
              <a:t>mutt –f &lt;email file&gt; -R </a:t>
            </a:r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7E2C7115-5336-410C-AD71-0F0952A2E5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457207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181465-C269-487C-80D5-CA88ECF8D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get help for </a:t>
            </a:r>
            <a:r>
              <a:rPr lang="en-US" i="1" dirty="0">
                <a:solidFill>
                  <a:srgbClr val="7030A0"/>
                </a:solidFill>
              </a:rPr>
              <a:t>Mutt</a:t>
            </a:r>
            <a:r>
              <a:rPr lang="en-US" dirty="0"/>
              <a:t>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4981FE0-AC35-443D-9CAE-37AB5573B3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200" y="1579688"/>
            <a:ext cx="7202865" cy="4779389"/>
          </a:xfrm>
        </p:spPr>
      </p:pic>
    </p:spTree>
    <p:extLst>
      <p:ext uri="{BB962C8B-B14F-4D97-AF65-F5344CB8AC3E}">
        <p14:creationId xmlns:p14="http://schemas.microsoft.com/office/powerpoint/2010/main" val="21989332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D5B98-A864-41AB-A092-EFD5BF96C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</a:t>
            </a:r>
            <a:r>
              <a:rPr lang="en-US" i="1" dirty="0">
                <a:solidFill>
                  <a:srgbClr val="7030A0"/>
                </a:solidFill>
              </a:rPr>
              <a:t>Mutt</a:t>
            </a:r>
            <a:r>
              <a:rPr lang="en-US" dirty="0"/>
              <a:t> to view Kamryn’s emails. </a:t>
            </a:r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2A64E5CB-A880-4727-9D5A-D736662F12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198" y="1690688"/>
            <a:ext cx="6938911" cy="1555422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36CB6C9-CDF3-4C2A-9B58-A46B49E44A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199" y="3429000"/>
            <a:ext cx="6938911" cy="13255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FF858B9-2F82-4D1E-8805-B20F854336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199" y="4933835"/>
            <a:ext cx="6938911" cy="1457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8134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F1BE5-EE99-49D8-A1FE-5A3BC59EE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Mutt to view Kamryn’s Inbox.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53C8209-EC6B-449E-94C2-5DFED15860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950252"/>
            <a:ext cx="9851796" cy="2640602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DD10613-5A70-43D2-88EE-8341556CF7F1}"/>
              </a:ext>
            </a:extLst>
          </p:cNvPr>
          <p:cNvSpPr txBox="1"/>
          <p:nvPr/>
        </p:nvSpPr>
        <p:spPr>
          <a:xfrm>
            <a:off x="838200" y="4590854"/>
            <a:ext cx="9851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Navigate using the arrow keys.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Press enter when highlighting an email to open it.</a:t>
            </a:r>
          </a:p>
        </p:txBody>
      </p:sp>
    </p:spTree>
    <p:extLst>
      <p:ext uri="{BB962C8B-B14F-4D97-AF65-F5344CB8AC3E}">
        <p14:creationId xmlns:p14="http://schemas.microsoft.com/office/powerpoint/2010/main" val="29746016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097B3-1032-4681-978D-CF0C95538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</a:t>
            </a:r>
            <a:r>
              <a:rPr lang="en-US" i="1" dirty="0">
                <a:solidFill>
                  <a:srgbClr val="7030A0"/>
                </a:solidFill>
              </a:rPr>
              <a:t>Mutt</a:t>
            </a:r>
            <a:r>
              <a:rPr lang="en-US" dirty="0"/>
              <a:t> to view Kamryn’s Inbox.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EEA8A57-0903-4A07-8451-B3CF0A6327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2528" y="1851055"/>
            <a:ext cx="11796074" cy="315589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8EFE462-24E2-4FA7-BF48-A2EE168AE000}"/>
              </a:ext>
            </a:extLst>
          </p:cNvPr>
          <p:cNvSpPr txBox="1"/>
          <p:nvPr/>
        </p:nvSpPr>
        <p:spPr>
          <a:xfrm>
            <a:off x="232528" y="5006945"/>
            <a:ext cx="11796074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This timestamp is in UTC format.</a:t>
            </a:r>
          </a:p>
          <a:p>
            <a:endParaRPr lang="en-US" dirty="0"/>
          </a:p>
          <a:p>
            <a:r>
              <a:rPr lang="en-US" dirty="0"/>
              <a:t>Timestamps like this that end with ‘+0000’ are already in UTC format, so we do not have to convert.</a:t>
            </a:r>
          </a:p>
        </p:txBody>
      </p:sp>
    </p:spTree>
    <p:extLst>
      <p:ext uri="{BB962C8B-B14F-4D97-AF65-F5344CB8AC3E}">
        <p14:creationId xmlns:p14="http://schemas.microsoft.com/office/powerpoint/2010/main" val="40014180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82FCFA-5735-4D64-B314-1830340D3B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</a:t>
            </a:r>
            <a:r>
              <a:rPr lang="en-US" i="1" dirty="0">
                <a:solidFill>
                  <a:srgbClr val="7030A0"/>
                </a:solidFill>
              </a:rPr>
              <a:t>Mutt</a:t>
            </a:r>
            <a:r>
              <a:rPr lang="en-US" dirty="0"/>
              <a:t> to view Kamryn’s Inbox.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652DA93-D4C5-40A3-98EB-BBC799C7CD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200" y="1932729"/>
            <a:ext cx="8154971" cy="377991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BA1BD14-08B8-4CDB-9290-C4C92941C939}"/>
              </a:ext>
            </a:extLst>
          </p:cNvPr>
          <p:cNvSpPr txBox="1"/>
          <p:nvPr/>
        </p:nvSpPr>
        <p:spPr>
          <a:xfrm>
            <a:off x="8993171" y="1932729"/>
            <a:ext cx="3198829" cy="175432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This timestamp is in UTC format.</a:t>
            </a:r>
          </a:p>
          <a:p>
            <a:endParaRPr lang="en-US" dirty="0"/>
          </a:p>
          <a:p>
            <a:r>
              <a:rPr lang="en-US" dirty="0"/>
              <a:t>Timestamps like this that end with ‘+0000’ are already in UTC format, so we do not have to convert.</a:t>
            </a:r>
          </a:p>
        </p:txBody>
      </p:sp>
    </p:spTree>
    <p:extLst>
      <p:ext uri="{BB962C8B-B14F-4D97-AF65-F5344CB8AC3E}">
        <p14:creationId xmlns:p14="http://schemas.microsoft.com/office/powerpoint/2010/main" val="20440275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80B86A7-A1EC-475B-9166-88902B033A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F9525A-5D7C-4F99-8174-428C8ACFB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3502" y="609600"/>
            <a:ext cx="8596668" cy="1320800"/>
          </a:xfrm>
        </p:spPr>
        <p:txBody>
          <a:bodyPr>
            <a:normAutofit/>
          </a:bodyPr>
          <a:lstStyle/>
          <a:p>
            <a:r>
              <a:rPr lang="en-US" dirty="0"/>
              <a:t>Important Emails</a:t>
            </a:r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C2C29CB1-9F74-4879-A6AF-AEA67B6F1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5FA658-DE03-497B-851B-71F0A16AF5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502" y="2160589"/>
            <a:ext cx="8596668" cy="3880773"/>
          </a:xfrm>
        </p:spPr>
        <p:txBody>
          <a:bodyPr>
            <a:normAutofit/>
          </a:bodyPr>
          <a:lstStyle/>
          <a:p>
            <a:r>
              <a:rPr lang="en-US" dirty="0"/>
              <a:t>There are three emails of importance. All three are from Willis Gibbs:</a:t>
            </a:r>
          </a:p>
          <a:p>
            <a:pPr lvl="1"/>
            <a:r>
              <a:rPr lang="en-US" dirty="0"/>
              <a:t>Try this one! </a:t>
            </a:r>
          </a:p>
          <a:p>
            <a:pPr lvl="2"/>
            <a:r>
              <a:rPr lang="en-US" dirty="0"/>
              <a:t>Contains an attachment -&gt; Sample-1.mp3</a:t>
            </a:r>
          </a:p>
          <a:p>
            <a:pPr lvl="1"/>
            <a:r>
              <a:rPr lang="en-US" dirty="0"/>
              <a:t>Re: Try this one! (a reply from Willis)</a:t>
            </a:r>
          </a:p>
          <a:p>
            <a:pPr lvl="1"/>
            <a:r>
              <a:rPr lang="en-US" dirty="0"/>
              <a:t>Here’s Another One!</a:t>
            </a:r>
          </a:p>
          <a:p>
            <a:pPr lvl="2"/>
            <a:r>
              <a:rPr lang="en-US" dirty="0"/>
              <a:t>Contains an attachment -&gt; Contraband.mp3.torrent</a:t>
            </a:r>
          </a:p>
          <a:p>
            <a:r>
              <a:rPr lang="en-US" dirty="0"/>
              <a:t>According to these emails:</a:t>
            </a:r>
          </a:p>
          <a:p>
            <a:pPr lvl="1"/>
            <a:r>
              <a:rPr lang="en-US" dirty="0"/>
              <a:t>Willis Gibbs sent Kamryn ‘Sample-1.mp3’ and ‘Contraband.mp3.torrent’.</a:t>
            </a:r>
          </a:p>
          <a:p>
            <a:pPr lvl="2"/>
            <a:r>
              <a:rPr lang="en-US" dirty="0"/>
              <a:t>Willis is a possible suspect for creating the Contraband torrent file. We know that Kamryn did not do it as it was created with </a:t>
            </a:r>
            <a:r>
              <a:rPr lang="en-US" dirty="0" err="1"/>
              <a:t>qBittorrent</a:t>
            </a:r>
            <a:r>
              <a:rPr lang="en-US" dirty="0"/>
              <a:t>. Kamryn had uTorrent on the computer.</a:t>
            </a:r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7E2C7115-5336-410C-AD71-0F0952A2E5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525169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69FC1-3D20-4340-A5E9-E27514A49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(Optional) Listen to an attachment.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FBF9333-5CB8-4427-88B9-AB7A3C6DEB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7962" y="1615272"/>
            <a:ext cx="11811786" cy="306985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9BDA6AE-9B16-45AC-A2AE-8291CC51436A}"/>
              </a:ext>
            </a:extLst>
          </p:cNvPr>
          <p:cNvSpPr txBox="1"/>
          <p:nvPr/>
        </p:nvSpPr>
        <p:spPr>
          <a:xfrm>
            <a:off x="197962" y="4685121"/>
            <a:ext cx="3421931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Press ‘v’ to view attachments.</a:t>
            </a:r>
          </a:p>
        </p:txBody>
      </p:sp>
    </p:spTree>
    <p:extLst>
      <p:ext uri="{BB962C8B-B14F-4D97-AF65-F5344CB8AC3E}">
        <p14:creationId xmlns:p14="http://schemas.microsoft.com/office/powerpoint/2010/main" val="12578580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A957F-79AF-4F23-BBA7-10F6A38ED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6047" y="609600"/>
            <a:ext cx="6487955" cy="1320800"/>
          </a:xfrm>
        </p:spPr>
        <p:txBody>
          <a:bodyPr>
            <a:normAutofit/>
          </a:bodyPr>
          <a:lstStyle/>
          <a:p>
            <a:r>
              <a:rPr lang="en-US" dirty="0"/>
              <a:t>Objectives</a:t>
            </a:r>
          </a:p>
        </p:txBody>
      </p:sp>
      <p:pic>
        <p:nvPicPr>
          <p:cNvPr id="5" name="Picture 4" descr="Colourful envelopes">
            <a:extLst>
              <a:ext uri="{FF2B5EF4-FFF2-40B4-BE49-F238E27FC236}">
                <a16:creationId xmlns:a16="http://schemas.microsoft.com/office/drawing/2014/main" id="{CD81B426-A248-D260-6866-EFB7954650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</a:blip>
          <a:srcRect l="37564" r="35897" b="1"/>
          <a:stretch/>
        </p:blipFill>
        <p:spPr>
          <a:xfrm>
            <a:off x="20" y="10"/>
            <a:ext cx="2734036" cy="6876278"/>
          </a:xfrm>
          <a:custGeom>
            <a:avLst/>
            <a:gdLst/>
            <a:ahLst/>
            <a:cxnLst/>
            <a:rect l="l" t="t" r="r" b="b"/>
            <a:pathLst>
              <a:path w="2734056" h="6858000">
                <a:moveTo>
                  <a:pt x="0" y="0"/>
                </a:moveTo>
                <a:lnTo>
                  <a:pt x="1674254" y="0"/>
                </a:lnTo>
                <a:lnTo>
                  <a:pt x="2734056" y="6850199"/>
                </a:lnTo>
                <a:lnTo>
                  <a:pt x="2734056" y="6858000"/>
                </a:lnTo>
                <a:lnTo>
                  <a:pt x="842596" y="6858000"/>
                </a:lnTo>
                <a:lnTo>
                  <a:pt x="0" y="1191846"/>
                </a:lnTo>
                <a:close/>
              </a:path>
            </a:pathLst>
          </a:custGeom>
        </p:spPr>
      </p:pic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518E5A25-92C5-4F27-8E26-0AAAB0CDC8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1191846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82A014-F94F-4BF4-BAAE-F4D56F1A5F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6047" y="2160589"/>
            <a:ext cx="6487955" cy="3880773"/>
          </a:xfrm>
        </p:spPr>
        <p:txBody>
          <a:bodyPr>
            <a:normAutofit/>
          </a:bodyPr>
          <a:lstStyle/>
          <a:p>
            <a:r>
              <a:rPr lang="en-US">
                <a:hlinkClick r:id="" action="ppaction://noaction"/>
              </a:rPr>
              <a:t>Determine what email application Kamryn used.</a:t>
            </a:r>
            <a:endParaRPr lang="en-US" dirty="0"/>
          </a:p>
          <a:p>
            <a:r>
              <a:rPr lang="en-US">
                <a:hlinkClick r:id="" action="ppaction://noaction"/>
              </a:rPr>
              <a:t>Learn what link files are and how to analyze them.</a:t>
            </a:r>
            <a:endParaRPr lang="en-US" dirty="0"/>
          </a:p>
          <a:p>
            <a:r>
              <a:rPr lang="en-US">
                <a:hlinkClick r:id="" action="ppaction://noaction"/>
              </a:rPr>
              <a:t>Analyze emails</a:t>
            </a:r>
            <a:endParaRPr lang="en-US" dirty="0"/>
          </a:p>
          <a:p>
            <a:pPr lvl="1"/>
            <a:r>
              <a:rPr lang="en-US" dirty="0"/>
              <a:t>Did Kamryn receive any copyrighted files?</a:t>
            </a:r>
          </a:p>
          <a:p>
            <a:pPr lvl="1"/>
            <a:r>
              <a:rPr lang="en-US" dirty="0"/>
              <a:t>Did Kamryn send copyrighted files to anyone?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/>
          </a:p>
          <a:p>
            <a:r>
              <a:rPr lang="en-US"/>
              <a:t>All timestamps are in UTC format.</a:t>
            </a:r>
          </a:p>
        </p:txBody>
      </p:sp>
    </p:spTree>
    <p:extLst>
      <p:ext uri="{BB962C8B-B14F-4D97-AF65-F5344CB8AC3E}">
        <p14:creationId xmlns:p14="http://schemas.microsoft.com/office/powerpoint/2010/main" val="36125913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78C40-D430-4460-820A-2F65860CE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(Optional) Listen to the attachment.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D430D70-2309-4FD9-BFB2-1859941D62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200" y="1942911"/>
            <a:ext cx="6533561" cy="209176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C68606C-7916-4E47-877D-34906F003912}"/>
              </a:ext>
            </a:extLst>
          </p:cNvPr>
          <p:cNvSpPr txBox="1"/>
          <p:nvPr/>
        </p:nvSpPr>
        <p:spPr>
          <a:xfrm>
            <a:off x="838200" y="4034672"/>
            <a:ext cx="6693031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Press enter to listen to the music file. See if it sounds the same as the audio files you have recovered.</a:t>
            </a:r>
          </a:p>
        </p:txBody>
      </p:sp>
    </p:spTree>
    <p:extLst>
      <p:ext uri="{BB962C8B-B14F-4D97-AF65-F5344CB8AC3E}">
        <p14:creationId xmlns:p14="http://schemas.microsoft.com/office/powerpoint/2010/main" val="25311422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F72B4-144C-4075-9976-30677122B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Mutt to view Kamryn’s Sent.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DE5F084-46C9-4B61-B468-08B439AB58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199" y="2474580"/>
            <a:ext cx="9531285" cy="1956018"/>
          </a:xfrm>
        </p:spPr>
      </p:pic>
    </p:spTree>
    <p:extLst>
      <p:ext uri="{BB962C8B-B14F-4D97-AF65-F5344CB8AC3E}">
        <p14:creationId xmlns:p14="http://schemas.microsoft.com/office/powerpoint/2010/main" val="3978615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3A5A83-C96E-4CB9-80A7-9B8C32440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Mutt to view Kamryn’s Sent.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2D148C9-28E2-467E-9F9E-DC86248E16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200" y="1690688"/>
            <a:ext cx="6948340" cy="418919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F8D0B6B-DE76-498F-8664-E5A333275CCC}"/>
              </a:ext>
            </a:extLst>
          </p:cNvPr>
          <p:cNvSpPr txBox="1"/>
          <p:nvPr/>
        </p:nvSpPr>
        <p:spPr>
          <a:xfrm>
            <a:off x="7786540" y="1690688"/>
            <a:ext cx="3416431" cy="175432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This timestamp:</a:t>
            </a:r>
          </a:p>
          <a:p>
            <a:endParaRPr lang="en-US" dirty="0"/>
          </a:p>
          <a:p>
            <a:r>
              <a:rPr lang="en-US" dirty="0"/>
              <a:t>07:34:58 -700 </a:t>
            </a:r>
            <a:r>
              <a:rPr lang="en-US" dirty="0">
                <a:sym typeface="Wingdings" panose="05000000000000000000" pitchFamily="2" charset="2"/>
              </a:rPr>
              <a:t> 7 hours behind UTC time = PDT </a:t>
            </a:r>
            <a:r>
              <a:rPr lang="en-US" dirty="0" err="1">
                <a:sym typeface="Wingdings" panose="05000000000000000000" pitchFamily="2" charset="2"/>
              </a:rPr>
              <a:t>timezone</a:t>
            </a:r>
            <a:endParaRPr lang="en-US" dirty="0">
              <a:sym typeface="Wingdings" panose="05000000000000000000" pitchFamily="2" charset="2"/>
            </a:endParaRP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14:34:58 is the UTC timestamp.</a:t>
            </a:r>
          </a:p>
        </p:txBody>
      </p:sp>
    </p:spTree>
    <p:extLst>
      <p:ext uri="{BB962C8B-B14F-4D97-AF65-F5344CB8AC3E}">
        <p14:creationId xmlns:p14="http://schemas.microsoft.com/office/powerpoint/2010/main" val="20585268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D8ADDF-37AB-4988-B679-1FB4A1A4A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933" y="609600"/>
            <a:ext cx="10197494" cy="1099457"/>
          </a:xfrm>
        </p:spPr>
        <p:txBody>
          <a:bodyPr>
            <a:normAutofit/>
          </a:bodyPr>
          <a:lstStyle/>
          <a:p>
            <a:r>
              <a:rPr lang="en-US" dirty="0"/>
              <a:t>Important Emails</a:t>
            </a:r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607275A-D6CC-7C79-BA97-F8F4CE8F6C6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69049642"/>
              </p:ext>
            </p:extLst>
          </p:nvPr>
        </p:nvGraphicFramePr>
        <p:xfrm>
          <a:off x="1286933" y="1948543"/>
          <a:ext cx="9618133" cy="4093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87240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4AE40-F22B-471A-BFFC-7C81F5C24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Mutt to view Kamryn’s Draft.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D86E7BB-31C6-4642-97A8-892F4599B4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200" y="1810263"/>
            <a:ext cx="7749619" cy="259205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BDD855-1C4D-4784-8DBD-13DDE03B7A2B}"/>
              </a:ext>
            </a:extLst>
          </p:cNvPr>
          <p:cNvSpPr txBox="1"/>
          <p:nvPr/>
        </p:nvSpPr>
        <p:spPr>
          <a:xfrm>
            <a:off x="838200" y="4402318"/>
            <a:ext cx="7749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There are no drafts!</a:t>
            </a:r>
          </a:p>
        </p:txBody>
      </p:sp>
    </p:spTree>
    <p:extLst>
      <p:ext uri="{BB962C8B-B14F-4D97-AF65-F5344CB8AC3E}">
        <p14:creationId xmlns:p14="http://schemas.microsoft.com/office/powerpoint/2010/main" val="20647658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80B86A7-A1EC-475B-9166-88902B033A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DFE572-A363-4606-A7F9-9ACB625EE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3502" y="609600"/>
            <a:ext cx="8596668" cy="1320800"/>
          </a:xfrm>
        </p:spPr>
        <p:txBody>
          <a:bodyPr>
            <a:normAutofit/>
          </a:bodyPr>
          <a:lstStyle/>
          <a:p>
            <a:r>
              <a:rPr lang="en-US" dirty="0"/>
              <a:t>Overview of email communications.</a:t>
            </a:r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C2C29CB1-9F74-4879-A6AF-AEA67B6F1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4651E2-6749-47E1-BB97-7F349FF701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502" y="2160589"/>
            <a:ext cx="8596668" cy="3880773"/>
          </a:xfrm>
        </p:spPr>
        <p:txBody>
          <a:bodyPr>
            <a:normAutofit/>
          </a:bodyPr>
          <a:lstStyle/>
          <a:p>
            <a:r>
              <a:rPr lang="en-US" dirty="0"/>
              <a:t>03/21/2021 –</a:t>
            </a:r>
          </a:p>
          <a:p>
            <a:pPr lvl="1"/>
            <a:r>
              <a:rPr lang="en-US" dirty="0"/>
              <a:t>Try this one! </a:t>
            </a:r>
            <a:r>
              <a:rPr lang="en-US" b="1" dirty="0"/>
              <a:t>(16:19:12) </a:t>
            </a:r>
            <a:r>
              <a:rPr lang="en-US" dirty="0"/>
              <a:t>(from INBOX):</a:t>
            </a:r>
          </a:p>
          <a:p>
            <a:pPr lvl="2"/>
            <a:r>
              <a:rPr lang="en-US" dirty="0"/>
              <a:t>Willis sends Kamryn ‘Sample-1.mp3’.</a:t>
            </a:r>
          </a:p>
          <a:p>
            <a:pPr lvl="1"/>
            <a:r>
              <a:rPr lang="en-US" dirty="0"/>
              <a:t>Re: Try this one! </a:t>
            </a:r>
            <a:r>
              <a:rPr lang="en-US" b="1" dirty="0"/>
              <a:t>(16:28:51) </a:t>
            </a:r>
            <a:r>
              <a:rPr lang="en-US" dirty="0"/>
              <a:t>(from Sent-1):</a:t>
            </a:r>
          </a:p>
          <a:p>
            <a:pPr lvl="2"/>
            <a:r>
              <a:rPr lang="en-US" dirty="0"/>
              <a:t>Kamryn thanks Willis for the file and asks if there are any other files.</a:t>
            </a:r>
          </a:p>
          <a:p>
            <a:pPr lvl="1"/>
            <a:r>
              <a:rPr lang="en-US" dirty="0"/>
              <a:t>Re: Try this one! </a:t>
            </a:r>
            <a:r>
              <a:rPr lang="en-US" b="1" dirty="0"/>
              <a:t>(16:32:03) </a:t>
            </a:r>
            <a:r>
              <a:rPr lang="en-US" dirty="0"/>
              <a:t>(from INBOX):</a:t>
            </a:r>
          </a:p>
          <a:p>
            <a:pPr lvl="2"/>
            <a:r>
              <a:rPr lang="en-US" dirty="0"/>
              <a:t>Willis replies there are no other files and advises Kamryn to not tell anyone else what they are doing.</a:t>
            </a:r>
          </a:p>
          <a:p>
            <a:pPr lvl="1"/>
            <a:r>
              <a:rPr lang="en-US" dirty="0"/>
              <a:t>Re: Try this one! </a:t>
            </a:r>
            <a:r>
              <a:rPr lang="en-US" b="1" dirty="0"/>
              <a:t>(16:32:56) </a:t>
            </a:r>
            <a:r>
              <a:rPr lang="en-US" dirty="0"/>
              <a:t>(from Sent-1): </a:t>
            </a:r>
          </a:p>
          <a:p>
            <a:pPr lvl="2"/>
            <a:r>
              <a:rPr lang="en-US" dirty="0"/>
              <a:t>Kamryn accepts what Willis said and told him to keep her posted.</a:t>
            </a:r>
          </a:p>
          <a:p>
            <a:endParaRPr lang="en-US" dirty="0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7E2C7115-5336-410C-AD71-0F0952A2E5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947045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6FF13-BBFF-4D7F-8967-AF29C07BA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of email communications.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BC0004-C4AB-4898-80C0-D18723726A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03/27/2021 – </a:t>
            </a:r>
          </a:p>
          <a:p>
            <a:pPr lvl="1"/>
            <a:r>
              <a:rPr lang="en-US" dirty="0"/>
              <a:t>Here’s Another One! </a:t>
            </a:r>
            <a:r>
              <a:rPr lang="en-US" b="1" dirty="0"/>
              <a:t>(14:09:14) </a:t>
            </a:r>
            <a:r>
              <a:rPr lang="en-US" dirty="0"/>
              <a:t>(from INBOX):</a:t>
            </a:r>
          </a:p>
          <a:p>
            <a:pPr lvl="2"/>
            <a:r>
              <a:rPr lang="en-US" dirty="0"/>
              <a:t>Willis sends Kamryn ‘</a:t>
            </a:r>
            <a:r>
              <a:rPr lang="en-US" i="1" dirty="0">
                <a:solidFill>
                  <a:srgbClr val="7030A0"/>
                </a:solidFill>
              </a:rPr>
              <a:t>Contraband.mp3.torrent</a:t>
            </a:r>
            <a:r>
              <a:rPr lang="en-US" dirty="0"/>
              <a:t>.’ </a:t>
            </a:r>
          </a:p>
          <a:p>
            <a:pPr lvl="1"/>
            <a:r>
              <a:rPr lang="en-US" dirty="0"/>
              <a:t>Re: Here’s Another One! </a:t>
            </a:r>
            <a:r>
              <a:rPr lang="en-US" b="1" dirty="0"/>
              <a:t>(14:26:59) </a:t>
            </a:r>
            <a:r>
              <a:rPr lang="en-US" dirty="0"/>
              <a:t>(from Sent-1):</a:t>
            </a:r>
          </a:p>
          <a:p>
            <a:pPr lvl="2"/>
            <a:r>
              <a:rPr lang="en-US" dirty="0"/>
              <a:t>Kamryn acknowledges receiving the file and says it sounds good. </a:t>
            </a:r>
          </a:p>
          <a:p>
            <a:pPr lvl="1"/>
            <a:r>
              <a:rPr lang="en-US" dirty="0"/>
              <a:t>Check these files out! </a:t>
            </a:r>
            <a:r>
              <a:rPr lang="en-US" b="1" dirty="0"/>
              <a:t>(14:34:58) </a:t>
            </a:r>
            <a:r>
              <a:rPr lang="en-US" dirty="0"/>
              <a:t>(from Sent-1):</a:t>
            </a:r>
          </a:p>
          <a:p>
            <a:pPr lvl="2"/>
            <a:r>
              <a:rPr lang="en-US" dirty="0"/>
              <a:t>Kamryn sends ‘</a:t>
            </a:r>
            <a:r>
              <a:rPr lang="en-US" i="1" dirty="0">
                <a:solidFill>
                  <a:srgbClr val="7030A0"/>
                </a:solidFill>
              </a:rPr>
              <a:t>Sample-1.mp3</a:t>
            </a:r>
            <a:r>
              <a:rPr lang="en-US" dirty="0"/>
              <a:t>’ and ‘</a:t>
            </a:r>
            <a:r>
              <a:rPr lang="en-US" i="1" dirty="0">
                <a:solidFill>
                  <a:srgbClr val="7030A0"/>
                </a:solidFill>
              </a:rPr>
              <a:t>Contraband.mp3</a:t>
            </a:r>
            <a:r>
              <a:rPr lang="en-US" dirty="0"/>
              <a:t>’ to ‘</a:t>
            </a:r>
            <a:r>
              <a:rPr lang="en-US" i="1" dirty="0">
                <a:solidFill>
                  <a:srgbClr val="7030A0"/>
                </a:solidFill>
              </a:rPr>
              <a:t>realltrain@gmail.com</a:t>
            </a:r>
            <a:r>
              <a:rPr lang="en-US" dirty="0"/>
              <a:t>’ and ‘</a:t>
            </a:r>
            <a:r>
              <a:rPr lang="en-US" i="1" dirty="0">
                <a:solidFill>
                  <a:srgbClr val="7030A0"/>
                </a:solidFill>
              </a:rPr>
              <a:t>ram91284@hotmail.com</a:t>
            </a:r>
            <a:r>
              <a:rPr lang="en-US" dirty="0"/>
              <a:t>’.  Kamryn says they will get more ‘street cred in the leaker community’ when they release them. 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58181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BFF45-F4C7-4636-A2EE-FA64CBB16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this mean for the investigation?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C8B49B-86B1-4A5F-898D-2C3F3BB372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two employees Beat Step named are involved in the transmission of the two files they named.</a:t>
            </a:r>
          </a:p>
          <a:p>
            <a:r>
              <a:rPr lang="en-US" dirty="0"/>
              <a:t>Willis emailed Kamryn </a:t>
            </a:r>
            <a:r>
              <a:rPr lang="en-US" i="1" dirty="0">
                <a:solidFill>
                  <a:srgbClr val="7030A0"/>
                </a:solidFill>
              </a:rPr>
              <a:t>Sample-1.mp3 </a:t>
            </a:r>
            <a:r>
              <a:rPr lang="en-US" dirty="0"/>
              <a:t>and later </a:t>
            </a:r>
            <a:r>
              <a:rPr lang="en-US" i="1" dirty="0">
                <a:solidFill>
                  <a:srgbClr val="7030A0"/>
                </a:solidFill>
              </a:rPr>
              <a:t>Contraband.mp3.torrent</a:t>
            </a:r>
            <a:r>
              <a:rPr lang="en-US" dirty="0"/>
              <a:t>. </a:t>
            </a:r>
          </a:p>
          <a:p>
            <a:r>
              <a:rPr lang="en-US" dirty="0"/>
              <a:t>Willis verifies that the </a:t>
            </a:r>
            <a:r>
              <a:rPr lang="en-US" i="1" dirty="0">
                <a:solidFill>
                  <a:srgbClr val="7030A0"/>
                </a:solidFill>
              </a:rPr>
              <a:t>Sample-1.mp3 </a:t>
            </a:r>
            <a:r>
              <a:rPr lang="en-US" dirty="0"/>
              <a:t>file was to be presented in a meeting. </a:t>
            </a:r>
          </a:p>
          <a:p>
            <a:r>
              <a:rPr lang="en-US" dirty="0"/>
              <a:t>Kamryn emailed the .mp3 files to two people. Kamryn insinuates that these two are leakers who could get ‘street cred in the leaker community’. </a:t>
            </a:r>
          </a:p>
          <a:p>
            <a:pPr lvl="1"/>
            <a:r>
              <a:rPr lang="en-US" dirty="0"/>
              <a:t>This suggests that these files can be posted online by these people and/or anyone else they could send the file to. </a:t>
            </a:r>
          </a:p>
        </p:txBody>
      </p:sp>
    </p:spTree>
    <p:extLst>
      <p:ext uri="{BB962C8B-B14F-4D97-AF65-F5344CB8AC3E}">
        <p14:creationId xmlns:p14="http://schemas.microsoft.com/office/powerpoint/2010/main" val="10925822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994BC-49FA-4726-9A22-16298A307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Presentation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E6B272-92BE-4401-B936-09E6988107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Web History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04809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80B86A7-A1EC-475B-9166-88902B033A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B113C0-E114-4904-B1F7-FDEA8BCF2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3502" y="609600"/>
            <a:ext cx="8596668" cy="1320800"/>
          </a:xfrm>
        </p:spPr>
        <p:txBody>
          <a:bodyPr>
            <a:normAutofit/>
          </a:bodyPr>
          <a:lstStyle/>
          <a:p>
            <a:r>
              <a:rPr lang="en-US" sz="3300"/>
              <a:t>13. Locate any email applications. If possible, identify where emails are stored. </a:t>
            </a:r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C2C29CB1-9F74-4879-A6AF-AEA67B6F1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529FC4-45DF-4EEE-8F7C-7FC7C06F07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502" y="2160589"/>
            <a:ext cx="8596668" cy="3880773"/>
          </a:xfrm>
        </p:spPr>
        <p:txBody>
          <a:bodyPr>
            <a:normAutofit/>
          </a:bodyPr>
          <a:lstStyle/>
          <a:p>
            <a:r>
              <a:rPr lang="en-US"/>
              <a:t>Tool(s) used:</a:t>
            </a:r>
          </a:p>
          <a:p>
            <a:pPr lvl="1"/>
            <a:r>
              <a:rPr lang="en-US" err="1"/>
              <a:t>lnkinfo</a:t>
            </a:r>
            <a:endParaRPr lang="en-US"/>
          </a:p>
          <a:p>
            <a:pPr lvl="1"/>
            <a:r>
              <a:rPr lang="en-US" err="1"/>
              <a:t>Regripper</a:t>
            </a:r>
            <a:endParaRPr lang="en-US"/>
          </a:p>
          <a:p>
            <a:pPr lvl="2"/>
            <a:r>
              <a:rPr lang="en-US"/>
              <a:t>Uninstall plugin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7E2C7115-5336-410C-AD71-0F0952A2E5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782993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80B86A7-A1EC-475B-9166-88902B033A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005D91-F2B3-4F63-915B-57EADFB2D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3502" y="609600"/>
            <a:ext cx="8596668" cy="1320800"/>
          </a:xfrm>
        </p:spPr>
        <p:txBody>
          <a:bodyPr>
            <a:normAutofit/>
          </a:bodyPr>
          <a:lstStyle/>
          <a:p>
            <a:r>
              <a:rPr lang="en-US" dirty="0"/>
              <a:t>Where to find emails for Mozilla Thunderbird.</a:t>
            </a:r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C2C29CB1-9F74-4879-A6AF-AEA67B6F1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0B4C89-7646-416E-92B7-2ED7314F66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502" y="2160589"/>
            <a:ext cx="8596668" cy="388077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hlinkClick r:id="rId2" action="ppaction://hlinkpres?slideindex=40&amp;slidetitle=Use grep to search for email client. "/>
              </a:rPr>
              <a:t>Earlier, we discovered the location of Thunderbird</a:t>
            </a:r>
            <a:r>
              <a:rPr lang="en-US" dirty="0"/>
              <a:t>: </a:t>
            </a:r>
            <a:endParaRPr lang="en-US"/>
          </a:p>
          <a:p>
            <a:pPr lvl="1">
              <a:lnSpc>
                <a:spcPct val="90000"/>
              </a:lnSpc>
            </a:pPr>
            <a:r>
              <a:rPr lang="en-US" i="1"/>
              <a:t>Program Files/Mozilla Thunderbird/thunderbird.exe</a:t>
            </a:r>
          </a:p>
          <a:p>
            <a:pPr>
              <a:lnSpc>
                <a:spcPct val="90000"/>
              </a:lnSpc>
            </a:pPr>
            <a:r>
              <a:rPr lang="en-US" dirty="0"/>
              <a:t>Mozilla Thunderbird is an email client like Microsoft Outlook. It can be used to read and/or send email.</a:t>
            </a:r>
            <a:endParaRPr lang="en-US"/>
          </a:p>
          <a:p>
            <a:pPr lvl="1">
              <a:lnSpc>
                <a:spcPct val="90000"/>
              </a:lnSpc>
            </a:pPr>
            <a:r>
              <a:rPr lang="en-US" dirty="0"/>
              <a:t>We will analyze link files to verify that these files point to Program Files/Mozilla Thunderbird/thunderbird.exe.</a:t>
            </a:r>
            <a:endParaRPr lang="en-US"/>
          </a:p>
          <a:p>
            <a:pPr>
              <a:lnSpc>
                <a:spcPct val="90000"/>
              </a:lnSpc>
            </a:pPr>
            <a:r>
              <a:rPr lang="en-US" dirty="0"/>
              <a:t>Emails are stored in a separate location on the system. </a:t>
            </a:r>
            <a:endParaRPr lang="en-US"/>
          </a:p>
          <a:p>
            <a:pPr lvl="1">
              <a:lnSpc>
                <a:spcPct val="90000"/>
              </a:lnSpc>
            </a:pPr>
            <a:r>
              <a:rPr lang="en-US" dirty="0"/>
              <a:t>A grep search can lead us to the emails. </a:t>
            </a:r>
            <a:endParaRPr lang="en-US"/>
          </a:p>
          <a:p>
            <a:pPr lvl="1">
              <a:lnSpc>
                <a:spcPct val="90000"/>
              </a:lnSpc>
            </a:pPr>
            <a:r>
              <a:rPr lang="en-US" dirty="0"/>
              <a:t>Alternatively, if you do not know how this application stores emails, a Google search can help you. </a:t>
            </a:r>
            <a:endParaRPr lang="en-US"/>
          </a:p>
          <a:p>
            <a:pPr lvl="2">
              <a:lnSpc>
                <a:spcPct val="90000"/>
              </a:lnSpc>
            </a:pPr>
            <a:r>
              <a:rPr lang="en-US" dirty="0"/>
              <a:t>Read: </a:t>
            </a:r>
            <a:r>
              <a:rPr lang="en-US" dirty="0">
                <a:hlinkClick r:id="rId3"/>
              </a:rPr>
              <a:t>https://support.mozilla.org/en-US/kb/profiles-where-thunderbird-stores-user-data?redirectslug=profiles-tb&amp;redirectlocale=en-US</a:t>
            </a:r>
            <a:endParaRPr lang="en-US"/>
          </a:p>
          <a:p>
            <a:pPr marL="914400" lvl="2" indent="0">
              <a:lnSpc>
                <a:spcPct val="90000"/>
              </a:lnSpc>
              <a:buNone/>
            </a:pPr>
            <a:endParaRPr lang="en-US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7E2C7115-5336-410C-AD71-0F0952A2E5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618507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B3690-2CF4-4136-9FEA-13BEDFF6F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Use </a:t>
            </a:r>
            <a:r>
              <a:rPr lang="en-US" i="1" dirty="0" err="1">
                <a:solidFill>
                  <a:srgbClr val="7030A0"/>
                </a:solidFill>
              </a:rPr>
              <a:t>Regripper</a:t>
            </a:r>
            <a:r>
              <a:rPr lang="en-US" dirty="0"/>
              <a:t> to determine when Mozilla Thunderbird could have been installed.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E113638-EBAF-4FD7-A834-C2C2733D90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1441" y="2593104"/>
            <a:ext cx="6909155" cy="3016405"/>
          </a:xfrm>
        </p:spPr>
      </p:pic>
    </p:spTree>
    <p:extLst>
      <p:ext uri="{BB962C8B-B14F-4D97-AF65-F5344CB8AC3E}">
        <p14:creationId xmlns:p14="http://schemas.microsoft.com/office/powerpoint/2010/main" val="33818043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BC0B06-C08F-4FF7-B7AC-C57BEE496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933" y="609600"/>
            <a:ext cx="10197494" cy="1099457"/>
          </a:xfrm>
        </p:spPr>
        <p:txBody>
          <a:bodyPr>
            <a:normAutofit/>
          </a:bodyPr>
          <a:lstStyle/>
          <a:p>
            <a:r>
              <a:rPr lang="en-US" dirty="0"/>
              <a:t>Explanation</a:t>
            </a:r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6B664DC-C226-9258-A5E7-FAD4342FE1B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40721230"/>
              </p:ext>
            </p:extLst>
          </p:nvPr>
        </p:nvGraphicFramePr>
        <p:xfrm>
          <a:off x="1286933" y="1948543"/>
          <a:ext cx="9618133" cy="4093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039130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7244B-14DE-47B2-B176-087FDCECC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9562" y="609600"/>
            <a:ext cx="6424440" cy="1320800"/>
          </a:xfrm>
        </p:spPr>
        <p:txBody>
          <a:bodyPr>
            <a:normAutofit/>
          </a:bodyPr>
          <a:lstStyle/>
          <a:p>
            <a:r>
              <a:rPr lang="en-US" dirty="0"/>
              <a:t>What are link files?</a:t>
            </a:r>
          </a:p>
        </p:txBody>
      </p:sp>
      <p:pic>
        <p:nvPicPr>
          <p:cNvPr id="5" name="Picture 4" descr="Different coloured organisers">
            <a:extLst>
              <a:ext uri="{FF2B5EF4-FFF2-40B4-BE49-F238E27FC236}">
                <a16:creationId xmlns:a16="http://schemas.microsoft.com/office/drawing/2014/main" id="{0CC8C94A-8818-1891-EAB2-3F9E07A226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053" r="34862"/>
          <a:stretch/>
        </p:blipFill>
        <p:spPr>
          <a:xfrm>
            <a:off x="20" y="10"/>
            <a:ext cx="2734036" cy="6867719"/>
          </a:xfrm>
          <a:custGeom>
            <a:avLst/>
            <a:gdLst/>
            <a:ahLst/>
            <a:cxnLst/>
            <a:rect l="l" t="t" r="r" b="b"/>
            <a:pathLst>
              <a:path w="2734056" h="6858000">
                <a:moveTo>
                  <a:pt x="0" y="0"/>
                </a:moveTo>
                <a:lnTo>
                  <a:pt x="1674254" y="0"/>
                </a:lnTo>
                <a:lnTo>
                  <a:pt x="2734056" y="6850199"/>
                </a:lnTo>
                <a:lnTo>
                  <a:pt x="2734056" y="6858000"/>
                </a:lnTo>
                <a:lnTo>
                  <a:pt x="461457" y="6858000"/>
                </a:lnTo>
                <a:lnTo>
                  <a:pt x="0" y="4134118"/>
                </a:lnTo>
                <a:close/>
              </a:path>
            </a:pathLst>
          </a:custGeom>
        </p:spPr>
      </p:pic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EB6743CF-E74B-4A3C-A785-599069DB89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13201"/>
            <a:ext cx="476655" cy="28448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7F353B-D0FF-48EF-8BD0-E49F7DE421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9562" y="2160589"/>
            <a:ext cx="6424440" cy="3880773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1500"/>
              <a:t>Link files are shortcut files that point to an application or file.</a:t>
            </a:r>
          </a:p>
          <a:p>
            <a:pPr lvl="1">
              <a:lnSpc>
                <a:spcPct val="90000"/>
              </a:lnSpc>
            </a:pPr>
            <a:r>
              <a:rPr lang="en-US" sz="1500"/>
              <a:t>Examples: recent documents and shortcuts on the desktop (such as a web browser)</a:t>
            </a:r>
          </a:p>
          <a:p>
            <a:pPr>
              <a:lnSpc>
                <a:spcPct val="90000"/>
              </a:lnSpc>
            </a:pPr>
            <a:r>
              <a:rPr lang="en-US" sz="1500"/>
              <a:t>Link files have the extension ‘</a:t>
            </a:r>
            <a:r>
              <a:rPr lang="en-US" sz="1500" i="1"/>
              <a:t>.</a:t>
            </a:r>
            <a:r>
              <a:rPr lang="en-US" sz="1500" i="1" err="1"/>
              <a:t>lnk</a:t>
            </a:r>
            <a:r>
              <a:rPr lang="en-US" sz="1500"/>
              <a:t>’. </a:t>
            </a:r>
          </a:p>
          <a:p>
            <a:pPr>
              <a:lnSpc>
                <a:spcPct val="90000"/>
              </a:lnSpc>
            </a:pPr>
            <a:r>
              <a:rPr lang="en-US" sz="1500"/>
              <a:t>Link files can be read using this command:</a:t>
            </a:r>
          </a:p>
          <a:p>
            <a:pPr lvl="1">
              <a:lnSpc>
                <a:spcPct val="90000"/>
              </a:lnSpc>
            </a:pPr>
            <a:r>
              <a:rPr lang="en-US" sz="1500" i="1" err="1"/>
              <a:t>lnkinfo</a:t>
            </a:r>
            <a:r>
              <a:rPr lang="en-US" sz="1500" i="1"/>
              <a:t> &lt;link file&gt;</a:t>
            </a:r>
          </a:p>
          <a:p>
            <a:pPr>
              <a:lnSpc>
                <a:spcPct val="90000"/>
              </a:lnSpc>
            </a:pPr>
            <a:r>
              <a:rPr lang="en-US" sz="1500"/>
              <a:t>By using </a:t>
            </a:r>
            <a:r>
              <a:rPr lang="en-US" sz="1500" i="1" err="1"/>
              <a:t>lnkinfo</a:t>
            </a:r>
            <a:r>
              <a:rPr lang="en-US" sz="1500"/>
              <a:t>, we can obtain:</a:t>
            </a:r>
          </a:p>
          <a:p>
            <a:pPr lvl="1">
              <a:lnSpc>
                <a:spcPct val="90000"/>
              </a:lnSpc>
            </a:pPr>
            <a:r>
              <a:rPr lang="en-US" sz="1500"/>
              <a:t>The file path of the file or application the link file is a shortcut of</a:t>
            </a:r>
          </a:p>
          <a:p>
            <a:pPr lvl="1">
              <a:lnSpc>
                <a:spcPct val="90000"/>
              </a:lnSpc>
            </a:pPr>
            <a:r>
              <a:rPr lang="en-US" sz="1500"/>
              <a:t>Timestamps for its creation</a:t>
            </a:r>
          </a:p>
          <a:p>
            <a:pPr lvl="1">
              <a:lnSpc>
                <a:spcPct val="90000"/>
              </a:lnSpc>
            </a:pPr>
            <a:r>
              <a:rPr lang="en-US" sz="1500"/>
              <a:t>And other important information</a:t>
            </a:r>
          </a:p>
          <a:p>
            <a:pPr>
              <a:lnSpc>
                <a:spcPct val="90000"/>
              </a:lnSpc>
            </a:pPr>
            <a:r>
              <a:rPr lang="en-US" sz="1500"/>
              <a:t>Link files can be created by the user or by the operating system.</a:t>
            </a:r>
          </a:p>
          <a:p>
            <a:pPr>
              <a:lnSpc>
                <a:spcPct val="90000"/>
              </a:lnSpc>
            </a:pPr>
            <a:r>
              <a:rPr lang="en-US" sz="1500"/>
              <a:t>Further reading: (</a:t>
            </a:r>
            <a:r>
              <a:rPr lang="en-US" sz="1500">
                <a:hlinkClick r:id="rId3"/>
              </a:rPr>
              <a:t>1</a:t>
            </a:r>
            <a:r>
              <a:rPr lang="en-US" sz="1500"/>
              <a:t>) (</a:t>
            </a:r>
            <a:r>
              <a:rPr lang="en-US" sz="1500">
                <a:hlinkClick r:id="rId4"/>
              </a:rPr>
              <a:t>2</a:t>
            </a:r>
            <a:r>
              <a:rPr lang="en-US" sz="150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41657409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3B064-5364-409E-896F-504737A58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of a user creating a </a:t>
            </a:r>
            <a:r>
              <a:rPr lang="en-US" dirty="0" err="1"/>
              <a:t>lnk</a:t>
            </a:r>
            <a:r>
              <a:rPr lang="en-US" dirty="0"/>
              <a:t> file.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EC2385E-90D4-449F-9B17-94EA241A2B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200" y="1611984"/>
            <a:ext cx="7325412" cy="4666268"/>
          </a:xfrm>
        </p:spPr>
      </p:pic>
    </p:spTree>
    <p:extLst>
      <p:ext uri="{BB962C8B-B14F-4D97-AF65-F5344CB8AC3E}">
        <p14:creationId xmlns:p14="http://schemas.microsoft.com/office/powerpoint/2010/main" val="526886681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Red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3173</TotalTime>
  <Words>1600</Words>
  <Application>Microsoft Office PowerPoint</Application>
  <PresentationFormat>Widescreen</PresentationFormat>
  <Paragraphs>162</Paragraphs>
  <Slides>38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3" baseType="lpstr">
      <vt:lpstr>Arial</vt:lpstr>
      <vt:lpstr>Calibri</vt:lpstr>
      <vt:lpstr>Trebuchet MS</vt:lpstr>
      <vt:lpstr>Wingdings 3</vt:lpstr>
      <vt:lpstr>Facet</vt:lpstr>
      <vt:lpstr>P2P Data Leakage (Emails)</vt:lpstr>
      <vt:lpstr>Previous Presentations</vt:lpstr>
      <vt:lpstr>Objectives</vt:lpstr>
      <vt:lpstr>13. Locate any email applications. If possible, identify where emails are stored. </vt:lpstr>
      <vt:lpstr>Where to find emails for Mozilla Thunderbird.</vt:lpstr>
      <vt:lpstr>Use Regripper to determine when Mozilla Thunderbird could have been installed.</vt:lpstr>
      <vt:lpstr>Explanation</vt:lpstr>
      <vt:lpstr>What are link files?</vt:lpstr>
      <vt:lpstr>Example of a user creating a lnk file.</vt:lpstr>
      <vt:lpstr>Example of a user creating a lnk file.</vt:lpstr>
      <vt:lpstr>Search the file directory csv file for Thunderbird link files.</vt:lpstr>
      <vt:lpstr>Use icat to extract Thunderbird’s link files. </vt:lpstr>
      <vt:lpstr>How to get help for lnkinfo.</vt:lpstr>
      <vt:lpstr>Use lnkinfo to analyze link files.</vt:lpstr>
      <vt:lpstr>Use lnkinfo to analyze link files.</vt:lpstr>
      <vt:lpstr>Explanation</vt:lpstr>
      <vt:lpstr>Reference the file directory csv file to find emails.</vt:lpstr>
      <vt:lpstr>Explanation</vt:lpstr>
      <vt:lpstr>14. Analyze Kamryn’s emails. Are there any emails of interest?</vt:lpstr>
      <vt:lpstr>Use icat to extract emails.</vt:lpstr>
      <vt:lpstr>Verify that you have the email files.</vt:lpstr>
      <vt:lpstr>How to use Mutt.</vt:lpstr>
      <vt:lpstr>How to get help for Mutt.</vt:lpstr>
      <vt:lpstr>Use Mutt to view Kamryn’s emails. </vt:lpstr>
      <vt:lpstr>Use Mutt to view Kamryn’s Inbox. </vt:lpstr>
      <vt:lpstr>Use Mutt to view Kamryn’s Inbox. </vt:lpstr>
      <vt:lpstr>Use Mutt to view Kamryn’s Inbox. </vt:lpstr>
      <vt:lpstr>Important Emails</vt:lpstr>
      <vt:lpstr>(Optional) Listen to an attachment.</vt:lpstr>
      <vt:lpstr>(Optional) Listen to the attachment.</vt:lpstr>
      <vt:lpstr>Use Mutt to view Kamryn’s Sent.</vt:lpstr>
      <vt:lpstr>Use Mutt to view Kamryn’s Sent.</vt:lpstr>
      <vt:lpstr>Important Emails</vt:lpstr>
      <vt:lpstr>Use Mutt to view Kamryn’s Draft.</vt:lpstr>
      <vt:lpstr>Overview of email communications.</vt:lpstr>
      <vt:lpstr>Overview of email communications.</vt:lpstr>
      <vt:lpstr>What does this mean for the investigation?</vt:lpstr>
      <vt:lpstr>Next Presentation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Sajin.Shivdas@fdf.gov.ae</dc:creator>
  <cp:lastModifiedBy>Sajin Shivdas Sivadasan Shridharan</cp:lastModifiedBy>
  <cp:revision>2</cp:revision>
  <dcterms:created xsi:type="dcterms:W3CDTF">2021-05-02T19:08:09Z</dcterms:created>
  <dcterms:modified xsi:type="dcterms:W3CDTF">2022-11-18T17:45:39Z</dcterms:modified>
</cp:coreProperties>
</file>